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780" r:id="rId3"/>
    <p:sldMasterId id="2147483792" r:id="rId4"/>
    <p:sldMasterId id="2147483804" r:id="rId5"/>
    <p:sldMasterId id="2147483816" r:id="rId6"/>
    <p:sldMasterId id="2147483828" r:id="rId7"/>
  </p:sldMasterIdLst>
  <p:sldIdLst>
    <p:sldId id="256" r:id="rId8"/>
    <p:sldId id="355" r:id="rId9"/>
    <p:sldId id="356" r:id="rId10"/>
    <p:sldId id="357" r:id="rId11"/>
    <p:sldId id="358" r:id="rId12"/>
    <p:sldId id="359" r:id="rId13"/>
    <p:sldId id="360" r:id="rId14"/>
    <p:sldId id="361" r:id="rId15"/>
    <p:sldId id="265" r:id="rId16"/>
    <p:sldId id="269" r:id="rId17"/>
    <p:sldId id="367" r:id="rId18"/>
    <p:sldId id="368" r:id="rId19"/>
    <p:sldId id="369" r:id="rId20"/>
    <p:sldId id="370" r:id="rId21"/>
    <p:sldId id="270" r:id="rId22"/>
    <p:sldId id="272" r:id="rId23"/>
    <p:sldId id="274" r:id="rId24"/>
    <p:sldId id="277" r:id="rId25"/>
    <p:sldId id="284" r:id="rId26"/>
    <p:sldId id="291" r:id="rId27"/>
    <p:sldId id="292" r:id="rId28"/>
    <p:sldId id="287" r:id="rId29"/>
    <p:sldId id="275" r:id="rId30"/>
    <p:sldId id="295" r:id="rId31"/>
    <p:sldId id="296" r:id="rId32"/>
    <p:sldId id="362" r:id="rId33"/>
    <p:sldId id="363" r:id="rId34"/>
    <p:sldId id="314" r:id="rId35"/>
    <p:sldId id="315" r:id="rId36"/>
    <p:sldId id="317" r:id="rId37"/>
    <p:sldId id="318" r:id="rId38"/>
    <p:sldId id="320" r:id="rId39"/>
    <p:sldId id="321" r:id="rId40"/>
    <p:sldId id="322" r:id="rId41"/>
    <p:sldId id="323" r:id="rId42"/>
    <p:sldId id="333" r:id="rId43"/>
    <p:sldId id="334" r:id="rId44"/>
    <p:sldId id="330" r:id="rId45"/>
    <p:sldId id="335" r:id="rId46"/>
    <p:sldId id="366" r:id="rId47"/>
    <p:sldId id="364" r:id="rId48"/>
    <p:sldId id="365" r:id="rId49"/>
    <p:sldId id="352" r:id="rId50"/>
    <p:sldId id="353"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003300"/>
    <a:srgbClr val="AC0056"/>
    <a:srgbClr val="993366"/>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75" autoAdjust="0"/>
    <p:restoredTop sz="94676" autoAdjust="0"/>
  </p:normalViewPr>
  <p:slideViewPr>
    <p:cSldViewPr>
      <p:cViewPr>
        <p:scale>
          <a:sx n="77" d="100"/>
          <a:sy n="77" d="100"/>
        </p:scale>
        <p:origin x="-480" y="20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CE8FA4-E45E-47C0-B7D0-0AAD1FD66F80}" type="doc">
      <dgm:prSet loTypeId="urn:microsoft.com/office/officeart/2005/8/layout/matrix3" loCatId="matrix" qsTypeId="urn:microsoft.com/office/officeart/2005/8/quickstyle/3d1" qsCatId="3D" csTypeId="urn:microsoft.com/office/officeart/2005/8/colors/colorful1" csCatId="colorful" phldr="1"/>
      <dgm:spPr/>
      <dgm:t>
        <a:bodyPr/>
        <a:lstStyle/>
        <a:p>
          <a:pPr rtl="1"/>
          <a:endParaRPr lang="ar-EG"/>
        </a:p>
      </dgm:t>
    </dgm:pt>
    <dgm:pt modelId="{A36FABA9-EB98-40AD-A970-4789D0450CDE}">
      <dgm:prSet phldrT="[Text]" custT="1"/>
      <dgm:spPr>
        <a:xfrm>
          <a:off x="4183541" y="500874"/>
          <a:ext cx="2056220" cy="2056220"/>
        </a:xfrm>
        <a:prstGeom prst="round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ضغوط الحياة اليومية </a:t>
          </a:r>
          <a:endParaRPr lang="ar-EG" sz="3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35EFA793-8441-42D0-8BB6-064EEFB1FDF7}" type="parTrans" cxnId="{F290BF1A-6D5B-4D91-8950-C95662722DE6}">
      <dgm:prSet/>
      <dgm:spPr/>
      <dgm:t>
        <a:bodyPr/>
        <a:lstStyle/>
        <a:p>
          <a:pPr rtl="1"/>
          <a:endParaRPr lang="ar-EG"/>
        </a:p>
      </dgm:t>
    </dgm:pt>
    <dgm:pt modelId="{D78C0281-F1A6-458B-AA9F-48FDCA5DEC8F}" type="sibTrans" cxnId="{F290BF1A-6D5B-4D91-8950-C95662722DE6}">
      <dgm:prSet/>
      <dgm:spPr/>
      <dgm:t>
        <a:bodyPr/>
        <a:lstStyle/>
        <a:p>
          <a:pPr rtl="1"/>
          <a:endParaRPr lang="ar-EG"/>
        </a:p>
      </dgm:t>
    </dgm:pt>
    <dgm:pt modelId="{7818DBA6-CB95-445D-BDFB-A5B51B191ECB}">
      <dgm:prSet custT="1"/>
      <dgm:spPr>
        <a:xfrm>
          <a:off x="1969150" y="500874"/>
          <a:ext cx="2056220" cy="2056220"/>
        </a:xfrm>
        <a:prstGeom prst="round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ضغوط غير عادية </a:t>
          </a:r>
          <a:endParaRPr lang="ar-EG" sz="3200" b="1" dirty="0" smtClean="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E7837233-6FC5-4327-A816-D65100DA4854}" type="parTrans" cxnId="{C3C0D993-6F68-4FA0-9DA5-2C4A18A03967}">
      <dgm:prSet/>
      <dgm:spPr/>
      <dgm:t>
        <a:bodyPr/>
        <a:lstStyle/>
        <a:p>
          <a:pPr rtl="1"/>
          <a:endParaRPr lang="ar-EG"/>
        </a:p>
      </dgm:t>
    </dgm:pt>
    <dgm:pt modelId="{DFAFF4CF-B514-4939-ABF4-95E59F98CB32}" type="sibTrans" cxnId="{C3C0D993-6F68-4FA0-9DA5-2C4A18A03967}">
      <dgm:prSet/>
      <dgm:spPr/>
      <dgm:t>
        <a:bodyPr/>
        <a:lstStyle/>
        <a:p>
          <a:pPr rtl="1"/>
          <a:endParaRPr lang="ar-EG"/>
        </a:p>
      </dgm:t>
    </dgm:pt>
    <dgm:pt modelId="{C5395EEA-2B3C-4074-99F9-C49DDE8E6FAA}">
      <dgm:prSet custT="1"/>
      <dgm:spPr>
        <a:xfrm>
          <a:off x="4183541" y="2715265"/>
          <a:ext cx="2056220" cy="205622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ضغوط قصيرة المدى </a:t>
          </a:r>
          <a:endParaRPr lang="ar-EG" sz="3200" b="1" dirty="0" smtClean="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C6DADC31-2939-4406-AC14-6A1B2E44EB62}" type="parTrans" cxnId="{1E9FE50F-DD42-48DA-AF12-0CEA198955CC}">
      <dgm:prSet/>
      <dgm:spPr/>
      <dgm:t>
        <a:bodyPr/>
        <a:lstStyle/>
        <a:p>
          <a:pPr rtl="1"/>
          <a:endParaRPr lang="ar-EG"/>
        </a:p>
      </dgm:t>
    </dgm:pt>
    <dgm:pt modelId="{04679BCD-0188-4060-A6CA-D98EEBD68594}" type="sibTrans" cxnId="{1E9FE50F-DD42-48DA-AF12-0CEA198955CC}">
      <dgm:prSet/>
      <dgm:spPr/>
      <dgm:t>
        <a:bodyPr/>
        <a:lstStyle/>
        <a:p>
          <a:pPr rtl="1"/>
          <a:endParaRPr lang="ar-EG"/>
        </a:p>
      </dgm:t>
    </dgm:pt>
    <dgm:pt modelId="{A1E0B607-1AFE-4D7E-AAA5-69793D49F3F4}">
      <dgm:prSet custT="1"/>
      <dgm:spPr>
        <a:xfrm>
          <a:off x="1969150" y="2715265"/>
          <a:ext cx="2056220" cy="2056220"/>
        </a:xfrm>
        <a:prstGeom prst="round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ضغوط طويلة المدى</a:t>
          </a:r>
          <a:endParaRPr lang="ar-EG" sz="3200" b="1" dirty="0" smtClean="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DAC0689A-979C-4DA8-9083-110F8797C7D7}" type="parTrans" cxnId="{74B18220-F8C3-4190-87E2-41C68E331A47}">
      <dgm:prSet/>
      <dgm:spPr/>
      <dgm:t>
        <a:bodyPr/>
        <a:lstStyle/>
        <a:p>
          <a:pPr rtl="1"/>
          <a:endParaRPr lang="ar-EG"/>
        </a:p>
      </dgm:t>
    </dgm:pt>
    <dgm:pt modelId="{98EC3F6F-6F14-4A60-9E30-A2FBFB5B0D54}" type="sibTrans" cxnId="{74B18220-F8C3-4190-87E2-41C68E331A47}">
      <dgm:prSet/>
      <dgm:spPr/>
      <dgm:t>
        <a:bodyPr/>
        <a:lstStyle/>
        <a:p>
          <a:pPr rtl="1"/>
          <a:endParaRPr lang="ar-EG"/>
        </a:p>
      </dgm:t>
    </dgm:pt>
    <dgm:pt modelId="{086C301C-35F6-4CA0-9DC6-8E14EB22BCD1}" type="pres">
      <dgm:prSet presAssocID="{91CE8FA4-E45E-47C0-B7D0-0AAD1FD66F80}" presName="matrix" presStyleCnt="0">
        <dgm:presLayoutVars>
          <dgm:chMax val="1"/>
          <dgm:dir val="rev"/>
          <dgm:resizeHandles val="exact"/>
        </dgm:presLayoutVars>
      </dgm:prSet>
      <dgm:spPr/>
      <dgm:t>
        <a:bodyPr/>
        <a:lstStyle/>
        <a:p>
          <a:pPr rtl="1"/>
          <a:endParaRPr lang="ar-EG"/>
        </a:p>
      </dgm:t>
    </dgm:pt>
    <dgm:pt modelId="{44502432-5A36-49BA-BDE2-254F80F52AE4}" type="pres">
      <dgm:prSet presAssocID="{91CE8FA4-E45E-47C0-B7D0-0AAD1FD66F80}" presName="diamond" presStyleLbl="bgShp" presStyleIdx="0" presStyleCnt="1" custLinFactNeighborX="1641"/>
      <dgm:spPr>
        <a:xfrm>
          <a:off x="1468275" y="0"/>
          <a:ext cx="5272360" cy="5272360"/>
        </a:xfrm>
        <a:prstGeom prst="diamond">
          <a:avLst/>
        </a:prstGeom>
        <a:gradFill rotWithShape="0">
          <a:gsLst>
            <a:gs pos="0">
              <a:srgbClr val="C0504D">
                <a:tint val="40000"/>
                <a:hueOff val="0"/>
                <a:satOff val="0"/>
                <a:lumOff val="0"/>
                <a:alphaOff val="0"/>
                <a:shade val="51000"/>
                <a:satMod val="130000"/>
              </a:srgbClr>
            </a:gs>
            <a:gs pos="80000">
              <a:srgbClr val="C0504D">
                <a:tint val="40000"/>
                <a:hueOff val="0"/>
                <a:satOff val="0"/>
                <a:lumOff val="0"/>
                <a:alphaOff val="0"/>
                <a:shade val="93000"/>
                <a:satMod val="130000"/>
              </a:srgbClr>
            </a:gs>
            <a:gs pos="100000">
              <a:srgbClr val="C0504D">
                <a:tint val="40000"/>
                <a:hueOff val="0"/>
                <a:satOff val="0"/>
                <a:lumOff val="0"/>
                <a:alphaOff val="0"/>
                <a:shade val="94000"/>
                <a:satMod val="135000"/>
              </a:srgbClr>
            </a:gs>
          </a:gsLst>
          <a:lin ang="16200000" scaled="0"/>
        </a:gradFill>
        <a:ln>
          <a:noFill/>
        </a:ln>
        <a:effectLst/>
        <a:scene3d>
          <a:camera prst="orthographicFront"/>
          <a:lightRig rig="flat" dir="t"/>
        </a:scene3d>
        <a:sp3d z="-190500" extrusionH="12700" prstMaterial="plastic">
          <a:bevelT w="50800" h="50800"/>
        </a:sp3d>
      </dgm:spPr>
      <dgm:t>
        <a:bodyPr/>
        <a:lstStyle/>
        <a:p>
          <a:pPr rtl="1"/>
          <a:endParaRPr lang="ar-EG"/>
        </a:p>
      </dgm:t>
    </dgm:pt>
    <dgm:pt modelId="{84537848-0413-432E-9950-889C92A6FB85}" type="pres">
      <dgm:prSet presAssocID="{91CE8FA4-E45E-47C0-B7D0-0AAD1FD66F80}" presName="quad1" presStyleLbl="node1" presStyleIdx="0" presStyleCnt="4">
        <dgm:presLayoutVars>
          <dgm:chMax val="0"/>
          <dgm:chPref val="0"/>
          <dgm:bulletEnabled val="1"/>
        </dgm:presLayoutVars>
      </dgm:prSet>
      <dgm:spPr/>
      <dgm:t>
        <a:bodyPr/>
        <a:lstStyle/>
        <a:p>
          <a:pPr rtl="1"/>
          <a:endParaRPr lang="ar-EG"/>
        </a:p>
      </dgm:t>
    </dgm:pt>
    <dgm:pt modelId="{6D933BE8-8AE0-4C2B-9AA4-9AA8BBEADDAA}" type="pres">
      <dgm:prSet presAssocID="{91CE8FA4-E45E-47C0-B7D0-0AAD1FD66F80}" presName="quad2" presStyleLbl="node1" presStyleIdx="1" presStyleCnt="4">
        <dgm:presLayoutVars>
          <dgm:chMax val="0"/>
          <dgm:chPref val="0"/>
          <dgm:bulletEnabled val="1"/>
        </dgm:presLayoutVars>
      </dgm:prSet>
      <dgm:spPr/>
      <dgm:t>
        <a:bodyPr/>
        <a:lstStyle/>
        <a:p>
          <a:pPr rtl="1"/>
          <a:endParaRPr lang="ar-EG"/>
        </a:p>
      </dgm:t>
    </dgm:pt>
    <dgm:pt modelId="{9757D4EC-9C29-4695-8521-7D119FB67EEB}" type="pres">
      <dgm:prSet presAssocID="{91CE8FA4-E45E-47C0-B7D0-0AAD1FD66F80}" presName="quad3" presStyleLbl="node1" presStyleIdx="2" presStyleCnt="4">
        <dgm:presLayoutVars>
          <dgm:chMax val="0"/>
          <dgm:chPref val="0"/>
          <dgm:bulletEnabled val="1"/>
        </dgm:presLayoutVars>
      </dgm:prSet>
      <dgm:spPr/>
      <dgm:t>
        <a:bodyPr/>
        <a:lstStyle/>
        <a:p>
          <a:pPr rtl="1"/>
          <a:endParaRPr lang="ar-EG"/>
        </a:p>
      </dgm:t>
    </dgm:pt>
    <dgm:pt modelId="{EDB85292-31A0-429F-AE9F-1F510E808759}" type="pres">
      <dgm:prSet presAssocID="{91CE8FA4-E45E-47C0-B7D0-0AAD1FD66F80}" presName="quad4" presStyleLbl="node1" presStyleIdx="3" presStyleCnt="4">
        <dgm:presLayoutVars>
          <dgm:chMax val="0"/>
          <dgm:chPref val="0"/>
          <dgm:bulletEnabled val="1"/>
        </dgm:presLayoutVars>
      </dgm:prSet>
      <dgm:spPr/>
      <dgm:t>
        <a:bodyPr/>
        <a:lstStyle/>
        <a:p>
          <a:pPr rtl="1"/>
          <a:endParaRPr lang="ar-EG"/>
        </a:p>
      </dgm:t>
    </dgm:pt>
  </dgm:ptLst>
  <dgm:cxnLst>
    <dgm:cxn modelId="{F290BF1A-6D5B-4D91-8950-C95662722DE6}" srcId="{91CE8FA4-E45E-47C0-B7D0-0AAD1FD66F80}" destId="{A36FABA9-EB98-40AD-A970-4789D0450CDE}" srcOrd="0" destOrd="0" parTransId="{35EFA793-8441-42D0-8BB6-064EEFB1FDF7}" sibTransId="{D78C0281-F1A6-458B-AA9F-48FDCA5DEC8F}"/>
    <dgm:cxn modelId="{C060D205-B172-40E3-B5BB-CF7F3307F1A5}" type="presOf" srcId="{C5395EEA-2B3C-4074-99F9-C49DDE8E6FAA}" destId="{9757D4EC-9C29-4695-8521-7D119FB67EEB}" srcOrd="0" destOrd="0" presId="urn:microsoft.com/office/officeart/2005/8/layout/matrix3"/>
    <dgm:cxn modelId="{74B18220-F8C3-4190-87E2-41C68E331A47}" srcId="{91CE8FA4-E45E-47C0-B7D0-0AAD1FD66F80}" destId="{A1E0B607-1AFE-4D7E-AAA5-69793D49F3F4}" srcOrd="3" destOrd="0" parTransId="{DAC0689A-979C-4DA8-9083-110F8797C7D7}" sibTransId="{98EC3F6F-6F14-4A60-9E30-A2FBFB5B0D54}"/>
    <dgm:cxn modelId="{6BAA7EFB-F087-41D1-B9B5-248D75E8EECA}" type="presOf" srcId="{A36FABA9-EB98-40AD-A970-4789D0450CDE}" destId="{84537848-0413-432E-9950-889C92A6FB85}" srcOrd="0" destOrd="0" presId="urn:microsoft.com/office/officeart/2005/8/layout/matrix3"/>
    <dgm:cxn modelId="{7CA13320-2471-40B8-8906-A86F18DCDA6A}" type="presOf" srcId="{7818DBA6-CB95-445D-BDFB-A5B51B191ECB}" destId="{6D933BE8-8AE0-4C2B-9AA4-9AA8BBEADDAA}" srcOrd="0" destOrd="0" presId="urn:microsoft.com/office/officeart/2005/8/layout/matrix3"/>
    <dgm:cxn modelId="{C3C0D993-6F68-4FA0-9DA5-2C4A18A03967}" srcId="{91CE8FA4-E45E-47C0-B7D0-0AAD1FD66F80}" destId="{7818DBA6-CB95-445D-BDFB-A5B51B191ECB}" srcOrd="1" destOrd="0" parTransId="{E7837233-6FC5-4327-A816-D65100DA4854}" sibTransId="{DFAFF4CF-B514-4939-ABF4-95E59F98CB32}"/>
    <dgm:cxn modelId="{0ADC391D-DEB8-4A78-A3CC-1FF3B604BAE4}" type="presOf" srcId="{A1E0B607-1AFE-4D7E-AAA5-69793D49F3F4}" destId="{EDB85292-31A0-429F-AE9F-1F510E808759}" srcOrd="0" destOrd="0" presId="urn:microsoft.com/office/officeart/2005/8/layout/matrix3"/>
    <dgm:cxn modelId="{8D2FDE41-3981-4996-8584-982CCEF00842}" type="presOf" srcId="{91CE8FA4-E45E-47C0-B7D0-0AAD1FD66F80}" destId="{086C301C-35F6-4CA0-9DC6-8E14EB22BCD1}" srcOrd="0" destOrd="0" presId="urn:microsoft.com/office/officeart/2005/8/layout/matrix3"/>
    <dgm:cxn modelId="{1E9FE50F-DD42-48DA-AF12-0CEA198955CC}" srcId="{91CE8FA4-E45E-47C0-B7D0-0AAD1FD66F80}" destId="{C5395EEA-2B3C-4074-99F9-C49DDE8E6FAA}" srcOrd="2" destOrd="0" parTransId="{C6DADC31-2939-4406-AC14-6A1B2E44EB62}" sibTransId="{04679BCD-0188-4060-A6CA-D98EEBD68594}"/>
    <dgm:cxn modelId="{330F31D0-630C-4E9A-AC86-92AEF7298CB0}" type="presParOf" srcId="{086C301C-35F6-4CA0-9DC6-8E14EB22BCD1}" destId="{44502432-5A36-49BA-BDE2-254F80F52AE4}" srcOrd="0" destOrd="0" presId="urn:microsoft.com/office/officeart/2005/8/layout/matrix3"/>
    <dgm:cxn modelId="{606F1446-658C-4548-B86C-FF12349BED2B}" type="presParOf" srcId="{086C301C-35F6-4CA0-9DC6-8E14EB22BCD1}" destId="{84537848-0413-432E-9950-889C92A6FB85}" srcOrd="1" destOrd="0" presId="urn:microsoft.com/office/officeart/2005/8/layout/matrix3"/>
    <dgm:cxn modelId="{A0E8EC66-9AAF-49A5-BFC4-782D07FA92D3}" type="presParOf" srcId="{086C301C-35F6-4CA0-9DC6-8E14EB22BCD1}" destId="{6D933BE8-8AE0-4C2B-9AA4-9AA8BBEADDAA}" srcOrd="2" destOrd="0" presId="urn:microsoft.com/office/officeart/2005/8/layout/matrix3"/>
    <dgm:cxn modelId="{756EFEF7-35BB-4000-B0C2-CF63E2E4ABF1}" type="presParOf" srcId="{086C301C-35F6-4CA0-9DC6-8E14EB22BCD1}" destId="{9757D4EC-9C29-4695-8521-7D119FB67EEB}" srcOrd="3" destOrd="0" presId="urn:microsoft.com/office/officeart/2005/8/layout/matrix3"/>
    <dgm:cxn modelId="{EC6B8E3B-A751-44D3-B587-D90459A5A446}" type="presParOf" srcId="{086C301C-35F6-4CA0-9DC6-8E14EB22BCD1}" destId="{EDB85292-31A0-429F-AE9F-1F510E808759}"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CBB05AB-9A52-4125-B799-24F4C2EE765D}" type="doc">
      <dgm:prSet loTypeId="urn:microsoft.com/office/officeart/2005/8/layout/default" loCatId="list" qsTypeId="urn:microsoft.com/office/officeart/2005/8/quickstyle/simple1" qsCatId="simple" csTypeId="urn:microsoft.com/office/officeart/2005/8/colors/colorful1" csCatId="colorful" phldr="1"/>
      <dgm:spPr>
        <a:scene3d>
          <a:camera prst="orthographicFront">
            <a:rot lat="0" lon="0" rev="0"/>
          </a:camera>
          <a:lightRig rig="glow" dir="t">
            <a:rot lat="0" lon="0" rev="4800000"/>
          </a:lightRig>
        </a:scene3d>
      </dgm:spPr>
      <dgm:t>
        <a:bodyPr/>
        <a:lstStyle/>
        <a:p>
          <a:pPr rtl="1"/>
          <a:endParaRPr lang="ar-EG"/>
        </a:p>
      </dgm:t>
    </dgm:pt>
    <dgm:pt modelId="{CB2B0A52-F727-4B7E-8DEC-325A7A300FDE}">
      <dgm:prSet phldrT="[Text]" custT="1"/>
      <dgm:spPr>
        <a:xfrm>
          <a:off x="4692633" y="797918"/>
          <a:ext cx="2168329" cy="1517563"/>
        </a:xfrm>
        <a:prstGeom prst="rect">
          <a:avLst/>
        </a:prstGeom>
        <a:solidFill>
          <a:schemeClr val="accent1">
            <a:lumMod val="75000"/>
          </a:scheme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الفسيولوجيّة التي تتركَّزُ حول المشكلة</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8E9B359-3BBF-4015-B60F-37A6773A68E5}" type="parTrans" cxnId="{1D42EE75-4FA5-4F9C-BC25-8D59D8A60F76}">
      <dgm:prSet/>
      <dgm:spPr/>
      <dgm:t>
        <a:bodyPr/>
        <a:lstStyle/>
        <a:p>
          <a:pPr rtl="1"/>
          <a:endParaRPr lang="ar-EG" sz="2800" b="1">
            <a:latin typeface="Traditional Arabic" pitchFamily="18" charset="-78"/>
            <a:cs typeface="Traditional Arabic" pitchFamily="18" charset="-78"/>
          </a:endParaRPr>
        </a:p>
      </dgm:t>
    </dgm:pt>
    <dgm:pt modelId="{7E266EB7-8ADE-4D8B-9B64-9341C0654B33}" type="sibTrans" cxnId="{1D42EE75-4FA5-4F9C-BC25-8D59D8A60F76}">
      <dgm:prSet/>
      <dgm:spPr/>
      <dgm:t>
        <a:bodyPr/>
        <a:lstStyle/>
        <a:p>
          <a:pPr rtl="1"/>
          <a:endParaRPr lang="ar-EG" sz="2800" b="1">
            <a:latin typeface="Traditional Arabic" pitchFamily="18" charset="-78"/>
            <a:cs typeface="Traditional Arabic" pitchFamily="18" charset="-78"/>
          </a:endParaRPr>
        </a:p>
      </dgm:t>
    </dgm:pt>
    <dgm:pt modelId="{FFA83C18-F36D-4C88-AFC2-D439094266BF}">
      <dgm:prSet phldrT="[Text]" custT="1"/>
      <dgm:spPr>
        <a:xfrm>
          <a:off x="2349597" y="797918"/>
          <a:ext cx="2168329" cy="1517563"/>
        </a:xfrm>
        <a:prstGeom prst="rect">
          <a:avLst/>
        </a:prstGeom>
        <a:solidFill>
          <a:schemeClr val="accent1">
            <a:lumMod val="75000"/>
          </a:scheme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المعرفيّة التي تدور حول المشكلة</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28EA2AE-2CFC-408D-8669-FAC6ED3AC6E1}" type="parTrans" cxnId="{6D425EAB-F89A-4DE2-9E29-AA82B830D231}">
      <dgm:prSet/>
      <dgm:spPr/>
      <dgm:t>
        <a:bodyPr/>
        <a:lstStyle/>
        <a:p>
          <a:pPr rtl="1"/>
          <a:endParaRPr lang="ar-EG" sz="2800" b="1">
            <a:latin typeface="Traditional Arabic" pitchFamily="18" charset="-78"/>
            <a:cs typeface="Traditional Arabic" pitchFamily="18" charset="-78"/>
          </a:endParaRPr>
        </a:p>
      </dgm:t>
    </dgm:pt>
    <dgm:pt modelId="{5A77A44C-D896-4A1F-9A48-50D9F528B612}" type="sibTrans" cxnId="{6D425EAB-F89A-4DE2-9E29-AA82B830D231}">
      <dgm:prSet/>
      <dgm:spPr/>
      <dgm:t>
        <a:bodyPr/>
        <a:lstStyle/>
        <a:p>
          <a:pPr rtl="1"/>
          <a:endParaRPr lang="ar-EG" sz="2800" b="1">
            <a:latin typeface="Traditional Arabic" pitchFamily="18" charset="-78"/>
            <a:cs typeface="Traditional Arabic" pitchFamily="18" charset="-78"/>
          </a:endParaRPr>
        </a:p>
      </dgm:t>
    </dgm:pt>
    <dgm:pt modelId="{433AC081-E3A1-4C54-A96E-7709B58A9ABE}">
      <dgm:prSet phldrT="[Text]" custT="1"/>
      <dgm:spPr>
        <a:xfrm>
          <a:off x="6562" y="797918"/>
          <a:ext cx="2168329" cy="1517563"/>
        </a:xfrm>
        <a:prstGeom prst="rect">
          <a:avLst/>
        </a:prstGeom>
        <a:solidFill>
          <a:schemeClr val="accent1">
            <a:lumMod val="75000"/>
          </a:scheme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السلوكيّة التي تتركَّز حول المشكلة</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99F90B5-BE8B-4432-AF5B-B1187368A2E0}" type="parTrans" cxnId="{00E798A8-019E-43FA-827D-C71CB0A5CEE8}">
      <dgm:prSet/>
      <dgm:spPr/>
      <dgm:t>
        <a:bodyPr/>
        <a:lstStyle/>
        <a:p>
          <a:pPr rtl="1"/>
          <a:endParaRPr lang="ar-EG" sz="2800" b="1">
            <a:latin typeface="Traditional Arabic" pitchFamily="18" charset="-78"/>
            <a:cs typeface="Traditional Arabic" pitchFamily="18" charset="-78"/>
          </a:endParaRPr>
        </a:p>
      </dgm:t>
    </dgm:pt>
    <dgm:pt modelId="{C9D41352-91A7-4911-B4B3-72435DAB9911}" type="sibTrans" cxnId="{00E798A8-019E-43FA-827D-C71CB0A5CEE8}">
      <dgm:prSet/>
      <dgm:spPr/>
      <dgm:t>
        <a:bodyPr/>
        <a:lstStyle/>
        <a:p>
          <a:pPr rtl="1"/>
          <a:endParaRPr lang="ar-EG" sz="2800" b="1">
            <a:latin typeface="Traditional Arabic" pitchFamily="18" charset="-78"/>
            <a:cs typeface="Traditional Arabic" pitchFamily="18" charset="-78"/>
          </a:endParaRPr>
        </a:p>
      </dgm:t>
    </dgm:pt>
    <dgm:pt modelId="{66009B2A-6D99-4CB6-A961-4BA20ED6286F}">
      <dgm:prSet phldrT="[Text]" custT="1"/>
      <dgm:spPr>
        <a:xfrm>
          <a:off x="3521115" y="2490188"/>
          <a:ext cx="2168329" cy="1517563"/>
        </a:xfrm>
        <a:prstGeom prst="rect">
          <a:avLst/>
        </a:prstGeom>
        <a:solidFill>
          <a:schemeClr val="accent1">
            <a:lumMod val="75000"/>
          </a:scheme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الفسيولوجيّة التي تدور حول آليّة الانفِعال</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1B2C06DC-7CBA-4506-A3FB-45F05DA3C643}" type="parTrans" cxnId="{A1E9E13E-F467-452A-904D-A6C7F9311F1B}">
      <dgm:prSet/>
      <dgm:spPr/>
      <dgm:t>
        <a:bodyPr/>
        <a:lstStyle/>
        <a:p>
          <a:pPr rtl="1"/>
          <a:endParaRPr lang="ar-EG" sz="2800" b="1">
            <a:latin typeface="Traditional Arabic" pitchFamily="18" charset="-78"/>
            <a:cs typeface="Traditional Arabic" pitchFamily="18" charset="-78"/>
          </a:endParaRPr>
        </a:p>
      </dgm:t>
    </dgm:pt>
    <dgm:pt modelId="{28517992-6C24-4655-BF02-2B1D3CBBC417}" type="sibTrans" cxnId="{A1E9E13E-F467-452A-904D-A6C7F9311F1B}">
      <dgm:prSet/>
      <dgm:spPr/>
      <dgm:t>
        <a:bodyPr/>
        <a:lstStyle/>
        <a:p>
          <a:pPr rtl="1"/>
          <a:endParaRPr lang="ar-EG" sz="2800" b="1">
            <a:latin typeface="Traditional Arabic" pitchFamily="18" charset="-78"/>
            <a:cs typeface="Traditional Arabic" pitchFamily="18" charset="-78"/>
          </a:endParaRPr>
        </a:p>
      </dgm:t>
    </dgm:pt>
    <dgm:pt modelId="{82D9F67C-1E35-48E6-866F-E4E30480093B}">
      <dgm:prSet phldrT="[Text]" custT="1"/>
      <dgm:spPr>
        <a:xfrm>
          <a:off x="1178079" y="2490188"/>
          <a:ext cx="2168329" cy="1517563"/>
        </a:xfrm>
        <a:prstGeom prst="rect">
          <a:avLst/>
        </a:prstGeom>
        <a:solidFill>
          <a:schemeClr val="accent1">
            <a:lumMod val="75000"/>
          </a:scheme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استراتيجيّات سلوكيّة تدور حول الانفعال</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C91ADDDD-C1C8-4656-ACC4-A974125CA9B0}" type="parTrans" cxnId="{1169D815-2F37-4D6E-975D-0B27254DC420}">
      <dgm:prSet/>
      <dgm:spPr/>
      <dgm:t>
        <a:bodyPr/>
        <a:lstStyle/>
        <a:p>
          <a:pPr rtl="1"/>
          <a:endParaRPr lang="ar-EG" sz="2800" b="1">
            <a:latin typeface="Traditional Arabic" pitchFamily="18" charset="-78"/>
            <a:cs typeface="Traditional Arabic" pitchFamily="18" charset="-78"/>
          </a:endParaRPr>
        </a:p>
      </dgm:t>
    </dgm:pt>
    <dgm:pt modelId="{BA316B41-D414-447D-A761-F15DD052E602}" type="sibTrans" cxnId="{1169D815-2F37-4D6E-975D-0B27254DC420}">
      <dgm:prSet/>
      <dgm:spPr/>
      <dgm:t>
        <a:bodyPr/>
        <a:lstStyle/>
        <a:p>
          <a:pPr rtl="1"/>
          <a:endParaRPr lang="ar-EG" sz="2800" b="1">
            <a:latin typeface="Traditional Arabic" pitchFamily="18" charset="-78"/>
            <a:cs typeface="Traditional Arabic" pitchFamily="18" charset="-78"/>
          </a:endParaRPr>
        </a:p>
      </dgm:t>
    </dgm:pt>
    <dgm:pt modelId="{6153DC9C-D76E-4CA7-8FDB-0DC81AF572B3}" type="pres">
      <dgm:prSet presAssocID="{1CBB05AB-9A52-4125-B799-24F4C2EE765D}" presName="diagram" presStyleCnt="0">
        <dgm:presLayoutVars>
          <dgm:dir val="rev"/>
          <dgm:resizeHandles val="exact"/>
        </dgm:presLayoutVars>
      </dgm:prSet>
      <dgm:spPr/>
      <dgm:t>
        <a:bodyPr/>
        <a:lstStyle/>
        <a:p>
          <a:pPr rtl="1"/>
          <a:endParaRPr lang="ar-EG"/>
        </a:p>
      </dgm:t>
    </dgm:pt>
    <dgm:pt modelId="{B2C798A2-1D7D-4241-ACE5-6D2A8C1B9F25}" type="pres">
      <dgm:prSet presAssocID="{CB2B0A52-F727-4B7E-8DEC-325A7A300FDE}" presName="node" presStyleLbl="node1" presStyleIdx="0" presStyleCnt="5" custScaleX="124113" custScaleY="144773">
        <dgm:presLayoutVars>
          <dgm:bulletEnabled val="1"/>
        </dgm:presLayoutVars>
      </dgm:prSet>
      <dgm:spPr>
        <a:prstGeom prst="rect">
          <a:avLst/>
        </a:prstGeom>
      </dgm:spPr>
      <dgm:t>
        <a:bodyPr/>
        <a:lstStyle/>
        <a:p>
          <a:pPr rtl="1"/>
          <a:endParaRPr lang="ar-EG"/>
        </a:p>
      </dgm:t>
    </dgm:pt>
    <dgm:pt modelId="{9512990A-7855-4172-A992-22C29739CB26}" type="pres">
      <dgm:prSet presAssocID="{7E266EB7-8ADE-4D8B-9B64-9341C0654B33}" presName="sibTrans" presStyleCnt="0"/>
      <dgm:spPr>
        <a:scene3d>
          <a:camera prst="orthographicFront">
            <a:rot lat="0" lon="0" rev="0"/>
          </a:camera>
          <a:lightRig rig="glow" dir="t">
            <a:rot lat="0" lon="0" rev="4800000"/>
          </a:lightRig>
        </a:scene3d>
        <a:sp3d prstMaterial="matte">
          <a:bevelT w="127000" h="63500"/>
        </a:sp3d>
      </dgm:spPr>
    </dgm:pt>
    <dgm:pt modelId="{60CE695C-2035-4633-9701-9457AB4E8036}" type="pres">
      <dgm:prSet presAssocID="{FFA83C18-F36D-4C88-AFC2-D439094266BF}" presName="node" presStyleLbl="node1" presStyleIdx="1" presStyleCnt="5" custScaleX="124113" custScaleY="144773">
        <dgm:presLayoutVars>
          <dgm:bulletEnabled val="1"/>
        </dgm:presLayoutVars>
      </dgm:prSet>
      <dgm:spPr>
        <a:prstGeom prst="rect">
          <a:avLst/>
        </a:prstGeom>
      </dgm:spPr>
      <dgm:t>
        <a:bodyPr/>
        <a:lstStyle/>
        <a:p>
          <a:pPr rtl="1"/>
          <a:endParaRPr lang="ar-EG"/>
        </a:p>
      </dgm:t>
    </dgm:pt>
    <dgm:pt modelId="{0420B12B-48F8-424C-8BEC-4A235D692897}" type="pres">
      <dgm:prSet presAssocID="{5A77A44C-D896-4A1F-9A48-50D9F528B612}" presName="sibTrans" presStyleCnt="0"/>
      <dgm:spPr>
        <a:scene3d>
          <a:camera prst="orthographicFront">
            <a:rot lat="0" lon="0" rev="0"/>
          </a:camera>
          <a:lightRig rig="glow" dir="t">
            <a:rot lat="0" lon="0" rev="4800000"/>
          </a:lightRig>
        </a:scene3d>
        <a:sp3d prstMaterial="matte">
          <a:bevelT w="127000" h="63500"/>
        </a:sp3d>
      </dgm:spPr>
    </dgm:pt>
    <dgm:pt modelId="{793B0B08-E8DD-4CC4-B311-C1E511B25EFA}" type="pres">
      <dgm:prSet presAssocID="{433AC081-E3A1-4C54-A96E-7709B58A9ABE}" presName="node" presStyleLbl="node1" presStyleIdx="2" presStyleCnt="5" custScaleX="124113" custScaleY="144773">
        <dgm:presLayoutVars>
          <dgm:bulletEnabled val="1"/>
        </dgm:presLayoutVars>
      </dgm:prSet>
      <dgm:spPr>
        <a:prstGeom prst="rect">
          <a:avLst/>
        </a:prstGeom>
      </dgm:spPr>
      <dgm:t>
        <a:bodyPr/>
        <a:lstStyle/>
        <a:p>
          <a:pPr rtl="1"/>
          <a:endParaRPr lang="ar-EG"/>
        </a:p>
      </dgm:t>
    </dgm:pt>
    <dgm:pt modelId="{F26E2934-2CE8-4A14-B0A2-F61B839935CC}" type="pres">
      <dgm:prSet presAssocID="{C9D41352-91A7-4911-B4B3-72435DAB9911}" presName="sibTrans" presStyleCnt="0"/>
      <dgm:spPr>
        <a:scene3d>
          <a:camera prst="orthographicFront">
            <a:rot lat="0" lon="0" rev="0"/>
          </a:camera>
          <a:lightRig rig="glow" dir="t">
            <a:rot lat="0" lon="0" rev="4800000"/>
          </a:lightRig>
        </a:scene3d>
        <a:sp3d prstMaterial="matte">
          <a:bevelT w="127000" h="63500"/>
        </a:sp3d>
      </dgm:spPr>
    </dgm:pt>
    <dgm:pt modelId="{CD17947A-DC3C-45AE-AAB2-830EE80AA4DB}" type="pres">
      <dgm:prSet presAssocID="{66009B2A-6D99-4CB6-A961-4BA20ED6286F}" presName="node" presStyleLbl="node1" presStyleIdx="3" presStyleCnt="5" custScaleX="124113" custScaleY="144773">
        <dgm:presLayoutVars>
          <dgm:bulletEnabled val="1"/>
        </dgm:presLayoutVars>
      </dgm:prSet>
      <dgm:spPr>
        <a:prstGeom prst="rect">
          <a:avLst/>
        </a:prstGeom>
      </dgm:spPr>
      <dgm:t>
        <a:bodyPr/>
        <a:lstStyle/>
        <a:p>
          <a:pPr rtl="1"/>
          <a:endParaRPr lang="ar-EG"/>
        </a:p>
      </dgm:t>
    </dgm:pt>
    <dgm:pt modelId="{C6B34784-5994-4A75-BB3E-280BC62383A8}" type="pres">
      <dgm:prSet presAssocID="{28517992-6C24-4655-BF02-2B1D3CBBC417}" presName="sibTrans" presStyleCnt="0"/>
      <dgm:spPr>
        <a:scene3d>
          <a:camera prst="orthographicFront">
            <a:rot lat="0" lon="0" rev="0"/>
          </a:camera>
          <a:lightRig rig="glow" dir="t">
            <a:rot lat="0" lon="0" rev="4800000"/>
          </a:lightRig>
        </a:scene3d>
        <a:sp3d prstMaterial="matte">
          <a:bevelT w="127000" h="63500"/>
        </a:sp3d>
      </dgm:spPr>
    </dgm:pt>
    <dgm:pt modelId="{6A203054-6D3D-45D4-8FC0-A00A288D9E13}" type="pres">
      <dgm:prSet presAssocID="{82D9F67C-1E35-48E6-866F-E4E30480093B}" presName="node" presStyleLbl="node1" presStyleIdx="4" presStyleCnt="5" custScaleX="124113" custScaleY="144773">
        <dgm:presLayoutVars>
          <dgm:bulletEnabled val="1"/>
        </dgm:presLayoutVars>
      </dgm:prSet>
      <dgm:spPr>
        <a:prstGeom prst="rect">
          <a:avLst/>
        </a:prstGeom>
      </dgm:spPr>
      <dgm:t>
        <a:bodyPr/>
        <a:lstStyle/>
        <a:p>
          <a:pPr rtl="1"/>
          <a:endParaRPr lang="ar-EG"/>
        </a:p>
      </dgm:t>
    </dgm:pt>
  </dgm:ptLst>
  <dgm:cxnLst>
    <dgm:cxn modelId="{F75B0098-F2B2-42F9-8036-7D8DF54BA903}" type="presOf" srcId="{433AC081-E3A1-4C54-A96E-7709B58A9ABE}" destId="{793B0B08-E8DD-4CC4-B311-C1E511B25EFA}" srcOrd="0" destOrd="0" presId="urn:microsoft.com/office/officeart/2005/8/layout/default"/>
    <dgm:cxn modelId="{1169D815-2F37-4D6E-975D-0B27254DC420}" srcId="{1CBB05AB-9A52-4125-B799-24F4C2EE765D}" destId="{82D9F67C-1E35-48E6-866F-E4E30480093B}" srcOrd="4" destOrd="0" parTransId="{C91ADDDD-C1C8-4656-ACC4-A974125CA9B0}" sibTransId="{BA316B41-D414-447D-A761-F15DD052E602}"/>
    <dgm:cxn modelId="{E50D35D4-BC56-4AE6-9CC1-6B5BDB36EAF8}" type="presOf" srcId="{FFA83C18-F36D-4C88-AFC2-D439094266BF}" destId="{60CE695C-2035-4633-9701-9457AB4E8036}" srcOrd="0" destOrd="0" presId="urn:microsoft.com/office/officeart/2005/8/layout/default"/>
    <dgm:cxn modelId="{2C74A130-1D64-4F42-A944-2A84F280F61F}" type="presOf" srcId="{CB2B0A52-F727-4B7E-8DEC-325A7A300FDE}" destId="{B2C798A2-1D7D-4241-ACE5-6D2A8C1B9F25}" srcOrd="0" destOrd="0" presId="urn:microsoft.com/office/officeart/2005/8/layout/default"/>
    <dgm:cxn modelId="{00E798A8-019E-43FA-827D-C71CB0A5CEE8}" srcId="{1CBB05AB-9A52-4125-B799-24F4C2EE765D}" destId="{433AC081-E3A1-4C54-A96E-7709B58A9ABE}" srcOrd="2" destOrd="0" parTransId="{F99F90B5-BE8B-4432-AF5B-B1187368A2E0}" sibTransId="{C9D41352-91A7-4911-B4B3-72435DAB9911}"/>
    <dgm:cxn modelId="{D4F40FF9-CD85-48C0-B1A0-734529CFDEA1}" type="presOf" srcId="{1CBB05AB-9A52-4125-B799-24F4C2EE765D}" destId="{6153DC9C-D76E-4CA7-8FDB-0DC81AF572B3}" srcOrd="0" destOrd="0" presId="urn:microsoft.com/office/officeart/2005/8/layout/default"/>
    <dgm:cxn modelId="{1D42EE75-4FA5-4F9C-BC25-8D59D8A60F76}" srcId="{1CBB05AB-9A52-4125-B799-24F4C2EE765D}" destId="{CB2B0A52-F727-4B7E-8DEC-325A7A300FDE}" srcOrd="0" destOrd="0" parTransId="{78E9B359-3BBF-4015-B60F-37A6773A68E5}" sibTransId="{7E266EB7-8ADE-4D8B-9B64-9341C0654B33}"/>
    <dgm:cxn modelId="{6D425EAB-F89A-4DE2-9E29-AA82B830D231}" srcId="{1CBB05AB-9A52-4125-B799-24F4C2EE765D}" destId="{FFA83C18-F36D-4C88-AFC2-D439094266BF}" srcOrd="1" destOrd="0" parTransId="{728EA2AE-2CFC-408D-8669-FAC6ED3AC6E1}" sibTransId="{5A77A44C-D896-4A1F-9A48-50D9F528B612}"/>
    <dgm:cxn modelId="{693BF0F7-EBEA-4D62-9645-1DA01945746C}" type="presOf" srcId="{82D9F67C-1E35-48E6-866F-E4E30480093B}" destId="{6A203054-6D3D-45D4-8FC0-A00A288D9E13}" srcOrd="0" destOrd="0" presId="urn:microsoft.com/office/officeart/2005/8/layout/default"/>
    <dgm:cxn modelId="{A1E9E13E-F467-452A-904D-A6C7F9311F1B}" srcId="{1CBB05AB-9A52-4125-B799-24F4C2EE765D}" destId="{66009B2A-6D99-4CB6-A961-4BA20ED6286F}" srcOrd="3" destOrd="0" parTransId="{1B2C06DC-7CBA-4506-A3FB-45F05DA3C643}" sibTransId="{28517992-6C24-4655-BF02-2B1D3CBBC417}"/>
    <dgm:cxn modelId="{D4C3CED0-B7E5-4CA8-A852-1CD55CFC0808}" type="presOf" srcId="{66009B2A-6D99-4CB6-A961-4BA20ED6286F}" destId="{CD17947A-DC3C-45AE-AAB2-830EE80AA4DB}" srcOrd="0" destOrd="0" presId="urn:microsoft.com/office/officeart/2005/8/layout/default"/>
    <dgm:cxn modelId="{FB0CCF5E-AC9E-43B2-8DAE-93809ADF2238}" type="presParOf" srcId="{6153DC9C-D76E-4CA7-8FDB-0DC81AF572B3}" destId="{B2C798A2-1D7D-4241-ACE5-6D2A8C1B9F25}" srcOrd="0" destOrd="0" presId="urn:microsoft.com/office/officeart/2005/8/layout/default"/>
    <dgm:cxn modelId="{C5C64349-44D6-49A6-B96B-44F9A5329FAF}" type="presParOf" srcId="{6153DC9C-D76E-4CA7-8FDB-0DC81AF572B3}" destId="{9512990A-7855-4172-A992-22C29739CB26}" srcOrd="1" destOrd="0" presId="urn:microsoft.com/office/officeart/2005/8/layout/default"/>
    <dgm:cxn modelId="{6633201C-BE5B-40F1-85F4-A9D8E580D132}" type="presParOf" srcId="{6153DC9C-D76E-4CA7-8FDB-0DC81AF572B3}" destId="{60CE695C-2035-4633-9701-9457AB4E8036}" srcOrd="2" destOrd="0" presId="urn:microsoft.com/office/officeart/2005/8/layout/default"/>
    <dgm:cxn modelId="{CB22B14E-C965-4FDD-BAE6-6A70912AF49F}" type="presParOf" srcId="{6153DC9C-D76E-4CA7-8FDB-0DC81AF572B3}" destId="{0420B12B-48F8-424C-8BEC-4A235D692897}" srcOrd="3" destOrd="0" presId="urn:microsoft.com/office/officeart/2005/8/layout/default"/>
    <dgm:cxn modelId="{ABB55840-53A7-4B90-A4D5-BEEF38751A36}" type="presParOf" srcId="{6153DC9C-D76E-4CA7-8FDB-0DC81AF572B3}" destId="{793B0B08-E8DD-4CC4-B311-C1E511B25EFA}" srcOrd="4" destOrd="0" presId="urn:microsoft.com/office/officeart/2005/8/layout/default"/>
    <dgm:cxn modelId="{E8D83BB6-5A9A-4FEF-B7F1-74DF81F370BB}" type="presParOf" srcId="{6153DC9C-D76E-4CA7-8FDB-0DC81AF572B3}" destId="{F26E2934-2CE8-4A14-B0A2-F61B839935CC}" srcOrd="5" destOrd="0" presId="urn:microsoft.com/office/officeart/2005/8/layout/default"/>
    <dgm:cxn modelId="{D8B37343-F206-4AA3-B48D-404480EA59B0}" type="presParOf" srcId="{6153DC9C-D76E-4CA7-8FDB-0DC81AF572B3}" destId="{CD17947A-DC3C-45AE-AAB2-830EE80AA4DB}" srcOrd="6" destOrd="0" presId="urn:microsoft.com/office/officeart/2005/8/layout/default"/>
    <dgm:cxn modelId="{A9AA84A9-18EE-45AC-B9C5-41A1024A95B6}" type="presParOf" srcId="{6153DC9C-D76E-4CA7-8FDB-0DC81AF572B3}" destId="{C6B34784-5994-4A75-BB3E-280BC62383A8}" srcOrd="7" destOrd="0" presId="urn:microsoft.com/office/officeart/2005/8/layout/default"/>
    <dgm:cxn modelId="{3966C553-4B56-4D98-9EE4-A673449F74E6}" type="presParOf" srcId="{6153DC9C-D76E-4CA7-8FDB-0DC81AF572B3}" destId="{6A203054-6D3D-45D4-8FC0-A00A288D9E13}"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471B9A2-992A-45C5-A614-6DAD57F49FCD}" type="doc">
      <dgm:prSet loTypeId="urn:microsoft.com/office/officeart/2005/8/layout/vList2" loCatId="list" qsTypeId="urn:microsoft.com/office/officeart/2005/8/quickstyle/3d1" qsCatId="3D" csTypeId="urn:microsoft.com/office/officeart/2005/8/colors/accent0_2" csCatId="mainScheme" phldr="1"/>
      <dgm:spPr/>
      <dgm:t>
        <a:bodyPr/>
        <a:lstStyle/>
        <a:p>
          <a:pPr rtl="1"/>
          <a:endParaRPr lang="ar-EG"/>
        </a:p>
      </dgm:t>
    </dgm:pt>
    <dgm:pt modelId="{DDF92FE5-05AB-4B4F-9F05-617292EC7AA1}">
      <dgm:prSet phldrT="[Text]" custT="1"/>
      <dgm:spPr>
        <a:xfrm>
          <a:off x="0" y="48407"/>
          <a:ext cx="8208912" cy="692640"/>
        </a:xfrm>
        <a:prstGeom prst="roundRect">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SA" sz="2800" b="1" dirty="0" smtClean="0">
              <a:solidFill>
                <a:schemeClr val="bg1"/>
              </a:solidFill>
              <a:effectLst/>
              <a:latin typeface="Traditional Arabic" pitchFamily="18" charset="-78"/>
              <a:cs typeface="Traditional Arabic" pitchFamily="18" charset="-78"/>
            </a:rPr>
            <a:t>أخذ عطلات من حين لآخر أو وقت استراحة خلال فترات العمل المنتظمة</a:t>
          </a:r>
          <a:endParaRPr lang="ar-EG" sz="2800" b="1" dirty="0">
            <a:solidFill>
              <a:schemeClr val="bg1"/>
            </a:solidFill>
            <a:effectLst/>
            <a:latin typeface="Traditional Arabic" pitchFamily="18" charset="-78"/>
            <a:ea typeface="+mn-ea"/>
            <a:cs typeface="Traditional Arabic" pitchFamily="18" charset="-78"/>
          </a:endParaRPr>
        </a:p>
      </dgm:t>
    </dgm:pt>
    <dgm:pt modelId="{E5ED1813-8D27-4519-93D3-7B869FBCE5C8}" type="parTrans" cxnId="{C49680D1-C4D5-4A16-9665-56B24A3EE395}">
      <dgm:prSet/>
      <dgm:spPr/>
      <dgm:t>
        <a:bodyPr/>
        <a:lstStyle/>
        <a:p>
          <a:pPr algn="ctr" rtl="1"/>
          <a:endParaRPr lang="ar-EG" sz="2400" b="1">
            <a:latin typeface="Traditional Arabic" pitchFamily="18" charset="-78"/>
            <a:cs typeface="Traditional Arabic" pitchFamily="18" charset="-78"/>
          </a:endParaRPr>
        </a:p>
      </dgm:t>
    </dgm:pt>
    <dgm:pt modelId="{E34D3059-4889-469E-8E9A-D71B8D191C8B}" type="sibTrans" cxnId="{C49680D1-C4D5-4A16-9665-56B24A3EE395}">
      <dgm:prSet/>
      <dgm:spPr/>
      <dgm:t>
        <a:bodyPr/>
        <a:lstStyle/>
        <a:p>
          <a:pPr algn="ctr" rtl="1"/>
          <a:endParaRPr lang="ar-EG" sz="2400" b="1">
            <a:latin typeface="Traditional Arabic" pitchFamily="18" charset="-78"/>
            <a:cs typeface="Traditional Arabic" pitchFamily="18" charset="-78"/>
          </a:endParaRPr>
        </a:p>
      </dgm:t>
    </dgm:pt>
    <dgm:pt modelId="{1A439491-7372-4681-B42E-9FD3015F3F40}">
      <dgm:prSet phldrT="[Text]" custT="1"/>
      <dgm:spPr>
        <a:xfrm>
          <a:off x="0" y="847607"/>
          <a:ext cx="8208912" cy="692640"/>
        </a:xfrm>
        <a:prstGeom prst="roundRect">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SA" sz="2800" b="1" dirty="0" smtClean="0">
              <a:solidFill>
                <a:schemeClr val="bg1"/>
              </a:solidFill>
              <a:effectLst/>
              <a:latin typeface="Traditional Arabic" pitchFamily="18" charset="-78"/>
              <a:cs typeface="Traditional Arabic" pitchFamily="18" charset="-78"/>
            </a:rPr>
            <a:t>العثور على هواية مسلية مثل البستنة أو ممارسة النجارة</a:t>
          </a:r>
          <a:endParaRPr lang="ar-EG" sz="2800" b="1" dirty="0">
            <a:solidFill>
              <a:schemeClr val="bg1"/>
            </a:solidFill>
            <a:effectLst/>
            <a:latin typeface="Traditional Arabic" pitchFamily="18" charset="-78"/>
            <a:ea typeface="+mn-ea"/>
            <a:cs typeface="Traditional Arabic" pitchFamily="18" charset="-78"/>
          </a:endParaRPr>
        </a:p>
      </dgm:t>
    </dgm:pt>
    <dgm:pt modelId="{DE801DE3-3FC0-4674-B753-2AAE2B2CA64F}" type="parTrans" cxnId="{1FD643FC-2ADF-4F03-B839-686B44C84E0C}">
      <dgm:prSet/>
      <dgm:spPr/>
      <dgm:t>
        <a:bodyPr/>
        <a:lstStyle/>
        <a:p>
          <a:pPr algn="ctr" rtl="1"/>
          <a:endParaRPr lang="ar-EG" sz="2400" b="1">
            <a:latin typeface="Traditional Arabic" pitchFamily="18" charset="-78"/>
            <a:cs typeface="Traditional Arabic" pitchFamily="18" charset="-78"/>
          </a:endParaRPr>
        </a:p>
      </dgm:t>
    </dgm:pt>
    <dgm:pt modelId="{8A1C8721-4337-48F8-B279-9EFA830498F4}" type="sibTrans" cxnId="{1FD643FC-2ADF-4F03-B839-686B44C84E0C}">
      <dgm:prSet/>
      <dgm:spPr/>
      <dgm:t>
        <a:bodyPr/>
        <a:lstStyle/>
        <a:p>
          <a:pPr algn="ctr" rtl="1"/>
          <a:endParaRPr lang="ar-EG" sz="2400" b="1">
            <a:latin typeface="Traditional Arabic" pitchFamily="18" charset="-78"/>
            <a:cs typeface="Traditional Arabic" pitchFamily="18" charset="-78"/>
          </a:endParaRPr>
        </a:p>
      </dgm:t>
    </dgm:pt>
    <dgm:pt modelId="{DA4F73A5-DD9A-46F3-8919-7140EBB5D752}">
      <dgm:prSet phldrT="[Text]" custT="1"/>
      <dgm:spPr>
        <a:xfrm>
          <a:off x="0" y="3245207"/>
          <a:ext cx="8208912" cy="692640"/>
        </a:xfrm>
        <a:prstGeom prst="roundRect">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SA" sz="2800" b="1" dirty="0" smtClean="0">
              <a:solidFill>
                <a:schemeClr val="bg1"/>
              </a:solidFill>
              <a:effectLst/>
              <a:latin typeface="Traditional Arabic" pitchFamily="18" charset="-78"/>
              <a:cs typeface="Traditional Arabic" pitchFamily="18" charset="-78"/>
            </a:rPr>
            <a:t>إحاطة النفس بأشخاص داعمين وإيجابيين</a:t>
          </a:r>
          <a:endParaRPr lang="ar-EG" sz="2800" b="1" dirty="0">
            <a:solidFill>
              <a:schemeClr val="bg1"/>
            </a:solidFill>
            <a:effectLst/>
            <a:latin typeface="Traditional Arabic" pitchFamily="18" charset="-78"/>
            <a:ea typeface="+mn-ea"/>
            <a:cs typeface="Traditional Arabic" pitchFamily="18" charset="-78"/>
          </a:endParaRPr>
        </a:p>
      </dgm:t>
    </dgm:pt>
    <dgm:pt modelId="{5EC2662C-1A29-48A5-96AE-FD5575B219E5}" type="parTrans" cxnId="{7AACC26F-431A-4B0D-B3EF-331B39BF11FC}">
      <dgm:prSet/>
      <dgm:spPr/>
      <dgm:t>
        <a:bodyPr/>
        <a:lstStyle/>
        <a:p>
          <a:pPr algn="ctr" rtl="1"/>
          <a:endParaRPr lang="ar-EG" sz="2400" b="1">
            <a:latin typeface="Traditional Arabic" pitchFamily="18" charset="-78"/>
            <a:cs typeface="Traditional Arabic" pitchFamily="18" charset="-78"/>
          </a:endParaRPr>
        </a:p>
      </dgm:t>
    </dgm:pt>
    <dgm:pt modelId="{10D98AF2-61C5-4EFF-80B6-3155907D614D}" type="sibTrans" cxnId="{7AACC26F-431A-4B0D-B3EF-331B39BF11FC}">
      <dgm:prSet/>
      <dgm:spPr/>
      <dgm:t>
        <a:bodyPr/>
        <a:lstStyle/>
        <a:p>
          <a:pPr algn="ctr" rtl="1"/>
          <a:endParaRPr lang="ar-EG" sz="2400" b="1">
            <a:latin typeface="Traditional Arabic" pitchFamily="18" charset="-78"/>
            <a:cs typeface="Traditional Arabic" pitchFamily="18" charset="-78"/>
          </a:endParaRPr>
        </a:p>
      </dgm:t>
    </dgm:pt>
    <dgm:pt modelId="{A98D69CC-8109-473D-B023-B9D560D07AFC}">
      <dgm:prSet phldrT="[Text]" custT="1"/>
      <dgm:spPr>
        <a:xfrm>
          <a:off x="0" y="1646807"/>
          <a:ext cx="8208912" cy="692640"/>
        </a:xfrm>
        <a:prstGeom prst="roundRect">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SA" sz="2800" b="1" dirty="0" smtClean="0">
              <a:solidFill>
                <a:schemeClr val="bg1"/>
              </a:solidFill>
              <a:effectLst/>
              <a:latin typeface="Traditional Arabic" pitchFamily="18" charset="-78"/>
              <a:cs typeface="Traditional Arabic" pitchFamily="18" charset="-78"/>
            </a:rPr>
            <a:t>القيام بتمارين التنفس لخفض عدد ضربات القلب</a:t>
          </a:r>
          <a:endParaRPr lang="ar-EG" sz="2800" b="1" dirty="0">
            <a:solidFill>
              <a:schemeClr val="bg1"/>
            </a:solidFill>
            <a:effectLst/>
            <a:latin typeface="Traditional Arabic" pitchFamily="18" charset="-78"/>
            <a:ea typeface="+mn-ea"/>
            <a:cs typeface="Traditional Arabic" pitchFamily="18" charset="-78"/>
          </a:endParaRPr>
        </a:p>
      </dgm:t>
    </dgm:pt>
    <dgm:pt modelId="{4BFEA4A7-4E9A-4D23-8C51-EA12F95A1C73}" type="parTrans" cxnId="{8F0C753C-A5E0-48D4-BCC5-348AF2B771A1}">
      <dgm:prSet/>
      <dgm:spPr/>
      <dgm:t>
        <a:bodyPr/>
        <a:lstStyle/>
        <a:p>
          <a:pPr algn="ctr" rtl="1"/>
          <a:endParaRPr lang="ar-EG" sz="2400" b="1">
            <a:latin typeface="Traditional Arabic" pitchFamily="18" charset="-78"/>
            <a:cs typeface="Traditional Arabic" pitchFamily="18" charset="-78"/>
          </a:endParaRPr>
        </a:p>
      </dgm:t>
    </dgm:pt>
    <dgm:pt modelId="{D824696F-3A2C-4847-A14F-419AF9AA70A4}" type="sibTrans" cxnId="{8F0C753C-A5E0-48D4-BCC5-348AF2B771A1}">
      <dgm:prSet/>
      <dgm:spPr/>
      <dgm:t>
        <a:bodyPr/>
        <a:lstStyle/>
        <a:p>
          <a:pPr algn="ctr" rtl="1"/>
          <a:endParaRPr lang="ar-EG" sz="2400" b="1">
            <a:latin typeface="Traditional Arabic" pitchFamily="18" charset="-78"/>
            <a:cs typeface="Traditional Arabic" pitchFamily="18" charset="-78"/>
          </a:endParaRPr>
        </a:p>
      </dgm:t>
    </dgm:pt>
    <dgm:pt modelId="{A02A61C3-FF08-4C59-907E-2E2FC6D4839C}">
      <dgm:prSet phldrT="[Text]" custT="1"/>
      <dgm:spPr>
        <a:xfrm>
          <a:off x="0" y="2446007"/>
          <a:ext cx="8208912" cy="692640"/>
        </a:xfrm>
        <a:prstGeom prst="roundRect">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SA" sz="2800" b="1" dirty="0" smtClean="0">
              <a:solidFill>
                <a:schemeClr val="bg1"/>
              </a:solidFill>
              <a:effectLst/>
              <a:latin typeface="Traditional Arabic" pitchFamily="18" charset="-78"/>
              <a:cs typeface="Traditional Arabic" pitchFamily="18" charset="-78"/>
            </a:rPr>
            <a:t>تجنب تحمل الكثير من المسؤوليات في البيت أو العمل</a:t>
          </a:r>
          <a:endParaRPr lang="ar-EG" sz="2800" b="1" dirty="0">
            <a:solidFill>
              <a:schemeClr val="bg1"/>
            </a:solidFill>
            <a:effectLst/>
            <a:latin typeface="Traditional Arabic" pitchFamily="18" charset="-78"/>
            <a:ea typeface="+mn-ea"/>
            <a:cs typeface="Traditional Arabic" pitchFamily="18" charset="-78"/>
          </a:endParaRPr>
        </a:p>
      </dgm:t>
    </dgm:pt>
    <dgm:pt modelId="{9D6D141C-565C-4C2A-BCD0-74B3DE787CD1}" type="parTrans" cxnId="{3598FCC5-37F3-47B9-A436-C7F754239F41}">
      <dgm:prSet/>
      <dgm:spPr/>
      <dgm:t>
        <a:bodyPr/>
        <a:lstStyle/>
        <a:p>
          <a:pPr algn="ctr" rtl="1"/>
          <a:endParaRPr lang="ar-EG" sz="2400" b="1">
            <a:latin typeface="Traditional Arabic" pitchFamily="18" charset="-78"/>
            <a:cs typeface="Traditional Arabic" pitchFamily="18" charset="-78"/>
          </a:endParaRPr>
        </a:p>
      </dgm:t>
    </dgm:pt>
    <dgm:pt modelId="{A0B578B4-AA32-4C30-8F52-411A39B43D84}" type="sibTrans" cxnId="{3598FCC5-37F3-47B9-A436-C7F754239F41}">
      <dgm:prSet/>
      <dgm:spPr/>
      <dgm:t>
        <a:bodyPr/>
        <a:lstStyle/>
        <a:p>
          <a:pPr algn="ctr" rtl="1"/>
          <a:endParaRPr lang="ar-EG" sz="2400" b="1">
            <a:latin typeface="Traditional Arabic" pitchFamily="18" charset="-78"/>
            <a:cs typeface="Traditional Arabic" pitchFamily="18" charset="-78"/>
          </a:endParaRPr>
        </a:p>
      </dgm:t>
    </dgm:pt>
    <dgm:pt modelId="{6F3BACB9-3451-4364-8D72-AD87D985B4FA}">
      <dgm:prSet phldrT="[Text]" custT="1"/>
      <dgm:spPr>
        <a:xfrm>
          <a:off x="0" y="4044407"/>
          <a:ext cx="8208912" cy="692640"/>
        </a:xfrm>
        <a:prstGeom prst="roundRect">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SA" sz="2800" b="1" dirty="0" smtClean="0">
              <a:solidFill>
                <a:schemeClr val="bg1"/>
              </a:solidFill>
              <a:effectLst/>
              <a:latin typeface="Traditional Arabic" pitchFamily="18" charset="-78"/>
              <a:cs typeface="Traditional Arabic" pitchFamily="18" charset="-78"/>
            </a:rPr>
            <a:t>تجنب المواقف الصعبة أو العصيبة والابتعاد عن التوتر</a:t>
          </a:r>
          <a:endParaRPr lang="ar-EG" sz="2800" b="1" dirty="0">
            <a:solidFill>
              <a:schemeClr val="bg1"/>
            </a:solidFill>
            <a:effectLst/>
            <a:latin typeface="Traditional Arabic" pitchFamily="18" charset="-78"/>
            <a:ea typeface="+mn-ea"/>
            <a:cs typeface="Traditional Arabic" pitchFamily="18" charset="-78"/>
          </a:endParaRPr>
        </a:p>
      </dgm:t>
    </dgm:pt>
    <dgm:pt modelId="{F509D60C-5FA5-4382-BFE4-E92F1D88715A}" type="parTrans" cxnId="{DEA93BA1-DB76-418C-940E-6D3115CB7B63}">
      <dgm:prSet/>
      <dgm:spPr/>
      <dgm:t>
        <a:bodyPr/>
        <a:lstStyle/>
        <a:p>
          <a:pPr rtl="1"/>
          <a:endParaRPr lang="ar-EG"/>
        </a:p>
      </dgm:t>
    </dgm:pt>
    <dgm:pt modelId="{9D8054BC-DFA2-49A6-B20A-4D73B6CB9AAF}" type="sibTrans" cxnId="{DEA93BA1-DB76-418C-940E-6D3115CB7B63}">
      <dgm:prSet/>
      <dgm:spPr/>
      <dgm:t>
        <a:bodyPr/>
        <a:lstStyle/>
        <a:p>
          <a:pPr rtl="1"/>
          <a:endParaRPr lang="ar-EG"/>
        </a:p>
      </dgm:t>
    </dgm:pt>
    <dgm:pt modelId="{6D90E3C4-8FC6-4C09-BD3F-52969A4318A5}" type="pres">
      <dgm:prSet presAssocID="{3471B9A2-992A-45C5-A614-6DAD57F49FCD}" presName="linear" presStyleCnt="0">
        <dgm:presLayoutVars>
          <dgm:animLvl val="lvl"/>
          <dgm:resizeHandles val="exact"/>
        </dgm:presLayoutVars>
      </dgm:prSet>
      <dgm:spPr/>
      <dgm:t>
        <a:bodyPr/>
        <a:lstStyle/>
        <a:p>
          <a:pPr rtl="1"/>
          <a:endParaRPr lang="ar-EG"/>
        </a:p>
      </dgm:t>
    </dgm:pt>
    <dgm:pt modelId="{FA9362D9-4C76-46F3-8974-F881D46818F5}" type="pres">
      <dgm:prSet presAssocID="{DDF92FE5-05AB-4B4F-9F05-617292EC7AA1}" presName="parentText" presStyleLbl="node1" presStyleIdx="0" presStyleCnt="6">
        <dgm:presLayoutVars>
          <dgm:chMax val="0"/>
          <dgm:bulletEnabled val="1"/>
        </dgm:presLayoutVars>
      </dgm:prSet>
      <dgm:spPr/>
      <dgm:t>
        <a:bodyPr/>
        <a:lstStyle/>
        <a:p>
          <a:pPr rtl="1"/>
          <a:endParaRPr lang="ar-EG"/>
        </a:p>
      </dgm:t>
    </dgm:pt>
    <dgm:pt modelId="{E31078C7-B88B-4706-83F5-0DC2869B7828}" type="pres">
      <dgm:prSet presAssocID="{E34D3059-4889-469E-8E9A-D71B8D191C8B}" presName="spacer" presStyleCnt="0"/>
      <dgm:spPr/>
      <dgm:t>
        <a:bodyPr/>
        <a:lstStyle/>
        <a:p>
          <a:pPr rtl="1"/>
          <a:endParaRPr lang="ar-EG"/>
        </a:p>
      </dgm:t>
    </dgm:pt>
    <dgm:pt modelId="{718356B2-C6AC-450D-B726-0E48C947F9F2}" type="pres">
      <dgm:prSet presAssocID="{1A439491-7372-4681-B42E-9FD3015F3F40}" presName="parentText" presStyleLbl="node1" presStyleIdx="1" presStyleCnt="6">
        <dgm:presLayoutVars>
          <dgm:chMax val="0"/>
          <dgm:bulletEnabled val="1"/>
        </dgm:presLayoutVars>
      </dgm:prSet>
      <dgm:spPr/>
      <dgm:t>
        <a:bodyPr/>
        <a:lstStyle/>
        <a:p>
          <a:pPr rtl="1"/>
          <a:endParaRPr lang="ar-EG"/>
        </a:p>
      </dgm:t>
    </dgm:pt>
    <dgm:pt modelId="{92C6711C-037C-489B-A17D-9F576C25568C}" type="pres">
      <dgm:prSet presAssocID="{8A1C8721-4337-48F8-B279-9EFA830498F4}" presName="spacer" presStyleCnt="0"/>
      <dgm:spPr/>
      <dgm:t>
        <a:bodyPr/>
        <a:lstStyle/>
        <a:p>
          <a:pPr rtl="1"/>
          <a:endParaRPr lang="ar-EG"/>
        </a:p>
      </dgm:t>
    </dgm:pt>
    <dgm:pt modelId="{E6B1D78A-B413-4BC7-A30E-323CB70A23ED}" type="pres">
      <dgm:prSet presAssocID="{A98D69CC-8109-473D-B023-B9D560D07AFC}" presName="parentText" presStyleLbl="node1" presStyleIdx="2" presStyleCnt="6">
        <dgm:presLayoutVars>
          <dgm:chMax val="0"/>
          <dgm:bulletEnabled val="1"/>
        </dgm:presLayoutVars>
      </dgm:prSet>
      <dgm:spPr/>
      <dgm:t>
        <a:bodyPr/>
        <a:lstStyle/>
        <a:p>
          <a:pPr rtl="1"/>
          <a:endParaRPr lang="ar-EG"/>
        </a:p>
      </dgm:t>
    </dgm:pt>
    <dgm:pt modelId="{A95D3E45-8DD8-45AB-8632-88C7029591A4}" type="pres">
      <dgm:prSet presAssocID="{D824696F-3A2C-4847-A14F-419AF9AA70A4}" presName="spacer" presStyleCnt="0"/>
      <dgm:spPr/>
      <dgm:t>
        <a:bodyPr/>
        <a:lstStyle/>
        <a:p>
          <a:pPr rtl="1"/>
          <a:endParaRPr lang="ar-EG"/>
        </a:p>
      </dgm:t>
    </dgm:pt>
    <dgm:pt modelId="{9EDCA1A8-FE66-4ACB-AC69-47F1A94C4EAB}" type="pres">
      <dgm:prSet presAssocID="{A02A61C3-FF08-4C59-907E-2E2FC6D4839C}" presName="parentText" presStyleLbl="node1" presStyleIdx="3" presStyleCnt="6">
        <dgm:presLayoutVars>
          <dgm:chMax val="0"/>
          <dgm:bulletEnabled val="1"/>
        </dgm:presLayoutVars>
      </dgm:prSet>
      <dgm:spPr/>
      <dgm:t>
        <a:bodyPr/>
        <a:lstStyle/>
        <a:p>
          <a:pPr rtl="1"/>
          <a:endParaRPr lang="ar-EG"/>
        </a:p>
      </dgm:t>
    </dgm:pt>
    <dgm:pt modelId="{FB08BC9C-924E-41E3-BBD1-7B8A05AA3ADD}" type="pres">
      <dgm:prSet presAssocID="{A0B578B4-AA32-4C30-8F52-411A39B43D84}" presName="spacer" presStyleCnt="0"/>
      <dgm:spPr/>
      <dgm:t>
        <a:bodyPr/>
        <a:lstStyle/>
        <a:p>
          <a:pPr rtl="1"/>
          <a:endParaRPr lang="ar-EG"/>
        </a:p>
      </dgm:t>
    </dgm:pt>
    <dgm:pt modelId="{7F0BC09A-0D34-4A18-BA54-70A13D731AC0}" type="pres">
      <dgm:prSet presAssocID="{DA4F73A5-DD9A-46F3-8919-7140EBB5D752}" presName="parentText" presStyleLbl="node1" presStyleIdx="4" presStyleCnt="6">
        <dgm:presLayoutVars>
          <dgm:chMax val="0"/>
          <dgm:bulletEnabled val="1"/>
        </dgm:presLayoutVars>
      </dgm:prSet>
      <dgm:spPr/>
      <dgm:t>
        <a:bodyPr/>
        <a:lstStyle/>
        <a:p>
          <a:pPr rtl="1"/>
          <a:endParaRPr lang="ar-EG"/>
        </a:p>
      </dgm:t>
    </dgm:pt>
    <dgm:pt modelId="{6CC9E87E-D2EB-484B-B4FF-8670C2144DB8}" type="pres">
      <dgm:prSet presAssocID="{10D98AF2-61C5-4EFF-80B6-3155907D614D}" presName="spacer" presStyleCnt="0"/>
      <dgm:spPr/>
      <dgm:t>
        <a:bodyPr/>
        <a:lstStyle/>
        <a:p>
          <a:pPr rtl="1"/>
          <a:endParaRPr lang="ar-EG"/>
        </a:p>
      </dgm:t>
    </dgm:pt>
    <dgm:pt modelId="{D4D7EB44-55BF-4BC1-A7E6-4D65978EC272}" type="pres">
      <dgm:prSet presAssocID="{6F3BACB9-3451-4364-8D72-AD87D985B4FA}" presName="parentText" presStyleLbl="node1" presStyleIdx="5" presStyleCnt="6">
        <dgm:presLayoutVars>
          <dgm:chMax val="0"/>
          <dgm:bulletEnabled val="1"/>
        </dgm:presLayoutVars>
      </dgm:prSet>
      <dgm:spPr/>
      <dgm:t>
        <a:bodyPr/>
        <a:lstStyle/>
        <a:p>
          <a:pPr rtl="1"/>
          <a:endParaRPr lang="ar-EG"/>
        </a:p>
      </dgm:t>
    </dgm:pt>
  </dgm:ptLst>
  <dgm:cxnLst>
    <dgm:cxn modelId="{BE92AC4E-4996-4989-AC1F-CDEE22ACAA8D}" type="presOf" srcId="{1A439491-7372-4681-B42E-9FD3015F3F40}" destId="{718356B2-C6AC-450D-B726-0E48C947F9F2}" srcOrd="0" destOrd="0" presId="urn:microsoft.com/office/officeart/2005/8/layout/vList2"/>
    <dgm:cxn modelId="{3598FCC5-37F3-47B9-A436-C7F754239F41}" srcId="{3471B9A2-992A-45C5-A614-6DAD57F49FCD}" destId="{A02A61C3-FF08-4C59-907E-2E2FC6D4839C}" srcOrd="3" destOrd="0" parTransId="{9D6D141C-565C-4C2A-BCD0-74B3DE787CD1}" sibTransId="{A0B578B4-AA32-4C30-8F52-411A39B43D84}"/>
    <dgm:cxn modelId="{8E7CC892-FE19-4519-8FDC-3597E218F8F9}" type="presOf" srcId="{6F3BACB9-3451-4364-8D72-AD87D985B4FA}" destId="{D4D7EB44-55BF-4BC1-A7E6-4D65978EC272}" srcOrd="0" destOrd="0" presId="urn:microsoft.com/office/officeart/2005/8/layout/vList2"/>
    <dgm:cxn modelId="{63EC121B-88C9-43F2-A840-991BDF8B01C9}" type="presOf" srcId="{A98D69CC-8109-473D-B023-B9D560D07AFC}" destId="{E6B1D78A-B413-4BC7-A30E-323CB70A23ED}" srcOrd="0" destOrd="0" presId="urn:microsoft.com/office/officeart/2005/8/layout/vList2"/>
    <dgm:cxn modelId="{C49680D1-C4D5-4A16-9665-56B24A3EE395}" srcId="{3471B9A2-992A-45C5-A614-6DAD57F49FCD}" destId="{DDF92FE5-05AB-4B4F-9F05-617292EC7AA1}" srcOrd="0" destOrd="0" parTransId="{E5ED1813-8D27-4519-93D3-7B869FBCE5C8}" sibTransId="{E34D3059-4889-469E-8E9A-D71B8D191C8B}"/>
    <dgm:cxn modelId="{DEA93BA1-DB76-418C-940E-6D3115CB7B63}" srcId="{3471B9A2-992A-45C5-A614-6DAD57F49FCD}" destId="{6F3BACB9-3451-4364-8D72-AD87D985B4FA}" srcOrd="5" destOrd="0" parTransId="{F509D60C-5FA5-4382-BFE4-E92F1D88715A}" sibTransId="{9D8054BC-DFA2-49A6-B20A-4D73B6CB9AAF}"/>
    <dgm:cxn modelId="{8F0C753C-A5E0-48D4-BCC5-348AF2B771A1}" srcId="{3471B9A2-992A-45C5-A614-6DAD57F49FCD}" destId="{A98D69CC-8109-473D-B023-B9D560D07AFC}" srcOrd="2" destOrd="0" parTransId="{4BFEA4A7-4E9A-4D23-8C51-EA12F95A1C73}" sibTransId="{D824696F-3A2C-4847-A14F-419AF9AA70A4}"/>
    <dgm:cxn modelId="{56780E32-2785-4CCA-BC0B-E43C6C07E13F}" type="presOf" srcId="{3471B9A2-992A-45C5-A614-6DAD57F49FCD}" destId="{6D90E3C4-8FC6-4C09-BD3F-52969A4318A5}" srcOrd="0" destOrd="0" presId="urn:microsoft.com/office/officeart/2005/8/layout/vList2"/>
    <dgm:cxn modelId="{AB9EC250-1089-4471-939B-5A9AD3BBCBD9}" type="presOf" srcId="{DDF92FE5-05AB-4B4F-9F05-617292EC7AA1}" destId="{FA9362D9-4C76-46F3-8974-F881D46818F5}" srcOrd="0" destOrd="0" presId="urn:microsoft.com/office/officeart/2005/8/layout/vList2"/>
    <dgm:cxn modelId="{2D75F0BD-49A1-4992-AE85-77A48D359301}" type="presOf" srcId="{A02A61C3-FF08-4C59-907E-2E2FC6D4839C}" destId="{9EDCA1A8-FE66-4ACB-AC69-47F1A94C4EAB}" srcOrd="0" destOrd="0" presId="urn:microsoft.com/office/officeart/2005/8/layout/vList2"/>
    <dgm:cxn modelId="{7AACC26F-431A-4B0D-B3EF-331B39BF11FC}" srcId="{3471B9A2-992A-45C5-A614-6DAD57F49FCD}" destId="{DA4F73A5-DD9A-46F3-8919-7140EBB5D752}" srcOrd="4" destOrd="0" parTransId="{5EC2662C-1A29-48A5-96AE-FD5575B219E5}" sibTransId="{10D98AF2-61C5-4EFF-80B6-3155907D614D}"/>
    <dgm:cxn modelId="{1FD643FC-2ADF-4F03-B839-686B44C84E0C}" srcId="{3471B9A2-992A-45C5-A614-6DAD57F49FCD}" destId="{1A439491-7372-4681-B42E-9FD3015F3F40}" srcOrd="1" destOrd="0" parTransId="{DE801DE3-3FC0-4674-B753-2AAE2B2CA64F}" sibTransId="{8A1C8721-4337-48F8-B279-9EFA830498F4}"/>
    <dgm:cxn modelId="{05E23611-B292-43F0-950F-1E30E3A67EC2}" type="presOf" srcId="{DA4F73A5-DD9A-46F3-8919-7140EBB5D752}" destId="{7F0BC09A-0D34-4A18-BA54-70A13D731AC0}" srcOrd="0" destOrd="0" presId="urn:microsoft.com/office/officeart/2005/8/layout/vList2"/>
    <dgm:cxn modelId="{278478D6-E34D-4151-B4C6-45E1ECEF2BC0}" type="presParOf" srcId="{6D90E3C4-8FC6-4C09-BD3F-52969A4318A5}" destId="{FA9362D9-4C76-46F3-8974-F881D46818F5}" srcOrd="0" destOrd="0" presId="urn:microsoft.com/office/officeart/2005/8/layout/vList2"/>
    <dgm:cxn modelId="{FA421C4F-9FD6-46F7-A3F9-9789D16C4BAB}" type="presParOf" srcId="{6D90E3C4-8FC6-4C09-BD3F-52969A4318A5}" destId="{E31078C7-B88B-4706-83F5-0DC2869B7828}" srcOrd="1" destOrd="0" presId="urn:microsoft.com/office/officeart/2005/8/layout/vList2"/>
    <dgm:cxn modelId="{8B4F4F79-B1B1-4864-B0D8-325854E563C1}" type="presParOf" srcId="{6D90E3C4-8FC6-4C09-BD3F-52969A4318A5}" destId="{718356B2-C6AC-450D-B726-0E48C947F9F2}" srcOrd="2" destOrd="0" presId="urn:microsoft.com/office/officeart/2005/8/layout/vList2"/>
    <dgm:cxn modelId="{718BB42E-BC20-4A46-B57F-40EA75A0B075}" type="presParOf" srcId="{6D90E3C4-8FC6-4C09-BD3F-52969A4318A5}" destId="{92C6711C-037C-489B-A17D-9F576C25568C}" srcOrd="3" destOrd="0" presId="urn:microsoft.com/office/officeart/2005/8/layout/vList2"/>
    <dgm:cxn modelId="{611C9309-B92B-422A-A3BA-3063C2D1C7D5}" type="presParOf" srcId="{6D90E3C4-8FC6-4C09-BD3F-52969A4318A5}" destId="{E6B1D78A-B413-4BC7-A30E-323CB70A23ED}" srcOrd="4" destOrd="0" presId="urn:microsoft.com/office/officeart/2005/8/layout/vList2"/>
    <dgm:cxn modelId="{5693280B-7AB6-4E87-A25F-B8D8B04CFE5F}" type="presParOf" srcId="{6D90E3C4-8FC6-4C09-BD3F-52969A4318A5}" destId="{A95D3E45-8DD8-45AB-8632-88C7029591A4}" srcOrd="5" destOrd="0" presId="urn:microsoft.com/office/officeart/2005/8/layout/vList2"/>
    <dgm:cxn modelId="{B8D122FC-C88D-4F0D-8C26-05A7CFF4130D}" type="presParOf" srcId="{6D90E3C4-8FC6-4C09-BD3F-52969A4318A5}" destId="{9EDCA1A8-FE66-4ACB-AC69-47F1A94C4EAB}" srcOrd="6" destOrd="0" presId="urn:microsoft.com/office/officeart/2005/8/layout/vList2"/>
    <dgm:cxn modelId="{6A9DEAFA-D297-46CE-88B9-84753557B69A}" type="presParOf" srcId="{6D90E3C4-8FC6-4C09-BD3F-52969A4318A5}" destId="{FB08BC9C-924E-41E3-BBD1-7B8A05AA3ADD}" srcOrd="7" destOrd="0" presId="urn:microsoft.com/office/officeart/2005/8/layout/vList2"/>
    <dgm:cxn modelId="{36031430-76AD-452C-81C1-D06CEA686F8F}" type="presParOf" srcId="{6D90E3C4-8FC6-4C09-BD3F-52969A4318A5}" destId="{7F0BC09A-0D34-4A18-BA54-70A13D731AC0}" srcOrd="8" destOrd="0" presId="urn:microsoft.com/office/officeart/2005/8/layout/vList2"/>
    <dgm:cxn modelId="{AA11A895-2086-4817-8046-493D370DDA12}" type="presParOf" srcId="{6D90E3C4-8FC6-4C09-BD3F-52969A4318A5}" destId="{6CC9E87E-D2EB-484B-B4FF-8670C2144DB8}" srcOrd="9" destOrd="0" presId="urn:microsoft.com/office/officeart/2005/8/layout/vList2"/>
    <dgm:cxn modelId="{01AEB06B-93D0-4C97-B9CD-53EC0E68AFF1}" type="presParOf" srcId="{6D90E3C4-8FC6-4C09-BD3F-52969A4318A5}" destId="{D4D7EB44-55BF-4BC1-A7E6-4D65978EC272}" srcOrd="10" destOrd="0" presId="urn:microsoft.com/office/officeart/2005/8/layout/vList2"/>
  </dgm:cxnLst>
  <dgm:bg>
    <a:solidFill>
      <a:schemeClr val="bg1">
        <a:lumMod val="9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561BB8F-D3DE-4C81-86A4-5581089792F0}" type="doc">
      <dgm:prSet loTypeId="urn:microsoft.com/office/officeart/2005/8/layout/arrow1" loCatId="relationship" qsTypeId="urn:microsoft.com/office/officeart/2005/8/quickstyle/3d1" qsCatId="3D" csTypeId="urn:microsoft.com/office/officeart/2005/8/colors/accent1_2" csCatId="accent1" phldr="1"/>
      <dgm:spPr/>
      <dgm:t>
        <a:bodyPr/>
        <a:lstStyle/>
        <a:p>
          <a:pPr rtl="1"/>
          <a:endParaRPr lang="ar-EG"/>
        </a:p>
      </dgm:t>
    </dgm:pt>
    <dgm:pt modelId="{6C7A6375-D8B9-4801-A83B-DE18C3E924B3}">
      <dgm:prSet phldrT="[Text]" custT="1"/>
      <dgm:spPr>
        <a:solidFill>
          <a:schemeClr val="accent2">
            <a:lumMod val="60000"/>
            <a:lumOff val="40000"/>
          </a:schemeClr>
        </a:solidFill>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تحديد مصدر الضغط</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68D07E7-CB0F-418B-BA49-20ED5A6A2574}" type="parTrans" cxnId="{1C05EFB1-F1F3-4836-B6A1-4B763ED095AE}">
      <dgm:prSet/>
      <dgm:spPr/>
      <dgm:t>
        <a:bodyPr/>
        <a:lstStyle/>
        <a:p>
          <a:pPr rtl="1"/>
          <a:endParaRPr lang="ar-EG"/>
        </a:p>
      </dgm:t>
    </dgm:pt>
    <dgm:pt modelId="{FE6F5BE5-CAE9-4546-BE70-447F21EB3421}" type="sibTrans" cxnId="{1C05EFB1-F1F3-4836-B6A1-4B763ED095AE}">
      <dgm:prSet/>
      <dgm:spPr/>
      <dgm:t>
        <a:bodyPr/>
        <a:lstStyle/>
        <a:p>
          <a:pPr rtl="1"/>
          <a:endParaRPr lang="ar-EG"/>
        </a:p>
      </dgm:t>
    </dgm:pt>
    <dgm:pt modelId="{5947F78E-5EAD-458E-A687-1AD3DCAED136}">
      <dgm:prSet phldrT="[Text]" custT="1"/>
      <dgm:spPr>
        <a:solidFill>
          <a:schemeClr val="accent5">
            <a:lumMod val="60000"/>
            <a:lumOff val="40000"/>
          </a:schemeClr>
        </a:solidFill>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الاعتناء بالنفس</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F9BC6CC-4AEF-488C-9BE0-A26907FEF7F0}" type="parTrans" cxnId="{C31789E9-A5A6-476F-922B-FFF18FF5338D}">
      <dgm:prSet/>
      <dgm:spPr/>
      <dgm:t>
        <a:bodyPr/>
        <a:lstStyle/>
        <a:p>
          <a:pPr rtl="1"/>
          <a:endParaRPr lang="ar-EG"/>
        </a:p>
      </dgm:t>
    </dgm:pt>
    <dgm:pt modelId="{76F2A837-C6C2-43D2-804D-BF9CD069B7C7}" type="sibTrans" cxnId="{C31789E9-A5A6-476F-922B-FFF18FF5338D}">
      <dgm:prSet/>
      <dgm:spPr/>
      <dgm:t>
        <a:bodyPr/>
        <a:lstStyle/>
        <a:p>
          <a:pPr rtl="1"/>
          <a:endParaRPr lang="ar-EG"/>
        </a:p>
      </dgm:t>
    </dgm:pt>
    <dgm:pt modelId="{407EDBE4-C433-410E-9C6C-621C4999704C}">
      <dgm:prSet phldrT="[Text]" custT="1"/>
      <dgm:spPr>
        <a:solidFill>
          <a:schemeClr val="bg1">
            <a:lumMod val="65000"/>
          </a:schemeClr>
        </a:solidFill>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التحلي بالهدوء</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7923926-99E5-4A36-9351-225BC3BCAA73}" type="parTrans" cxnId="{E10BC967-60C5-49BC-A83E-19C7FC8F39E8}">
      <dgm:prSet/>
      <dgm:spPr/>
      <dgm:t>
        <a:bodyPr/>
        <a:lstStyle/>
        <a:p>
          <a:pPr rtl="1"/>
          <a:endParaRPr lang="ar-EG"/>
        </a:p>
      </dgm:t>
    </dgm:pt>
    <dgm:pt modelId="{11873114-3AAC-4B47-AC74-84C9F4E5F1FF}" type="sibTrans" cxnId="{E10BC967-60C5-49BC-A83E-19C7FC8F39E8}">
      <dgm:prSet/>
      <dgm:spPr/>
      <dgm:t>
        <a:bodyPr/>
        <a:lstStyle/>
        <a:p>
          <a:pPr rtl="1"/>
          <a:endParaRPr lang="ar-EG"/>
        </a:p>
      </dgm:t>
    </dgm:pt>
    <dgm:pt modelId="{54B7FBEB-1CF7-45D6-9B8E-489947AA153D}" type="pres">
      <dgm:prSet presAssocID="{6561BB8F-D3DE-4C81-86A4-5581089792F0}" presName="cycle" presStyleCnt="0">
        <dgm:presLayoutVars>
          <dgm:dir/>
          <dgm:resizeHandles val="exact"/>
        </dgm:presLayoutVars>
      </dgm:prSet>
      <dgm:spPr/>
      <dgm:t>
        <a:bodyPr/>
        <a:lstStyle/>
        <a:p>
          <a:pPr rtl="1"/>
          <a:endParaRPr lang="ar-EG"/>
        </a:p>
      </dgm:t>
    </dgm:pt>
    <dgm:pt modelId="{BE15E74E-ABB5-42BA-9A66-7003640B9D87}" type="pres">
      <dgm:prSet presAssocID="{6C7A6375-D8B9-4801-A83B-DE18C3E924B3}" presName="arrow" presStyleLbl="node1" presStyleIdx="0" presStyleCnt="3" custScaleX="114967">
        <dgm:presLayoutVars>
          <dgm:bulletEnabled val="1"/>
        </dgm:presLayoutVars>
      </dgm:prSet>
      <dgm:spPr/>
      <dgm:t>
        <a:bodyPr/>
        <a:lstStyle/>
        <a:p>
          <a:pPr rtl="1"/>
          <a:endParaRPr lang="ar-EG"/>
        </a:p>
      </dgm:t>
    </dgm:pt>
    <dgm:pt modelId="{436A2BAE-250C-47AD-9786-0AFD20670926}" type="pres">
      <dgm:prSet presAssocID="{407EDBE4-C433-410E-9C6C-621C4999704C}" presName="arrow" presStyleLbl="node1" presStyleIdx="1" presStyleCnt="3">
        <dgm:presLayoutVars>
          <dgm:bulletEnabled val="1"/>
        </dgm:presLayoutVars>
      </dgm:prSet>
      <dgm:spPr/>
      <dgm:t>
        <a:bodyPr/>
        <a:lstStyle/>
        <a:p>
          <a:pPr rtl="1"/>
          <a:endParaRPr lang="ar-EG"/>
        </a:p>
      </dgm:t>
    </dgm:pt>
    <dgm:pt modelId="{351F7D36-BABB-4635-AE68-0B9A85F473B6}" type="pres">
      <dgm:prSet presAssocID="{5947F78E-5EAD-458E-A687-1AD3DCAED136}" presName="arrow" presStyleLbl="node1" presStyleIdx="2" presStyleCnt="3">
        <dgm:presLayoutVars>
          <dgm:bulletEnabled val="1"/>
        </dgm:presLayoutVars>
      </dgm:prSet>
      <dgm:spPr/>
      <dgm:t>
        <a:bodyPr/>
        <a:lstStyle/>
        <a:p>
          <a:pPr rtl="1"/>
          <a:endParaRPr lang="ar-EG"/>
        </a:p>
      </dgm:t>
    </dgm:pt>
  </dgm:ptLst>
  <dgm:cxnLst>
    <dgm:cxn modelId="{C31789E9-A5A6-476F-922B-FFF18FF5338D}" srcId="{6561BB8F-D3DE-4C81-86A4-5581089792F0}" destId="{5947F78E-5EAD-458E-A687-1AD3DCAED136}" srcOrd="2" destOrd="0" parTransId="{0F9BC6CC-4AEF-488C-9BE0-A26907FEF7F0}" sibTransId="{76F2A837-C6C2-43D2-804D-BF9CD069B7C7}"/>
    <dgm:cxn modelId="{1C05EFB1-F1F3-4836-B6A1-4B763ED095AE}" srcId="{6561BB8F-D3DE-4C81-86A4-5581089792F0}" destId="{6C7A6375-D8B9-4801-A83B-DE18C3E924B3}" srcOrd="0" destOrd="0" parTransId="{568D07E7-CB0F-418B-BA49-20ED5A6A2574}" sibTransId="{FE6F5BE5-CAE9-4546-BE70-447F21EB3421}"/>
    <dgm:cxn modelId="{E1B047F7-E9E5-4F46-871C-D53CED5FFE19}" type="presOf" srcId="{6C7A6375-D8B9-4801-A83B-DE18C3E924B3}" destId="{BE15E74E-ABB5-42BA-9A66-7003640B9D87}" srcOrd="0" destOrd="0" presId="urn:microsoft.com/office/officeart/2005/8/layout/arrow1"/>
    <dgm:cxn modelId="{357EF752-A3B7-4077-952C-05BE5F022629}" type="presOf" srcId="{5947F78E-5EAD-458E-A687-1AD3DCAED136}" destId="{351F7D36-BABB-4635-AE68-0B9A85F473B6}" srcOrd="0" destOrd="0" presId="urn:microsoft.com/office/officeart/2005/8/layout/arrow1"/>
    <dgm:cxn modelId="{1C6FF0D0-0904-419E-9C4B-D3E625E854A8}" type="presOf" srcId="{407EDBE4-C433-410E-9C6C-621C4999704C}" destId="{436A2BAE-250C-47AD-9786-0AFD20670926}" srcOrd="0" destOrd="0" presId="urn:microsoft.com/office/officeart/2005/8/layout/arrow1"/>
    <dgm:cxn modelId="{D4C099E8-CB04-459D-A452-EEE7955D67A6}" type="presOf" srcId="{6561BB8F-D3DE-4C81-86A4-5581089792F0}" destId="{54B7FBEB-1CF7-45D6-9B8E-489947AA153D}" srcOrd="0" destOrd="0" presId="urn:microsoft.com/office/officeart/2005/8/layout/arrow1"/>
    <dgm:cxn modelId="{E10BC967-60C5-49BC-A83E-19C7FC8F39E8}" srcId="{6561BB8F-D3DE-4C81-86A4-5581089792F0}" destId="{407EDBE4-C433-410E-9C6C-621C4999704C}" srcOrd="1" destOrd="0" parTransId="{27923926-99E5-4A36-9351-225BC3BCAA73}" sibTransId="{11873114-3AAC-4B47-AC74-84C9F4E5F1FF}"/>
    <dgm:cxn modelId="{C9F8863C-DFE9-4E4A-BEBD-8C92C7903DBA}" type="presParOf" srcId="{54B7FBEB-1CF7-45D6-9B8E-489947AA153D}" destId="{BE15E74E-ABB5-42BA-9A66-7003640B9D87}" srcOrd="0" destOrd="0" presId="urn:microsoft.com/office/officeart/2005/8/layout/arrow1"/>
    <dgm:cxn modelId="{FFB6C8D6-DFD8-4579-B23C-49305C03D8F7}" type="presParOf" srcId="{54B7FBEB-1CF7-45D6-9B8E-489947AA153D}" destId="{436A2BAE-250C-47AD-9786-0AFD20670926}" srcOrd="1" destOrd="0" presId="urn:microsoft.com/office/officeart/2005/8/layout/arrow1"/>
    <dgm:cxn modelId="{3C8D06C1-A354-439B-BA52-07553D21115B}" type="presParOf" srcId="{54B7FBEB-1CF7-45D6-9B8E-489947AA153D}" destId="{351F7D36-BABB-4635-AE68-0B9A85F473B6}" srcOrd="2"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F354C74-9F78-4061-B9E9-E964D7DF6E81}" type="doc">
      <dgm:prSet loTypeId="urn:microsoft.com/office/officeart/2005/8/layout/arrow1" loCatId="process" qsTypeId="urn:microsoft.com/office/officeart/2005/8/quickstyle/3d1" qsCatId="3D" csTypeId="urn:microsoft.com/office/officeart/2005/8/colors/accent1_2" csCatId="accent1" phldr="1"/>
      <dgm:spPr/>
      <dgm:t>
        <a:bodyPr/>
        <a:lstStyle/>
        <a:p>
          <a:pPr rtl="1"/>
          <a:endParaRPr lang="ar-EG"/>
        </a:p>
      </dgm:t>
    </dgm:pt>
    <dgm:pt modelId="{71637C00-1B8F-4D4C-BFEE-B873655F1AEB}">
      <dgm:prSet phldrT="[Text]"/>
      <dgm:spPr>
        <a:solidFill>
          <a:srgbClr val="660033"/>
        </a:solidFill>
      </dgm:spPr>
      <dgm:t>
        <a:bodyPr/>
        <a:lstStyle/>
        <a:p>
          <a:pPr rtl="1"/>
          <a:r>
            <a:rPr lang="ar-SA" b="1" u="none" dirty="0" smtClean="0">
              <a:effectLst>
                <a:outerShdw blurRad="38100" dist="38100" dir="2700000" algn="tl">
                  <a:srgbClr val="000000">
                    <a:alpha val="43137"/>
                  </a:srgbClr>
                </a:outerShdw>
              </a:effectLst>
              <a:latin typeface="Traditional Arabic" pitchFamily="18" charset="-78"/>
              <a:cs typeface="Traditional Arabic" pitchFamily="18" charset="-78"/>
            </a:rPr>
            <a:t>الضغوط الإيجابيّة</a:t>
          </a:r>
          <a:endParaRPr lang="ar-EG"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F68C74E-A0EF-4E03-837D-04C3AAA51C79}" type="parTrans" cxnId="{1F348756-8144-4D64-90AF-94D223DC6544}">
      <dgm:prSet/>
      <dgm:spPr/>
      <dgm:t>
        <a:bodyPr/>
        <a:lstStyle/>
        <a:p>
          <a:pPr rtl="1"/>
          <a:endParaRPr lang="ar-EG"/>
        </a:p>
      </dgm:t>
    </dgm:pt>
    <dgm:pt modelId="{087397DB-D69A-452F-96F8-835D211B7EED}" type="sibTrans" cxnId="{1F348756-8144-4D64-90AF-94D223DC6544}">
      <dgm:prSet/>
      <dgm:spPr/>
      <dgm:t>
        <a:bodyPr/>
        <a:lstStyle/>
        <a:p>
          <a:pPr rtl="1"/>
          <a:endParaRPr lang="ar-EG"/>
        </a:p>
      </dgm:t>
    </dgm:pt>
    <dgm:pt modelId="{9DD2B432-0062-4187-8B88-4B02545E6F38}">
      <dgm:prSet phldrT="[Text]"/>
      <dgm:spPr>
        <a:solidFill>
          <a:schemeClr val="accent1">
            <a:lumMod val="75000"/>
          </a:schemeClr>
        </a:solidFill>
      </dgm:spPr>
      <dgm:t>
        <a:bodyPr/>
        <a:lstStyle/>
        <a:p>
          <a:pPr rtl="1"/>
          <a:r>
            <a:rPr lang="ar-SA" b="1" u="none" dirty="0" smtClean="0">
              <a:effectLst>
                <a:outerShdw blurRad="38100" dist="38100" dir="2700000" algn="tl">
                  <a:srgbClr val="000000">
                    <a:alpha val="43137"/>
                  </a:srgbClr>
                </a:outerShdw>
              </a:effectLst>
              <a:latin typeface="Traditional Arabic" pitchFamily="18" charset="-78"/>
              <a:cs typeface="Traditional Arabic" pitchFamily="18" charset="-78"/>
            </a:rPr>
            <a:t>الضغوط السلبيّة</a:t>
          </a:r>
          <a:endParaRPr lang="ar-EG"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7DC378D-A37F-421E-92D7-6C31F19D0AEA}" type="parTrans" cxnId="{9FE39C20-3144-4A7F-87D1-C265F1F3A547}">
      <dgm:prSet/>
      <dgm:spPr/>
      <dgm:t>
        <a:bodyPr/>
        <a:lstStyle/>
        <a:p>
          <a:pPr rtl="1"/>
          <a:endParaRPr lang="ar-EG"/>
        </a:p>
      </dgm:t>
    </dgm:pt>
    <dgm:pt modelId="{95854F90-8557-4D3E-A1D9-20F9C45887B0}" type="sibTrans" cxnId="{9FE39C20-3144-4A7F-87D1-C265F1F3A547}">
      <dgm:prSet/>
      <dgm:spPr/>
      <dgm:t>
        <a:bodyPr/>
        <a:lstStyle/>
        <a:p>
          <a:pPr rtl="1"/>
          <a:endParaRPr lang="ar-EG"/>
        </a:p>
      </dgm:t>
    </dgm:pt>
    <dgm:pt modelId="{606D172C-FDFC-4F29-B10D-BAD15D514F60}" type="pres">
      <dgm:prSet presAssocID="{8F354C74-9F78-4061-B9E9-E964D7DF6E81}" presName="cycle" presStyleCnt="0">
        <dgm:presLayoutVars>
          <dgm:dir val="rev"/>
          <dgm:resizeHandles val="exact"/>
        </dgm:presLayoutVars>
      </dgm:prSet>
      <dgm:spPr/>
      <dgm:t>
        <a:bodyPr/>
        <a:lstStyle/>
        <a:p>
          <a:pPr rtl="1"/>
          <a:endParaRPr lang="ar-EG"/>
        </a:p>
      </dgm:t>
    </dgm:pt>
    <dgm:pt modelId="{30AC4F3E-3056-46E5-AD62-387FD31838F7}" type="pres">
      <dgm:prSet presAssocID="{71637C00-1B8F-4D4C-BFEE-B873655F1AEB}" presName="arrow" presStyleLbl="node1" presStyleIdx="0" presStyleCnt="2">
        <dgm:presLayoutVars>
          <dgm:bulletEnabled val="1"/>
        </dgm:presLayoutVars>
      </dgm:prSet>
      <dgm:spPr/>
      <dgm:t>
        <a:bodyPr/>
        <a:lstStyle/>
        <a:p>
          <a:pPr rtl="1"/>
          <a:endParaRPr lang="ar-EG"/>
        </a:p>
      </dgm:t>
    </dgm:pt>
    <dgm:pt modelId="{C52D9A31-FFB3-4114-B4E5-0148277A0757}" type="pres">
      <dgm:prSet presAssocID="{9DD2B432-0062-4187-8B88-4B02545E6F38}" presName="arrow" presStyleLbl="node1" presStyleIdx="1" presStyleCnt="2">
        <dgm:presLayoutVars>
          <dgm:bulletEnabled val="1"/>
        </dgm:presLayoutVars>
      </dgm:prSet>
      <dgm:spPr/>
      <dgm:t>
        <a:bodyPr/>
        <a:lstStyle/>
        <a:p>
          <a:pPr rtl="1"/>
          <a:endParaRPr lang="ar-EG"/>
        </a:p>
      </dgm:t>
    </dgm:pt>
  </dgm:ptLst>
  <dgm:cxnLst>
    <dgm:cxn modelId="{BEB110E8-DB25-4394-8637-71BDF376F665}" type="presOf" srcId="{9DD2B432-0062-4187-8B88-4B02545E6F38}" destId="{C52D9A31-FFB3-4114-B4E5-0148277A0757}" srcOrd="0" destOrd="0" presId="urn:microsoft.com/office/officeart/2005/8/layout/arrow1"/>
    <dgm:cxn modelId="{9FE39C20-3144-4A7F-87D1-C265F1F3A547}" srcId="{8F354C74-9F78-4061-B9E9-E964D7DF6E81}" destId="{9DD2B432-0062-4187-8B88-4B02545E6F38}" srcOrd="1" destOrd="0" parTransId="{67DC378D-A37F-421E-92D7-6C31F19D0AEA}" sibTransId="{95854F90-8557-4D3E-A1D9-20F9C45887B0}"/>
    <dgm:cxn modelId="{AAEE579C-CAF4-4B5F-AFDA-E7E56BC400BD}" type="presOf" srcId="{8F354C74-9F78-4061-B9E9-E964D7DF6E81}" destId="{606D172C-FDFC-4F29-B10D-BAD15D514F60}" srcOrd="0" destOrd="0" presId="urn:microsoft.com/office/officeart/2005/8/layout/arrow1"/>
    <dgm:cxn modelId="{1F348756-8144-4D64-90AF-94D223DC6544}" srcId="{8F354C74-9F78-4061-B9E9-E964D7DF6E81}" destId="{71637C00-1B8F-4D4C-BFEE-B873655F1AEB}" srcOrd="0" destOrd="0" parTransId="{AF68C74E-A0EF-4E03-837D-04C3AAA51C79}" sibTransId="{087397DB-D69A-452F-96F8-835D211B7EED}"/>
    <dgm:cxn modelId="{FCA3B32A-4A56-4770-8539-F00F862B4579}" type="presOf" srcId="{71637C00-1B8F-4D4C-BFEE-B873655F1AEB}" destId="{30AC4F3E-3056-46E5-AD62-387FD31838F7}" srcOrd="0" destOrd="0" presId="urn:microsoft.com/office/officeart/2005/8/layout/arrow1"/>
    <dgm:cxn modelId="{B5D20B3A-8D0F-4760-BAEE-73C3E38327D5}" type="presParOf" srcId="{606D172C-FDFC-4F29-B10D-BAD15D514F60}" destId="{30AC4F3E-3056-46E5-AD62-387FD31838F7}" srcOrd="0" destOrd="0" presId="urn:microsoft.com/office/officeart/2005/8/layout/arrow1"/>
    <dgm:cxn modelId="{30B51011-205D-4798-AFE3-84C6BB35FA11}" type="presParOf" srcId="{606D172C-FDFC-4F29-B10D-BAD15D514F60}" destId="{C52D9A31-FFB3-4114-B4E5-0148277A0757}"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1055A98-8701-43EA-92C9-5C2248F4307E}" type="doc">
      <dgm:prSet loTypeId="urn:microsoft.com/office/officeart/2005/8/layout/process4" loCatId="process" qsTypeId="urn:microsoft.com/office/officeart/2005/8/quickstyle/simple3" qsCatId="simple" csTypeId="urn:microsoft.com/office/officeart/2005/8/colors/colorful1" csCatId="colorful" phldr="1"/>
      <dgm:spPr/>
      <dgm:t>
        <a:bodyPr/>
        <a:lstStyle/>
        <a:p>
          <a:pPr rtl="1"/>
          <a:endParaRPr lang="ar-EG"/>
        </a:p>
      </dgm:t>
    </dgm:pt>
    <dgm:pt modelId="{81D57897-646A-47EF-A2C1-6794E58876A8}">
      <dgm:prSet phldrT="[Text]" custT="1"/>
      <dgm:spPr>
        <a:xfrm rot="10800000">
          <a:off x="0" y="1498"/>
          <a:ext cx="7032104" cy="604465"/>
        </a:xfrm>
        <a:prstGeom prst="upArrowCallout">
          <a:avLst/>
        </a:prstGeom>
        <a:solidFill>
          <a:schemeClr val="accent1">
            <a:lumMod val="75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algn="ctr" rtl="1"/>
          <a:r>
            <a:rPr lang="ar-SA" sz="2800" b="1" dirty="0" smtClean="0">
              <a:solidFill>
                <a:schemeClr val="bg1"/>
              </a:solidFill>
              <a:latin typeface="Traditional Arabic" pitchFamily="18" charset="-78"/>
              <a:cs typeface="Traditional Arabic" pitchFamily="18" charset="-78"/>
            </a:rPr>
            <a:t>1 - ضغوط ناتجة عن الأدوار </a:t>
          </a:r>
          <a:endParaRPr lang="ar-EG" sz="2800" dirty="0">
            <a:solidFill>
              <a:schemeClr val="bg1"/>
            </a:solidFill>
            <a:latin typeface="Traditional Arabic" pitchFamily="18" charset="-78"/>
            <a:ea typeface="+mn-ea"/>
            <a:cs typeface="Traditional Arabic" pitchFamily="18" charset="-78"/>
          </a:endParaRPr>
        </a:p>
      </dgm:t>
    </dgm:pt>
    <dgm:pt modelId="{7EA2FC68-EDAA-4A1D-9611-A366FE45A1D4}" type="parTrans" cxnId="{3CE1E4AF-9FEF-427E-B8CD-5C8F08569FF3}">
      <dgm:prSet/>
      <dgm:spPr/>
      <dgm:t>
        <a:bodyPr/>
        <a:lstStyle/>
        <a:p>
          <a:pPr rtl="1"/>
          <a:endParaRPr lang="ar-EG"/>
        </a:p>
      </dgm:t>
    </dgm:pt>
    <dgm:pt modelId="{DDC6AA6B-E847-483B-B7FE-E2ADDBEE2346}" type="sibTrans" cxnId="{3CE1E4AF-9FEF-427E-B8CD-5C8F08569FF3}">
      <dgm:prSet/>
      <dgm:spPr/>
      <dgm:t>
        <a:bodyPr/>
        <a:lstStyle/>
        <a:p>
          <a:pPr rtl="1"/>
          <a:endParaRPr lang="ar-EG"/>
        </a:p>
      </dgm:t>
    </dgm:pt>
    <dgm:pt modelId="{35BCA6CD-0626-495F-8A60-1934CB8E6639}">
      <dgm:prSet custT="1"/>
      <dgm:spPr>
        <a:solidFill>
          <a:schemeClr val="accent1">
            <a:lumMod val="75000"/>
          </a:schemeClr>
        </a:solidFill>
      </dgm:spPr>
      <dgm:t>
        <a:bodyPr/>
        <a:lstStyle/>
        <a:p>
          <a:pPr rtl="1"/>
          <a:r>
            <a:rPr lang="ar-SA" sz="2800" b="1" dirty="0" smtClean="0">
              <a:solidFill>
                <a:schemeClr val="bg1"/>
              </a:solidFill>
              <a:latin typeface="Traditional Arabic" pitchFamily="18" charset="-78"/>
              <a:cs typeface="Traditional Arabic" pitchFamily="18" charset="-78"/>
            </a:rPr>
            <a:t>2 - ضغوط ناتجة عن طبيعة وظروف العمل </a:t>
          </a:r>
          <a:endParaRPr lang="en-US" sz="2800" dirty="0">
            <a:solidFill>
              <a:schemeClr val="bg1"/>
            </a:solidFill>
            <a:latin typeface="Traditional Arabic" pitchFamily="18" charset="-78"/>
            <a:cs typeface="Traditional Arabic" pitchFamily="18" charset="-78"/>
          </a:endParaRPr>
        </a:p>
      </dgm:t>
    </dgm:pt>
    <dgm:pt modelId="{BFBD9D52-FEA1-4B42-9B32-A0FEB1036485}" type="parTrans" cxnId="{E3D06447-F60F-41F9-ADEE-3333BC11DC3D}">
      <dgm:prSet/>
      <dgm:spPr/>
      <dgm:t>
        <a:bodyPr/>
        <a:lstStyle/>
        <a:p>
          <a:pPr rtl="1"/>
          <a:endParaRPr lang="ar-EG"/>
        </a:p>
      </dgm:t>
    </dgm:pt>
    <dgm:pt modelId="{4F60D3EC-B5DB-4EE3-9EAE-A785FE384D19}" type="sibTrans" cxnId="{E3D06447-F60F-41F9-ADEE-3333BC11DC3D}">
      <dgm:prSet/>
      <dgm:spPr/>
      <dgm:t>
        <a:bodyPr/>
        <a:lstStyle/>
        <a:p>
          <a:pPr rtl="1"/>
          <a:endParaRPr lang="ar-EG"/>
        </a:p>
      </dgm:t>
    </dgm:pt>
    <dgm:pt modelId="{56199890-9934-441B-A0A7-C2DE3CB748E0}">
      <dgm:prSet custT="1"/>
      <dgm:spPr>
        <a:solidFill>
          <a:schemeClr val="accent1">
            <a:lumMod val="75000"/>
          </a:schemeClr>
        </a:solidFill>
      </dgm:spPr>
      <dgm:t>
        <a:bodyPr/>
        <a:lstStyle/>
        <a:p>
          <a:pPr rtl="1"/>
          <a:r>
            <a:rPr lang="ar-SA" sz="2800" b="1" dirty="0" smtClean="0">
              <a:solidFill>
                <a:schemeClr val="bg1"/>
              </a:solidFill>
              <a:latin typeface="Traditional Arabic" pitchFamily="18" charset="-78"/>
              <a:cs typeface="Traditional Arabic" pitchFamily="18" charset="-78"/>
            </a:rPr>
            <a:t>3 - ضغوط ناتجة عن العلاقات</a:t>
          </a:r>
          <a:endParaRPr lang="en-US" sz="2800" dirty="0">
            <a:solidFill>
              <a:schemeClr val="bg1"/>
            </a:solidFill>
            <a:latin typeface="Traditional Arabic" pitchFamily="18" charset="-78"/>
            <a:cs typeface="Traditional Arabic" pitchFamily="18" charset="-78"/>
          </a:endParaRPr>
        </a:p>
      </dgm:t>
    </dgm:pt>
    <dgm:pt modelId="{7E0A7DC3-C7A9-4C41-B911-DF0F55889EF3}" type="parTrans" cxnId="{B91ADAA5-FB34-46DA-86B1-8C839D01C472}">
      <dgm:prSet/>
      <dgm:spPr/>
      <dgm:t>
        <a:bodyPr/>
        <a:lstStyle/>
        <a:p>
          <a:pPr rtl="1"/>
          <a:endParaRPr lang="ar-EG"/>
        </a:p>
      </dgm:t>
    </dgm:pt>
    <dgm:pt modelId="{7675932E-ED87-419D-AA24-D0D84C44089B}" type="sibTrans" cxnId="{B91ADAA5-FB34-46DA-86B1-8C839D01C472}">
      <dgm:prSet/>
      <dgm:spPr/>
      <dgm:t>
        <a:bodyPr/>
        <a:lstStyle/>
        <a:p>
          <a:pPr rtl="1"/>
          <a:endParaRPr lang="ar-EG"/>
        </a:p>
      </dgm:t>
    </dgm:pt>
    <dgm:pt modelId="{1DE57C32-299D-4DA0-AA6F-3CF24AF6EF8F}">
      <dgm:prSet custT="1"/>
      <dgm:spPr>
        <a:solidFill>
          <a:schemeClr val="accent1">
            <a:lumMod val="75000"/>
          </a:schemeClr>
        </a:solidFill>
      </dgm:spPr>
      <dgm:t>
        <a:bodyPr/>
        <a:lstStyle/>
        <a:p>
          <a:pPr rtl="1"/>
          <a:r>
            <a:rPr lang="ar-SA" sz="2800" b="1" dirty="0" smtClean="0">
              <a:solidFill>
                <a:schemeClr val="bg1"/>
              </a:solidFill>
              <a:latin typeface="Traditional Arabic" pitchFamily="18" charset="-78"/>
              <a:cs typeface="Traditional Arabic" pitchFamily="18" charset="-78"/>
            </a:rPr>
            <a:t>4 – ضغوط نائجة عن الجانب التنظيمي </a:t>
          </a:r>
          <a:endParaRPr lang="en-US" sz="2800" dirty="0">
            <a:solidFill>
              <a:schemeClr val="bg1"/>
            </a:solidFill>
            <a:latin typeface="Traditional Arabic" pitchFamily="18" charset="-78"/>
            <a:cs typeface="Traditional Arabic" pitchFamily="18" charset="-78"/>
          </a:endParaRPr>
        </a:p>
      </dgm:t>
    </dgm:pt>
    <dgm:pt modelId="{B18B5A6E-7F7F-4D6A-A0D0-2762C9B8FD19}" type="parTrans" cxnId="{35E8647D-AC08-472C-BD2A-4E3425185199}">
      <dgm:prSet/>
      <dgm:spPr/>
      <dgm:t>
        <a:bodyPr/>
        <a:lstStyle/>
        <a:p>
          <a:pPr rtl="1"/>
          <a:endParaRPr lang="ar-EG"/>
        </a:p>
      </dgm:t>
    </dgm:pt>
    <dgm:pt modelId="{570DDE4A-2CC6-4896-8CD3-1C65A95EFE52}" type="sibTrans" cxnId="{35E8647D-AC08-472C-BD2A-4E3425185199}">
      <dgm:prSet/>
      <dgm:spPr/>
      <dgm:t>
        <a:bodyPr/>
        <a:lstStyle/>
        <a:p>
          <a:pPr rtl="1"/>
          <a:endParaRPr lang="ar-EG"/>
        </a:p>
      </dgm:t>
    </dgm:pt>
    <dgm:pt modelId="{A83457CF-B78D-4C81-AA90-F266AE860CF8}">
      <dgm:prSet custT="1"/>
      <dgm:spPr>
        <a:solidFill>
          <a:schemeClr val="accent1">
            <a:lumMod val="75000"/>
          </a:schemeClr>
        </a:solidFill>
      </dgm:spPr>
      <dgm:t>
        <a:bodyPr/>
        <a:lstStyle/>
        <a:p>
          <a:pPr rtl="1"/>
          <a:r>
            <a:rPr lang="ar-SA" sz="2800" b="1" dirty="0" smtClean="0">
              <a:solidFill>
                <a:schemeClr val="bg1"/>
              </a:solidFill>
              <a:latin typeface="Traditional Arabic" pitchFamily="18" charset="-78"/>
              <a:cs typeface="Traditional Arabic" pitchFamily="18" charset="-78"/>
            </a:rPr>
            <a:t>5 - ضغوط ناتجة عن التغيير </a:t>
          </a:r>
          <a:endParaRPr lang="en-US" sz="2800" dirty="0">
            <a:solidFill>
              <a:schemeClr val="bg1"/>
            </a:solidFill>
            <a:latin typeface="Traditional Arabic" pitchFamily="18" charset="-78"/>
            <a:cs typeface="Traditional Arabic" pitchFamily="18" charset="-78"/>
          </a:endParaRPr>
        </a:p>
      </dgm:t>
    </dgm:pt>
    <dgm:pt modelId="{8A23F5D9-F53D-42C2-989D-A3ECFA996DDD}" type="parTrans" cxnId="{4268A372-105A-479F-BEF1-1FDC2D528FBA}">
      <dgm:prSet/>
      <dgm:spPr/>
      <dgm:t>
        <a:bodyPr/>
        <a:lstStyle/>
        <a:p>
          <a:pPr rtl="1"/>
          <a:endParaRPr lang="ar-EG"/>
        </a:p>
      </dgm:t>
    </dgm:pt>
    <dgm:pt modelId="{1DE4BBF8-6B19-4D3C-B452-B507F70F9F39}" type="sibTrans" cxnId="{4268A372-105A-479F-BEF1-1FDC2D528FBA}">
      <dgm:prSet/>
      <dgm:spPr/>
      <dgm:t>
        <a:bodyPr/>
        <a:lstStyle/>
        <a:p>
          <a:pPr rtl="1"/>
          <a:endParaRPr lang="ar-EG"/>
        </a:p>
      </dgm:t>
    </dgm:pt>
    <dgm:pt modelId="{037A7E2F-E5FC-4635-B2E1-976BBCE59C39}">
      <dgm:prSet custT="1"/>
      <dgm:spPr>
        <a:solidFill>
          <a:schemeClr val="accent1">
            <a:lumMod val="75000"/>
          </a:schemeClr>
        </a:solidFill>
      </dgm:spPr>
      <dgm:t>
        <a:bodyPr/>
        <a:lstStyle/>
        <a:p>
          <a:pPr rtl="1"/>
          <a:r>
            <a:rPr lang="ar-SA" sz="2800" b="1" dirty="0" smtClean="0">
              <a:solidFill>
                <a:schemeClr val="bg1"/>
              </a:solidFill>
              <a:latin typeface="Traditional Arabic" pitchFamily="18" charset="-78"/>
              <a:cs typeface="Traditional Arabic" pitchFamily="18" charset="-78"/>
            </a:rPr>
            <a:t>6 - ضغوط الوقت</a:t>
          </a:r>
          <a:endParaRPr lang="en-US" sz="2800" dirty="0">
            <a:solidFill>
              <a:schemeClr val="bg1"/>
            </a:solidFill>
            <a:latin typeface="Traditional Arabic" pitchFamily="18" charset="-78"/>
            <a:cs typeface="Traditional Arabic" pitchFamily="18" charset="-78"/>
          </a:endParaRPr>
        </a:p>
      </dgm:t>
    </dgm:pt>
    <dgm:pt modelId="{DFED5433-2BEA-41EB-AAF9-698B471E8476}" type="parTrans" cxnId="{1587C6E4-1E1B-49A3-8567-35C4D410F347}">
      <dgm:prSet/>
      <dgm:spPr/>
      <dgm:t>
        <a:bodyPr/>
        <a:lstStyle/>
        <a:p>
          <a:pPr rtl="1"/>
          <a:endParaRPr lang="ar-EG"/>
        </a:p>
      </dgm:t>
    </dgm:pt>
    <dgm:pt modelId="{403D8913-B889-4D3A-A12C-697C5A7AA3F7}" type="sibTrans" cxnId="{1587C6E4-1E1B-49A3-8567-35C4D410F347}">
      <dgm:prSet/>
      <dgm:spPr/>
      <dgm:t>
        <a:bodyPr/>
        <a:lstStyle/>
        <a:p>
          <a:pPr rtl="1"/>
          <a:endParaRPr lang="ar-EG"/>
        </a:p>
      </dgm:t>
    </dgm:pt>
    <dgm:pt modelId="{B990C01D-8FE8-46B5-B1AE-109DD9297F0A}">
      <dgm:prSet custT="1"/>
      <dgm:spPr>
        <a:solidFill>
          <a:schemeClr val="accent1">
            <a:lumMod val="75000"/>
          </a:schemeClr>
        </a:solidFill>
      </dgm:spPr>
      <dgm:t>
        <a:bodyPr/>
        <a:lstStyle/>
        <a:p>
          <a:pPr rtl="1"/>
          <a:r>
            <a:rPr lang="ar-SA" sz="2800" b="1" dirty="0" smtClean="0">
              <a:solidFill>
                <a:schemeClr val="bg1"/>
              </a:solidFill>
              <a:latin typeface="Traditional Arabic" pitchFamily="18" charset="-78"/>
              <a:cs typeface="Traditional Arabic" pitchFamily="18" charset="-78"/>
            </a:rPr>
            <a:t>7 - ضغوط خارجية </a:t>
          </a:r>
          <a:endParaRPr lang="en-US" sz="2800" dirty="0">
            <a:solidFill>
              <a:schemeClr val="bg1"/>
            </a:solidFill>
            <a:latin typeface="Traditional Arabic" pitchFamily="18" charset="-78"/>
            <a:cs typeface="Traditional Arabic" pitchFamily="18" charset="-78"/>
          </a:endParaRPr>
        </a:p>
      </dgm:t>
    </dgm:pt>
    <dgm:pt modelId="{02D399DA-2D1B-446A-9A47-1FBC077651A5}" type="parTrans" cxnId="{07BD45A1-8644-4867-BBDA-C4258C8628CF}">
      <dgm:prSet/>
      <dgm:spPr/>
      <dgm:t>
        <a:bodyPr/>
        <a:lstStyle/>
        <a:p>
          <a:pPr rtl="1"/>
          <a:endParaRPr lang="ar-EG"/>
        </a:p>
      </dgm:t>
    </dgm:pt>
    <dgm:pt modelId="{63D4AB99-24D6-41FE-B5BE-913221A5142D}" type="sibTrans" cxnId="{07BD45A1-8644-4867-BBDA-C4258C8628CF}">
      <dgm:prSet/>
      <dgm:spPr/>
      <dgm:t>
        <a:bodyPr/>
        <a:lstStyle/>
        <a:p>
          <a:pPr rtl="1"/>
          <a:endParaRPr lang="ar-EG"/>
        </a:p>
      </dgm:t>
    </dgm:pt>
    <dgm:pt modelId="{448B4626-18F1-486D-90B6-DC38466EAC63}">
      <dgm:prSet custT="1"/>
      <dgm:spPr>
        <a:solidFill>
          <a:schemeClr val="accent1">
            <a:lumMod val="75000"/>
          </a:schemeClr>
        </a:solidFill>
      </dgm:spPr>
      <dgm:t>
        <a:bodyPr/>
        <a:lstStyle/>
        <a:p>
          <a:pPr rtl="1"/>
          <a:r>
            <a:rPr lang="ar-SA" sz="2800" b="1" dirty="0" smtClean="0">
              <a:solidFill>
                <a:schemeClr val="bg1"/>
              </a:solidFill>
              <a:latin typeface="Traditional Arabic" pitchFamily="18" charset="-78"/>
              <a:cs typeface="Traditional Arabic" pitchFamily="18" charset="-78"/>
            </a:rPr>
            <a:t>8 – ضغوط رقابية </a:t>
          </a:r>
          <a:endParaRPr lang="en-US" sz="2800" dirty="0">
            <a:solidFill>
              <a:schemeClr val="bg1"/>
            </a:solidFill>
            <a:latin typeface="Traditional Arabic" pitchFamily="18" charset="-78"/>
            <a:cs typeface="Traditional Arabic" pitchFamily="18" charset="-78"/>
          </a:endParaRPr>
        </a:p>
      </dgm:t>
    </dgm:pt>
    <dgm:pt modelId="{E61CEF7C-2666-4D0C-8E9B-15D7C181C653}" type="parTrans" cxnId="{AB7A5DCD-1DBD-45D5-A0FF-22982E62CFD6}">
      <dgm:prSet/>
      <dgm:spPr/>
      <dgm:t>
        <a:bodyPr/>
        <a:lstStyle/>
        <a:p>
          <a:pPr rtl="1"/>
          <a:endParaRPr lang="ar-EG"/>
        </a:p>
      </dgm:t>
    </dgm:pt>
    <dgm:pt modelId="{18A4E344-ACCA-497A-B766-E0A8C4185D12}" type="sibTrans" cxnId="{AB7A5DCD-1DBD-45D5-A0FF-22982E62CFD6}">
      <dgm:prSet/>
      <dgm:spPr/>
      <dgm:t>
        <a:bodyPr/>
        <a:lstStyle/>
        <a:p>
          <a:pPr rtl="1"/>
          <a:endParaRPr lang="ar-EG"/>
        </a:p>
      </dgm:t>
    </dgm:pt>
    <dgm:pt modelId="{7A3BE70F-721B-4D00-AB81-432F0BA6DF80}">
      <dgm:prSet custT="1"/>
      <dgm:spPr>
        <a:solidFill>
          <a:schemeClr val="accent1">
            <a:lumMod val="75000"/>
          </a:schemeClr>
        </a:solidFill>
      </dgm:spPr>
      <dgm:t>
        <a:bodyPr/>
        <a:lstStyle/>
        <a:p>
          <a:pPr rtl="1"/>
          <a:r>
            <a:rPr lang="ar-SA" sz="2800" b="1" dirty="0" smtClean="0">
              <a:solidFill>
                <a:schemeClr val="bg1"/>
              </a:solidFill>
              <a:latin typeface="Traditional Arabic" pitchFamily="18" charset="-78"/>
              <a:cs typeface="Traditional Arabic" pitchFamily="18" charset="-78"/>
            </a:rPr>
            <a:t>9 – ضغوط شخصية </a:t>
          </a:r>
          <a:endParaRPr lang="en-US" sz="2800" dirty="0">
            <a:solidFill>
              <a:schemeClr val="bg1"/>
            </a:solidFill>
            <a:latin typeface="Traditional Arabic" pitchFamily="18" charset="-78"/>
            <a:cs typeface="Traditional Arabic" pitchFamily="18" charset="-78"/>
          </a:endParaRPr>
        </a:p>
      </dgm:t>
    </dgm:pt>
    <dgm:pt modelId="{AAB785D9-5B0F-432B-821C-7624C14B5FFF}" type="parTrans" cxnId="{0CBE91CD-98E8-4403-A024-F770D3F8E5DA}">
      <dgm:prSet/>
      <dgm:spPr/>
      <dgm:t>
        <a:bodyPr/>
        <a:lstStyle/>
        <a:p>
          <a:pPr rtl="1"/>
          <a:endParaRPr lang="ar-EG"/>
        </a:p>
      </dgm:t>
    </dgm:pt>
    <dgm:pt modelId="{422E4152-D58B-443C-8A07-DD0D09408996}" type="sibTrans" cxnId="{0CBE91CD-98E8-4403-A024-F770D3F8E5DA}">
      <dgm:prSet/>
      <dgm:spPr/>
      <dgm:t>
        <a:bodyPr/>
        <a:lstStyle/>
        <a:p>
          <a:pPr rtl="1"/>
          <a:endParaRPr lang="ar-EG"/>
        </a:p>
      </dgm:t>
    </dgm:pt>
    <dgm:pt modelId="{ED4655D3-FD30-4E87-B006-D20CC04A1B1E}" type="pres">
      <dgm:prSet presAssocID="{91055A98-8701-43EA-92C9-5C2248F4307E}" presName="Name0" presStyleCnt="0">
        <dgm:presLayoutVars>
          <dgm:dir/>
          <dgm:animLvl val="lvl"/>
          <dgm:resizeHandles val="exact"/>
        </dgm:presLayoutVars>
      </dgm:prSet>
      <dgm:spPr/>
      <dgm:t>
        <a:bodyPr/>
        <a:lstStyle/>
        <a:p>
          <a:pPr rtl="1"/>
          <a:endParaRPr lang="ar-EG"/>
        </a:p>
      </dgm:t>
    </dgm:pt>
    <dgm:pt modelId="{6FD2A48B-196A-47EC-AA99-8D9D8552A503}" type="pres">
      <dgm:prSet presAssocID="{7A3BE70F-721B-4D00-AB81-432F0BA6DF80}" presName="boxAndChildren" presStyleCnt="0"/>
      <dgm:spPr/>
    </dgm:pt>
    <dgm:pt modelId="{68168070-2FF8-407E-815B-A5BECA6A7820}" type="pres">
      <dgm:prSet presAssocID="{7A3BE70F-721B-4D00-AB81-432F0BA6DF80}" presName="parentTextBox" presStyleLbl="node1" presStyleIdx="0" presStyleCnt="9"/>
      <dgm:spPr/>
      <dgm:t>
        <a:bodyPr/>
        <a:lstStyle/>
        <a:p>
          <a:pPr rtl="1"/>
          <a:endParaRPr lang="ar-EG"/>
        </a:p>
      </dgm:t>
    </dgm:pt>
    <dgm:pt modelId="{47284E7A-3DCB-4555-9355-FA090852AE47}" type="pres">
      <dgm:prSet presAssocID="{18A4E344-ACCA-497A-B766-E0A8C4185D12}" presName="sp" presStyleCnt="0"/>
      <dgm:spPr/>
    </dgm:pt>
    <dgm:pt modelId="{82F87556-AB9A-495D-B13B-0274B3635F99}" type="pres">
      <dgm:prSet presAssocID="{448B4626-18F1-486D-90B6-DC38466EAC63}" presName="arrowAndChildren" presStyleCnt="0"/>
      <dgm:spPr/>
    </dgm:pt>
    <dgm:pt modelId="{804121E7-E5F5-41F2-9C17-4C665235107D}" type="pres">
      <dgm:prSet presAssocID="{448B4626-18F1-486D-90B6-DC38466EAC63}" presName="parentTextArrow" presStyleLbl="node1" presStyleIdx="1" presStyleCnt="9"/>
      <dgm:spPr/>
      <dgm:t>
        <a:bodyPr/>
        <a:lstStyle/>
        <a:p>
          <a:pPr rtl="1"/>
          <a:endParaRPr lang="ar-EG"/>
        </a:p>
      </dgm:t>
    </dgm:pt>
    <dgm:pt modelId="{FAD90F11-EEA0-42BE-B93C-7078E0ED8B70}" type="pres">
      <dgm:prSet presAssocID="{63D4AB99-24D6-41FE-B5BE-913221A5142D}" presName="sp" presStyleCnt="0"/>
      <dgm:spPr/>
    </dgm:pt>
    <dgm:pt modelId="{35ED32B3-4C75-40A4-8B74-F555ED2CF922}" type="pres">
      <dgm:prSet presAssocID="{B990C01D-8FE8-46B5-B1AE-109DD9297F0A}" presName="arrowAndChildren" presStyleCnt="0"/>
      <dgm:spPr/>
    </dgm:pt>
    <dgm:pt modelId="{443D5692-01BE-41A9-B708-F721D8F7B8EE}" type="pres">
      <dgm:prSet presAssocID="{B990C01D-8FE8-46B5-B1AE-109DD9297F0A}" presName="parentTextArrow" presStyleLbl="node1" presStyleIdx="2" presStyleCnt="9"/>
      <dgm:spPr/>
      <dgm:t>
        <a:bodyPr/>
        <a:lstStyle/>
        <a:p>
          <a:pPr rtl="1"/>
          <a:endParaRPr lang="ar-EG"/>
        </a:p>
      </dgm:t>
    </dgm:pt>
    <dgm:pt modelId="{5F7387D2-90CA-4F2C-847A-1E90240BB3C8}" type="pres">
      <dgm:prSet presAssocID="{403D8913-B889-4D3A-A12C-697C5A7AA3F7}" presName="sp" presStyleCnt="0"/>
      <dgm:spPr/>
    </dgm:pt>
    <dgm:pt modelId="{3394F49C-0F0D-406F-95F2-7AC145F89B67}" type="pres">
      <dgm:prSet presAssocID="{037A7E2F-E5FC-4635-B2E1-976BBCE59C39}" presName="arrowAndChildren" presStyleCnt="0"/>
      <dgm:spPr/>
    </dgm:pt>
    <dgm:pt modelId="{B1F1D653-510B-4981-A7EE-3FD0376ADF0B}" type="pres">
      <dgm:prSet presAssocID="{037A7E2F-E5FC-4635-B2E1-976BBCE59C39}" presName="parentTextArrow" presStyleLbl="node1" presStyleIdx="3" presStyleCnt="9"/>
      <dgm:spPr/>
      <dgm:t>
        <a:bodyPr/>
        <a:lstStyle/>
        <a:p>
          <a:pPr rtl="1"/>
          <a:endParaRPr lang="ar-EG"/>
        </a:p>
      </dgm:t>
    </dgm:pt>
    <dgm:pt modelId="{7B8F40EA-823F-4919-A5D2-8F3112B5662B}" type="pres">
      <dgm:prSet presAssocID="{1DE4BBF8-6B19-4D3C-B452-B507F70F9F39}" presName="sp" presStyleCnt="0"/>
      <dgm:spPr/>
    </dgm:pt>
    <dgm:pt modelId="{9441EF1F-2EAA-4D7A-918F-C3FA899854C5}" type="pres">
      <dgm:prSet presAssocID="{A83457CF-B78D-4C81-AA90-F266AE860CF8}" presName="arrowAndChildren" presStyleCnt="0"/>
      <dgm:spPr/>
    </dgm:pt>
    <dgm:pt modelId="{1BDE2622-BCB6-4C04-9D64-AFDD2559BF08}" type="pres">
      <dgm:prSet presAssocID="{A83457CF-B78D-4C81-AA90-F266AE860CF8}" presName="parentTextArrow" presStyleLbl="node1" presStyleIdx="4" presStyleCnt="9"/>
      <dgm:spPr/>
      <dgm:t>
        <a:bodyPr/>
        <a:lstStyle/>
        <a:p>
          <a:pPr rtl="1"/>
          <a:endParaRPr lang="ar-EG"/>
        </a:p>
      </dgm:t>
    </dgm:pt>
    <dgm:pt modelId="{C1B73262-2879-4948-AC0D-16B68D36A12D}" type="pres">
      <dgm:prSet presAssocID="{570DDE4A-2CC6-4896-8CD3-1C65A95EFE52}" presName="sp" presStyleCnt="0"/>
      <dgm:spPr/>
    </dgm:pt>
    <dgm:pt modelId="{563A9D70-BF1B-464B-9555-2AACCB407D59}" type="pres">
      <dgm:prSet presAssocID="{1DE57C32-299D-4DA0-AA6F-3CF24AF6EF8F}" presName="arrowAndChildren" presStyleCnt="0"/>
      <dgm:spPr/>
    </dgm:pt>
    <dgm:pt modelId="{61580644-48FB-4AF4-AC2B-941D5EDAE156}" type="pres">
      <dgm:prSet presAssocID="{1DE57C32-299D-4DA0-AA6F-3CF24AF6EF8F}" presName="parentTextArrow" presStyleLbl="node1" presStyleIdx="5" presStyleCnt="9"/>
      <dgm:spPr/>
      <dgm:t>
        <a:bodyPr/>
        <a:lstStyle/>
        <a:p>
          <a:pPr rtl="1"/>
          <a:endParaRPr lang="ar-EG"/>
        </a:p>
      </dgm:t>
    </dgm:pt>
    <dgm:pt modelId="{221812AC-7015-4E4C-9D14-0DABAAF2E3DF}" type="pres">
      <dgm:prSet presAssocID="{7675932E-ED87-419D-AA24-D0D84C44089B}" presName="sp" presStyleCnt="0"/>
      <dgm:spPr/>
    </dgm:pt>
    <dgm:pt modelId="{E886B2EC-5A4D-44C3-B64E-370454E6FAE2}" type="pres">
      <dgm:prSet presAssocID="{56199890-9934-441B-A0A7-C2DE3CB748E0}" presName="arrowAndChildren" presStyleCnt="0"/>
      <dgm:spPr/>
    </dgm:pt>
    <dgm:pt modelId="{3DDA56ED-57B2-4B45-9253-D474A800D124}" type="pres">
      <dgm:prSet presAssocID="{56199890-9934-441B-A0A7-C2DE3CB748E0}" presName="parentTextArrow" presStyleLbl="node1" presStyleIdx="6" presStyleCnt="9"/>
      <dgm:spPr/>
      <dgm:t>
        <a:bodyPr/>
        <a:lstStyle/>
        <a:p>
          <a:pPr rtl="1"/>
          <a:endParaRPr lang="ar-EG"/>
        </a:p>
      </dgm:t>
    </dgm:pt>
    <dgm:pt modelId="{9251196A-D30D-451A-B7EF-6A726F38666E}" type="pres">
      <dgm:prSet presAssocID="{4F60D3EC-B5DB-4EE3-9EAE-A785FE384D19}" presName="sp" presStyleCnt="0"/>
      <dgm:spPr/>
    </dgm:pt>
    <dgm:pt modelId="{D692DD68-083C-4BAC-9091-71561BE93BBB}" type="pres">
      <dgm:prSet presAssocID="{35BCA6CD-0626-495F-8A60-1934CB8E6639}" presName="arrowAndChildren" presStyleCnt="0"/>
      <dgm:spPr/>
    </dgm:pt>
    <dgm:pt modelId="{24D36EC7-05A0-4401-9D4D-52D04301E306}" type="pres">
      <dgm:prSet presAssocID="{35BCA6CD-0626-495F-8A60-1934CB8E6639}" presName="parentTextArrow" presStyleLbl="node1" presStyleIdx="7" presStyleCnt="9"/>
      <dgm:spPr/>
      <dgm:t>
        <a:bodyPr/>
        <a:lstStyle/>
        <a:p>
          <a:pPr rtl="1"/>
          <a:endParaRPr lang="ar-EG"/>
        </a:p>
      </dgm:t>
    </dgm:pt>
    <dgm:pt modelId="{3420A0AF-6381-4B5C-94B1-33F0011C941F}" type="pres">
      <dgm:prSet presAssocID="{DDC6AA6B-E847-483B-B7FE-E2ADDBEE2346}" presName="sp" presStyleCnt="0"/>
      <dgm:spPr/>
    </dgm:pt>
    <dgm:pt modelId="{CF04E3AB-570B-4182-A808-9A14390ECEC4}" type="pres">
      <dgm:prSet presAssocID="{81D57897-646A-47EF-A2C1-6794E58876A8}" presName="arrowAndChildren" presStyleCnt="0"/>
      <dgm:spPr/>
    </dgm:pt>
    <dgm:pt modelId="{0B192212-B491-474C-BA52-4769AA8DBC86}" type="pres">
      <dgm:prSet presAssocID="{81D57897-646A-47EF-A2C1-6794E58876A8}" presName="parentTextArrow" presStyleLbl="node1" presStyleIdx="8" presStyleCnt="9"/>
      <dgm:spPr/>
      <dgm:t>
        <a:bodyPr/>
        <a:lstStyle/>
        <a:p>
          <a:pPr rtl="1"/>
          <a:endParaRPr lang="ar-EG"/>
        </a:p>
      </dgm:t>
    </dgm:pt>
  </dgm:ptLst>
  <dgm:cxnLst>
    <dgm:cxn modelId="{BDF14CF4-F263-486F-AFB8-F0A9E938CB6F}" type="presOf" srcId="{B990C01D-8FE8-46B5-B1AE-109DD9297F0A}" destId="{443D5692-01BE-41A9-B708-F721D8F7B8EE}" srcOrd="0" destOrd="0" presId="urn:microsoft.com/office/officeart/2005/8/layout/process4"/>
    <dgm:cxn modelId="{AB7A5DCD-1DBD-45D5-A0FF-22982E62CFD6}" srcId="{91055A98-8701-43EA-92C9-5C2248F4307E}" destId="{448B4626-18F1-486D-90B6-DC38466EAC63}" srcOrd="7" destOrd="0" parTransId="{E61CEF7C-2666-4D0C-8E9B-15D7C181C653}" sibTransId="{18A4E344-ACCA-497A-B766-E0A8C4185D12}"/>
    <dgm:cxn modelId="{3CE1E4AF-9FEF-427E-B8CD-5C8F08569FF3}" srcId="{91055A98-8701-43EA-92C9-5C2248F4307E}" destId="{81D57897-646A-47EF-A2C1-6794E58876A8}" srcOrd="0" destOrd="0" parTransId="{7EA2FC68-EDAA-4A1D-9611-A366FE45A1D4}" sibTransId="{DDC6AA6B-E847-483B-B7FE-E2ADDBEE2346}"/>
    <dgm:cxn modelId="{D61C8411-0533-4768-9AA4-FD595989FBAE}" type="presOf" srcId="{A83457CF-B78D-4C81-AA90-F266AE860CF8}" destId="{1BDE2622-BCB6-4C04-9D64-AFDD2559BF08}" srcOrd="0" destOrd="0" presId="urn:microsoft.com/office/officeart/2005/8/layout/process4"/>
    <dgm:cxn modelId="{A77E8237-A621-46B7-A278-6AD0F1A036C6}" type="presOf" srcId="{35BCA6CD-0626-495F-8A60-1934CB8E6639}" destId="{24D36EC7-05A0-4401-9D4D-52D04301E306}" srcOrd="0" destOrd="0" presId="urn:microsoft.com/office/officeart/2005/8/layout/process4"/>
    <dgm:cxn modelId="{E07C712B-FAD3-4DF6-B2DA-4CC04F0B0454}" type="presOf" srcId="{037A7E2F-E5FC-4635-B2E1-976BBCE59C39}" destId="{B1F1D653-510B-4981-A7EE-3FD0376ADF0B}" srcOrd="0" destOrd="0" presId="urn:microsoft.com/office/officeart/2005/8/layout/process4"/>
    <dgm:cxn modelId="{EFBB52B0-1B3C-4CD5-B3C9-9E82C3EF15F4}" type="presOf" srcId="{1DE57C32-299D-4DA0-AA6F-3CF24AF6EF8F}" destId="{61580644-48FB-4AF4-AC2B-941D5EDAE156}" srcOrd="0" destOrd="0" presId="urn:microsoft.com/office/officeart/2005/8/layout/process4"/>
    <dgm:cxn modelId="{35E8647D-AC08-472C-BD2A-4E3425185199}" srcId="{91055A98-8701-43EA-92C9-5C2248F4307E}" destId="{1DE57C32-299D-4DA0-AA6F-3CF24AF6EF8F}" srcOrd="3" destOrd="0" parTransId="{B18B5A6E-7F7F-4D6A-A0D0-2762C9B8FD19}" sibTransId="{570DDE4A-2CC6-4896-8CD3-1C65A95EFE52}"/>
    <dgm:cxn modelId="{0CBE91CD-98E8-4403-A024-F770D3F8E5DA}" srcId="{91055A98-8701-43EA-92C9-5C2248F4307E}" destId="{7A3BE70F-721B-4D00-AB81-432F0BA6DF80}" srcOrd="8" destOrd="0" parTransId="{AAB785D9-5B0F-432B-821C-7624C14B5FFF}" sibTransId="{422E4152-D58B-443C-8A07-DD0D09408996}"/>
    <dgm:cxn modelId="{B91ADAA5-FB34-46DA-86B1-8C839D01C472}" srcId="{91055A98-8701-43EA-92C9-5C2248F4307E}" destId="{56199890-9934-441B-A0A7-C2DE3CB748E0}" srcOrd="2" destOrd="0" parTransId="{7E0A7DC3-C7A9-4C41-B911-DF0F55889EF3}" sibTransId="{7675932E-ED87-419D-AA24-D0D84C44089B}"/>
    <dgm:cxn modelId="{4268A372-105A-479F-BEF1-1FDC2D528FBA}" srcId="{91055A98-8701-43EA-92C9-5C2248F4307E}" destId="{A83457CF-B78D-4C81-AA90-F266AE860CF8}" srcOrd="4" destOrd="0" parTransId="{8A23F5D9-F53D-42C2-989D-A3ECFA996DDD}" sibTransId="{1DE4BBF8-6B19-4D3C-B452-B507F70F9F39}"/>
    <dgm:cxn modelId="{07BD45A1-8644-4867-BBDA-C4258C8628CF}" srcId="{91055A98-8701-43EA-92C9-5C2248F4307E}" destId="{B990C01D-8FE8-46B5-B1AE-109DD9297F0A}" srcOrd="6" destOrd="0" parTransId="{02D399DA-2D1B-446A-9A47-1FBC077651A5}" sibTransId="{63D4AB99-24D6-41FE-B5BE-913221A5142D}"/>
    <dgm:cxn modelId="{E3D06447-F60F-41F9-ADEE-3333BC11DC3D}" srcId="{91055A98-8701-43EA-92C9-5C2248F4307E}" destId="{35BCA6CD-0626-495F-8A60-1934CB8E6639}" srcOrd="1" destOrd="0" parTransId="{BFBD9D52-FEA1-4B42-9B32-A0FEB1036485}" sibTransId="{4F60D3EC-B5DB-4EE3-9EAE-A785FE384D19}"/>
    <dgm:cxn modelId="{1EB045D9-399B-4AED-A17B-5B4C9A3E6138}" type="presOf" srcId="{91055A98-8701-43EA-92C9-5C2248F4307E}" destId="{ED4655D3-FD30-4E87-B006-D20CC04A1B1E}" srcOrd="0" destOrd="0" presId="urn:microsoft.com/office/officeart/2005/8/layout/process4"/>
    <dgm:cxn modelId="{92E75019-7EA3-4DCE-89AB-0B0DCAE63881}" type="presOf" srcId="{7A3BE70F-721B-4D00-AB81-432F0BA6DF80}" destId="{68168070-2FF8-407E-815B-A5BECA6A7820}" srcOrd="0" destOrd="0" presId="urn:microsoft.com/office/officeart/2005/8/layout/process4"/>
    <dgm:cxn modelId="{58A45452-0C00-4A18-8A26-70200D0871DA}" type="presOf" srcId="{448B4626-18F1-486D-90B6-DC38466EAC63}" destId="{804121E7-E5F5-41F2-9C17-4C665235107D}" srcOrd="0" destOrd="0" presId="urn:microsoft.com/office/officeart/2005/8/layout/process4"/>
    <dgm:cxn modelId="{49A71379-C2D5-4844-8ED3-498B511FE405}" type="presOf" srcId="{81D57897-646A-47EF-A2C1-6794E58876A8}" destId="{0B192212-B491-474C-BA52-4769AA8DBC86}" srcOrd="0" destOrd="0" presId="urn:microsoft.com/office/officeart/2005/8/layout/process4"/>
    <dgm:cxn modelId="{D01A25B3-D5F3-4498-8D5A-C9059E79168C}" type="presOf" srcId="{56199890-9934-441B-A0A7-C2DE3CB748E0}" destId="{3DDA56ED-57B2-4B45-9253-D474A800D124}" srcOrd="0" destOrd="0" presId="urn:microsoft.com/office/officeart/2005/8/layout/process4"/>
    <dgm:cxn modelId="{1587C6E4-1E1B-49A3-8567-35C4D410F347}" srcId="{91055A98-8701-43EA-92C9-5C2248F4307E}" destId="{037A7E2F-E5FC-4635-B2E1-976BBCE59C39}" srcOrd="5" destOrd="0" parTransId="{DFED5433-2BEA-41EB-AAF9-698B471E8476}" sibTransId="{403D8913-B889-4D3A-A12C-697C5A7AA3F7}"/>
    <dgm:cxn modelId="{C8F484BA-0E13-4FCB-8E6F-1D4DF2CD9A2B}" type="presParOf" srcId="{ED4655D3-FD30-4E87-B006-D20CC04A1B1E}" destId="{6FD2A48B-196A-47EC-AA99-8D9D8552A503}" srcOrd="0" destOrd="0" presId="urn:microsoft.com/office/officeart/2005/8/layout/process4"/>
    <dgm:cxn modelId="{803EE003-CAC7-4B48-B636-0DDC59951146}" type="presParOf" srcId="{6FD2A48B-196A-47EC-AA99-8D9D8552A503}" destId="{68168070-2FF8-407E-815B-A5BECA6A7820}" srcOrd="0" destOrd="0" presId="urn:microsoft.com/office/officeart/2005/8/layout/process4"/>
    <dgm:cxn modelId="{190923D8-D78F-488E-8513-C618A213D527}" type="presParOf" srcId="{ED4655D3-FD30-4E87-B006-D20CC04A1B1E}" destId="{47284E7A-3DCB-4555-9355-FA090852AE47}" srcOrd="1" destOrd="0" presId="urn:microsoft.com/office/officeart/2005/8/layout/process4"/>
    <dgm:cxn modelId="{91DCE197-AE50-4E54-A5B2-EF42F67A1C51}" type="presParOf" srcId="{ED4655D3-FD30-4E87-B006-D20CC04A1B1E}" destId="{82F87556-AB9A-495D-B13B-0274B3635F99}" srcOrd="2" destOrd="0" presId="urn:microsoft.com/office/officeart/2005/8/layout/process4"/>
    <dgm:cxn modelId="{161F0A63-5A6B-4D02-98D6-19034FF96C5D}" type="presParOf" srcId="{82F87556-AB9A-495D-B13B-0274B3635F99}" destId="{804121E7-E5F5-41F2-9C17-4C665235107D}" srcOrd="0" destOrd="0" presId="urn:microsoft.com/office/officeart/2005/8/layout/process4"/>
    <dgm:cxn modelId="{916C8C26-33E7-40F3-8A0E-5381382B762E}" type="presParOf" srcId="{ED4655D3-FD30-4E87-B006-D20CC04A1B1E}" destId="{FAD90F11-EEA0-42BE-B93C-7078E0ED8B70}" srcOrd="3" destOrd="0" presId="urn:microsoft.com/office/officeart/2005/8/layout/process4"/>
    <dgm:cxn modelId="{DCC34851-6354-4490-8FE1-7345A00AA745}" type="presParOf" srcId="{ED4655D3-FD30-4E87-B006-D20CC04A1B1E}" destId="{35ED32B3-4C75-40A4-8B74-F555ED2CF922}" srcOrd="4" destOrd="0" presId="urn:microsoft.com/office/officeart/2005/8/layout/process4"/>
    <dgm:cxn modelId="{F185A5B7-5625-4BFB-94E1-35EF63EB6777}" type="presParOf" srcId="{35ED32B3-4C75-40A4-8B74-F555ED2CF922}" destId="{443D5692-01BE-41A9-B708-F721D8F7B8EE}" srcOrd="0" destOrd="0" presId="urn:microsoft.com/office/officeart/2005/8/layout/process4"/>
    <dgm:cxn modelId="{DA6B70B7-CCD6-4619-8B34-795F40DB337D}" type="presParOf" srcId="{ED4655D3-FD30-4E87-B006-D20CC04A1B1E}" destId="{5F7387D2-90CA-4F2C-847A-1E90240BB3C8}" srcOrd="5" destOrd="0" presId="urn:microsoft.com/office/officeart/2005/8/layout/process4"/>
    <dgm:cxn modelId="{4BF6A677-D232-450C-9627-01D59282C5F2}" type="presParOf" srcId="{ED4655D3-FD30-4E87-B006-D20CC04A1B1E}" destId="{3394F49C-0F0D-406F-95F2-7AC145F89B67}" srcOrd="6" destOrd="0" presId="urn:microsoft.com/office/officeart/2005/8/layout/process4"/>
    <dgm:cxn modelId="{1295BA8A-139A-4611-9784-B4BE256DBA6A}" type="presParOf" srcId="{3394F49C-0F0D-406F-95F2-7AC145F89B67}" destId="{B1F1D653-510B-4981-A7EE-3FD0376ADF0B}" srcOrd="0" destOrd="0" presId="urn:microsoft.com/office/officeart/2005/8/layout/process4"/>
    <dgm:cxn modelId="{F7AF2B5F-0422-4779-8F19-93C56C8F0F47}" type="presParOf" srcId="{ED4655D3-FD30-4E87-B006-D20CC04A1B1E}" destId="{7B8F40EA-823F-4919-A5D2-8F3112B5662B}" srcOrd="7" destOrd="0" presId="urn:microsoft.com/office/officeart/2005/8/layout/process4"/>
    <dgm:cxn modelId="{A1FF518F-CD01-4B1C-B6D2-1178105BAFBC}" type="presParOf" srcId="{ED4655D3-FD30-4E87-B006-D20CC04A1B1E}" destId="{9441EF1F-2EAA-4D7A-918F-C3FA899854C5}" srcOrd="8" destOrd="0" presId="urn:microsoft.com/office/officeart/2005/8/layout/process4"/>
    <dgm:cxn modelId="{875D02BA-1E15-48CC-A8C3-2E368C3F1A38}" type="presParOf" srcId="{9441EF1F-2EAA-4D7A-918F-C3FA899854C5}" destId="{1BDE2622-BCB6-4C04-9D64-AFDD2559BF08}" srcOrd="0" destOrd="0" presId="urn:microsoft.com/office/officeart/2005/8/layout/process4"/>
    <dgm:cxn modelId="{3B50AA2B-7BF7-4171-AAEF-7F891867B126}" type="presParOf" srcId="{ED4655D3-FD30-4E87-B006-D20CC04A1B1E}" destId="{C1B73262-2879-4948-AC0D-16B68D36A12D}" srcOrd="9" destOrd="0" presId="urn:microsoft.com/office/officeart/2005/8/layout/process4"/>
    <dgm:cxn modelId="{74BD8807-DFE4-41E3-8CBD-39EC02B09E3E}" type="presParOf" srcId="{ED4655D3-FD30-4E87-B006-D20CC04A1B1E}" destId="{563A9D70-BF1B-464B-9555-2AACCB407D59}" srcOrd="10" destOrd="0" presId="urn:microsoft.com/office/officeart/2005/8/layout/process4"/>
    <dgm:cxn modelId="{E5899DAE-4EDD-4467-99DE-4E28DC544BBB}" type="presParOf" srcId="{563A9D70-BF1B-464B-9555-2AACCB407D59}" destId="{61580644-48FB-4AF4-AC2B-941D5EDAE156}" srcOrd="0" destOrd="0" presId="urn:microsoft.com/office/officeart/2005/8/layout/process4"/>
    <dgm:cxn modelId="{2703560A-B4B8-4E15-AEA8-EDC36C016F5E}" type="presParOf" srcId="{ED4655D3-FD30-4E87-B006-D20CC04A1B1E}" destId="{221812AC-7015-4E4C-9D14-0DABAAF2E3DF}" srcOrd="11" destOrd="0" presId="urn:microsoft.com/office/officeart/2005/8/layout/process4"/>
    <dgm:cxn modelId="{8FE3F552-BD58-4D06-A20A-CAFE1767BF5E}" type="presParOf" srcId="{ED4655D3-FD30-4E87-B006-D20CC04A1B1E}" destId="{E886B2EC-5A4D-44C3-B64E-370454E6FAE2}" srcOrd="12" destOrd="0" presId="urn:microsoft.com/office/officeart/2005/8/layout/process4"/>
    <dgm:cxn modelId="{643CA5B4-D816-4B18-A941-76FC7D78AC37}" type="presParOf" srcId="{E886B2EC-5A4D-44C3-B64E-370454E6FAE2}" destId="{3DDA56ED-57B2-4B45-9253-D474A800D124}" srcOrd="0" destOrd="0" presId="urn:microsoft.com/office/officeart/2005/8/layout/process4"/>
    <dgm:cxn modelId="{EEE1474F-788A-448E-B744-A23FDD6DE84F}" type="presParOf" srcId="{ED4655D3-FD30-4E87-B006-D20CC04A1B1E}" destId="{9251196A-D30D-451A-B7EF-6A726F38666E}" srcOrd="13" destOrd="0" presId="urn:microsoft.com/office/officeart/2005/8/layout/process4"/>
    <dgm:cxn modelId="{63A606E2-A7CE-4F68-A6FE-862BC8BD1D57}" type="presParOf" srcId="{ED4655D3-FD30-4E87-B006-D20CC04A1B1E}" destId="{D692DD68-083C-4BAC-9091-71561BE93BBB}" srcOrd="14" destOrd="0" presId="urn:microsoft.com/office/officeart/2005/8/layout/process4"/>
    <dgm:cxn modelId="{48C52646-47BC-426E-AA97-9891E1455320}" type="presParOf" srcId="{D692DD68-083C-4BAC-9091-71561BE93BBB}" destId="{24D36EC7-05A0-4401-9D4D-52D04301E306}" srcOrd="0" destOrd="0" presId="urn:microsoft.com/office/officeart/2005/8/layout/process4"/>
    <dgm:cxn modelId="{9AD6587F-D9EC-4795-8FE8-CDFE1EE175B3}" type="presParOf" srcId="{ED4655D3-FD30-4E87-B006-D20CC04A1B1E}" destId="{3420A0AF-6381-4B5C-94B1-33F0011C941F}" srcOrd="15" destOrd="0" presId="urn:microsoft.com/office/officeart/2005/8/layout/process4"/>
    <dgm:cxn modelId="{059B33EA-1A4C-4174-9733-50FA86F1A342}" type="presParOf" srcId="{ED4655D3-FD30-4E87-B006-D20CC04A1B1E}" destId="{CF04E3AB-570B-4182-A808-9A14390ECEC4}" srcOrd="16" destOrd="0" presId="urn:microsoft.com/office/officeart/2005/8/layout/process4"/>
    <dgm:cxn modelId="{5BDD3BDD-6B85-4B45-AC64-566E2606AC0B}" type="presParOf" srcId="{CF04E3AB-570B-4182-A808-9A14390ECEC4}" destId="{0B192212-B491-474C-BA52-4769AA8DBC8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471B9A2-992A-45C5-A614-6DAD57F49FCD}" type="doc">
      <dgm:prSet loTypeId="urn:microsoft.com/office/officeart/2005/8/layout/default" loCatId="list" qsTypeId="urn:microsoft.com/office/officeart/2005/8/quickstyle/3d1" qsCatId="3D" csTypeId="urn:microsoft.com/office/officeart/2005/8/colors/colorful3" csCatId="colorful" phldr="1"/>
      <dgm:spPr/>
      <dgm:t>
        <a:bodyPr/>
        <a:lstStyle/>
        <a:p>
          <a:pPr rtl="1"/>
          <a:endParaRPr lang="ar-EG"/>
        </a:p>
      </dgm:t>
    </dgm:pt>
    <dgm:pt modelId="{DDF92FE5-05AB-4B4F-9F05-617292EC7AA1}">
      <dgm:prSet phldrT="[Text]" custT="1"/>
      <dgm:spPr>
        <a:xfrm>
          <a:off x="0" y="725291"/>
          <a:ext cx="2565285" cy="1539171"/>
        </a:xfrm>
        <a:prstGeom prst="rect">
          <a:avLst/>
        </a:prstGeom>
        <a:solidFill>
          <a:schemeClr val="bg1">
            <a:lumMod val="6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SA" sz="3200" b="1" dirty="0" smtClean="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انخفاض الروح المعنوية</a:t>
          </a:r>
          <a:endParaRPr lang="ar-EG" sz="3200" b="1"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E5ED1813-8D27-4519-93D3-7B869FBCE5C8}" type="parTrans" cxnId="{C49680D1-C4D5-4A16-9665-56B24A3EE395}">
      <dgm:prSet/>
      <dgm:spPr/>
      <dgm:t>
        <a:bodyPr/>
        <a:lstStyle/>
        <a:p>
          <a:pPr algn="ctr" rtl="1"/>
          <a:endParaRPr lang="ar-EG" sz="2400" b="1">
            <a:latin typeface="Traditional Arabic" pitchFamily="18" charset="-78"/>
            <a:cs typeface="Traditional Arabic" pitchFamily="18" charset="-78"/>
          </a:endParaRPr>
        </a:p>
      </dgm:t>
    </dgm:pt>
    <dgm:pt modelId="{E34D3059-4889-469E-8E9A-D71B8D191C8B}" type="sibTrans" cxnId="{C49680D1-C4D5-4A16-9665-56B24A3EE395}">
      <dgm:prSet/>
      <dgm:spPr/>
      <dgm:t>
        <a:bodyPr/>
        <a:lstStyle/>
        <a:p>
          <a:pPr algn="ctr" rtl="1"/>
          <a:endParaRPr lang="ar-EG" sz="2400" b="1">
            <a:latin typeface="Traditional Arabic" pitchFamily="18" charset="-78"/>
            <a:cs typeface="Traditional Arabic" pitchFamily="18" charset="-78"/>
          </a:endParaRPr>
        </a:p>
      </dgm:t>
    </dgm:pt>
    <dgm:pt modelId="{A32E10EA-3B45-486D-A19F-939D785C6DA8}">
      <dgm:prSet custT="1"/>
      <dgm:spPr>
        <a:solidFill>
          <a:schemeClr val="bg1">
            <a:lumMod val="65000"/>
          </a:schemeClr>
        </a:solidFill>
      </dgm:spPr>
      <dgm:t>
        <a:bodyPr/>
        <a:lstStyle/>
        <a:p>
          <a:pPr rtl="1"/>
          <a:r>
            <a:rPr lang="ar-SA" sz="3200" b="1" dirty="0" smtClean="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أسلوب الإدارة</a:t>
          </a:r>
          <a:endParaRPr lang="en-US" sz="3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E9B8B60-E07F-42BC-929F-2752DEDCAD28}" type="parTrans" cxnId="{85B91B1C-2D55-4EA7-8B1F-448BFD6C18D6}">
      <dgm:prSet/>
      <dgm:spPr/>
      <dgm:t>
        <a:bodyPr/>
        <a:lstStyle/>
        <a:p>
          <a:pPr rtl="1"/>
          <a:endParaRPr lang="ar-EG"/>
        </a:p>
      </dgm:t>
    </dgm:pt>
    <dgm:pt modelId="{A737E729-1AC9-4D13-905A-2F1DFBAEA224}" type="sibTrans" cxnId="{85B91B1C-2D55-4EA7-8B1F-448BFD6C18D6}">
      <dgm:prSet/>
      <dgm:spPr/>
      <dgm:t>
        <a:bodyPr/>
        <a:lstStyle/>
        <a:p>
          <a:pPr rtl="1"/>
          <a:endParaRPr lang="ar-EG"/>
        </a:p>
      </dgm:t>
    </dgm:pt>
    <dgm:pt modelId="{293A87B3-750C-4564-ADCE-97D1DF341632}">
      <dgm:prSet custT="1"/>
      <dgm:spPr>
        <a:solidFill>
          <a:schemeClr val="bg1">
            <a:lumMod val="65000"/>
          </a:schemeClr>
        </a:solidFill>
      </dgm:spPr>
      <dgm:t>
        <a:bodyPr/>
        <a:lstStyle/>
        <a:p>
          <a:pPr rtl="1"/>
          <a:r>
            <a:rPr lang="ar-SA" sz="3200" b="1" dirty="0" smtClean="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المسؤوليات الوظيفية</a:t>
          </a:r>
          <a:endParaRPr lang="en-US" sz="3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AF89E6B-89B5-4B94-B6EE-54ACBDE925F0}" type="parTrans" cxnId="{30EFBE5A-22ED-4F9E-8F8D-0EA7A1903A6F}">
      <dgm:prSet/>
      <dgm:spPr/>
      <dgm:t>
        <a:bodyPr/>
        <a:lstStyle/>
        <a:p>
          <a:pPr rtl="1"/>
          <a:endParaRPr lang="ar-EG"/>
        </a:p>
      </dgm:t>
    </dgm:pt>
    <dgm:pt modelId="{CC737829-0D0D-4BF8-9632-1DB305441F86}" type="sibTrans" cxnId="{30EFBE5A-22ED-4F9E-8F8D-0EA7A1903A6F}">
      <dgm:prSet/>
      <dgm:spPr/>
      <dgm:t>
        <a:bodyPr/>
        <a:lstStyle/>
        <a:p>
          <a:pPr rtl="1"/>
          <a:endParaRPr lang="ar-EG"/>
        </a:p>
      </dgm:t>
    </dgm:pt>
    <dgm:pt modelId="{055D5FA7-F6A5-41B7-8510-9BDA00C4C978}">
      <dgm:prSet custT="1"/>
      <dgm:spPr>
        <a:solidFill>
          <a:schemeClr val="bg1">
            <a:lumMod val="65000"/>
          </a:schemeClr>
        </a:solidFill>
      </dgm:spPr>
      <dgm:t>
        <a:bodyPr/>
        <a:lstStyle/>
        <a:p>
          <a:pPr rtl="1"/>
          <a:r>
            <a:rPr lang="ar-SA" sz="3200" b="1" dirty="0" smtClean="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الاهتمامات المهنية</a:t>
          </a:r>
          <a:endParaRPr lang="en-US" sz="3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1CB846C-A239-4E9C-A3C7-6A67A2CAE917}" type="parTrans" cxnId="{3A0A0101-0D1D-462B-86F6-2B827454B222}">
      <dgm:prSet/>
      <dgm:spPr/>
      <dgm:t>
        <a:bodyPr/>
        <a:lstStyle/>
        <a:p>
          <a:pPr rtl="1"/>
          <a:endParaRPr lang="ar-EG"/>
        </a:p>
      </dgm:t>
    </dgm:pt>
    <dgm:pt modelId="{2D164D46-53F0-4CB4-9682-6EACDB983442}" type="sibTrans" cxnId="{3A0A0101-0D1D-462B-86F6-2B827454B222}">
      <dgm:prSet/>
      <dgm:spPr/>
      <dgm:t>
        <a:bodyPr/>
        <a:lstStyle/>
        <a:p>
          <a:pPr rtl="1"/>
          <a:endParaRPr lang="ar-EG"/>
        </a:p>
      </dgm:t>
    </dgm:pt>
    <dgm:pt modelId="{27A83057-CC24-49C0-8527-37174D829E79}">
      <dgm:prSet custT="1"/>
      <dgm:spPr>
        <a:solidFill>
          <a:schemeClr val="bg1">
            <a:lumMod val="65000"/>
          </a:schemeClr>
        </a:solidFill>
      </dgm:spPr>
      <dgm:t>
        <a:bodyPr/>
        <a:lstStyle/>
        <a:p>
          <a:pPr rtl="1"/>
          <a:r>
            <a:rPr lang="ar-SA" sz="3200" b="1" dirty="0" smtClean="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الأحداث المؤلمة </a:t>
          </a:r>
          <a:endParaRPr lang="en-US" sz="3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6AA0C12-F0A0-4CC2-95C7-536569CB06DE}" type="parTrans" cxnId="{521BC274-3A42-494B-A72A-68883FC57588}">
      <dgm:prSet/>
      <dgm:spPr/>
      <dgm:t>
        <a:bodyPr/>
        <a:lstStyle/>
        <a:p>
          <a:pPr rtl="1"/>
          <a:endParaRPr lang="ar-EG"/>
        </a:p>
      </dgm:t>
    </dgm:pt>
    <dgm:pt modelId="{56DEC6F5-DD2F-4780-BFE5-2498CFBBA08C}" type="sibTrans" cxnId="{521BC274-3A42-494B-A72A-68883FC57588}">
      <dgm:prSet/>
      <dgm:spPr/>
      <dgm:t>
        <a:bodyPr/>
        <a:lstStyle/>
        <a:p>
          <a:pPr rtl="1"/>
          <a:endParaRPr lang="ar-EG"/>
        </a:p>
      </dgm:t>
    </dgm:pt>
    <dgm:pt modelId="{AB5BD1BB-08FA-4367-821F-E0CB6AECA81F}">
      <dgm:prSet custT="1"/>
      <dgm:spPr>
        <a:solidFill>
          <a:schemeClr val="bg1">
            <a:lumMod val="65000"/>
          </a:schemeClr>
        </a:solidFill>
      </dgm:spPr>
      <dgm:t>
        <a:bodyPr/>
        <a:lstStyle/>
        <a:p>
          <a:pPr rtl="1"/>
          <a:r>
            <a:rPr lang="ar-SA" sz="3200" b="1" dirty="0" smtClean="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بيئة العمل</a:t>
          </a:r>
          <a:endParaRPr lang="en-US" sz="3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0C129A9-1E81-4854-9D87-ED92D47187C7}" type="parTrans" cxnId="{CE9AE03A-881D-4244-A65E-7B776061FBF5}">
      <dgm:prSet/>
      <dgm:spPr/>
      <dgm:t>
        <a:bodyPr/>
        <a:lstStyle/>
        <a:p>
          <a:pPr rtl="1"/>
          <a:endParaRPr lang="ar-EG"/>
        </a:p>
      </dgm:t>
    </dgm:pt>
    <dgm:pt modelId="{B8E7AA47-2569-4656-82C0-741108891AD2}" type="sibTrans" cxnId="{CE9AE03A-881D-4244-A65E-7B776061FBF5}">
      <dgm:prSet/>
      <dgm:spPr/>
      <dgm:t>
        <a:bodyPr/>
        <a:lstStyle/>
        <a:p>
          <a:pPr rtl="1"/>
          <a:endParaRPr lang="ar-EG"/>
        </a:p>
      </dgm:t>
    </dgm:pt>
    <dgm:pt modelId="{18F3E339-C430-400D-A38E-3CEFCF08DF8E}" type="pres">
      <dgm:prSet presAssocID="{3471B9A2-992A-45C5-A614-6DAD57F49FCD}" presName="diagram" presStyleCnt="0">
        <dgm:presLayoutVars>
          <dgm:dir/>
          <dgm:resizeHandles val="exact"/>
        </dgm:presLayoutVars>
      </dgm:prSet>
      <dgm:spPr/>
      <dgm:t>
        <a:bodyPr/>
        <a:lstStyle/>
        <a:p>
          <a:pPr rtl="1"/>
          <a:endParaRPr lang="ar-EG"/>
        </a:p>
      </dgm:t>
    </dgm:pt>
    <dgm:pt modelId="{7CD7A39A-9D86-4BCC-84E0-8403649E004D}" type="pres">
      <dgm:prSet presAssocID="{DDF92FE5-05AB-4B4F-9F05-617292EC7AA1}" presName="node" presStyleLbl="node1" presStyleIdx="0" presStyleCnt="6">
        <dgm:presLayoutVars>
          <dgm:bulletEnabled val="1"/>
        </dgm:presLayoutVars>
      </dgm:prSet>
      <dgm:spPr/>
      <dgm:t>
        <a:bodyPr/>
        <a:lstStyle/>
        <a:p>
          <a:pPr rtl="1"/>
          <a:endParaRPr lang="ar-EG"/>
        </a:p>
      </dgm:t>
    </dgm:pt>
    <dgm:pt modelId="{9AE1EFC0-8C9F-40EE-8AD4-1EC2B4141D04}" type="pres">
      <dgm:prSet presAssocID="{E34D3059-4889-469E-8E9A-D71B8D191C8B}" presName="sibTrans" presStyleCnt="0"/>
      <dgm:spPr/>
      <dgm:t>
        <a:bodyPr/>
        <a:lstStyle/>
        <a:p>
          <a:pPr rtl="1"/>
          <a:endParaRPr lang="ar-EG"/>
        </a:p>
      </dgm:t>
    </dgm:pt>
    <dgm:pt modelId="{E27E58B6-80DC-40D7-8B75-EF63CD551E4D}" type="pres">
      <dgm:prSet presAssocID="{A32E10EA-3B45-486D-A19F-939D785C6DA8}" presName="node" presStyleLbl="node1" presStyleIdx="1" presStyleCnt="6">
        <dgm:presLayoutVars>
          <dgm:bulletEnabled val="1"/>
        </dgm:presLayoutVars>
      </dgm:prSet>
      <dgm:spPr/>
      <dgm:t>
        <a:bodyPr/>
        <a:lstStyle/>
        <a:p>
          <a:pPr rtl="1"/>
          <a:endParaRPr lang="ar-EG"/>
        </a:p>
      </dgm:t>
    </dgm:pt>
    <dgm:pt modelId="{9C2E2F40-B5BC-4A21-8687-23678D98BA13}" type="pres">
      <dgm:prSet presAssocID="{A737E729-1AC9-4D13-905A-2F1DFBAEA224}" presName="sibTrans" presStyleCnt="0"/>
      <dgm:spPr/>
    </dgm:pt>
    <dgm:pt modelId="{E7188CC8-3AFD-4B75-B499-058112DD4BBC}" type="pres">
      <dgm:prSet presAssocID="{293A87B3-750C-4564-ADCE-97D1DF341632}" presName="node" presStyleLbl="node1" presStyleIdx="2" presStyleCnt="6">
        <dgm:presLayoutVars>
          <dgm:bulletEnabled val="1"/>
        </dgm:presLayoutVars>
      </dgm:prSet>
      <dgm:spPr/>
      <dgm:t>
        <a:bodyPr/>
        <a:lstStyle/>
        <a:p>
          <a:pPr rtl="1"/>
          <a:endParaRPr lang="ar-EG"/>
        </a:p>
      </dgm:t>
    </dgm:pt>
    <dgm:pt modelId="{81A1EF9E-33E1-49A3-BE0C-373F8B2FF689}" type="pres">
      <dgm:prSet presAssocID="{CC737829-0D0D-4BF8-9632-1DB305441F86}" presName="sibTrans" presStyleCnt="0"/>
      <dgm:spPr/>
    </dgm:pt>
    <dgm:pt modelId="{BBB636A8-E744-4622-AE4D-98A967037E99}" type="pres">
      <dgm:prSet presAssocID="{055D5FA7-F6A5-41B7-8510-9BDA00C4C978}" presName="node" presStyleLbl="node1" presStyleIdx="3" presStyleCnt="6">
        <dgm:presLayoutVars>
          <dgm:bulletEnabled val="1"/>
        </dgm:presLayoutVars>
      </dgm:prSet>
      <dgm:spPr/>
      <dgm:t>
        <a:bodyPr/>
        <a:lstStyle/>
        <a:p>
          <a:pPr rtl="1"/>
          <a:endParaRPr lang="ar-EG"/>
        </a:p>
      </dgm:t>
    </dgm:pt>
    <dgm:pt modelId="{C8157681-331A-40C6-9F7A-1E47A929285C}" type="pres">
      <dgm:prSet presAssocID="{2D164D46-53F0-4CB4-9682-6EACDB983442}" presName="sibTrans" presStyleCnt="0"/>
      <dgm:spPr/>
    </dgm:pt>
    <dgm:pt modelId="{04A666D8-FBE1-4A85-93DD-410BE6B5B135}" type="pres">
      <dgm:prSet presAssocID="{27A83057-CC24-49C0-8527-37174D829E79}" presName="node" presStyleLbl="node1" presStyleIdx="4" presStyleCnt="6">
        <dgm:presLayoutVars>
          <dgm:bulletEnabled val="1"/>
        </dgm:presLayoutVars>
      </dgm:prSet>
      <dgm:spPr/>
      <dgm:t>
        <a:bodyPr/>
        <a:lstStyle/>
        <a:p>
          <a:pPr rtl="1"/>
          <a:endParaRPr lang="ar-EG"/>
        </a:p>
      </dgm:t>
    </dgm:pt>
    <dgm:pt modelId="{F3E4BD11-29F5-427C-907F-C002E5CF094D}" type="pres">
      <dgm:prSet presAssocID="{56DEC6F5-DD2F-4780-BFE5-2498CFBBA08C}" presName="sibTrans" presStyleCnt="0"/>
      <dgm:spPr/>
    </dgm:pt>
    <dgm:pt modelId="{E18BC86F-C1B7-4935-BBF6-B1500711C7C9}" type="pres">
      <dgm:prSet presAssocID="{AB5BD1BB-08FA-4367-821F-E0CB6AECA81F}" presName="node" presStyleLbl="node1" presStyleIdx="5" presStyleCnt="6">
        <dgm:presLayoutVars>
          <dgm:bulletEnabled val="1"/>
        </dgm:presLayoutVars>
      </dgm:prSet>
      <dgm:spPr/>
      <dgm:t>
        <a:bodyPr/>
        <a:lstStyle/>
        <a:p>
          <a:pPr rtl="1"/>
          <a:endParaRPr lang="ar-EG"/>
        </a:p>
      </dgm:t>
    </dgm:pt>
  </dgm:ptLst>
  <dgm:cxnLst>
    <dgm:cxn modelId="{CB603F40-6393-4EFF-BD96-FA216ED04E29}" type="presOf" srcId="{3471B9A2-992A-45C5-A614-6DAD57F49FCD}" destId="{18F3E339-C430-400D-A38E-3CEFCF08DF8E}" srcOrd="0" destOrd="0" presId="urn:microsoft.com/office/officeart/2005/8/layout/default"/>
    <dgm:cxn modelId="{A4EAD473-EE7C-44A5-869B-B8C85FA72601}" type="presOf" srcId="{DDF92FE5-05AB-4B4F-9F05-617292EC7AA1}" destId="{7CD7A39A-9D86-4BCC-84E0-8403649E004D}" srcOrd="0" destOrd="0" presId="urn:microsoft.com/office/officeart/2005/8/layout/default"/>
    <dgm:cxn modelId="{EF8133D5-C66C-4CDE-A7E5-62946DDFBA4E}" type="presOf" srcId="{A32E10EA-3B45-486D-A19F-939D785C6DA8}" destId="{E27E58B6-80DC-40D7-8B75-EF63CD551E4D}" srcOrd="0" destOrd="0" presId="urn:microsoft.com/office/officeart/2005/8/layout/default"/>
    <dgm:cxn modelId="{85B91B1C-2D55-4EA7-8B1F-448BFD6C18D6}" srcId="{3471B9A2-992A-45C5-A614-6DAD57F49FCD}" destId="{A32E10EA-3B45-486D-A19F-939D785C6DA8}" srcOrd="1" destOrd="0" parTransId="{DE9B8B60-E07F-42BC-929F-2752DEDCAD28}" sibTransId="{A737E729-1AC9-4D13-905A-2F1DFBAEA224}"/>
    <dgm:cxn modelId="{3A0A0101-0D1D-462B-86F6-2B827454B222}" srcId="{3471B9A2-992A-45C5-A614-6DAD57F49FCD}" destId="{055D5FA7-F6A5-41B7-8510-9BDA00C4C978}" srcOrd="3" destOrd="0" parTransId="{01CB846C-A239-4E9C-A3C7-6A67A2CAE917}" sibTransId="{2D164D46-53F0-4CB4-9682-6EACDB983442}"/>
    <dgm:cxn modelId="{F27D18DC-0525-4E15-A0AC-FF559E14D2C4}" type="presOf" srcId="{AB5BD1BB-08FA-4367-821F-E0CB6AECA81F}" destId="{E18BC86F-C1B7-4935-BBF6-B1500711C7C9}" srcOrd="0" destOrd="0" presId="urn:microsoft.com/office/officeart/2005/8/layout/default"/>
    <dgm:cxn modelId="{30EFBE5A-22ED-4F9E-8F8D-0EA7A1903A6F}" srcId="{3471B9A2-992A-45C5-A614-6DAD57F49FCD}" destId="{293A87B3-750C-4564-ADCE-97D1DF341632}" srcOrd="2" destOrd="0" parTransId="{3AF89E6B-89B5-4B94-B6EE-54ACBDE925F0}" sibTransId="{CC737829-0D0D-4BF8-9632-1DB305441F86}"/>
    <dgm:cxn modelId="{C49680D1-C4D5-4A16-9665-56B24A3EE395}" srcId="{3471B9A2-992A-45C5-A614-6DAD57F49FCD}" destId="{DDF92FE5-05AB-4B4F-9F05-617292EC7AA1}" srcOrd="0" destOrd="0" parTransId="{E5ED1813-8D27-4519-93D3-7B869FBCE5C8}" sibTransId="{E34D3059-4889-469E-8E9A-D71B8D191C8B}"/>
    <dgm:cxn modelId="{521BC274-3A42-494B-A72A-68883FC57588}" srcId="{3471B9A2-992A-45C5-A614-6DAD57F49FCD}" destId="{27A83057-CC24-49C0-8527-37174D829E79}" srcOrd="4" destOrd="0" parTransId="{B6AA0C12-F0A0-4CC2-95C7-536569CB06DE}" sibTransId="{56DEC6F5-DD2F-4780-BFE5-2498CFBBA08C}"/>
    <dgm:cxn modelId="{01EF6A71-1B99-4459-8FF3-499518B2921A}" type="presOf" srcId="{055D5FA7-F6A5-41B7-8510-9BDA00C4C978}" destId="{BBB636A8-E744-4622-AE4D-98A967037E99}" srcOrd="0" destOrd="0" presId="urn:microsoft.com/office/officeart/2005/8/layout/default"/>
    <dgm:cxn modelId="{94B5256E-C688-4EA7-9DC9-9811C9091722}" type="presOf" srcId="{27A83057-CC24-49C0-8527-37174D829E79}" destId="{04A666D8-FBE1-4A85-93DD-410BE6B5B135}" srcOrd="0" destOrd="0" presId="urn:microsoft.com/office/officeart/2005/8/layout/default"/>
    <dgm:cxn modelId="{A2E5558B-B919-451B-90EF-C8792E5834B5}" type="presOf" srcId="{293A87B3-750C-4564-ADCE-97D1DF341632}" destId="{E7188CC8-3AFD-4B75-B499-058112DD4BBC}" srcOrd="0" destOrd="0" presId="urn:microsoft.com/office/officeart/2005/8/layout/default"/>
    <dgm:cxn modelId="{CE9AE03A-881D-4244-A65E-7B776061FBF5}" srcId="{3471B9A2-992A-45C5-A614-6DAD57F49FCD}" destId="{AB5BD1BB-08FA-4367-821F-E0CB6AECA81F}" srcOrd="5" destOrd="0" parTransId="{D0C129A9-1E81-4854-9D87-ED92D47187C7}" sibTransId="{B8E7AA47-2569-4656-82C0-741108891AD2}"/>
    <dgm:cxn modelId="{3B7D7F07-D138-4CC4-8F83-DE2DD38A221E}" type="presParOf" srcId="{18F3E339-C430-400D-A38E-3CEFCF08DF8E}" destId="{7CD7A39A-9D86-4BCC-84E0-8403649E004D}" srcOrd="0" destOrd="0" presId="urn:microsoft.com/office/officeart/2005/8/layout/default"/>
    <dgm:cxn modelId="{4422874D-1FCF-4CB6-9705-1E83605D6535}" type="presParOf" srcId="{18F3E339-C430-400D-A38E-3CEFCF08DF8E}" destId="{9AE1EFC0-8C9F-40EE-8AD4-1EC2B4141D04}" srcOrd="1" destOrd="0" presId="urn:microsoft.com/office/officeart/2005/8/layout/default"/>
    <dgm:cxn modelId="{2B9D05A0-557A-4DE8-84DF-6C49DCF6E5C2}" type="presParOf" srcId="{18F3E339-C430-400D-A38E-3CEFCF08DF8E}" destId="{E27E58B6-80DC-40D7-8B75-EF63CD551E4D}" srcOrd="2" destOrd="0" presId="urn:microsoft.com/office/officeart/2005/8/layout/default"/>
    <dgm:cxn modelId="{8BA9F9F5-1744-48AF-8305-9B8103667AEB}" type="presParOf" srcId="{18F3E339-C430-400D-A38E-3CEFCF08DF8E}" destId="{9C2E2F40-B5BC-4A21-8687-23678D98BA13}" srcOrd="3" destOrd="0" presId="urn:microsoft.com/office/officeart/2005/8/layout/default"/>
    <dgm:cxn modelId="{EAB9BF19-4A74-4FC2-9A98-4918BB146441}" type="presParOf" srcId="{18F3E339-C430-400D-A38E-3CEFCF08DF8E}" destId="{E7188CC8-3AFD-4B75-B499-058112DD4BBC}" srcOrd="4" destOrd="0" presId="urn:microsoft.com/office/officeart/2005/8/layout/default"/>
    <dgm:cxn modelId="{F32DB94A-4961-459E-B3E7-05390F60D89A}" type="presParOf" srcId="{18F3E339-C430-400D-A38E-3CEFCF08DF8E}" destId="{81A1EF9E-33E1-49A3-BE0C-373F8B2FF689}" srcOrd="5" destOrd="0" presId="urn:microsoft.com/office/officeart/2005/8/layout/default"/>
    <dgm:cxn modelId="{D6A8E0E6-1EB3-4541-906F-F46502632FFA}" type="presParOf" srcId="{18F3E339-C430-400D-A38E-3CEFCF08DF8E}" destId="{BBB636A8-E744-4622-AE4D-98A967037E99}" srcOrd="6" destOrd="0" presId="urn:microsoft.com/office/officeart/2005/8/layout/default"/>
    <dgm:cxn modelId="{99287B70-65E6-4B13-8621-D40ECB6DD22C}" type="presParOf" srcId="{18F3E339-C430-400D-A38E-3CEFCF08DF8E}" destId="{C8157681-331A-40C6-9F7A-1E47A929285C}" srcOrd="7" destOrd="0" presId="urn:microsoft.com/office/officeart/2005/8/layout/default"/>
    <dgm:cxn modelId="{797AA3B5-C3DF-4011-98F2-0BCDFB6EC3E4}" type="presParOf" srcId="{18F3E339-C430-400D-A38E-3CEFCF08DF8E}" destId="{04A666D8-FBE1-4A85-93DD-410BE6B5B135}" srcOrd="8" destOrd="0" presId="urn:microsoft.com/office/officeart/2005/8/layout/default"/>
    <dgm:cxn modelId="{6D65F869-AD64-4F20-AD4A-145C26069F94}" type="presParOf" srcId="{18F3E339-C430-400D-A38E-3CEFCF08DF8E}" destId="{F3E4BD11-29F5-427C-907F-C002E5CF094D}" srcOrd="9" destOrd="0" presId="urn:microsoft.com/office/officeart/2005/8/layout/default"/>
    <dgm:cxn modelId="{CBEF6D9D-CF4E-46C6-80BB-A44138C4AE69}" type="presParOf" srcId="{18F3E339-C430-400D-A38E-3CEFCF08DF8E}" destId="{E18BC86F-C1B7-4935-BBF6-B1500711C7C9}" srcOrd="10" destOrd="0" presId="urn:microsoft.com/office/officeart/2005/8/layout/default"/>
  </dgm:cxnLst>
  <dgm:bg>
    <a:solidFill>
      <a:schemeClr val="bg1">
        <a:lumMod val="9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B6E6E73-183E-47B7-A3D7-BF0521732E41}" type="doc">
      <dgm:prSet loTypeId="urn:microsoft.com/office/officeart/2008/layout/SquareAccentList" loCatId="list" qsTypeId="urn:microsoft.com/office/officeart/2005/8/quickstyle/3d1" qsCatId="3D" csTypeId="urn:microsoft.com/office/officeart/2005/8/colors/colorful1" csCatId="colorful" phldr="1"/>
      <dgm:spPr/>
      <dgm:t>
        <a:bodyPr/>
        <a:lstStyle/>
        <a:p>
          <a:pPr rtl="1"/>
          <a:endParaRPr lang="ar-EG"/>
        </a:p>
      </dgm:t>
    </dgm:pt>
    <dgm:pt modelId="{AA6F7C7B-2191-49E0-A664-0A3CEFE9F3DD}">
      <dgm:prSet phldrT="[Text]" custT="1"/>
      <dgm:spPr>
        <a:xfrm>
          <a:off x="6080182" y="325682"/>
          <a:ext cx="2665547" cy="1066219"/>
        </a:xfrm>
        <a:solidFill>
          <a:schemeClr val="accent2">
            <a:lumMod val="20000"/>
            <a:lumOff val="80000"/>
          </a:schemeClr>
        </a:solidFill>
        <a:scene3d>
          <a:camera prst="orthographicFront"/>
          <a:lightRig rig="flat" dir="t"/>
        </a:scene3d>
        <a:sp3d prstMaterial="plastic">
          <a:bevelT w="120900" h="88900"/>
          <a:bevelB w="88900" h="31750" prst="angle"/>
        </a:sp3d>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العوامل البيئيّة</a:t>
          </a:r>
          <a:endParaRPr lang="ar-EG" sz="3200" u="none"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23DF9982-198A-47AA-8AD2-ED1C0B301A59}" type="parTrans" cxnId="{D72E241D-4028-4E8F-B72D-64EB638FF98F}">
      <dgm:prSet/>
      <dgm:spPr/>
      <dgm:t>
        <a:bodyPr/>
        <a:lstStyle/>
        <a:p>
          <a:pPr rtl="1"/>
          <a:endParaRPr lang="ar-EG"/>
        </a:p>
      </dgm:t>
    </dgm:pt>
    <dgm:pt modelId="{822D3AA7-1985-4B01-8E65-BF9540D2B91B}" type="sibTrans" cxnId="{D72E241D-4028-4E8F-B72D-64EB638FF98F}">
      <dgm:prSet/>
      <dgm:spPr/>
      <dgm:t>
        <a:bodyPr/>
        <a:lstStyle/>
        <a:p>
          <a:pPr rtl="1"/>
          <a:endParaRPr lang="ar-EG"/>
        </a:p>
      </dgm:t>
    </dgm:pt>
    <dgm:pt modelId="{582A91C9-7480-4742-B951-B67DE02FCCCB}">
      <dgm:prSet phldrT="[Text]" custT="1"/>
      <dgm:spPr>
        <a:xfrm>
          <a:off x="6080182" y="1391902"/>
          <a:ext cx="2665547" cy="3554775"/>
        </a:xfrm>
        <a:scene3d>
          <a:camera prst="orthographicFront"/>
          <a:lightRig rig="flat" dir="t"/>
        </a:scene3d>
        <a:sp3d extrusionH="12700" prstMaterial="plastic">
          <a:bevelT w="50800" h="50800"/>
        </a:sp3d>
      </dgm:spPr>
      <dgm:t>
        <a:bodyPr/>
        <a:lstStyle/>
        <a:p>
          <a:pPr rtl="1"/>
          <a:r>
            <a:rPr lang="ar-SA" sz="2400" b="1" dirty="0" smtClean="0">
              <a:latin typeface="Traditional Arabic" pitchFamily="18" charset="-78"/>
              <a:cs typeface="Traditional Arabic" pitchFamily="18" charset="-78"/>
            </a:rPr>
            <a:t>عدم ثبوت الحالة الاقتصاديّة</a:t>
          </a:r>
          <a:endParaRPr lang="ar-EG" sz="2400" dirty="0">
            <a:latin typeface="Traditional Arabic" pitchFamily="18" charset="-78"/>
            <a:ea typeface="+mn-ea"/>
            <a:cs typeface="Traditional Arabic" pitchFamily="18" charset="-78"/>
          </a:endParaRPr>
        </a:p>
      </dgm:t>
    </dgm:pt>
    <dgm:pt modelId="{4176C3F3-5CAE-42D0-8213-C06EA0F09E80}" type="parTrans" cxnId="{8B8AA2BA-B6C7-4782-896A-242BE19AFA24}">
      <dgm:prSet/>
      <dgm:spPr/>
      <dgm:t>
        <a:bodyPr/>
        <a:lstStyle/>
        <a:p>
          <a:pPr rtl="1"/>
          <a:endParaRPr lang="ar-EG"/>
        </a:p>
      </dgm:t>
    </dgm:pt>
    <dgm:pt modelId="{B5072BA2-0B6F-4FCB-9205-AA42429B6AF7}" type="sibTrans" cxnId="{8B8AA2BA-B6C7-4782-896A-242BE19AFA24}">
      <dgm:prSet/>
      <dgm:spPr/>
      <dgm:t>
        <a:bodyPr/>
        <a:lstStyle/>
        <a:p>
          <a:pPr rtl="1"/>
          <a:endParaRPr lang="ar-EG"/>
        </a:p>
      </dgm:t>
    </dgm:pt>
    <dgm:pt modelId="{BF7A24AD-889E-4B53-B3B5-DF34E4FF5D39}">
      <dgm:prSet phldrT="[Text]" custT="1"/>
      <dgm:spPr>
        <a:xfrm>
          <a:off x="3041458" y="325682"/>
          <a:ext cx="2665547" cy="1066219"/>
        </a:xfrm>
        <a:solidFill>
          <a:schemeClr val="accent3">
            <a:lumMod val="20000"/>
            <a:lumOff val="80000"/>
          </a:schemeClr>
        </a:solidFill>
        <a:scene3d>
          <a:camera prst="orthographicFront"/>
          <a:lightRig rig="flat" dir="t"/>
        </a:scene3d>
        <a:sp3d prstMaterial="plastic">
          <a:bevelT w="120900" h="88900"/>
          <a:bevelB w="88900" h="31750" prst="angle"/>
        </a:sp3d>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العوامل التنظيميّة</a:t>
          </a:r>
          <a:endParaRPr lang="ar-EG" sz="3200" u="none"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4986B4A0-ABD0-4F49-987F-AD2AB5E4FBEA}" type="parTrans" cxnId="{9309EB79-9409-4F60-8397-608E4BB566E2}">
      <dgm:prSet/>
      <dgm:spPr/>
      <dgm:t>
        <a:bodyPr/>
        <a:lstStyle/>
        <a:p>
          <a:pPr rtl="1"/>
          <a:endParaRPr lang="ar-EG"/>
        </a:p>
      </dgm:t>
    </dgm:pt>
    <dgm:pt modelId="{C0FACBD3-4839-41F2-94D0-AFDE3245715A}" type="sibTrans" cxnId="{9309EB79-9409-4F60-8397-608E4BB566E2}">
      <dgm:prSet/>
      <dgm:spPr/>
      <dgm:t>
        <a:bodyPr/>
        <a:lstStyle/>
        <a:p>
          <a:pPr rtl="1"/>
          <a:endParaRPr lang="ar-EG"/>
        </a:p>
      </dgm:t>
    </dgm:pt>
    <dgm:pt modelId="{DC8C0D33-F63C-4280-BC19-3BE511EF722E}">
      <dgm:prSet phldrT="[Text]" custT="1"/>
      <dgm:spPr>
        <a:xfrm>
          <a:off x="3041458" y="1391902"/>
          <a:ext cx="2665547" cy="3554775"/>
        </a:xfrm>
        <a:scene3d>
          <a:camera prst="orthographicFront"/>
          <a:lightRig rig="flat" dir="t"/>
        </a:scene3d>
        <a:sp3d extrusionH="12700" prstMaterial="plastic">
          <a:bevelT w="50800" h="50800"/>
        </a:sp3d>
      </dgm:spPr>
      <dgm:t>
        <a:bodyPr/>
        <a:lstStyle/>
        <a:p>
          <a:pPr rtl="1"/>
          <a:r>
            <a:rPr lang="ar-SA" sz="2400" b="1" dirty="0" smtClean="0">
              <a:latin typeface="Traditional Arabic" pitchFamily="18" charset="-78"/>
              <a:cs typeface="Traditional Arabic" pitchFamily="18" charset="-78"/>
            </a:rPr>
            <a:t>مُتطلَّبات العمل</a:t>
          </a:r>
          <a:endParaRPr lang="ar-EG" sz="2400" dirty="0">
            <a:latin typeface="Traditional Arabic" pitchFamily="18" charset="-78"/>
            <a:ea typeface="+mn-ea"/>
            <a:cs typeface="Traditional Arabic" pitchFamily="18" charset="-78"/>
          </a:endParaRPr>
        </a:p>
      </dgm:t>
    </dgm:pt>
    <dgm:pt modelId="{F7270CFB-6730-4AC4-8224-207B51231926}" type="parTrans" cxnId="{97F5B813-12A7-41D0-B9A8-483A7D7A64C8}">
      <dgm:prSet/>
      <dgm:spPr/>
      <dgm:t>
        <a:bodyPr/>
        <a:lstStyle/>
        <a:p>
          <a:pPr rtl="1"/>
          <a:endParaRPr lang="ar-EG"/>
        </a:p>
      </dgm:t>
    </dgm:pt>
    <dgm:pt modelId="{C69A410C-826F-442D-901C-9E8F47BC641F}" type="sibTrans" cxnId="{97F5B813-12A7-41D0-B9A8-483A7D7A64C8}">
      <dgm:prSet/>
      <dgm:spPr/>
      <dgm:t>
        <a:bodyPr/>
        <a:lstStyle/>
        <a:p>
          <a:pPr rtl="1"/>
          <a:endParaRPr lang="ar-EG"/>
        </a:p>
      </dgm:t>
    </dgm:pt>
    <dgm:pt modelId="{584C4017-BF5F-4E75-BAB8-3929D76343F8}">
      <dgm:prSet phldrT="[Text]" custT="1"/>
      <dgm:spPr>
        <a:xfrm>
          <a:off x="2733" y="325682"/>
          <a:ext cx="2665547" cy="1066219"/>
        </a:xfrm>
        <a:solidFill>
          <a:schemeClr val="accent4">
            <a:lumMod val="20000"/>
            <a:lumOff val="80000"/>
          </a:schemeClr>
        </a:solidFill>
        <a:scene3d>
          <a:camera prst="orthographicFront"/>
          <a:lightRig rig="flat" dir="t"/>
        </a:scene3d>
        <a:sp3d prstMaterial="plastic">
          <a:bevelT w="120900" h="88900"/>
          <a:bevelB w="88900" h="31750" prst="angle"/>
        </a:sp3d>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العوامل الشخصيّة</a:t>
          </a:r>
          <a:endParaRPr lang="ar-EG" sz="3200" u="none"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E4DF05A-39F4-485E-822B-4AF16124D0CC}" type="parTrans" cxnId="{FECC88DC-C628-4687-86DC-316BEEF12554}">
      <dgm:prSet/>
      <dgm:spPr/>
      <dgm:t>
        <a:bodyPr/>
        <a:lstStyle/>
        <a:p>
          <a:pPr rtl="1"/>
          <a:endParaRPr lang="ar-EG"/>
        </a:p>
      </dgm:t>
    </dgm:pt>
    <dgm:pt modelId="{F4015CC0-CB81-4DA1-AD21-11C53F8C0B5F}" type="sibTrans" cxnId="{FECC88DC-C628-4687-86DC-316BEEF12554}">
      <dgm:prSet/>
      <dgm:spPr/>
      <dgm:t>
        <a:bodyPr/>
        <a:lstStyle/>
        <a:p>
          <a:pPr rtl="1"/>
          <a:endParaRPr lang="ar-EG"/>
        </a:p>
      </dgm:t>
    </dgm:pt>
    <dgm:pt modelId="{542967A6-D0F5-49CD-BA09-C96E374D13DA}">
      <dgm:prSet phldrT="[Text]" custT="1"/>
      <dgm:spPr>
        <a:xfrm>
          <a:off x="2733" y="1391902"/>
          <a:ext cx="2665547" cy="3554775"/>
        </a:xfrm>
        <a:scene3d>
          <a:camera prst="orthographicFront"/>
          <a:lightRig rig="flat" dir="t"/>
        </a:scene3d>
        <a:sp3d extrusionH="12700" prstMaterial="plastic">
          <a:bevelT w="50800" h="50800"/>
        </a:sp3d>
      </dgm:spPr>
      <dgm:t>
        <a:bodyPr/>
        <a:lstStyle/>
        <a:p>
          <a:pPr rtl="1"/>
          <a:r>
            <a:rPr lang="ar-SA" sz="2400" b="1" dirty="0" smtClean="0">
              <a:latin typeface="Traditional Arabic" pitchFamily="18" charset="-78"/>
              <a:cs typeface="Traditional Arabic" pitchFamily="18" charset="-78"/>
            </a:rPr>
            <a:t>الضغوط المُتعلّقة بظروف حياة الموظّف</a:t>
          </a:r>
          <a:endParaRPr lang="ar-EG" sz="2400" dirty="0">
            <a:latin typeface="Traditional Arabic" pitchFamily="18" charset="-78"/>
            <a:ea typeface="+mn-ea"/>
            <a:cs typeface="Traditional Arabic" pitchFamily="18" charset="-78"/>
          </a:endParaRPr>
        </a:p>
      </dgm:t>
    </dgm:pt>
    <dgm:pt modelId="{C4CDAC60-99E2-48D8-AC64-22E918EE83F0}" type="parTrans" cxnId="{A788F6CE-D4D4-4A60-B6C9-94F824E253CE}">
      <dgm:prSet/>
      <dgm:spPr/>
      <dgm:t>
        <a:bodyPr/>
        <a:lstStyle/>
        <a:p>
          <a:pPr rtl="1"/>
          <a:endParaRPr lang="ar-EG"/>
        </a:p>
      </dgm:t>
    </dgm:pt>
    <dgm:pt modelId="{FA9D6BBC-4ED0-4810-880D-22E8F1F7B0C8}" type="sibTrans" cxnId="{A788F6CE-D4D4-4A60-B6C9-94F824E253CE}">
      <dgm:prSet/>
      <dgm:spPr/>
      <dgm:t>
        <a:bodyPr/>
        <a:lstStyle/>
        <a:p>
          <a:pPr rtl="1"/>
          <a:endParaRPr lang="ar-EG"/>
        </a:p>
      </dgm:t>
    </dgm:pt>
    <dgm:pt modelId="{EAC60957-9EE3-4421-AA90-7481DB5AB5D5}">
      <dgm:prSet custT="1"/>
      <dgm:spPr/>
      <dgm:t>
        <a:bodyPr/>
        <a:lstStyle/>
        <a:p>
          <a:pPr rtl="1"/>
          <a:r>
            <a:rPr lang="ar-SA" sz="2400" b="1" dirty="0" smtClean="0">
              <a:latin typeface="Traditional Arabic" pitchFamily="18" charset="-78"/>
              <a:cs typeface="Traditional Arabic" pitchFamily="18" charset="-78"/>
            </a:rPr>
            <a:t>التطوّر التكنولوجيّ المُتسارِع</a:t>
          </a:r>
          <a:endParaRPr lang="en-US" sz="2400" dirty="0">
            <a:latin typeface="Traditional Arabic" pitchFamily="18" charset="-78"/>
            <a:cs typeface="Traditional Arabic" pitchFamily="18" charset="-78"/>
          </a:endParaRPr>
        </a:p>
      </dgm:t>
    </dgm:pt>
    <dgm:pt modelId="{E24FD44E-5272-45F6-94E8-E96931F9AECF}" type="parTrans" cxnId="{7EC89FFB-5EE0-4D0C-BA5E-92EEAAF9FBB0}">
      <dgm:prSet/>
      <dgm:spPr/>
      <dgm:t>
        <a:bodyPr/>
        <a:lstStyle/>
        <a:p>
          <a:pPr rtl="1"/>
          <a:endParaRPr lang="ar-EG"/>
        </a:p>
      </dgm:t>
    </dgm:pt>
    <dgm:pt modelId="{FF5AC18A-14B3-424F-B1E0-9D299D322C6E}" type="sibTrans" cxnId="{7EC89FFB-5EE0-4D0C-BA5E-92EEAAF9FBB0}">
      <dgm:prSet/>
      <dgm:spPr/>
      <dgm:t>
        <a:bodyPr/>
        <a:lstStyle/>
        <a:p>
          <a:pPr rtl="1"/>
          <a:endParaRPr lang="ar-EG"/>
        </a:p>
      </dgm:t>
    </dgm:pt>
    <dgm:pt modelId="{1CC3BEAA-E0F0-4B7D-910C-0EDB064272B5}">
      <dgm:prSet custT="1"/>
      <dgm:spPr/>
      <dgm:t>
        <a:bodyPr/>
        <a:lstStyle/>
        <a:p>
          <a:pPr rtl="1"/>
          <a:r>
            <a:rPr lang="ar-SA" sz="2400" b="1" dirty="0" smtClean="0">
              <a:latin typeface="Traditional Arabic" pitchFamily="18" charset="-78"/>
              <a:cs typeface="Traditional Arabic" pitchFamily="18" charset="-78"/>
            </a:rPr>
            <a:t>التّغييرات الاجتماعيّة</a:t>
          </a:r>
          <a:endParaRPr lang="ar-EG" sz="2400" dirty="0">
            <a:latin typeface="Traditional Arabic" pitchFamily="18" charset="-78"/>
            <a:cs typeface="Traditional Arabic" pitchFamily="18" charset="-78"/>
          </a:endParaRPr>
        </a:p>
      </dgm:t>
    </dgm:pt>
    <dgm:pt modelId="{526F62CC-D5C0-4786-8BEC-6D8B5FE88755}" type="parTrans" cxnId="{6C53E3CA-59E6-43B9-8F60-4A1CB7004451}">
      <dgm:prSet/>
      <dgm:spPr/>
      <dgm:t>
        <a:bodyPr/>
        <a:lstStyle/>
        <a:p>
          <a:pPr rtl="1"/>
          <a:endParaRPr lang="ar-EG"/>
        </a:p>
      </dgm:t>
    </dgm:pt>
    <dgm:pt modelId="{3442234A-5811-46DC-8D21-C6552EBCB40A}" type="sibTrans" cxnId="{6C53E3CA-59E6-43B9-8F60-4A1CB7004451}">
      <dgm:prSet/>
      <dgm:spPr/>
      <dgm:t>
        <a:bodyPr/>
        <a:lstStyle/>
        <a:p>
          <a:pPr rtl="1"/>
          <a:endParaRPr lang="ar-EG"/>
        </a:p>
      </dgm:t>
    </dgm:pt>
    <dgm:pt modelId="{D35C0EFB-7666-4277-81CA-44E563616EC1}">
      <dgm:prSet custT="1"/>
      <dgm:spPr/>
      <dgm:t>
        <a:bodyPr/>
        <a:lstStyle/>
        <a:p>
          <a:pPr rtl="1"/>
          <a:r>
            <a:rPr lang="ar-SA" sz="2400" b="1" dirty="0" smtClean="0">
              <a:latin typeface="Traditional Arabic" pitchFamily="18" charset="-78"/>
              <a:cs typeface="Traditional Arabic" pitchFamily="18" charset="-78"/>
            </a:rPr>
            <a:t>نوعيّة العلاقات في بيئة العمل</a:t>
          </a:r>
          <a:endParaRPr lang="en-US" sz="2400" dirty="0">
            <a:latin typeface="Traditional Arabic" pitchFamily="18" charset="-78"/>
            <a:cs typeface="Traditional Arabic" pitchFamily="18" charset="-78"/>
          </a:endParaRPr>
        </a:p>
      </dgm:t>
    </dgm:pt>
    <dgm:pt modelId="{08C28C3A-A853-4788-A700-44981D8F3089}" type="parTrans" cxnId="{AEBD77FF-9D50-4535-9CF7-7E9AB2B0D402}">
      <dgm:prSet/>
      <dgm:spPr/>
      <dgm:t>
        <a:bodyPr/>
        <a:lstStyle/>
        <a:p>
          <a:pPr rtl="1"/>
          <a:endParaRPr lang="ar-EG"/>
        </a:p>
      </dgm:t>
    </dgm:pt>
    <dgm:pt modelId="{DFEE5F1D-D69D-4414-BEA0-69A833E17DCE}" type="sibTrans" cxnId="{AEBD77FF-9D50-4535-9CF7-7E9AB2B0D402}">
      <dgm:prSet/>
      <dgm:spPr/>
      <dgm:t>
        <a:bodyPr/>
        <a:lstStyle/>
        <a:p>
          <a:pPr rtl="1"/>
          <a:endParaRPr lang="ar-EG"/>
        </a:p>
      </dgm:t>
    </dgm:pt>
    <dgm:pt modelId="{3B98B49F-A551-4AD7-8388-A904A6ABF96B}">
      <dgm:prSet custT="1"/>
      <dgm:spPr/>
      <dgm:t>
        <a:bodyPr/>
        <a:lstStyle/>
        <a:p>
          <a:pPr rtl="1"/>
          <a:r>
            <a:rPr lang="ar-SA" sz="2400" b="1" dirty="0" smtClean="0">
              <a:latin typeface="Traditional Arabic" pitchFamily="18" charset="-78"/>
              <a:cs typeface="Traditional Arabic" pitchFamily="18" charset="-78"/>
            </a:rPr>
            <a:t>الهيكل التنظيميّ</a:t>
          </a:r>
          <a:endParaRPr lang="ar-EG" sz="2400" dirty="0">
            <a:latin typeface="Traditional Arabic" pitchFamily="18" charset="-78"/>
            <a:cs typeface="Traditional Arabic" pitchFamily="18" charset="-78"/>
          </a:endParaRPr>
        </a:p>
      </dgm:t>
    </dgm:pt>
    <dgm:pt modelId="{225F1436-00BA-4860-82C1-5A5541EA8750}" type="parTrans" cxnId="{FA31864E-9510-454B-A308-29127204F46B}">
      <dgm:prSet/>
      <dgm:spPr/>
      <dgm:t>
        <a:bodyPr/>
        <a:lstStyle/>
        <a:p>
          <a:pPr rtl="1"/>
          <a:endParaRPr lang="ar-EG"/>
        </a:p>
      </dgm:t>
    </dgm:pt>
    <dgm:pt modelId="{233D8DB7-A730-4DC9-905A-26625DB8151F}" type="sibTrans" cxnId="{FA31864E-9510-454B-A308-29127204F46B}">
      <dgm:prSet/>
      <dgm:spPr/>
      <dgm:t>
        <a:bodyPr/>
        <a:lstStyle/>
        <a:p>
          <a:pPr rtl="1"/>
          <a:endParaRPr lang="ar-EG"/>
        </a:p>
      </dgm:t>
    </dgm:pt>
    <dgm:pt modelId="{18F039EF-37F4-4569-824E-01E32ED44BC4}">
      <dgm:prSet custT="1"/>
      <dgm:spPr/>
      <dgm:t>
        <a:bodyPr/>
        <a:lstStyle/>
        <a:p>
          <a:pPr rtl="1"/>
          <a:r>
            <a:rPr lang="ar-SA" sz="2400" b="1" dirty="0" smtClean="0">
              <a:latin typeface="Traditional Arabic" pitchFamily="18" charset="-78"/>
              <a:cs typeface="Traditional Arabic" pitchFamily="18" charset="-78"/>
            </a:rPr>
            <a:t>الضّغوط الداخليّة الخاصّة بالموظّف</a:t>
          </a:r>
          <a:endParaRPr lang="ar-EG" sz="2400" dirty="0">
            <a:latin typeface="Traditional Arabic" pitchFamily="18" charset="-78"/>
            <a:cs typeface="Traditional Arabic" pitchFamily="18" charset="-78"/>
          </a:endParaRPr>
        </a:p>
      </dgm:t>
    </dgm:pt>
    <dgm:pt modelId="{38820E3B-734D-4269-9A62-4545FB0F4423}" type="parTrans" cxnId="{12D000DB-727B-43E1-AE96-897CE98BBBFC}">
      <dgm:prSet/>
      <dgm:spPr/>
      <dgm:t>
        <a:bodyPr/>
        <a:lstStyle/>
        <a:p>
          <a:pPr rtl="1"/>
          <a:endParaRPr lang="ar-EG"/>
        </a:p>
      </dgm:t>
    </dgm:pt>
    <dgm:pt modelId="{B8D6E7B2-62F3-4BF6-B368-49230F070269}" type="sibTrans" cxnId="{12D000DB-727B-43E1-AE96-897CE98BBBFC}">
      <dgm:prSet/>
      <dgm:spPr/>
      <dgm:t>
        <a:bodyPr/>
        <a:lstStyle/>
        <a:p>
          <a:pPr rtl="1"/>
          <a:endParaRPr lang="ar-EG"/>
        </a:p>
      </dgm:t>
    </dgm:pt>
    <dgm:pt modelId="{6A976D1D-8707-4E6C-A41E-0DFD22127C8D}" type="pres">
      <dgm:prSet presAssocID="{1B6E6E73-183E-47B7-A3D7-BF0521732E41}" presName="layout" presStyleCnt="0">
        <dgm:presLayoutVars>
          <dgm:chMax/>
          <dgm:chPref/>
          <dgm:dir val="rev"/>
          <dgm:resizeHandles/>
        </dgm:presLayoutVars>
      </dgm:prSet>
      <dgm:spPr/>
      <dgm:t>
        <a:bodyPr/>
        <a:lstStyle/>
        <a:p>
          <a:pPr rtl="1"/>
          <a:endParaRPr lang="ar-EG"/>
        </a:p>
      </dgm:t>
    </dgm:pt>
    <dgm:pt modelId="{780D15E7-3D03-42F9-8ADE-F5F4AA4351E7}" type="pres">
      <dgm:prSet presAssocID="{AA6F7C7B-2191-49E0-A664-0A3CEFE9F3DD}" presName="root" presStyleCnt="0">
        <dgm:presLayoutVars>
          <dgm:chMax/>
          <dgm:chPref/>
        </dgm:presLayoutVars>
      </dgm:prSet>
      <dgm:spPr/>
      <dgm:t>
        <a:bodyPr/>
        <a:lstStyle/>
        <a:p>
          <a:pPr rtl="1"/>
          <a:endParaRPr lang="ar-EG"/>
        </a:p>
      </dgm:t>
    </dgm:pt>
    <dgm:pt modelId="{B60B0AEB-40F7-4A90-8F48-79E139157A60}" type="pres">
      <dgm:prSet presAssocID="{AA6F7C7B-2191-49E0-A664-0A3CEFE9F3DD}" presName="rootComposite" presStyleCnt="0">
        <dgm:presLayoutVars/>
      </dgm:prSet>
      <dgm:spPr/>
      <dgm:t>
        <a:bodyPr/>
        <a:lstStyle/>
        <a:p>
          <a:pPr rtl="1"/>
          <a:endParaRPr lang="ar-EG"/>
        </a:p>
      </dgm:t>
    </dgm:pt>
    <dgm:pt modelId="{8E4377B6-366C-4138-8171-C6944370ED3B}" type="pres">
      <dgm:prSet presAssocID="{AA6F7C7B-2191-49E0-A664-0A3CEFE9F3DD}" presName="ParentAccent" presStyleLbl="alignNode1" presStyleIdx="0" presStyleCnt="3"/>
      <dgm:spPr/>
      <dgm:t>
        <a:bodyPr/>
        <a:lstStyle/>
        <a:p>
          <a:pPr rtl="1"/>
          <a:endParaRPr lang="ar-EG"/>
        </a:p>
      </dgm:t>
    </dgm:pt>
    <dgm:pt modelId="{EEFB078A-2026-4FFC-90EC-95409EB40FBC}" type="pres">
      <dgm:prSet presAssocID="{AA6F7C7B-2191-49E0-A664-0A3CEFE9F3DD}" presName="ParentSmallAccent" presStyleLbl="fgAcc1" presStyleIdx="0" presStyleCnt="3"/>
      <dgm:spPr/>
      <dgm:t>
        <a:bodyPr/>
        <a:lstStyle/>
        <a:p>
          <a:pPr rtl="1"/>
          <a:endParaRPr lang="ar-EG"/>
        </a:p>
      </dgm:t>
    </dgm:pt>
    <dgm:pt modelId="{66EF66D3-AB64-4A56-B60D-8907FE7A484E}" type="pres">
      <dgm:prSet presAssocID="{AA6F7C7B-2191-49E0-A664-0A3CEFE9F3DD}" presName="Parent" presStyleLbl="revTx" presStyleIdx="0" presStyleCnt="11">
        <dgm:presLayoutVars>
          <dgm:chMax/>
          <dgm:chPref val="4"/>
          <dgm:bulletEnabled val="1"/>
        </dgm:presLayoutVars>
      </dgm:prSet>
      <dgm:spPr>
        <a:prstGeom prst="rect">
          <a:avLst/>
        </a:prstGeom>
      </dgm:spPr>
      <dgm:t>
        <a:bodyPr/>
        <a:lstStyle/>
        <a:p>
          <a:pPr rtl="1"/>
          <a:endParaRPr lang="ar-EG"/>
        </a:p>
      </dgm:t>
    </dgm:pt>
    <dgm:pt modelId="{F39236BE-7801-41DF-A763-70F1E8AD6911}" type="pres">
      <dgm:prSet presAssocID="{AA6F7C7B-2191-49E0-A664-0A3CEFE9F3DD}" presName="childShape" presStyleCnt="0">
        <dgm:presLayoutVars>
          <dgm:chMax val="0"/>
          <dgm:chPref val="0"/>
        </dgm:presLayoutVars>
      </dgm:prSet>
      <dgm:spPr/>
      <dgm:t>
        <a:bodyPr/>
        <a:lstStyle/>
        <a:p>
          <a:pPr rtl="1"/>
          <a:endParaRPr lang="ar-EG"/>
        </a:p>
      </dgm:t>
    </dgm:pt>
    <dgm:pt modelId="{2B7CC026-F399-43E9-892E-5176D532D22D}" type="pres">
      <dgm:prSet presAssocID="{582A91C9-7480-4742-B951-B67DE02FCCCB}" presName="childComposite" presStyleCnt="0">
        <dgm:presLayoutVars>
          <dgm:chMax val="0"/>
          <dgm:chPref val="0"/>
        </dgm:presLayoutVars>
      </dgm:prSet>
      <dgm:spPr/>
      <dgm:t>
        <a:bodyPr/>
        <a:lstStyle/>
        <a:p>
          <a:pPr rtl="1"/>
          <a:endParaRPr lang="ar-EG"/>
        </a:p>
      </dgm:t>
    </dgm:pt>
    <dgm:pt modelId="{99A5E602-DEB9-4FCB-BC8E-22AC87E773B2}" type="pres">
      <dgm:prSet presAssocID="{582A91C9-7480-4742-B951-B67DE02FCCCB}" presName="ChildAccent" presStyleLbl="solidFgAcc1" presStyleIdx="0" presStyleCnt="8"/>
      <dgm:spPr/>
      <dgm:t>
        <a:bodyPr/>
        <a:lstStyle/>
        <a:p>
          <a:pPr rtl="1"/>
          <a:endParaRPr lang="ar-EG"/>
        </a:p>
      </dgm:t>
    </dgm:pt>
    <dgm:pt modelId="{7FE41615-5834-4866-8A40-079B6711159A}" type="pres">
      <dgm:prSet presAssocID="{582A91C9-7480-4742-B951-B67DE02FCCCB}" presName="Child" presStyleLbl="revTx" presStyleIdx="1" presStyleCnt="11" custScaleX="105864" custLinFactNeighborX="2716" custLinFactNeighborY="13671">
        <dgm:presLayoutVars>
          <dgm:chMax val="0"/>
          <dgm:chPref val="0"/>
          <dgm:bulletEnabled val="1"/>
        </dgm:presLayoutVars>
      </dgm:prSet>
      <dgm:spPr>
        <a:prstGeom prst="rect">
          <a:avLst/>
        </a:prstGeom>
      </dgm:spPr>
      <dgm:t>
        <a:bodyPr/>
        <a:lstStyle/>
        <a:p>
          <a:pPr rtl="1"/>
          <a:endParaRPr lang="ar-EG"/>
        </a:p>
      </dgm:t>
    </dgm:pt>
    <dgm:pt modelId="{36CC28AB-D466-4D82-9A59-13DF1BA09DE7}" type="pres">
      <dgm:prSet presAssocID="{EAC60957-9EE3-4421-AA90-7481DB5AB5D5}" presName="childComposite" presStyleCnt="0">
        <dgm:presLayoutVars>
          <dgm:chMax val="0"/>
          <dgm:chPref val="0"/>
        </dgm:presLayoutVars>
      </dgm:prSet>
      <dgm:spPr/>
    </dgm:pt>
    <dgm:pt modelId="{317D6BF6-B028-4F5F-B175-7C151E800FAD}" type="pres">
      <dgm:prSet presAssocID="{EAC60957-9EE3-4421-AA90-7481DB5AB5D5}" presName="ChildAccent" presStyleLbl="solidFgAcc1" presStyleIdx="1" presStyleCnt="8" custLinFactNeighborX="-2171" custLinFactNeighborY="76653"/>
      <dgm:spPr/>
    </dgm:pt>
    <dgm:pt modelId="{6BD6062E-2E24-4608-A130-1B3DF5F33320}" type="pres">
      <dgm:prSet presAssocID="{EAC60957-9EE3-4421-AA90-7481DB5AB5D5}" presName="Child" presStyleLbl="revTx" presStyleIdx="2" presStyleCnt="11" custScaleX="105809" custLinFactNeighborX="692" custLinFactNeighborY="57992">
        <dgm:presLayoutVars>
          <dgm:chMax val="0"/>
          <dgm:chPref val="0"/>
          <dgm:bulletEnabled val="1"/>
        </dgm:presLayoutVars>
      </dgm:prSet>
      <dgm:spPr/>
      <dgm:t>
        <a:bodyPr/>
        <a:lstStyle/>
        <a:p>
          <a:pPr rtl="1"/>
          <a:endParaRPr lang="ar-EG"/>
        </a:p>
      </dgm:t>
    </dgm:pt>
    <dgm:pt modelId="{DE224B77-0C4F-42F0-BCED-9EA9ADAAF32F}" type="pres">
      <dgm:prSet presAssocID="{1CC3BEAA-E0F0-4B7D-910C-0EDB064272B5}" presName="childComposite" presStyleCnt="0">
        <dgm:presLayoutVars>
          <dgm:chMax val="0"/>
          <dgm:chPref val="0"/>
        </dgm:presLayoutVars>
      </dgm:prSet>
      <dgm:spPr/>
    </dgm:pt>
    <dgm:pt modelId="{72734978-25F6-4347-A5AD-BF8BE9A31608}" type="pres">
      <dgm:prSet presAssocID="{1CC3BEAA-E0F0-4B7D-910C-0EDB064272B5}" presName="ChildAccent" presStyleLbl="solidFgAcc1" presStyleIdx="2" presStyleCnt="8" custLinFactY="66529" custLinFactNeighborX="-38818" custLinFactNeighborY="100000"/>
      <dgm:spPr/>
    </dgm:pt>
    <dgm:pt modelId="{F6C85BDC-8765-42B4-A073-E181151C6797}" type="pres">
      <dgm:prSet presAssocID="{1CC3BEAA-E0F0-4B7D-910C-0EDB064272B5}" presName="Child" presStyleLbl="revTx" presStyleIdx="3" presStyleCnt="11" custLinFactY="31546" custLinFactNeighborX="692" custLinFactNeighborY="100000">
        <dgm:presLayoutVars>
          <dgm:chMax val="0"/>
          <dgm:chPref val="0"/>
          <dgm:bulletEnabled val="1"/>
        </dgm:presLayoutVars>
      </dgm:prSet>
      <dgm:spPr/>
      <dgm:t>
        <a:bodyPr/>
        <a:lstStyle/>
        <a:p>
          <a:pPr rtl="1"/>
          <a:endParaRPr lang="ar-EG"/>
        </a:p>
      </dgm:t>
    </dgm:pt>
    <dgm:pt modelId="{19E39571-D796-4216-9B8D-9E7393A53D8C}" type="pres">
      <dgm:prSet presAssocID="{BF7A24AD-889E-4B53-B3B5-DF34E4FF5D39}" presName="root" presStyleCnt="0">
        <dgm:presLayoutVars>
          <dgm:chMax/>
          <dgm:chPref/>
        </dgm:presLayoutVars>
      </dgm:prSet>
      <dgm:spPr/>
      <dgm:t>
        <a:bodyPr/>
        <a:lstStyle/>
        <a:p>
          <a:pPr rtl="1"/>
          <a:endParaRPr lang="ar-EG"/>
        </a:p>
      </dgm:t>
    </dgm:pt>
    <dgm:pt modelId="{AB4492FC-B5FA-4EA4-993B-7C3300F55371}" type="pres">
      <dgm:prSet presAssocID="{BF7A24AD-889E-4B53-B3B5-DF34E4FF5D39}" presName="rootComposite" presStyleCnt="0">
        <dgm:presLayoutVars/>
      </dgm:prSet>
      <dgm:spPr/>
      <dgm:t>
        <a:bodyPr/>
        <a:lstStyle/>
        <a:p>
          <a:pPr rtl="1"/>
          <a:endParaRPr lang="ar-EG"/>
        </a:p>
      </dgm:t>
    </dgm:pt>
    <dgm:pt modelId="{E587143C-A289-4B2D-A32A-827C0FE8BD12}" type="pres">
      <dgm:prSet presAssocID="{BF7A24AD-889E-4B53-B3B5-DF34E4FF5D39}" presName="ParentAccent" presStyleLbl="alignNode1" presStyleIdx="1" presStyleCnt="3"/>
      <dgm:spPr/>
      <dgm:t>
        <a:bodyPr/>
        <a:lstStyle/>
        <a:p>
          <a:pPr rtl="1"/>
          <a:endParaRPr lang="ar-EG"/>
        </a:p>
      </dgm:t>
    </dgm:pt>
    <dgm:pt modelId="{BB663BC9-65A3-42F2-AA97-90CEC2DAC93A}" type="pres">
      <dgm:prSet presAssocID="{BF7A24AD-889E-4B53-B3B5-DF34E4FF5D39}" presName="ParentSmallAccent" presStyleLbl="fgAcc1" presStyleIdx="1" presStyleCnt="3"/>
      <dgm:spPr/>
      <dgm:t>
        <a:bodyPr/>
        <a:lstStyle/>
        <a:p>
          <a:pPr rtl="1"/>
          <a:endParaRPr lang="ar-EG"/>
        </a:p>
      </dgm:t>
    </dgm:pt>
    <dgm:pt modelId="{779797EE-1C0B-4B92-B3D9-8EC3100E083B}" type="pres">
      <dgm:prSet presAssocID="{BF7A24AD-889E-4B53-B3B5-DF34E4FF5D39}" presName="Parent" presStyleLbl="revTx" presStyleIdx="4" presStyleCnt="11">
        <dgm:presLayoutVars>
          <dgm:chMax/>
          <dgm:chPref val="4"/>
          <dgm:bulletEnabled val="1"/>
        </dgm:presLayoutVars>
      </dgm:prSet>
      <dgm:spPr>
        <a:prstGeom prst="rect">
          <a:avLst/>
        </a:prstGeom>
      </dgm:spPr>
      <dgm:t>
        <a:bodyPr/>
        <a:lstStyle/>
        <a:p>
          <a:pPr rtl="1"/>
          <a:endParaRPr lang="ar-EG"/>
        </a:p>
      </dgm:t>
    </dgm:pt>
    <dgm:pt modelId="{95016DC6-85B9-44AC-9C43-6825C5E6F401}" type="pres">
      <dgm:prSet presAssocID="{BF7A24AD-889E-4B53-B3B5-DF34E4FF5D39}" presName="childShape" presStyleCnt="0">
        <dgm:presLayoutVars>
          <dgm:chMax val="0"/>
          <dgm:chPref val="0"/>
        </dgm:presLayoutVars>
      </dgm:prSet>
      <dgm:spPr/>
      <dgm:t>
        <a:bodyPr/>
        <a:lstStyle/>
        <a:p>
          <a:pPr rtl="1"/>
          <a:endParaRPr lang="ar-EG"/>
        </a:p>
      </dgm:t>
    </dgm:pt>
    <dgm:pt modelId="{4DEE873A-7939-45FE-8BFA-BEBCE30FFE27}" type="pres">
      <dgm:prSet presAssocID="{DC8C0D33-F63C-4280-BC19-3BE511EF722E}" presName="childComposite" presStyleCnt="0">
        <dgm:presLayoutVars>
          <dgm:chMax val="0"/>
          <dgm:chPref val="0"/>
        </dgm:presLayoutVars>
      </dgm:prSet>
      <dgm:spPr/>
      <dgm:t>
        <a:bodyPr/>
        <a:lstStyle/>
        <a:p>
          <a:pPr rtl="1"/>
          <a:endParaRPr lang="ar-EG"/>
        </a:p>
      </dgm:t>
    </dgm:pt>
    <dgm:pt modelId="{0CB65202-3FC4-49AF-ACDB-FDF44CD011E4}" type="pres">
      <dgm:prSet presAssocID="{DC8C0D33-F63C-4280-BC19-3BE511EF722E}" presName="ChildAccent" presStyleLbl="solidFgAcc1" presStyleIdx="3" presStyleCnt="8"/>
      <dgm:spPr/>
      <dgm:t>
        <a:bodyPr/>
        <a:lstStyle/>
        <a:p>
          <a:pPr rtl="1"/>
          <a:endParaRPr lang="ar-EG"/>
        </a:p>
      </dgm:t>
    </dgm:pt>
    <dgm:pt modelId="{E85945A5-81D6-46B8-A678-E21715A16CA4}" type="pres">
      <dgm:prSet presAssocID="{DC8C0D33-F63C-4280-BC19-3BE511EF722E}" presName="Child" presStyleLbl="revTx" presStyleIdx="5" presStyleCnt="11">
        <dgm:presLayoutVars>
          <dgm:chMax val="0"/>
          <dgm:chPref val="0"/>
          <dgm:bulletEnabled val="1"/>
        </dgm:presLayoutVars>
      </dgm:prSet>
      <dgm:spPr>
        <a:prstGeom prst="rect">
          <a:avLst/>
        </a:prstGeom>
      </dgm:spPr>
      <dgm:t>
        <a:bodyPr/>
        <a:lstStyle/>
        <a:p>
          <a:pPr rtl="1"/>
          <a:endParaRPr lang="ar-EG"/>
        </a:p>
      </dgm:t>
    </dgm:pt>
    <dgm:pt modelId="{8B76AA7E-B5E9-4FD2-B11E-2DE43A9CB161}" type="pres">
      <dgm:prSet presAssocID="{D35C0EFB-7666-4277-81CA-44E563616EC1}" presName="childComposite" presStyleCnt="0">
        <dgm:presLayoutVars>
          <dgm:chMax val="0"/>
          <dgm:chPref val="0"/>
        </dgm:presLayoutVars>
      </dgm:prSet>
      <dgm:spPr/>
    </dgm:pt>
    <dgm:pt modelId="{978E7198-F8C7-4E8D-827D-1B88735E5363}" type="pres">
      <dgm:prSet presAssocID="{D35C0EFB-7666-4277-81CA-44E563616EC1}" presName="ChildAccent" presStyleLbl="solidFgAcc1" presStyleIdx="4" presStyleCnt="8" custLinFactNeighborX="-7061" custLinFactNeighborY="68629"/>
      <dgm:spPr/>
    </dgm:pt>
    <dgm:pt modelId="{091A9A97-BE9D-4CC4-A3BE-19874BB2BFD0}" type="pres">
      <dgm:prSet presAssocID="{D35C0EFB-7666-4277-81CA-44E563616EC1}" presName="Child" presStyleLbl="revTx" presStyleIdx="6" presStyleCnt="11" custLinFactNeighborX="296" custLinFactNeighborY="57992">
        <dgm:presLayoutVars>
          <dgm:chMax val="0"/>
          <dgm:chPref val="0"/>
          <dgm:bulletEnabled val="1"/>
        </dgm:presLayoutVars>
      </dgm:prSet>
      <dgm:spPr/>
      <dgm:t>
        <a:bodyPr/>
        <a:lstStyle/>
        <a:p>
          <a:pPr rtl="1"/>
          <a:endParaRPr lang="ar-EG"/>
        </a:p>
      </dgm:t>
    </dgm:pt>
    <dgm:pt modelId="{E5370D46-F482-4578-994D-12B0D08480E9}" type="pres">
      <dgm:prSet presAssocID="{3B98B49F-A551-4AD7-8388-A904A6ABF96B}" presName="childComposite" presStyleCnt="0">
        <dgm:presLayoutVars>
          <dgm:chMax val="0"/>
          <dgm:chPref val="0"/>
        </dgm:presLayoutVars>
      </dgm:prSet>
      <dgm:spPr/>
    </dgm:pt>
    <dgm:pt modelId="{67368FE2-6225-454C-8894-D14151BFC4FE}" type="pres">
      <dgm:prSet presAssocID="{3B98B49F-A551-4AD7-8388-A904A6ABF96B}" presName="ChildAccent" presStyleLbl="solidFgAcc1" presStyleIdx="5" presStyleCnt="8" custLinFactY="100000" custLinFactNeighborX="-7061" custLinFactNeighborY="103307"/>
      <dgm:spPr/>
    </dgm:pt>
    <dgm:pt modelId="{244F3C83-D99F-4D9E-B42C-A9FA8E4573C7}" type="pres">
      <dgm:prSet presAssocID="{3B98B49F-A551-4AD7-8388-A904A6ABF96B}" presName="Child" presStyleLbl="revTx" presStyleIdx="7" presStyleCnt="11" custLinFactNeighborX="296" custLinFactNeighborY="84213">
        <dgm:presLayoutVars>
          <dgm:chMax val="0"/>
          <dgm:chPref val="0"/>
          <dgm:bulletEnabled val="1"/>
        </dgm:presLayoutVars>
      </dgm:prSet>
      <dgm:spPr/>
      <dgm:t>
        <a:bodyPr/>
        <a:lstStyle/>
        <a:p>
          <a:pPr rtl="1"/>
          <a:endParaRPr lang="ar-EG"/>
        </a:p>
      </dgm:t>
    </dgm:pt>
    <dgm:pt modelId="{A407DC69-BDB1-406B-9F08-BD84980A762E}" type="pres">
      <dgm:prSet presAssocID="{584C4017-BF5F-4E75-BAB8-3929D76343F8}" presName="root" presStyleCnt="0">
        <dgm:presLayoutVars>
          <dgm:chMax/>
          <dgm:chPref/>
        </dgm:presLayoutVars>
      </dgm:prSet>
      <dgm:spPr/>
      <dgm:t>
        <a:bodyPr/>
        <a:lstStyle/>
        <a:p>
          <a:pPr rtl="1"/>
          <a:endParaRPr lang="ar-EG"/>
        </a:p>
      </dgm:t>
    </dgm:pt>
    <dgm:pt modelId="{9CE3197E-D299-4D9B-80F1-6BF43B029D16}" type="pres">
      <dgm:prSet presAssocID="{584C4017-BF5F-4E75-BAB8-3929D76343F8}" presName="rootComposite" presStyleCnt="0">
        <dgm:presLayoutVars/>
      </dgm:prSet>
      <dgm:spPr/>
      <dgm:t>
        <a:bodyPr/>
        <a:lstStyle/>
        <a:p>
          <a:pPr rtl="1"/>
          <a:endParaRPr lang="ar-EG"/>
        </a:p>
      </dgm:t>
    </dgm:pt>
    <dgm:pt modelId="{13D3E43B-5D27-4EC8-97A2-F57CBF67A7A8}" type="pres">
      <dgm:prSet presAssocID="{584C4017-BF5F-4E75-BAB8-3929D76343F8}" presName="ParentAccent" presStyleLbl="alignNode1" presStyleIdx="2" presStyleCnt="3"/>
      <dgm:spPr/>
      <dgm:t>
        <a:bodyPr/>
        <a:lstStyle/>
        <a:p>
          <a:pPr rtl="1"/>
          <a:endParaRPr lang="ar-EG"/>
        </a:p>
      </dgm:t>
    </dgm:pt>
    <dgm:pt modelId="{9F0BE4D5-AF70-4ACA-846E-89006F58A7B0}" type="pres">
      <dgm:prSet presAssocID="{584C4017-BF5F-4E75-BAB8-3929D76343F8}" presName="ParentSmallAccent" presStyleLbl="fgAcc1" presStyleIdx="2" presStyleCnt="3"/>
      <dgm:spPr/>
      <dgm:t>
        <a:bodyPr/>
        <a:lstStyle/>
        <a:p>
          <a:pPr rtl="1"/>
          <a:endParaRPr lang="ar-EG"/>
        </a:p>
      </dgm:t>
    </dgm:pt>
    <dgm:pt modelId="{42B167B6-0480-4DEE-8090-D54C39A2A198}" type="pres">
      <dgm:prSet presAssocID="{584C4017-BF5F-4E75-BAB8-3929D76343F8}" presName="Parent" presStyleLbl="revTx" presStyleIdx="8" presStyleCnt="11">
        <dgm:presLayoutVars>
          <dgm:chMax/>
          <dgm:chPref val="4"/>
          <dgm:bulletEnabled val="1"/>
        </dgm:presLayoutVars>
      </dgm:prSet>
      <dgm:spPr>
        <a:prstGeom prst="rect">
          <a:avLst/>
        </a:prstGeom>
      </dgm:spPr>
      <dgm:t>
        <a:bodyPr/>
        <a:lstStyle/>
        <a:p>
          <a:pPr rtl="1"/>
          <a:endParaRPr lang="ar-EG"/>
        </a:p>
      </dgm:t>
    </dgm:pt>
    <dgm:pt modelId="{A17829C0-8347-4A9C-8138-67DE1069F5C8}" type="pres">
      <dgm:prSet presAssocID="{584C4017-BF5F-4E75-BAB8-3929D76343F8}" presName="childShape" presStyleCnt="0">
        <dgm:presLayoutVars>
          <dgm:chMax val="0"/>
          <dgm:chPref val="0"/>
        </dgm:presLayoutVars>
      </dgm:prSet>
      <dgm:spPr/>
      <dgm:t>
        <a:bodyPr/>
        <a:lstStyle/>
        <a:p>
          <a:pPr rtl="1"/>
          <a:endParaRPr lang="ar-EG"/>
        </a:p>
      </dgm:t>
    </dgm:pt>
    <dgm:pt modelId="{005CE5A9-3137-442D-A448-9115BB3F251A}" type="pres">
      <dgm:prSet presAssocID="{542967A6-D0F5-49CD-BA09-C96E374D13DA}" presName="childComposite" presStyleCnt="0">
        <dgm:presLayoutVars>
          <dgm:chMax val="0"/>
          <dgm:chPref val="0"/>
        </dgm:presLayoutVars>
      </dgm:prSet>
      <dgm:spPr/>
      <dgm:t>
        <a:bodyPr/>
        <a:lstStyle/>
        <a:p>
          <a:pPr rtl="1"/>
          <a:endParaRPr lang="ar-EG"/>
        </a:p>
      </dgm:t>
    </dgm:pt>
    <dgm:pt modelId="{9422EAFD-C3C2-4221-AA0B-9E631F78F3B6}" type="pres">
      <dgm:prSet presAssocID="{542967A6-D0F5-49CD-BA09-C96E374D13DA}" presName="ChildAccent" presStyleLbl="solidFgAcc1" presStyleIdx="6" presStyleCnt="8"/>
      <dgm:spPr/>
      <dgm:t>
        <a:bodyPr/>
        <a:lstStyle/>
        <a:p>
          <a:pPr rtl="1"/>
          <a:endParaRPr lang="ar-EG"/>
        </a:p>
      </dgm:t>
    </dgm:pt>
    <dgm:pt modelId="{156369C1-7BA1-44B5-B78F-DA68823C3242}" type="pres">
      <dgm:prSet presAssocID="{542967A6-D0F5-49CD-BA09-C96E374D13DA}" presName="Child" presStyleLbl="revTx" presStyleIdx="9" presStyleCnt="11" custLinFactNeighborX="-101" custLinFactNeighborY="31770">
        <dgm:presLayoutVars>
          <dgm:chMax val="0"/>
          <dgm:chPref val="0"/>
          <dgm:bulletEnabled val="1"/>
        </dgm:presLayoutVars>
      </dgm:prSet>
      <dgm:spPr>
        <a:prstGeom prst="rect">
          <a:avLst/>
        </a:prstGeom>
      </dgm:spPr>
      <dgm:t>
        <a:bodyPr/>
        <a:lstStyle/>
        <a:p>
          <a:pPr rtl="1"/>
          <a:endParaRPr lang="ar-EG"/>
        </a:p>
      </dgm:t>
    </dgm:pt>
    <dgm:pt modelId="{A4C7FF23-5FAE-4339-A617-EE426F44BB6E}" type="pres">
      <dgm:prSet presAssocID="{18F039EF-37F4-4569-824E-01E32ED44BC4}" presName="childComposite" presStyleCnt="0">
        <dgm:presLayoutVars>
          <dgm:chMax val="0"/>
          <dgm:chPref val="0"/>
        </dgm:presLayoutVars>
      </dgm:prSet>
      <dgm:spPr/>
    </dgm:pt>
    <dgm:pt modelId="{A21C09D4-FA0D-4307-BC02-77E6723D50B5}" type="pres">
      <dgm:prSet presAssocID="{18F039EF-37F4-4569-824E-01E32ED44BC4}" presName="ChildAccent" presStyleLbl="solidFgAcc1" presStyleIdx="7" presStyleCnt="8" custLinFactY="5407" custLinFactNeighborX="-12551" custLinFactNeighborY="100000"/>
      <dgm:spPr/>
    </dgm:pt>
    <dgm:pt modelId="{B1003D55-6827-46D8-97F5-E416B92B0E74}" type="pres">
      <dgm:prSet presAssocID="{18F039EF-37F4-4569-824E-01E32ED44BC4}" presName="Child" presStyleLbl="revTx" presStyleIdx="10" presStyleCnt="11" custLinFactY="5325" custLinFactNeighborX="-101" custLinFactNeighborY="100000">
        <dgm:presLayoutVars>
          <dgm:chMax val="0"/>
          <dgm:chPref val="0"/>
          <dgm:bulletEnabled val="1"/>
        </dgm:presLayoutVars>
      </dgm:prSet>
      <dgm:spPr/>
      <dgm:t>
        <a:bodyPr/>
        <a:lstStyle/>
        <a:p>
          <a:pPr rtl="1"/>
          <a:endParaRPr lang="ar-EG"/>
        </a:p>
      </dgm:t>
    </dgm:pt>
  </dgm:ptLst>
  <dgm:cxnLst>
    <dgm:cxn modelId="{26BD957C-C458-45FE-A426-B2FE0550E99C}" type="presOf" srcId="{BF7A24AD-889E-4B53-B3B5-DF34E4FF5D39}" destId="{779797EE-1C0B-4B92-B3D9-8EC3100E083B}" srcOrd="0" destOrd="0" presId="urn:microsoft.com/office/officeart/2008/layout/SquareAccentList"/>
    <dgm:cxn modelId="{B8A6B431-0821-48F8-BE03-E73D6E45D2D2}" type="presOf" srcId="{3B98B49F-A551-4AD7-8388-A904A6ABF96B}" destId="{244F3C83-D99F-4D9E-B42C-A9FA8E4573C7}" srcOrd="0" destOrd="0" presId="urn:microsoft.com/office/officeart/2008/layout/SquareAccentList"/>
    <dgm:cxn modelId="{6C53E3CA-59E6-43B9-8F60-4A1CB7004451}" srcId="{AA6F7C7B-2191-49E0-A664-0A3CEFE9F3DD}" destId="{1CC3BEAA-E0F0-4B7D-910C-0EDB064272B5}" srcOrd="2" destOrd="0" parTransId="{526F62CC-D5C0-4786-8BEC-6D8B5FE88755}" sibTransId="{3442234A-5811-46DC-8D21-C6552EBCB40A}"/>
    <dgm:cxn modelId="{A788F6CE-D4D4-4A60-B6C9-94F824E253CE}" srcId="{584C4017-BF5F-4E75-BAB8-3929D76343F8}" destId="{542967A6-D0F5-49CD-BA09-C96E374D13DA}" srcOrd="0" destOrd="0" parTransId="{C4CDAC60-99E2-48D8-AC64-22E918EE83F0}" sibTransId="{FA9D6BBC-4ED0-4810-880D-22E8F1F7B0C8}"/>
    <dgm:cxn modelId="{8B8AA2BA-B6C7-4782-896A-242BE19AFA24}" srcId="{AA6F7C7B-2191-49E0-A664-0A3CEFE9F3DD}" destId="{582A91C9-7480-4742-B951-B67DE02FCCCB}" srcOrd="0" destOrd="0" parTransId="{4176C3F3-5CAE-42D0-8213-C06EA0F09E80}" sibTransId="{B5072BA2-0B6F-4FCB-9205-AA42429B6AF7}"/>
    <dgm:cxn modelId="{7EC89FFB-5EE0-4D0C-BA5E-92EEAAF9FBB0}" srcId="{AA6F7C7B-2191-49E0-A664-0A3CEFE9F3DD}" destId="{EAC60957-9EE3-4421-AA90-7481DB5AB5D5}" srcOrd="1" destOrd="0" parTransId="{E24FD44E-5272-45F6-94E8-E96931F9AECF}" sibTransId="{FF5AC18A-14B3-424F-B1E0-9D299D322C6E}"/>
    <dgm:cxn modelId="{A8B76431-D85E-4459-87DB-4E7CF453B150}" type="presOf" srcId="{DC8C0D33-F63C-4280-BC19-3BE511EF722E}" destId="{E85945A5-81D6-46B8-A678-E21715A16CA4}" srcOrd="0" destOrd="0" presId="urn:microsoft.com/office/officeart/2008/layout/SquareAccentList"/>
    <dgm:cxn modelId="{B5A59483-225E-4D26-B967-0B5A13D6567C}" type="presOf" srcId="{582A91C9-7480-4742-B951-B67DE02FCCCB}" destId="{7FE41615-5834-4866-8A40-079B6711159A}" srcOrd="0" destOrd="0" presId="urn:microsoft.com/office/officeart/2008/layout/SquareAccentList"/>
    <dgm:cxn modelId="{97F5B813-12A7-41D0-B9A8-483A7D7A64C8}" srcId="{BF7A24AD-889E-4B53-B3B5-DF34E4FF5D39}" destId="{DC8C0D33-F63C-4280-BC19-3BE511EF722E}" srcOrd="0" destOrd="0" parTransId="{F7270CFB-6730-4AC4-8224-207B51231926}" sibTransId="{C69A410C-826F-442D-901C-9E8F47BC641F}"/>
    <dgm:cxn modelId="{9309EB79-9409-4F60-8397-608E4BB566E2}" srcId="{1B6E6E73-183E-47B7-A3D7-BF0521732E41}" destId="{BF7A24AD-889E-4B53-B3B5-DF34E4FF5D39}" srcOrd="1" destOrd="0" parTransId="{4986B4A0-ABD0-4F49-987F-AD2AB5E4FBEA}" sibTransId="{C0FACBD3-4839-41F2-94D0-AFDE3245715A}"/>
    <dgm:cxn modelId="{0BA2B667-EA07-4E7E-8379-9A20D47E9905}" type="presOf" srcId="{584C4017-BF5F-4E75-BAB8-3929D76343F8}" destId="{42B167B6-0480-4DEE-8090-D54C39A2A198}" srcOrd="0" destOrd="0" presId="urn:microsoft.com/office/officeart/2008/layout/SquareAccentList"/>
    <dgm:cxn modelId="{FA31864E-9510-454B-A308-29127204F46B}" srcId="{BF7A24AD-889E-4B53-B3B5-DF34E4FF5D39}" destId="{3B98B49F-A551-4AD7-8388-A904A6ABF96B}" srcOrd="2" destOrd="0" parTransId="{225F1436-00BA-4860-82C1-5A5541EA8750}" sibTransId="{233D8DB7-A730-4DC9-905A-26625DB8151F}"/>
    <dgm:cxn modelId="{12D000DB-727B-43E1-AE96-897CE98BBBFC}" srcId="{584C4017-BF5F-4E75-BAB8-3929D76343F8}" destId="{18F039EF-37F4-4569-824E-01E32ED44BC4}" srcOrd="1" destOrd="0" parTransId="{38820E3B-734D-4269-9A62-4545FB0F4423}" sibTransId="{B8D6E7B2-62F3-4BF6-B368-49230F070269}"/>
    <dgm:cxn modelId="{FECC88DC-C628-4687-86DC-316BEEF12554}" srcId="{1B6E6E73-183E-47B7-A3D7-BF0521732E41}" destId="{584C4017-BF5F-4E75-BAB8-3929D76343F8}" srcOrd="2" destOrd="0" parTransId="{FE4DF05A-39F4-485E-822B-4AF16124D0CC}" sibTransId="{F4015CC0-CB81-4DA1-AD21-11C53F8C0B5F}"/>
    <dgm:cxn modelId="{4A22FFA0-5E85-4960-9AC4-6EC6328D0C90}" type="presOf" srcId="{1B6E6E73-183E-47B7-A3D7-BF0521732E41}" destId="{6A976D1D-8707-4E6C-A41E-0DFD22127C8D}" srcOrd="0" destOrd="0" presId="urn:microsoft.com/office/officeart/2008/layout/SquareAccentList"/>
    <dgm:cxn modelId="{E6DED488-1075-4521-81C9-5C8C03E0EF84}" type="presOf" srcId="{542967A6-D0F5-49CD-BA09-C96E374D13DA}" destId="{156369C1-7BA1-44B5-B78F-DA68823C3242}" srcOrd="0" destOrd="0" presId="urn:microsoft.com/office/officeart/2008/layout/SquareAccentList"/>
    <dgm:cxn modelId="{8132E13C-4E47-4D69-B104-0E5E2878E176}" type="presOf" srcId="{AA6F7C7B-2191-49E0-A664-0A3CEFE9F3DD}" destId="{66EF66D3-AB64-4A56-B60D-8907FE7A484E}" srcOrd="0" destOrd="0" presId="urn:microsoft.com/office/officeart/2008/layout/SquareAccentList"/>
    <dgm:cxn modelId="{81E21A44-CD06-4F56-95A0-B13E033EF22B}" type="presOf" srcId="{1CC3BEAA-E0F0-4B7D-910C-0EDB064272B5}" destId="{F6C85BDC-8765-42B4-A073-E181151C6797}" srcOrd="0" destOrd="0" presId="urn:microsoft.com/office/officeart/2008/layout/SquareAccentList"/>
    <dgm:cxn modelId="{F45B9A9C-367A-40FB-A570-EC562F637575}" type="presOf" srcId="{18F039EF-37F4-4569-824E-01E32ED44BC4}" destId="{B1003D55-6827-46D8-97F5-E416B92B0E74}" srcOrd="0" destOrd="0" presId="urn:microsoft.com/office/officeart/2008/layout/SquareAccentList"/>
    <dgm:cxn modelId="{4D0EED32-9C06-4C48-A02C-69FCFF044EA9}" type="presOf" srcId="{D35C0EFB-7666-4277-81CA-44E563616EC1}" destId="{091A9A97-BE9D-4CC4-A3BE-19874BB2BFD0}" srcOrd="0" destOrd="0" presId="urn:microsoft.com/office/officeart/2008/layout/SquareAccentList"/>
    <dgm:cxn modelId="{D72E241D-4028-4E8F-B72D-64EB638FF98F}" srcId="{1B6E6E73-183E-47B7-A3D7-BF0521732E41}" destId="{AA6F7C7B-2191-49E0-A664-0A3CEFE9F3DD}" srcOrd="0" destOrd="0" parTransId="{23DF9982-198A-47AA-8AD2-ED1C0B301A59}" sibTransId="{822D3AA7-1985-4B01-8E65-BF9540D2B91B}"/>
    <dgm:cxn modelId="{AEBD77FF-9D50-4535-9CF7-7E9AB2B0D402}" srcId="{BF7A24AD-889E-4B53-B3B5-DF34E4FF5D39}" destId="{D35C0EFB-7666-4277-81CA-44E563616EC1}" srcOrd="1" destOrd="0" parTransId="{08C28C3A-A853-4788-A700-44981D8F3089}" sibTransId="{DFEE5F1D-D69D-4414-BEA0-69A833E17DCE}"/>
    <dgm:cxn modelId="{BB38CD29-052C-4E65-B243-3F0FC5F171F9}" type="presOf" srcId="{EAC60957-9EE3-4421-AA90-7481DB5AB5D5}" destId="{6BD6062E-2E24-4608-A130-1B3DF5F33320}" srcOrd="0" destOrd="0" presId="urn:microsoft.com/office/officeart/2008/layout/SquareAccentList"/>
    <dgm:cxn modelId="{3FC3DE3E-44C5-40F6-A5D8-8296C6559B97}" type="presParOf" srcId="{6A976D1D-8707-4E6C-A41E-0DFD22127C8D}" destId="{780D15E7-3D03-42F9-8ADE-F5F4AA4351E7}" srcOrd="0" destOrd="0" presId="urn:microsoft.com/office/officeart/2008/layout/SquareAccentList"/>
    <dgm:cxn modelId="{C656B10E-C259-46D2-9AE9-AC499F23A992}" type="presParOf" srcId="{780D15E7-3D03-42F9-8ADE-F5F4AA4351E7}" destId="{B60B0AEB-40F7-4A90-8F48-79E139157A60}" srcOrd="0" destOrd="0" presId="urn:microsoft.com/office/officeart/2008/layout/SquareAccentList"/>
    <dgm:cxn modelId="{A15334DE-4F84-4AA7-8400-E335F6FAA585}" type="presParOf" srcId="{B60B0AEB-40F7-4A90-8F48-79E139157A60}" destId="{8E4377B6-366C-4138-8171-C6944370ED3B}" srcOrd="0" destOrd="0" presId="urn:microsoft.com/office/officeart/2008/layout/SquareAccentList"/>
    <dgm:cxn modelId="{356EF1EE-0433-4D63-866D-C85F4A9F9879}" type="presParOf" srcId="{B60B0AEB-40F7-4A90-8F48-79E139157A60}" destId="{EEFB078A-2026-4FFC-90EC-95409EB40FBC}" srcOrd="1" destOrd="0" presId="urn:microsoft.com/office/officeart/2008/layout/SquareAccentList"/>
    <dgm:cxn modelId="{1948BDF8-E93C-4FB0-90F7-8DD219D36C26}" type="presParOf" srcId="{B60B0AEB-40F7-4A90-8F48-79E139157A60}" destId="{66EF66D3-AB64-4A56-B60D-8907FE7A484E}" srcOrd="2" destOrd="0" presId="urn:microsoft.com/office/officeart/2008/layout/SquareAccentList"/>
    <dgm:cxn modelId="{E5C4043B-383B-44CB-B6A3-0E612D4B0FBD}" type="presParOf" srcId="{780D15E7-3D03-42F9-8ADE-F5F4AA4351E7}" destId="{F39236BE-7801-41DF-A763-70F1E8AD6911}" srcOrd="1" destOrd="0" presId="urn:microsoft.com/office/officeart/2008/layout/SquareAccentList"/>
    <dgm:cxn modelId="{4B445045-BE96-4C8C-88FA-9A5888240842}" type="presParOf" srcId="{F39236BE-7801-41DF-A763-70F1E8AD6911}" destId="{2B7CC026-F399-43E9-892E-5176D532D22D}" srcOrd="0" destOrd="0" presId="urn:microsoft.com/office/officeart/2008/layout/SquareAccentList"/>
    <dgm:cxn modelId="{4D01143D-1757-49CC-84B4-6E0667E7F20E}" type="presParOf" srcId="{2B7CC026-F399-43E9-892E-5176D532D22D}" destId="{99A5E602-DEB9-4FCB-BC8E-22AC87E773B2}" srcOrd="0" destOrd="0" presId="urn:microsoft.com/office/officeart/2008/layout/SquareAccentList"/>
    <dgm:cxn modelId="{853CCD56-4447-4F42-9B75-0FD4E3F1A37E}" type="presParOf" srcId="{2B7CC026-F399-43E9-892E-5176D532D22D}" destId="{7FE41615-5834-4866-8A40-079B6711159A}" srcOrd="1" destOrd="0" presId="urn:microsoft.com/office/officeart/2008/layout/SquareAccentList"/>
    <dgm:cxn modelId="{11221A1B-511A-40A2-8BC2-BAACEEF0D028}" type="presParOf" srcId="{F39236BE-7801-41DF-A763-70F1E8AD6911}" destId="{36CC28AB-D466-4D82-9A59-13DF1BA09DE7}" srcOrd="1" destOrd="0" presId="urn:microsoft.com/office/officeart/2008/layout/SquareAccentList"/>
    <dgm:cxn modelId="{7484A423-E79A-4BBD-9238-95BE6CEA5229}" type="presParOf" srcId="{36CC28AB-D466-4D82-9A59-13DF1BA09DE7}" destId="{317D6BF6-B028-4F5F-B175-7C151E800FAD}" srcOrd="0" destOrd="0" presId="urn:microsoft.com/office/officeart/2008/layout/SquareAccentList"/>
    <dgm:cxn modelId="{DDDEBD3B-6282-42A8-97F2-7D66E47678D7}" type="presParOf" srcId="{36CC28AB-D466-4D82-9A59-13DF1BA09DE7}" destId="{6BD6062E-2E24-4608-A130-1B3DF5F33320}" srcOrd="1" destOrd="0" presId="urn:microsoft.com/office/officeart/2008/layout/SquareAccentList"/>
    <dgm:cxn modelId="{69FDC9FD-7B1D-404D-9902-84E20FA136A0}" type="presParOf" srcId="{F39236BE-7801-41DF-A763-70F1E8AD6911}" destId="{DE224B77-0C4F-42F0-BCED-9EA9ADAAF32F}" srcOrd="2" destOrd="0" presId="urn:microsoft.com/office/officeart/2008/layout/SquareAccentList"/>
    <dgm:cxn modelId="{114641F0-E937-4B83-9564-C507BE3024DE}" type="presParOf" srcId="{DE224B77-0C4F-42F0-BCED-9EA9ADAAF32F}" destId="{72734978-25F6-4347-A5AD-BF8BE9A31608}" srcOrd="0" destOrd="0" presId="urn:microsoft.com/office/officeart/2008/layout/SquareAccentList"/>
    <dgm:cxn modelId="{C3580419-DEAC-4417-91DF-6326833A0982}" type="presParOf" srcId="{DE224B77-0C4F-42F0-BCED-9EA9ADAAF32F}" destId="{F6C85BDC-8765-42B4-A073-E181151C6797}" srcOrd="1" destOrd="0" presId="urn:microsoft.com/office/officeart/2008/layout/SquareAccentList"/>
    <dgm:cxn modelId="{30F88575-9481-4B6F-9377-3DE0266F0AC5}" type="presParOf" srcId="{6A976D1D-8707-4E6C-A41E-0DFD22127C8D}" destId="{19E39571-D796-4216-9B8D-9E7393A53D8C}" srcOrd="1" destOrd="0" presId="urn:microsoft.com/office/officeart/2008/layout/SquareAccentList"/>
    <dgm:cxn modelId="{25AB7DAE-EC62-47D5-BF71-BDD54641729B}" type="presParOf" srcId="{19E39571-D796-4216-9B8D-9E7393A53D8C}" destId="{AB4492FC-B5FA-4EA4-993B-7C3300F55371}" srcOrd="0" destOrd="0" presId="urn:microsoft.com/office/officeart/2008/layout/SquareAccentList"/>
    <dgm:cxn modelId="{FD886E12-23F7-4347-8AB7-9440504874DA}" type="presParOf" srcId="{AB4492FC-B5FA-4EA4-993B-7C3300F55371}" destId="{E587143C-A289-4B2D-A32A-827C0FE8BD12}" srcOrd="0" destOrd="0" presId="urn:microsoft.com/office/officeart/2008/layout/SquareAccentList"/>
    <dgm:cxn modelId="{203965E1-0289-4F29-B68B-A5F6DE1C409B}" type="presParOf" srcId="{AB4492FC-B5FA-4EA4-993B-7C3300F55371}" destId="{BB663BC9-65A3-42F2-AA97-90CEC2DAC93A}" srcOrd="1" destOrd="0" presId="urn:microsoft.com/office/officeart/2008/layout/SquareAccentList"/>
    <dgm:cxn modelId="{BFE6331F-1C27-492E-A0E2-E773F6BE4B5D}" type="presParOf" srcId="{AB4492FC-B5FA-4EA4-993B-7C3300F55371}" destId="{779797EE-1C0B-4B92-B3D9-8EC3100E083B}" srcOrd="2" destOrd="0" presId="urn:microsoft.com/office/officeart/2008/layout/SquareAccentList"/>
    <dgm:cxn modelId="{844B0153-2755-4791-A27D-7A4E7D4BC3CA}" type="presParOf" srcId="{19E39571-D796-4216-9B8D-9E7393A53D8C}" destId="{95016DC6-85B9-44AC-9C43-6825C5E6F401}" srcOrd="1" destOrd="0" presId="urn:microsoft.com/office/officeart/2008/layout/SquareAccentList"/>
    <dgm:cxn modelId="{6F760BB0-BDDE-4B73-A437-BD36197FAF63}" type="presParOf" srcId="{95016DC6-85B9-44AC-9C43-6825C5E6F401}" destId="{4DEE873A-7939-45FE-8BFA-BEBCE30FFE27}" srcOrd="0" destOrd="0" presId="urn:microsoft.com/office/officeart/2008/layout/SquareAccentList"/>
    <dgm:cxn modelId="{A93FD2F7-DAD8-415A-A509-A5200384BA4A}" type="presParOf" srcId="{4DEE873A-7939-45FE-8BFA-BEBCE30FFE27}" destId="{0CB65202-3FC4-49AF-ACDB-FDF44CD011E4}" srcOrd="0" destOrd="0" presId="urn:microsoft.com/office/officeart/2008/layout/SquareAccentList"/>
    <dgm:cxn modelId="{BB58BF95-1D64-4C5A-88FD-3B0B9AE8A53C}" type="presParOf" srcId="{4DEE873A-7939-45FE-8BFA-BEBCE30FFE27}" destId="{E85945A5-81D6-46B8-A678-E21715A16CA4}" srcOrd="1" destOrd="0" presId="urn:microsoft.com/office/officeart/2008/layout/SquareAccentList"/>
    <dgm:cxn modelId="{D4C2EA33-6B0C-4CA1-9636-35E4E5B6DFFB}" type="presParOf" srcId="{95016DC6-85B9-44AC-9C43-6825C5E6F401}" destId="{8B76AA7E-B5E9-4FD2-B11E-2DE43A9CB161}" srcOrd="1" destOrd="0" presId="urn:microsoft.com/office/officeart/2008/layout/SquareAccentList"/>
    <dgm:cxn modelId="{9F0AE14F-2FAB-418E-BBFD-20039B01232E}" type="presParOf" srcId="{8B76AA7E-B5E9-4FD2-B11E-2DE43A9CB161}" destId="{978E7198-F8C7-4E8D-827D-1B88735E5363}" srcOrd="0" destOrd="0" presId="urn:microsoft.com/office/officeart/2008/layout/SquareAccentList"/>
    <dgm:cxn modelId="{2ABCC7AF-BAAD-4519-B7EA-98B2C0AE5FF0}" type="presParOf" srcId="{8B76AA7E-B5E9-4FD2-B11E-2DE43A9CB161}" destId="{091A9A97-BE9D-4CC4-A3BE-19874BB2BFD0}" srcOrd="1" destOrd="0" presId="urn:microsoft.com/office/officeart/2008/layout/SquareAccentList"/>
    <dgm:cxn modelId="{78954E5B-577F-413E-A187-BB26B83D2C22}" type="presParOf" srcId="{95016DC6-85B9-44AC-9C43-6825C5E6F401}" destId="{E5370D46-F482-4578-994D-12B0D08480E9}" srcOrd="2" destOrd="0" presId="urn:microsoft.com/office/officeart/2008/layout/SquareAccentList"/>
    <dgm:cxn modelId="{9FAE7F97-5971-4D3E-A863-E95788F93002}" type="presParOf" srcId="{E5370D46-F482-4578-994D-12B0D08480E9}" destId="{67368FE2-6225-454C-8894-D14151BFC4FE}" srcOrd="0" destOrd="0" presId="urn:microsoft.com/office/officeart/2008/layout/SquareAccentList"/>
    <dgm:cxn modelId="{CE2D4377-B38C-49EE-BC10-6F814CBE90C3}" type="presParOf" srcId="{E5370D46-F482-4578-994D-12B0D08480E9}" destId="{244F3C83-D99F-4D9E-B42C-A9FA8E4573C7}" srcOrd="1" destOrd="0" presId="urn:microsoft.com/office/officeart/2008/layout/SquareAccentList"/>
    <dgm:cxn modelId="{65A7779E-FD51-40DB-9569-8DFD130238D2}" type="presParOf" srcId="{6A976D1D-8707-4E6C-A41E-0DFD22127C8D}" destId="{A407DC69-BDB1-406B-9F08-BD84980A762E}" srcOrd="2" destOrd="0" presId="urn:microsoft.com/office/officeart/2008/layout/SquareAccentList"/>
    <dgm:cxn modelId="{6668B070-7C4B-4ABC-8728-2918C604ED1E}" type="presParOf" srcId="{A407DC69-BDB1-406B-9F08-BD84980A762E}" destId="{9CE3197E-D299-4D9B-80F1-6BF43B029D16}" srcOrd="0" destOrd="0" presId="urn:microsoft.com/office/officeart/2008/layout/SquareAccentList"/>
    <dgm:cxn modelId="{405576A6-EC48-430E-A342-5D56D470D3DD}" type="presParOf" srcId="{9CE3197E-D299-4D9B-80F1-6BF43B029D16}" destId="{13D3E43B-5D27-4EC8-97A2-F57CBF67A7A8}" srcOrd="0" destOrd="0" presId="urn:microsoft.com/office/officeart/2008/layout/SquareAccentList"/>
    <dgm:cxn modelId="{460ABDE1-30FC-41CA-B977-29B8585E680F}" type="presParOf" srcId="{9CE3197E-D299-4D9B-80F1-6BF43B029D16}" destId="{9F0BE4D5-AF70-4ACA-846E-89006F58A7B0}" srcOrd="1" destOrd="0" presId="urn:microsoft.com/office/officeart/2008/layout/SquareAccentList"/>
    <dgm:cxn modelId="{5A97C55D-06D2-4893-923C-E593E8D7B9B6}" type="presParOf" srcId="{9CE3197E-D299-4D9B-80F1-6BF43B029D16}" destId="{42B167B6-0480-4DEE-8090-D54C39A2A198}" srcOrd="2" destOrd="0" presId="urn:microsoft.com/office/officeart/2008/layout/SquareAccentList"/>
    <dgm:cxn modelId="{6A75B01D-EA94-45E2-AF14-190A2C5A3935}" type="presParOf" srcId="{A407DC69-BDB1-406B-9F08-BD84980A762E}" destId="{A17829C0-8347-4A9C-8138-67DE1069F5C8}" srcOrd="1" destOrd="0" presId="urn:microsoft.com/office/officeart/2008/layout/SquareAccentList"/>
    <dgm:cxn modelId="{E369B811-C43A-4EF8-AA8F-EEFF84571F9D}" type="presParOf" srcId="{A17829C0-8347-4A9C-8138-67DE1069F5C8}" destId="{005CE5A9-3137-442D-A448-9115BB3F251A}" srcOrd="0" destOrd="0" presId="urn:microsoft.com/office/officeart/2008/layout/SquareAccentList"/>
    <dgm:cxn modelId="{039A089B-378F-42C6-B8DF-32847CFDF688}" type="presParOf" srcId="{005CE5A9-3137-442D-A448-9115BB3F251A}" destId="{9422EAFD-C3C2-4221-AA0B-9E631F78F3B6}" srcOrd="0" destOrd="0" presId="urn:microsoft.com/office/officeart/2008/layout/SquareAccentList"/>
    <dgm:cxn modelId="{FB419462-A48D-4088-8EA9-938E3849CA97}" type="presParOf" srcId="{005CE5A9-3137-442D-A448-9115BB3F251A}" destId="{156369C1-7BA1-44B5-B78F-DA68823C3242}" srcOrd="1" destOrd="0" presId="urn:microsoft.com/office/officeart/2008/layout/SquareAccentList"/>
    <dgm:cxn modelId="{0FDC5DFA-F397-4622-B7B3-13E2A2A5276C}" type="presParOf" srcId="{A17829C0-8347-4A9C-8138-67DE1069F5C8}" destId="{A4C7FF23-5FAE-4339-A617-EE426F44BB6E}" srcOrd="1" destOrd="0" presId="urn:microsoft.com/office/officeart/2008/layout/SquareAccentList"/>
    <dgm:cxn modelId="{2B71BA8C-66C1-42F3-9FB0-EDCBA53B4AB8}" type="presParOf" srcId="{A4C7FF23-5FAE-4339-A617-EE426F44BB6E}" destId="{A21C09D4-FA0D-4307-BC02-77E6723D50B5}" srcOrd="0" destOrd="0" presId="urn:microsoft.com/office/officeart/2008/layout/SquareAccentList"/>
    <dgm:cxn modelId="{0D37FB27-5A3D-4807-8ECA-96F1AB3BA4EE}" type="presParOf" srcId="{A4C7FF23-5FAE-4339-A617-EE426F44BB6E}" destId="{B1003D55-6827-46D8-97F5-E416B92B0E74}"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6B355CA-AF61-431E-93BB-6FCE619E64E2}" type="doc">
      <dgm:prSet loTypeId="urn:microsoft.com/office/officeart/2009/3/layout/RandomtoResultProcess" loCatId="process" qsTypeId="urn:microsoft.com/office/officeart/2005/8/quickstyle/3d1" qsCatId="3D" csTypeId="urn:microsoft.com/office/officeart/2005/8/colors/colorful1" csCatId="colorful" phldr="1"/>
      <dgm:spPr/>
      <dgm:t>
        <a:bodyPr/>
        <a:lstStyle/>
        <a:p>
          <a:pPr rtl="1"/>
          <a:endParaRPr lang="ar-EG"/>
        </a:p>
      </dgm:t>
    </dgm:pt>
    <dgm:pt modelId="{5DDEBBDD-0EB6-4D8A-8BA2-E1303CEC8A2A}">
      <dgm:prSet phldrT="[Text]" custT="1"/>
      <dgm:spPr>
        <a:xfrm>
          <a:off x="7340843" y="2872534"/>
          <a:ext cx="1341471" cy="442075"/>
        </a:xfrm>
        <a:prstGeom prst="rect">
          <a:avLst/>
        </a:prstGeom>
        <a:noFill/>
        <a:ln>
          <a:noFill/>
        </a:ln>
        <a:effectLst/>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الغضب </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D9E4F71-F476-41A0-A20D-BEBC54EB4BCA}" type="parTrans" cxnId="{A7F3C3F0-D949-4905-83D8-551558C53A7F}">
      <dgm:prSet/>
      <dgm:spPr/>
      <dgm:t>
        <a:bodyPr/>
        <a:lstStyle/>
        <a:p>
          <a:pPr rtl="1"/>
          <a:endParaRPr lang="ar-EG"/>
        </a:p>
      </dgm:t>
    </dgm:pt>
    <dgm:pt modelId="{933DDEAD-4C1D-4ECE-B3B2-A29E2D6784AE}" type="sibTrans" cxnId="{A7F3C3F0-D949-4905-83D8-551558C53A7F}">
      <dgm:prSet/>
      <dgm:spPr/>
      <dgm:t>
        <a:bodyPr/>
        <a:lstStyle/>
        <a:p>
          <a:pPr rtl="1"/>
          <a:endParaRPr lang="ar-EG"/>
        </a:p>
      </dgm:t>
    </dgm:pt>
    <dgm:pt modelId="{23EC4E85-F5A6-44A7-80FD-DAA5BD4FCE2C}">
      <dgm:prSe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القلق </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977DE01-436E-4084-B77B-89373262DCFF}" type="parTrans" cxnId="{C07AF45B-5BB6-40DB-8459-B591F0330F7F}">
      <dgm:prSet/>
      <dgm:spPr/>
      <dgm:t>
        <a:bodyPr/>
        <a:lstStyle/>
        <a:p>
          <a:pPr rtl="1"/>
          <a:endParaRPr lang="ar-EG"/>
        </a:p>
      </dgm:t>
    </dgm:pt>
    <dgm:pt modelId="{02637595-5B74-443D-A469-BC991307DC42}" type="sibTrans" cxnId="{C07AF45B-5BB6-40DB-8459-B591F0330F7F}">
      <dgm:prSet/>
      <dgm:spPr/>
      <dgm:t>
        <a:bodyPr/>
        <a:lstStyle/>
        <a:p>
          <a:pPr rtl="1"/>
          <a:endParaRPr lang="ar-EG"/>
        </a:p>
      </dgm:t>
    </dgm:pt>
    <dgm:pt modelId="{E4E04DAB-CE31-4E26-9DF0-17879381731C}">
      <dgm:prSe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الأرق </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C0AB7D6-28C7-42FB-B29C-00889DF001C6}" type="parTrans" cxnId="{E35E2ED2-E49C-4E66-B60B-E7391ECF0B6A}">
      <dgm:prSet/>
      <dgm:spPr/>
      <dgm:t>
        <a:bodyPr/>
        <a:lstStyle/>
        <a:p>
          <a:pPr rtl="1"/>
          <a:endParaRPr lang="ar-EG"/>
        </a:p>
      </dgm:t>
    </dgm:pt>
    <dgm:pt modelId="{3E64B76A-1D0D-4EBE-A5BF-E390E8B4FD8F}" type="sibTrans" cxnId="{E35E2ED2-E49C-4E66-B60B-E7391ECF0B6A}">
      <dgm:prSet/>
      <dgm:spPr/>
      <dgm:t>
        <a:bodyPr/>
        <a:lstStyle/>
        <a:p>
          <a:pPr rtl="1"/>
          <a:endParaRPr lang="ar-EG"/>
        </a:p>
      </dgm:t>
    </dgm:pt>
    <dgm:pt modelId="{107169D3-B467-4EB7-AEC0-DFCDADB7B849}">
      <dgm:prSe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الإحباط </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9FCD64B-FA22-4AB6-8FBB-7BBA525C4571}" type="parTrans" cxnId="{B35368AB-4E3D-4EB3-8923-82851E1DBC5B}">
      <dgm:prSet/>
      <dgm:spPr/>
      <dgm:t>
        <a:bodyPr/>
        <a:lstStyle/>
        <a:p>
          <a:pPr rtl="1"/>
          <a:endParaRPr lang="ar-EG"/>
        </a:p>
      </dgm:t>
    </dgm:pt>
    <dgm:pt modelId="{37CE360E-6BF2-41AA-B70B-FBB9625AD36E}" type="sibTrans" cxnId="{B35368AB-4E3D-4EB3-8923-82851E1DBC5B}">
      <dgm:prSet/>
      <dgm:spPr/>
      <dgm:t>
        <a:bodyPr/>
        <a:lstStyle/>
        <a:p>
          <a:pPr rtl="1"/>
          <a:endParaRPr lang="ar-EG"/>
        </a:p>
      </dgm:t>
    </dgm:pt>
    <dgm:pt modelId="{2478444E-5389-4696-A535-0FCE1923D1DD}">
      <dgm:prSet custT="1"/>
      <dgm:spPr>
        <a:solidFill>
          <a:schemeClr val="bg1">
            <a:lumMod val="75000"/>
          </a:schemeClr>
        </a:solidFill>
      </dgm:spPr>
      <dgm:t>
        <a:bodyPr/>
        <a:lstStyle/>
        <a:p>
          <a:pPr rtl="1"/>
          <a:r>
            <a:rPr lang="ar-SA" sz="2800" b="1" dirty="0" smtClean="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rPr>
            <a:t>فقدان الثقة بالنفس</a:t>
          </a:r>
          <a:endParaRPr lang="en-US" sz="28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5FA93BB-E2CC-4FD4-BE86-760C9D652AA9}" type="parTrans" cxnId="{A951CE72-6B46-4B5A-98DF-359E41629094}">
      <dgm:prSet/>
      <dgm:spPr/>
      <dgm:t>
        <a:bodyPr/>
        <a:lstStyle/>
        <a:p>
          <a:pPr rtl="1"/>
          <a:endParaRPr lang="ar-EG"/>
        </a:p>
      </dgm:t>
    </dgm:pt>
    <dgm:pt modelId="{ABF7129D-E4B6-4C3D-AAEE-7083D499F6EF}" type="sibTrans" cxnId="{A951CE72-6B46-4B5A-98DF-359E41629094}">
      <dgm:prSet/>
      <dgm:spPr/>
      <dgm:t>
        <a:bodyPr/>
        <a:lstStyle/>
        <a:p>
          <a:pPr rtl="1"/>
          <a:endParaRPr lang="ar-EG"/>
        </a:p>
      </dgm:t>
    </dgm:pt>
    <dgm:pt modelId="{8B2BF53B-CCA9-4E35-9C76-38F6E56AE85F}" type="pres">
      <dgm:prSet presAssocID="{26B355CA-AF61-431E-93BB-6FCE619E64E2}" presName="Name0" presStyleCnt="0">
        <dgm:presLayoutVars>
          <dgm:dir val="rev"/>
          <dgm:animOne val="branch"/>
          <dgm:animLvl val="lvl"/>
        </dgm:presLayoutVars>
      </dgm:prSet>
      <dgm:spPr/>
      <dgm:t>
        <a:bodyPr/>
        <a:lstStyle/>
        <a:p>
          <a:pPr rtl="1"/>
          <a:endParaRPr lang="ar-EG"/>
        </a:p>
      </dgm:t>
    </dgm:pt>
    <dgm:pt modelId="{E6FF38FA-7508-426A-AFFC-0B289E14179D}" type="pres">
      <dgm:prSet presAssocID="{5DDEBBDD-0EB6-4D8A-8BA2-E1303CEC8A2A}" presName="chaos" presStyleCnt="0"/>
      <dgm:spPr/>
    </dgm:pt>
    <dgm:pt modelId="{6AF40283-DB0B-45A9-AECD-83BEB9D3CFAF}" type="pres">
      <dgm:prSet presAssocID="{5DDEBBDD-0EB6-4D8A-8BA2-E1303CEC8A2A}" presName="parTx1" presStyleLbl="revTx" presStyleIdx="0" presStyleCnt="4" custScaleX="120030" custScaleY="215967"/>
      <dgm:spPr/>
      <dgm:t>
        <a:bodyPr/>
        <a:lstStyle/>
        <a:p>
          <a:pPr rtl="1"/>
          <a:endParaRPr lang="ar-EG"/>
        </a:p>
      </dgm:t>
    </dgm:pt>
    <dgm:pt modelId="{FAF68399-57DC-4409-8D02-843DC325A37A}" type="pres">
      <dgm:prSet presAssocID="{5DDEBBDD-0EB6-4D8A-8BA2-E1303CEC8A2A}" presName="c1" presStyleLbl="node1" presStyleIdx="0" presStyleCnt="19"/>
      <dgm:spPr>
        <a:xfrm>
          <a:off x="7339319" y="2738082"/>
          <a:ext cx="106707" cy="106707"/>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37C4D44E-B222-445E-A3A4-E07D64456144}" type="pres">
      <dgm:prSet presAssocID="{5DDEBBDD-0EB6-4D8A-8BA2-E1303CEC8A2A}" presName="c2" presStyleLbl="node1" presStyleIdx="1" presStyleCnt="19"/>
      <dgm:spPr>
        <a:xfrm>
          <a:off x="7414014" y="2588690"/>
          <a:ext cx="106707" cy="106707"/>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6371BAAE-D86A-4805-85E3-BC3B2A47FE57}" type="pres">
      <dgm:prSet presAssocID="{5DDEBBDD-0EB6-4D8A-8BA2-E1303CEC8A2A}" presName="c3" presStyleLbl="node1" presStyleIdx="2" presStyleCnt="19"/>
      <dgm:spPr>
        <a:xfrm>
          <a:off x="7593284" y="2618569"/>
          <a:ext cx="167683" cy="167683"/>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9B579D1B-C1FD-458C-A147-5ECDB059C065}" type="pres">
      <dgm:prSet presAssocID="{5DDEBBDD-0EB6-4D8A-8BA2-E1303CEC8A2A}" presName="c4" presStyleLbl="node1" presStyleIdx="3" presStyleCnt="19"/>
      <dgm:spPr>
        <a:xfrm>
          <a:off x="7742675" y="2454238"/>
          <a:ext cx="106707" cy="106707"/>
        </a:xfrm>
        <a:prstGeom prst="ellips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8F25648B-4B33-4D58-88B4-EB4FE5B03F82}" type="pres">
      <dgm:prSet presAssocID="{5DDEBBDD-0EB6-4D8A-8BA2-E1303CEC8A2A}" presName="c5" presStyleLbl="node1" presStyleIdx="4" presStyleCnt="19"/>
      <dgm:spPr>
        <a:xfrm>
          <a:off x="7936883" y="2394482"/>
          <a:ext cx="106707" cy="106707"/>
        </a:xfrm>
        <a:prstGeom prst="ellipse">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DFFCFC6D-C644-465A-942F-B5FB46631B69}" type="pres">
      <dgm:prSet presAssocID="{5DDEBBDD-0EB6-4D8A-8BA2-E1303CEC8A2A}" presName="c6" presStyleLbl="node1" presStyleIdx="5" presStyleCnt="19"/>
      <dgm:spPr>
        <a:xfrm>
          <a:off x="8175909" y="2499056"/>
          <a:ext cx="106707" cy="106707"/>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925383EE-A752-488B-A854-8C935B2076C6}" type="pres">
      <dgm:prSet presAssocID="{5DDEBBDD-0EB6-4D8A-8BA2-E1303CEC8A2A}" presName="c7" presStyleLbl="node1" presStyleIdx="6" presStyleCnt="19"/>
      <dgm:spPr>
        <a:xfrm>
          <a:off x="8325300" y="2573751"/>
          <a:ext cx="167683" cy="167683"/>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FDF551B6-3B4E-4499-B363-93524E7658B0}" type="pres">
      <dgm:prSet presAssocID="{5DDEBBDD-0EB6-4D8A-8BA2-E1303CEC8A2A}" presName="c8" presStyleLbl="node1" presStyleIdx="7" presStyleCnt="19"/>
      <dgm:spPr>
        <a:xfrm>
          <a:off x="8534448" y="2738082"/>
          <a:ext cx="106707" cy="106707"/>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912E57CF-A580-4E2F-AF07-EA4144D45A16}" type="pres">
      <dgm:prSet presAssocID="{5DDEBBDD-0EB6-4D8A-8BA2-E1303CEC8A2A}" presName="c9" presStyleLbl="node1" presStyleIdx="8" presStyleCnt="19"/>
      <dgm:spPr>
        <a:xfrm>
          <a:off x="8624082" y="2902412"/>
          <a:ext cx="106707" cy="106707"/>
        </a:xfrm>
        <a:prstGeom prst="ellips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8173FAC4-5090-45EC-80B9-C087D28F1EC1}" type="pres">
      <dgm:prSet presAssocID="{5DDEBBDD-0EB6-4D8A-8BA2-E1303CEC8A2A}" presName="c10" presStyleLbl="node1" presStyleIdx="9" presStyleCnt="19"/>
      <dgm:spPr>
        <a:xfrm>
          <a:off x="7847249" y="2588690"/>
          <a:ext cx="274391" cy="274391"/>
        </a:xfrm>
        <a:prstGeom prst="ellipse">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2F2AE9D9-5088-42BB-A44D-246258FACA4F}" type="pres">
      <dgm:prSet presAssocID="{5DDEBBDD-0EB6-4D8A-8BA2-E1303CEC8A2A}" presName="c11" presStyleLbl="node1" presStyleIdx="10" presStyleCnt="19"/>
      <dgm:spPr>
        <a:xfrm>
          <a:off x="7264623" y="3156377"/>
          <a:ext cx="106707" cy="106707"/>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0B32F0FF-4253-4432-A1EA-0A5E159BBFBA}" type="pres">
      <dgm:prSet presAssocID="{5DDEBBDD-0EB6-4D8A-8BA2-E1303CEC8A2A}" presName="c12" presStyleLbl="node1" presStyleIdx="11" presStyleCnt="19"/>
      <dgm:spPr>
        <a:xfrm>
          <a:off x="7354258" y="3290829"/>
          <a:ext cx="167683" cy="167683"/>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AB4EC59F-3CDE-4AB6-9638-FEAD280393FA}" type="pres">
      <dgm:prSet presAssocID="{5DDEBBDD-0EB6-4D8A-8BA2-E1303CEC8A2A}" presName="c13" presStyleLbl="node1" presStyleIdx="12" presStyleCnt="19"/>
      <dgm:spPr>
        <a:xfrm>
          <a:off x="7578345" y="3410342"/>
          <a:ext cx="243903" cy="243903"/>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3433E1A6-9034-46AD-B006-D73B3CA6F8D2}" type="pres">
      <dgm:prSet presAssocID="{5DDEBBDD-0EB6-4D8A-8BA2-E1303CEC8A2A}" presName="c14" presStyleLbl="node1" presStyleIdx="13" presStyleCnt="19"/>
      <dgm:spPr>
        <a:xfrm>
          <a:off x="7892066" y="3604550"/>
          <a:ext cx="106707" cy="106707"/>
        </a:xfrm>
        <a:prstGeom prst="ellips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A7FAD83C-C303-43FF-9FCB-5E3EF05C5598}" type="pres">
      <dgm:prSet presAssocID="{5DDEBBDD-0EB6-4D8A-8BA2-E1303CEC8A2A}" presName="c15" presStyleLbl="node1" presStyleIdx="14" presStyleCnt="19"/>
      <dgm:spPr>
        <a:xfrm>
          <a:off x="7951822" y="3410342"/>
          <a:ext cx="167683" cy="167683"/>
        </a:xfrm>
        <a:prstGeom prst="ellipse">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5739F066-0543-46BD-829C-D649BDDA1E18}" type="pres">
      <dgm:prSet presAssocID="{5DDEBBDD-0EB6-4D8A-8BA2-E1303CEC8A2A}" presName="c16" presStyleLbl="node1" presStyleIdx="15" presStyleCnt="19"/>
      <dgm:spPr>
        <a:xfrm>
          <a:off x="8101214" y="3619489"/>
          <a:ext cx="106707" cy="106707"/>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A91693D7-4B04-47BC-80DB-BC12ED9163CC}" type="pres">
      <dgm:prSet presAssocID="{5DDEBBDD-0EB6-4D8A-8BA2-E1303CEC8A2A}" presName="c17" presStyleLbl="node1" presStyleIdx="16" presStyleCnt="19"/>
      <dgm:spPr>
        <a:xfrm>
          <a:off x="8235666" y="3380463"/>
          <a:ext cx="243903" cy="243903"/>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DCAAA7A8-0EAC-40D5-9545-31B06F803E1F}" type="pres">
      <dgm:prSet presAssocID="{5DDEBBDD-0EB6-4D8A-8BA2-E1303CEC8A2A}" presName="c18" presStyleLbl="node1" presStyleIdx="17" presStyleCnt="19"/>
      <dgm:spPr>
        <a:xfrm>
          <a:off x="8564326" y="3320707"/>
          <a:ext cx="167683" cy="167683"/>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094668BE-9497-436B-8EDE-39CCE40CFDCE}" type="pres">
      <dgm:prSet presAssocID="{933DDEAD-4C1D-4ECE-B3B2-A29E2D6784AE}" presName="chevronComposite1" presStyleCnt="0"/>
      <dgm:spPr/>
    </dgm:pt>
    <dgm:pt modelId="{3A16A522-769F-488E-87A0-59823CFE3841}" type="pres">
      <dgm:prSet presAssocID="{933DDEAD-4C1D-4ECE-B3B2-A29E2D6784AE}" presName="chevron1" presStyleLbl="sibTrans2D1" presStyleIdx="0" presStyleCnt="4"/>
      <dgm:spPr>
        <a:xfrm rot="10800000">
          <a:off x="6772160" y="2618320"/>
          <a:ext cx="492463" cy="940166"/>
        </a:xfrm>
        <a:prstGeom prst="chevron">
          <a:avLst>
            <a:gd name="adj" fmla="val 6231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gm:spPr>
      <dgm:t>
        <a:bodyPr/>
        <a:lstStyle/>
        <a:p>
          <a:pPr rtl="1"/>
          <a:endParaRPr lang="ar-EG"/>
        </a:p>
      </dgm:t>
    </dgm:pt>
    <dgm:pt modelId="{92103D52-3BFD-4D45-B2D5-2865192A9BE2}" type="pres">
      <dgm:prSet presAssocID="{933DDEAD-4C1D-4ECE-B3B2-A29E2D6784AE}" presName="spChevron1" presStyleCnt="0"/>
      <dgm:spPr/>
    </dgm:pt>
    <dgm:pt modelId="{5FBEF055-E09A-4DFD-A52C-B1975BDFA10D}" type="pres">
      <dgm:prSet presAssocID="{23EC4E85-F5A6-44A7-80FD-DAA5BD4FCE2C}" presName="middle" presStyleCnt="0"/>
      <dgm:spPr/>
    </dgm:pt>
    <dgm:pt modelId="{0BA7C214-7016-4731-B03E-8FC557C9E42D}" type="pres">
      <dgm:prSet presAssocID="{23EC4E85-F5A6-44A7-80FD-DAA5BD4FCE2C}" presName="parTxMid" presStyleLbl="revTx" presStyleIdx="1" presStyleCnt="4" custScaleX="120030" custScaleY="133935"/>
      <dgm:spPr/>
      <dgm:t>
        <a:bodyPr/>
        <a:lstStyle/>
        <a:p>
          <a:pPr rtl="1"/>
          <a:endParaRPr lang="ar-EG"/>
        </a:p>
      </dgm:t>
    </dgm:pt>
    <dgm:pt modelId="{0AAEB2A0-CF45-43DB-8BBF-A9835ACF273A}" type="pres">
      <dgm:prSet presAssocID="{23EC4E85-F5A6-44A7-80FD-DAA5BD4FCE2C}" presName="spMid" presStyleCnt="0"/>
      <dgm:spPr/>
    </dgm:pt>
    <dgm:pt modelId="{B6CB0197-7D95-406A-A5B4-2A496F1D04A3}" type="pres">
      <dgm:prSet presAssocID="{02637595-5B74-443D-A469-BC991307DC42}" presName="chevronComposite1" presStyleCnt="0"/>
      <dgm:spPr/>
    </dgm:pt>
    <dgm:pt modelId="{FB9EA9F4-F0A3-43AC-8364-3D237165ABB3}" type="pres">
      <dgm:prSet presAssocID="{02637595-5B74-443D-A469-BC991307DC42}" presName="chevron1" presStyleLbl="sibTrans2D1" presStyleIdx="1" presStyleCnt="4" custLinFactX="3184" custLinFactNeighborX="100000" custLinFactNeighborY="-225"/>
      <dgm:spPr/>
    </dgm:pt>
    <dgm:pt modelId="{978C416A-1F0F-47F3-8D11-7097853DC618}" type="pres">
      <dgm:prSet presAssocID="{02637595-5B74-443D-A469-BC991307DC42}" presName="spChevron1" presStyleCnt="0"/>
      <dgm:spPr/>
    </dgm:pt>
    <dgm:pt modelId="{6F0C6AB9-9CBA-4215-94D6-35977E6EA821}" type="pres">
      <dgm:prSet presAssocID="{E4E04DAB-CE31-4E26-9DF0-17879381731C}" presName="middle" presStyleCnt="0"/>
      <dgm:spPr/>
    </dgm:pt>
    <dgm:pt modelId="{26EFC593-C234-4368-957C-C53EEB93D05A}" type="pres">
      <dgm:prSet presAssocID="{E4E04DAB-CE31-4E26-9DF0-17879381731C}" presName="parTxMid" presStyleLbl="revTx" presStyleIdx="2" presStyleCnt="4" custScaleX="120030" custScaleY="133935" custLinFactNeighborX="24473" custLinFactNeighborY="-1455"/>
      <dgm:spPr/>
      <dgm:t>
        <a:bodyPr/>
        <a:lstStyle/>
        <a:p>
          <a:pPr rtl="1"/>
          <a:endParaRPr lang="ar-EG"/>
        </a:p>
      </dgm:t>
    </dgm:pt>
    <dgm:pt modelId="{685FF5B7-B509-464C-AE4F-BAB0A305AFD8}" type="pres">
      <dgm:prSet presAssocID="{E4E04DAB-CE31-4E26-9DF0-17879381731C}" presName="spMid" presStyleCnt="0"/>
      <dgm:spPr/>
    </dgm:pt>
    <dgm:pt modelId="{3CCA7B18-5A37-4866-B7ED-CC5BEE8C4505}" type="pres">
      <dgm:prSet presAssocID="{3E64B76A-1D0D-4EBE-A5BF-E390E8B4FD8F}" presName="chevronComposite1" presStyleCnt="0"/>
      <dgm:spPr/>
    </dgm:pt>
    <dgm:pt modelId="{D5A69DE3-C63E-4C33-8856-F956B8DDA452}" type="pres">
      <dgm:prSet presAssocID="{3E64B76A-1D0D-4EBE-A5BF-E390E8B4FD8F}" presName="chevron1" presStyleLbl="sibTrans2D1" presStyleIdx="2" presStyleCnt="4" custLinFactNeighborX="97450" custLinFactNeighborY="-225"/>
      <dgm:spPr/>
    </dgm:pt>
    <dgm:pt modelId="{A947A69C-679C-40D4-88A7-A685C47C94BE}" type="pres">
      <dgm:prSet presAssocID="{3E64B76A-1D0D-4EBE-A5BF-E390E8B4FD8F}" presName="spChevron1" presStyleCnt="0"/>
      <dgm:spPr/>
    </dgm:pt>
    <dgm:pt modelId="{46D474BB-EAAA-4BB5-9026-F4BE7515CE10}" type="pres">
      <dgm:prSet presAssocID="{107169D3-B467-4EB7-AEC0-DFCDADB7B849}" presName="middle" presStyleCnt="0"/>
      <dgm:spPr/>
    </dgm:pt>
    <dgm:pt modelId="{FF14398A-2502-42BD-94C3-6C2F4363D07F}" type="pres">
      <dgm:prSet presAssocID="{107169D3-B467-4EB7-AEC0-DFCDADB7B849}" presName="parTxMid" presStyleLbl="revTx" presStyleIdx="3" presStyleCnt="4" custScaleX="120030" custScaleY="133935" custLinFactNeighborX="35074" custLinFactNeighborY="-1455"/>
      <dgm:spPr/>
      <dgm:t>
        <a:bodyPr/>
        <a:lstStyle/>
        <a:p>
          <a:pPr rtl="1"/>
          <a:endParaRPr lang="ar-EG"/>
        </a:p>
      </dgm:t>
    </dgm:pt>
    <dgm:pt modelId="{FE947BAD-9CB3-4CA3-A5B3-42FA40B5E176}" type="pres">
      <dgm:prSet presAssocID="{107169D3-B467-4EB7-AEC0-DFCDADB7B849}" presName="spMid" presStyleCnt="0"/>
      <dgm:spPr/>
    </dgm:pt>
    <dgm:pt modelId="{7455ECA5-B9B7-4E22-838A-183F9511EB04}" type="pres">
      <dgm:prSet presAssocID="{37CE360E-6BF2-41AA-B70B-FBB9625AD36E}" presName="chevronComposite1" presStyleCnt="0"/>
      <dgm:spPr/>
    </dgm:pt>
    <dgm:pt modelId="{11AD756A-2BCC-4B67-A2D8-4F42320FEF54}" type="pres">
      <dgm:prSet presAssocID="{37CE360E-6BF2-41AA-B70B-FBB9625AD36E}" presName="chevron1" presStyleLbl="sibTrans2D1" presStyleIdx="3" presStyleCnt="4" custLinFactX="16824" custLinFactNeighborX="100000" custLinFactNeighborY="-225"/>
      <dgm:spPr>
        <a:solidFill>
          <a:srgbClr val="003300"/>
        </a:solidFill>
      </dgm:spPr>
      <dgm:t>
        <a:bodyPr/>
        <a:lstStyle/>
        <a:p>
          <a:pPr rtl="1"/>
          <a:endParaRPr lang="ar-EG"/>
        </a:p>
      </dgm:t>
    </dgm:pt>
    <dgm:pt modelId="{545DA707-B217-4360-BEEE-A1DDDCBFD0D0}" type="pres">
      <dgm:prSet presAssocID="{37CE360E-6BF2-41AA-B70B-FBB9625AD36E}" presName="spChevron1" presStyleCnt="0"/>
      <dgm:spPr/>
    </dgm:pt>
    <dgm:pt modelId="{72116D14-E4DB-4628-BE48-CFDFC4864415}" type="pres">
      <dgm:prSet presAssocID="{2478444E-5389-4696-A535-0FCE1923D1DD}" presName="last" presStyleCnt="0"/>
      <dgm:spPr/>
    </dgm:pt>
    <dgm:pt modelId="{A1768A36-0C8E-4430-921E-0540B01EA5EF}" type="pres">
      <dgm:prSet presAssocID="{2478444E-5389-4696-A535-0FCE1923D1DD}" presName="circleTx" presStyleLbl="node1" presStyleIdx="18" presStyleCnt="19" custScaleX="207415" custScaleY="159519" custLinFactNeighborX="25082" custLinFactNeighborY="-2997"/>
      <dgm:spPr/>
      <dgm:t>
        <a:bodyPr/>
        <a:lstStyle/>
        <a:p>
          <a:pPr rtl="1"/>
          <a:endParaRPr lang="ar-EG"/>
        </a:p>
      </dgm:t>
    </dgm:pt>
    <dgm:pt modelId="{8F3C46FC-96D9-4D5D-8BAB-0CB4F7401F44}" type="pres">
      <dgm:prSet presAssocID="{2478444E-5389-4696-A535-0FCE1923D1DD}" presName="spN" presStyleCnt="0"/>
      <dgm:spPr/>
    </dgm:pt>
  </dgm:ptLst>
  <dgm:cxnLst>
    <dgm:cxn modelId="{F47BEF7C-A931-4039-A129-C2903F4AFE1A}" type="presOf" srcId="{107169D3-B467-4EB7-AEC0-DFCDADB7B849}" destId="{FF14398A-2502-42BD-94C3-6C2F4363D07F}" srcOrd="0" destOrd="0" presId="urn:microsoft.com/office/officeart/2009/3/layout/RandomtoResultProcess"/>
    <dgm:cxn modelId="{C07AF45B-5BB6-40DB-8459-B591F0330F7F}" srcId="{26B355CA-AF61-431E-93BB-6FCE619E64E2}" destId="{23EC4E85-F5A6-44A7-80FD-DAA5BD4FCE2C}" srcOrd="1" destOrd="0" parTransId="{F977DE01-436E-4084-B77B-89373262DCFF}" sibTransId="{02637595-5B74-443D-A469-BC991307DC42}"/>
    <dgm:cxn modelId="{B35368AB-4E3D-4EB3-8923-82851E1DBC5B}" srcId="{26B355CA-AF61-431E-93BB-6FCE619E64E2}" destId="{107169D3-B467-4EB7-AEC0-DFCDADB7B849}" srcOrd="3" destOrd="0" parTransId="{A9FCD64B-FA22-4AB6-8FBB-7BBA525C4571}" sibTransId="{37CE360E-6BF2-41AA-B70B-FBB9625AD36E}"/>
    <dgm:cxn modelId="{A7F3C3F0-D949-4905-83D8-551558C53A7F}" srcId="{26B355CA-AF61-431E-93BB-6FCE619E64E2}" destId="{5DDEBBDD-0EB6-4D8A-8BA2-E1303CEC8A2A}" srcOrd="0" destOrd="0" parTransId="{FD9E4F71-F476-41A0-A20D-BEBC54EB4BCA}" sibTransId="{933DDEAD-4C1D-4ECE-B3B2-A29E2D6784AE}"/>
    <dgm:cxn modelId="{E35E2ED2-E49C-4E66-B60B-E7391ECF0B6A}" srcId="{26B355CA-AF61-431E-93BB-6FCE619E64E2}" destId="{E4E04DAB-CE31-4E26-9DF0-17879381731C}" srcOrd="2" destOrd="0" parTransId="{FC0AB7D6-28C7-42FB-B29C-00889DF001C6}" sibTransId="{3E64B76A-1D0D-4EBE-A5BF-E390E8B4FD8F}"/>
    <dgm:cxn modelId="{213F32A7-D034-4314-854A-79374DD6836D}" type="presOf" srcId="{2478444E-5389-4696-A535-0FCE1923D1DD}" destId="{A1768A36-0C8E-4430-921E-0540B01EA5EF}" srcOrd="0" destOrd="0" presId="urn:microsoft.com/office/officeart/2009/3/layout/RandomtoResultProcess"/>
    <dgm:cxn modelId="{475F7569-3DC9-4266-AD82-43BAD2B94691}" type="presOf" srcId="{23EC4E85-F5A6-44A7-80FD-DAA5BD4FCE2C}" destId="{0BA7C214-7016-4731-B03E-8FC557C9E42D}" srcOrd="0" destOrd="0" presId="urn:microsoft.com/office/officeart/2009/3/layout/RandomtoResultProcess"/>
    <dgm:cxn modelId="{AB463E53-B104-4DC9-9E00-D0C31CEA1446}" type="presOf" srcId="{5DDEBBDD-0EB6-4D8A-8BA2-E1303CEC8A2A}" destId="{6AF40283-DB0B-45A9-AECD-83BEB9D3CFAF}" srcOrd="0" destOrd="0" presId="urn:microsoft.com/office/officeart/2009/3/layout/RandomtoResultProcess"/>
    <dgm:cxn modelId="{CD245D10-28E9-40DE-AF69-5D678DBE57DA}" type="presOf" srcId="{26B355CA-AF61-431E-93BB-6FCE619E64E2}" destId="{8B2BF53B-CCA9-4E35-9C76-38F6E56AE85F}" srcOrd="0" destOrd="0" presId="urn:microsoft.com/office/officeart/2009/3/layout/RandomtoResultProcess"/>
    <dgm:cxn modelId="{B49E688B-AA4B-4BE9-B7B9-5AAB00439577}" type="presOf" srcId="{E4E04DAB-CE31-4E26-9DF0-17879381731C}" destId="{26EFC593-C234-4368-957C-C53EEB93D05A}" srcOrd="0" destOrd="0" presId="urn:microsoft.com/office/officeart/2009/3/layout/RandomtoResultProcess"/>
    <dgm:cxn modelId="{A951CE72-6B46-4B5A-98DF-359E41629094}" srcId="{26B355CA-AF61-431E-93BB-6FCE619E64E2}" destId="{2478444E-5389-4696-A535-0FCE1923D1DD}" srcOrd="4" destOrd="0" parTransId="{F5FA93BB-E2CC-4FD4-BE86-760C9D652AA9}" sibTransId="{ABF7129D-E4B6-4C3D-AAEE-7083D499F6EF}"/>
    <dgm:cxn modelId="{096A95E4-2599-4163-9BFB-1770FF127F3C}" type="presParOf" srcId="{8B2BF53B-CCA9-4E35-9C76-38F6E56AE85F}" destId="{E6FF38FA-7508-426A-AFFC-0B289E14179D}" srcOrd="0" destOrd="0" presId="urn:microsoft.com/office/officeart/2009/3/layout/RandomtoResultProcess"/>
    <dgm:cxn modelId="{0BB6E8D3-2C7B-46A5-B7A6-0D8888168DD7}" type="presParOf" srcId="{E6FF38FA-7508-426A-AFFC-0B289E14179D}" destId="{6AF40283-DB0B-45A9-AECD-83BEB9D3CFAF}" srcOrd="0" destOrd="0" presId="urn:microsoft.com/office/officeart/2009/3/layout/RandomtoResultProcess"/>
    <dgm:cxn modelId="{1AED7C20-B2AA-4A30-B414-62543F8CA074}" type="presParOf" srcId="{E6FF38FA-7508-426A-AFFC-0B289E14179D}" destId="{FAF68399-57DC-4409-8D02-843DC325A37A}" srcOrd="1" destOrd="0" presId="urn:microsoft.com/office/officeart/2009/3/layout/RandomtoResultProcess"/>
    <dgm:cxn modelId="{D5DA8B2D-0628-470B-B4A0-478CBE36B7B8}" type="presParOf" srcId="{E6FF38FA-7508-426A-AFFC-0B289E14179D}" destId="{37C4D44E-B222-445E-A3A4-E07D64456144}" srcOrd="2" destOrd="0" presId="urn:microsoft.com/office/officeart/2009/3/layout/RandomtoResultProcess"/>
    <dgm:cxn modelId="{30A1BB24-5622-4DC2-A5D6-F18B6981369E}" type="presParOf" srcId="{E6FF38FA-7508-426A-AFFC-0B289E14179D}" destId="{6371BAAE-D86A-4805-85E3-BC3B2A47FE57}" srcOrd="3" destOrd="0" presId="urn:microsoft.com/office/officeart/2009/3/layout/RandomtoResultProcess"/>
    <dgm:cxn modelId="{9F88AB1A-A78D-4C0A-BC08-821B5FC87019}" type="presParOf" srcId="{E6FF38FA-7508-426A-AFFC-0B289E14179D}" destId="{9B579D1B-C1FD-458C-A147-5ECDB059C065}" srcOrd="4" destOrd="0" presId="urn:microsoft.com/office/officeart/2009/3/layout/RandomtoResultProcess"/>
    <dgm:cxn modelId="{B5B0C104-A153-4DAC-899A-B5BC06909DEC}" type="presParOf" srcId="{E6FF38FA-7508-426A-AFFC-0B289E14179D}" destId="{8F25648B-4B33-4D58-88B4-EB4FE5B03F82}" srcOrd="5" destOrd="0" presId="urn:microsoft.com/office/officeart/2009/3/layout/RandomtoResultProcess"/>
    <dgm:cxn modelId="{E672CF9F-8699-457F-96C6-A1FF93EF5D2B}" type="presParOf" srcId="{E6FF38FA-7508-426A-AFFC-0B289E14179D}" destId="{DFFCFC6D-C644-465A-942F-B5FB46631B69}" srcOrd="6" destOrd="0" presId="urn:microsoft.com/office/officeart/2009/3/layout/RandomtoResultProcess"/>
    <dgm:cxn modelId="{835126CA-E622-4F5C-B553-BC2FD206A166}" type="presParOf" srcId="{E6FF38FA-7508-426A-AFFC-0B289E14179D}" destId="{925383EE-A752-488B-A854-8C935B2076C6}" srcOrd="7" destOrd="0" presId="urn:microsoft.com/office/officeart/2009/3/layout/RandomtoResultProcess"/>
    <dgm:cxn modelId="{2A5064CF-FB63-4E11-BB6C-BA41308F8B6F}" type="presParOf" srcId="{E6FF38FA-7508-426A-AFFC-0B289E14179D}" destId="{FDF551B6-3B4E-4499-B363-93524E7658B0}" srcOrd="8" destOrd="0" presId="urn:microsoft.com/office/officeart/2009/3/layout/RandomtoResultProcess"/>
    <dgm:cxn modelId="{9E117471-133E-4DC3-BB09-917956A352A2}" type="presParOf" srcId="{E6FF38FA-7508-426A-AFFC-0B289E14179D}" destId="{912E57CF-A580-4E2F-AF07-EA4144D45A16}" srcOrd="9" destOrd="0" presId="urn:microsoft.com/office/officeart/2009/3/layout/RandomtoResultProcess"/>
    <dgm:cxn modelId="{D1C788E0-5761-48BF-8A92-E13765EA757B}" type="presParOf" srcId="{E6FF38FA-7508-426A-AFFC-0B289E14179D}" destId="{8173FAC4-5090-45EC-80B9-C087D28F1EC1}" srcOrd="10" destOrd="0" presId="urn:microsoft.com/office/officeart/2009/3/layout/RandomtoResultProcess"/>
    <dgm:cxn modelId="{3D10B73A-5569-4520-BCE4-1D5C6C252148}" type="presParOf" srcId="{E6FF38FA-7508-426A-AFFC-0B289E14179D}" destId="{2F2AE9D9-5088-42BB-A44D-246258FACA4F}" srcOrd="11" destOrd="0" presId="urn:microsoft.com/office/officeart/2009/3/layout/RandomtoResultProcess"/>
    <dgm:cxn modelId="{C1420599-5D28-49BE-B7DA-6B5B4A20F8BC}" type="presParOf" srcId="{E6FF38FA-7508-426A-AFFC-0B289E14179D}" destId="{0B32F0FF-4253-4432-A1EA-0A5E159BBFBA}" srcOrd="12" destOrd="0" presId="urn:microsoft.com/office/officeart/2009/3/layout/RandomtoResultProcess"/>
    <dgm:cxn modelId="{00838E74-BD73-4108-A356-FCBF7999A3D2}" type="presParOf" srcId="{E6FF38FA-7508-426A-AFFC-0B289E14179D}" destId="{AB4EC59F-3CDE-4AB6-9638-FEAD280393FA}" srcOrd="13" destOrd="0" presId="urn:microsoft.com/office/officeart/2009/3/layout/RandomtoResultProcess"/>
    <dgm:cxn modelId="{D26563EC-75E2-41D6-9E8E-04149683CC93}" type="presParOf" srcId="{E6FF38FA-7508-426A-AFFC-0B289E14179D}" destId="{3433E1A6-9034-46AD-B006-D73B3CA6F8D2}" srcOrd="14" destOrd="0" presId="urn:microsoft.com/office/officeart/2009/3/layout/RandomtoResultProcess"/>
    <dgm:cxn modelId="{C196C494-EF62-4DEF-A43C-4F897D2D67E4}" type="presParOf" srcId="{E6FF38FA-7508-426A-AFFC-0B289E14179D}" destId="{A7FAD83C-C303-43FF-9FCB-5E3EF05C5598}" srcOrd="15" destOrd="0" presId="urn:microsoft.com/office/officeart/2009/3/layout/RandomtoResultProcess"/>
    <dgm:cxn modelId="{21B91436-138D-4C75-946C-C523B9537463}" type="presParOf" srcId="{E6FF38FA-7508-426A-AFFC-0B289E14179D}" destId="{5739F066-0543-46BD-829C-D649BDDA1E18}" srcOrd="16" destOrd="0" presId="urn:microsoft.com/office/officeart/2009/3/layout/RandomtoResultProcess"/>
    <dgm:cxn modelId="{834AB64C-64D9-412C-9D29-207B28FA0DED}" type="presParOf" srcId="{E6FF38FA-7508-426A-AFFC-0B289E14179D}" destId="{A91693D7-4B04-47BC-80DB-BC12ED9163CC}" srcOrd="17" destOrd="0" presId="urn:microsoft.com/office/officeart/2009/3/layout/RandomtoResultProcess"/>
    <dgm:cxn modelId="{84435C60-F4E1-4F52-AE1D-C67F7AD31717}" type="presParOf" srcId="{E6FF38FA-7508-426A-AFFC-0B289E14179D}" destId="{DCAAA7A8-0EAC-40D5-9545-31B06F803E1F}" srcOrd="18" destOrd="0" presId="urn:microsoft.com/office/officeart/2009/3/layout/RandomtoResultProcess"/>
    <dgm:cxn modelId="{EBEEEEB6-C6D6-4D68-ADAB-7106B5C18BBA}" type="presParOf" srcId="{8B2BF53B-CCA9-4E35-9C76-38F6E56AE85F}" destId="{094668BE-9497-436B-8EDE-39CCE40CFDCE}" srcOrd="1" destOrd="0" presId="urn:microsoft.com/office/officeart/2009/3/layout/RandomtoResultProcess"/>
    <dgm:cxn modelId="{5ABABC4C-A8CC-4E90-812E-F050EA0C19ED}" type="presParOf" srcId="{094668BE-9497-436B-8EDE-39CCE40CFDCE}" destId="{3A16A522-769F-488E-87A0-59823CFE3841}" srcOrd="0" destOrd="0" presId="urn:microsoft.com/office/officeart/2009/3/layout/RandomtoResultProcess"/>
    <dgm:cxn modelId="{94DFE64F-671B-420A-BF8E-042F69BD4D38}" type="presParOf" srcId="{094668BE-9497-436B-8EDE-39CCE40CFDCE}" destId="{92103D52-3BFD-4D45-B2D5-2865192A9BE2}" srcOrd="1" destOrd="0" presId="urn:microsoft.com/office/officeart/2009/3/layout/RandomtoResultProcess"/>
    <dgm:cxn modelId="{09A6989B-7148-42CC-807A-DB584F39A01F}" type="presParOf" srcId="{8B2BF53B-CCA9-4E35-9C76-38F6E56AE85F}" destId="{5FBEF055-E09A-4DFD-A52C-B1975BDFA10D}" srcOrd="2" destOrd="0" presId="urn:microsoft.com/office/officeart/2009/3/layout/RandomtoResultProcess"/>
    <dgm:cxn modelId="{328272F2-E90D-4F6A-9D91-5610A08D6BEB}" type="presParOf" srcId="{5FBEF055-E09A-4DFD-A52C-B1975BDFA10D}" destId="{0BA7C214-7016-4731-B03E-8FC557C9E42D}" srcOrd="0" destOrd="0" presId="urn:microsoft.com/office/officeart/2009/3/layout/RandomtoResultProcess"/>
    <dgm:cxn modelId="{DE9C57E6-C0F9-4BDB-BE64-234969277879}" type="presParOf" srcId="{5FBEF055-E09A-4DFD-A52C-B1975BDFA10D}" destId="{0AAEB2A0-CF45-43DB-8BBF-A9835ACF273A}" srcOrd="1" destOrd="0" presId="urn:microsoft.com/office/officeart/2009/3/layout/RandomtoResultProcess"/>
    <dgm:cxn modelId="{76013DFE-F36C-4C8F-A1C7-ABCC5E2A3B9A}" type="presParOf" srcId="{8B2BF53B-CCA9-4E35-9C76-38F6E56AE85F}" destId="{B6CB0197-7D95-406A-A5B4-2A496F1D04A3}" srcOrd="3" destOrd="0" presId="urn:microsoft.com/office/officeart/2009/3/layout/RandomtoResultProcess"/>
    <dgm:cxn modelId="{A766ADC8-F840-49CC-BD5F-F79AC95A5D44}" type="presParOf" srcId="{B6CB0197-7D95-406A-A5B4-2A496F1D04A3}" destId="{FB9EA9F4-F0A3-43AC-8364-3D237165ABB3}" srcOrd="0" destOrd="0" presId="urn:microsoft.com/office/officeart/2009/3/layout/RandomtoResultProcess"/>
    <dgm:cxn modelId="{F165DFCE-4AD1-49DE-9DBE-E6B9C7E98DF6}" type="presParOf" srcId="{B6CB0197-7D95-406A-A5B4-2A496F1D04A3}" destId="{978C416A-1F0F-47F3-8D11-7097853DC618}" srcOrd="1" destOrd="0" presId="urn:microsoft.com/office/officeart/2009/3/layout/RandomtoResultProcess"/>
    <dgm:cxn modelId="{300390F7-EC5C-49E8-BD52-AE9A0C85358D}" type="presParOf" srcId="{8B2BF53B-CCA9-4E35-9C76-38F6E56AE85F}" destId="{6F0C6AB9-9CBA-4215-94D6-35977E6EA821}" srcOrd="4" destOrd="0" presId="urn:microsoft.com/office/officeart/2009/3/layout/RandomtoResultProcess"/>
    <dgm:cxn modelId="{A13F3B0E-62FB-4BE6-8614-F552360A51E0}" type="presParOf" srcId="{6F0C6AB9-9CBA-4215-94D6-35977E6EA821}" destId="{26EFC593-C234-4368-957C-C53EEB93D05A}" srcOrd="0" destOrd="0" presId="urn:microsoft.com/office/officeart/2009/3/layout/RandomtoResultProcess"/>
    <dgm:cxn modelId="{988A928F-BD8B-4F1D-AA9D-921BF6CE47AF}" type="presParOf" srcId="{6F0C6AB9-9CBA-4215-94D6-35977E6EA821}" destId="{685FF5B7-B509-464C-AE4F-BAB0A305AFD8}" srcOrd="1" destOrd="0" presId="urn:microsoft.com/office/officeart/2009/3/layout/RandomtoResultProcess"/>
    <dgm:cxn modelId="{B7307831-D243-4C7F-8AC7-007C7FD73D0C}" type="presParOf" srcId="{8B2BF53B-CCA9-4E35-9C76-38F6E56AE85F}" destId="{3CCA7B18-5A37-4866-B7ED-CC5BEE8C4505}" srcOrd="5" destOrd="0" presId="urn:microsoft.com/office/officeart/2009/3/layout/RandomtoResultProcess"/>
    <dgm:cxn modelId="{4AA9E7B8-952E-496A-9CAF-5B7D991C7C5C}" type="presParOf" srcId="{3CCA7B18-5A37-4866-B7ED-CC5BEE8C4505}" destId="{D5A69DE3-C63E-4C33-8856-F956B8DDA452}" srcOrd="0" destOrd="0" presId="urn:microsoft.com/office/officeart/2009/3/layout/RandomtoResultProcess"/>
    <dgm:cxn modelId="{0F883F2E-F894-442A-BAF6-B3407421E493}" type="presParOf" srcId="{3CCA7B18-5A37-4866-B7ED-CC5BEE8C4505}" destId="{A947A69C-679C-40D4-88A7-A685C47C94BE}" srcOrd="1" destOrd="0" presId="urn:microsoft.com/office/officeart/2009/3/layout/RandomtoResultProcess"/>
    <dgm:cxn modelId="{CAEAAD3D-1843-468C-9CDC-B447CAF66D5D}" type="presParOf" srcId="{8B2BF53B-CCA9-4E35-9C76-38F6E56AE85F}" destId="{46D474BB-EAAA-4BB5-9026-F4BE7515CE10}" srcOrd="6" destOrd="0" presId="urn:microsoft.com/office/officeart/2009/3/layout/RandomtoResultProcess"/>
    <dgm:cxn modelId="{B56318F0-E6DB-492C-A0EF-886A32009F50}" type="presParOf" srcId="{46D474BB-EAAA-4BB5-9026-F4BE7515CE10}" destId="{FF14398A-2502-42BD-94C3-6C2F4363D07F}" srcOrd="0" destOrd="0" presId="urn:microsoft.com/office/officeart/2009/3/layout/RandomtoResultProcess"/>
    <dgm:cxn modelId="{37D5E03E-4599-44EC-8E07-3FF0CA0273AE}" type="presParOf" srcId="{46D474BB-EAAA-4BB5-9026-F4BE7515CE10}" destId="{FE947BAD-9CB3-4CA3-A5B3-42FA40B5E176}" srcOrd="1" destOrd="0" presId="urn:microsoft.com/office/officeart/2009/3/layout/RandomtoResultProcess"/>
    <dgm:cxn modelId="{C8571DBB-2786-4254-A4B3-31D35D064E91}" type="presParOf" srcId="{8B2BF53B-CCA9-4E35-9C76-38F6E56AE85F}" destId="{7455ECA5-B9B7-4E22-838A-183F9511EB04}" srcOrd="7" destOrd="0" presId="urn:microsoft.com/office/officeart/2009/3/layout/RandomtoResultProcess"/>
    <dgm:cxn modelId="{E477C381-1936-4541-814C-8765588CBFE4}" type="presParOf" srcId="{7455ECA5-B9B7-4E22-838A-183F9511EB04}" destId="{11AD756A-2BCC-4B67-A2D8-4F42320FEF54}" srcOrd="0" destOrd="0" presId="urn:microsoft.com/office/officeart/2009/3/layout/RandomtoResultProcess"/>
    <dgm:cxn modelId="{C2058AE8-A43E-4CBE-965B-F0D8A82A4A9A}" type="presParOf" srcId="{7455ECA5-B9B7-4E22-838A-183F9511EB04}" destId="{545DA707-B217-4360-BEEE-A1DDDCBFD0D0}" srcOrd="1" destOrd="0" presId="urn:microsoft.com/office/officeart/2009/3/layout/RandomtoResultProcess"/>
    <dgm:cxn modelId="{BB14053A-769A-4292-8D21-F97C6D7C9ED7}" type="presParOf" srcId="{8B2BF53B-CCA9-4E35-9C76-38F6E56AE85F}" destId="{72116D14-E4DB-4628-BE48-CFDFC4864415}" srcOrd="8" destOrd="0" presId="urn:microsoft.com/office/officeart/2009/3/layout/RandomtoResultProcess"/>
    <dgm:cxn modelId="{3DE381B2-80C7-4DF2-A8CD-FE9E920ABDF7}" type="presParOf" srcId="{72116D14-E4DB-4628-BE48-CFDFC4864415}" destId="{A1768A36-0C8E-4430-921E-0540B01EA5EF}" srcOrd="0" destOrd="0" presId="urn:microsoft.com/office/officeart/2009/3/layout/RandomtoResultProcess"/>
    <dgm:cxn modelId="{358BAD37-B28E-4D38-B8A6-A1D1B1235B40}" type="presParOf" srcId="{72116D14-E4DB-4628-BE48-CFDFC4864415}" destId="{8F3C46FC-96D9-4D5D-8BAB-0CB4F7401F44}"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33B6B01-BF90-4B11-B3C2-F5FA7B503FC2}" type="doc">
      <dgm:prSet loTypeId="urn:microsoft.com/office/officeart/2005/8/layout/process4" loCatId="process" qsTypeId="urn:microsoft.com/office/officeart/2005/8/quickstyle/3d1" qsCatId="3D" csTypeId="urn:microsoft.com/office/officeart/2005/8/colors/colorful5" csCatId="colorful" phldr="1"/>
      <dgm:spPr/>
      <dgm:t>
        <a:bodyPr/>
        <a:lstStyle/>
        <a:p>
          <a:pPr rtl="1"/>
          <a:endParaRPr lang="ar-EG"/>
        </a:p>
      </dgm:t>
    </dgm:pt>
    <dgm:pt modelId="{24F68273-F956-481F-B0BC-20B264613E42}">
      <dgm:prSet phldrT="[Text]" custT="1"/>
      <dgm:spPr>
        <a:solidFill>
          <a:srgbClr val="990033"/>
        </a:solidFill>
      </dgm:spPr>
      <dgm:t>
        <a:bodyPr/>
        <a:lstStyle/>
        <a:p>
          <a:pPr rtl="1"/>
          <a:r>
            <a:rPr lang="ar-SA" sz="2400" b="1" dirty="0" smtClean="0">
              <a:effectLst>
                <a:outerShdw blurRad="38100" dist="38100" dir="2700000" algn="tl">
                  <a:srgbClr val="000000">
                    <a:alpha val="43137"/>
                  </a:srgbClr>
                </a:outerShdw>
              </a:effectLst>
              <a:latin typeface="Traditional Arabic" pitchFamily="18" charset="-78"/>
              <a:cs typeface="Traditional Arabic" pitchFamily="18" charset="-78"/>
            </a:rPr>
            <a:t>هيئ نفسك ذهنيا لقبول أسوء الاحتمالات </a:t>
          </a:r>
          <a:endParaRPr lang="ar-EG" sz="24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36DADF1-FD90-43A1-B649-4E666A0A9F90}" type="par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C1CB82B4-8EF6-4779-A675-34581E291088}" type="sib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EC835BCD-C6A1-4DA8-B653-65C78B897820}">
      <dgm:prSet phldrT="[Text]" custT="1"/>
      <dgm:spPr>
        <a:solidFill>
          <a:srgbClr val="993366"/>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لا تستغرق في الهموم ، خذ موقفاً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B73B196-10A9-4BC3-9CD8-562B896450E7}" type="par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AEA3F9F-D878-4035-8A0F-2DD716F613A2}" type="sib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D4B4B04-EFBD-40C0-9DA7-B54E6B09DF89}">
      <dgm:prSet phldrT="[Text]" custT="1"/>
      <dgm:spPr>
        <a:solidFill>
          <a:srgbClr val="003399"/>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تطوير أسلوب التعبير عن الكامن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4FB94E1-9006-4F71-94D9-F5F564A83E54}" type="parTrans" cxnId="{7652C701-CFF0-498A-89BB-EEBC6BE5C54F}">
      <dgm:prSet/>
      <dgm:spPr/>
      <dgm:t>
        <a:bodyPr/>
        <a:lstStyle/>
        <a:p>
          <a:pPr rtl="1"/>
          <a:endParaRPr lang="ar-EG" sz="2400">
            <a:latin typeface="Traditional Arabic" pitchFamily="18" charset="-78"/>
            <a:cs typeface="Traditional Arabic" pitchFamily="18" charset="-78"/>
          </a:endParaRPr>
        </a:p>
      </dgm:t>
    </dgm:pt>
    <dgm:pt modelId="{6416B8EF-4CE0-45ED-A915-DA00D3C93C28}" type="sibTrans" cxnId="{7652C701-CFF0-498A-89BB-EEBC6BE5C54F}">
      <dgm:prSet/>
      <dgm:spPr/>
      <dgm:t>
        <a:bodyPr/>
        <a:lstStyle/>
        <a:p>
          <a:pPr rtl="1"/>
          <a:endParaRPr lang="ar-EG" sz="2400">
            <a:latin typeface="Traditional Arabic" pitchFamily="18" charset="-78"/>
            <a:cs typeface="Traditional Arabic" pitchFamily="18" charset="-78"/>
          </a:endParaRPr>
        </a:p>
      </dgm:t>
    </dgm:pt>
    <dgm:pt modelId="{1176416D-FAFB-438B-9B0F-1BCC576FB847}">
      <dgm:prSet phldrT="[Text]" custT="1"/>
      <dgm:spPr>
        <a:solidFill>
          <a:srgbClr val="660066"/>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رتب نفسك وضع أولوياتك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5FB71E6-8B17-47F3-9D2D-43EE9A3F3569}" type="parTrans" cxnId="{94B3290B-2AF6-4D43-AE01-8272F47D0E08}">
      <dgm:prSet/>
      <dgm:spPr/>
      <dgm:t>
        <a:bodyPr/>
        <a:lstStyle/>
        <a:p>
          <a:pPr rtl="1"/>
          <a:endParaRPr lang="ar-EG" sz="2400">
            <a:latin typeface="Traditional Arabic" pitchFamily="18" charset="-78"/>
            <a:cs typeface="Traditional Arabic" pitchFamily="18" charset="-78"/>
          </a:endParaRPr>
        </a:p>
      </dgm:t>
    </dgm:pt>
    <dgm:pt modelId="{B0A5985C-AFF1-4DEA-A558-CC782019110B}" type="sibTrans" cxnId="{94B3290B-2AF6-4D43-AE01-8272F47D0E08}">
      <dgm:prSet/>
      <dgm:spPr/>
      <dgm:t>
        <a:bodyPr/>
        <a:lstStyle/>
        <a:p>
          <a:pPr rtl="1"/>
          <a:endParaRPr lang="ar-EG" sz="2400">
            <a:latin typeface="Traditional Arabic" pitchFamily="18" charset="-78"/>
            <a:cs typeface="Traditional Arabic" pitchFamily="18" charset="-78"/>
          </a:endParaRPr>
        </a:p>
      </dgm:t>
    </dgm:pt>
    <dgm:pt modelId="{1D3C086E-85E0-4C0E-A1C7-C7532D49BADB}">
      <dgm:prSet phldrT="[Text]" custT="1"/>
      <dgm:spPr>
        <a:solidFill>
          <a:schemeClr val="accent5">
            <a:lumMod val="75000"/>
          </a:schemeClr>
        </a:solidFill>
      </dgm:spPr>
      <dgm:t>
        <a:bodyPr/>
        <a:lstStyle/>
        <a:p>
          <a:pPr rtl="1"/>
          <a:r>
            <a:rPr lang="ar-SA" sz="2400" b="1" dirty="0" smtClean="0">
              <a:effectLst>
                <a:outerShdw blurRad="38100" dist="38100" dir="2700000" algn="tl">
                  <a:srgbClr val="000000">
                    <a:alpha val="43137"/>
                  </a:srgbClr>
                </a:outerShdw>
              </a:effectLst>
              <a:latin typeface="Traditional Arabic" pitchFamily="18" charset="-78"/>
              <a:cs typeface="Traditional Arabic" pitchFamily="18" charset="-78"/>
            </a:rPr>
            <a:t>استمتع بالأشياء الصغيرة في حياتك </a:t>
          </a:r>
          <a:endParaRPr lang="ar-EG" sz="24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3786E36-580F-4459-AC89-A18F3FA7A04A}" type="parTrans" cxnId="{D85A4FA7-D229-4813-AB67-82FC7A102D23}">
      <dgm:prSet/>
      <dgm:spPr/>
      <dgm:t>
        <a:bodyPr/>
        <a:lstStyle/>
        <a:p>
          <a:pPr rtl="1"/>
          <a:endParaRPr lang="ar-EG" sz="2400">
            <a:latin typeface="Traditional Arabic" pitchFamily="18" charset="-78"/>
            <a:cs typeface="Traditional Arabic" pitchFamily="18" charset="-78"/>
          </a:endParaRPr>
        </a:p>
      </dgm:t>
    </dgm:pt>
    <dgm:pt modelId="{733EC2DB-AFBB-4807-A48A-317D2EF2D7BA}" type="sibTrans" cxnId="{D85A4FA7-D229-4813-AB67-82FC7A102D23}">
      <dgm:prSet/>
      <dgm:spPr/>
      <dgm:t>
        <a:bodyPr/>
        <a:lstStyle/>
        <a:p>
          <a:pPr rtl="1"/>
          <a:endParaRPr lang="ar-EG" sz="2400">
            <a:latin typeface="Traditional Arabic" pitchFamily="18" charset="-78"/>
            <a:cs typeface="Traditional Arabic" pitchFamily="18" charset="-78"/>
          </a:endParaRPr>
        </a:p>
      </dgm:t>
    </dgm:pt>
    <dgm:pt modelId="{608BAEC5-C3F3-425B-959F-5C5CB91C5046}">
      <dgm:prSet phldrT="[Text]" custT="1"/>
      <dgm:spPr>
        <a:solidFill>
          <a:srgbClr val="969696"/>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لا تغال في نقد نفسك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70114EE-F676-42F7-B93E-9C51EF505A3C}" type="parTrans" cxnId="{0F85F438-D862-424C-B6FB-5735925A448D}">
      <dgm:prSet/>
      <dgm:spPr/>
      <dgm:t>
        <a:bodyPr/>
        <a:lstStyle/>
        <a:p>
          <a:pPr rtl="1"/>
          <a:endParaRPr lang="ar-EG" sz="2400"/>
        </a:p>
      </dgm:t>
    </dgm:pt>
    <dgm:pt modelId="{68EA2A7D-DF41-40BA-BFD4-C3ECE4357314}" type="sibTrans" cxnId="{0F85F438-D862-424C-B6FB-5735925A448D}">
      <dgm:prSet/>
      <dgm:spPr/>
      <dgm:t>
        <a:bodyPr/>
        <a:lstStyle/>
        <a:p>
          <a:pPr rtl="1"/>
          <a:endParaRPr lang="ar-EG" sz="2400"/>
        </a:p>
      </dgm:t>
    </dgm:pt>
    <dgm:pt modelId="{871FF7F0-0FC1-4175-AD31-5580749612BF}" type="pres">
      <dgm:prSet presAssocID="{F33B6B01-BF90-4B11-B3C2-F5FA7B503FC2}" presName="Name0" presStyleCnt="0">
        <dgm:presLayoutVars>
          <dgm:dir/>
          <dgm:animLvl val="lvl"/>
          <dgm:resizeHandles val="exact"/>
        </dgm:presLayoutVars>
      </dgm:prSet>
      <dgm:spPr/>
      <dgm:t>
        <a:bodyPr/>
        <a:lstStyle/>
        <a:p>
          <a:pPr rtl="1"/>
          <a:endParaRPr lang="ar-EG"/>
        </a:p>
      </dgm:t>
    </dgm:pt>
    <dgm:pt modelId="{73BA69F5-DD15-49E2-8956-0DB28376B781}" type="pres">
      <dgm:prSet presAssocID="{608BAEC5-C3F3-425B-959F-5C5CB91C5046}" presName="boxAndChildren" presStyleCnt="0"/>
      <dgm:spPr/>
    </dgm:pt>
    <dgm:pt modelId="{9255515E-F012-4EF6-83DD-0529A81A03FB}" type="pres">
      <dgm:prSet presAssocID="{608BAEC5-C3F3-425B-959F-5C5CB91C5046}" presName="parentTextBox" presStyleLbl="node1" presStyleIdx="0" presStyleCnt="6"/>
      <dgm:spPr/>
      <dgm:t>
        <a:bodyPr/>
        <a:lstStyle/>
        <a:p>
          <a:pPr rtl="1"/>
          <a:endParaRPr lang="ar-EG"/>
        </a:p>
      </dgm:t>
    </dgm:pt>
    <dgm:pt modelId="{69717401-7746-489D-A620-6DFA298AD419}" type="pres">
      <dgm:prSet presAssocID="{733EC2DB-AFBB-4807-A48A-317D2EF2D7BA}" presName="sp" presStyleCnt="0"/>
      <dgm:spPr/>
    </dgm:pt>
    <dgm:pt modelId="{FD146DAA-5E11-4721-8462-40067673EB0A}" type="pres">
      <dgm:prSet presAssocID="{1D3C086E-85E0-4C0E-A1C7-C7532D49BADB}" presName="arrowAndChildren" presStyleCnt="0"/>
      <dgm:spPr/>
    </dgm:pt>
    <dgm:pt modelId="{FA0EC353-5FEA-4206-A93A-253D48475F61}" type="pres">
      <dgm:prSet presAssocID="{1D3C086E-85E0-4C0E-A1C7-C7532D49BADB}" presName="parentTextArrow" presStyleLbl="node1" presStyleIdx="1" presStyleCnt="6"/>
      <dgm:spPr/>
      <dgm:t>
        <a:bodyPr/>
        <a:lstStyle/>
        <a:p>
          <a:pPr rtl="1"/>
          <a:endParaRPr lang="ar-EG"/>
        </a:p>
      </dgm:t>
    </dgm:pt>
    <dgm:pt modelId="{584F068A-333E-4122-B3A4-41F24EF5054C}" type="pres">
      <dgm:prSet presAssocID="{B0A5985C-AFF1-4DEA-A558-CC782019110B}" presName="sp" presStyleCnt="0"/>
      <dgm:spPr/>
    </dgm:pt>
    <dgm:pt modelId="{4B2E86B3-C82B-4A25-97FA-18DDCF2E3C30}" type="pres">
      <dgm:prSet presAssocID="{1176416D-FAFB-438B-9B0F-1BCC576FB847}" presName="arrowAndChildren" presStyleCnt="0"/>
      <dgm:spPr/>
    </dgm:pt>
    <dgm:pt modelId="{590929A4-40DF-4115-B58F-166E73A9C4E9}" type="pres">
      <dgm:prSet presAssocID="{1176416D-FAFB-438B-9B0F-1BCC576FB847}" presName="parentTextArrow" presStyleLbl="node1" presStyleIdx="2" presStyleCnt="6"/>
      <dgm:spPr/>
      <dgm:t>
        <a:bodyPr/>
        <a:lstStyle/>
        <a:p>
          <a:pPr rtl="1"/>
          <a:endParaRPr lang="ar-EG"/>
        </a:p>
      </dgm:t>
    </dgm:pt>
    <dgm:pt modelId="{7FB4734F-72D4-43C4-B61E-DE692C311F0F}" type="pres">
      <dgm:prSet presAssocID="{6416B8EF-4CE0-45ED-A915-DA00D3C93C28}" presName="sp" presStyleCnt="0"/>
      <dgm:spPr/>
    </dgm:pt>
    <dgm:pt modelId="{31F3D60F-7E2F-4A1B-83D0-1EE860FF4D82}" type="pres">
      <dgm:prSet presAssocID="{7D4B4B04-EFBD-40C0-9DA7-B54E6B09DF89}" presName="arrowAndChildren" presStyleCnt="0"/>
      <dgm:spPr/>
    </dgm:pt>
    <dgm:pt modelId="{BB52AF95-B6CD-477F-9FB6-5CE98FE2C24E}" type="pres">
      <dgm:prSet presAssocID="{7D4B4B04-EFBD-40C0-9DA7-B54E6B09DF89}" presName="parentTextArrow" presStyleLbl="node1" presStyleIdx="3" presStyleCnt="6"/>
      <dgm:spPr/>
      <dgm:t>
        <a:bodyPr/>
        <a:lstStyle/>
        <a:p>
          <a:pPr rtl="1"/>
          <a:endParaRPr lang="ar-EG"/>
        </a:p>
      </dgm:t>
    </dgm:pt>
    <dgm:pt modelId="{CFEEF79F-859F-4571-9B69-8152C41B19FB}" type="pres">
      <dgm:prSet presAssocID="{7AEA3F9F-D878-4035-8A0F-2DD716F613A2}" presName="sp" presStyleCnt="0"/>
      <dgm:spPr/>
    </dgm:pt>
    <dgm:pt modelId="{9464F4EF-F439-4A83-82AF-202B289C7A53}" type="pres">
      <dgm:prSet presAssocID="{EC835BCD-C6A1-4DA8-B653-65C78B897820}" presName="arrowAndChildren" presStyleCnt="0"/>
      <dgm:spPr/>
    </dgm:pt>
    <dgm:pt modelId="{EBC04677-7360-4F5F-BF11-0D866E066ED3}" type="pres">
      <dgm:prSet presAssocID="{EC835BCD-C6A1-4DA8-B653-65C78B897820}" presName="parentTextArrow" presStyleLbl="node1" presStyleIdx="4" presStyleCnt="6"/>
      <dgm:spPr/>
      <dgm:t>
        <a:bodyPr/>
        <a:lstStyle/>
        <a:p>
          <a:pPr rtl="1"/>
          <a:endParaRPr lang="ar-EG"/>
        </a:p>
      </dgm:t>
    </dgm:pt>
    <dgm:pt modelId="{82BA9F65-E82A-4E06-8482-07230F7B2A10}" type="pres">
      <dgm:prSet presAssocID="{C1CB82B4-8EF6-4779-A675-34581E291088}" presName="sp" presStyleCnt="0"/>
      <dgm:spPr/>
    </dgm:pt>
    <dgm:pt modelId="{D45C1356-DE4A-4674-ACFC-7E5DFBC9C512}" type="pres">
      <dgm:prSet presAssocID="{24F68273-F956-481F-B0BC-20B264613E42}" presName="arrowAndChildren" presStyleCnt="0"/>
      <dgm:spPr/>
    </dgm:pt>
    <dgm:pt modelId="{71C83B17-AA2D-41DF-ABE8-6F5EF1A82583}" type="pres">
      <dgm:prSet presAssocID="{24F68273-F956-481F-B0BC-20B264613E42}" presName="parentTextArrow" presStyleLbl="node1" presStyleIdx="5" presStyleCnt="6" custScaleY="100508"/>
      <dgm:spPr/>
      <dgm:t>
        <a:bodyPr/>
        <a:lstStyle/>
        <a:p>
          <a:pPr rtl="1"/>
          <a:endParaRPr lang="ar-EG"/>
        </a:p>
      </dgm:t>
    </dgm:pt>
  </dgm:ptLst>
  <dgm:cxnLst>
    <dgm:cxn modelId="{F6935F9F-CC60-43CC-A6EA-25BC37FEC6DC}" type="presOf" srcId="{EC835BCD-C6A1-4DA8-B653-65C78B897820}" destId="{EBC04677-7360-4F5F-BF11-0D866E066ED3}" srcOrd="0" destOrd="0" presId="urn:microsoft.com/office/officeart/2005/8/layout/process4"/>
    <dgm:cxn modelId="{BBF0B3D8-0AC9-425F-A146-E1ADCC91B697}" type="presOf" srcId="{1176416D-FAFB-438B-9B0F-1BCC576FB847}" destId="{590929A4-40DF-4115-B58F-166E73A9C4E9}" srcOrd="0" destOrd="0" presId="urn:microsoft.com/office/officeart/2005/8/layout/process4"/>
    <dgm:cxn modelId="{222ECB4F-E34E-4191-9A62-17B31AB7D00D}" type="presOf" srcId="{24F68273-F956-481F-B0BC-20B264613E42}" destId="{71C83B17-AA2D-41DF-ABE8-6F5EF1A82583}" srcOrd="0" destOrd="0" presId="urn:microsoft.com/office/officeart/2005/8/layout/process4"/>
    <dgm:cxn modelId="{E24E6173-E0BF-4A8F-9C2A-4D49F5939626}" type="presOf" srcId="{608BAEC5-C3F3-425B-959F-5C5CB91C5046}" destId="{9255515E-F012-4EF6-83DD-0529A81A03FB}" srcOrd="0" destOrd="0" presId="urn:microsoft.com/office/officeart/2005/8/layout/process4"/>
    <dgm:cxn modelId="{D85A4FA7-D229-4813-AB67-82FC7A102D23}" srcId="{F33B6B01-BF90-4B11-B3C2-F5FA7B503FC2}" destId="{1D3C086E-85E0-4C0E-A1C7-C7532D49BADB}" srcOrd="4" destOrd="0" parTransId="{D3786E36-580F-4459-AC89-A18F3FA7A04A}" sibTransId="{733EC2DB-AFBB-4807-A48A-317D2EF2D7BA}"/>
    <dgm:cxn modelId="{7652C701-CFF0-498A-89BB-EEBC6BE5C54F}" srcId="{F33B6B01-BF90-4B11-B3C2-F5FA7B503FC2}" destId="{7D4B4B04-EFBD-40C0-9DA7-B54E6B09DF89}" srcOrd="2" destOrd="0" parTransId="{F4FB94E1-9006-4F71-94D9-F5F564A83E54}" sibTransId="{6416B8EF-4CE0-45ED-A915-DA00D3C93C28}"/>
    <dgm:cxn modelId="{94B3290B-2AF6-4D43-AE01-8272F47D0E08}" srcId="{F33B6B01-BF90-4B11-B3C2-F5FA7B503FC2}" destId="{1176416D-FAFB-438B-9B0F-1BCC576FB847}" srcOrd="3" destOrd="0" parTransId="{35FB71E6-8B17-47F3-9D2D-43EE9A3F3569}" sibTransId="{B0A5985C-AFF1-4DEA-A558-CC782019110B}"/>
    <dgm:cxn modelId="{F068FB87-89FA-43C4-89AD-01488D3EEADD}" type="presOf" srcId="{7D4B4B04-EFBD-40C0-9DA7-B54E6B09DF89}" destId="{BB52AF95-B6CD-477F-9FB6-5CE98FE2C24E}" srcOrd="0" destOrd="0" presId="urn:microsoft.com/office/officeart/2005/8/layout/process4"/>
    <dgm:cxn modelId="{0F85F438-D862-424C-B6FB-5735925A448D}" srcId="{F33B6B01-BF90-4B11-B3C2-F5FA7B503FC2}" destId="{608BAEC5-C3F3-425B-959F-5C5CB91C5046}" srcOrd="5" destOrd="0" parTransId="{670114EE-F676-42F7-B93E-9C51EF505A3C}" sibTransId="{68EA2A7D-DF41-40BA-BFD4-C3ECE4357314}"/>
    <dgm:cxn modelId="{FFC93AD7-FF75-40B0-929E-B846DABF2CC6}" srcId="{F33B6B01-BF90-4B11-B3C2-F5FA7B503FC2}" destId="{24F68273-F956-481F-B0BC-20B264613E42}" srcOrd="0" destOrd="0" parTransId="{636DADF1-FD90-43A1-B649-4E666A0A9F90}" sibTransId="{C1CB82B4-8EF6-4779-A675-34581E291088}"/>
    <dgm:cxn modelId="{B6A414E3-1166-4FC0-B1F5-EA04D24C639F}" type="presOf" srcId="{1D3C086E-85E0-4C0E-A1C7-C7532D49BADB}" destId="{FA0EC353-5FEA-4206-A93A-253D48475F61}" srcOrd="0" destOrd="0" presId="urn:microsoft.com/office/officeart/2005/8/layout/process4"/>
    <dgm:cxn modelId="{AB207DBE-7A9E-484A-9DE9-3EF10DA22BE1}" srcId="{F33B6B01-BF90-4B11-B3C2-F5FA7B503FC2}" destId="{EC835BCD-C6A1-4DA8-B653-65C78B897820}" srcOrd="1" destOrd="0" parTransId="{DB73B196-10A9-4BC3-9CD8-562B896450E7}" sibTransId="{7AEA3F9F-D878-4035-8A0F-2DD716F613A2}"/>
    <dgm:cxn modelId="{B257ABA6-8126-410A-94DD-73A57D6B7A4D}" type="presOf" srcId="{F33B6B01-BF90-4B11-B3C2-F5FA7B503FC2}" destId="{871FF7F0-0FC1-4175-AD31-5580749612BF}" srcOrd="0" destOrd="0" presId="urn:microsoft.com/office/officeart/2005/8/layout/process4"/>
    <dgm:cxn modelId="{D4FC0E15-483F-423F-A90F-46FF1B51CF9A}" type="presParOf" srcId="{871FF7F0-0FC1-4175-AD31-5580749612BF}" destId="{73BA69F5-DD15-49E2-8956-0DB28376B781}" srcOrd="0" destOrd="0" presId="urn:microsoft.com/office/officeart/2005/8/layout/process4"/>
    <dgm:cxn modelId="{47B30779-B57F-455A-BC38-2FEDCB83D7CC}" type="presParOf" srcId="{73BA69F5-DD15-49E2-8956-0DB28376B781}" destId="{9255515E-F012-4EF6-83DD-0529A81A03FB}" srcOrd="0" destOrd="0" presId="urn:microsoft.com/office/officeart/2005/8/layout/process4"/>
    <dgm:cxn modelId="{56C70314-F910-426B-B37A-BAA206B91274}" type="presParOf" srcId="{871FF7F0-0FC1-4175-AD31-5580749612BF}" destId="{69717401-7746-489D-A620-6DFA298AD419}" srcOrd="1" destOrd="0" presId="urn:microsoft.com/office/officeart/2005/8/layout/process4"/>
    <dgm:cxn modelId="{140AFD17-8DDB-4369-A241-0732A521FC20}" type="presParOf" srcId="{871FF7F0-0FC1-4175-AD31-5580749612BF}" destId="{FD146DAA-5E11-4721-8462-40067673EB0A}" srcOrd="2" destOrd="0" presId="urn:microsoft.com/office/officeart/2005/8/layout/process4"/>
    <dgm:cxn modelId="{ED077038-5FE6-464C-9A27-762AD09AA4F6}" type="presParOf" srcId="{FD146DAA-5E11-4721-8462-40067673EB0A}" destId="{FA0EC353-5FEA-4206-A93A-253D48475F61}" srcOrd="0" destOrd="0" presId="urn:microsoft.com/office/officeart/2005/8/layout/process4"/>
    <dgm:cxn modelId="{22D3E352-57F7-46E0-8208-1637C7F21D64}" type="presParOf" srcId="{871FF7F0-0FC1-4175-AD31-5580749612BF}" destId="{584F068A-333E-4122-B3A4-41F24EF5054C}" srcOrd="3" destOrd="0" presId="urn:microsoft.com/office/officeart/2005/8/layout/process4"/>
    <dgm:cxn modelId="{A9A1B6EF-78BE-4582-B0E2-E234A8B04D13}" type="presParOf" srcId="{871FF7F0-0FC1-4175-AD31-5580749612BF}" destId="{4B2E86B3-C82B-4A25-97FA-18DDCF2E3C30}" srcOrd="4" destOrd="0" presId="urn:microsoft.com/office/officeart/2005/8/layout/process4"/>
    <dgm:cxn modelId="{206A416C-9F0F-475C-9997-7D1DB9AA53B4}" type="presParOf" srcId="{4B2E86B3-C82B-4A25-97FA-18DDCF2E3C30}" destId="{590929A4-40DF-4115-B58F-166E73A9C4E9}" srcOrd="0" destOrd="0" presId="urn:microsoft.com/office/officeart/2005/8/layout/process4"/>
    <dgm:cxn modelId="{97099656-BBF0-47AE-A0AE-6C46605A5C5D}" type="presParOf" srcId="{871FF7F0-0FC1-4175-AD31-5580749612BF}" destId="{7FB4734F-72D4-43C4-B61E-DE692C311F0F}" srcOrd="5" destOrd="0" presId="urn:microsoft.com/office/officeart/2005/8/layout/process4"/>
    <dgm:cxn modelId="{1F19BBC7-C8D9-4F50-965E-03AB927B2C96}" type="presParOf" srcId="{871FF7F0-0FC1-4175-AD31-5580749612BF}" destId="{31F3D60F-7E2F-4A1B-83D0-1EE860FF4D82}" srcOrd="6" destOrd="0" presId="urn:microsoft.com/office/officeart/2005/8/layout/process4"/>
    <dgm:cxn modelId="{59B0E35F-6669-43CB-ABDB-B9509BD6B8D7}" type="presParOf" srcId="{31F3D60F-7E2F-4A1B-83D0-1EE860FF4D82}" destId="{BB52AF95-B6CD-477F-9FB6-5CE98FE2C24E}" srcOrd="0" destOrd="0" presId="urn:microsoft.com/office/officeart/2005/8/layout/process4"/>
    <dgm:cxn modelId="{106A87C4-8D50-4695-85D9-925BDD22CD36}" type="presParOf" srcId="{871FF7F0-0FC1-4175-AD31-5580749612BF}" destId="{CFEEF79F-859F-4571-9B69-8152C41B19FB}" srcOrd="7" destOrd="0" presId="urn:microsoft.com/office/officeart/2005/8/layout/process4"/>
    <dgm:cxn modelId="{0084D089-2A1B-4282-8A2E-A50D830DD989}" type="presParOf" srcId="{871FF7F0-0FC1-4175-AD31-5580749612BF}" destId="{9464F4EF-F439-4A83-82AF-202B289C7A53}" srcOrd="8" destOrd="0" presId="urn:microsoft.com/office/officeart/2005/8/layout/process4"/>
    <dgm:cxn modelId="{408F23DB-CA86-4962-9AE5-10CC64C6D53A}" type="presParOf" srcId="{9464F4EF-F439-4A83-82AF-202B289C7A53}" destId="{EBC04677-7360-4F5F-BF11-0D866E066ED3}" srcOrd="0" destOrd="0" presId="urn:microsoft.com/office/officeart/2005/8/layout/process4"/>
    <dgm:cxn modelId="{4D4EB2E4-20D5-491F-9295-A0521264D330}" type="presParOf" srcId="{871FF7F0-0FC1-4175-AD31-5580749612BF}" destId="{82BA9F65-E82A-4E06-8482-07230F7B2A10}" srcOrd="9" destOrd="0" presId="urn:microsoft.com/office/officeart/2005/8/layout/process4"/>
    <dgm:cxn modelId="{797CC645-67BB-4C08-8B4B-BF180F3B6C39}" type="presParOf" srcId="{871FF7F0-0FC1-4175-AD31-5580749612BF}" destId="{D45C1356-DE4A-4674-ACFC-7E5DFBC9C512}" srcOrd="10" destOrd="0" presId="urn:microsoft.com/office/officeart/2005/8/layout/process4"/>
    <dgm:cxn modelId="{AD4E3D41-270B-4D8E-8328-4889CF54835F}" type="presParOf" srcId="{D45C1356-DE4A-4674-ACFC-7E5DFBC9C512}" destId="{71C83B17-AA2D-41DF-ABE8-6F5EF1A8258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33B6B01-BF90-4B11-B3C2-F5FA7B503FC2}" type="doc">
      <dgm:prSet loTypeId="urn:microsoft.com/office/officeart/2005/8/layout/process4" loCatId="process" qsTypeId="urn:microsoft.com/office/officeart/2005/8/quickstyle/3d1" qsCatId="3D" csTypeId="urn:microsoft.com/office/officeart/2005/8/colors/colorful5" csCatId="colorful" phldr="1"/>
      <dgm:spPr/>
      <dgm:t>
        <a:bodyPr/>
        <a:lstStyle/>
        <a:p>
          <a:pPr rtl="1"/>
          <a:endParaRPr lang="ar-EG"/>
        </a:p>
      </dgm:t>
    </dgm:pt>
    <dgm:pt modelId="{24F68273-F956-481F-B0BC-20B264613E42}">
      <dgm:prSet phldrT="[Text]" custT="1"/>
      <dgm:spPr>
        <a:solidFill>
          <a:schemeClr val="accent2">
            <a:lumMod val="75000"/>
          </a:schemeClr>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خذ راحة وعد أكثر لياقة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36DADF1-FD90-43A1-B649-4E666A0A9F90}" type="par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C1CB82B4-8EF6-4779-A675-34581E291088}" type="sib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EC835BCD-C6A1-4DA8-B653-65C78B897820}">
      <dgm:prSet phldrT="[Text]" custT="1"/>
      <dgm:spPr>
        <a:solidFill>
          <a:schemeClr val="accent4">
            <a:lumMod val="75000"/>
          </a:schemeClr>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تحدث مع الآخرين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B73B196-10A9-4BC3-9CD8-562B896450E7}" type="par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AEA3F9F-D878-4035-8A0F-2DD716F613A2}" type="sib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D4B4B04-EFBD-40C0-9DA7-B54E6B09DF89}">
      <dgm:prSet phldrT="[Text]" custT="1"/>
      <dgm:spPr>
        <a:solidFill>
          <a:schemeClr val="tx2">
            <a:lumMod val="75000"/>
          </a:schemeClr>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أنظر إلى الجانب الايجابي للأمور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4FB94E1-9006-4F71-94D9-F5F564A83E54}" type="parTrans" cxnId="{7652C701-CFF0-498A-89BB-EEBC6BE5C54F}">
      <dgm:prSet/>
      <dgm:spPr/>
      <dgm:t>
        <a:bodyPr/>
        <a:lstStyle/>
        <a:p>
          <a:pPr rtl="1"/>
          <a:endParaRPr lang="ar-EG" sz="2400">
            <a:latin typeface="Traditional Arabic" pitchFamily="18" charset="-78"/>
            <a:cs typeface="Traditional Arabic" pitchFamily="18" charset="-78"/>
          </a:endParaRPr>
        </a:p>
      </dgm:t>
    </dgm:pt>
    <dgm:pt modelId="{6416B8EF-4CE0-45ED-A915-DA00D3C93C28}" type="sibTrans" cxnId="{7652C701-CFF0-498A-89BB-EEBC6BE5C54F}">
      <dgm:prSet/>
      <dgm:spPr/>
      <dgm:t>
        <a:bodyPr/>
        <a:lstStyle/>
        <a:p>
          <a:pPr rtl="1"/>
          <a:endParaRPr lang="ar-EG" sz="2400">
            <a:latin typeface="Traditional Arabic" pitchFamily="18" charset="-78"/>
            <a:cs typeface="Traditional Arabic" pitchFamily="18" charset="-78"/>
          </a:endParaRPr>
        </a:p>
      </dgm:t>
    </dgm:pt>
    <dgm:pt modelId="{1176416D-FAFB-438B-9B0F-1BCC576FB847}">
      <dgm:prSet phldrT="[Text]" custT="1"/>
      <dgm:spPr>
        <a:solidFill>
          <a:schemeClr val="accent2">
            <a:lumMod val="60000"/>
            <a:lumOff val="40000"/>
          </a:schemeClr>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احتفظ بروح الدعابة ولا تفقدها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5FB71E6-8B17-47F3-9D2D-43EE9A3F3569}" type="parTrans" cxnId="{94B3290B-2AF6-4D43-AE01-8272F47D0E08}">
      <dgm:prSet/>
      <dgm:spPr/>
      <dgm:t>
        <a:bodyPr/>
        <a:lstStyle/>
        <a:p>
          <a:pPr rtl="1"/>
          <a:endParaRPr lang="ar-EG" sz="2400">
            <a:latin typeface="Traditional Arabic" pitchFamily="18" charset="-78"/>
            <a:cs typeface="Traditional Arabic" pitchFamily="18" charset="-78"/>
          </a:endParaRPr>
        </a:p>
      </dgm:t>
    </dgm:pt>
    <dgm:pt modelId="{B0A5985C-AFF1-4DEA-A558-CC782019110B}" type="sibTrans" cxnId="{94B3290B-2AF6-4D43-AE01-8272F47D0E08}">
      <dgm:prSet/>
      <dgm:spPr/>
      <dgm:t>
        <a:bodyPr/>
        <a:lstStyle/>
        <a:p>
          <a:pPr rtl="1"/>
          <a:endParaRPr lang="ar-EG" sz="2400">
            <a:latin typeface="Traditional Arabic" pitchFamily="18" charset="-78"/>
            <a:cs typeface="Traditional Arabic" pitchFamily="18" charset="-78"/>
          </a:endParaRPr>
        </a:p>
      </dgm:t>
    </dgm:pt>
    <dgm:pt modelId="{1D3C086E-85E0-4C0E-A1C7-C7532D49BADB}">
      <dgm:prSet phldrT="[Text]" custT="1"/>
      <dgm:spPr>
        <a:solidFill>
          <a:schemeClr val="accent5">
            <a:lumMod val="60000"/>
            <a:lumOff val="40000"/>
          </a:schemeClr>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ممارسة التمارين الرياضية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3786E36-580F-4459-AC89-A18F3FA7A04A}" type="parTrans" cxnId="{D85A4FA7-D229-4813-AB67-82FC7A102D23}">
      <dgm:prSet/>
      <dgm:spPr/>
      <dgm:t>
        <a:bodyPr/>
        <a:lstStyle/>
        <a:p>
          <a:pPr rtl="1"/>
          <a:endParaRPr lang="ar-EG" sz="2400">
            <a:latin typeface="Traditional Arabic" pitchFamily="18" charset="-78"/>
            <a:cs typeface="Traditional Arabic" pitchFamily="18" charset="-78"/>
          </a:endParaRPr>
        </a:p>
      </dgm:t>
    </dgm:pt>
    <dgm:pt modelId="{733EC2DB-AFBB-4807-A48A-317D2EF2D7BA}" type="sibTrans" cxnId="{D85A4FA7-D229-4813-AB67-82FC7A102D23}">
      <dgm:prSet/>
      <dgm:spPr/>
      <dgm:t>
        <a:bodyPr/>
        <a:lstStyle/>
        <a:p>
          <a:pPr rtl="1"/>
          <a:endParaRPr lang="ar-EG" sz="2400">
            <a:latin typeface="Traditional Arabic" pitchFamily="18" charset="-78"/>
            <a:cs typeface="Traditional Arabic" pitchFamily="18" charset="-78"/>
          </a:endParaRPr>
        </a:p>
      </dgm:t>
    </dgm:pt>
    <dgm:pt modelId="{608BAEC5-C3F3-425B-959F-5C5CB91C5046}">
      <dgm:prSet phldrT="[Text]" custT="1"/>
      <dgm:spPr>
        <a:solidFill>
          <a:schemeClr val="bg1">
            <a:lumMod val="65000"/>
          </a:schemeClr>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التوكل على الله</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70114EE-F676-42F7-B93E-9C51EF505A3C}" type="parTrans" cxnId="{0F85F438-D862-424C-B6FB-5735925A448D}">
      <dgm:prSet/>
      <dgm:spPr/>
      <dgm:t>
        <a:bodyPr/>
        <a:lstStyle/>
        <a:p>
          <a:pPr rtl="1"/>
          <a:endParaRPr lang="ar-EG" sz="2400"/>
        </a:p>
      </dgm:t>
    </dgm:pt>
    <dgm:pt modelId="{68EA2A7D-DF41-40BA-BFD4-C3ECE4357314}" type="sibTrans" cxnId="{0F85F438-D862-424C-B6FB-5735925A448D}">
      <dgm:prSet/>
      <dgm:spPr/>
      <dgm:t>
        <a:bodyPr/>
        <a:lstStyle/>
        <a:p>
          <a:pPr rtl="1"/>
          <a:endParaRPr lang="ar-EG" sz="2400"/>
        </a:p>
      </dgm:t>
    </dgm:pt>
    <dgm:pt modelId="{871FF7F0-0FC1-4175-AD31-5580749612BF}" type="pres">
      <dgm:prSet presAssocID="{F33B6B01-BF90-4B11-B3C2-F5FA7B503FC2}" presName="Name0" presStyleCnt="0">
        <dgm:presLayoutVars>
          <dgm:dir/>
          <dgm:animLvl val="lvl"/>
          <dgm:resizeHandles val="exact"/>
        </dgm:presLayoutVars>
      </dgm:prSet>
      <dgm:spPr/>
      <dgm:t>
        <a:bodyPr/>
        <a:lstStyle/>
        <a:p>
          <a:pPr rtl="1"/>
          <a:endParaRPr lang="ar-EG"/>
        </a:p>
      </dgm:t>
    </dgm:pt>
    <dgm:pt modelId="{73BA69F5-DD15-49E2-8956-0DB28376B781}" type="pres">
      <dgm:prSet presAssocID="{608BAEC5-C3F3-425B-959F-5C5CB91C5046}" presName="boxAndChildren" presStyleCnt="0"/>
      <dgm:spPr/>
    </dgm:pt>
    <dgm:pt modelId="{9255515E-F012-4EF6-83DD-0529A81A03FB}" type="pres">
      <dgm:prSet presAssocID="{608BAEC5-C3F3-425B-959F-5C5CB91C5046}" presName="parentTextBox" presStyleLbl="node1" presStyleIdx="0" presStyleCnt="6"/>
      <dgm:spPr/>
      <dgm:t>
        <a:bodyPr/>
        <a:lstStyle/>
        <a:p>
          <a:pPr rtl="1"/>
          <a:endParaRPr lang="ar-EG"/>
        </a:p>
      </dgm:t>
    </dgm:pt>
    <dgm:pt modelId="{69717401-7746-489D-A620-6DFA298AD419}" type="pres">
      <dgm:prSet presAssocID="{733EC2DB-AFBB-4807-A48A-317D2EF2D7BA}" presName="sp" presStyleCnt="0"/>
      <dgm:spPr/>
    </dgm:pt>
    <dgm:pt modelId="{FD146DAA-5E11-4721-8462-40067673EB0A}" type="pres">
      <dgm:prSet presAssocID="{1D3C086E-85E0-4C0E-A1C7-C7532D49BADB}" presName="arrowAndChildren" presStyleCnt="0"/>
      <dgm:spPr/>
    </dgm:pt>
    <dgm:pt modelId="{FA0EC353-5FEA-4206-A93A-253D48475F61}" type="pres">
      <dgm:prSet presAssocID="{1D3C086E-85E0-4C0E-A1C7-C7532D49BADB}" presName="parentTextArrow" presStyleLbl="node1" presStyleIdx="1" presStyleCnt="6"/>
      <dgm:spPr/>
      <dgm:t>
        <a:bodyPr/>
        <a:lstStyle/>
        <a:p>
          <a:pPr rtl="1"/>
          <a:endParaRPr lang="ar-EG"/>
        </a:p>
      </dgm:t>
    </dgm:pt>
    <dgm:pt modelId="{584F068A-333E-4122-B3A4-41F24EF5054C}" type="pres">
      <dgm:prSet presAssocID="{B0A5985C-AFF1-4DEA-A558-CC782019110B}" presName="sp" presStyleCnt="0"/>
      <dgm:spPr/>
    </dgm:pt>
    <dgm:pt modelId="{4B2E86B3-C82B-4A25-97FA-18DDCF2E3C30}" type="pres">
      <dgm:prSet presAssocID="{1176416D-FAFB-438B-9B0F-1BCC576FB847}" presName="arrowAndChildren" presStyleCnt="0"/>
      <dgm:spPr/>
    </dgm:pt>
    <dgm:pt modelId="{590929A4-40DF-4115-B58F-166E73A9C4E9}" type="pres">
      <dgm:prSet presAssocID="{1176416D-FAFB-438B-9B0F-1BCC576FB847}" presName="parentTextArrow" presStyleLbl="node1" presStyleIdx="2" presStyleCnt="6"/>
      <dgm:spPr/>
      <dgm:t>
        <a:bodyPr/>
        <a:lstStyle/>
        <a:p>
          <a:pPr rtl="1"/>
          <a:endParaRPr lang="ar-EG"/>
        </a:p>
      </dgm:t>
    </dgm:pt>
    <dgm:pt modelId="{7FB4734F-72D4-43C4-B61E-DE692C311F0F}" type="pres">
      <dgm:prSet presAssocID="{6416B8EF-4CE0-45ED-A915-DA00D3C93C28}" presName="sp" presStyleCnt="0"/>
      <dgm:spPr/>
    </dgm:pt>
    <dgm:pt modelId="{31F3D60F-7E2F-4A1B-83D0-1EE860FF4D82}" type="pres">
      <dgm:prSet presAssocID="{7D4B4B04-EFBD-40C0-9DA7-B54E6B09DF89}" presName="arrowAndChildren" presStyleCnt="0"/>
      <dgm:spPr/>
    </dgm:pt>
    <dgm:pt modelId="{BB52AF95-B6CD-477F-9FB6-5CE98FE2C24E}" type="pres">
      <dgm:prSet presAssocID="{7D4B4B04-EFBD-40C0-9DA7-B54E6B09DF89}" presName="parentTextArrow" presStyleLbl="node1" presStyleIdx="3" presStyleCnt="6"/>
      <dgm:spPr/>
      <dgm:t>
        <a:bodyPr/>
        <a:lstStyle/>
        <a:p>
          <a:pPr rtl="1"/>
          <a:endParaRPr lang="ar-EG"/>
        </a:p>
      </dgm:t>
    </dgm:pt>
    <dgm:pt modelId="{CFEEF79F-859F-4571-9B69-8152C41B19FB}" type="pres">
      <dgm:prSet presAssocID="{7AEA3F9F-D878-4035-8A0F-2DD716F613A2}" presName="sp" presStyleCnt="0"/>
      <dgm:spPr/>
    </dgm:pt>
    <dgm:pt modelId="{9464F4EF-F439-4A83-82AF-202B289C7A53}" type="pres">
      <dgm:prSet presAssocID="{EC835BCD-C6A1-4DA8-B653-65C78B897820}" presName="arrowAndChildren" presStyleCnt="0"/>
      <dgm:spPr/>
    </dgm:pt>
    <dgm:pt modelId="{EBC04677-7360-4F5F-BF11-0D866E066ED3}" type="pres">
      <dgm:prSet presAssocID="{EC835BCD-C6A1-4DA8-B653-65C78B897820}" presName="parentTextArrow" presStyleLbl="node1" presStyleIdx="4" presStyleCnt="6"/>
      <dgm:spPr/>
      <dgm:t>
        <a:bodyPr/>
        <a:lstStyle/>
        <a:p>
          <a:pPr rtl="1"/>
          <a:endParaRPr lang="ar-EG"/>
        </a:p>
      </dgm:t>
    </dgm:pt>
    <dgm:pt modelId="{82BA9F65-E82A-4E06-8482-07230F7B2A10}" type="pres">
      <dgm:prSet presAssocID="{C1CB82B4-8EF6-4779-A675-34581E291088}" presName="sp" presStyleCnt="0"/>
      <dgm:spPr/>
    </dgm:pt>
    <dgm:pt modelId="{D45C1356-DE4A-4674-ACFC-7E5DFBC9C512}" type="pres">
      <dgm:prSet presAssocID="{24F68273-F956-481F-B0BC-20B264613E42}" presName="arrowAndChildren" presStyleCnt="0"/>
      <dgm:spPr/>
    </dgm:pt>
    <dgm:pt modelId="{71C83B17-AA2D-41DF-ABE8-6F5EF1A82583}" type="pres">
      <dgm:prSet presAssocID="{24F68273-F956-481F-B0BC-20B264613E42}" presName="parentTextArrow" presStyleLbl="node1" presStyleIdx="5" presStyleCnt="6"/>
      <dgm:spPr/>
      <dgm:t>
        <a:bodyPr/>
        <a:lstStyle/>
        <a:p>
          <a:pPr rtl="1"/>
          <a:endParaRPr lang="ar-EG"/>
        </a:p>
      </dgm:t>
    </dgm:pt>
  </dgm:ptLst>
  <dgm:cxnLst>
    <dgm:cxn modelId="{631056AD-EA65-4EC0-ADEF-31C4F63A6AD7}" type="presOf" srcId="{F33B6B01-BF90-4B11-B3C2-F5FA7B503FC2}" destId="{871FF7F0-0FC1-4175-AD31-5580749612BF}" srcOrd="0" destOrd="0" presId="urn:microsoft.com/office/officeart/2005/8/layout/process4"/>
    <dgm:cxn modelId="{868E3A1E-FAB2-417E-B549-5450822CFDC3}" type="presOf" srcId="{1D3C086E-85E0-4C0E-A1C7-C7532D49BADB}" destId="{FA0EC353-5FEA-4206-A93A-253D48475F61}" srcOrd="0" destOrd="0" presId="urn:microsoft.com/office/officeart/2005/8/layout/process4"/>
    <dgm:cxn modelId="{492BF106-9E55-4BCC-A477-3CD56D892774}" type="presOf" srcId="{608BAEC5-C3F3-425B-959F-5C5CB91C5046}" destId="{9255515E-F012-4EF6-83DD-0529A81A03FB}" srcOrd="0" destOrd="0" presId="urn:microsoft.com/office/officeart/2005/8/layout/process4"/>
    <dgm:cxn modelId="{D85A4FA7-D229-4813-AB67-82FC7A102D23}" srcId="{F33B6B01-BF90-4B11-B3C2-F5FA7B503FC2}" destId="{1D3C086E-85E0-4C0E-A1C7-C7532D49BADB}" srcOrd="4" destOrd="0" parTransId="{D3786E36-580F-4459-AC89-A18F3FA7A04A}" sibTransId="{733EC2DB-AFBB-4807-A48A-317D2EF2D7BA}"/>
    <dgm:cxn modelId="{7652C701-CFF0-498A-89BB-EEBC6BE5C54F}" srcId="{F33B6B01-BF90-4B11-B3C2-F5FA7B503FC2}" destId="{7D4B4B04-EFBD-40C0-9DA7-B54E6B09DF89}" srcOrd="2" destOrd="0" parTransId="{F4FB94E1-9006-4F71-94D9-F5F564A83E54}" sibTransId="{6416B8EF-4CE0-45ED-A915-DA00D3C93C28}"/>
    <dgm:cxn modelId="{43487FB1-D418-4507-AE7F-2D869B3D9A74}" type="presOf" srcId="{24F68273-F956-481F-B0BC-20B264613E42}" destId="{71C83B17-AA2D-41DF-ABE8-6F5EF1A82583}" srcOrd="0" destOrd="0" presId="urn:microsoft.com/office/officeart/2005/8/layout/process4"/>
    <dgm:cxn modelId="{94B3290B-2AF6-4D43-AE01-8272F47D0E08}" srcId="{F33B6B01-BF90-4B11-B3C2-F5FA7B503FC2}" destId="{1176416D-FAFB-438B-9B0F-1BCC576FB847}" srcOrd="3" destOrd="0" parTransId="{35FB71E6-8B17-47F3-9D2D-43EE9A3F3569}" sibTransId="{B0A5985C-AFF1-4DEA-A558-CC782019110B}"/>
    <dgm:cxn modelId="{0F85F438-D862-424C-B6FB-5735925A448D}" srcId="{F33B6B01-BF90-4B11-B3C2-F5FA7B503FC2}" destId="{608BAEC5-C3F3-425B-959F-5C5CB91C5046}" srcOrd="5" destOrd="0" parTransId="{670114EE-F676-42F7-B93E-9C51EF505A3C}" sibTransId="{68EA2A7D-DF41-40BA-BFD4-C3ECE4357314}"/>
    <dgm:cxn modelId="{FFC93AD7-FF75-40B0-929E-B846DABF2CC6}" srcId="{F33B6B01-BF90-4B11-B3C2-F5FA7B503FC2}" destId="{24F68273-F956-481F-B0BC-20B264613E42}" srcOrd="0" destOrd="0" parTransId="{636DADF1-FD90-43A1-B649-4E666A0A9F90}" sibTransId="{C1CB82B4-8EF6-4779-A675-34581E291088}"/>
    <dgm:cxn modelId="{DF40170B-1DB1-45B1-BB68-3D51B790D1A7}" type="presOf" srcId="{1176416D-FAFB-438B-9B0F-1BCC576FB847}" destId="{590929A4-40DF-4115-B58F-166E73A9C4E9}" srcOrd="0" destOrd="0" presId="urn:microsoft.com/office/officeart/2005/8/layout/process4"/>
    <dgm:cxn modelId="{9B4298EC-69DA-4D6C-9BA8-DB730B22449E}" type="presOf" srcId="{EC835BCD-C6A1-4DA8-B653-65C78B897820}" destId="{EBC04677-7360-4F5F-BF11-0D866E066ED3}" srcOrd="0" destOrd="0" presId="urn:microsoft.com/office/officeart/2005/8/layout/process4"/>
    <dgm:cxn modelId="{AB207DBE-7A9E-484A-9DE9-3EF10DA22BE1}" srcId="{F33B6B01-BF90-4B11-B3C2-F5FA7B503FC2}" destId="{EC835BCD-C6A1-4DA8-B653-65C78B897820}" srcOrd="1" destOrd="0" parTransId="{DB73B196-10A9-4BC3-9CD8-562B896450E7}" sibTransId="{7AEA3F9F-D878-4035-8A0F-2DD716F613A2}"/>
    <dgm:cxn modelId="{B284605B-4EF5-47C5-8040-380AD7654D41}" type="presOf" srcId="{7D4B4B04-EFBD-40C0-9DA7-B54E6B09DF89}" destId="{BB52AF95-B6CD-477F-9FB6-5CE98FE2C24E}" srcOrd="0" destOrd="0" presId="urn:microsoft.com/office/officeart/2005/8/layout/process4"/>
    <dgm:cxn modelId="{EFD4A42E-B89B-4A65-B767-C9D7CA13EA5F}" type="presParOf" srcId="{871FF7F0-0FC1-4175-AD31-5580749612BF}" destId="{73BA69F5-DD15-49E2-8956-0DB28376B781}" srcOrd="0" destOrd="0" presId="urn:microsoft.com/office/officeart/2005/8/layout/process4"/>
    <dgm:cxn modelId="{71B8797A-3D94-48ED-AE47-970F601F8B6E}" type="presParOf" srcId="{73BA69F5-DD15-49E2-8956-0DB28376B781}" destId="{9255515E-F012-4EF6-83DD-0529A81A03FB}" srcOrd="0" destOrd="0" presId="urn:microsoft.com/office/officeart/2005/8/layout/process4"/>
    <dgm:cxn modelId="{B0240D3E-709C-4EAA-B8C2-B8A9CA34D624}" type="presParOf" srcId="{871FF7F0-0FC1-4175-AD31-5580749612BF}" destId="{69717401-7746-489D-A620-6DFA298AD419}" srcOrd="1" destOrd="0" presId="urn:microsoft.com/office/officeart/2005/8/layout/process4"/>
    <dgm:cxn modelId="{645A6FD0-616F-40C5-A9AC-CAB1D9E0308B}" type="presParOf" srcId="{871FF7F0-0FC1-4175-AD31-5580749612BF}" destId="{FD146DAA-5E11-4721-8462-40067673EB0A}" srcOrd="2" destOrd="0" presId="urn:microsoft.com/office/officeart/2005/8/layout/process4"/>
    <dgm:cxn modelId="{74B5D020-5F0A-4F91-9B78-24ED80833D8D}" type="presParOf" srcId="{FD146DAA-5E11-4721-8462-40067673EB0A}" destId="{FA0EC353-5FEA-4206-A93A-253D48475F61}" srcOrd="0" destOrd="0" presId="urn:microsoft.com/office/officeart/2005/8/layout/process4"/>
    <dgm:cxn modelId="{099E82F8-67F2-4423-8975-1D66350BF0A3}" type="presParOf" srcId="{871FF7F0-0FC1-4175-AD31-5580749612BF}" destId="{584F068A-333E-4122-B3A4-41F24EF5054C}" srcOrd="3" destOrd="0" presId="urn:microsoft.com/office/officeart/2005/8/layout/process4"/>
    <dgm:cxn modelId="{F00B0DFA-D442-4746-8166-B8E50A715DB5}" type="presParOf" srcId="{871FF7F0-0FC1-4175-AD31-5580749612BF}" destId="{4B2E86B3-C82B-4A25-97FA-18DDCF2E3C30}" srcOrd="4" destOrd="0" presId="urn:microsoft.com/office/officeart/2005/8/layout/process4"/>
    <dgm:cxn modelId="{C688C2C4-C685-41EF-8954-413B88861BC4}" type="presParOf" srcId="{4B2E86B3-C82B-4A25-97FA-18DDCF2E3C30}" destId="{590929A4-40DF-4115-B58F-166E73A9C4E9}" srcOrd="0" destOrd="0" presId="urn:microsoft.com/office/officeart/2005/8/layout/process4"/>
    <dgm:cxn modelId="{EEAD74E7-B98E-46FD-A3BA-CAB2171578AE}" type="presParOf" srcId="{871FF7F0-0FC1-4175-AD31-5580749612BF}" destId="{7FB4734F-72D4-43C4-B61E-DE692C311F0F}" srcOrd="5" destOrd="0" presId="urn:microsoft.com/office/officeart/2005/8/layout/process4"/>
    <dgm:cxn modelId="{BDC94773-24F4-49A1-9DCE-B5B6AB34AF9B}" type="presParOf" srcId="{871FF7F0-0FC1-4175-AD31-5580749612BF}" destId="{31F3D60F-7E2F-4A1B-83D0-1EE860FF4D82}" srcOrd="6" destOrd="0" presId="urn:microsoft.com/office/officeart/2005/8/layout/process4"/>
    <dgm:cxn modelId="{A2E31C3A-F1D6-4FBF-9CEB-8537A2F48239}" type="presParOf" srcId="{31F3D60F-7E2F-4A1B-83D0-1EE860FF4D82}" destId="{BB52AF95-B6CD-477F-9FB6-5CE98FE2C24E}" srcOrd="0" destOrd="0" presId="urn:microsoft.com/office/officeart/2005/8/layout/process4"/>
    <dgm:cxn modelId="{F057B45B-4CAF-42DE-8BA9-5CB784D8AC88}" type="presParOf" srcId="{871FF7F0-0FC1-4175-AD31-5580749612BF}" destId="{CFEEF79F-859F-4571-9B69-8152C41B19FB}" srcOrd="7" destOrd="0" presId="urn:microsoft.com/office/officeart/2005/8/layout/process4"/>
    <dgm:cxn modelId="{B2D5FC23-F569-43D2-9180-5DA7747F6B94}" type="presParOf" srcId="{871FF7F0-0FC1-4175-AD31-5580749612BF}" destId="{9464F4EF-F439-4A83-82AF-202B289C7A53}" srcOrd="8" destOrd="0" presId="urn:microsoft.com/office/officeart/2005/8/layout/process4"/>
    <dgm:cxn modelId="{30B1B0BE-A818-484A-A3DB-D7B65F754DE7}" type="presParOf" srcId="{9464F4EF-F439-4A83-82AF-202B289C7A53}" destId="{EBC04677-7360-4F5F-BF11-0D866E066ED3}" srcOrd="0" destOrd="0" presId="urn:microsoft.com/office/officeart/2005/8/layout/process4"/>
    <dgm:cxn modelId="{C7E93F79-E3B4-47F6-9E9A-93031206CC41}" type="presParOf" srcId="{871FF7F0-0FC1-4175-AD31-5580749612BF}" destId="{82BA9F65-E82A-4E06-8482-07230F7B2A10}" srcOrd="9" destOrd="0" presId="urn:microsoft.com/office/officeart/2005/8/layout/process4"/>
    <dgm:cxn modelId="{E303C957-7B18-45EC-A0C6-52DB16C1B3B6}" type="presParOf" srcId="{871FF7F0-0FC1-4175-AD31-5580749612BF}" destId="{D45C1356-DE4A-4674-ACFC-7E5DFBC9C512}" srcOrd="10" destOrd="0" presId="urn:microsoft.com/office/officeart/2005/8/layout/process4"/>
    <dgm:cxn modelId="{8B8EA3D4-6A5C-4594-862E-B3233F45FB08}" type="presParOf" srcId="{D45C1356-DE4A-4674-ACFC-7E5DFBC9C512}" destId="{71C83B17-AA2D-41DF-ABE8-6F5EF1A82583}" srcOrd="0"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424124-D990-450F-81F5-2876C8B3583A}" type="doc">
      <dgm:prSet loTypeId="urn:microsoft.com/office/officeart/2005/8/layout/vList5" loCatId="list" qsTypeId="urn:microsoft.com/office/officeart/2005/8/quickstyle/simple1" qsCatId="simple" csTypeId="urn:microsoft.com/office/officeart/2005/8/colors/colorful1" csCatId="colorful" phldr="1"/>
      <dgm:spPr/>
      <dgm:t>
        <a:bodyPr/>
        <a:lstStyle/>
        <a:p>
          <a:pPr rtl="1"/>
          <a:endParaRPr lang="ar-EG"/>
        </a:p>
      </dgm:t>
    </dgm:pt>
    <dgm:pt modelId="{4D2668E2-760E-4216-A322-BFC17A4A1827}">
      <dgm:prSet phldrT="[Text]" custT="1"/>
      <dgm:spPr>
        <a:xfrm>
          <a:off x="6460737" y="30418"/>
          <a:ext cx="2333942" cy="693635"/>
        </a:xfrm>
        <a:prstGeom prst="roundRect">
          <a:avLst/>
        </a:prstGeom>
        <a:solidFill>
          <a:srgbClr val="800000"/>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اولاً</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2D790E31-A6BF-4D5F-AABA-BFBD8A5DAF2E}" type="parTrans" cxnId="{2DBB78AA-5DF2-4D6F-85CF-94EA0D01D3F9}">
      <dgm:prSet/>
      <dgm:spPr/>
      <dgm:t>
        <a:bodyPr/>
        <a:lstStyle/>
        <a:p>
          <a:pPr rtl="1"/>
          <a:endParaRPr lang="ar-EG" sz="2800" b="1">
            <a:latin typeface="Traditional Arabic" pitchFamily="18" charset="-78"/>
            <a:cs typeface="Traditional Arabic" pitchFamily="18" charset="-78"/>
          </a:endParaRPr>
        </a:p>
      </dgm:t>
    </dgm:pt>
    <dgm:pt modelId="{C3389D72-5646-4EC5-8940-B10409EEDB26}" type="sibTrans" cxnId="{2DBB78AA-5DF2-4D6F-85CF-94EA0D01D3F9}">
      <dgm:prSet/>
      <dgm:spPr/>
      <dgm:t>
        <a:bodyPr/>
        <a:lstStyle/>
        <a:p>
          <a:pPr rtl="1"/>
          <a:endParaRPr lang="ar-EG" sz="2800" b="1">
            <a:latin typeface="Traditional Arabic" pitchFamily="18" charset="-78"/>
            <a:cs typeface="Traditional Arabic" pitchFamily="18" charset="-78"/>
          </a:endParaRPr>
        </a:p>
      </dgm:t>
    </dgm:pt>
    <dgm:pt modelId="{F608F238-DB8A-4F83-A972-69299BA1BCA6}">
      <dgm:prSet phldrT="[Text]" custT="1"/>
      <dgm:spPr>
        <a:xfrm rot="16200000">
          <a:off x="2952914" y="-2762661"/>
          <a:ext cx="554908" cy="6219822"/>
        </a:xfrm>
        <a:prstGeom prst="round2SameRect">
          <a:avLst/>
        </a:prstGeom>
        <a:solidFill>
          <a:sysClr val="window" lastClr="FFFFFF">
            <a:lumMod val="85000"/>
          </a:sysClr>
        </a:solidFill>
        <a:ln w="25400" cap="flat" cmpd="sng" algn="ctr">
          <a:solidFill>
            <a:srgbClr val="C0504D">
              <a:tint val="40000"/>
              <a:alpha val="90000"/>
              <a:hueOff val="0"/>
              <a:satOff val="0"/>
              <a:lumOff val="0"/>
              <a:alphaOff val="0"/>
            </a:srgb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latin typeface="Traditional Arabic" pitchFamily="18" charset="-78"/>
              <a:cs typeface="Traditional Arabic" pitchFamily="18" charset="-78"/>
            </a:rPr>
            <a:t>ضغوط البيئه الطبيعية </a:t>
          </a:r>
          <a:endParaRPr lang="ar-EG" sz="2800" b="1" dirty="0">
            <a:solidFill>
              <a:sysClr val="windowText" lastClr="000000">
                <a:hueOff val="0"/>
                <a:satOff val="0"/>
                <a:lumOff val="0"/>
                <a:alphaOff val="0"/>
              </a:sysClr>
            </a:solidFill>
            <a:effectLst/>
            <a:latin typeface="Traditional Arabic" pitchFamily="18" charset="-78"/>
            <a:ea typeface="+mn-ea"/>
            <a:cs typeface="Traditional Arabic" pitchFamily="18" charset="-78"/>
          </a:endParaRPr>
        </a:p>
      </dgm:t>
    </dgm:pt>
    <dgm:pt modelId="{0216DD70-29AD-458A-B203-0CF605DCA502}" type="parTrans" cxnId="{C851E9D6-7F49-4BA1-ABF0-E6741A480521}">
      <dgm:prSet/>
      <dgm:spPr/>
      <dgm:t>
        <a:bodyPr/>
        <a:lstStyle/>
        <a:p>
          <a:pPr rtl="1"/>
          <a:endParaRPr lang="ar-EG" sz="2800" b="1">
            <a:latin typeface="Traditional Arabic" pitchFamily="18" charset="-78"/>
            <a:cs typeface="Traditional Arabic" pitchFamily="18" charset="-78"/>
          </a:endParaRPr>
        </a:p>
      </dgm:t>
    </dgm:pt>
    <dgm:pt modelId="{744F8EEC-28A1-4AB4-8728-0A8D5A772D66}" type="sibTrans" cxnId="{C851E9D6-7F49-4BA1-ABF0-E6741A480521}">
      <dgm:prSet/>
      <dgm:spPr/>
      <dgm:t>
        <a:bodyPr/>
        <a:lstStyle/>
        <a:p>
          <a:pPr rtl="1"/>
          <a:endParaRPr lang="ar-EG" sz="2800" b="1">
            <a:latin typeface="Traditional Arabic" pitchFamily="18" charset="-78"/>
            <a:cs typeface="Traditional Arabic" pitchFamily="18" charset="-78"/>
          </a:endParaRPr>
        </a:p>
      </dgm:t>
    </dgm:pt>
    <dgm:pt modelId="{3D725047-91CB-496C-BA02-588BC9EE2829}">
      <dgm:prSet phldrT="[Text]" custT="1"/>
      <dgm:spPr>
        <a:xfrm>
          <a:off x="6460737" y="758735"/>
          <a:ext cx="2333942" cy="693635"/>
        </a:xfrm>
        <a:prstGeom prst="roundRect">
          <a:avLst/>
        </a:prstGeom>
        <a:solidFill>
          <a:srgbClr val="008080"/>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ثانياً</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3FE44445-EA1A-4413-9392-6966A6011000}" type="parTrans" cxnId="{174F22DB-45F8-4962-AE20-3BA0330506BE}">
      <dgm:prSet/>
      <dgm:spPr/>
      <dgm:t>
        <a:bodyPr/>
        <a:lstStyle/>
        <a:p>
          <a:pPr rtl="1"/>
          <a:endParaRPr lang="ar-EG" sz="2800" b="1">
            <a:latin typeface="Traditional Arabic" pitchFamily="18" charset="-78"/>
            <a:cs typeface="Traditional Arabic" pitchFamily="18" charset="-78"/>
          </a:endParaRPr>
        </a:p>
      </dgm:t>
    </dgm:pt>
    <dgm:pt modelId="{8E547204-EBEE-49B8-989E-58A2BEEBBDF4}" type="sibTrans" cxnId="{174F22DB-45F8-4962-AE20-3BA0330506BE}">
      <dgm:prSet/>
      <dgm:spPr/>
      <dgm:t>
        <a:bodyPr/>
        <a:lstStyle/>
        <a:p>
          <a:pPr rtl="1"/>
          <a:endParaRPr lang="ar-EG" sz="2800" b="1">
            <a:latin typeface="Traditional Arabic" pitchFamily="18" charset="-78"/>
            <a:cs typeface="Traditional Arabic" pitchFamily="18" charset="-78"/>
          </a:endParaRPr>
        </a:p>
      </dgm:t>
    </dgm:pt>
    <dgm:pt modelId="{9A6F76AE-B5D6-44DA-A1F3-0F7450ECE92C}">
      <dgm:prSet phldrT="[Text]" custT="1"/>
      <dgm:spPr>
        <a:xfrm rot="16200000">
          <a:off x="2952914" y="-2034344"/>
          <a:ext cx="554908" cy="6219822"/>
        </a:xfrm>
        <a:prstGeom prst="round2SameRect">
          <a:avLst/>
        </a:prstGeom>
        <a:solidFill>
          <a:sysClr val="window" lastClr="FFFFFF">
            <a:lumMod val="85000"/>
          </a:sysClr>
        </a:solidFill>
        <a:ln w="25400" cap="flat" cmpd="sng" algn="ctr">
          <a:solidFill>
            <a:srgbClr val="9BBB59">
              <a:tint val="40000"/>
              <a:alpha val="90000"/>
              <a:hueOff val="0"/>
              <a:satOff val="0"/>
              <a:lumOff val="0"/>
              <a:alphaOff val="0"/>
            </a:srgb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latin typeface="Traditional Arabic" pitchFamily="18" charset="-78"/>
              <a:cs typeface="Traditional Arabic" pitchFamily="18" charset="-78"/>
            </a:rPr>
            <a:t>ضغوط البيئه الاجتماعية </a:t>
          </a:r>
          <a:endParaRPr lang="ar-EG" sz="2800" b="1" dirty="0">
            <a:solidFill>
              <a:sysClr val="windowText" lastClr="000000">
                <a:hueOff val="0"/>
                <a:satOff val="0"/>
                <a:lumOff val="0"/>
                <a:alphaOff val="0"/>
              </a:sysClr>
            </a:solidFill>
            <a:effectLst/>
            <a:latin typeface="Traditional Arabic" pitchFamily="18" charset="-78"/>
            <a:ea typeface="+mn-ea"/>
            <a:cs typeface="Traditional Arabic" pitchFamily="18" charset="-78"/>
          </a:endParaRPr>
        </a:p>
      </dgm:t>
    </dgm:pt>
    <dgm:pt modelId="{DB5C17C3-EF08-46EA-A29F-2BFA825C492D}" type="parTrans" cxnId="{145FFE43-0A53-4CC3-9C39-7B9546F5C608}">
      <dgm:prSet/>
      <dgm:spPr/>
      <dgm:t>
        <a:bodyPr/>
        <a:lstStyle/>
        <a:p>
          <a:pPr rtl="1"/>
          <a:endParaRPr lang="ar-EG" sz="2800" b="1">
            <a:latin typeface="Traditional Arabic" pitchFamily="18" charset="-78"/>
            <a:cs typeface="Traditional Arabic" pitchFamily="18" charset="-78"/>
          </a:endParaRPr>
        </a:p>
      </dgm:t>
    </dgm:pt>
    <dgm:pt modelId="{CC5D3477-1431-4516-9DBB-1A6FA7E8FF4E}" type="sibTrans" cxnId="{145FFE43-0A53-4CC3-9C39-7B9546F5C608}">
      <dgm:prSet/>
      <dgm:spPr/>
      <dgm:t>
        <a:bodyPr/>
        <a:lstStyle/>
        <a:p>
          <a:pPr rtl="1"/>
          <a:endParaRPr lang="ar-EG" sz="2800" b="1">
            <a:latin typeface="Traditional Arabic" pitchFamily="18" charset="-78"/>
            <a:cs typeface="Traditional Arabic" pitchFamily="18" charset="-78"/>
          </a:endParaRPr>
        </a:p>
      </dgm:t>
    </dgm:pt>
    <dgm:pt modelId="{D061FD31-5DD7-4227-B468-9B278C1D2662}">
      <dgm:prSet phldrT="[Text]" custT="1"/>
      <dgm:spPr>
        <a:xfrm>
          <a:off x="6460737" y="1487052"/>
          <a:ext cx="2333942" cy="693635"/>
        </a:xfrm>
        <a:prstGeom prst="roundRect">
          <a:avLst/>
        </a:prstGeom>
        <a:solidFill>
          <a:srgbClr val="660066"/>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ثالثاً </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42D8E07C-8DF5-47FA-8BA8-834B4F10E52C}" type="parTrans" cxnId="{B8E3700A-A0D9-4DD9-8F55-33DDAC7A638E}">
      <dgm:prSet/>
      <dgm:spPr/>
      <dgm:t>
        <a:bodyPr/>
        <a:lstStyle/>
        <a:p>
          <a:pPr rtl="1"/>
          <a:endParaRPr lang="ar-EG" sz="2800" b="1">
            <a:latin typeface="Traditional Arabic" pitchFamily="18" charset="-78"/>
            <a:cs typeface="Traditional Arabic" pitchFamily="18" charset="-78"/>
          </a:endParaRPr>
        </a:p>
      </dgm:t>
    </dgm:pt>
    <dgm:pt modelId="{3E9F2EAB-98C7-441B-9D77-60867A723722}" type="sibTrans" cxnId="{B8E3700A-A0D9-4DD9-8F55-33DDAC7A638E}">
      <dgm:prSet/>
      <dgm:spPr/>
      <dgm:t>
        <a:bodyPr/>
        <a:lstStyle/>
        <a:p>
          <a:pPr rtl="1"/>
          <a:endParaRPr lang="ar-EG" sz="2800" b="1">
            <a:latin typeface="Traditional Arabic" pitchFamily="18" charset="-78"/>
            <a:cs typeface="Traditional Arabic" pitchFamily="18" charset="-78"/>
          </a:endParaRPr>
        </a:p>
      </dgm:t>
    </dgm:pt>
    <dgm:pt modelId="{67B20709-1FA8-4D83-BCE7-47F83EB7C9FC}">
      <dgm:prSet phldrT="[Text]" custT="1"/>
      <dgm:spPr>
        <a:xfrm rot="16200000">
          <a:off x="2952914" y="-1306027"/>
          <a:ext cx="554908" cy="6219822"/>
        </a:xfrm>
        <a:prstGeom prst="round2SameRect">
          <a:avLst/>
        </a:prstGeom>
        <a:solidFill>
          <a:sysClr val="window" lastClr="FFFFFF">
            <a:lumMod val="85000"/>
          </a:sysClr>
        </a:solidFill>
        <a:ln w="25400" cap="flat" cmpd="sng" algn="ctr">
          <a:solidFill>
            <a:srgbClr val="8064A2">
              <a:tint val="40000"/>
              <a:alpha val="90000"/>
              <a:hueOff val="0"/>
              <a:satOff val="0"/>
              <a:lumOff val="0"/>
              <a:alphaOff val="0"/>
            </a:srgb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latin typeface="Traditional Arabic" pitchFamily="18" charset="-78"/>
              <a:cs typeface="Traditional Arabic" pitchFamily="18" charset="-78"/>
            </a:rPr>
            <a:t>الضغوط الاقتصادية </a:t>
          </a:r>
          <a:endParaRPr lang="ar-EG" sz="2800" b="1" dirty="0">
            <a:solidFill>
              <a:sysClr val="windowText" lastClr="000000">
                <a:hueOff val="0"/>
                <a:satOff val="0"/>
                <a:lumOff val="0"/>
                <a:alphaOff val="0"/>
              </a:sysClr>
            </a:solidFill>
            <a:effectLst/>
            <a:latin typeface="Traditional Arabic" pitchFamily="18" charset="-78"/>
            <a:ea typeface="+mn-ea"/>
            <a:cs typeface="Traditional Arabic" pitchFamily="18" charset="-78"/>
          </a:endParaRPr>
        </a:p>
      </dgm:t>
    </dgm:pt>
    <dgm:pt modelId="{7E8ED570-5FB5-4E0C-A9D2-0FC72E815043}" type="parTrans" cxnId="{83A7762C-034D-4DE0-8C4C-BF33C4EFA91C}">
      <dgm:prSet/>
      <dgm:spPr/>
      <dgm:t>
        <a:bodyPr/>
        <a:lstStyle/>
        <a:p>
          <a:pPr rtl="1"/>
          <a:endParaRPr lang="ar-EG" sz="2800" b="1">
            <a:latin typeface="Traditional Arabic" pitchFamily="18" charset="-78"/>
            <a:cs typeface="Traditional Arabic" pitchFamily="18" charset="-78"/>
          </a:endParaRPr>
        </a:p>
      </dgm:t>
    </dgm:pt>
    <dgm:pt modelId="{4287E7D5-4453-4CCA-9240-89765C931CEA}" type="sibTrans" cxnId="{83A7762C-034D-4DE0-8C4C-BF33C4EFA91C}">
      <dgm:prSet/>
      <dgm:spPr/>
      <dgm:t>
        <a:bodyPr/>
        <a:lstStyle/>
        <a:p>
          <a:pPr rtl="1"/>
          <a:endParaRPr lang="ar-EG" sz="2800" b="1">
            <a:latin typeface="Traditional Arabic" pitchFamily="18" charset="-78"/>
            <a:cs typeface="Traditional Arabic" pitchFamily="18" charset="-78"/>
          </a:endParaRPr>
        </a:p>
      </dgm:t>
    </dgm:pt>
    <dgm:pt modelId="{F5177E5A-2B7A-4679-BF30-FCD5D6BC8005}">
      <dgm:prSet phldrT="[Text]" custT="1"/>
      <dgm:spPr>
        <a:xfrm rot="16200000">
          <a:off x="2952914" y="150606"/>
          <a:ext cx="554908" cy="6219822"/>
        </a:xfrm>
        <a:prstGeom prst="round2SameRect">
          <a:avLst/>
        </a:prstGeom>
        <a:solidFill>
          <a:sysClr val="window" lastClr="FFFFFF">
            <a:lumMod val="85000"/>
          </a:sysClr>
        </a:solidFill>
        <a:ln w="25400" cap="flat" cmpd="sng" algn="ctr">
          <a:solidFill>
            <a:srgbClr val="F79646">
              <a:tint val="40000"/>
              <a:alpha val="90000"/>
              <a:hueOff val="0"/>
              <a:satOff val="0"/>
              <a:lumOff val="0"/>
              <a:alphaOff val="0"/>
            </a:srgb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latin typeface="Traditional Arabic" pitchFamily="18" charset="-78"/>
              <a:cs typeface="Traditional Arabic" pitchFamily="18" charset="-78"/>
            </a:rPr>
            <a:t>الضغوط المدرسية </a:t>
          </a:r>
          <a:endParaRPr lang="ar-EG" sz="2800" b="1" dirty="0">
            <a:solidFill>
              <a:sysClr val="windowText" lastClr="000000">
                <a:hueOff val="0"/>
                <a:satOff val="0"/>
                <a:lumOff val="0"/>
                <a:alphaOff val="0"/>
              </a:sysClr>
            </a:solidFill>
            <a:effectLst/>
            <a:latin typeface="Traditional Arabic" pitchFamily="18" charset="-78"/>
            <a:ea typeface="+mn-ea"/>
            <a:cs typeface="Traditional Arabic" pitchFamily="18" charset="-78"/>
          </a:endParaRPr>
        </a:p>
      </dgm:t>
    </dgm:pt>
    <dgm:pt modelId="{721CFC74-3B15-4519-9262-16BE2DE4BE8D}" type="parTrans" cxnId="{B5F7E799-FB29-4DFE-B418-F659520B24B7}">
      <dgm:prSet/>
      <dgm:spPr/>
      <dgm:t>
        <a:bodyPr/>
        <a:lstStyle/>
        <a:p>
          <a:pPr rtl="1"/>
          <a:endParaRPr lang="ar-EG" sz="2800" b="1">
            <a:latin typeface="Traditional Arabic" pitchFamily="18" charset="-78"/>
            <a:cs typeface="Traditional Arabic" pitchFamily="18" charset="-78"/>
          </a:endParaRPr>
        </a:p>
      </dgm:t>
    </dgm:pt>
    <dgm:pt modelId="{EDB37A44-C444-4C4A-8376-88EB82367599}" type="sibTrans" cxnId="{B5F7E799-FB29-4DFE-B418-F659520B24B7}">
      <dgm:prSet/>
      <dgm:spPr/>
      <dgm:t>
        <a:bodyPr/>
        <a:lstStyle/>
        <a:p>
          <a:pPr rtl="1"/>
          <a:endParaRPr lang="ar-EG" sz="2800" b="1">
            <a:latin typeface="Traditional Arabic" pitchFamily="18" charset="-78"/>
            <a:cs typeface="Traditional Arabic" pitchFamily="18" charset="-78"/>
          </a:endParaRPr>
        </a:p>
      </dgm:t>
    </dgm:pt>
    <dgm:pt modelId="{9ED0BDD6-47EF-46A0-978D-174EBCF45F08}">
      <dgm:prSet phldrT="[Text]" custT="1"/>
      <dgm:spPr>
        <a:xfrm>
          <a:off x="6460737" y="2215369"/>
          <a:ext cx="2333942" cy="693635"/>
        </a:xfrm>
        <a:prstGeom prst="roundRect">
          <a:avLst/>
        </a:prstGeom>
        <a:solidFill>
          <a:srgbClr val="0070C0"/>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رابعاً </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BE00990A-58AD-494E-9FD0-6C075FA96BB2}" type="parTrans" cxnId="{BF2B890C-77F3-4B1D-9F48-B4FF45AC6270}">
      <dgm:prSet/>
      <dgm:spPr/>
      <dgm:t>
        <a:bodyPr/>
        <a:lstStyle/>
        <a:p>
          <a:pPr rtl="1"/>
          <a:endParaRPr lang="ar-EG" sz="2800" b="1">
            <a:latin typeface="Traditional Arabic" pitchFamily="18" charset="-78"/>
            <a:cs typeface="Traditional Arabic" pitchFamily="18" charset="-78"/>
          </a:endParaRPr>
        </a:p>
      </dgm:t>
    </dgm:pt>
    <dgm:pt modelId="{55CF1E63-E9C6-461E-8AF3-CA9DEF9B9B72}" type="sibTrans" cxnId="{BF2B890C-77F3-4B1D-9F48-B4FF45AC6270}">
      <dgm:prSet/>
      <dgm:spPr/>
      <dgm:t>
        <a:bodyPr/>
        <a:lstStyle/>
        <a:p>
          <a:pPr rtl="1"/>
          <a:endParaRPr lang="ar-EG" sz="2800" b="1">
            <a:latin typeface="Traditional Arabic" pitchFamily="18" charset="-78"/>
            <a:cs typeface="Traditional Arabic" pitchFamily="18" charset="-78"/>
          </a:endParaRPr>
        </a:p>
      </dgm:t>
    </dgm:pt>
    <dgm:pt modelId="{E3700E12-1568-4B6E-9D68-BA5E868A0D28}">
      <dgm:prSet phldrT="[Text]" custT="1"/>
      <dgm:spPr>
        <a:xfrm rot="16200000">
          <a:off x="2952914" y="-577710"/>
          <a:ext cx="554908" cy="6219822"/>
        </a:xfrm>
        <a:prstGeom prst="round2SameRect">
          <a:avLst/>
        </a:prstGeom>
        <a:solidFill>
          <a:sysClr val="window" lastClr="FFFFFF">
            <a:lumMod val="85000"/>
          </a:sysClr>
        </a:solidFill>
        <a:ln w="25400" cap="flat" cmpd="sng" algn="ctr">
          <a:solidFill>
            <a:srgbClr val="4BACC6">
              <a:tint val="40000"/>
              <a:alpha val="90000"/>
              <a:hueOff val="0"/>
              <a:satOff val="0"/>
              <a:lumOff val="0"/>
              <a:alphaOff val="0"/>
            </a:srgb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latin typeface="Traditional Arabic" pitchFamily="18" charset="-78"/>
              <a:cs typeface="Traditional Arabic" pitchFamily="18" charset="-78"/>
            </a:rPr>
            <a:t>الضغوط المهنية</a:t>
          </a:r>
          <a:endParaRPr lang="ar-EG" sz="2800" b="1" dirty="0">
            <a:solidFill>
              <a:sysClr val="windowText" lastClr="000000">
                <a:hueOff val="0"/>
                <a:satOff val="0"/>
                <a:lumOff val="0"/>
                <a:alphaOff val="0"/>
              </a:sysClr>
            </a:solidFill>
            <a:effectLst/>
            <a:latin typeface="Traditional Arabic" pitchFamily="18" charset="-78"/>
            <a:ea typeface="+mn-ea"/>
            <a:cs typeface="Traditional Arabic" pitchFamily="18" charset="-78"/>
          </a:endParaRPr>
        </a:p>
      </dgm:t>
    </dgm:pt>
    <dgm:pt modelId="{E42D52F3-743C-4A84-83F0-6F9B56805D45}" type="parTrans" cxnId="{4C3B3A90-51ED-492A-9F72-A1E73645CBE6}">
      <dgm:prSet/>
      <dgm:spPr/>
      <dgm:t>
        <a:bodyPr/>
        <a:lstStyle/>
        <a:p>
          <a:pPr rtl="1"/>
          <a:endParaRPr lang="ar-EG" sz="2800" b="1">
            <a:latin typeface="Traditional Arabic" pitchFamily="18" charset="-78"/>
            <a:cs typeface="Traditional Arabic" pitchFamily="18" charset="-78"/>
          </a:endParaRPr>
        </a:p>
      </dgm:t>
    </dgm:pt>
    <dgm:pt modelId="{956DCC85-C382-4BB8-849B-B0899466F8FE}" type="sibTrans" cxnId="{4C3B3A90-51ED-492A-9F72-A1E73645CBE6}">
      <dgm:prSet/>
      <dgm:spPr/>
      <dgm:t>
        <a:bodyPr/>
        <a:lstStyle/>
        <a:p>
          <a:pPr rtl="1"/>
          <a:endParaRPr lang="ar-EG" sz="2800" b="1">
            <a:latin typeface="Traditional Arabic" pitchFamily="18" charset="-78"/>
            <a:cs typeface="Traditional Arabic" pitchFamily="18" charset="-78"/>
          </a:endParaRPr>
        </a:p>
      </dgm:t>
    </dgm:pt>
    <dgm:pt modelId="{78DCC05F-79A2-4EA9-9731-F49079211BF8}">
      <dgm:prSet phldrT="[Text]" custT="1"/>
      <dgm:spPr>
        <a:xfrm>
          <a:off x="6460737" y="2943686"/>
          <a:ext cx="2333942" cy="693635"/>
        </a:xfrm>
        <a:prstGeom prst="roundRect">
          <a:avLst/>
        </a:prstGeom>
        <a:solidFill>
          <a:srgbClr val="BE783B"/>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خامساً</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7A85FAB-E42D-4169-92D8-39FCFE7F0C37}" type="parTrans" cxnId="{03B2DCC6-4DB7-49B9-A8AA-C060E9FA32B8}">
      <dgm:prSet/>
      <dgm:spPr/>
      <dgm:t>
        <a:bodyPr/>
        <a:lstStyle/>
        <a:p>
          <a:pPr rtl="1"/>
          <a:endParaRPr lang="ar-EG" sz="2800" b="1">
            <a:latin typeface="Traditional Arabic" pitchFamily="18" charset="-78"/>
            <a:cs typeface="Traditional Arabic" pitchFamily="18" charset="-78"/>
          </a:endParaRPr>
        </a:p>
      </dgm:t>
    </dgm:pt>
    <dgm:pt modelId="{F1A998EC-32E1-44F2-ADBF-8E4D5B787A26}" type="sibTrans" cxnId="{03B2DCC6-4DB7-49B9-A8AA-C060E9FA32B8}">
      <dgm:prSet/>
      <dgm:spPr/>
      <dgm:t>
        <a:bodyPr/>
        <a:lstStyle/>
        <a:p>
          <a:pPr rtl="1"/>
          <a:endParaRPr lang="ar-EG" sz="2800" b="1">
            <a:latin typeface="Traditional Arabic" pitchFamily="18" charset="-78"/>
            <a:cs typeface="Traditional Arabic" pitchFamily="18" charset="-78"/>
          </a:endParaRPr>
        </a:p>
      </dgm:t>
    </dgm:pt>
    <dgm:pt modelId="{D62DBF94-BE0A-4C90-9F35-BD89EF19CC4B}">
      <dgm:prSet phldrT="[Text]" custT="1"/>
      <dgm:spPr>
        <a:xfrm rot="16200000">
          <a:off x="2952914" y="878923"/>
          <a:ext cx="554908" cy="6219822"/>
        </a:xfrm>
        <a:prstGeom prst="round2SameRect">
          <a:avLst/>
        </a:prstGeom>
        <a:solidFill>
          <a:sysClr val="window" lastClr="FFFFFF">
            <a:lumMod val="85000"/>
          </a:sysClr>
        </a:solidFill>
        <a:ln w="25400" cap="flat" cmpd="sng" algn="ctr">
          <a:solidFill>
            <a:srgbClr val="C0504D">
              <a:tint val="40000"/>
              <a:alpha val="90000"/>
              <a:hueOff val="0"/>
              <a:satOff val="0"/>
              <a:lumOff val="0"/>
              <a:alphaOff val="0"/>
            </a:srgb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latin typeface="Traditional Arabic" pitchFamily="18" charset="-78"/>
              <a:cs typeface="Traditional Arabic" pitchFamily="18" charset="-78"/>
            </a:rPr>
            <a:t>الضغوط النفسية</a:t>
          </a:r>
          <a:endParaRPr lang="ar-EG" sz="2800" b="1" dirty="0">
            <a:solidFill>
              <a:sysClr val="windowText" lastClr="000000">
                <a:hueOff val="0"/>
                <a:satOff val="0"/>
                <a:lumOff val="0"/>
                <a:alphaOff val="0"/>
              </a:sysClr>
            </a:solidFill>
            <a:effectLst/>
            <a:latin typeface="Traditional Arabic" pitchFamily="18" charset="-78"/>
            <a:ea typeface="+mn-ea"/>
            <a:cs typeface="Traditional Arabic" pitchFamily="18" charset="-78"/>
          </a:endParaRPr>
        </a:p>
      </dgm:t>
    </dgm:pt>
    <dgm:pt modelId="{F14B94A4-8FF8-4F25-B6BF-F1FCB838E98C}" type="parTrans" cxnId="{C5E481B6-E605-4E19-859B-A4FF9B289184}">
      <dgm:prSet/>
      <dgm:spPr/>
      <dgm:t>
        <a:bodyPr/>
        <a:lstStyle/>
        <a:p>
          <a:pPr rtl="1"/>
          <a:endParaRPr lang="ar-EG" sz="2800" b="1">
            <a:latin typeface="Traditional Arabic" pitchFamily="18" charset="-78"/>
            <a:cs typeface="Traditional Arabic" pitchFamily="18" charset="-78"/>
          </a:endParaRPr>
        </a:p>
      </dgm:t>
    </dgm:pt>
    <dgm:pt modelId="{AC0DABDE-355F-4AC3-A9F8-2423FBC343A5}" type="sibTrans" cxnId="{C5E481B6-E605-4E19-859B-A4FF9B289184}">
      <dgm:prSet/>
      <dgm:spPr/>
      <dgm:t>
        <a:bodyPr/>
        <a:lstStyle/>
        <a:p>
          <a:pPr rtl="1"/>
          <a:endParaRPr lang="ar-EG" sz="2800" b="1">
            <a:latin typeface="Traditional Arabic" pitchFamily="18" charset="-78"/>
            <a:cs typeface="Traditional Arabic" pitchFamily="18" charset="-78"/>
          </a:endParaRPr>
        </a:p>
      </dgm:t>
    </dgm:pt>
    <dgm:pt modelId="{ADAE9006-3B16-464A-8D3D-DFC72179CC3E}">
      <dgm:prSet phldrT="[Text]" custT="1"/>
      <dgm:spPr>
        <a:xfrm>
          <a:off x="6460737" y="3672003"/>
          <a:ext cx="2333942" cy="693635"/>
        </a:xfrm>
        <a:prstGeom prst="roundRect">
          <a:avLst/>
        </a:prstGeom>
        <a:solidFill>
          <a:srgbClr val="800000"/>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سادساً</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423FF54B-C9B9-4B2B-95B5-EAA4A84F6263}" type="parTrans" cxnId="{4A05D6E1-72CC-45BC-AF96-4C0357D5271F}">
      <dgm:prSet/>
      <dgm:spPr/>
      <dgm:t>
        <a:bodyPr/>
        <a:lstStyle/>
        <a:p>
          <a:pPr rtl="1"/>
          <a:endParaRPr lang="ar-EG" sz="2800" b="1">
            <a:latin typeface="Traditional Arabic" pitchFamily="18" charset="-78"/>
            <a:cs typeface="Traditional Arabic" pitchFamily="18" charset="-78"/>
          </a:endParaRPr>
        </a:p>
      </dgm:t>
    </dgm:pt>
    <dgm:pt modelId="{FE5DF697-3570-446C-AC10-FBE5161E236B}" type="sibTrans" cxnId="{4A05D6E1-72CC-45BC-AF96-4C0357D5271F}">
      <dgm:prSet/>
      <dgm:spPr/>
      <dgm:t>
        <a:bodyPr/>
        <a:lstStyle/>
        <a:p>
          <a:pPr rtl="1"/>
          <a:endParaRPr lang="ar-EG" sz="2800" b="1">
            <a:latin typeface="Traditional Arabic" pitchFamily="18" charset="-78"/>
            <a:cs typeface="Traditional Arabic" pitchFamily="18" charset="-78"/>
          </a:endParaRPr>
        </a:p>
      </dgm:t>
    </dgm:pt>
    <dgm:pt modelId="{AD4ECD95-395D-4BEE-B00A-18FC01630629}">
      <dgm:prSet phldrT="[Text]" custT="1"/>
      <dgm:spPr>
        <a:xfrm rot="16200000">
          <a:off x="2952914" y="1607240"/>
          <a:ext cx="554908" cy="6219822"/>
        </a:xfrm>
        <a:prstGeom prst="round2SameRect">
          <a:avLst/>
        </a:prstGeom>
        <a:solidFill>
          <a:sysClr val="window" lastClr="FFFFFF">
            <a:lumMod val="85000"/>
          </a:sysClr>
        </a:solidFill>
        <a:ln w="25400" cap="flat" cmpd="sng" algn="ctr">
          <a:solidFill>
            <a:srgbClr val="9BBB59">
              <a:tint val="40000"/>
              <a:alpha val="90000"/>
              <a:hueOff val="0"/>
              <a:satOff val="0"/>
              <a:lumOff val="0"/>
              <a:alphaOff val="0"/>
            </a:srgb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latin typeface="Traditional Arabic" pitchFamily="18" charset="-78"/>
              <a:cs typeface="Traditional Arabic" pitchFamily="18" charset="-78"/>
            </a:rPr>
            <a:t>الضغوط العاطفية </a:t>
          </a:r>
          <a:endParaRPr lang="ar-EG" sz="2800" b="1" dirty="0">
            <a:solidFill>
              <a:sysClr val="windowText" lastClr="000000">
                <a:hueOff val="0"/>
                <a:satOff val="0"/>
                <a:lumOff val="0"/>
                <a:alphaOff val="0"/>
              </a:sysClr>
            </a:solidFill>
            <a:effectLst/>
            <a:latin typeface="Traditional Arabic" pitchFamily="18" charset="-78"/>
            <a:ea typeface="+mn-ea"/>
            <a:cs typeface="Traditional Arabic" pitchFamily="18" charset="-78"/>
          </a:endParaRPr>
        </a:p>
      </dgm:t>
    </dgm:pt>
    <dgm:pt modelId="{B284CAE6-D8C7-45D7-B807-F56886EEE9B5}" type="parTrans" cxnId="{A6CF22D1-B18D-4C85-9BE8-651FAE14A6E9}">
      <dgm:prSet/>
      <dgm:spPr/>
      <dgm:t>
        <a:bodyPr/>
        <a:lstStyle/>
        <a:p>
          <a:pPr rtl="1"/>
          <a:endParaRPr lang="ar-EG" sz="2800" b="1">
            <a:latin typeface="Traditional Arabic" pitchFamily="18" charset="-78"/>
            <a:cs typeface="Traditional Arabic" pitchFamily="18" charset="-78"/>
          </a:endParaRPr>
        </a:p>
      </dgm:t>
    </dgm:pt>
    <dgm:pt modelId="{FAD53B14-B9C8-4558-B9D5-2B332E76E0A1}" type="sibTrans" cxnId="{A6CF22D1-B18D-4C85-9BE8-651FAE14A6E9}">
      <dgm:prSet/>
      <dgm:spPr/>
      <dgm:t>
        <a:bodyPr/>
        <a:lstStyle/>
        <a:p>
          <a:pPr rtl="1"/>
          <a:endParaRPr lang="ar-EG" sz="2800" b="1">
            <a:latin typeface="Traditional Arabic" pitchFamily="18" charset="-78"/>
            <a:cs typeface="Traditional Arabic" pitchFamily="18" charset="-78"/>
          </a:endParaRPr>
        </a:p>
      </dgm:t>
    </dgm:pt>
    <dgm:pt modelId="{1EFCD42C-E565-4EA9-8F77-462C12E7FB43}">
      <dgm:prSet phldrT="[Text]" custT="1"/>
      <dgm:spPr>
        <a:xfrm>
          <a:off x="6460737" y="4370766"/>
          <a:ext cx="2333942" cy="693635"/>
        </a:xfrm>
        <a:prstGeom prst="roundRect">
          <a:avLst/>
        </a:prstGeom>
        <a:solidFill>
          <a:srgbClr val="008080"/>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سابعاً</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417ED201-1535-4262-9EE7-B797218C7BC5}" type="parTrans" cxnId="{23A85D72-93AF-4D22-AD01-782130D74667}">
      <dgm:prSet/>
      <dgm:spPr/>
      <dgm:t>
        <a:bodyPr/>
        <a:lstStyle/>
        <a:p>
          <a:pPr rtl="1"/>
          <a:endParaRPr lang="ar-EG" sz="2800" b="1">
            <a:latin typeface="Traditional Arabic" pitchFamily="18" charset="-78"/>
            <a:cs typeface="Traditional Arabic" pitchFamily="18" charset="-78"/>
          </a:endParaRPr>
        </a:p>
      </dgm:t>
    </dgm:pt>
    <dgm:pt modelId="{3DDC8B1E-18B7-4B9E-BC5A-FA27A3A3919A}" type="sibTrans" cxnId="{23A85D72-93AF-4D22-AD01-782130D74667}">
      <dgm:prSet/>
      <dgm:spPr/>
      <dgm:t>
        <a:bodyPr/>
        <a:lstStyle/>
        <a:p>
          <a:pPr rtl="1"/>
          <a:endParaRPr lang="ar-EG" sz="2800" b="1">
            <a:latin typeface="Traditional Arabic" pitchFamily="18" charset="-78"/>
            <a:cs typeface="Traditional Arabic" pitchFamily="18" charset="-78"/>
          </a:endParaRPr>
        </a:p>
      </dgm:t>
    </dgm:pt>
    <dgm:pt modelId="{89F4F578-5965-4FB6-A697-6BD44C42BF90}" type="pres">
      <dgm:prSet presAssocID="{12424124-D990-450F-81F5-2876C8B3583A}" presName="Name0" presStyleCnt="0">
        <dgm:presLayoutVars>
          <dgm:dir val="rev"/>
          <dgm:animLvl val="lvl"/>
          <dgm:resizeHandles val="exact"/>
        </dgm:presLayoutVars>
      </dgm:prSet>
      <dgm:spPr/>
      <dgm:t>
        <a:bodyPr/>
        <a:lstStyle/>
        <a:p>
          <a:pPr rtl="1"/>
          <a:endParaRPr lang="ar-EG"/>
        </a:p>
      </dgm:t>
    </dgm:pt>
    <dgm:pt modelId="{4270FAC7-CC2C-4367-8914-97ED37EF7F4F}" type="pres">
      <dgm:prSet presAssocID="{4D2668E2-760E-4216-A322-BFC17A4A1827}" presName="linNode" presStyleCnt="0"/>
      <dgm:spPr/>
    </dgm:pt>
    <dgm:pt modelId="{8C4BEAB8-2AF2-4BD7-926F-762CC945FAC7}" type="pres">
      <dgm:prSet presAssocID="{4D2668E2-760E-4216-A322-BFC17A4A1827}" presName="parentText" presStyleLbl="node1" presStyleIdx="0" presStyleCnt="7" custScaleX="73717" custLinFactNeighborX="15415" custLinFactNeighborY="4323">
        <dgm:presLayoutVars>
          <dgm:chMax val="1"/>
          <dgm:bulletEnabled val="1"/>
        </dgm:presLayoutVars>
      </dgm:prSet>
      <dgm:spPr>
        <a:prstGeom prst="roundRect">
          <a:avLst/>
        </a:prstGeom>
      </dgm:spPr>
      <dgm:t>
        <a:bodyPr/>
        <a:lstStyle/>
        <a:p>
          <a:pPr rtl="1"/>
          <a:endParaRPr lang="ar-EG"/>
        </a:p>
      </dgm:t>
    </dgm:pt>
    <dgm:pt modelId="{0AE3D0FD-FE2B-454D-BFD3-624B7A52372D}" type="pres">
      <dgm:prSet presAssocID="{4D2668E2-760E-4216-A322-BFC17A4A1827}" presName="descendantText" presStyleLbl="alignAccFollowNode1" presStyleIdx="0" presStyleCnt="7" custScaleX="97413" custLinFactNeighborX="7220" custLinFactNeighborY="-438">
        <dgm:presLayoutVars>
          <dgm:bulletEnabled val="1"/>
        </dgm:presLayoutVars>
      </dgm:prSet>
      <dgm:spPr>
        <a:prstGeom prst="round2SameRect">
          <a:avLst/>
        </a:prstGeom>
      </dgm:spPr>
      <dgm:t>
        <a:bodyPr/>
        <a:lstStyle/>
        <a:p>
          <a:pPr rtl="1"/>
          <a:endParaRPr lang="ar-EG"/>
        </a:p>
      </dgm:t>
    </dgm:pt>
    <dgm:pt modelId="{5B4823E8-2636-4E3B-9BFC-0D8139CC6897}" type="pres">
      <dgm:prSet presAssocID="{C3389D72-5646-4EC5-8940-B10409EEDB26}" presName="sp" presStyleCnt="0"/>
      <dgm:spPr/>
    </dgm:pt>
    <dgm:pt modelId="{62813E5C-893C-4FE1-8AA7-22FC97EE17A9}" type="pres">
      <dgm:prSet presAssocID="{3D725047-91CB-496C-BA02-588BC9EE2829}" presName="linNode" presStyleCnt="0"/>
      <dgm:spPr/>
    </dgm:pt>
    <dgm:pt modelId="{B6FF14B1-1109-4DB8-B289-5862A1D162FD}" type="pres">
      <dgm:prSet presAssocID="{3D725047-91CB-496C-BA02-588BC9EE2829}" presName="parentText" presStyleLbl="node1" presStyleIdx="1" presStyleCnt="7" custScaleX="73717" custLinFactNeighborX="15415" custLinFactNeighborY="4323">
        <dgm:presLayoutVars>
          <dgm:chMax val="1"/>
          <dgm:bulletEnabled val="1"/>
        </dgm:presLayoutVars>
      </dgm:prSet>
      <dgm:spPr>
        <a:prstGeom prst="roundRect">
          <a:avLst/>
        </a:prstGeom>
      </dgm:spPr>
      <dgm:t>
        <a:bodyPr/>
        <a:lstStyle/>
        <a:p>
          <a:pPr rtl="1"/>
          <a:endParaRPr lang="ar-EG"/>
        </a:p>
      </dgm:t>
    </dgm:pt>
    <dgm:pt modelId="{92803688-198A-44D5-BFB7-2BFE5CAA1F52}" type="pres">
      <dgm:prSet presAssocID="{3D725047-91CB-496C-BA02-588BC9EE2829}" presName="descendantText" presStyleLbl="alignAccFollowNode1" presStyleIdx="1" presStyleCnt="7" custScaleX="97413" custLinFactNeighborX="7220" custLinFactNeighborY="-438">
        <dgm:presLayoutVars>
          <dgm:bulletEnabled val="1"/>
        </dgm:presLayoutVars>
      </dgm:prSet>
      <dgm:spPr>
        <a:prstGeom prst="round2SameRect">
          <a:avLst/>
        </a:prstGeom>
      </dgm:spPr>
      <dgm:t>
        <a:bodyPr/>
        <a:lstStyle/>
        <a:p>
          <a:pPr rtl="1"/>
          <a:endParaRPr lang="ar-EG"/>
        </a:p>
      </dgm:t>
    </dgm:pt>
    <dgm:pt modelId="{39163EAF-B1B6-4A59-B611-CC1447BF720A}" type="pres">
      <dgm:prSet presAssocID="{8E547204-EBEE-49B8-989E-58A2BEEBBDF4}" presName="sp" presStyleCnt="0"/>
      <dgm:spPr/>
    </dgm:pt>
    <dgm:pt modelId="{0F2BE4D3-15FB-42B1-ACA4-01204FBF56FB}" type="pres">
      <dgm:prSet presAssocID="{D061FD31-5DD7-4227-B468-9B278C1D2662}" presName="linNode" presStyleCnt="0"/>
      <dgm:spPr/>
    </dgm:pt>
    <dgm:pt modelId="{FAD55B82-7A29-4B9E-A891-DCBB6075554E}" type="pres">
      <dgm:prSet presAssocID="{D061FD31-5DD7-4227-B468-9B278C1D2662}" presName="parentText" presStyleLbl="node1" presStyleIdx="2" presStyleCnt="7" custScaleX="73717" custLinFactNeighborX="15415" custLinFactNeighborY="4323">
        <dgm:presLayoutVars>
          <dgm:chMax val="1"/>
          <dgm:bulletEnabled val="1"/>
        </dgm:presLayoutVars>
      </dgm:prSet>
      <dgm:spPr>
        <a:prstGeom prst="roundRect">
          <a:avLst/>
        </a:prstGeom>
      </dgm:spPr>
      <dgm:t>
        <a:bodyPr/>
        <a:lstStyle/>
        <a:p>
          <a:pPr rtl="1"/>
          <a:endParaRPr lang="ar-EG"/>
        </a:p>
      </dgm:t>
    </dgm:pt>
    <dgm:pt modelId="{6CBC2616-8F82-440E-81BE-CE9BB25A4CDF}" type="pres">
      <dgm:prSet presAssocID="{D061FD31-5DD7-4227-B468-9B278C1D2662}" presName="descendantText" presStyleLbl="alignAccFollowNode1" presStyleIdx="2" presStyleCnt="7" custScaleX="97413" custLinFactNeighborX="7220" custLinFactNeighborY="-438">
        <dgm:presLayoutVars>
          <dgm:bulletEnabled val="1"/>
        </dgm:presLayoutVars>
      </dgm:prSet>
      <dgm:spPr>
        <a:prstGeom prst="round2SameRect">
          <a:avLst/>
        </a:prstGeom>
      </dgm:spPr>
      <dgm:t>
        <a:bodyPr/>
        <a:lstStyle/>
        <a:p>
          <a:pPr rtl="1"/>
          <a:endParaRPr lang="ar-EG"/>
        </a:p>
      </dgm:t>
    </dgm:pt>
    <dgm:pt modelId="{B1661B80-67FD-4073-9024-04BE28A05B97}" type="pres">
      <dgm:prSet presAssocID="{3E9F2EAB-98C7-441B-9D77-60867A723722}" presName="sp" presStyleCnt="0"/>
      <dgm:spPr/>
    </dgm:pt>
    <dgm:pt modelId="{EC5965AD-A979-47C2-8BA4-B72787E139CB}" type="pres">
      <dgm:prSet presAssocID="{9ED0BDD6-47EF-46A0-978D-174EBCF45F08}" presName="linNode" presStyleCnt="0"/>
      <dgm:spPr/>
    </dgm:pt>
    <dgm:pt modelId="{81006687-7AC5-4EEC-8EFF-9FCCB15A5125}" type="pres">
      <dgm:prSet presAssocID="{9ED0BDD6-47EF-46A0-978D-174EBCF45F08}" presName="parentText" presStyleLbl="node1" presStyleIdx="3" presStyleCnt="7" custScaleX="73717" custLinFactNeighborX="15415" custLinFactNeighborY="4323">
        <dgm:presLayoutVars>
          <dgm:chMax val="1"/>
          <dgm:bulletEnabled val="1"/>
        </dgm:presLayoutVars>
      </dgm:prSet>
      <dgm:spPr>
        <a:prstGeom prst="roundRect">
          <a:avLst/>
        </a:prstGeom>
      </dgm:spPr>
      <dgm:t>
        <a:bodyPr/>
        <a:lstStyle/>
        <a:p>
          <a:pPr rtl="1"/>
          <a:endParaRPr lang="ar-EG"/>
        </a:p>
      </dgm:t>
    </dgm:pt>
    <dgm:pt modelId="{0BC50A97-B713-4220-B45F-B2657D8727A4}" type="pres">
      <dgm:prSet presAssocID="{9ED0BDD6-47EF-46A0-978D-174EBCF45F08}" presName="descendantText" presStyleLbl="alignAccFollowNode1" presStyleIdx="3" presStyleCnt="7" custScaleX="97413" custLinFactNeighborX="7220" custLinFactNeighborY="-438">
        <dgm:presLayoutVars>
          <dgm:bulletEnabled val="1"/>
        </dgm:presLayoutVars>
      </dgm:prSet>
      <dgm:spPr>
        <a:prstGeom prst="round2SameRect">
          <a:avLst/>
        </a:prstGeom>
      </dgm:spPr>
      <dgm:t>
        <a:bodyPr/>
        <a:lstStyle/>
        <a:p>
          <a:pPr rtl="1"/>
          <a:endParaRPr lang="ar-EG"/>
        </a:p>
      </dgm:t>
    </dgm:pt>
    <dgm:pt modelId="{17A0E738-618D-4740-9B50-AFCC1989007A}" type="pres">
      <dgm:prSet presAssocID="{55CF1E63-E9C6-461E-8AF3-CA9DEF9B9B72}" presName="sp" presStyleCnt="0"/>
      <dgm:spPr/>
    </dgm:pt>
    <dgm:pt modelId="{7AE0CB35-2320-4521-A9D5-D10B87901125}" type="pres">
      <dgm:prSet presAssocID="{78DCC05F-79A2-4EA9-9731-F49079211BF8}" presName="linNode" presStyleCnt="0"/>
      <dgm:spPr/>
    </dgm:pt>
    <dgm:pt modelId="{2CF65FA6-572D-42CC-AED5-BC2C6E7BD108}" type="pres">
      <dgm:prSet presAssocID="{78DCC05F-79A2-4EA9-9731-F49079211BF8}" presName="parentText" presStyleLbl="node1" presStyleIdx="4" presStyleCnt="7" custScaleX="73717" custLinFactNeighborX="15415" custLinFactNeighborY="4323">
        <dgm:presLayoutVars>
          <dgm:chMax val="1"/>
          <dgm:bulletEnabled val="1"/>
        </dgm:presLayoutVars>
      </dgm:prSet>
      <dgm:spPr>
        <a:prstGeom prst="roundRect">
          <a:avLst/>
        </a:prstGeom>
      </dgm:spPr>
      <dgm:t>
        <a:bodyPr/>
        <a:lstStyle/>
        <a:p>
          <a:pPr rtl="1"/>
          <a:endParaRPr lang="ar-EG"/>
        </a:p>
      </dgm:t>
    </dgm:pt>
    <dgm:pt modelId="{4C9C2AD8-0DD1-44F9-AB41-B16643EEC14C}" type="pres">
      <dgm:prSet presAssocID="{78DCC05F-79A2-4EA9-9731-F49079211BF8}" presName="descendantText" presStyleLbl="alignAccFollowNode1" presStyleIdx="4" presStyleCnt="7" custScaleX="97413" custLinFactNeighborX="7220" custLinFactNeighborY="-438">
        <dgm:presLayoutVars>
          <dgm:bulletEnabled val="1"/>
        </dgm:presLayoutVars>
      </dgm:prSet>
      <dgm:spPr>
        <a:prstGeom prst="round2SameRect">
          <a:avLst/>
        </a:prstGeom>
      </dgm:spPr>
      <dgm:t>
        <a:bodyPr/>
        <a:lstStyle/>
        <a:p>
          <a:pPr rtl="1"/>
          <a:endParaRPr lang="ar-EG"/>
        </a:p>
      </dgm:t>
    </dgm:pt>
    <dgm:pt modelId="{CA3FF42C-172B-41AA-9D4E-A6E649DBCCC4}" type="pres">
      <dgm:prSet presAssocID="{F1A998EC-32E1-44F2-ADBF-8E4D5B787A26}" presName="sp" presStyleCnt="0"/>
      <dgm:spPr/>
    </dgm:pt>
    <dgm:pt modelId="{60FD6515-AC88-4AEA-ACCC-C4C78DF717E8}" type="pres">
      <dgm:prSet presAssocID="{ADAE9006-3B16-464A-8D3D-DFC72179CC3E}" presName="linNode" presStyleCnt="0"/>
      <dgm:spPr/>
    </dgm:pt>
    <dgm:pt modelId="{EB6D50D4-0037-47A1-BA5E-0986061EAB53}" type="pres">
      <dgm:prSet presAssocID="{ADAE9006-3B16-464A-8D3D-DFC72179CC3E}" presName="parentText" presStyleLbl="node1" presStyleIdx="5" presStyleCnt="7" custScaleX="73717" custLinFactNeighborX="15415" custLinFactNeighborY="4323">
        <dgm:presLayoutVars>
          <dgm:chMax val="1"/>
          <dgm:bulletEnabled val="1"/>
        </dgm:presLayoutVars>
      </dgm:prSet>
      <dgm:spPr>
        <a:prstGeom prst="roundRect">
          <a:avLst/>
        </a:prstGeom>
      </dgm:spPr>
      <dgm:t>
        <a:bodyPr/>
        <a:lstStyle/>
        <a:p>
          <a:pPr rtl="1"/>
          <a:endParaRPr lang="ar-EG"/>
        </a:p>
      </dgm:t>
    </dgm:pt>
    <dgm:pt modelId="{1C993F5C-F8DA-4819-9F6B-AAAD1D9A8747}" type="pres">
      <dgm:prSet presAssocID="{ADAE9006-3B16-464A-8D3D-DFC72179CC3E}" presName="descendantText" presStyleLbl="alignAccFollowNode1" presStyleIdx="5" presStyleCnt="7" custScaleX="97413" custLinFactNeighborX="7220" custLinFactNeighborY="-438">
        <dgm:presLayoutVars>
          <dgm:bulletEnabled val="1"/>
        </dgm:presLayoutVars>
      </dgm:prSet>
      <dgm:spPr>
        <a:prstGeom prst="round2SameRect">
          <a:avLst/>
        </a:prstGeom>
      </dgm:spPr>
      <dgm:t>
        <a:bodyPr/>
        <a:lstStyle/>
        <a:p>
          <a:pPr rtl="1"/>
          <a:endParaRPr lang="ar-EG"/>
        </a:p>
      </dgm:t>
    </dgm:pt>
    <dgm:pt modelId="{5CFB00D8-5C53-47CD-AC3C-362D535AD9F2}" type="pres">
      <dgm:prSet presAssocID="{FE5DF697-3570-446C-AC10-FBE5161E236B}" presName="sp" presStyleCnt="0"/>
      <dgm:spPr/>
    </dgm:pt>
    <dgm:pt modelId="{3515EF7C-8B8E-4588-8307-65138752D8C9}" type="pres">
      <dgm:prSet presAssocID="{1EFCD42C-E565-4EA9-8F77-462C12E7FB43}" presName="linNode" presStyleCnt="0"/>
      <dgm:spPr/>
    </dgm:pt>
    <dgm:pt modelId="{72AEB564-20D5-425B-A8BC-FC44D91E555E}" type="pres">
      <dgm:prSet presAssocID="{1EFCD42C-E565-4EA9-8F77-462C12E7FB43}" presName="parentText" presStyleLbl="node1" presStyleIdx="6" presStyleCnt="7" custScaleX="73717" custLinFactNeighborX="15415" custLinFactNeighborY="4323">
        <dgm:presLayoutVars>
          <dgm:chMax val="1"/>
          <dgm:bulletEnabled val="1"/>
        </dgm:presLayoutVars>
      </dgm:prSet>
      <dgm:spPr>
        <a:prstGeom prst="roundRect">
          <a:avLst/>
        </a:prstGeom>
      </dgm:spPr>
      <dgm:t>
        <a:bodyPr/>
        <a:lstStyle/>
        <a:p>
          <a:pPr rtl="1"/>
          <a:endParaRPr lang="ar-EG"/>
        </a:p>
      </dgm:t>
    </dgm:pt>
    <dgm:pt modelId="{06D37D06-3E77-4B0F-AFF5-F3A4498828B8}" type="pres">
      <dgm:prSet presAssocID="{1EFCD42C-E565-4EA9-8F77-462C12E7FB43}" presName="descendantText" presStyleLbl="alignAccFollowNode1" presStyleIdx="6" presStyleCnt="7" custScaleX="97413" custLinFactNeighborX="7220" custLinFactNeighborY="-438">
        <dgm:presLayoutVars>
          <dgm:bulletEnabled val="1"/>
        </dgm:presLayoutVars>
      </dgm:prSet>
      <dgm:spPr>
        <a:prstGeom prst="round2SameRect">
          <a:avLst/>
        </a:prstGeom>
      </dgm:spPr>
      <dgm:t>
        <a:bodyPr/>
        <a:lstStyle/>
        <a:p>
          <a:pPr rtl="1"/>
          <a:endParaRPr lang="ar-EG"/>
        </a:p>
      </dgm:t>
    </dgm:pt>
  </dgm:ptLst>
  <dgm:cxnLst>
    <dgm:cxn modelId="{03B2DCC6-4DB7-49B9-A8AA-C060E9FA32B8}" srcId="{12424124-D990-450F-81F5-2876C8B3583A}" destId="{78DCC05F-79A2-4EA9-9731-F49079211BF8}" srcOrd="4" destOrd="0" parTransId="{77A85FAB-E42D-4169-92D8-39FCFE7F0C37}" sibTransId="{F1A998EC-32E1-44F2-ADBF-8E4D5B787A26}"/>
    <dgm:cxn modelId="{145FFE43-0A53-4CC3-9C39-7B9546F5C608}" srcId="{3D725047-91CB-496C-BA02-588BC9EE2829}" destId="{9A6F76AE-B5D6-44DA-A1F3-0F7450ECE92C}" srcOrd="0" destOrd="0" parTransId="{DB5C17C3-EF08-46EA-A29F-2BFA825C492D}" sibTransId="{CC5D3477-1431-4516-9DBB-1A6FA7E8FF4E}"/>
    <dgm:cxn modelId="{3C6560C2-5A76-47D4-80D1-79B01B5624F1}" type="presOf" srcId="{4D2668E2-760E-4216-A322-BFC17A4A1827}" destId="{8C4BEAB8-2AF2-4BD7-926F-762CC945FAC7}" srcOrd="0" destOrd="0" presId="urn:microsoft.com/office/officeart/2005/8/layout/vList5"/>
    <dgm:cxn modelId="{83A7762C-034D-4DE0-8C4C-BF33C4EFA91C}" srcId="{D061FD31-5DD7-4227-B468-9B278C1D2662}" destId="{67B20709-1FA8-4D83-BCE7-47F83EB7C9FC}" srcOrd="0" destOrd="0" parTransId="{7E8ED570-5FB5-4E0C-A9D2-0FC72E815043}" sibTransId="{4287E7D5-4453-4CCA-9240-89765C931CEA}"/>
    <dgm:cxn modelId="{61B69A91-38BA-4496-934A-705E8EC5289D}" type="presOf" srcId="{67B20709-1FA8-4D83-BCE7-47F83EB7C9FC}" destId="{6CBC2616-8F82-440E-81BE-CE9BB25A4CDF}" srcOrd="0" destOrd="0" presId="urn:microsoft.com/office/officeart/2005/8/layout/vList5"/>
    <dgm:cxn modelId="{C5E481B6-E605-4E19-859B-A4FF9B289184}" srcId="{ADAE9006-3B16-464A-8D3D-DFC72179CC3E}" destId="{D62DBF94-BE0A-4C90-9F35-BD89EF19CC4B}" srcOrd="0" destOrd="0" parTransId="{F14B94A4-8FF8-4F25-B6BF-F1FCB838E98C}" sibTransId="{AC0DABDE-355F-4AC3-A9F8-2423FBC343A5}"/>
    <dgm:cxn modelId="{33790D72-3CB8-47B9-9CE9-79A46FB8D2F8}" type="presOf" srcId="{9ED0BDD6-47EF-46A0-978D-174EBCF45F08}" destId="{81006687-7AC5-4EEC-8EFF-9FCCB15A5125}" srcOrd="0" destOrd="0" presId="urn:microsoft.com/office/officeart/2005/8/layout/vList5"/>
    <dgm:cxn modelId="{946CBEC2-CF43-4FE9-B0F3-844F9280CBB5}" type="presOf" srcId="{D061FD31-5DD7-4227-B468-9B278C1D2662}" destId="{FAD55B82-7A29-4B9E-A891-DCBB6075554E}" srcOrd="0" destOrd="0" presId="urn:microsoft.com/office/officeart/2005/8/layout/vList5"/>
    <dgm:cxn modelId="{B9EC92C3-9E9D-4456-86D1-42CD19EFF650}" type="presOf" srcId="{E3700E12-1568-4B6E-9D68-BA5E868A0D28}" destId="{0BC50A97-B713-4220-B45F-B2657D8727A4}" srcOrd="0" destOrd="0" presId="urn:microsoft.com/office/officeart/2005/8/layout/vList5"/>
    <dgm:cxn modelId="{AEF3D3DB-05BC-4ADD-9FEB-D744628706BA}" type="presOf" srcId="{9A6F76AE-B5D6-44DA-A1F3-0F7450ECE92C}" destId="{92803688-198A-44D5-BFB7-2BFE5CAA1F52}" srcOrd="0" destOrd="0" presId="urn:microsoft.com/office/officeart/2005/8/layout/vList5"/>
    <dgm:cxn modelId="{BF64CA7B-23C9-40A7-A0DB-D984A55F01EF}" type="presOf" srcId="{1EFCD42C-E565-4EA9-8F77-462C12E7FB43}" destId="{72AEB564-20D5-425B-A8BC-FC44D91E555E}" srcOrd="0" destOrd="0" presId="urn:microsoft.com/office/officeart/2005/8/layout/vList5"/>
    <dgm:cxn modelId="{B5F7E799-FB29-4DFE-B418-F659520B24B7}" srcId="{78DCC05F-79A2-4EA9-9731-F49079211BF8}" destId="{F5177E5A-2B7A-4679-BF30-FCD5D6BC8005}" srcOrd="0" destOrd="0" parTransId="{721CFC74-3B15-4519-9262-16BE2DE4BE8D}" sibTransId="{EDB37A44-C444-4C4A-8376-88EB82367599}"/>
    <dgm:cxn modelId="{337B2BAF-57AC-45EE-A932-8BC5F673EC4A}" type="presOf" srcId="{12424124-D990-450F-81F5-2876C8B3583A}" destId="{89F4F578-5965-4FB6-A697-6BD44C42BF90}" srcOrd="0" destOrd="0" presId="urn:microsoft.com/office/officeart/2005/8/layout/vList5"/>
    <dgm:cxn modelId="{6CA962BE-2668-4125-937E-027923CB848B}" type="presOf" srcId="{F5177E5A-2B7A-4679-BF30-FCD5D6BC8005}" destId="{4C9C2AD8-0DD1-44F9-AB41-B16643EEC14C}" srcOrd="0" destOrd="0" presId="urn:microsoft.com/office/officeart/2005/8/layout/vList5"/>
    <dgm:cxn modelId="{10302894-4D14-4E3C-A53B-DA6AC28F1D85}" type="presOf" srcId="{3D725047-91CB-496C-BA02-588BC9EE2829}" destId="{B6FF14B1-1109-4DB8-B289-5862A1D162FD}" srcOrd="0" destOrd="0" presId="urn:microsoft.com/office/officeart/2005/8/layout/vList5"/>
    <dgm:cxn modelId="{4A05D6E1-72CC-45BC-AF96-4C0357D5271F}" srcId="{12424124-D990-450F-81F5-2876C8B3583A}" destId="{ADAE9006-3B16-464A-8D3D-DFC72179CC3E}" srcOrd="5" destOrd="0" parTransId="{423FF54B-C9B9-4B2B-95B5-EAA4A84F6263}" sibTransId="{FE5DF697-3570-446C-AC10-FBE5161E236B}"/>
    <dgm:cxn modelId="{F8731400-8494-4425-8CD3-968A0B895FD4}" type="presOf" srcId="{ADAE9006-3B16-464A-8D3D-DFC72179CC3E}" destId="{EB6D50D4-0037-47A1-BA5E-0986061EAB53}" srcOrd="0" destOrd="0" presId="urn:microsoft.com/office/officeart/2005/8/layout/vList5"/>
    <dgm:cxn modelId="{368D0AF5-613C-460F-A7D4-FBFEA0031F1C}" type="presOf" srcId="{D62DBF94-BE0A-4C90-9F35-BD89EF19CC4B}" destId="{1C993F5C-F8DA-4819-9F6B-AAAD1D9A8747}" srcOrd="0" destOrd="0" presId="urn:microsoft.com/office/officeart/2005/8/layout/vList5"/>
    <dgm:cxn modelId="{23A85D72-93AF-4D22-AD01-782130D74667}" srcId="{12424124-D990-450F-81F5-2876C8B3583A}" destId="{1EFCD42C-E565-4EA9-8F77-462C12E7FB43}" srcOrd="6" destOrd="0" parTransId="{417ED201-1535-4262-9EE7-B797218C7BC5}" sibTransId="{3DDC8B1E-18B7-4B9E-BC5A-FA27A3A3919A}"/>
    <dgm:cxn modelId="{E27DEF90-53A5-442E-9CBC-2A43DEC22D4A}" type="presOf" srcId="{78DCC05F-79A2-4EA9-9731-F49079211BF8}" destId="{2CF65FA6-572D-42CC-AED5-BC2C6E7BD108}" srcOrd="0" destOrd="0" presId="urn:microsoft.com/office/officeart/2005/8/layout/vList5"/>
    <dgm:cxn modelId="{4C3B3A90-51ED-492A-9F72-A1E73645CBE6}" srcId="{9ED0BDD6-47EF-46A0-978D-174EBCF45F08}" destId="{E3700E12-1568-4B6E-9D68-BA5E868A0D28}" srcOrd="0" destOrd="0" parTransId="{E42D52F3-743C-4A84-83F0-6F9B56805D45}" sibTransId="{956DCC85-C382-4BB8-849B-B0899466F8FE}"/>
    <dgm:cxn modelId="{2DBB78AA-5DF2-4D6F-85CF-94EA0D01D3F9}" srcId="{12424124-D990-450F-81F5-2876C8B3583A}" destId="{4D2668E2-760E-4216-A322-BFC17A4A1827}" srcOrd="0" destOrd="0" parTransId="{2D790E31-A6BF-4D5F-AABA-BFBD8A5DAF2E}" sibTransId="{C3389D72-5646-4EC5-8940-B10409EEDB26}"/>
    <dgm:cxn modelId="{174F22DB-45F8-4962-AE20-3BA0330506BE}" srcId="{12424124-D990-450F-81F5-2876C8B3583A}" destId="{3D725047-91CB-496C-BA02-588BC9EE2829}" srcOrd="1" destOrd="0" parTransId="{3FE44445-EA1A-4413-9392-6966A6011000}" sibTransId="{8E547204-EBEE-49B8-989E-58A2BEEBBDF4}"/>
    <dgm:cxn modelId="{1E7ED503-6F6B-4439-A490-2095CD24426F}" type="presOf" srcId="{AD4ECD95-395D-4BEE-B00A-18FC01630629}" destId="{06D37D06-3E77-4B0F-AFF5-F3A4498828B8}" srcOrd="0" destOrd="0" presId="urn:microsoft.com/office/officeart/2005/8/layout/vList5"/>
    <dgm:cxn modelId="{B8E3700A-A0D9-4DD9-8F55-33DDAC7A638E}" srcId="{12424124-D990-450F-81F5-2876C8B3583A}" destId="{D061FD31-5DD7-4227-B468-9B278C1D2662}" srcOrd="2" destOrd="0" parTransId="{42D8E07C-8DF5-47FA-8BA8-834B4F10E52C}" sibTransId="{3E9F2EAB-98C7-441B-9D77-60867A723722}"/>
    <dgm:cxn modelId="{A6CF22D1-B18D-4C85-9BE8-651FAE14A6E9}" srcId="{1EFCD42C-E565-4EA9-8F77-462C12E7FB43}" destId="{AD4ECD95-395D-4BEE-B00A-18FC01630629}" srcOrd="0" destOrd="0" parTransId="{B284CAE6-D8C7-45D7-B807-F56886EEE9B5}" sibTransId="{FAD53B14-B9C8-4558-B9D5-2B332E76E0A1}"/>
    <dgm:cxn modelId="{C851E9D6-7F49-4BA1-ABF0-E6741A480521}" srcId="{4D2668E2-760E-4216-A322-BFC17A4A1827}" destId="{F608F238-DB8A-4F83-A972-69299BA1BCA6}" srcOrd="0" destOrd="0" parTransId="{0216DD70-29AD-458A-B203-0CF605DCA502}" sibTransId="{744F8EEC-28A1-4AB4-8728-0A8D5A772D66}"/>
    <dgm:cxn modelId="{DA8657F9-9E47-48AD-B00B-9F3342750322}" type="presOf" srcId="{F608F238-DB8A-4F83-A972-69299BA1BCA6}" destId="{0AE3D0FD-FE2B-454D-BFD3-624B7A52372D}" srcOrd="0" destOrd="0" presId="urn:microsoft.com/office/officeart/2005/8/layout/vList5"/>
    <dgm:cxn modelId="{BF2B890C-77F3-4B1D-9F48-B4FF45AC6270}" srcId="{12424124-D990-450F-81F5-2876C8B3583A}" destId="{9ED0BDD6-47EF-46A0-978D-174EBCF45F08}" srcOrd="3" destOrd="0" parTransId="{BE00990A-58AD-494E-9FD0-6C075FA96BB2}" sibTransId="{55CF1E63-E9C6-461E-8AF3-CA9DEF9B9B72}"/>
    <dgm:cxn modelId="{F6756008-BE62-43D6-953A-175A75135CA7}" type="presParOf" srcId="{89F4F578-5965-4FB6-A697-6BD44C42BF90}" destId="{4270FAC7-CC2C-4367-8914-97ED37EF7F4F}" srcOrd="0" destOrd="0" presId="urn:microsoft.com/office/officeart/2005/8/layout/vList5"/>
    <dgm:cxn modelId="{668BF835-43CE-4CD0-B945-9257726D73BC}" type="presParOf" srcId="{4270FAC7-CC2C-4367-8914-97ED37EF7F4F}" destId="{8C4BEAB8-2AF2-4BD7-926F-762CC945FAC7}" srcOrd="0" destOrd="0" presId="urn:microsoft.com/office/officeart/2005/8/layout/vList5"/>
    <dgm:cxn modelId="{89666502-3AD0-4175-BCC2-998344F521F1}" type="presParOf" srcId="{4270FAC7-CC2C-4367-8914-97ED37EF7F4F}" destId="{0AE3D0FD-FE2B-454D-BFD3-624B7A52372D}" srcOrd="1" destOrd="0" presId="urn:microsoft.com/office/officeart/2005/8/layout/vList5"/>
    <dgm:cxn modelId="{389E2508-E72B-4863-9514-60A29FC0B3BF}" type="presParOf" srcId="{89F4F578-5965-4FB6-A697-6BD44C42BF90}" destId="{5B4823E8-2636-4E3B-9BFC-0D8139CC6897}" srcOrd="1" destOrd="0" presId="urn:microsoft.com/office/officeart/2005/8/layout/vList5"/>
    <dgm:cxn modelId="{86F12A94-0220-4DA9-88E6-73B2DD9FF9DB}" type="presParOf" srcId="{89F4F578-5965-4FB6-A697-6BD44C42BF90}" destId="{62813E5C-893C-4FE1-8AA7-22FC97EE17A9}" srcOrd="2" destOrd="0" presId="urn:microsoft.com/office/officeart/2005/8/layout/vList5"/>
    <dgm:cxn modelId="{51F67021-ECFF-4037-B2D5-2F75FBA2C04C}" type="presParOf" srcId="{62813E5C-893C-4FE1-8AA7-22FC97EE17A9}" destId="{B6FF14B1-1109-4DB8-B289-5862A1D162FD}" srcOrd="0" destOrd="0" presId="urn:microsoft.com/office/officeart/2005/8/layout/vList5"/>
    <dgm:cxn modelId="{5429B4D2-5DC9-45D5-B5F6-EB8AE147E638}" type="presParOf" srcId="{62813E5C-893C-4FE1-8AA7-22FC97EE17A9}" destId="{92803688-198A-44D5-BFB7-2BFE5CAA1F52}" srcOrd="1" destOrd="0" presId="urn:microsoft.com/office/officeart/2005/8/layout/vList5"/>
    <dgm:cxn modelId="{D9E055E6-A226-4DD2-8AD3-EC42E210759C}" type="presParOf" srcId="{89F4F578-5965-4FB6-A697-6BD44C42BF90}" destId="{39163EAF-B1B6-4A59-B611-CC1447BF720A}" srcOrd="3" destOrd="0" presId="urn:microsoft.com/office/officeart/2005/8/layout/vList5"/>
    <dgm:cxn modelId="{D85163E9-C3B5-495C-BCC8-3CD3448F13BD}" type="presParOf" srcId="{89F4F578-5965-4FB6-A697-6BD44C42BF90}" destId="{0F2BE4D3-15FB-42B1-ACA4-01204FBF56FB}" srcOrd="4" destOrd="0" presId="urn:microsoft.com/office/officeart/2005/8/layout/vList5"/>
    <dgm:cxn modelId="{02B47E6F-DE97-4AEC-B33E-A32DAE8284E0}" type="presParOf" srcId="{0F2BE4D3-15FB-42B1-ACA4-01204FBF56FB}" destId="{FAD55B82-7A29-4B9E-A891-DCBB6075554E}" srcOrd="0" destOrd="0" presId="urn:microsoft.com/office/officeart/2005/8/layout/vList5"/>
    <dgm:cxn modelId="{5AD9760A-D7F0-4FF9-BB23-B686BB754E4D}" type="presParOf" srcId="{0F2BE4D3-15FB-42B1-ACA4-01204FBF56FB}" destId="{6CBC2616-8F82-440E-81BE-CE9BB25A4CDF}" srcOrd="1" destOrd="0" presId="urn:microsoft.com/office/officeart/2005/8/layout/vList5"/>
    <dgm:cxn modelId="{3B459C09-18BF-4243-AAC3-9B95C28B7ED9}" type="presParOf" srcId="{89F4F578-5965-4FB6-A697-6BD44C42BF90}" destId="{B1661B80-67FD-4073-9024-04BE28A05B97}" srcOrd="5" destOrd="0" presId="urn:microsoft.com/office/officeart/2005/8/layout/vList5"/>
    <dgm:cxn modelId="{1D237FAC-9D4F-4E27-9E7A-C0942E57AF74}" type="presParOf" srcId="{89F4F578-5965-4FB6-A697-6BD44C42BF90}" destId="{EC5965AD-A979-47C2-8BA4-B72787E139CB}" srcOrd="6" destOrd="0" presId="urn:microsoft.com/office/officeart/2005/8/layout/vList5"/>
    <dgm:cxn modelId="{DCED6333-FA58-4121-A9E8-0253C5DBE071}" type="presParOf" srcId="{EC5965AD-A979-47C2-8BA4-B72787E139CB}" destId="{81006687-7AC5-4EEC-8EFF-9FCCB15A5125}" srcOrd="0" destOrd="0" presId="urn:microsoft.com/office/officeart/2005/8/layout/vList5"/>
    <dgm:cxn modelId="{282EB662-1248-4C6C-B009-848BC8D22874}" type="presParOf" srcId="{EC5965AD-A979-47C2-8BA4-B72787E139CB}" destId="{0BC50A97-B713-4220-B45F-B2657D8727A4}" srcOrd="1" destOrd="0" presId="urn:microsoft.com/office/officeart/2005/8/layout/vList5"/>
    <dgm:cxn modelId="{1301753E-D86E-4906-9AEC-15AEC1E2F0A0}" type="presParOf" srcId="{89F4F578-5965-4FB6-A697-6BD44C42BF90}" destId="{17A0E738-618D-4740-9B50-AFCC1989007A}" srcOrd="7" destOrd="0" presId="urn:microsoft.com/office/officeart/2005/8/layout/vList5"/>
    <dgm:cxn modelId="{B10021A1-C209-454C-BC01-FDE91687DA15}" type="presParOf" srcId="{89F4F578-5965-4FB6-A697-6BD44C42BF90}" destId="{7AE0CB35-2320-4521-A9D5-D10B87901125}" srcOrd="8" destOrd="0" presId="urn:microsoft.com/office/officeart/2005/8/layout/vList5"/>
    <dgm:cxn modelId="{3060E1FC-7523-494B-AF3D-148692D753F4}" type="presParOf" srcId="{7AE0CB35-2320-4521-A9D5-D10B87901125}" destId="{2CF65FA6-572D-42CC-AED5-BC2C6E7BD108}" srcOrd="0" destOrd="0" presId="urn:microsoft.com/office/officeart/2005/8/layout/vList5"/>
    <dgm:cxn modelId="{34508040-3256-41DA-9545-212D1BD1CD77}" type="presParOf" srcId="{7AE0CB35-2320-4521-A9D5-D10B87901125}" destId="{4C9C2AD8-0DD1-44F9-AB41-B16643EEC14C}" srcOrd="1" destOrd="0" presId="urn:microsoft.com/office/officeart/2005/8/layout/vList5"/>
    <dgm:cxn modelId="{4665F5EC-D175-4679-8F85-687945CD58D8}" type="presParOf" srcId="{89F4F578-5965-4FB6-A697-6BD44C42BF90}" destId="{CA3FF42C-172B-41AA-9D4E-A6E649DBCCC4}" srcOrd="9" destOrd="0" presId="urn:microsoft.com/office/officeart/2005/8/layout/vList5"/>
    <dgm:cxn modelId="{0C724C89-5E2F-4F11-9F16-031A4B61706E}" type="presParOf" srcId="{89F4F578-5965-4FB6-A697-6BD44C42BF90}" destId="{60FD6515-AC88-4AEA-ACCC-C4C78DF717E8}" srcOrd="10" destOrd="0" presId="urn:microsoft.com/office/officeart/2005/8/layout/vList5"/>
    <dgm:cxn modelId="{55F352C1-73F6-417B-8065-AA9D50FA65D9}" type="presParOf" srcId="{60FD6515-AC88-4AEA-ACCC-C4C78DF717E8}" destId="{EB6D50D4-0037-47A1-BA5E-0986061EAB53}" srcOrd="0" destOrd="0" presId="urn:microsoft.com/office/officeart/2005/8/layout/vList5"/>
    <dgm:cxn modelId="{2CA75464-0973-4EF9-B7C7-C7E486A34D58}" type="presParOf" srcId="{60FD6515-AC88-4AEA-ACCC-C4C78DF717E8}" destId="{1C993F5C-F8DA-4819-9F6B-AAAD1D9A8747}" srcOrd="1" destOrd="0" presId="urn:microsoft.com/office/officeart/2005/8/layout/vList5"/>
    <dgm:cxn modelId="{E83BB355-7B84-47D5-8B4E-8EDCB9AD5B45}" type="presParOf" srcId="{89F4F578-5965-4FB6-A697-6BD44C42BF90}" destId="{5CFB00D8-5C53-47CD-AC3C-362D535AD9F2}" srcOrd="11" destOrd="0" presId="urn:microsoft.com/office/officeart/2005/8/layout/vList5"/>
    <dgm:cxn modelId="{4726A075-90B3-42F1-89D0-0F011B46D33E}" type="presParOf" srcId="{89F4F578-5965-4FB6-A697-6BD44C42BF90}" destId="{3515EF7C-8B8E-4588-8307-65138752D8C9}" srcOrd="12" destOrd="0" presId="urn:microsoft.com/office/officeart/2005/8/layout/vList5"/>
    <dgm:cxn modelId="{B5BE3EE0-BE85-4BE8-B959-BD7DBEA603CA}" type="presParOf" srcId="{3515EF7C-8B8E-4588-8307-65138752D8C9}" destId="{72AEB564-20D5-425B-A8BC-FC44D91E555E}" srcOrd="0" destOrd="0" presId="urn:microsoft.com/office/officeart/2005/8/layout/vList5"/>
    <dgm:cxn modelId="{C4EC1FDE-A6C6-40BB-A6D0-8500F3ADACD8}" type="presParOf" srcId="{3515EF7C-8B8E-4588-8307-65138752D8C9}" destId="{06D37D06-3E77-4B0F-AFF5-F3A4498828B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E1391E2-52BA-4D53-A2BB-88D7CFD0C674}" type="doc">
      <dgm:prSet loTypeId="urn:microsoft.com/office/officeart/2005/8/layout/arrow2" loCatId="process" qsTypeId="urn:microsoft.com/office/officeart/2005/8/quickstyle/3d1" qsCatId="3D" csTypeId="urn:microsoft.com/office/officeart/2005/8/colors/colorful1" csCatId="colorful" phldr="1"/>
      <dgm:spPr/>
      <dgm:t>
        <a:bodyPr/>
        <a:lstStyle/>
        <a:p>
          <a:pPr rtl="1"/>
          <a:endParaRPr lang="ar-EG"/>
        </a:p>
      </dgm:t>
    </dgm:pt>
    <dgm:pt modelId="{42F76841-F941-41A1-9933-4B68E89CBD20}">
      <dgm:prSet phldrT="[Text]" custT="1"/>
      <dgm:spPr/>
      <dgm:t>
        <a:bodyPr/>
        <a:lstStyle/>
        <a:p>
          <a:pPr algn="ctr" rtl="1"/>
          <a:r>
            <a:rPr lang="ar-SA" sz="2800" b="1" dirty="0" smtClean="0">
              <a:latin typeface="Traditional Arabic" pitchFamily="18" charset="-78"/>
              <a:cs typeface="Traditional Arabic" pitchFamily="18" charset="-78"/>
            </a:rPr>
            <a:t>أخذ فترات راحة</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AC60B16-16EE-4CB7-BF20-42D7D4857171}" type="parTrans" cxnId="{33B00573-2264-4518-8A01-8F7AE0C222F9}">
      <dgm:prSet/>
      <dgm:spPr/>
      <dgm:t>
        <a:bodyPr/>
        <a:lstStyle/>
        <a:p>
          <a:pPr rtl="1"/>
          <a:endParaRPr lang="ar-EG" sz="2400" b="1">
            <a:latin typeface="Traditional Arabic" pitchFamily="18" charset="-78"/>
            <a:cs typeface="Traditional Arabic" pitchFamily="18" charset="-78"/>
          </a:endParaRPr>
        </a:p>
      </dgm:t>
    </dgm:pt>
    <dgm:pt modelId="{A9F7B70C-CC30-43A0-BE0A-8C0C3EEED020}" type="sibTrans" cxnId="{33B00573-2264-4518-8A01-8F7AE0C222F9}">
      <dgm:prSet/>
      <dgm:spPr/>
      <dgm:t>
        <a:bodyPr/>
        <a:lstStyle/>
        <a:p>
          <a:pPr rtl="1"/>
          <a:endParaRPr lang="ar-EG" sz="2400" b="1">
            <a:latin typeface="Traditional Arabic" pitchFamily="18" charset="-78"/>
            <a:cs typeface="Traditional Arabic" pitchFamily="18" charset="-78"/>
          </a:endParaRPr>
        </a:p>
      </dgm:t>
    </dgm:pt>
    <dgm:pt modelId="{4A9B0F18-BD99-483F-A38F-C662FED74BF2}">
      <dgm:prSet custT="1"/>
      <dgm:spPr/>
      <dgm:t>
        <a:bodyPr/>
        <a:lstStyle/>
        <a:p>
          <a:pPr algn="ctr" rtl="1"/>
          <a:r>
            <a:rPr lang="ar-SA" sz="2800" b="1" dirty="0" smtClean="0">
              <a:latin typeface="Traditional Arabic" pitchFamily="18" charset="-78"/>
              <a:cs typeface="Traditional Arabic" pitchFamily="18" charset="-78"/>
            </a:rPr>
            <a:t>خلق مساحة الاسترخاء في المنزل</a:t>
          </a:r>
          <a:endParaRPr lang="en-US" sz="2800" dirty="0">
            <a:latin typeface="Traditional Arabic" pitchFamily="18" charset="-78"/>
            <a:cs typeface="Traditional Arabic" pitchFamily="18" charset="-78"/>
          </a:endParaRPr>
        </a:p>
      </dgm:t>
    </dgm:pt>
    <dgm:pt modelId="{8A98F3F0-E082-4021-9F11-45D94A1D36B7}" type="parTrans" cxnId="{2E015DEE-8E87-4A64-9986-B446BA8EADE0}">
      <dgm:prSet/>
      <dgm:spPr/>
      <dgm:t>
        <a:bodyPr/>
        <a:lstStyle/>
        <a:p>
          <a:pPr rtl="1"/>
          <a:endParaRPr lang="ar-EG"/>
        </a:p>
      </dgm:t>
    </dgm:pt>
    <dgm:pt modelId="{1F0CBCAA-E924-4B7F-B1EF-689D16F0B81B}" type="sibTrans" cxnId="{2E015DEE-8E87-4A64-9986-B446BA8EADE0}">
      <dgm:prSet/>
      <dgm:spPr/>
      <dgm:t>
        <a:bodyPr/>
        <a:lstStyle/>
        <a:p>
          <a:pPr rtl="1"/>
          <a:endParaRPr lang="ar-EG"/>
        </a:p>
      </dgm:t>
    </dgm:pt>
    <dgm:pt modelId="{A92B301F-4D12-445C-97E0-38CA892D1552}">
      <dgm:prSet custT="1"/>
      <dgm:spPr/>
      <dgm:t>
        <a:bodyPr/>
        <a:lstStyle/>
        <a:p>
          <a:pPr algn="ctr" rtl="1"/>
          <a:r>
            <a:rPr lang="ar-SA" sz="2800" b="1" dirty="0" smtClean="0">
              <a:latin typeface="Traditional Arabic" pitchFamily="18" charset="-78"/>
              <a:cs typeface="Traditional Arabic" pitchFamily="18" charset="-78"/>
            </a:rPr>
            <a:t>الاهتمام بالتواصل الاجتماعي</a:t>
          </a:r>
          <a:endParaRPr lang="en-US" sz="2800" dirty="0">
            <a:latin typeface="Traditional Arabic" pitchFamily="18" charset="-78"/>
            <a:cs typeface="Traditional Arabic" pitchFamily="18" charset="-78"/>
          </a:endParaRPr>
        </a:p>
      </dgm:t>
    </dgm:pt>
    <dgm:pt modelId="{B5BC8C13-16FE-4DB4-9AEC-850793EE008D}" type="parTrans" cxnId="{BDD88A90-C6BA-416C-83FC-1BBFCE8B5DC6}">
      <dgm:prSet/>
      <dgm:spPr/>
      <dgm:t>
        <a:bodyPr/>
        <a:lstStyle/>
        <a:p>
          <a:pPr rtl="1"/>
          <a:endParaRPr lang="ar-EG"/>
        </a:p>
      </dgm:t>
    </dgm:pt>
    <dgm:pt modelId="{90F4222A-77A3-4AA7-9640-278D1C2957DB}" type="sibTrans" cxnId="{BDD88A90-C6BA-416C-83FC-1BBFCE8B5DC6}">
      <dgm:prSet/>
      <dgm:spPr/>
      <dgm:t>
        <a:bodyPr/>
        <a:lstStyle/>
        <a:p>
          <a:pPr rtl="1"/>
          <a:endParaRPr lang="ar-EG"/>
        </a:p>
      </dgm:t>
    </dgm:pt>
    <dgm:pt modelId="{190E902D-269B-4E01-9FBD-3AE5F42FFFDD}">
      <dgm:prSet custT="1"/>
      <dgm:spPr/>
      <dgm:t>
        <a:bodyPr/>
        <a:lstStyle/>
        <a:p>
          <a:pPr algn="ctr" rtl="1"/>
          <a:r>
            <a:rPr lang="ar-SA" sz="2800" b="1" dirty="0" smtClean="0">
              <a:latin typeface="Traditional Arabic" pitchFamily="18" charset="-78"/>
              <a:cs typeface="Traditional Arabic" pitchFamily="18" charset="-78"/>
            </a:rPr>
            <a:t>اللعب</a:t>
          </a:r>
          <a:endParaRPr lang="en-US" sz="2800" dirty="0">
            <a:latin typeface="Traditional Arabic" pitchFamily="18" charset="-78"/>
            <a:cs typeface="Traditional Arabic" pitchFamily="18" charset="-78"/>
          </a:endParaRPr>
        </a:p>
      </dgm:t>
    </dgm:pt>
    <dgm:pt modelId="{9B4C7D25-2904-48F2-B025-0134604BE1A8}" type="parTrans" cxnId="{B02D85C2-F7E5-4601-A9B4-BF1113AA7B18}">
      <dgm:prSet/>
      <dgm:spPr/>
      <dgm:t>
        <a:bodyPr/>
        <a:lstStyle/>
        <a:p>
          <a:pPr rtl="1"/>
          <a:endParaRPr lang="ar-EG"/>
        </a:p>
      </dgm:t>
    </dgm:pt>
    <dgm:pt modelId="{927C1123-0538-4F9A-AC06-17E713EF55A1}" type="sibTrans" cxnId="{B02D85C2-F7E5-4601-A9B4-BF1113AA7B18}">
      <dgm:prSet/>
      <dgm:spPr/>
      <dgm:t>
        <a:bodyPr/>
        <a:lstStyle/>
        <a:p>
          <a:pPr rtl="1"/>
          <a:endParaRPr lang="ar-EG"/>
        </a:p>
      </dgm:t>
    </dgm:pt>
    <dgm:pt modelId="{B4064214-1279-480A-92BB-1BDF29FFF9E5}">
      <dgm:prSet custT="1"/>
      <dgm:spPr/>
      <dgm:t>
        <a:bodyPr/>
        <a:lstStyle/>
        <a:p>
          <a:pPr algn="ctr" rtl="1"/>
          <a:r>
            <a:rPr lang="ar-SA" sz="2800" b="1" dirty="0" smtClean="0">
              <a:latin typeface="Traditional Arabic" pitchFamily="18" charset="-78"/>
              <a:cs typeface="Traditional Arabic" pitchFamily="18" charset="-78"/>
            </a:rPr>
            <a:t>محاولة إدارة الوقت</a:t>
          </a:r>
          <a:endParaRPr lang="ar-EG" sz="2800" dirty="0">
            <a:latin typeface="Traditional Arabic" pitchFamily="18" charset="-78"/>
            <a:cs typeface="Traditional Arabic" pitchFamily="18" charset="-78"/>
          </a:endParaRPr>
        </a:p>
      </dgm:t>
    </dgm:pt>
    <dgm:pt modelId="{6E5D2C7A-FD69-4622-B7B1-E1970CE4E232}" type="parTrans" cxnId="{AC55A9A6-82A2-468D-899B-EA6BC2CDB303}">
      <dgm:prSet/>
      <dgm:spPr/>
      <dgm:t>
        <a:bodyPr/>
        <a:lstStyle/>
        <a:p>
          <a:pPr rtl="1"/>
          <a:endParaRPr lang="ar-EG"/>
        </a:p>
      </dgm:t>
    </dgm:pt>
    <dgm:pt modelId="{CE576B0A-B193-40B5-AB4D-F59F61DD7A50}" type="sibTrans" cxnId="{AC55A9A6-82A2-468D-899B-EA6BC2CDB303}">
      <dgm:prSet/>
      <dgm:spPr/>
      <dgm:t>
        <a:bodyPr/>
        <a:lstStyle/>
        <a:p>
          <a:pPr rtl="1"/>
          <a:endParaRPr lang="ar-EG"/>
        </a:p>
      </dgm:t>
    </dgm:pt>
    <dgm:pt modelId="{B68F755D-C404-4524-86A0-DE658B9F75E3}" type="pres">
      <dgm:prSet presAssocID="{3E1391E2-52BA-4D53-A2BB-88D7CFD0C674}" presName="arrowDiagram" presStyleCnt="0">
        <dgm:presLayoutVars>
          <dgm:chMax val="5"/>
          <dgm:dir val="rev"/>
          <dgm:resizeHandles val="exact"/>
        </dgm:presLayoutVars>
      </dgm:prSet>
      <dgm:spPr/>
      <dgm:t>
        <a:bodyPr/>
        <a:lstStyle/>
        <a:p>
          <a:pPr rtl="1"/>
          <a:endParaRPr lang="ar-EG"/>
        </a:p>
      </dgm:t>
    </dgm:pt>
    <dgm:pt modelId="{4B9E5930-5961-4C66-A287-D2F3C4D2A971}" type="pres">
      <dgm:prSet presAssocID="{3E1391E2-52BA-4D53-A2BB-88D7CFD0C674}" presName="arrow" presStyleLbl="bgShp" presStyleIdx="0" presStyleCnt="1"/>
      <dgm:spPr/>
    </dgm:pt>
    <dgm:pt modelId="{C0CAE334-BCAA-424B-A488-7127C1676170}" type="pres">
      <dgm:prSet presAssocID="{3E1391E2-52BA-4D53-A2BB-88D7CFD0C674}" presName="arrowDiagram5" presStyleCnt="0"/>
      <dgm:spPr/>
    </dgm:pt>
    <dgm:pt modelId="{F5AD4ABB-9F69-4DA9-89F9-8A0BD5C5BB6A}" type="pres">
      <dgm:prSet presAssocID="{42F76841-F941-41A1-9933-4B68E89CBD20}" presName="bullet5a" presStyleLbl="node1" presStyleIdx="0" presStyleCnt="5"/>
      <dgm:spPr/>
    </dgm:pt>
    <dgm:pt modelId="{F7F6B46A-7953-4452-8866-48C8804B83B3}" type="pres">
      <dgm:prSet presAssocID="{42F76841-F941-41A1-9933-4B68E89CBD20}" presName="textBox5a" presStyleLbl="revTx" presStyleIdx="0" presStyleCnt="5" custScaleX="158545" custScaleY="26228" custLinFactNeighborX="11435" custLinFactNeighborY="25198">
        <dgm:presLayoutVars>
          <dgm:bulletEnabled val="1"/>
        </dgm:presLayoutVars>
      </dgm:prSet>
      <dgm:spPr/>
      <dgm:t>
        <a:bodyPr/>
        <a:lstStyle/>
        <a:p>
          <a:pPr rtl="1"/>
          <a:endParaRPr lang="ar-EG"/>
        </a:p>
      </dgm:t>
    </dgm:pt>
    <dgm:pt modelId="{06CE8E8A-12B4-49F6-82E7-4F25F03CFB21}" type="pres">
      <dgm:prSet presAssocID="{4A9B0F18-BD99-483F-A38F-C662FED74BF2}" presName="bullet5b" presStyleLbl="node1" presStyleIdx="1" presStyleCnt="5"/>
      <dgm:spPr/>
    </dgm:pt>
    <dgm:pt modelId="{CF9E5340-C545-4ABF-8FF2-E1E6D0A65984}" type="pres">
      <dgm:prSet presAssocID="{4A9B0F18-BD99-483F-A38F-C662FED74BF2}" presName="textBox5b" presStyleLbl="revTx" presStyleIdx="1" presStyleCnt="5" custScaleX="200996" custScaleY="31572" custLinFactX="20882" custLinFactNeighborX="100000" custLinFactNeighborY="80259">
        <dgm:presLayoutVars>
          <dgm:bulletEnabled val="1"/>
        </dgm:presLayoutVars>
      </dgm:prSet>
      <dgm:spPr/>
      <dgm:t>
        <a:bodyPr/>
        <a:lstStyle/>
        <a:p>
          <a:pPr rtl="1"/>
          <a:endParaRPr lang="ar-EG"/>
        </a:p>
      </dgm:t>
    </dgm:pt>
    <dgm:pt modelId="{78EFB8AB-CCA2-4438-99AD-C5B5ACE70C7C}" type="pres">
      <dgm:prSet presAssocID="{A92B301F-4D12-445C-97E0-38CA892D1552}" presName="bullet5c" presStyleLbl="node1" presStyleIdx="2" presStyleCnt="5"/>
      <dgm:spPr/>
    </dgm:pt>
    <dgm:pt modelId="{AB53D8B8-D69F-48C0-BE8E-70C8637A6B2F}" type="pres">
      <dgm:prSet presAssocID="{A92B301F-4D12-445C-97E0-38CA892D1552}" presName="textBox5c" presStyleLbl="revTx" presStyleIdx="2" presStyleCnt="5" custScaleX="152754" custScaleY="46807" custLinFactNeighborX="8169" custLinFactNeighborY="9394">
        <dgm:presLayoutVars>
          <dgm:bulletEnabled val="1"/>
        </dgm:presLayoutVars>
      </dgm:prSet>
      <dgm:spPr/>
      <dgm:t>
        <a:bodyPr/>
        <a:lstStyle/>
        <a:p>
          <a:pPr rtl="1"/>
          <a:endParaRPr lang="ar-EG"/>
        </a:p>
      </dgm:t>
    </dgm:pt>
    <dgm:pt modelId="{8A653FD7-1574-4027-A146-A34AFDAC78D3}" type="pres">
      <dgm:prSet presAssocID="{190E902D-269B-4E01-9FBD-3AE5F42FFFDD}" presName="bullet5d" presStyleLbl="node1" presStyleIdx="3" presStyleCnt="5"/>
      <dgm:spPr/>
    </dgm:pt>
    <dgm:pt modelId="{264F9D60-C501-405F-851E-0E70A2696726}" type="pres">
      <dgm:prSet presAssocID="{190E902D-269B-4E01-9FBD-3AE5F42FFFDD}" presName="textBox5d" presStyleLbl="revTx" presStyleIdx="3" presStyleCnt="5" custScaleY="37710" custLinFactY="3901" custLinFactNeighborX="64559" custLinFactNeighborY="100000">
        <dgm:presLayoutVars>
          <dgm:bulletEnabled val="1"/>
        </dgm:presLayoutVars>
      </dgm:prSet>
      <dgm:spPr/>
      <dgm:t>
        <a:bodyPr/>
        <a:lstStyle/>
        <a:p>
          <a:pPr rtl="1"/>
          <a:endParaRPr lang="ar-EG"/>
        </a:p>
      </dgm:t>
    </dgm:pt>
    <dgm:pt modelId="{877C0E86-FE1D-4431-AAEC-3CD040C1C76E}" type="pres">
      <dgm:prSet presAssocID="{B4064214-1279-480A-92BB-1BDF29FFF9E5}" presName="bullet5e" presStyleLbl="node1" presStyleIdx="4" presStyleCnt="5"/>
      <dgm:spPr/>
    </dgm:pt>
    <dgm:pt modelId="{BF9D9512-8B4E-4432-9937-BD57062C39AE}" type="pres">
      <dgm:prSet presAssocID="{B4064214-1279-480A-92BB-1BDF29FFF9E5}" presName="textBox5e" presStyleLbl="revTx" presStyleIdx="4" presStyleCnt="5" custScaleX="127946" custScaleY="42918" custLinFactNeighborX="4575" custLinFactNeighborY="-15585">
        <dgm:presLayoutVars>
          <dgm:bulletEnabled val="1"/>
        </dgm:presLayoutVars>
      </dgm:prSet>
      <dgm:spPr/>
      <dgm:t>
        <a:bodyPr/>
        <a:lstStyle/>
        <a:p>
          <a:pPr rtl="1"/>
          <a:endParaRPr lang="ar-EG"/>
        </a:p>
      </dgm:t>
    </dgm:pt>
  </dgm:ptLst>
  <dgm:cxnLst>
    <dgm:cxn modelId="{5BFAEBF2-FD1C-41C2-8449-E91766E743EB}" type="presOf" srcId="{A92B301F-4D12-445C-97E0-38CA892D1552}" destId="{AB53D8B8-D69F-48C0-BE8E-70C8637A6B2F}" srcOrd="0" destOrd="0" presId="urn:microsoft.com/office/officeart/2005/8/layout/arrow2"/>
    <dgm:cxn modelId="{C705B352-F555-429A-97E2-1F6ED6E48060}" type="presOf" srcId="{3E1391E2-52BA-4D53-A2BB-88D7CFD0C674}" destId="{B68F755D-C404-4524-86A0-DE658B9F75E3}" srcOrd="0" destOrd="0" presId="urn:microsoft.com/office/officeart/2005/8/layout/arrow2"/>
    <dgm:cxn modelId="{5040C9F0-C6B7-445A-A8D3-2DF16D9081FE}" type="presOf" srcId="{B4064214-1279-480A-92BB-1BDF29FFF9E5}" destId="{BF9D9512-8B4E-4432-9937-BD57062C39AE}" srcOrd="0" destOrd="0" presId="urn:microsoft.com/office/officeart/2005/8/layout/arrow2"/>
    <dgm:cxn modelId="{33B00573-2264-4518-8A01-8F7AE0C222F9}" srcId="{3E1391E2-52BA-4D53-A2BB-88D7CFD0C674}" destId="{42F76841-F941-41A1-9933-4B68E89CBD20}" srcOrd="0" destOrd="0" parTransId="{FAC60B16-16EE-4CB7-BF20-42D7D4857171}" sibTransId="{A9F7B70C-CC30-43A0-BE0A-8C0C3EEED020}"/>
    <dgm:cxn modelId="{DE56DFB0-D93E-412A-8D8E-2DCBA5BCEA45}" type="presOf" srcId="{190E902D-269B-4E01-9FBD-3AE5F42FFFDD}" destId="{264F9D60-C501-405F-851E-0E70A2696726}" srcOrd="0" destOrd="0" presId="urn:microsoft.com/office/officeart/2005/8/layout/arrow2"/>
    <dgm:cxn modelId="{41D4687C-2995-431E-B523-C645F1F35555}" type="presOf" srcId="{4A9B0F18-BD99-483F-A38F-C662FED74BF2}" destId="{CF9E5340-C545-4ABF-8FF2-E1E6D0A65984}" srcOrd="0" destOrd="0" presId="urn:microsoft.com/office/officeart/2005/8/layout/arrow2"/>
    <dgm:cxn modelId="{2E015DEE-8E87-4A64-9986-B446BA8EADE0}" srcId="{3E1391E2-52BA-4D53-A2BB-88D7CFD0C674}" destId="{4A9B0F18-BD99-483F-A38F-C662FED74BF2}" srcOrd="1" destOrd="0" parTransId="{8A98F3F0-E082-4021-9F11-45D94A1D36B7}" sibTransId="{1F0CBCAA-E924-4B7F-B1EF-689D16F0B81B}"/>
    <dgm:cxn modelId="{B02D85C2-F7E5-4601-A9B4-BF1113AA7B18}" srcId="{3E1391E2-52BA-4D53-A2BB-88D7CFD0C674}" destId="{190E902D-269B-4E01-9FBD-3AE5F42FFFDD}" srcOrd="3" destOrd="0" parTransId="{9B4C7D25-2904-48F2-B025-0134604BE1A8}" sibTransId="{927C1123-0538-4F9A-AC06-17E713EF55A1}"/>
    <dgm:cxn modelId="{F8E85260-1F2D-40C5-A168-58A57027C4B6}" type="presOf" srcId="{42F76841-F941-41A1-9933-4B68E89CBD20}" destId="{F7F6B46A-7953-4452-8866-48C8804B83B3}" srcOrd="0" destOrd="0" presId="urn:microsoft.com/office/officeart/2005/8/layout/arrow2"/>
    <dgm:cxn modelId="{BDD88A90-C6BA-416C-83FC-1BBFCE8B5DC6}" srcId="{3E1391E2-52BA-4D53-A2BB-88D7CFD0C674}" destId="{A92B301F-4D12-445C-97E0-38CA892D1552}" srcOrd="2" destOrd="0" parTransId="{B5BC8C13-16FE-4DB4-9AEC-850793EE008D}" sibTransId="{90F4222A-77A3-4AA7-9640-278D1C2957DB}"/>
    <dgm:cxn modelId="{AC55A9A6-82A2-468D-899B-EA6BC2CDB303}" srcId="{3E1391E2-52BA-4D53-A2BB-88D7CFD0C674}" destId="{B4064214-1279-480A-92BB-1BDF29FFF9E5}" srcOrd="4" destOrd="0" parTransId="{6E5D2C7A-FD69-4622-B7B1-E1970CE4E232}" sibTransId="{CE576B0A-B193-40B5-AB4D-F59F61DD7A50}"/>
    <dgm:cxn modelId="{CCA74C8B-EFA8-4048-8692-9C8AB312E360}" type="presParOf" srcId="{B68F755D-C404-4524-86A0-DE658B9F75E3}" destId="{4B9E5930-5961-4C66-A287-D2F3C4D2A971}" srcOrd="0" destOrd="0" presId="urn:microsoft.com/office/officeart/2005/8/layout/arrow2"/>
    <dgm:cxn modelId="{EAA712EE-D1F2-4036-9016-6AE9501DF687}" type="presParOf" srcId="{B68F755D-C404-4524-86A0-DE658B9F75E3}" destId="{C0CAE334-BCAA-424B-A488-7127C1676170}" srcOrd="1" destOrd="0" presId="urn:microsoft.com/office/officeart/2005/8/layout/arrow2"/>
    <dgm:cxn modelId="{F9D19E7F-62BC-4A6B-B225-AA062C3B3B2C}" type="presParOf" srcId="{C0CAE334-BCAA-424B-A488-7127C1676170}" destId="{F5AD4ABB-9F69-4DA9-89F9-8A0BD5C5BB6A}" srcOrd="0" destOrd="0" presId="urn:microsoft.com/office/officeart/2005/8/layout/arrow2"/>
    <dgm:cxn modelId="{6DF9C77F-E1DF-40A1-A0DB-F4B097009180}" type="presParOf" srcId="{C0CAE334-BCAA-424B-A488-7127C1676170}" destId="{F7F6B46A-7953-4452-8866-48C8804B83B3}" srcOrd="1" destOrd="0" presId="urn:microsoft.com/office/officeart/2005/8/layout/arrow2"/>
    <dgm:cxn modelId="{668787A1-F1B7-4468-A768-2FA4B6D06058}" type="presParOf" srcId="{C0CAE334-BCAA-424B-A488-7127C1676170}" destId="{06CE8E8A-12B4-49F6-82E7-4F25F03CFB21}" srcOrd="2" destOrd="0" presId="urn:microsoft.com/office/officeart/2005/8/layout/arrow2"/>
    <dgm:cxn modelId="{6C026FF9-4633-4CD5-91D7-E6222842C870}" type="presParOf" srcId="{C0CAE334-BCAA-424B-A488-7127C1676170}" destId="{CF9E5340-C545-4ABF-8FF2-E1E6D0A65984}" srcOrd="3" destOrd="0" presId="urn:microsoft.com/office/officeart/2005/8/layout/arrow2"/>
    <dgm:cxn modelId="{A95B5DF9-16BE-480F-BC3B-0DA90CAFD825}" type="presParOf" srcId="{C0CAE334-BCAA-424B-A488-7127C1676170}" destId="{78EFB8AB-CCA2-4438-99AD-C5B5ACE70C7C}" srcOrd="4" destOrd="0" presId="urn:microsoft.com/office/officeart/2005/8/layout/arrow2"/>
    <dgm:cxn modelId="{3F368839-462A-45C0-87AE-DDB8F5206C00}" type="presParOf" srcId="{C0CAE334-BCAA-424B-A488-7127C1676170}" destId="{AB53D8B8-D69F-48C0-BE8E-70C8637A6B2F}" srcOrd="5" destOrd="0" presId="urn:microsoft.com/office/officeart/2005/8/layout/arrow2"/>
    <dgm:cxn modelId="{28161EEA-B21B-4B18-B02A-6DBFDAC8D11A}" type="presParOf" srcId="{C0CAE334-BCAA-424B-A488-7127C1676170}" destId="{8A653FD7-1574-4027-A146-A34AFDAC78D3}" srcOrd="6" destOrd="0" presId="urn:microsoft.com/office/officeart/2005/8/layout/arrow2"/>
    <dgm:cxn modelId="{A4AF91EB-F4C6-40EF-BB31-594E9469040C}" type="presParOf" srcId="{C0CAE334-BCAA-424B-A488-7127C1676170}" destId="{264F9D60-C501-405F-851E-0E70A2696726}" srcOrd="7" destOrd="0" presId="urn:microsoft.com/office/officeart/2005/8/layout/arrow2"/>
    <dgm:cxn modelId="{B5E5BC63-C505-4838-9062-805D81EF0DCD}" type="presParOf" srcId="{C0CAE334-BCAA-424B-A488-7127C1676170}" destId="{877C0E86-FE1D-4431-AAEC-3CD040C1C76E}" srcOrd="8" destOrd="0" presId="urn:microsoft.com/office/officeart/2005/8/layout/arrow2"/>
    <dgm:cxn modelId="{7D9D06AA-88E9-4415-AF2C-9B2418FC0EF0}" type="presParOf" srcId="{C0CAE334-BCAA-424B-A488-7127C1676170}" destId="{BF9D9512-8B4E-4432-9937-BD57062C39AE}"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EA0A74E-189B-4741-97E8-0CB8D9A9A793}"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pPr rtl="1"/>
          <a:endParaRPr lang="ar-EG"/>
        </a:p>
      </dgm:t>
    </dgm:pt>
    <dgm:pt modelId="{EC83C615-8F2A-4657-8CBD-454D93119E94}">
      <dgm:prSet phldrT="[Text]" custT="1"/>
      <dgm:spPr>
        <a:xfrm>
          <a:off x="6060107" y="1240"/>
          <a:ext cx="1947970" cy="1052416"/>
        </a:xfrm>
        <a:prstGeom prst="roundRect">
          <a:avLst>
            <a:gd name="adj" fmla="val 10000"/>
          </a:avLst>
        </a:prstGeom>
        <a:solidFill>
          <a:srgbClr val="A50021"/>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دوّن ضغوطك</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26C98C71-8255-49D8-AC44-B17657B331F1}" type="parTrans" cxnId="{C3EA504C-1035-4F2F-8495-08F416B02FFC}">
      <dgm:prSet/>
      <dgm:spPr/>
      <dgm:t>
        <a:bodyPr/>
        <a:lstStyle/>
        <a:p>
          <a:pPr rtl="1"/>
          <a:endParaRPr lang="ar-EG" sz="2800" b="1">
            <a:latin typeface="Traditional Arabic" pitchFamily="18" charset="-78"/>
            <a:cs typeface="Traditional Arabic" pitchFamily="18" charset="-78"/>
          </a:endParaRPr>
        </a:p>
      </dgm:t>
    </dgm:pt>
    <dgm:pt modelId="{46701A47-04E4-48CE-A296-D66670DD4B1F}" type="sibTrans" cxnId="{C3EA504C-1035-4F2F-8495-08F416B02FFC}">
      <dgm:prSet custT="1"/>
      <dgm:spPr>
        <a:xfrm rot="10800000">
          <a:off x="5533898" y="309948"/>
          <a:ext cx="371853" cy="434998"/>
        </a:xfrm>
        <a:prstGeom prst="rightArrow">
          <a:avLst>
            <a:gd name="adj1" fmla="val 60000"/>
            <a:gd name="adj2" fmla="val 50000"/>
          </a:avLst>
        </a:prstGeom>
        <a:solidFill>
          <a:srgbClr val="C0504D">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E6403625-0766-41EF-AC6D-189C3C85B847}">
      <dgm:prSet phldrT="[Text]" custT="1"/>
      <dgm:spPr>
        <a:xfrm>
          <a:off x="839823" y="1240"/>
          <a:ext cx="2063034" cy="1052416"/>
        </a:xfrm>
        <a:prstGeom prst="roundRect">
          <a:avLst>
            <a:gd name="adj" fmla="val 10000"/>
          </a:avLst>
        </a:prstGeom>
        <a:solidFill>
          <a:srgbClr val="800080"/>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تعلم الاسترخاء</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1364E68-DD53-4C1C-BB3C-4B3F04AFF6E6}" type="parTrans" cxnId="{A0F2C197-0ED9-444C-8DFA-6A6DC5BD6AB9}">
      <dgm:prSet/>
      <dgm:spPr/>
      <dgm:t>
        <a:bodyPr/>
        <a:lstStyle/>
        <a:p>
          <a:pPr rtl="1"/>
          <a:endParaRPr lang="ar-EG" sz="2800" b="1">
            <a:latin typeface="Traditional Arabic" pitchFamily="18" charset="-78"/>
            <a:cs typeface="Traditional Arabic" pitchFamily="18" charset="-78"/>
          </a:endParaRPr>
        </a:p>
      </dgm:t>
    </dgm:pt>
    <dgm:pt modelId="{9F2BD2BF-7C3F-4F98-8146-9D94372E4B38}" type="sibTrans" cxnId="{A0F2C197-0ED9-444C-8DFA-6A6DC5BD6AB9}">
      <dgm:prSet custT="1"/>
      <dgm:spPr>
        <a:xfrm rot="5246367">
          <a:off x="1608369" y="1176438"/>
          <a:ext cx="373293" cy="434998"/>
        </a:xfrm>
        <a:prstGeom prst="rightArrow">
          <a:avLst>
            <a:gd name="adj1" fmla="val 60000"/>
            <a:gd name="adj2" fmla="val 50000"/>
          </a:avLst>
        </a:prstGeom>
        <a:solidFill>
          <a:srgbClr val="8064A2">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AC44E5EA-DA5E-46EA-89A2-8BBA2C6501E9}">
      <dgm:prSet phldrT="[Text]" custT="1"/>
      <dgm:spPr>
        <a:xfrm>
          <a:off x="839823" y="1755267"/>
          <a:ext cx="1754027" cy="1052416"/>
        </a:xfrm>
        <a:prstGeom prst="roundRect">
          <a:avLst>
            <a:gd name="adj" fmla="val 10000"/>
          </a:avLst>
        </a:prstGeom>
        <a:solidFill>
          <a:srgbClr val="660033"/>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عزّز علاقاتك</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313AC08D-D4CD-4301-BE4D-308D4E7F4EE9}" type="parTrans" cxnId="{0E04008F-1394-4E09-88A9-B3FFB6628BA2}">
      <dgm:prSet/>
      <dgm:spPr/>
      <dgm:t>
        <a:bodyPr/>
        <a:lstStyle/>
        <a:p>
          <a:pPr rtl="1"/>
          <a:endParaRPr lang="ar-EG" sz="2800" b="1">
            <a:latin typeface="Traditional Arabic" pitchFamily="18" charset="-78"/>
            <a:cs typeface="Traditional Arabic" pitchFamily="18" charset="-78"/>
          </a:endParaRPr>
        </a:p>
      </dgm:t>
    </dgm:pt>
    <dgm:pt modelId="{803B9D10-E975-4BF9-A9C9-A0263FC17D4B}" type="sibTrans" cxnId="{0E04008F-1394-4E09-88A9-B3FFB6628BA2}">
      <dgm:prSet custT="1"/>
      <dgm:spPr>
        <a:xfrm>
          <a:off x="2748205" y="2063976"/>
          <a:ext cx="371853" cy="434998"/>
        </a:xfrm>
        <a:prstGeom prst="rightArrow">
          <a:avLst>
            <a:gd name="adj1" fmla="val 60000"/>
            <a:gd name="adj2" fmla="val 50000"/>
          </a:avLst>
        </a:prstGeom>
        <a:solidFill>
          <a:srgbClr val="4BACC6">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FF7116CE-FAB5-4A41-9714-B82481D32CC5}">
      <dgm:prSet phldrT="[Text]" custT="1"/>
      <dgm:spPr>
        <a:xfrm>
          <a:off x="3295461" y="1755267"/>
          <a:ext cx="1754027" cy="1052416"/>
        </a:xfrm>
        <a:prstGeom prst="roundRect">
          <a:avLst>
            <a:gd name="adj" fmla="val 10000"/>
          </a:avLst>
        </a:prstGeom>
        <a:solidFill>
          <a:srgbClr val="993366"/>
        </a:solidFill>
        <a:ln w="25400" cap="flat" cmpd="sng" algn="ctr">
          <a:no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حدّد الأولويات</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BB18A6B5-6415-431F-8542-F207D8904669}" type="parTrans" cxnId="{0DDBA1F6-05A1-4003-A2E6-08EF1FCF907C}">
      <dgm:prSet/>
      <dgm:spPr/>
      <dgm:t>
        <a:bodyPr/>
        <a:lstStyle/>
        <a:p>
          <a:pPr rtl="1"/>
          <a:endParaRPr lang="ar-EG" sz="2800" b="1">
            <a:latin typeface="Traditional Arabic" pitchFamily="18" charset="-78"/>
            <a:cs typeface="Traditional Arabic" pitchFamily="18" charset="-78"/>
          </a:endParaRPr>
        </a:p>
      </dgm:t>
    </dgm:pt>
    <dgm:pt modelId="{5B3025CE-F4C4-4574-88B6-630C0EF954C0}" type="sibTrans" cxnId="{0DDBA1F6-05A1-4003-A2E6-08EF1FCF907C}">
      <dgm:prSet custT="1"/>
      <dgm:spPr>
        <a:xfrm>
          <a:off x="5203843" y="2063976"/>
          <a:ext cx="371853" cy="434998"/>
        </a:xfrm>
        <a:prstGeom prst="rightArrow">
          <a:avLst>
            <a:gd name="adj1" fmla="val 60000"/>
            <a:gd name="adj2" fmla="val 50000"/>
          </a:avLst>
        </a:prstGeom>
        <a:solidFill>
          <a:srgbClr val="F79646">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54FECFBD-3D1D-479D-A6D4-9086DC24173C}">
      <dgm:prSet phldrT="[Text]" custT="1"/>
      <dgm:spPr>
        <a:xfrm>
          <a:off x="5751100" y="1755267"/>
          <a:ext cx="1754027" cy="1052416"/>
        </a:xfrm>
        <a:prstGeom prst="roundRect">
          <a:avLst>
            <a:gd name="adj" fmla="val 10000"/>
          </a:avLst>
        </a:prstGeom>
        <a:solidFill>
          <a:srgbClr val="F79646">
            <a:lumMod val="50000"/>
          </a:srgb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التزم بالهدوء</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2648E423-E1A3-4D68-9728-AD5AF4855D38}" type="parTrans" cxnId="{500B6AE5-D089-40A4-8651-DA23279981A5}">
      <dgm:prSet/>
      <dgm:spPr/>
      <dgm:t>
        <a:bodyPr/>
        <a:lstStyle/>
        <a:p>
          <a:pPr rtl="1"/>
          <a:endParaRPr lang="ar-EG" sz="2800" b="1">
            <a:latin typeface="Traditional Arabic" pitchFamily="18" charset="-78"/>
            <a:cs typeface="Traditional Arabic" pitchFamily="18" charset="-78"/>
          </a:endParaRPr>
        </a:p>
      </dgm:t>
    </dgm:pt>
    <dgm:pt modelId="{F98E24EB-1704-46F3-BB75-2A375937BA7E}" type="sibTrans" cxnId="{500B6AE5-D089-40A4-8651-DA23279981A5}">
      <dgm:prSet custT="1"/>
      <dgm:spPr>
        <a:xfrm rot="5400000">
          <a:off x="6442186" y="2930465"/>
          <a:ext cx="371853" cy="434998"/>
        </a:xfrm>
        <a:prstGeom prst="rightArrow">
          <a:avLst>
            <a:gd name="adj1" fmla="val 60000"/>
            <a:gd name="adj2" fmla="val 50000"/>
          </a:avLst>
        </a:prstGeom>
        <a:solidFill>
          <a:srgbClr val="C0504D">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D8D7626A-8866-4D2F-A14E-C799F9CF63D2}">
      <dgm:prSet phldrT="[Text]" custT="1"/>
      <dgm:spPr>
        <a:xfrm>
          <a:off x="3604468" y="1240"/>
          <a:ext cx="1754027" cy="1052416"/>
        </a:xfrm>
        <a:prstGeom prst="roundRect">
          <a:avLst>
            <a:gd name="adj" fmla="val 10000"/>
          </a:avLst>
        </a:prstGeom>
        <a:solidFill>
          <a:srgbClr val="008080"/>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غيّر وجهة نظرك</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1DA090A-F0D3-4DB5-9CC0-0ACEDC3961A5}" type="sibTrans" cxnId="{F5F0657F-14DE-42DD-9FAD-3F43D319F576}">
      <dgm:prSet custT="1"/>
      <dgm:spPr>
        <a:xfrm rot="10800000">
          <a:off x="3078260" y="309948"/>
          <a:ext cx="371853" cy="434998"/>
        </a:xfrm>
        <a:prstGeom prst="rightArrow">
          <a:avLst>
            <a:gd name="adj1" fmla="val 60000"/>
            <a:gd name="adj2" fmla="val 50000"/>
          </a:avLst>
        </a:prstGeom>
        <a:solidFill>
          <a:srgbClr val="9BBB59">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3C110692-DA18-45E6-B081-45786C5FFDCE}" type="parTrans" cxnId="{F5F0657F-14DE-42DD-9FAD-3F43D319F576}">
      <dgm:prSet/>
      <dgm:spPr/>
      <dgm:t>
        <a:bodyPr/>
        <a:lstStyle/>
        <a:p>
          <a:pPr rtl="1"/>
          <a:endParaRPr lang="ar-EG" sz="2800" b="1">
            <a:latin typeface="Traditional Arabic" pitchFamily="18" charset="-78"/>
            <a:cs typeface="Traditional Arabic" pitchFamily="18" charset="-78"/>
          </a:endParaRPr>
        </a:p>
      </dgm:t>
    </dgm:pt>
    <dgm:pt modelId="{250E40B1-8361-4F7A-924A-BF55BA4AB70C}">
      <dgm:prSet phldrT="[Text]" custT="1"/>
      <dgm:spPr>
        <a:xfrm>
          <a:off x="5751100" y="3509294"/>
          <a:ext cx="1754027" cy="1052416"/>
        </a:xfrm>
        <a:prstGeom prst="roundRect">
          <a:avLst>
            <a:gd name="adj" fmla="val 10000"/>
          </a:avLst>
        </a:prstGeom>
        <a:solidFill>
          <a:srgbClr val="9BBB59">
            <a:lumMod val="50000"/>
          </a:srgb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تخلص من أخطائك</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B7D2573-4FEA-42A1-A4EC-3A85513D7233}" type="parTrans" cxnId="{10A8561A-5D51-440C-A154-F1F7391F6DC2}">
      <dgm:prSet/>
      <dgm:spPr/>
      <dgm:t>
        <a:bodyPr/>
        <a:lstStyle/>
        <a:p>
          <a:pPr rtl="1"/>
          <a:endParaRPr lang="ar-EG"/>
        </a:p>
      </dgm:t>
    </dgm:pt>
    <dgm:pt modelId="{EE23F6C3-85E8-4D06-B2F1-DA8993A489ED}" type="sibTrans" cxnId="{10A8561A-5D51-440C-A154-F1F7391F6DC2}">
      <dgm:prSet/>
      <dgm:spPr>
        <a:xfrm rot="10800000">
          <a:off x="5224891" y="3818003"/>
          <a:ext cx="371853" cy="434998"/>
        </a:xfrm>
        <a:prstGeom prst="rightArrow">
          <a:avLst>
            <a:gd name="adj1" fmla="val 60000"/>
            <a:gd name="adj2" fmla="val 50000"/>
          </a:avLst>
        </a:prstGeom>
        <a:solidFill>
          <a:srgbClr val="9BBB59">
            <a:hueOff val="0"/>
            <a:satOff val="0"/>
            <a:lumOff val="0"/>
            <a:alphaOff val="0"/>
          </a:srgbClr>
        </a:solidFill>
        <a:ln>
          <a:noFill/>
        </a:ln>
        <a:effectLst/>
      </dgm:spPr>
      <dgm:t>
        <a:bodyPr/>
        <a:lstStyle/>
        <a:p>
          <a:pPr rtl="1"/>
          <a:endParaRPr lang="ar-EG">
            <a:solidFill>
              <a:sysClr val="window" lastClr="FFFFFF"/>
            </a:solidFill>
            <a:latin typeface="Calibri"/>
            <a:ea typeface="+mn-ea"/>
            <a:cs typeface="Arial"/>
          </a:endParaRPr>
        </a:p>
      </dgm:t>
    </dgm:pt>
    <dgm:pt modelId="{8FC9374A-5442-4EFF-9C85-FD46E081EAC4}">
      <dgm:prSet phldrT="[Text]" custT="1"/>
      <dgm:spPr>
        <a:xfrm>
          <a:off x="3295461" y="3509294"/>
          <a:ext cx="1754027" cy="1052416"/>
        </a:xfrm>
        <a:prstGeom prst="roundRect">
          <a:avLst>
            <a:gd name="adj" fmla="val 10000"/>
          </a:avLst>
        </a:prstGeom>
        <a:solidFill>
          <a:srgbClr val="1F497D">
            <a:lumMod val="60000"/>
            <a:lumOff val="40000"/>
          </a:srgb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اقتل الكسل بالمبادرة</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262FEAD-FD4E-4484-BF34-A976DAF7D3C6}" type="parTrans" cxnId="{2B10E8A1-1065-4755-9FA1-F4C32466361A}">
      <dgm:prSet/>
      <dgm:spPr/>
      <dgm:t>
        <a:bodyPr/>
        <a:lstStyle/>
        <a:p>
          <a:pPr rtl="1"/>
          <a:endParaRPr lang="ar-EG"/>
        </a:p>
      </dgm:t>
    </dgm:pt>
    <dgm:pt modelId="{56812F87-7A8B-47F5-820D-95C0528EA409}" type="sibTrans" cxnId="{2B10E8A1-1065-4755-9FA1-F4C32466361A}">
      <dgm:prSet/>
      <dgm:spPr>
        <a:xfrm rot="10800000">
          <a:off x="2769253" y="3818003"/>
          <a:ext cx="371853" cy="434998"/>
        </a:xfrm>
        <a:prstGeom prst="rightArrow">
          <a:avLst>
            <a:gd name="adj1" fmla="val 60000"/>
            <a:gd name="adj2" fmla="val 50000"/>
          </a:avLst>
        </a:prstGeom>
        <a:solidFill>
          <a:srgbClr val="8064A2">
            <a:hueOff val="0"/>
            <a:satOff val="0"/>
            <a:lumOff val="0"/>
            <a:alphaOff val="0"/>
          </a:srgbClr>
        </a:solidFill>
        <a:ln>
          <a:noFill/>
        </a:ln>
        <a:effectLst/>
      </dgm:spPr>
      <dgm:t>
        <a:bodyPr/>
        <a:lstStyle/>
        <a:p>
          <a:pPr rtl="1"/>
          <a:endParaRPr lang="ar-EG">
            <a:solidFill>
              <a:sysClr val="window" lastClr="FFFFFF"/>
            </a:solidFill>
            <a:latin typeface="Calibri"/>
            <a:ea typeface="+mn-ea"/>
            <a:cs typeface="Arial"/>
          </a:endParaRPr>
        </a:p>
      </dgm:t>
    </dgm:pt>
    <dgm:pt modelId="{2191EC19-6DF3-4C58-A1BC-C6C1F4F76510}">
      <dgm:prSet phldrT="[Text]" custT="1"/>
      <dgm:spPr>
        <a:xfrm>
          <a:off x="839823" y="3509294"/>
          <a:ext cx="1754027" cy="1052416"/>
        </a:xfrm>
        <a:prstGeom prst="roundRect">
          <a:avLst>
            <a:gd name="adj" fmla="val 10000"/>
          </a:avLst>
        </a:prstGeom>
        <a:solidFill>
          <a:srgbClr val="CC3399"/>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كُنْ سعيداً وأقل تحكُّماً</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4BAEBF1D-0A38-44D0-8A14-FC1737E994D7}" type="parTrans" cxnId="{6BDB5A6F-86A2-49CF-B94A-E566B3516A56}">
      <dgm:prSet/>
      <dgm:spPr/>
      <dgm:t>
        <a:bodyPr/>
        <a:lstStyle/>
        <a:p>
          <a:pPr rtl="1"/>
          <a:endParaRPr lang="ar-EG"/>
        </a:p>
      </dgm:t>
    </dgm:pt>
    <dgm:pt modelId="{923E9963-A633-4F83-92F5-CFF0F122A09B}" type="sibTrans" cxnId="{6BDB5A6F-86A2-49CF-B94A-E566B3516A56}">
      <dgm:prSet/>
      <dgm:spPr/>
      <dgm:t>
        <a:bodyPr/>
        <a:lstStyle/>
        <a:p>
          <a:pPr rtl="1"/>
          <a:endParaRPr lang="ar-EG"/>
        </a:p>
      </dgm:t>
    </dgm:pt>
    <dgm:pt modelId="{9D8A34F6-E75E-4DF0-AE31-57ED78C4AE22}" type="pres">
      <dgm:prSet presAssocID="{EEA0A74E-189B-4741-97E8-0CB8D9A9A793}" presName="diagram" presStyleCnt="0">
        <dgm:presLayoutVars>
          <dgm:dir val="rev"/>
          <dgm:resizeHandles val="exact"/>
        </dgm:presLayoutVars>
      </dgm:prSet>
      <dgm:spPr/>
      <dgm:t>
        <a:bodyPr/>
        <a:lstStyle/>
        <a:p>
          <a:pPr rtl="1"/>
          <a:endParaRPr lang="ar-EG"/>
        </a:p>
      </dgm:t>
    </dgm:pt>
    <dgm:pt modelId="{06917C9B-AEF9-4331-A7DA-0A9CB4EA68CB}" type="pres">
      <dgm:prSet presAssocID="{EC83C615-8F2A-4657-8CBD-454D93119E94}" presName="node" presStyleLbl="node1" presStyleIdx="0" presStyleCnt="9" custScaleX="111057">
        <dgm:presLayoutVars>
          <dgm:bulletEnabled val="1"/>
        </dgm:presLayoutVars>
      </dgm:prSet>
      <dgm:spPr/>
      <dgm:t>
        <a:bodyPr/>
        <a:lstStyle/>
        <a:p>
          <a:pPr rtl="1"/>
          <a:endParaRPr lang="ar-EG"/>
        </a:p>
      </dgm:t>
    </dgm:pt>
    <dgm:pt modelId="{F6125125-0747-4D71-802E-E961438AAE9B}" type="pres">
      <dgm:prSet presAssocID="{46701A47-04E4-48CE-A296-D66670DD4B1F}" presName="sibTrans" presStyleLbl="sibTrans2D1" presStyleIdx="0" presStyleCnt="8"/>
      <dgm:spPr/>
      <dgm:t>
        <a:bodyPr/>
        <a:lstStyle/>
        <a:p>
          <a:pPr rtl="1"/>
          <a:endParaRPr lang="ar-EG"/>
        </a:p>
      </dgm:t>
    </dgm:pt>
    <dgm:pt modelId="{6F18E72E-3F46-4A89-97A1-B0858F02AA3C}" type="pres">
      <dgm:prSet presAssocID="{46701A47-04E4-48CE-A296-D66670DD4B1F}" presName="connectorText" presStyleLbl="sibTrans2D1" presStyleIdx="0" presStyleCnt="8"/>
      <dgm:spPr/>
      <dgm:t>
        <a:bodyPr/>
        <a:lstStyle/>
        <a:p>
          <a:pPr rtl="1"/>
          <a:endParaRPr lang="ar-EG"/>
        </a:p>
      </dgm:t>
    </dgm:pt>
    <dgm:pt modelId="{5AE5A2AA-82B9-43FC-BC6D-8B0281A3055B}" type="pres">
      <dgm:prSet presAssocID="{D8D7626A-8866-4D2F-A14E-C799F9CF63D2}" presName="node" presStyleLbl="node1" presStyleIdx="1" presStyleCnt="9">
        <dgm:presLayoutVars>
          <dgm:bulletEnabled val="1"/>
        </dgm:presLayoutVars>
      </dgm:prSet>
      <dgm:spPr/>
      <dgm:t>
        <a:bodyPr/>
        <a:lstStyle/>
        <a:p>
          <a:pPr rtl="1"/>
          <a:endParaRPr lang="ar-EG"/>
        </a:p>
      </dgm:t>
    </dgm:pt>
    <dgm:pt modelId="{EAA1724E-7CA2-45E7-87D2-93ADA942B727}" type="pres">
      <dgm:prSet presAssocID="{61DA090A-F0D3-4DB5-9CC0-0ACEDC3961A5}" presName="sibTrans" presStyleLbl="sibTrans2D1" presStyleIdx="1" presStyleCnt="8"/>
      <dgm:spPr/>
      <dgm:t>
        <a:bodyPr/>
        <a:lstStyle/>
        <a:p>
          <a:pPr rtl="1"/>
          <a:endParaRPr lang="ar-EG"/>
        </a:p>
      </dgm:t>
    </dgm:pt>
    <dgm:pt modelId="{4F1C9FBE-9AFC-4909-9035-5F591E169915}" type="pres">
      <dgm:prSet presAssocID="{61DA090A-F0D3-4DB5-9CC0-0ACEDC3961A5}" presName="connectorText" presStyleLbl="sibTrans2D1" presStyleIdx="1" presStyleCnt="8"/>
      <dgm:spPr/>
      <dgm:t>
        <a:bodyPr/>
        <a:lstStyle/>
        <a:p>
          <a:pPr rtl="1"/>
          <a:endParaRPr lang="ar-EG"/>
        </a:p>
      </dgm:t>
    </dgm:pt>
    <dgm:pt modelId="{29E1B3DB-70AC-4AEA-88F5-5827CD8B1E89}" type="pres">
      <dgm:prSet presAssocID="{E6403625-0766-41EF-AC6D-189C3C85B847}" presName="node" presStyleLbl="node1" presStyleIdx="2" presStyleCnt="9" custScaleX="117617" custLinFactNeighborX="-8692" custLinFactNeighborY="-2437">
        <dgm:presLayoutVars>
          <dgm:bulletEnabled val="1"/>
        </dgm:presLayoutVars>
      </dgm:prSet>
      <dgm:spPr/>
      <dgm:t>
        <a:bodyPr/>
        <a:lstStyle/>
        <a:p>
          <a:pPr rtl="1"/>
          <a:endParaRPr lang="ar-EG"/>
        </a:p>
      </dgm:t>
    </dgm:pt>
    <dgm:pt modelId="{370B66FE-A825-4EC5-82FA-BB5A4BE6C23A}" type="pres">
      <dgm:prSet presAssocID="{9F2BD2BF-7C3F-4F98-8146-9D94372E4B38}" presName="sibTrans" presStyleLbl="sibTrans2D1" presStyleIdx="2" presStyleCnt="8" custAng="21595998"/>
      <dgm:spPr/>
      <dgm:t>
        <a:bodyPr/>
        <a:lstStyle/>
        <a:p>
          <a:pPr rtl="1"/>
          <a:endParaRPr lang="ar-EG"/>
        </a:p>
      </dgm:t>
    </dgm:pt>
    <dgm:pt modelId="{4A7A4DB0-CD7D-4D31-8567-D77B765DC88F}" type="pres">
      <dgm:prSet presAssocID="{9F2BD2BF-7C3F-4F98-8146-9D94372E4B38}" presName="connectorText" presStyleLbl="sibTrans2D1" presStyleIdx="2" presStyleCnt="8"/>
      <dgm:spPr/>
      <dgm:t>
        <a:bodyPr/>
        <a:lstStyle/>
        <a:p>
          <a:pPr rtl="1"/>
          <a:endParaRPr lang="ar-EG"/>
        </a:p>
      </dgm:t>
    </dgm:pt>
    <dgm:pt modelId="{E4380C15-3A82-4CD1-8F18-45E2BB3D8B20}" type="pres">
      <dgm:prSet presAssocID="{AC44E5EA-DA5E-46EA-89A2-8BBA2C6501E9}" presName="node" presStyleLbl="node1" presStyleIdx="3" presStyleCnt="9">
        <dgm:presLayoutVars>
          <dgm:bulletEnabled val="1"/>
        </dgm:presLayoutVars>
      </dgm:prSet>
      <dgm:spPr/>
      <dgm:t>
        <a:bodyPr/>
        <a:lstStyle/>
        <a:p>
          <a:pPr rtl="1"/>
          <a:endParaRPr lang="ar-EG"/>
        </a:p>
      </dgm:t>
    </dgm:pt>
    <dgm:pt modelId="{668FD013-199A-447B-9015-A2F2E3B4F0CC}" type="pres">
      <dgm:prSet presAssocID="{803B9D10-E975-4BF9-A9C9-A0263FC17D4B}" presName="sibTrans" presStyleLbl="sibTrans2D1" presStyleIdx="3" presStyleCnt="8"/>
      <dgm:spPr/>
      <dgm:t>
        <a:bodyPr/>
        <a:lstStyle/>
        <a:p>
          <a:pPr rtl="1"/>
          <a:endParaRPr lang="ar-EG"/>
        </a:p>
      </dgm:t>
    </dgm:pt>
    <dgm:pt modelId="{2A19A163-B67E-4297-911C-2F214F7A3D8D}" type="pres">
      <dgm:prSet presAssocID="{803B9D10-E975-4BF9-A9C9-A0263FC17D4B}" presName="connectorText" presStyleLbl="sibTrans2D1" presStyleIdx="3" presStyleCnt="8"/>
      <dgm:spPr/>
      <dgm:t>
        <a:bodyPr/>
        <a:lstStyle/>
        <a:p>
          <a:pPr rtl="1"/>
          <a:endParaRPr lang="ar-EG"/>
        </a:p>
      </dgm:t>
    </dgm:pt>
    <dgm:pt modelId="{B39E021C-B0F5-43F7-A08E-061F9324618C}" type="pres">
      <dgm:prSet presAssocID="{FF7116CE-FAB5-4A41-9714-B82481D32CC5}" presName="node" presStyleLbl="node1" presStyleIdx="4" presStyleCnt="9">
        <dgm:presLayoutVars>
          <dgm:bulletEnabled val="1"/>
        </dgm:presLayoutVars>
      </dgm:prSet>
      <dgm:spPr/>
      <dgm:t>
        <a:bodyPr/>
        <a:lstStyle/>
        <a:p>
          <a:pPr rtl="1"/>
          <a:endParaRPr lang="ar-EG"/>
        </a:p>
      </dgm:t>
    </dgm:pt>
    <dgm:pt modelId="{51A3C932-47F0-46A5-92A0-0A9A1285B8E2}" type="pres">
      <dgm:prSet presAssocID="{5B3025CE-F4C4-4574-88B6-630C0EF954C0}" presName="sibTrans" presStyleLbl="sibTrans2D1" presStyleIdx="4" presStyleCnt="8"/>
      <dgm:spPr/>
      <dgm:t>
        <a:bodyPr/>
        <a:lstStyle/>
        <a:p>
          <a:pPr rtl="1"/>
          <a:endParaRPr lang="ar-EG"/>
        </a:p>
      </dgm:t>
    </dgm:pt>
    <dgm:pt modelId="{A17DBCAE-21A9-4344-8C02-76F3DDF5368D}" type="pres">
      <dgm:prSet presAssocID="{5B3025CE-F4C4-4574-88B6-630C0EF954C0}" presName="connectorText" presStyleLbl="sibTrans2D1" presStyleIdx="4" presStyleCnt="8"/>
      <dgm:spPr/>
      <dgm:t>
        <a:bodyPr/>
        <a:lstStyle/>
        <a:p>
          <a:pPr rtl="1"/>
          <a:endParaRPr lang="ar-EG"/>
        </a:p>
      </dgm:t>
    </dgm:pt>
    <dgm:pt modelId="{3B8E25B5-8DA3-4AFC-9CC8-609FDC6EA34C}" type="pres">
      <dgm:prSet presAssocID="{54FECFBD-3D1D-479D-A6D4-9086DC24173C}" presName="node" presStyleLbl="node1" presStyleIdx="5" presStyleCnt="9">
        <dgm:presLayoutVars>
          <dgm:bulletEnabled val="1"/>
        </dgm:presLayoutVars>
      </dgm:prSet>
      <dgm:spPr/>
      <dgm:t>
        <a:bodyPr/>
        <a:lstStyle/>
        <a:p>
          <a:pPr rtl="1"/>
          <a:endParaRPr lang="ar-EG"/>
        </a:p>
      </dgm:t>
    </dgm:pt>
    <dgm:pt modelId="{9EB3E8C4-B923-464A-BFB4-347FD6E3F23E}" type="pres">
      <dgm:prSet presAssocID="{F98E24EB-1704-46F3-BB75-2A375937BA7E}" presName="sibTrans" presStyleLbl="sibTrans2D1" presStyleIdx="5" presStyleCnt="8"/>
      <dgm:spPr/>
      <dgm:t>
        <a:bodyPr/>
        <a:lstStyle/>
        <a:p>
          <a:pPr rtl="1"/>
          <a:endParaRPr lang="ar-EG"/>
        </a:p>
      </dgm:t>
    </dgm:pt>
    <dgm:pt modelId="{72B7C6C2-7835-46DB-9158-B0CF1EB10F42}" type="pres">
      <dgm:prSet presAssocID="{F98E24EB-1704-46F3-BB75-2A375937BA7E}" presName="connectorText" presStyleLbl="sibTrans2D1" presStyleIdx="5" presStyleCnt="8"/>
      <dgm:spPr/>
      <dgm:t>
        <a:bodyPr/>
        <a:lstStyle/>
        <a:p>
          <a:pPr rtl="1"/>
          <a:endParaRPr lang="ar-EG"/>
        </a:p>
      </dgm:t>
    </dgm:pt>
    <dgm:pt modelId="{9C7DFEED-8F65-48C5-A31E-83893D0762B9}" type="pres">
      <dgm:prSet presAssocID="{250E40B1-8361-4F7A-924A-BF55BA4AB70C}" presName="node" presStyleLbl="node1" presStyleIdx="6" presStyleCnt="9" custScaleX="126151" custLinFactNeighborX="11317" custLinFactNeighborY="-2708">
        <dgm:presLayoutVars>
          <dgm:bulletEnabled val="1"/>
        </dgm:presLayoutVars>
      </dgm:prSet>
      <dgm:spPr/>
      <dgm:t>
        <a:bodyPr/>
        <a:lstStyle/>
        <a:p>
          <a:pPr rtl="1"/>
          <a:endParaRPr lang="ar-EG"/>
        </a:p>
      </dgm:t>
    </dgm:pt>
    <dgm:pt modelId="{EEB836B6-8FED-4C10-87DC-B04301E6C311}" type="pres">
      <dgm:prSet presAssocID="{EE23F6C3-85E8-4D06-B2F1-DA8993A489ED}" presName="sibTrans" presStyleLbl="sibTrans2D1" presStyleIdx="6" presStyleCnt="8"/>
      <dgm:spPr/>
      <dgm:t>
        <a:bodyPr/>
        <a:lstStyle/>
        <a:p>
          <a:pPr rtl="1"/>
          <a:endParaRPr lang="ar-EG"/>
        </a:p>
      </dgm:t>
    </dgm:pt>
    <dgm:pt modelId="{B97DD478-62FE-489A-916A-BEEBAD200878}" type="pres">
      <dgm:prSet presAssocID="{EE23F6C3-85E8-4D06-B2F1-DA8993A489ED}" presName="connectorText" presStyleLbl="sibTrans2D1" presStyleIdx="6" presStyleCnt="8"/>
      <dgm:spPr/>
      <dgm:t>
        <a:bodyPr/>
        <a:lstStyle/>
        <a:p>
          <a:pPr rtl="1"/>
          <a:endParaRPr lang="ar-EG"/>
        </a:p>
      </dgm:t>
    </dgm:pt>
    <dgm:pt modelId="{1242091C-9E14-47D4-BBB2-AA9CFC51C84C}" type="pres">
      <dgm:prSet presAssocID="{8FC9374A-5442-4EFF-9C85-FD46E081EAC4}" presName="node" presStyleLbl="node1" presStyleIdx="7" presStyleCnt="9" custScaleX="126151" custLinFactNeighborX="11317" custLinFactNeighborY="-2708">
        <dgm:presLayoutVars>
          <dgm:bulletEnabled val="1"/>
        </dgm:presLayoutVars>
      </dgm:prSet>
      <dgm:spPr/>
      <dgm:t>
        <a:bodyPr/>
        <a:lstStyle/>
        <a:p>
          <a:pPr rtl="1"/>
          <a:endParaRPr lang="ar-EG"/>
        </a:p>
      </dgm:t>
    </dgm:pt>
    <dgm:pt modelId="{A670FF68-CDB9-457D-AEC6-FD59E5AD7F6A}" type="pres">
      <dgm:prSet presAssocID="{56812F87-7A8B-47F5-820D-95C0528EA409}" presName="sibTrans" presStyleLbl="sibTrans2D1" presStyleIdx="7" presStyleCnt="8"/>
      <dgm:spPr/>
      <dgm:t>
        <a:bodyPr/>
        <a:lstStyle/>
        <a:p>
          <a:pPr rtl="1"/>
          <a:endParaRPr lang="ar-EG"/>
        </a:p>
      </dgm:t>
    </dgm:pt>
    <dgm:pt modelId="{28A72C3A-F4F2-4BFA-BBD3-0C43C4192F85}" type="pres">
      <dgm:prSet presAssocID="{56812F87-7A8B-47F5-820D-95C0528EA409}" presName="connectorText" presStyleLbl="sibTrans2D1" presStyleIdx="7" presStyleCnt="8"/>
      <dgm:spPr/>
      <dgm:t>
        <a:bodyPr/>
        <a:lstStyle/>
        <a:p>
          <a:pPr rtl="1"/>
          <a:endParaRPr lang="ar-EG"/>
        </a:p>
      </dgm:t>
    </dgm:pt>
    <dgm:pt modelId="{BBCE6A0D-532C-4BAC-BCCF-0ABF253E6EA3}" type="pres">
      <dgm:prSet presAssocID="{2191EC19-6DF3-4C58-A1BC-C6C1F4F76510}" presName="node" presStyleLbl="node1" presStyleIdx="8" presStyleCnt="9" custScaleX="126151" custLinFactNeighborX="11317" custLinFactNeighborY="-2708">
        <dgm:presLayoutVars>
          <dgm:bulletEnabled val="1"/>
        </dgm:presLayoutVars>
      </dgm:prSet>
      <dgm:spPr/>
      <dgm:t>
        <a:bodyPr/>
        <a:lstStyle/>
        <a:p>
          <a:pPr rtl="1"/>
          <a:endParaRPr lang="ar-EG"/>
        </a:p>
      </dgm:t>
    </dgm:pt>
  </dgm:ptLst>
  <dgm:cxnLst>
    <dgm:cxn modelId="{4426BFE5-E6F1-490F-9F5C-1182EA4541B3}" type="presOf" srcId="{EE23F6C3-85E8-4D06-B2F1-DA8993A489ED}" destId="{B97DD478-62FE-489A-916A-BEEBAD200878}" srcOrd="1" destOrd="0" presId="urn:microsoft.com/office/officeart/2005/8/layout/process5"/>
    <dgm:cxn modelId="{7DCA05AB-6C27-418D-ADD4-ECDB33826F9F}" type="presOf" srcId="{5B3025CE-F4C4-4574-88B6-630C0EF954C0}" destId="{51A3C932-47F0-46A5-92A0-0A9A1285B8E2}" srcOrd="0" destOrd="0" presId="urn:microsoft.com/office/officeart/2005/8/layout/process5"/>
    <dgm:cxn modelId="{AE3A6449-C03A-4914-8503-F0EE2EB41CD2}" type="presOf" srcId="{250E40B1-8361-4F7A-924A-BF55BA4AB70C}" destId="{9C7DFEED-8F65-48C5-A31E-83893D0762B9}" srcOrd="0" destOrd="0" presId="urn:microsoft.com/office/officeart/2005/8/layout/process5"/>
    <dgm:cxn modelId="{F5F0657F-14DE-42DD-9FAD-3F43D319F576}" srcId="{EEA0A74E-189B-4741-97E8-0CB8D9A9A793}" destId="{D8D7626A-8866-4D2F-A14E-C799F9CF63D2}" srcOrd="1" destOrd="0" parTransId="{3C110692-DA18-45E6-B081-45786C5FFDCE}" sibTransId="{61DA090A-F0D3-4DB5-9CC0-0ACEDC3961A5}"/>
    <dgm:cxn modelId="{500B6AE5-D089-40A4-8651-DA23279981A5}" srcId="{EEA0A74E-189B-4741-97E8-0CB8D9A9A793}" destId="{54FECFBD-3D1D-479D-A6D4-9086DC24173C}" srcOrd="5" destOrd="0" parTransId="{2648E423-E1A3-4D68-9728-AD5AF4855D38}" sibTransId="{F98E24EB-1704-46F3-BB75-2A375937BA7E}"/>
    <dgm:cxn modelId="{8E85C823-B7E9-4696-A8AD-72C2645862A3}" type="presOf" srcId="{AC44E5EA-DA5E-46EA-89A2-8BBA2C6501E9}" destId="{E4380C15-3A82-4CD1-8F18-45E2BB3D8B20}" srcOrd="0" destOrd="0" presId="urn:microsoft.com/office/officeart/2005/8/layout/process5"/>
    <dgm:cxn modelId="{BFE2293E-7257-4FD1-879B-6DACA051FC37}" type="presOf" srcId="{54FECFBD-3D1D-479D-A6D4-9086DC24173C}" destId="{3B8E25B5-8DA3-4AFC-9CC8-609FDC6EA34C}" srcOrd="0" destOrd="0" presId="urn:microsoft.com/office/officeart/2005/8/layout/process5"/>
    <dgm:cxn modelId="{73571C7C-6AAB-44B9-B97E-9D42BBBB8E14}" type="presOf" srcId="{5B3025CE-F4C4-4574-88B6-630C0EF954C0}" destId="{A17DBCAE-21A9-4344-8C02-76F3DDF5368D}" srcOrd="1" destOrd="0" presId="urn:microsoft.com/office/officeart/2005/8/layout/process5"/>
    <dgm:cxn modelId="{F9534956-0ACF-4B36-B6B4-F35877119076}" type="presOf" srcId="{EE23F6C3-85E8-4D06-B2F1-DA8993A489ED}" destId="{EEB836B6-8FED-4C10-87DC-B04301E6C311}" srcOrd="0" destOrd="0" presId="urn:microsoft.com/office/officeart/2005/8/layout/process5"/>
    <dgm:cxn modelId="{C359187F-5818-4048-9BF3-C75A580258DF}" type="presOf" srcId="{EC83C615-8F2A-4657-8CBD-454D93119E94}" destId="{06917C9B-AEF9-4331-A7DA-0A9CB4EA68CB}" srcOrd="0" destOrd="0" presId="urn:microsoft.com/office/officeart/2005/8/layout/process5"/>
    <dgm:cxn modelId="{F0234D11-F844-49F4-9CAD-8147B75F82C7}" type="presOf" srcId="{E6403625-0766-41EF-AC6D-189C3C85B847}" destId="{29E1B3DB-70AC-4AEA-88F5-5827CD8B1E89}" srcOrd="0" destOrd="0" presId="urn:microsoft.com/office/officeart/2005/8/layout/process5"/>
    <dgm:cxn modelId="{88BC70FB-4BF1-40E3-81A3-98E6E679B92E}" type="presOf" srcId="{FF7116CE-FAB5-4A41-9714-B82481D32CC5}" destId="{B39E021C-B0F5-43F7-A08E-061F9324618C}" srcOrd="0" destOrd="0" presId="urn:microsoft.com/office/officeart/2005/8/layout/process5"/>
    <dgm:cxn modelId="{AC786B03-9683-478A-86D9-75EB57169564}" type="presOf" srcId="{61DA090A-F0D3-4DB5-9CC0-0ACEDC3961A5}" destId="{EAA1724E-7CA2-45E7-87D2-93ADA942B727}" srcOrd="0" destOrd="0" presId="urn:microsoft.com/office/officeart/2005/8/layout/process5"/>
    <dgm:cxn modelId="{62D290A4-2653-4066-A4F2-DF3F23BD053A}" type="presOf" srcId="{2191EC19-6DF3-4C58-A1BC-C6C1F4F76510}" destId="{BBCE6A0D-532C-4BAC-BCCF-0ABF253E6EA3}" srcOrd="0" destOrd="0" presId="urn:microsoft.com/office/officeart/2005/8/layout/process5"/>
    <dgm:cxn modelId="{11466AAC-F7A1-435E-B114-28A36B9FA3E2}" type="presOf" srcId="{9F2BD2BF-7C3F-4F98-8146-9D94372E4B38}" destId="{4A7A4DB0-CD7D-4D31-8567-D77B765DC88F}" srcOrd="1" destOrd="0" presId="urn:microsoft.com/office/officeart/2005/8/layout/process5"/>
    <dgm:cxn modelId="{C42583B6-E515-4B04-896B-46CB34108150}" type="presOf" srcId="{8FC9374A-5442-4EFF-9C85-FD46E081EAC4}" destId="{1242091C-9E14-47D4-BBB2-AA9CFC51C84C}" srcOrd="0" destOrd="0" presId="urn:microsoft.com/office/officeart/2005/8/layout/process5"/>
    <dgm:cxn modelId="{2B10E8A1-1065-4755-9FA1-F4C32466361A}" srcId="{EEA0A74E-189B-4741-97E8-0CB8D9A9A793}" destId="{8FC9374A-5442-4EFF-9C85-FD46E081EAC4}" srcOrd="7" destOrd="0" parTransId="{F262FEAD-FD4E-4484-BF34-A976DAF7D3C6}" sibTransId="{56812F87-7A8B-47F5-820D-95C0528EA409}"/>
    <dgm:cxn modelId="{1B62FC7F-3B4A-4178-810D-19FDB4F40C4B}" type="presOf" srcId="{F98E24EB-1704-46F3-BB75-2A375937BA7E}" destId="{72B7C6C2-7835-46DB-9158-B0CF1EB10F42}" srcOrd="1" destOrd="0" presId="urn:microsoft.com/office/officeart/2005/8/layout/process5"/>
    <dgm:cxn modelId="{0E04008F-1394-4E09-88A9-B3FFB6628BA2}" srcId="{EEA0A74E-189B-4741-97E8-0CB8D9A9A793}" destId="{AC44E5EA-DA5E-46EA-89A2-8BBA2C6501E9}" srcOrd="3" destOrd="0" parTransId="{313AC08D-D4CD-4301-BE4D-308D4E7F4EE9}" sibTransId="{803B9D10-E975-4BF9-A9C9-A0263FC17D4B}"/>
    <dgm:cxn modelId="{10A8561A-5D51-440C-A154-F1F7391F6DC2}" srcId="{EEA0A74E-189B-4741-97E8-0CB8D9A9A793}" destId="{250E40B1-8361-4F7A-924A-BF55BA4AB70C}" srcOrd="6" destOrd="0" parTransId="{7B7D2573-4FEA-42A1-A4EC-3A85513D7233}" sibTransId="{EE23F6C3-85E8-4D06-B2F1-DA8993A489ED}"/>
    <dgm:cxn modelId="{229505FB-9070-44F7-A2FE-862BA2A84CFE}" type="presOf" srcId="{46701A47-04E4-48CE-A296-D66670DD4B1F}" destId="{F6125125-0747-4D71-802E-E961438AAE9B}" srcOrd="0" destOrd="0" presId="urn:microsoft.com/office/officeart/2005/8/layout/process5"/>
    <dgm:cxn modelId="{BA492A9B-6F52-4094-9DB6-93707DF5950C}" type="presOf" srcId="{EEA0A74E-189B-4741-97E8-0CB8D9A9A793}" destId="{9D8A34F6-E75E-4DF0-AE31-57ED78C4AE22}" srcOrd="0" destOrd="0" presId="urn:microsoft.com/office/officeart/2005/8/layout/process5"/>
    <dgm:cxn modelId="{8FFA0E80-47F3-4843-B26F-656A150F62C8}" type="presOf" srcId="{9F2BD2BF-7C3F-4F98-8146-9D94372E4B38}" destId="{370B66FE-A825-4EC5-82FA-BB5A4BE6C23A}" srcOrd="0" destOrd="0" presId="urn:microsoft.com/office/officeart/2005/8/layout/process5"/>
    <dgm:cxn modelId="{C3EA504C-1035-4F2F-8495-08F416B02FFC}" srcId="{EEA0A74E-189B-4741-97E8-0CB8D9A9A793}" destId="{EC83C615-8F2A-4657-8CBD-454D93119E94}" srcOrd="0" destOrd="0" parTransId="{26C98C71-8255-49D8-AC44-B17657B331F1}" sibTransId="{46701A47-04E4-48CE-A296-D66670DD4B1F}"/>
    <dgm:cxn modelId="{292A8EF6-1D59-4CF7-B0B5-7E6EEF0740EA}" type="presOf" srcId="{803B9D10-E975-4BF9-A9C9-A0263FC17D4B}" destId="{2A19A163-B67E-4297-911C-2F214F7A3D8D}" srcOrd="1" destOrd="0" presId="urn:microsoft.com/office/officeart/2005/8/layout/process5"/>
    <dgm:cxn modelId="{6BDB5A6F-86A2-49CF-B94A-E566B3516A56}" srcId="{EEA0A74E-189B-4741-97E8-0CB8D9A9A793}" destId="{2191EC19-6DF3-4C58-A1BC-C6C1F4F76510}" srcOrd="8" destOrd="0" parTransId="{4BAEBF1D-0A38-44D0-8A14-FC1737E994D7}" sibTransId="{923E9963-A633-4F83-92F5-CFF0F122A09B}"/>
    <dgm:cxn modelId="{6D184233-7F06-4D37-A4E3-80E814CC8423}" type="presOf" srcId="{803B9D10-E975-4BF9-A9C9-A0263FC17D4B}" destId="{668FD013-199A-447B-9015-A2F2E3B4F0CC}" srcOrd="0" destOrd="0" presId="urn:microsoft.com/office/officeart/2005/8/layout/process5"/>
    <dgm:cxn modelId="{229495F8-5FDA-4A24-BC8D-406B59D662B0}" type="presOf" srcId="{61DA090A-F0D3-4DB5-9CC0-0ACEDC3961A5}" destId="{4F1C9FBE-9AFC-4909-9035-5F591E169915}" srcOrd="1" destOrd="0" presId="urn:microsoft.com/office/officeart/2005/8/layout/process5"/>
    <dgm:cxn modelId="{F53F2648-206E-4283-8187-B687883408CC}" type="presOf" srcId="{56812F87-7A8B-47F5-820D-95C0528EA409}" destId="{A670FF68-CDB9-457D-AEC6-FD59E5AD7F6A}" srcOrd="0" destOrd="0" presId="urn:microsoft.com/office/officeart/2005/8/layout/process5"/>
    <dgm:cxn modelId="{0DDBA1F6-05A1-4003-A2E6-08EF1FCF907C}" srcId="{EEA0A74E-189B-4741-97E8-0CB8D9A9A793}" destId="{FF7116CE-FAB5-4A41-9714-B82481D32CC5}" srcOrd="4" destOrd="0" parTransId="{BB18A6B5-6415-431F-8542-F207D8904669}" sibTransId="{5B3025CE-F4C4-4574-88B6-630C0EF954C0}"/>
    <dgm:cxn modelId="{A1B9C557-9115-4250-8BF3-FA5EC141850D}" type="presOf" srcId="{D8D7626A-8866-4D2F-A14E-C799F9CF63D2}" destId="{5AE5A2AA-82B9-43FC-BC6D-8B0281A3055B}" srcOrd="0" destOrd="0" presId="urn:microsoft.com/office/officeart/2005/8/layout/process5"/>
    <dgm:cxn modelId="{2BC8A799-632E-4F3D-B1F1-E48BE30C7B86}" type="presOf" srcId="{F98E24EB-1704-46F3-BB75-2A375937BA7E}" destId="{9EB3E8C4-B923-464A-BFB4-347FD6E3F23E}" srcOrd="0" destOrd="0" presId="urn:microsoft.com/office/officeart/2005/8/layout/process5"/>
    <dgm:cxn modelId="{A0F2C197-0ED9-444C-8DFA-6A6DC5BD6AB9}" srcId="{EEA0A74E-189B-4741-97E8-0CB8D9A9A793}" destId="{E6403625-0766-41EF-AC6D-189C3C85B847}" srcOrd="2" destOrd="0" parTransId="{61364E68-DD53-4C1C-BB3C-4B3F04AFF6E6}" sibTransId="{9F2BD2BF-7C3F-4F98-8146-9D94372E4B38}"/>
    <dgm:cxn modelId="{450342B1-829B-4173-9581-7031C2C3EB0A}" type="presOf" srcId="{46701A47-04E4-48CE-A296-D66670DD4B1F}" destId="{6F18E72E-3F46-4A89-97A1-B0858F02AA3C}" srcOrd="1" destOrd="0" presId="urn:microsoft.com/office/officeart/2005/8/layout/process5"/>
    <dgm:cxn modelId="{A87B9FA0-E174-4A40-BB62-119B5B4ED486}" type="presOf" srcId="{56812F87-7A8B-47F5-820D-95C0528EA409}" destId="{28A72C3A-F4F2-4BFA-BBD3-0C43C4192F85}" srcOrd="1" destOrd="0" presId="urn:microsoft.com/office/officeart/2005/8/layout/process5"/>
    <dgm:cxn modelId="{E96EE48A-67A9-40CE-A617-F4BD3AC10502}" type="presParOf" srcId="{9D8A34F6-E75E-4DF0-AE31-57ED78C4AE22}" destId="{06917C9B-AEF9-4331-A7DA-0A9CB4EA68CB}" srcOrd="0" destOrd="0" presId="urn:microsoft.com/office/officeart/2005/8/layout/process5"/>
    <dgm:cxn modelId="{02751B6A-1AE9-4A8E-8AD8-64389C0C87AB}" type="presParOf" srcId="{9D8A34F6-E75E-4DF0-AE31-57ED78C4AE22}" destId="{F6125125-0747-4D71-802E-E961438AAE9B}" srcOrd="1" destOrd="0" presId="urn:microsoft.com/office/officeart/2005/8/layout/process5"/>
    <dgm:cxn modelId="{54DCF3A1-16F0-4B50-A7A0-BB00FC051B7A}" type="presParOf" srcId="{F6125125-0747-4D71-802E-E961438AAE9B}" destId="{6F18E72E-3F46-4A89-97A1-B0858F02AA3C}" srcOrd="0" destOrd="0" presId="urn:microsoft.com/office/officeart/2005/8/layout/process5"/>
    <dgm:cxn modelId="{7FE5E32F-8EDA-4277-9EF4-3DD79C9CEE9D}" type="presParOf" srcId="{9D8A34F6-E75E-4DF0-AE31-57ED78C4AE22}" destId="{5AE5A2AA-82B9-43FC-BC6D-8B0281A3055B}" srcOrd="2" destOrd="0" presId="urn:microsoft.com/office/officeart/2005/8/layout/process5"/>
    <dgm:cxn modelId="{84A43C15-D1B3-4187-9297-631216BD9F09}" type="presParOf" srcId="{9D8A34F6-E75E-4DF0-AE31-57ED78C4AE22}" destId="{EAA1724E-7CA2-45E7-87D2-93ADA942B727}" srcOrd="3" destOrd="0" presId="urn:microsoft.com/office/officeart/2005/8/layout/process5"/>
    <dgm:cxn modelId="{FD9DF942-9934-4F37-86FD-6EC3906B1C52}" type="presParOf" srcId="{EAA1724E-7CA2-45E7-87D2-93ADA942B727}" destId="{4F1C9FBE-9AFC-4909-9035-5F591E169915}" srcOrd="0" destOrd="0" presId="urn:microsoft.com/office/officeart/2005/8/layout/process5"/>
    <dgm:cxn modelId="{A78274F9-677D-451A-ACBA-844D21AFCF35}" type="presParOf" srcId="{9D8A34F6-E75E-4DF0-AE31-57ED78C4AE22}" destId="{29E1B3DB-70AC-4AEA-88F5-5827CD8B1E89}" srcOrd="4" destOrd="0" presId="urn:microsoft.com/office/officeart/2005/8/layout/process5"/>
    <dgm:cxn modelId="{FBF24E2B-041F-4ECD-9BCE-FF5796AAE968}" type="presParOf" srcId="{9D8A34F6-E75E-4DF0-AE31-57ED78C4AE22}" destId="{370B66FE-A825-4EC5-82FA-BB5A4BE6C23A}" srcOrd="5" destOrd="0" presId="urn:microsoft.com/office/officeart/2005/8/layout/process5"/>
    <dgm:cxn modelId="{429C57DC-71BE-40F5-85B7-D0E9FBDBCFBE}" type="presParOf" srcId="{370B66FE-A825-4EC5-82FA-BB5A4BE6C23A}" destId="{4A7A4DB0-CD7D-4D31-8567-D77B765DC88F}" srcOrd="0" destOrd="0" presId="urn:microsoft.com/office/officeart/2005/8/layout/process5"/>
    <dgm:cxn modelId="{2EBF2720-7AE9-4EBA-87D9-1AEC9A804CE4}" type="presParOf" srcId="{9D8A34F6-E75E-4DF0-AE31-57ED78C4AE22}" destId="{E4380C15-3A82-4CD1-8F18-45E2BB3D8B20}" srcOrd="6" destOrd="0" presId="urn:microsoft.com/office/officeart/2005/8/layout/process5"/>
    <dgm:cxn modelId="{1588E4A0-0469-4950-8B76-CC49BFD17D65}" type="presParOf" srcId="{9D8A34F6-E75E-4DF0-AE31-57ED78C4AE22}" destId="{668FD013-199A-447B-9015-A2F2E3B4F0CC}" srcOrd="7" destOrd="0" presId="urn:microsoft.com/office/officeart/2005/8/layout/process5"/>
    <dgm:cxn modelId="{1826C74F-3E81-41F2-944C-DA5BDF2A7470}" type="presParOf" srcId="{668FD013-199A-447B-9015-A2F2E3B4F0CC}" destId="{2A19A163-B67E-4297-911C-2F214F7A3D8D}" srcOrd="0" destOrd="0" presId="urn:microsoft.com/office/officeart/2005/8/layout/process5"/>
    <dgm:cxn modelId="{5C455D1C-7552-4DEA-BD44-840CB5F25411}" type="presParOf" srcId="{9D8A34F6-E75E-4DF0-AE31-57ED78C4AE22}" destId="{B39E021C-B0F5-43F7-A08E-061F9324618C}" srcOrd="8" destOrd="0" presId="urn:microsoft.com/office/officeart/2005/8/layout/process5"/>
    <dgm:cxn modelId="{1B59998C-1FB3-4B5D-A5F0-5A96CE6F5B5F}" type="presParOf" srcId="{9D8A34F6-E75E-4DF0-AE31-57ED78C4AE22}" destId="{51A3C932-47F0-46A5-92A0-0A9A1285B8E2}" srcOrd="9" destOrd="0" presId="urn:microsoft.com/office/officeart/2005/8/layout/process5"/>
    <dgm:cxn modelId="{9932448C-CCAA-4A90-B171-EC39E7FAD0E2}" type="presParOf" srcId="{51A3C932-47F0-46A5-92A0-0A9A1285B8E2}" destId="{A17DBCAE-21A9-4344-8C02-76F3DDF5368D}" srcOrd="0" destOrd="0" presId="urn:microsoft.com/office/officeart/2005/8/layout/process5"/>
    <dgm:cxn modelId="{A676C24D-01E3-4CF2-9557-CE71CB9106BF}" type="presParOf" srcId="{9D8A34F6-E75E-4DF0-AE31-57ED78C4AE22}" destId="{3B8E25B5-8DA3-4AFC-9CC8-609FDC6EA34C}" srcOrd="10" destOrd="0" presId="urn:microsoft.com/office/officeart/2005/8/layout/process5"/>
    <dgm:cxn modelId="{98774AE3-587C-4933-9E82-8F2F9A55C2BB}" type="presParOf" srcId="{9D8A34F6-E75E-4DF0-AE31-57ED78C4AE22}" destId="{9EB3E8C4-B923-464A-BFB4-347FD6E3F23E}" srcOrd="11" destOrd="0" presId="urn:microsoft.com/office/officeart/2005/8/layout/process5"/>
    <dgm:cxn modelId="{58F710EF-B559-4F71-8CDB-DA035DDE9C2E}" type="presParOf" srcId="{9EB3E8C4-B923-464A-BFB4-347FD6E3F23E}" destId="{72B7C6C2-7835-46DB-9158-B0CF1EB10F42}" srcOrd="0" destOrd="0" presId="urn:microsoft.com/office/officeart/2005/8/layout/process5"/>
    <dgm:cxn modelId="{D19FA2EC-31C1-494F-9648-6858EFF79CAE}" type="presParOf" srcId="{9D8A34F6-E75E-4DF0-AE31-57ED78C4AE22}" destId="{9C7DFEED-8F65-48C5-A31E-83893D0762B9}" srcOrd="12" destOrd="0" presId="urn:microsoft.com/office/officeart/2005/8/layout/process5"/>
    <dgm:cxn modelId="{424AC23D-3EDB-400E-8E39-6682678DBCF9}" type="presParOf" srcId="{9D8A34F6-E75E-4DF0-AE31-57ED78C4AE22}" destId="{EEB836B6-8FED-4C10-87DC-B04301E6C311}" srcOrd="13" destOrd="0" presId="urn:microsoft.com/office/officeart/2005/8/layout/process5"/>
    <dgm:cxn modelId="{4A2B0431-0411-4743-A082-B01AF1402054}" type="presParOf" srcId="{EEB836B6-8FED-4C10-87DC-B04301E6C311}" destId="{B97DD478-62FE-489A-916A-BEEBAD200878}" srcOrd="0" destOrd="0" presId="urn:microsoft.com/office/officeart/2005/8/layout/process5"/>
    <dgm:cxn modelId="{A305AE5E-1E76-4FAC-9304-483ECF6B782A}" type="presParOf" srcId="{9D8A34F6-E75E-4DF0-AE31-57ED78C4AE22}" destId="{1242091C-9E14-47D4-BBB2-AA9CFC51C84C}" srcOrd="14" destOrd="0" presId="urn:microsoft.com/office/officeart/2005/8/layout/process5"/>
    <dgm:cxn modelId="{B5398392-2CBD-4294-8FBA-7F3A0F1ADFBB}" type="presParOf" srcId="{9D8A34F6-E75E-4DF0-AE31-57ED78C4AE22}" destId="{A670FF68-CDB9-457D-AEC6-FD59E5AD7F6A}" srcOrd="15" destOrd="0" presId="urn:microsoft.com/office/officeart/2005/8/layout/process5"/>
    <dgm:cxn modelId="{5AE29E8D-E65E-4777-8FF3-FC17FD952780}" type="presParOf" srcId="{A670FF68-CDB9-457D-AEC6-FD59E5AD7F6A}" destId="{28A72C3A-F4F2-4BFA-BBD3-0C43C4192F85}" srcOrd="0" destOrd="0" presId="urn:microsoft.com/office/officeart/2005/8/layout/process5"/>
    <dgm:cxn modelId="{80372300-B970-49B6-BB8F-F3AF0A8D8299}" type="presParOf" srcId="{9D8A34F6-E75E-4DF0-AE31-57ED78C4AE22}" destId="{BBCE6A0D-532C-4BAC-BCCF-0ABF253E6EA3}" srcOrd="1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982143-030E-4FE9-83FB-010F61E37313}" type="doc">
      <dgm:prSet loTypeId="urn:microsoft.com/office/officeart/2005/8/layout/hList1" loCatId="list" qsTypeId="urn:microsoft.com/office/officeart/2005/8/quickstyle/3d1" qsCatId="3D" csTypeId="urn:microsoft.com/office/officeart/2005/8/colors/colorful3" csCatId="colorful" phldr="1"/>
      <dgm:spPr/>
      <dgm:t>
        <a:bodyPr/>
        <a:lstStyle/>
        <a:p>
          <a:pPr rtl="1"/>
          <a:endParaRPr lang="ar-EG"/>
        </a:p>
      </dgm:t>
    </dgm:pt>
    <dgm:pt modelId="{F2097243-9E96-4D16-BDB3-B0F201001243}">
      <dgm:prSet phldrT="[Text]" custT="1"/>
      <dgm:spPr>
        <a:solidFill>
          <a:schemeClr val="accent1">
            <a:lumMod val="75000"/>
          </a:schemeClr>
        </a:solidFill>
      </dgm:spPr>
      <dgm:t>
        <a:bodyPr/>
        <a:lstStyle/>
        <a:p>
          <a:pPr rtl="1"/>
          <a:r>
            <a:rPr lang="ar-EG" sz="2800" b="1" u="none" dirty="0" smtClean="0">
              <a:effectLst>
                <a:outerShdw blurRad="38100" dist="38100" dir="2700000" algn="tl">
                  <a:srgbClr val="000000">
                    <a:alpha val="43137"/>
                  </a:srgbClr>
                </a:outerShdw>
              </a:effectLst>
              <a:latin typeface="Traditional Arabic" pitchFamily="18" charset="-78"/>
              <a:cs typeface="Traditional Arabic" pitchFamily="18" charset="-78"/>
            </a:rPr>
            <a:t>اولاً : مسببات الضغوط الداخلية </a:t>
          </a:r>
          <a:endParaRPr lang="ar-EG" sz="28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DDB7A1A-D917-4AA3-B6C1-713FF0C17BBE}" type="parTrans" cxnId="{9300CEAA-B55D-47F8-82CC-D60B6F76DA18}">
      <dgm:prSet/>
      <dgm:spPr/>
      <dgm:t>
        <a:bodyPr/>
        <a:lstStyle/>
        <a:p>
          <a:pPr rtl="1"/>
          <a:endParaRPr lang="ar-EG"/>
        </a:p>
      </dgm:t>
    </dgm:pt>
    <dgm:pt modelId="{50A1FCCF-55D5-4732-9182-4EEEA4B5EFA6}" type="sibTrans" cxnId="{9300CEAA-B55D-47F8-82CC-D60B6F76DA18}">
      <dgm:prSet/>
      <dgm:spPr/>
      <dgm:t>
        <a:bodyPr/>
        <a:lstStyle/>
        <a:p>
          <a:pPr rtl="1"/>
          <a:endParaRPr lang="ar-EG"/>
        </a:p>
      </dgm:t>
    </dgm:pt>
    <dgm:pt modelId="{392DDE0D-E1AD-47E2-8DD6-B56879431113}">
      <dgm:prSet phldrT="[Text]" custT="1"/>
      <dgm:spPr/>
      <dgm:t>
        <a:bodyPr/>
        <a:lstStyle/>
        <a:p>
          <a:pPr rtl="1"/>
          <a:r>
            <a:rPr lang="ar-SA" sz="2400" b="1" dirty="0" smtClean="0">
              <a:effectLst/>
              <a:latin typeface="Traditional Arabic" pitchFamily="18" charset="-78"/>
              <a:cs typeface="Traditional Arabic" pitchFamily="18" charset="-78"/>
            </a:rPr>
            <a:t>الأعضاء الحيوية </a:t>
          </a:r>
          <a:r>
            <a:rPr lang="ar-EG" sz="2400" dirty="0" smtClean="0">
              <a:effectLst/>
              <a:latin typeface="Traditional Arabic" pitchFamily="18" charset="-78"/>
              <a:cs typeface="Traditional Arabic" pitchFamily="18" charset="-78"/>
            </a:rPr>
            <a:t> </a:t>
          </a:r>
          <a:endParaRPr lang="ar-EG" sz="2400" dirty="0">
            <a:effectLst/>
            <a:latin typeface="Traditional Arabic" pitchFamily="18" charset="-78"/>
            <a:cs typeface="Traditional Arabic" pitchFamily="18" charset="-78"/>
          </a:endParaRPr>
        </a:p>
      </dgm:t>
    </dgm:pt>
    <dgm:pt modelId="{3180B342-EB56-4651-A69B-CF31A0DCD695}" type="parTrans" cxnId="{C0093859-4ABE-4BA8-BCC7-B2BABEEEA80A}">
      <dgm:prSet/>
      <dgm:spPr/>
      <dgm:t>
        <a:bodyPr/>
        <a:lstStyle/>
        <a:p>
          <a:pPr rtl="1"/>
          <a:endParaRPr lang="ar-EG"/>
        </a:p>
      </dgm:t>
    </dgm:pt>
    <dgm:pt modelId="{06B7D6C0-458E-45CD-9F6B-34A723174C46}" type="sibTrans" cxnId="{C0093859-4ABE-4BA8-BCC7-B2BABEEEA80A}">
      <dgm:prSet/>
      <dgm:spPr/>
      <dgm:t>
        <a:bodyPr/>
        <a:lstStyle/>
        <a:p>
          <a:pPr rtl="1"/>
          <a:endParaRPr lang="ar-EG"/>
        </a:p>
      </dgm:t>
    </dgm:pt>
    <dgm:pt modelId="{8AEB16D1-A734-4EB0-9E89-812FB07B5523}">
      <dgm:prSet phldrT="[Text]" custT="1"/>
      <dgm:spPr>
        <a:solidFill>
          <a:schemeClr val="accent1">
            <a:lumMod val="75000"/>
          </a:schemeClr>
        </a:solidFill>
      </dgm:spPr>
      <dgm:t>
        <a:bodyPr/>
        <a:lstStyle/>
        <a:p>
          <a:pPr rtl="1"/>
          <a:r>
            <a:rPr lang="ar-SA" sz="2800" b="1" u="none" dirty="0" smtClean="0">
              <a:effectLst>
                <a:outerShdw blurRad="38100" dist="38100" dir="2700000" algn="tl">
                  <a:srgbClr val="000000">
                    <a:alpha val="43137"/>
                  </a:srgbClr>
                </a:outerShdw>
              </a:effectLst>
              <a:latin typeface="Traditional Arabic" pitchFamily="18" charset="-78"/>
              <a:cs typeface="Traditional Arabic" pitchFamily="18" charset="-78"/>
            </a:rPr>
            <a:t>ثانياً : مسببات الضغوط الخارجية </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29AD9ED-2684-4FDA-90E7-A546AB88D810}" type="parTrans" cxnId="{00AFE8F7-174A-43BB-9C70-542416054237}">
      <dgm:prSet/>
      <dgm:spPr/>
      <dgm:t>
        <a:bodyPr/>
        <a:lstStyle/>
        <a:p>
          <a:pPr rtl="1"/>
          <a:endParaRPr lang="ar-EG"/>
        </a:p>
      </dgm:t>
    </dgm:pt>
    <dgm:pt modelId="{7610DC39-9357-4E3A-840B-7201612D9805}" type="sibTrans" cxnId="{00AFE8F7-174A-43BB-9C70-542416054237}">
      <dgm:prSet/>
      <dgm:spPr/>
      <dgm:t>
        <a:bodyPr/>
        <a:lstStyle/>
        <a:p>
          <a:pPr rtl="1"/>
          <a:endParaRPr lang="ar-EG"/>
        </a:p>
      </dgm:t>
    </dgm:pt>
    <dgm:pt modelId="{2133C322-FAE2-4415-800D-584B4C969DEF}">
      <dgm:prSet phldrT="[Text]" custT="1"/>
      <dgm:spPr/>
      <dgm:t>
        <a:bodyPr/>
        <a:lstStyle/>
        <a:p>
          <a:pPr rtl="1"/>
          <a:r>
            <a:rPr lang="ar-SA" sz="2400" b="1" dirty="0" smtClean="0">
              <a:effectLst/>
              <a:latin typeface="Traditional Arabic" pitchFamily="18" charset="-78"/>
              <a:cs typeface="Traditional Arabic" pitchFamily="18" charset="-78"/>
            </a:rPr>
            <a:t>حالات الوفاة </a:t>
          </a:r>
          <a:endParaRPr lang="ar-EG" sz="2400" dirty="0">
            <a:effectLst/>
            <a:latin typeface="Traditional Arabic" pitchFamily="18" charset="-78"/>
            <a:cs typeface="Traditional Arabic" pitchFamily="18" charset="-78"/>
          </a:endParaRPr>
        </a:p>
      </dgm:t>
    </dgm:pt>
    <dgm:pt modelId="{61F3658E-166F-4342-A000-6ACE754D7747}" type="parTrans" cxnId="{86195DC8-7CFE-4920-AD1D-F758B320BF2F}">
      <dgm:prSet/>
      <dgm:spPr/>
      <dgm:t>
        <a:bodyPr/>
        <a:lstStyle/>
        <a:p>
          <a:pPr rtl="1"/>
          <a:endParaRPr lang="ar-EG"/>
        </a:p>
      </dgm:t>
    </dgm:pt>
    <dgm:pt modelId="{5181886A-8893-4AE6-9FB9-D952E4CA2948}" type="sibTrans" cxnId="{86195DC8-7CFE-4920-AD1D-F758B320BF2F}">
      <dgm:prSet/>
      <dgm:spPr/>
      <dgm:t>
        <a:bodyPr/>
        <a:lstStyle/>
        <a:p>
          <a:pPr rtl="1"/>
          <a:endParaRPr lang="ar-EG"/>
        </a:p>
      </dgm:t>
    </dgm:pt>
    <dgm:pt modelId="{5FDE1B4B-FEC9-486C-AAE1-731D5EB6770C}">
      <dgm:prSet phldrT="[Text]" custT="1"/>
      <dgm:spPr>
        <a:solidFill>
          <a:schemeClr val="accent1">
            <a:lumMod val="75000"/>
          </a:schemeClr>
        </a:solidFill>
      </dgm:spPr>
      <dgm:t>
        <a:bodyPr/>
        <a:lstStyle/>
        <a:p>
          <a:pPr rtl="1"/>
          <a:r>
            <a:rPr lang="ar-SA" sz="2800" b="1" u="none" dirty="0" smtClean="0">
              <a:effectLst>
                <a:outerShdw blurRad="38100" dist="38100" dir="2700000" algn="tl">
                  <a:srgbClr val="000000">
                    <a:alpha val="43137"/>
                  </a:srgbClr>
                </a:outerShdw>
              </a:effectLst>
              <a:latin typeface="Traditional Arabic" pitchFamily="18" charset="-78"/>
              <a:cs typeface="Traditional Arabic" pitchFamily="18" charset="-78"/>
            </a:rPr>
            <a:t>ثالثاً : مسببات خارجية بيئية  </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A71927E-FD14-479C-AF4C-B60D52F5ACD1}" type="parTrans" cxnId="{7F4FC10F-DF25-4FCA-B7D2-B23473894794}">
      <dgm:prSet/>
      <dgm:spPr/>
      <dgm:t>
        <a:bodyPr/>
        <a:lstStyle/>
        <a:p>
          <a:pPr rtl="1"/>
          <a:endParaRPr lang="ar-EG"/>
        </a:p>
      </dgm:t>
    </dgm:pt>
    <dgm:pt modelId="{1E3B6C16-AA14-4392-BD2D-FEA5D37DEF3C}" type="sibTrans" cxnId="{7F4FC10F-DF25-4FCA-B7D2-B23473894794}">
      <dgm:prSet/>
      <dgm:spPr/>
      <dgm:t>
        <a:bodyPr/>
        <a:lstStyle/>
        <a:p>
          <a:pPr rtl="1"/>
          <a:endParaRPr lang="ar-EG"/>
        </a:p>
      </dgm:t>
    </dgm:pt>
    <dgm:pt modelId="{4F102AD7-03DB-4F6F-9A16-CF53BF5C8338}">
      <dgm:prSet phldrT="[Text]" custT="1"/>
      <dgm:spPr/>
      <dgm:t>
        <a:bodyPr/>
        <a:lstStyle/>
        <a:p>
          <a:pPr rtl="1"/>
          <a:r>
            <a:rPr lang="ar-SA" sz="2400" b="1" dirty="0" smtClean="0">
              <a:effectLst/>
              <a:latin typeface="Traditional Arabic" pitchFamily="18" charset="-78"/>
              <a:cs typeface="Traditional Arabic" pitchFamily="18" charset="-78"/>
            </a:rPr>
            <a:t>الضوضاء الشديدة </a:t>
          </a:r>
          <a:endParaRPr lang="ar-EG" sz="2400" dirty="0">
            <a:effectLst/>
            <a:latin typeface="Traditional Arabic" pitchFamily="18" charset="-78"/>
            <a:cs typeface="Traditional Arabic" pitchFamily="18" charset="-78"/>
          </a:endParaRPr>
        </a:p>
      </dgm:t>
    </dgm:pt>
    <dgm:pt modelId="{AC363E38-6FB3-4129-8EE2-645FEAA26B9D}" type="parTrans" cxnId="{4D160BDD-18AB-4551-8273-EE48A7F8C117}">
      <dgm:prSet/>
      <dgm:spPr/>
      <dgm:t>
        <a:bodyPr/>
        <a:lstStyle/>
        <a:p>
          <a:pPr rtl="1"/>
          <a:endParaRPr lang="ar-EG"/>
        </a:p>
      </dgm:t>
    </dgm:pt>
    <dgm:pt modelId="{F725C181-C662-4371-8E64-0C936A7C2D51}" type="sibTrans" cxnId="{4D160BDD-18AB-4551-8273-EE48A7F8C117}">
      <dgm:prSet/>
      <dgm:spPr/>
      <dgm:t>
        <a:bodyPr/>
        <a:lstStyle/>
        <a:p>
          <a:pPr rtl="1"/>
          <a:endParaRPr lang="ar-EG"/>
        </a:p>
      </dgm:t>
    </dgm:pt>
    <dgm:pt modelId="{D75969B5-989A-4F80-926B-187F72BF4B6F}">
      <dgm:prSet phldrT="[Text]" custT="1"/>
      <dgm:spPr>
        <a:solidFill>
          <a:schemeClr val="accent1">
            <a:lumMod val="75000"/>
          </a:schemeClr>
        </a:solidFill>
      </dgm:spPr>
      <dgm:t>
        <a:bodyPr/>
        <a:lstStyle/>
        <a:p>
          <a:pPr rtl="1"/>
          <a:r>
            <a:rPr lang="ar-SA" sz="2800" b="1" u="none" dirty="0" smtClean="0">
              <a:effectLst>
                <a:outerShdw blurRad="38100" dist="38100" dir="2700000" algn="tl">
                  <a:srgbClr val="000000">
                    <a:alpha val="43137"/>
                  </a:srgbClr>
                </a:outerShdw>
              </a:effectLst>
              <a:latin typeface="Traditional Arabic" pitchFamily="18" charset="-78"/>
              <a:cs typeface="Traditional Arabic" pitchFamily="18" charset="-78"/>
            </a:rPr>
            <a:t>رابعاً : مسببات خارجية وظيفية  </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3792FA7-C87A-4218-801B-0946760384B5}" type="parTrans" cxnId="{4DF86C01-6E66-4C6C-A337-BDA935F98CE4}">
      <dgm:prSet/>
      <dgm:spPr/>
      <dgm:t>
        <a:bodyPr/>
        <a:lstStyle/>
        <a:p>
          <a:pPr rtl="1"/>
          <a:endParaRPr lang="ar-EG"/>
        </a:p>
      </dgm:t>
    </dgm:pt>
    <dgm:pt modelId="{9155A99D-CF60-4FB3-B002-D52A98678D4C}" type="sibTrans" cxnId="{4DF86C01-6E66-4C6C-A337-BDA935F98CE4}">
      <dgm:prSet/>
      <dgm:spPr/>
      <dgm:t>
        <a:bodyPr/>
        <a:lstStyle/>
        <a:p>
          <a:pPr rtl="1"/>
          <a:endParaRPr lang="ar-EG"/>
        </a:p>
      </dgm:t>
    </dgm:pt>
    <dgm:pt modelId="{10323627-7C32-4F25-8311-CDFE85DD7576}">
      <dgm:prSet custT="1"/>
      <dgm:spPr/>
      <dgm:t>
        <a:bodyPr/>
        <a:lstStyle/>
        <a:p>
          <a:pPr rtl="1"/>
          <a:r>
            <a:rPr lang="ar-SA" sz="2400" b="1" dirty="0" smtClean="0">
              <a:effectLst/>
              <a:latin typeface="Traditional Arabic" pitchFamily="18" charset="-78"/>
              <a:cs typeface="Traditional Arabic" pitchFamily="18" charset="-78"/>
            </a:rPr>
            <a:t>حالات الطلاق </a:t>
          </a:r>
          <a:endParaRPr lang="en-US" sz="2400" dirty="0">
            <a:effectLst/>
            <a:latin typeface="Traditional Arabic" pitchFamily="18" charset="-78"/>
            <a:cs typeface="Traditional Arabic" pitchFamily="18" charset="-78"/>
          </a:endParaRPr>
        </a:p>
      </dgm:t>
    </dgm:pt>
    <dgm:pt modelId="{04930810-3535-42D3-BF7C-20E345F8B623}" type="parTrans" cxnId="{5D3D9F1F-CCE4-42C6-B79F-77558018CCC5}">
      <dgm:prSet/>
      <dgm:spPr/>
      <dgm:t>
        <a:bodyPr/>
        <a:lstStyle/>
        <a:p>
          <a:pPr rtl="1"/>
          <a:endParaRPr lang="ar-EG"/>
        </a:p>
      </dgm:t>
    </dgm:pt>
    <dgm:pt modelId="{196582B5-7675-40CD-B4C5-75EE79EDA9CF}" type="sibTrans" cxnId="{5D3D9F1F-CCE4-42C6-B79F-77558018CCC5}">
      <dgm:prSet/>
      <dgm:spPr/>
      <dgm:t>
        <a:bodyPr/>
        <a:lstStyle/>
        <a:p>
          <a:pPr rtl="1"/>
          <a:endParaRPr lang="ar-EG"/>
        </a:p>
      </dgm:t>
    </dgm:pt>
    <dgm:pt modelId="{783EEA5A-08F3-4686-8EC3-BC04BD2AB6A0}">
      <dgm:prSet custT="1"/>
      <dgm:spPr/>
      <dgm:t>
        <a:bodyPr/>
        <a:lstStyle/>
        <a:p>
          <a:pPr rtl="1"/>
          <a:r>
            <a:rPr lang="ar-SA" sz="2400" b="1" dirty="0" smtClean="0">
              <a:effectLst/>
              <a:latin typeface="Traditional Arabic" pitchFamily="18" charset="-78"/>
              <a:cs typeface="Traditional Arabic" pitchFamily="18" charset="-78"/>
            </a:rPr>
            <a:t>ضغوط الدراسة </a:t>
          </a:r>
          <a:endParaRPr lang="en-US" sz="2400" dirty="0">
            <a:effectLst/>
            <a:latin typeface="Traditional Arabic" pitchFamily="18" charset="-78"/>
            <a:cs typeface="Traditional Arabic" pitchFamily="18" charset="-78"/>
          </a:endParaRPr>
        </a:p>
      </dgm:t>
    </dgm:pt>
    <dgm:pt modelId="{CFA15631-91B7-4551-A575-93F0A21C1419}" type="parTrans" cxnId="{5E4E508B-339A-4214-9913-116229AA39FB}">
      <dgm:prSet/>
      <dgm:spPr/>
      <dgm:t>
        <a:bodyPr/>
        <a:lstStyle/>
        <a:p>
          <a:pPr rtl="1"/>
          <a:endParaRPr lang="ar-EG"/>
        </a:p>
      </dgm:t>
    </dgm:pt>
    <dgm:pt modelId="{C434E65F-0ADA-4BEC-928E-5891717DED84}" type="sibTrans" cxnId="{5E4E508B-339A-4214-9913-116229AA39FB}">
      <dgm:prSet/>
      <dgm:spPr/>
      <dgm:t>
        <a:bodyPr/>
        <a:lstStyle/>
        <a:p>
          <a:pPr rtl="1"/>
          <a:endParaRPr lang="ar-EG"/>
        </a:p>
      </dgm:t>
    </dgm:pt>
    <dgm:pt modelId="{B714E960-088D-45D6-9922-7BDD48BE0412}">
      <dgm:prSet custT="1"/>
      <dgm:spPr/>
      <dgm:t>
        <a:bodyPr/>
        <a:lstStyle/>
        <a:p>
          <a:pPr rtl="1"/>
          <a:r>
            <a:rPr lang="ar-SA" sz="2400" b="1" dirty="0" smtClean="0">
              <a:effectLst/>
              <a:latin typeface="Traditional Arabic" pitchFamily="18" charset="-78"/>
              <a:cs typeface="Traditional Arabic" pitchFamily="18" charset="-78"/>
            </a:rPr>
            <a:t>درجة الحرارة </a:t>
          </a:r>
          <a:endParaRPr lang="en-US" sz="2400" dirty="0">
            <a:effectLst/>
            <a:latin typeface="Traditional Arabic" pitchFamily="18" charset="-78"/>
            <a:cs typeface="Traditional Arabic" pitchFamily="18" charset="-78"/>
          </a:endParaRPr>
        </a:p>
      </dgm:t>
    </dgm:pt>
    <dgm:pt modelId="{5BC3658A-4EC5-4BEC-940C-E2AD8CE06168}" type="parTrans" cxnId="{C02BB950-0C77-437C-8638-192A0918D376}">
      <dgm:prSet/>
      <dgm:spPr/>
      <dgm:t>
        <a:bodyPr/>
        <a:lstStyle/>
        <a:p>
          <a:pPr rtl="1"/>
          <a:endParaRPr lang="ar-EG"/>
        </a:p>
      </dgm:t>
    </dgm:pt>
    <dgm:pt modelId="{FF9CE7C2-63D6-4D98-9C24-DB3C048F1590}" type="sibTrans" cxnId="{C02BB950-0C77-437C-8638-192A0918D376}">
      <dgm:prSet/>
      <dgm:spPr/>
      <dgm:t>
        <a:bodyPr/>
        <a:lstStyle/>
        <a:p>
          <a:pPr rtl="1"/>
          <a:endParaRPr lang="ar-EG"/>
        </a:p>
      </dgm:t>
    </dgm:pt>
    <dgm:pt modelId="{D74E5B64-CDAE-45B2-A605-3E6400F16326}">
      <dgm:prSet custT="1"/>
      <dgm:spPr/>
      <dgm:t>
        <a:bodyPr/>
        <a:lstStyle/>
        <a:p>
          <a:pPr rtl="1"/>
          <a:r>
            <a:rPr lang="ar-SA" sz="2400" b="1" dirty="0" smtClean="0">
              <a:effectLst/>
              <a:latin typeface="Traditional Arabic" pitchFamily="18" charset="-78"/>
              <a:cs typeface="Traditional Arabic" pitchFamily="18" charset="-78"/>
            </a:rPr>
            <a:t>الازدحام </a:t>
          </a:r>
          <a:endParaRPr lang="en-US" sz="2400" dirty="0">
            <a:effectLst/>
            <a:latin typeface="Traditional Arabic" pitchFamily="18" charset="-78"/>
            <a:cs typeface="Traditional Arabic" pitchFamily="18" charset="-78"/>
          </a:endParaRPr>
        </a:p>
      </dgm:t>
    </dgm:pt>
    <dgm:pt modelId="{4ECD9E26-4ACF-4F63-A9C9-D869E6E8A237}" type="parTrans" cxnId="{10ECF0EF-FEC8-4051-86FE-01CAF734566E}">
      <dgm:prSet/>
      <dgm:spPr/>
      <dgm:t>
        <a:bodyPr/>
        <a:lstStyle/>
        <a:p>
          <a:pPr rtl="1"/>
          <a:endParaRPr lang="ar-EG"/>
        </a:p>
      </dgm:t>
    </dgm:pt>
    <dgm:pt modelId="{0F51CD1B-2AD4-4597-88F1-D527D23B27BE}" type="sibTrans" cxnId="{10ECF0EF-FEC8-4051-86FE-01CAF734566E}">
      <dgm:prSet/>
      <dgm:spPr/>
      <dgm:t>
        <a:bodyPr/>
        <a:lstStyle/>
        <a:p>
          <a:pPr rtl="1"/>
          <a:endParaRPr lang="ar-EG"/>
        </a:p>
      </dgm:t>
    </dgm:pt>
    <dgm:pt modelId="{59E7ACC1-EF14-44E8-A8EF-6E0299093899}">
      <dgm:prSet custT="1"/>
      <dgm:spPr/>
      <dgm:t>
        <a:bodyPr/>
        <a:lstStyle/>
        <a:p>
          <a:pPr rtl="1"/>
          <a:r>
            <a:rPr lang="ar-SA" sz="2400" b="1" dirty="0" smtClean="0">
              <a:effectLst/>
              <a:latin typeface="Traditional Arabic" pitchFamily="18" charset="-78"/>
              <a:cs typeface="Traditional Arabic" pitchFamily="18" charset="-78"/>
            </a:rPr>
            <a:t>تغيير واجبات وظيفية </a:t>
          </a:r>
          <a:endParaRPr lang="ar-EG" sz="2400" dirty="0">
            <a:effectLst/>
            <a:latin typeface="Traditional Arabic" pitchFamily="18" charset="-78"/>
            <a:cs typeface="Traditional Arabic" pitchFamily="18" charset="-78"/>
          </a:endParaRPr>
        </a:p>
      </dgm:t>
    </dgm:pt>
    <dgm:pt modelId="{CC99BD96-593E-41FD-911A-CD0DFAD8CA40}" type="parTrans" cxnId="{955EDB5B-9849-40D5-A5C6-20FF5EE136DA}">
      <dgm:prSet/>
      <dgm:spPr/>
      <dgm:t>
        <a:bodyPr/>
        <a:lstStyle/>
        <a:p>
          <a:pPr rtl="1"/>
          <a:endParaRPr lang="ar-EG"/>
        </a:p>
      </dgm:t>
    </dgm:pt>
    <dgm:pt modelId="{B2E8AB0D-C09A-4C9D-893A-58C1838206E2}" type="sibTrans" cxnId="{955EDB5B-9849-40D5-A5C6-20FF5EE136DA}">
      <dgm:prSet/>
      <dgm:spPr/>
      <dgm:t>
        <a:bodyPr/>
        <a:lstStyle/>
        <a:p>
          <a:pPr rtl="1"/>
          <a:endParaRPr lang="ar-EG"/>
        </a:p>
      </dgm:t>
    </dgm:pt>
    <dgm:pt modelId="{34BC042A-245B-4D86-B0A9-21D3F227DBF2}">
      <dgm:prSet custT="1"/>
      <dgm:spPr/>
      <dgm:t>
        <a:bodyPr/>
        <a:lstStyle/>
        <a:p>
          <a:pPr rtl="1"/>
          <a:r>
            <a:rPr lang="ar-SA" sz="2400" b="1" dirty="0" smtClean="0">
              <a:effectLst/>
              <a:latin typeface="Traditional Arabic" pitchFamily="18" charset="-78"/>
              <a:cs typeface="Traditional Arabic" pitchFamily="18" charset="-78"/>
            </a:rPr>
            <a:t>نقص الدعم من المدير </a:t>
          </a:r>
          <a:endParaRPr lang="en-US" sz="2400" dirty="0">
            <a:effectLst/>
            <a:latin typeface="Traditional Arabic" pitchFamily="18" charset="-78"/>
            <a:cs typeface="Traditional Arabic" pitchFamily="18" charset="-78"/>
          </a:endParaRPr>
        </a:p>
      </dgm:t>
    </dgm:pt>
    <dgm:pt modelId="{F10E5B88-05A6-4D20-81BB-FD804CC23460}" type="parTrans" cxnId="{991F188E-80CF-400F-9387-758F64509B09}">
      <dgm:prSet/>
      <dgm:spPr/>
      <dgm:t>
        <a:bodyPr/>
        <a:lstStyle/>
        <a:p>
          <a:pPr rtl="1"/>
          <a:endParaRPr lang="ar-EG"/>
        </a:p>
      </dgm:t>
    </dgm:pt>
    <dgm:pt modelId="{F5074E16-8C8F-481B-96B5-59C05CADBBC1}" type="sibTrans" cxnId="{991F188E-80CF-400F-9387-758F64509B09}">
      <dgm:prSet/>
      <dgm:spPr/>
      <dgm:t>
        <a:bodyPr/>
        <a:lstStyle/>
        <a:p>
          <a:pPr rtl="1"/>
          <a:endParaRPr lang="ar-EG"/>
        </a:p>
      </dgm:t>
    </dgm:pt>
    <dgm:pt modelId="{F8EAF204-167B-4128-A6B1-D10FBA895F8B}">
      <dgm:prSet custT="1"/>
      <dgm:spPr/>
      <dgm:t>
        <a:bodyPr/>
        <a:lstStyle/>
        <a:p>
          <a:pPr rtl="1"/>
          <a:r>
            <a:rPr lang="ar-EG" sz="2400" b="1" dirty="0" smtClean="0">
              <a:effectLst/>
              <a:latin typeface="Traditional Arabic" pitchFamily="18" charset="-78"/>
              <a:cs typeface="Traditional Arabic" pitchFamily="18" charset="-78"/>
            </a:rPr>
            <a:t>نقص الراتب </a:t>
          </a:r>
          <a:endParaRPr lang="en-US" sz="2400" b="1" dirty="0">
            <a:effectLst/>
            <a:latin typeface="Traditional Arabic" pitchFamily="18" charset="-78"/>
            <a:cs typeface="Traditional Arabic" pitchFamily="18" charset="-78"/>
          </a:endParaRPr>
        </a:p>
      </dgm:t>
    </dgm:pt>
    <dgm:pt modelId="{5C5EA874-3FAF-4541-93D9-5CB6C364979B}" type="parTrans" cxnId="{5393929A-7CB7-4B8F-B8C6-E6560420AF64}">
      <dgm:prSet/>
      <dgm:spPr/>
      <dgm:t>
        <a:bodyPr/>
        <a:lstStyle/>
        <a:p>
          <a:pPr rtl="1"/>
          <a:endParaRPr lang="ar-EG"/>
        </a:p>
      </dgm:t>
    </dgm:pt>
    <dgm:pt modelId="{D15D5B8E-0315-4AB6-84DB-C2B950DCB6E1}" type="sibTrans" cxnId="{5393929A-7CB7-4B8F-B8C6-E6560420AF64}">
      <dgm:prSet/>
      <dgm:spPr/>
      <dgm:t>
        <a:bodyPr/>
        <a:lstStyle/>
        <a:p>
          <a:pPr rtl="1"/>
          <a:endParaRPr lang="ar-EG"/>
        </a:p>
      </dgm:t>
    </dgm:pt>
    <dgm:pt modelId="{66B99FF7-F5E9-4AE1-B54F-032B55ABF954}" type="pres">
      <dgm:prSet presAssocID="{2C982143-030E-4FE9-83FB-010F61E37313}" presName="Name0" presStyleCnt="0">
        <dgm:presLayoutVars>
          <dgm:dir val="rev"/>
          <dgm:animLvl val="lvl"/>
          <dgm:resizeHandles val="exact"/>
        </dgm:presLayoutVars>
      </dgm:prSet>
      <dgm:spPr/>
      <dgm:t>
        <a:bodyPr/>
        <a:lstStyle/>
        <a:p>
          <a:pPr rtl="1"/>
          <a:endParaRPr lang="ar-EG"/>
        </a:p>
      </dgm:t>
    </dgm:pt>
    <dgm:pt modelId="{3B800AFA-0E6D-4150-945C-E55C95EFD926}" type="pres">
      <dgm:prSet presAssocID="{F2097243-9E96-4D16-BDB3-B0F201001243}" presName="composite" presStyleCnt="0"/>
      <dgm:spPr/>
    </dgm:pt>
    <dgm:pt modelId="{CFB1AC6F-C866-44B0-9870-8033431E4928}" type="pres">
      <dgm:prSet presAssocID="{F2097243-9E96-4D16-BDB3-B0F201001243}" presName="parTx" presStyleLbl="alignNode1" presStyleIdx="0" presStyleCnt="4" custScaleY="168587" custLinFactNeighborX="161" custLinFactNeighborY="-60412">
        <dgm:presLayoutVars>
          <dgm:chMax val="0"/>
          <dgm:chPref val="0"/>
          <dgm:bulletEnabled val="1"/>
        </dgm:presLayoutVars>
      </dgm:prSet>
      <dgm:spPr/>
      <dgm:t>
        <a:bodyPr/>
        <a:lstStyle/>
        <a:p>
          <a:pPr rtl="1"/>
          <a:endParaRPr lang="ar-EG"/>
        </a:p>
      </dgm:t>
    </dgm:pt>
    <dgm:pt modelId="{A75D9F9E-E1A0-4657-AEC9-C7A0BE5B4B8E}" type="pres">
      <dgm:prSet presAssocID="{F2097243-9E96-4D16-BDB3-B0F201001243}" presName="desTx" presStyleLbl="alignAccFollowNode1" presStyleIdx="0" presStyleCnt="4">
        <dgm:presLayoutVars>
          <dgm:bulletEnabled val="1"/>
        </dgm:presLayoutVars>
      </dgm:prSet>
      <dgm:spPr/>
      <dgm:t>
        <a:bodyPr/>
        <a:lstStyle/>
        <a:p>
          <a:pPr rtl="1"/>
          <a:endParaRPr lang="ar-EG"/>
        </a:p>
      </dgm:t>
    </dgm:pt>
    <dgm:pt modelId="{F5058091-284F-42AF-B63A-91488331015B}" type="pres">
      <dgm:prSet presAssocID="{50A1FCCF-55D5-4732-9182-4EEEA4B5EFA6}" presName="space" presStyleCnt="0"/>
      <dgm:spPr/>
    </dgm:pt>
    <dgm:pt modelId="{5059E96E-439B-4B35-82B5-BAC367E4EEFD}" type="pres">
      <dgm:prSet presAssocID="{8AEB16D1-A734-4EB0-9E89-812FB07B5523}" presName="composite" presStyleCnt="0"/>
      <dgm:spPr/>
    </dgm:pt>
    <dgm:pt modelId="{0FFDBEEC-2BA2-4278-94E7-8F72668E6ED6}" type="pres">
      <dgm:prSet presAssocID="{8AEB16D1-A734-4EB0-9E89-812FB07B5523}" presName="parTx" presStyleLbl="alignNode1" presStyleIdx="1" presStyleCnt="4" custScaleY="168587" custLinFactNeighborX="161" custLinFactNeighborY="-60412">
        <dgm:presLayoutVars>
          <dgm:chMax val="0"/>
          <dgm:chPref val="0"/>
          <dgm:bulletEnabled val="1"/>
        </dgm:presLayoutVars>
      </dgm:prSet>
      <dgm:spPr/>
      <dgm:t>
        <a:bodyPr/>
        <a:lstStyle/>
        <a:p>
          <a:pPr rtl="1"/>
          <a:endParaRPr lang="ar-EG"/>
        </a:p>
      </dgm:t>
    </dgm:pt>
    <dgm:pt modelId="{6627AFB9-F6F8-488D-8267-489BD2B07B04}" type="pres">
      <dgm:prSet presAssocID="{8AEB16D1-A734-4EB0-9E89-812FB07B5523}" presName="desTx" presStyleLbl="alignAccFollowNode1" presStyleIdx="1" presStyleCnt="4">
        <dgm:presLayoutVars>
          <dgm:bulletEnabled val="1"/>
        </dgm:presLayoutVars>
      </dgm:prSet>
      <dgm:spPr/>
      <dgm:t>
        <a:bodyPr/>
        <a:lstStyle/>
        <a:p>
          <a:pPr rtl="1"/>
          <a:endParaRPr lang="ar-EG"/>
        </a:p>
      </dgm:t>
    </dgm:pt>
    <dgm:pt modelId="{01039364-96D5-4B1E-89C4-8CB1E9035FAE}" type="pres">
      <dgm:prSet presAssocID="{7610DC39-9357-4E3A-840B-7201612D9805}" presName="space" presStyleCnt="0"/>
      <dgm:spPr/>
    </dgm:pt>
    <dgm:pt modelId="{A7A9BF1A-8DB0-430F-8840-61A9D4D1D551}" type="pres">
      <dgm:prSet presAssocID="{5FDE1B4B-FEC9-486C-AAE1-731D5EB6770C}" presName="composite" presStyleCnt="0"/>
      <dgm:spPr/>
    </dgm:pt>
    <dgm:pt modelId="{FFF8F2C3-B59E-4A38-A5D8-80B73413A3AE}" type="pres">
      <dgm:prSet presAssocID="{5FDE1B4B-FEC9-486C-AAE1-731D5EB6770C}" presName="parTx" presStyleLbl="alignNode1" presStyleIdx="2" presStyleCnt="4" custScaleY="168587" custLinFactNeighborX="161" custLinFactNeighborY="-60412">
        <dgm:presLayoutVars>
          <dgm:chMax val="0"/>
          <dgm:chPref val="0"/>
          <dgm:bulletEnabled val="1"/>
        </dgm:presLayoutVars>
      </dgm:prSet>
      <dgm:spPr/>
      <dgm:t>
        <a:bodyPr/>
        <a:lstStyle/>
        <a:p>
          <a:pPr rtl="1"/>
          <a:endParaRPr lang="ar-EG"/>
        </a:p>
      </dgm:t>
    </dgm:pt>
    <dgm:pt modelId="{E5D0A16D-BF35-4E7C-B141-285A8B72CC47}" type="pres">
      <dgm:prSet presAssocID="{5FDE1B4B-FEC9-486C-AAE1-731D5EB6770C}" presName="desTx" presStyleLbl="alignAccFollowNode1" presStyleIdx="2" presStyleCnt="4">
        <dgm:presLayoutVars>
          <dgm:bulletEnabled val="1"/>
        </dgm:presLayoutVars>
      </dgm:prSet>
      <dgm:spPr/>
      <dgm:t>
        <a:bodyPr/>
        <a:lstStyle/>
        <a:p>
          <a:pPr rtl="1"/>
          <a:endParaRPr lang="ar-EG"/>
        </a:p>
      </dgm:t>
    </dgm:pt>
    <dgm:pt modelId="{B6A19A6E-8FCF-4E47-B73D-A4B21E4A10FA}" type="pres">
      <dgm:prSet presAssocID="{1E3B6C16-AA14-4392-BD2D-FEA5D37DEF3C}" presName="space" presStyleCnt="0"/>
      <dgm:spPr/>
    </dgm:pt>
    <dgm:pt modelId="{7E73F440-C09F-4DCA-A64F-9626B7495E0C}" type="pres">
      <dgm:prSet presAssocID="{D75969B5-989A-4F80-926B-187F72BF4B6F}" presName="composite" presStyleCnt="0"/>
      <dgm:spPr/>
    </dgm:pt>
    <dgm:pt modelId="{30EF6EAC-2AE9-48D8-B0F6-CECDE744A1AE}" type="pres">
      <dgm:prSet presAssocID="{D75969B5-989A-4F80-926B-187F72BF4B6F}" presName="parTx" presStyleLbl="alignNode1" presStyleIdx="3" presStyleCnt="4" custScaleY="168587" custLinFactNeighborX="161" custLinFactNeighborY="-60412">
        <dgm:presLayoutVars>
          <dgm:chMax val="0"/>
          <dgm:chPref val="0"/>
          <dgm:bulletEnabled val="1"/>
        </dgm:presLayoutVars>
      </dgm:prSet>
      <dgm:spPr/>
      <dgm:t>
        <a:bodyPr/>
        <a:lstStyle/>
        <a:p>
          <a:pPr rtl="1"/>
          <a:endParaRPr lang="ar-EG"/>
        </a:p>
      </dgm:t>
    </dgm:pt>
    <dgm:pt modelId="{85214943-4AE1-4F9F-8C07-F3F8123867CD}" type="pres">
      <dgm:prSet presAssocID="{D75969B5-989A-4F80-926B-187F72BF4B6F}" presName="desTx" presStyleLbl="alignAccFollowNode1" presStyleIdx="3" presStyleCnt="4">
        <dgm:presLayoutVars>
          <dgm:bulletEnabled val="1"/>
        </dgm:presLayoutVars>
      </dgm:prSet>
      <dgm:spPr/>
      <dgm:t>
        <a:bodyPr/>
        <a:lstStyle/>
        <a:p>
          <a:pPr rtl="1"/>
          <a:endParaRPr lang="ar-EG"/>
        </a:p>
      </dgm:t>
    </dgm:pt>
  </dgm:ptLst>
  <dgm:cxnLst>
    <dgm:cxn modelId="{C11608BB-35BD-4B8C-AA65-ED45F329EBD9}" type="presOf" srcId="{392DDE0D-E1AD-47E2-8DD6-B56879431113}" destId="{A75D9F9E-E1A0-4657-AEC9-C7A0BE5B4B8E}" srcOrd="0" destOrd="0" presId="urn:microsoft.com/office/officeart/2005/8/layout/hList1"/>
    <dgm:cxn modelId="{A8F34303-F19F-4FCF-BF83-9E0621D213A2}" type="presOf" srcId="{8AEB16D1-A734-4EB0-9E89-812FB07B5523}" destId="{0FFDBEEC-2BA2-4278-94E7-8F72668E6ED6}" srcOrd="0" destOrd="0" presId="urn:microsoft.com/office/officeart/2005/8/layout/hList1"/>
    <dgm:cxn modelId="{661ED6D0-E4F3-4E2F-8A63-32E453B84450}" type="presOf" srcId="{2133C322-FAE2-4415-800D-584B4C969DEF}" destId="{6627AFB9-F6F8-488D-8267-489BD2B07B04}" srcOrd="0" destOrd="0" presId="urn:microsoft.com/office/officeart/2005/8/layout/hList1"/>
    <dgm:cxn modelId="{A668219A-4D0A-480B-B975-8FFF5B5EDB60}" type="presOf" srcId="{34BC042A-245B-4D86-B0A9-21D3F227DBF2}" destId="{85214943-4AE1-4F9F-8C07-F3F8123867CD}" srcOrd="0" destOrd="1" presId="urn:microsoft.com/office/officeart/2005/8/layout/hList1"/>
    <dgm:cxn modelId="{7F4FC10F-DF25-4FCA-B7D2-B23473894794}" srcId="{2C982143-030E-4FE9-83FB-010F61E37313}" destId="{5FDE1B4B-FEC9-486C-AAE1-731D5EB6770C}" srcOrd="2" destOrd="0" parTransId="{5A71927E-FD14-479C-AF4C-B60D52F5ACD1}" sibTransId="{1E3B6C16-AA14-4392-BD2D-FEA5D37DEF3C}"/>
    <dgm:cxn modelId="{DB1BCF3A-F040-4A28-82DB-06916262D0CC}" type="presOf" srcId="{2C982143-030E-4FE9-83FB-010F61E37313}" destId="{66B99FF7-F5E9-4AE1-B54F-032B55ABF954}" srcOrd="0" destOrd="0" presId="urn:microsoft.com/office/officeart/2005/8/layout/hList1"/>
    <dgm:cxn modelId="{9300CEAA-B55D-47F8-82CC-D60B6F76DA18}" srcId="{2C982143-030E-4FE9-83FB-010F61E37313}" destId="{F2097243-9E96-4D16-BDB3-B0F201001243}" srcOrd="0" destOrd="0" parTransId="{ADDB7A1A-D917-4AA3-B6C1-713FF0C17BBE}" sibTransId="{50A1FCCF-55D5-4732-9182-4EEEA4B5EFA6}"/>
    <dgm:cxn modelId="{5D3D9F1F-CCE4-42C6-B79F-77558018CCC5}" srcId="{8AEB16D1-A734-4EB0-9E89-812FB07B5523}" destId="{10323627-7C32-4F25-8311-CDFE85DD7576}" srcOrd="1" destOrd="0" parTransId="{04930810-3535-42D3-BF7C-20E345F8B623}" sibTransId="{196582B5-7675-40CD-B4C5-75EE79EDA9CF}"/>
    <dgm:cxn modelId="{00AFE8F7-174A-43BB-9C70-542416054237}" srcId="{2C982143-030E-4FE9-83FB-010F61E37313}" destId="{8AEB16D1-A734-4EB0-9E89-812FB07B5523}" srcOrd="1" destOrd="0" parTransId="{729AD9ED-2684-4FDA-90E7-A546AB88D810}" sibTransId="{7610DC39-9357-4E3A-840B-7201612D9805}"/>
    <dgm:cxn modelId="{C0093859-4ABE-4BA8-BCC7-B2BABEEEA80A}" srcId="{F2097243-9E96-4D16-BDB3-B0F201001243}" destId="{392DDE0D-E1AD-47E2-8DD6-B56879431113}" srcOrd="0" destOrd="0" parTransId="{3180B342-EB56-4651-A69B-CF31A0DCD695}" sibTransId="{06B7D6C0-458E-45CD-9F6B-34A723174C46}"/>
    <dgm:cxn modelId="{F9C37B5C-FF99-485A-8C93-61CD959DE713}" type="presOf" srcId="{4F102AD7-03DB-4F6F-9A16-CF53BF5C8338}" destId="{E5D0A16D-BF35-4E7C-B141-285A8B72CC47}" srcOrd="0" destOrd="0" presId="urn:microsoft.com/office/officeart/2005/8/layout/hList1"/>
    <dgm:cxn modelId="{D6E5CFFF-BEA0-4EFE-88C5-E5B7BFECE3AA}" type="presOf" srcId="{10323627-7C32-4F25-8311-CDFE85DD7576}" destId="{6627AFB9-F6F8-488D-8267-489BD2B07B04}" srcOrd="0" destOrd="1" presId="urn:microsoft.com/office/officeart/2005/8/layout/hList1"/>
    <dgm:cxn modelId="{5E4E508B-339A-4214-9913-116229AA39FB}" srcId="{8AEB16D1-A734-4EB0-9E89-812FB07B5523}" destId="{783EEA5A-08F3-4686-8EC3-BC04BD2AB6A0}" srcOrd="2" destOrd="0" parTransId="{CFA15631-91B7-4551-A575-93F0A21C1419}" sibTransId="{C434E65F-0ADA-4BEC-928E-5891717DED84}"/>
    <dgm:cxn modelId="{25CFF8ED-7D78-4E9A-BFF6-0E09B24BD827}" type="presOf" srcId="{F2097243-9E96-4D16-BDB3-B0F201001243}" destId="{CFB1AC6F-C866-44B0-9870-8033431E4928}" srcOrd="0" destOrd="0" presId="urn:microsoft.com/office/officeart/2005/8/layout/hList1"/>
    <dgm:cxn modelId="{50C6DC74-BB12-4EAC-9C69-8ABCB2D20CD6}" type="presOf" srcId="{F8EAF204-167B-4128-A6B1-D10FBA895F8B}" destId="{85214943-4AE1-4F9F-8C07-F3F8123867CD}" srcOrd="0" destOrd="2" presId="urn:microsoft.com/office/officeart/2005/8/layout/hList1"/>
    <dgm:cxn modelId="{5393929A-7CB7-4B8F-B8C6-E6560420AF64}" srcId="{D75969B5-989A-4F80-926B-187F72BF4B6F}" destId="{F8EAF204-167B-4128-A6B1-D10FBA895F8B}" srcOrd="2" destOrd="0" parTransId="{5C5EA874-3FAF-4541-93D9-5CB6C364979B}" sibTransId="{D15D5B8E-0315-4AB6-84DB-C2B950DCB6E1}"/>
    <dgm:cxn modelId="{955EDB5B-9849-40D5-A5C6-20FF5EE136DA}" srcId="{D75969B5-989A-4F80-926B-187F72BF4B6F}" destId="{59E7ACC1-EF14-44E8-A8EF-6E0299093899}" srcOrd="0" destOrd="0" parTransId="{CC99BD96-593E-41FD-911A-CD0DFAD8CA40}" sibTransId="{B2E8AB0D-C09A-4C9D-893A-58C1838206E2}"/>
    <dgm:cxn modelId="{4D160BDD-18AB-4551-8273-EE48A7F8C117}" srcId="{5FDE1B4B-FEC9-486C-AAE1-731D5EB6770C}" destId="{4F102AD7-03DB-4F6F-9A16-CF53BF5C8338}" srcOrd="0" destOrd="0" parTransId="{AC363E38-6FB3-4129-8EE2-645FEAA26B9D}" sibTransId="{F725C181-C662-4371-8E64-0C936A7C2D51}"/>
    <dgm:cxn modelId="{92357793-A237-4B9F-9450-112A3BA27A56}" type="presOf" srcId="{783EEA5A-08F3-4686-8EC3-BC04BD2AB6A0}" destId="{6627AFB9-F6F8-488D-8267-489BD2B07B04}" srcOrd="0" destOrd="2" presId="urn:microsoft.com/office/officeart/2005/8/layout/hList1"/>
    <dgm:cxn modelId="{86195DC8-7CFE-4920-AD1D-F758B320BF2F}" srcId="{8AEB16D1-A734-4EB0-9E89-812FB07B5523}" destId="{2133C322-FAE2-4415-800D-584B4C969DEF}" srcOrd="0" destOrd="0" parTransId="{61F3658E-166F-4342-A000-6ACE754D7747}" sibTransId="{5181886A-8893-4AE6-9FB9-D952E4CA2948}"/>
    <dgm:cxn modelId="{D522A0F0-2B98-4866-B5B6-3E10BC174871}" type="presOf" srcId="{5FDE1B4B-FEC9-486C-AAE1-731D5EB6770C}" destId="{FFF8F2C3-B59E-4A38-A5D8-80B73413A3AE}" srcOrd="0" destOrd="0" presId="urn:microsoft.com/office/officeart/2005/8/layout/hList1"/>
    <dgm:cxn modelId="{C5C25BB1-773B-4022-BE07-5D0BC9DF5997}" type="presOf" srcId="{59E7ACC1-EF14-44E8-A8EF-6E0299093899}" destId="{85214943-4AE1-4F9F-8C07-F3F8123867CD}" srcOrd="0" destOrd="0" presId="urn:microsoft.com/office/officeart/2005/8/layout/hList1"/>
    <dgm:cxn modelId="{10ECF0EF-FEC8-4051-86FE-01CAF734566E}" srcId="{5FDE1B4B-FEC9-486C-AAE1-731D5EB6770C}" destId="{D74E5B64-CDAE-45B2-A605-3E6400F16326}" srcOrd="2" destOrd="0" parTransId="{4ECD9E26-4ACF-4F63-A9C9-D869E6E8A237}" sibTransId="{0F51CD1B-2AD4-4597-88F1-D527D23B27BE}"/>
    <dgm:cxn modelId="{4DF86C01-6E66-4C6C-A337-BDA935F98CE4}" srcId="{2C982143-030E-4FE9-83FB-010F61E37313}" destId="{D75969B5-989A-4F80-926B-187F72BF4B6F}" srcOrd="3" destOrd="0" parTransId="{D3792FA7-C87A-4218-801B-0946760384B5}" sibTransId="{9155A99D-CF60-4FB3-B002-D52A98678D4C}"/>
    <dgm:cxn modelId="{C02BB950-0C77-437C-8638-192A0918D376}" srcId="{5FDE1B4B-FEC9-486C-AAE1-731D5EB6770C}" destId="{B714E960-088D-45D6-9922-7BDD48BE0412}" srcOrd="1" destOrd="0" parTransId="{5BC3658A-4EC5-4BEC-940C-E2AD8CE06168}" sibTransId="{FF9CE7C2-63D6-4D98-9C24-DB3C048F1590}"/>
    <dgm:cxn modelId="{991F188E-80CF-400F-9387-758F64509B09}" srcId="{D75969B5-989A-4F80-926B-187F72BF4B6F}" destId="{34BC042A-245B-4D86-B0A9-21D3F227DBF2}" srcOrd="1" destOrd="0" parTransId="{F10E5B88-05A6-4D20-81BB-FD804CC23460}" sibTransId="{F5074E16-8C8F-481B-96B5-59C05CADBBC1}"/>
    <dgm:cxn modelId="{5CBC4428-23DB-44D2-9DB2-3FED43C0EECF}" type="presOf" srcId="{D75969B5-989A-4F80-926B-187F72BF4B6F}" destId="{30EF6EAC-2AE9-48D8-B0F6-CECDE744A1AE}" srcOrd="0" destOrd="0" presId="urn:microsoft.com/office/officeart/2005/8/layout/hList1"/>
    <dgm:cxn modelId="{8BD0E277-9B0D-4259-BF19-0D5B34A6E0AD}" type="presOf" srcId="{B714E960-088D-45D6-9922-7BDD48BE0412}" destId="{E5D0A16D-BF35-4E7C-B141-285A8B72CC47}" srcOrd="0" destOrd="1" presId="urn:microsoft.com/office/officeart/2005/8/layout/hList1"/>
    <dgm:cxn modelId="{A59B018B-7C02-40AD-8558-02A6E9A66DB5}" type="presOf" srcId="{D74E5B64-CDAE-45B2-A605-3E6400F16326}" destId="{E5D0A16D-BF35-4E7C-B141-285A8B72CC47}" srcOrd="0" destOrd="2" presId="urn:microsoft.com/office/officeart/2005/8/layout/hList1"/>
    <dgm:cxn modelId="{FAF78BDA-4220-4A18-868E-619C803F1D7C}" type="presParOf" srcId="{66B99FF7-F5E9-4AE1-B54F-032B55ABF954}" destId="{3B800AFA-0E6D-4150-945C-E55C95EFD926}" srcOrd="0" destOrd="0" presId="urn:microsoft.com/office/officeart/2005/8/layout/hList1"/>
    <dgm:cxn modelId="{5D44BA67-0939-414B-B3BB-661FBFE28FA4}" type="presParOf" srcId="{3B800AFA-0E6D-4150-945C-E55C95EFD926}" destId="{CFB1AC6F-C866-44B0-9870-8033431E4928}" srcOrd="0" destOrd="0" presId="urn:microsoft.com/office/officeart/2005/8/layout/hList1"/>
    <dgm:cxn modelId="{9944DF9B-8701-432A-867C-DC5525F662E4}" type="presParOf" srcId="{3B800AFA-0E6D-4150-945C-E55C95EFD926}" destId="{A75D9F9E-E1A0-4657-AEC9-C7A0BE5B4B8E}" srcOrd="1" destOrd="0" presId="urn:microsoft.com/office/officeart/2005/8/layout/hList1"/>
    <dgm:cxn modelId="{A11988F1-3B58-4B52-B467-10159F2F0667}" type="presParOf" srcId="{66B99FF7-F5E9-4AE1-B54F-032B55ABF954}" destId="{F5058091-284F-42AF-B63A-91488331015B}" srcOrd="1" destOrd="0" presId="urn:microsoft.com/office/officeart/2005/8/layout/hList1"/>
    <dgm:cxn modelId="{B15C950F-4180-48C8-921E-726BAEBB5181}" type="presParOf" srcId="{66B99FF7-F5E9-4AE1-B54F-032B55ABF954}" destId="{5059E96E-439B-4B35-82B5-BAC367E4EEFD}" srcOrd="2" destOrd="0" presId="urn:microsoft.com/office/officeart/2005/8/layout/hList1"/>
    <dgm:cxn modelId="{0F226A28-EC19-4971-92C7-050EE16F0382}" type="presParOf" srcId="{5059E96E-439B-4B35-82B5-BAC367E4EEFD}" destId="{0FFDBEEC-2BA2-4278-94E7-8F72668E6ED6}" srcOrd="0" destOrd="0" presId="urn:microsoft.com/office/officeart/2005/8/layout/hList1"/>
    <dgm:cxn modelId="{41CCCEB5-35F7-4DA2-8985-E981CCDCDFAF}" type="presParOf" srcId="{5059E96E-439B-4B35-82B5-BAC367E4EEFD}" destId="{6627AFB9-F6F8-488D-8267-489BD2B07B04}" srcOrd="1" destOrd="0" presId="urn:microsoft.com/office/officeart/2005/8/layout/hList1"/>
    <dgm:cxn modelId="{9C1A56B4-5437-4CFB-B501-241761B069AB}" type="presParOf" srcId="{66B99FF7-F5E9-4AE1-B54F-032B55ABF954}" destId="{01039364-96D5-4B1E-89C4-8CB1E9035FAE}" srcOrd="3" destOrd="0" presId="urn:microsoft.com/office/officeart/2005/8/layout/hList1"/>
    <dgm:cxn modelId="{C4EC4339-AC3A-49A1-A57A-DCD212CC391D}" type="presParOf" srcId="{66B99FF7-F5E9-4AE1-B54F-032B55ABF954}" destId="{A7A9BF1A-8DB0-430F-8840-61A9D4D1D551}" srcOrd="4" destOrd="0" presId="urn:microsoft.com/office/officeart/2005/8/layout/hList1"/>
    <dgm:cxn modelId="{5E748522-389F-49DD-8175-D40614C73989}" type="presParOf" srcId="{A7A9BF1A-8DB0-430F-8840-61A9D4D1D551}" destId="{FFF8F2C3-B59E-4A38-A5D8-80B73413A3AE}" srcOrd="0" destOrd="0" presId="urn:microsoft.com/office/officeart/2005/8/layout/hList1"/>
    <dgm:cxn modelId="{01DD5441-DE04-48B0-BDB4-76F97B239BBD}" type="presParOf" srcId="{A7A9BF1A-8DB0-430F-8840-61A9D4D1D551}" destId="{E5D0A16D-BF35-4E7C-B141-285A8B72CC47}" srcOrd="1" destOrd="0" presId="urn:microsoft.com/office/officeart/2005/8/layout/hList1"/>
    <dgm:cxn modelId="{ED69664C-99C6-4BEF-B97A-9CDA20FA9718}" type="presParOf" srcId="{66B99FF7-F5E9-4AE1-B54F-032B55ABF954}" destId="{B6A19A6E-8FCF-4E47-B73D-A4B21E4A10FA}" srcOrd="5" destOrd="0" presId="urn:microsoft.com/office/officeart/2005/8/layout/hList1"/>
    <dgm:cxn modelId="{9E3B3BFD-BF42-4163-849E-A3D3C6F94C26}" type="presParOf" srcId="{66B99FF7-F5E9-4AE1-B54F-032B55ABF954}" destId="{7E73F440-C09F-4DCA-A64F-9626B7495E0C}" srcOrd="6" destOrd="0" presId="urn:microsoft.com/office/officeart/2005/8/layout/hList1"/>
    <dgm:cxn modelId="{AEE6C3B3-8B24-4A95-8C52-0CF6956FA4EF}" type="presParOf" srcId="{7E73F440-C09F-4DCA-A64F-9626B7495E0C}" destId="{30EF6EAC-2AE9-48D8-B0F6-CECDE744A1AE}" srcOrd="0" destOrd="0" presId="urn:microsoft.com/office/officeart/2005/8/layout/hList1"/>
    <dgm:cxn modelId="{545B8A60-E59A-4521-9166-F2FE423DACAD}" type="presParOf" srcId="{7E73F440-C09F-4DCA-A64F-9626B7495E0C}" destId="{85214943-4AE1-4F9F-8C07-F3F8123867C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6233D22-413E-41C4-A0D4-86991449E39D}" type="doc">
      <dgm:prSet loTypeId="urn:microsoft.com/office/officeart/2005/8/layout/list1" loCatId="list" qsTypeId="urn:microsoft.com/office/officeart/2005/8/quickstyle/simple1" qsCatId="simple" csTypeId="urn:microsoft.com/office/officeart/2005/8/colors/accent5_4" csCatId="accent5" phldr="1"/>
      <dgm:spPr/>
      <dgm:t>
        <a:bodyPr/>
        <a:lstStyle/>
        <a:p>
          <a:pPr rtl="1"/>
          <a:endParaRPr lang="ar-EG"/>
        </a:p>
      </dgm:t>
    </dgm:pt>
    <dgm:pt modelId="{A786C992-EF6F-436E-A044-16DDE17D7533}">
      <dgm:prSet phldrT="[Text]" custT="1"/>
      <dgm:spPr>
        <a:xfrm>
          <a:off x="356225" y="0"/>
          <a:ext cx="8171300" cy="1217336"/>
        </a:xfrm>
        <a:prstGeom prst="roundRect">
          <a:avLst/>
        </a:prstGeom>
        <a:solidFill>
          <a:schemeClr val="tx2">
            <a:lumMod val="75000"/>
          </a:schemeClr>
        </a:solidFill>
        <a:ln w="25400" cap="flat" cmpd="sng" algn="ctr">
          <a:noFill/>
          <a:prstDash val="solid"/>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rPr>
            <a:t>إنّ الضّغط النفسيّ هو ذلك الشعور السلبيّ الذي يُصيب الإنسان عند التعرُّض للضّغوطات التي تفوق قدرته على التحمُّل</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18B20A8C-37E0-4840-AC78-1529225CCC11}" type="parTrans" cxnId="{5B75EA5B-5F00-47C6-82FA-1AAAC2106210}">
      <dgm:prSet/>
      <dgm:spPr/>
      <dgm:t>
        <a:bodyPr/>
        <a:lstStyle/>
        <a:p>
          <a:pPr rtl="1"/>
          <a:endParaRPr lang="ar-EG" sz="1800">
            <a:latin typeface="Traditional Arabic" pitchFamily="18" charset="-78"/>
            <a:cs typeface="Traditional Arabic" pitchFamily="18" charset="-78"/>
          </a:endParaRPr>
        </a:p>
      </dgm:t>
    </dgm:pt>
    <dgm:pt modelId="{15D0912C-96FB-443F-BAF7-CB5A9DA7DEB7}" type="sibTrans" cxnId="{5B75EA5B-5F00-47C6-82FA-1AAAC2106210}">
      <dgm:prSet/>
      <dgm:spPr/>
      <dgm:t>
        <a:bodyPr/>
        <a:lstStyle/>
        <a:p>
          <a:pPr rtl="1"/>
          <a:endParaRPr lang="ar-EG" sz="1800">
            <a:latin typeface="Traditional Arabic" pitchFamily="18" charset="-78"/>
            <a:cs typeface="Traditional Arabic" pitchFamily="18" charset="-78"/>
          </a:endParaRPr>
        </a:p>
      </dgm:t>
    </dgm:pt>
    <dgm:pt modelId="{986C2F0E-DCDD-4C16-A17E-4AA4B633A826}">
      <dgm:prSet custT="1"/>
      <dgm:spPr>
        <a:xfrm>
          <a:off x="357937" y="1703101"/>
          <a:ext cx="8146172" cy="1217336"/>
        </a:xfrm>
        <a:prstGeom prst="roundRect">
          <a:avLst/>
        </a:prstGeom>
        <a:solidFill>
          <a:srgbClr val="4BACC6">
            <a:lumMod val="75000"/>
          </a:srgbClr>
        </a:solidFill>
        <a:ln w="25400" cap="flat" cmpd="sng" algn="ctr">
          <a:noFill/>
          <a:prstDash val="solid"/>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rPr>
            <a:t>الضَّغط النفسي هو رد فعلٍ طبيعيٍّ للجسم يقوم به من أجل الدِّفاع عن نفسه أمام أيّة أخطارٍ وتهديدات</a:t>
          </a:r>
          <a:endParaRPr lang="en-US" sz="28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80F2817B-3095-4233-9C6E-3D91239B0792}" type="parTrans" cxnId="{997857BD-FA0A-4C22-9FD0-F002B52CBF9B}">
      <dgm:prSet/>
      <dgm:spPr/>
      <dgm:t>
        <a:bodyPr/>
        <a:lstStyle/>
        <a:p>
          <a:pPr rtl="1"/>
          <a:endParaRPr lang="ar-EG" sz="1600"/>
        </a:p>
      </dgm:t>
    </dgm:pt>
    <dgm:pt modelId="{BFB9ED94-3585-45BA-A011-0AA9761A0C1E}" type="sibTrans" cxnId="{997857BD-FA0A-4C22-9FD0-F002B52CBF9B}">
      <dgm:prSet/>
      <dgm:spPr/>
      <dgm:t>
        <a:bodyPr/>
        <a:lstStyle/>
        <a:p>
          <a:pPr rtl="1"/>
          <a:endParaRPr lang="ar-EG" sz="1600"/>
        </a:p>
      </dgm:t>
    </dgm:pt>
    <dgm:pt modelId="{0E3877DF-DAC3-458B-816A-58EFE23EFC98}">
      <dgm:prSet custT="1"/>
      <dgm:spPr>
        <a:xfrm>
          <a:off x="318132" y="3566575"/>
          <a:ext cx="8263945" cy="1217336"/>
        </a:xfrm>
        <a:prstGeom prst="roundRect">
          <a:avLst/>
        </a:prstGeom>
        <a:solidFill>
          <a:srgbClr val="8064A2">
            <a:lumMod val="75000"/>
          </a:srgbClr>
        </a:solidFill>
        <a:ln w="25400" cap="flat" cmpd="sng" algn="ctr">
          <a:noFill/>
          <a:prstDash val="solid"/>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rPr>
            <a:t>وقد تكون هذه الضغوطات النفسيّة ضغوطات طبيعيّة تحدث لجميع الناس وتتلاشى من دون تدخل، أو قد تكون متراكمةً منذ من فترةٍ زمنيّة </a:t>
          </a:r>
          <a:endParaRPr lang="en-US" sz="28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BFF77650-FB93-458E-88D0-E82E2310E708}" type="sibTrans" cxnId="{80B3DA1F-86CE-454D-B2F9-8631F3610CBC}">
      <dgm:prSet/>
      <dgm:spPr/>
      <dgm:t>
        <a:bodyPr/>
        <a:lstStyle/>
        <a:p>
          <a:pPr rtl="1"/>
          <a:endParaRPr lang="ar-EG" sz="1600"/>
        </a:p>
      </dgm:t>
    </dgm:pt>
    <dgm:pt modelId="{64AC659C-2068-4229-BCAE-C4649AFD51BF}" type="parTrans" cxnId="{80B3DA1F-86CE-454D-B2F9-8631F3610CBC}">
      <dgm:prSet/>
      <dgm:spPr/>
      <dgm:t>
        <a:bodyPr/>
        <a:lstStyle/>
        <a:p>
          <a:pPr rtl="1"/>
          <a:endParaRPr lang="ar-EG" sz="1600"/>
        </a:p>
      </dgm:t>
    </dgm:pt>
    <dgm:pt modelId="{5686F0B5-994C-43F2-B903-C7BF18B95D27}" type="pres">
      <dgm:prSet presAssocID="{F6233D22-413E-41C4-A0D4-86991449E39D}" presName="linear" presStyleCnt="0">
        <dgm:presLayoutVars>
          <dgm:dir val="rev"/>
          <dgm:animLvl val="lvl"/>
          <dgm:resizeHandles val="exact"/>
        </dgm:presLayoutVars>
      </dgm:prSet>
      <dgm:spPr/>
      <dgm:t>
        <a:bodyPr/>
        <a:lstStyle/>
        <a:p>
          <a:pPr rtl="1"/>
          <a:endParaRPr lang="ar-EG"/>
        </a:p>
      </dgm:t>
    </dgm:pt>
    <dgm:pt modelId="{372E9ED9-B316-4D7D-B2A9-5992051DDCD6}" type="pres">
      <dgm:prSet presAssocID="{A786C992-EF6F-436E-A044-16DDE17D7533}" presName="parentLin" presStyleCnt="0"/>
      <dgm:spPr/>
      <dgm:t>
        <a:bodyPr/>
        <a:lstStyle/>
        <a:p>
          <a:pPr rtl="1"/>
          <a:endParaRPr lang="ar-EG"/>
        </a:p>
      </dgm:t>
    </dgm:pt>
    <dgm:pt modelId="{BBEC8A6C-562B-4CB1-A3BF-D7932FCC451B}" type="pres">
      <dgm:prSet presAssocID="{A786C992-EF6F-436E-A044-16DDE17D7533}" presName="parentLeftMargin" presStyleLbl="node1" presStyleIdx="0" presStyleCnt="3"/>
      <dgm:spPr>
        <a:prstGeom prst="roundRect">
          <a:avLst/>
        </a:prstGeom>
      </dgm:spPr>
      <dgm:t>
        <a:bodyPr/>
        <a:lstStyle/>
        <a:p>
          <a:pPr rtl="1"/>
          <a:endParaRPr lang="ar-EG"/>
        </a:p>
      </dgm:t>
    </dgm:pt>
    <dgm:pt modelId="{8D8591ED-3F2B-49F2-BCD9-4019C78F731D}" type="pres">
      <dgm:prSet presAssocID="{A786C992-EF6F-436E-A044-16DDE17D7533}" presName="parentText" presStyleLbl="node1" presStyleIdx="0" presStyleCnt="3" custScaleX="133976" custScaleY="98185" custLinFactNeighborX="57433" custLinFactNeighborY="-52971">
        <dgm:presLayoutVars>
          <dgm:chMax val="0"/>
          <dgm:bulletEnabled val="1"/>
        </dgm:presLayoutVars>
      </dgm:prSet>
      <dgm:spPr/>
      <dgm:t>
        <a:bodyPr/>
        <a:lstStyle/>
        <a:p>
          <a:pPr rtl="1"/>
          <a:endParaRPr lang="ar-EG"/>
        </a:p>
      </dgm:t>
    </dgm:pt>
    <dgm:pt modelId="{3ADE2295-49B3-4000-A615-FA092803F9ED}" type="pres">
      <dgm:prSet presAssocID="{A786C992-EF6F-436E-A044-16DDE17D7533}" presName="negativeSpace" presStyleCnt="0"/>
      <dgm:spPr/>
      <dgm:t>
        <a:bodyPr/>
        <a:lstStyle/>
        <a:p>
          <a:pPr rtl="1"/>
          <a:endParaRPr lang="ar-EG"/>
        </a:p>
      </dgm:t>
    </dgm:pt>
    <dgm:pt modelId="{944E634A-0225-463F-BDD7-3C60D2832A8C}" type="pres">
      <dgm:prSet presAssocID="{A786C992-EF6F-436E-A044-16DDE17D7533}" presName="childText" presStyleLbl="conFgAcc1" presStyleIdx="0" presStyleCnt="3">
        <dgm:presLayoutVars>
          <dgm:bulletEnabled val="1"/>
        </dgm:presLayoutVars>
      </dgm:prSet>
      <dgm:spPr>
        <a:xfrm>
          <a:off x="0" y="659199"/>
          <a:ext cx="8712968" cy="1058400"/>
        </a:xfrm>
        <a:prstGeom prst="rect">
          <a:avLst/>
        </a:prstGeom>
        <a:solidFill>
          <a:sysClr val="window" lastClr="FFFFFF">
            <a:alpha val="90000"/>
            <a:hueOff val="0"/>
            <a:satOff val="0"/>
            <a:lumOff val="0"/>
            <a:alphaOff val="0"/>
          </a:sysClr>
        </a:solidFill>
        <a:ln w="25400" cap="flat" cmpd="sng" algn="ctr">
          <a:solidFill>
            <a:srgbClr val="4BACC6">
              <a:shade val="50000"/>
              <a:hueOff val="0"/>
              <a:satOff val="0"/>
              <a:lumOff val="0"/>
              <a:alphaOff val="0"/>
            </a:srgbClr>
          </a:solidFill>
          <a:prstDash val="solid"/>
        </a:ln>
        <a:effectLst/>
      </dgm:spPr>
      <dgm:t>
        <a:bodyPr/>
        <a:lstStyle/>
        <a:p>
          <a:pPr rtl="1"/>
          <a:endParaRPr lang="ar-EG"/>
        </a:p>
      </dgm:t>
    </dgm:pt>
    <dgm:pt modelId="{ABFCB4AC-D8B9-4721-A96E-981A14121DC7}" type="pres">
      <dgm:prSet presAssocID="{15D0912C-96FB-443F-BAF7-CB5A9DA7DEB7}" presName="spaceBetweenRectangles" presStyleCnt="0"/>
      <dgm:spPr/>
      <dgm:t>
        <a:bodyPr/>
        <a:lstStyle/>
        <a:p>
          <a:pPr rtl="1"/>
          <a:endParaRPr lang="ar-EG"/>
        </a:p>
      </dgm:t>
    </dgm:pt>
    <dgm:pt modelId="{24B75601-C42E-4B0F-B71F-8B54612617D2}" type="pres">
      <dgm:prSet presAssocID="{986C2F0E-DCDD-4C16-A17E-4AA4B633A826}" presName="parentLin" presStyleCnt="0"/>
      <dgm:spPr/>
      <dgm:t>
        <a:bodyPr/>
        <a:lstStyle/>
        <a:p>
          <a:pPr rtl="1"/>
          <a:endParaRPr lang="ar-EG"/>
        </a:p>
      </dgm:t>
    </dgm:pt>
    <dgm:pt modelId="{B10C865A-BFC9-46F5-8210-8E996FDBEA69}" type="pres">
      <dgm:prSet presAssocID="{986C2F0E-DCDD-4C16-A17E-4AA4B633A826}" presName="parentLeftMargin" presStyleLbl="node1" presStyleIdx="0" presStyleCnt="3"/>
      <dgm:spPr>
        <a:prstGeom prst="roundRect">
          <a:avLst/>
        </a:prstGeom>
      </dgm:spPr>
      <dgm:t>
        <a:bodyPr/>
        <a:lstStyle/>
        <a:p>
          <a:pPr rtl="1"/>
          <a:endParaRPr lang="ar-EG"/>
        </a:p>
      </dgm:t>
    </dgm:pt>
    <dgm:pt modelId="{4F7FA541-28F5-4DA4-A52B-BDCACE578E2A}" type="pres">
      <dgm:prSet presAssocID="{986C2F0E-DCDD-4C16-A17E-4AA4B633A826}" presName="parentText" presStyleLbl="node1" presStyleIdx="1" presStyleCnt="3" custScaleX="133564" custScaleY="98185" custLinFactNeighborX="52058" custLinFactNeighborY="-19462">
        <dgm:presLayoutVars>
          <dgm:chMax val="0"/>
          <dgm:bulletEnabled val="1"/>
        </dgm:presLayoutVars>
      </dgm:prSet>
      <dgm:spPr/>
      <dgm:t>
        <a:bodyPr/>
        <a:lstStyle/>
        <a:p>
          <a:pPr rtl="1"/>
          <a:endParaRPr lang="ar-EG"/>
        </a:p>
      </dgm:t>
    </dgm:pt>
    <dgm:pt modelId="{7E56611D-D1A1-489C-8C0D-82FA1CD0A5EC}" type="pres">
      <dgm:prSet presAssocID="{986C2F0E-DCDD-4C16-A17E-4AA4B633A826}" presName="negativeSpace" presStyleCnt="0"/>
      <dgm:spPr/>
      <dgm:t>
        <a:bodyPr/>
        <a:lstStyle/>
        <a:p>
          <a:pPr rtl="1"/>
          <a:endParaRPr lang="ar-EG"/>
        </a:p>
      </dgm:t>
    </dgm:pt>
    <dgm:pt modelId="{DD328900-08C6-4860-94D8-303A9E7D589B}" type="pres">
      <dgm:prSet presAssocID="{986C2F0E-DCDD-4C16-A17E-4AA4B633A826}" presName="childText" presStyleLbl="conFgAcc1" presStyleIdx="1" presStyleCnt="3">
        <dgm:presLayoutVars>
          <dgm:bulletEnabled val="1"/>
        </dgm:presLayoutVars>
      </dgm:prSet>
      <dgm:spPr>
        <a:xfrm>
          <a:off x="0" y="2541816"/>
          <a:ext cx="8712968" cy="1058400"/>
        </a:xfrm>
        <a:prstGeom prst="rect">
          <a:avLst/>
        </a:prstGeom>
        <a:solidFill>
          <a:sysClr val="window" lastClr="FFFFFF">
            <a:alpha val="90000"/>
            <a:hueOff val="0"/>
            <a:satOff val="0"/>
            <a:lumOff val="0"/>
            <a:alphaOff val="0"/>
          </a:sysClr>
        </a:solidFill>
        <a:ln w="25400" cap="flat" cmpd="sng" algn="ctr">
          <a:solidFill>
            <a:srgbClr val="4BACC6">
              <a:shade val="50000"/>
              <a:hueOff val="63243"/>
              <a:satOff val="-1399"/>
              <a:lumOff val="10497"/>
              <a:alphaOff val="0"/>
            </a:srgbClr>
          </a:solidFill>
          <a:prstDash val="solid"/>
        </a:ln>
        <a:effectLst/>
      </dgm:spPr>
      <dgm:t>
        <a:bodyPr/>
        <a:lstStyle/>
        <a:p>
          <a:pPr rtl="1"/>
          <a:endParaRPr lang="ar-EG"/>
        </a:p>
      </dgm:t>
    </dgm:pt>
    <dgm:pt modelId="{99F50862-B0CB-4A81-95B7-F55E7BE00170}" type="pres">
      <dgm:prSet presAssocID="{BFB9ED94-3585-45BA-A011-0AA9761A0C1E}" presName="spaceBetweenRectangles" presStyleCnt="0"/>
      <dgm:spPr/>
      <dgm:t>
        <a:bodyPr/>
        <a:lstStyle/>
        <a:p>
          <a:pPr rtl="1"/>
          <a:endParaRPr lang="ar-EG"/>
        </a:p>
      </dgm:t>
    </dgm:pt>
    <dgm:pt modelId="{3E4FE1D5-DC8B-4820-B557-AD8037EB8B0F}" type="pres">
      <dgm:prSet presAssocID="{0E3877DF-DAC3-458B-816A-58EFE23EFC98}" presName="parentLin" presStyleCnt="0"/>
      <dgm:spPr/>
      <dgm:t>
        <a:bodyPr/>
        <a:lstStyle/>
        <a:p>
          <a:pPr rtl="1"/>
          <a:endParaRPr lang="ar-EG"/>
        </a:p>
      </dgm:t>
    </dgm:pt>
    <dgm:pt modelId="{F0029494-416B-4404-AFA5-0BF0188205AB}" type="pres">
      <dgm:prSet presAssocID="{0E3877DF-DAC3-458B-816A-58EFE23EFC98}" presName="parentLeftMargin" presStyleLbl="node1" presStyleIdx="1" presStyleCnt="3"/>
      <dgm:spPr>
        <a:prstGeom prst="roundRect">
          <a:avLst/>
        </a:prstGeom>
      </dgm:spPr>
      <dgm:t>
        <a:bodyPr/>
        <a:lstStyle/>
        <a:p>
          <a:pPr rtl="1"/>
          <a:endParaRPr lang="ar-EG"/>
        </a:p>
      </dgm:t>
    </dgm:pt>
    <dgm:pt modelId="{18FBB20B-9B7B-4919-A786-9417DFD7BE9F}" type="pres">
      <dgm:prSet presAssocID="{0E3877DF-DAC3-458B-816A-58EFE23EFC98}" presName="parentText" presStyleLbl="node1" presStyleIdx="2" presStyleCnt="3" custScaleX="135495" custScaleY="98185" custLinFactNeighborX="69955" custLinFactNeighborY="-21006">
        <dgm:presLayoutVars>
          <dgm:chMax val="0"/>
          <dgm:bulletEnabled val="1"/>
        </dgm:presLayoutVars>
      </dgm:prSet>
      <dgm:spPr/>
      <dgm:t>
        <a:bodyPr/>
        <a:lstStyle/>
        <a:p>
          <a:pPr rtl="1"/>
          <a:endParaRPr lang="ar-EG"/>
        </a:p>
      </dgm:t>
    </dgm:pt>
    <dgm:pt modelId="{AE4449E8-3113-4474-A3DA-CEA224162C4E}" type="pres">
      <dgm:prSet presAssocID="{0E3877DF-DAC3-458B-816A-58EFE23EFC98}" presName="negativeSpace" presStyleCnt="0"/>
      <dgm:spPr/>
      <dgm:t>
        <a:bodyPr/>
        <a:lstStyle/>
        <a:p>
          <a:pPr rtl="1"/>
          <a:endParaRPr lang="ar-EG"/>
        </a:p>
      </dgm:t>
    </dgm:pt>
    <dgm:pt modelId="{B79861B1-FF53-46AD-9CDD-8A498C8A96C3}" type="pres">
      <dgm:prSet presAssocID="{0E3877DF-DAC3-458B-816A-58EFE23EFC98}" presName="childText" presStyleLbl="conFgAcc1" presStyleIdx="2" presStyleCnt="3">
        <dgm:presLayoutVars>
          <dgm:bulletEnabled val="1"/>
        </dgm:presLayoutVars>
      </dgm:prSet>
      <dgm:spPr>
        <a:xfrm>
          <a:off x="0" y="4424433"/>
          <a:ext cx="8712968" cy="1058400"/>
        </a:xfrm>
        <a:prstGeom prst="rect">
          <a:avLst/>
        </a:prstGeom>
        <a:solidFill>
          <a:sysClr val="window" lastClr="FFFFFF">
            <a:alpha val="90000"/>
            <a:hueOff val="0"/>
            <a:satOff val="0"/>
            <a:lumOff val="0"/>
            <a:alphaOff val="0"/>
          </a:sysClr>
        </a:solidFill>
        <a:ln w="25400" cap="flat" cmpd="sng" algn="ctr">
          <a:solidFill>
            <a:srgbClr val="4BACC6">
              <a:shade val="50000"/>
              <a:hueOff val="126486"/>
              <a:satOff val="-2798"/>
              <a:lumOff val="20993"/>
              <a:alphaOff val="0"/>
            </a:srgbClr>
          </a:solidFill>
          <a:prstDash val="solid"/>
        </a:ln>
        <a:effectLst/>
      </dgm:spPr>
      <dgm:t>
        <a:bodyPr/>
        <a:lstStyle/>
        <a:p>
          <a:pPr rtl="1"/>
          <a:endParaRPr lang="ar-EG"/>
        </a:p>
      </dgm:t>
    </dgm:pt>
  </dgm:ptLst>
  <dgm:cxnLst>
    <dgm:cxn modelId="{5BB71BC1-1CAB-4145-802E-BE0E31CF8CA8}" type="presOf" srcId="{986C2F0E-DCDD-4C16-A17E-4AA4B633A826}" destId="{4F7FA541-28F5-4DA4-A52B-BDCACE578E2A}" srcOrd="1" destOrd="0" presId="urn:microsoft.com/office/officeart/2005/8/layout/list1"/>
    <dgm:cxn modelId="{5B75EA5B-5F00-47C6-82FA-1AAAC2106210}" srcId="{F6233D22-413E-41C4-A0D4-86991449E39D}" destId="{A786C992-EF6F-436E-A044-16DDE17D7533}" srcOrd="0" destOrd="0" parTransId="{18B20A8C-37E0-4840-AC78-1529225CCC11}" sibTransId="{15D0912C-96FB-443F-BAF7-CB5A9DA7DEB7}"/>
    <dgm:cxn modelId="{B4D65D62-FE16-46F8-81A3-8811839E4A9B}" type="presOf" srcId="{F6233D22-413E-41C4-A0D4-86991449E39D}" destId="{5686F0B5-994C-43F2-B903-C7BF18B95D27}" srcOrd="0" destOrd="0" presId="urn:microsoft.com/office/officeart/2005/8/layout/list1"/>
    <dgm:cxn modelId="{0AC768B9-00F7-47D4-BAF7-3E0EFFA333E3}" type="presOf" srcId="{A786C992-EF6F-436E-A044-16DDE17D7533}" destId="{8D8591ED-3F2B-49F2-BCD9-4019C78F731D}" srcOrd="1" destOrd="0" presId="urn:microsoft.com/office/officeart/2005/8/layout/list1"/>
    <dgm:cxn modelId="{80B3DA1F-86CE-454D-B2F9-8631F3610CBC}" srcId="{F6233D22-413E-41C4-A0D4-86991449E39D}" destId="{0E3877DF-DAC3-458B-816A-58EFE23EFC98}" srcOrd="2" destOrd="0" parTransId="{64AC659C-2068-4229-BCAE-C4649AFD51BF}" sibTransId="{BFF77650-FB93-458E-88D0-E82E2310E708}"/>
    <dgm:cxn modelId="{D0F4910C-5E20-4D4B-84E2-3E539FC1782E}" type="presOf" srcId="{0E3877DF-DAC3-458B-816A-58EFE23EFC98}" destId="{F0029494-416B-4404-AFA5-0BF0188205AB}" srcOrd="0" destOrd="0" presId="urn:microsoft.com/office/officeart/2005/8/layout/list1"/>
    <dgm:cxn modelId="{68D08F89-47FD-47D5-9689-0832EEC370F4}" type="presOf" srcId="{986C2F0E-DCDD-4C16-A17E-4AA4B633A826}" destId="{B10C865A-BFC9-46F5-8210-8E996FDBEA69}" srcOrd="0" destOrd="0" presId="urn:microsoft.com/office/officeart/2005/8/layout/list1"/>
    <dgm:cxn modelId="{997857BD-FA0A-4C22-9FD0-F002B52CBF9B}" srcId="{F6233D22-413E-41C4-A0D4-86991449E39D}" destId="{986C2F0E-DCDD-4C16-A17E-4AA4B633A826}" srcOrd="1" destOrd="0" parTransId="{80F2817B-3095-4233-9C6E-3D91239B0792}" sibTransId="{BFB9ED94-3585-45BA-A011-0AA9761A0C1E}"/>
    <dgm:cxn modelId="{C0072405-B245-4838-B3B5-70F2C9C356A5}" type="presOf" srcId="{0E3877DF-DAC3-458B-816A-58EFE23EFC98}" destId="{18FBB20B-9B7B-4919-A786-9417DFD7BE9F}" srcOrd="1" destOrd="0" presId="urn:microsoft.com/office/officeart/2005/8/layout/list1"/>
    <dgm:cxn modelId="{5E6A88D5-6BA0-427F-A790-7CE878860D86}" type="presOf" srcId="{A786C992-EF6F-436E-A044-16DDE17D7533}" destId="{BBEC8A6C-562B-4CB1-A3BF-D7932FCC451B}" srcOrd="0" destOrd="0" presId="urn:microsoft.com/office/officeart/2005/8/layout/list1"/>
    <dgm:cxn modelId="{4B92750F-207B-43D2-BEAA-E0A528936233}" type="presParOf" srcId="{5686F0B5-994C-43F2-B903-C7BF18B95D27}" destId="{372E9ED9-B316-4D7D-B2A9-5992051DDCD6}" srcOrd="0" destOrd="0" presId="urn:microsoft.com/office/officeart/2005/8/layout/list1"/>
    <dgm:cxn modelId="{DC988028-F56B-4155-A601-FE221A7FDE18}" type="presParOf" srcId="{372E9ED9-B316-4D7D-B2A9-5992051DDCD6}" destId="{BBEC8A6C-562B-4CB1-A3BF-D7932FCC451B}" srcOrd="0" destOrd="0" presId="urn:microsoft.com/office/officeart/2005/8/layout/list1"/>
    <dgm:cxn modelId="{ECEF8AB9-5619-4674-892A-FB8768659E82}" type="presParOf" srcId="{372E9ED9-B316-4D7D-B2A9-5992051DDCD6}" destId="{8D8591ED-3F2B-49F2-BCD9-4019C78F731D}" srcOrd="1" destOrd="0" presId="urn:microsoft.com/office/officeart/2005/8/layout/list1"/>
    <dgm:cxn modelId="{E4859B68-9B2A-4878-894D-65D82620FAF7}" type="presParOf" srcId="{5686F0B5-994C-43F2-B903-C7BF18B95D27}" destId="{3ADE2295-49B3-4000-A615-FA092803F9ED}" srcOrd="1" destOrd="0" presId="urn:microsoft.com/office/officeart/2005/8/layout/list1"/>
    <dgm:cxn modelId="{9FAA3443-675E-4095-ABA6-709257DB8D51}" type="presParOf" srcId="{5686F0B5-994C-43F2-B903-C7BF18B95D27}" destId="{944E634A-0225-463F-BDD7-3C60D2832A8C}" srcOrd="2" destOrd="0" presId="urn:microsoft.com/office/officeart/2005/8/layout/list1"/>
    <dgm:cxn modelId="{F01940E3-06AC-4414-BA0D-1A92E2E346F8}" type="presParOf" srcId="{5686F0B5-994C-43F2-B903-C7BF18B95D27}" destId="{ABFCB4AC-D8B9-4721-A96E-981A14121DC7}" srcOrd="3" destOrd="0" presId="urn:microsoft.com/office/officeart/2005/8/layout/list1"/>
    <dgm:cxn modelId="{3CB56EF7-7147-4491-96EB-229B99110172}" type="presParOf" srcId="{5686F0B5-994C-43F2-B903-C7BF18B95D27}" destId="{24B75601-C42E-4B0F-B71F-8B54612617D2}" srcOrd="4" destOrd="0" presId="urn:microsoft.com/office/officeart/2005/8/layout/list1"/>
    <dgm:cxn modelId="{D59CE76C-B9D4-4790-B765-B8AA691164ED}" type="presParOf" srcId="{24B75601-C42E-4B0F-B71F-8B54612617D2}" destId="{B10C865A-BFC9-46F5-8210-8E996FDBEA69}" srcOrd="0" destOrd="0" presId="urn:microsoft.com/office/officeart/2005/8/layout/list1"/>
    <dgm:cxn modelId="{90950A12-F562-418B-A87A-6C284D78F0FB}" type="presParOf" srcId="{24B75601-C42E-4B0F-B71F-8B54612617D2}" destId="{4F7FA541-28F5-4DA4-A52B-BDCACE578E2A}" srcOrd="1" destOrd="0" presId="urn:microsoft.com/office/officeart/2005/8/layout/list1"/>
    <dgm:cxn modelId="{179237CA-2F57-414E-8ACC-82CAF76C0EC5}" type="presParOf" srcId="{5686F0B5-994C-43F2-B903-C7BF18B95D27}" destId="{7E56611D-D1A1-489C-8C0D-82FA1CD0A5EC}" srcOrd="5" destOrd="0" presId="urn:microsoft.com/office/officeart/2005/8/layout/list1"/>
    <dgm:cxn modelId="{2FE17DE6-74E4-4732-9793-DE75999BC285}" type="presParOf" srcId="{5686F0B5-994C-43F2-B903-C7BF18B95D27}" destId="{DD328900-08C6-4860-94D8-303A9E7D589B}" srcOrd="6" destOrd="0" presId="urn:microsoft.com/office/officeart/2005/8/layout/list1"/>
    <dgm:cxn modelId="{76AE2BAD-C172-4ABA-B655-E2B5213DFAE6}" type="presParOf" srcId="{5686F0B5-994C-43F2-B903-C7BF18B95D27}" destId="{99F50862-B0CB-4A81-95B7-F55E7BE00170}" srcOrd="7" destOrd="0" presId="urn:microsoft.com/office/officeart/2005/8/layout/list1"/>
    <dgm:cxn modelId="{1BCD1423-87EB-42FF-ACF6-69F40859EC2A}" type="presParOf" srcId="{5686F0B5-994C-43F2-B903-C7BF18B95D27}" destId="{3E4FE1D5-DC8B-4820-B557-AD8037EB8B0F}" srcOrd="8" destOrd="0" presId="urn:microsoft.com/office/officeart/2005/8/layout/list1"/>
    <dgm:cxn modelId="{CE75EB60-4C13-4B6C-9739-8BAB709BF84F}" type="presParOf" srcId="{3E4FE1D5-DC8B-4820-B557-AD8037EB8B0F}" destId="{F0029494-416B-4404-AFA5-0BF0188205AB}" srcOrd="0" destOrd="0" presId="urn:microsoft.com/office/officeart/2005/8/layout/list1"/>
    <dgm:cxn modelId="{725D3434-0CFF-4083-98C5-E1B702FDB0DE}" type="presParOf" srcId="{3E4FE1D5-DC8B-4820-B557-AD8037EB8B0F}" destId="{18FBB20B-9B7B-4919-A786-9417DFD7BE9F}" srcOrd="1" destOrd="0" presId="urn:microsoft.com/office/officeart/2005/8/layout/list1"/>
    <dgm:cxn modelId="{2FCA16AC-3BAD-4E8A-8127-DC36575E3AF7}" type="presParOf" srcId="{5686F0B5-994C-43F2-B903-C7BF18B95D27}" destId="{AE4449E8-3113-4474-A3DA-CEA224162C4E}" srcOrd="9" destOrd="0" presId="urn:microsoft.com/office/officeart/2005/8/layout/list1"/>
    <dgm:cxn modelId="{6C4740EF-34FA-4DF8-98A7-1F9BFF7E0B15}" type="presParOf" srcId="{5686F0B5-994C-43F2-B903-C7BF18B95D27}" destId="{B79861B1-FF53-46AD-9CDD-8A498C8A96C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CB26EE-4FEB-41CC-B301-FB98E7947729}" type="doc">
      <dgm:prSet loTypeId="urn:microsoft.com/office/officeart/2005/8/layout/hierarchy4" loCatId="list" qsTypeId="urn:microsoft.com/office/officeart/2005/8/quickstyle/3d1" qsCatId="3D" csTypeId="urn:microsoft.com/office/officeart/2005/8/colors/colorful2" csCatId="colorful" phldr="1"/>
      <dgm:spPr/>
      <dgm:t>
        <a:bodyPr/>
        <a:lstStyle/>
        <a:p>
          <a:pPr rtl="1"/>
          <a:endParaRPr lang="ar-EG"/>
        </a:p>
      </dgm:t>
    </dgm:pt>
    <dgm:pt modelId="{5CD71C04-A9BE-4788-9D21-06EED3AC55B5}">
      <dgm:prSet phldrT="[Text]" custT="1"/>
      <dgm:spPr>
        <a:xfrm rot="5400000">
          <a:off x="6686551" y="2865117"/>
          <a:ext cx="4359607" cy="440611"/>
        </a:xfrm>
        <a:noFill/>
        <a:ln>
          <a:noFill/>
        </a:ln>
        <a:effectLst/>
      </dgm:spPr>
      <dgm:t>
        <a:bodyPr/>
        <a:lstStyle/>
        <a:p>
          <a:pPr algn="ctr" rtl="1"/>
          <a:r>
            <a:rPr lang="ar-EG" sz="3600" b="1" dirty="0" smtClean="0">
              <a:solidFill>
                <a:schemeClr val="tx2">
                  <a:lumMod val="75000"/>
                </a:schemeClr>
              </a:solidFill>
              <a:effectLst>
                <a:outerShdw blurRad="38100" dist="38100" dir="2700000" algn="tl">
                  <a:srgbClr val="000000">
                    <a:alpha val="43137"/>
                  </a:srgbClr>
                </a:outerShdw>
              </a:effectLst>
              <a:latin typeface="Traditional Arabic" pitchFamily="18" charset="-78"/>
              <a:ea typeface="+mn-ea"/>
              <a:cs typeface="Traditional Arabic" pitchFamily="18" charset="-78"/>
            </a:rPr>
            <a:t>((</a:t>
          </a:r>
          <a:r>
            <a:rPr lang="ar-SA" sz="3600" b="1" dirty="0" smtClean="0">
              <a:solidFill>
                <a:schemeClr val="tx2">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الأعراض النفسيّة</a:t>
          </a:r>
          <a:r>
            <a:rPr lang="ar-EG" sz="3600" b="1" dirty="0" smtClean="0">
              <a:solidFill>
                <a:schemeClr val="tx2">
                  <a:lumMod val="75000"/>
                </a:schemeClr>
              </a:solidFill>
              <a:effectLst>
                <a:outerShdw blurRad="38100" dist="38100" dir="2700000" algn="tl">
                  <a:srgbClr val="000000">
                    <a:alpha val="43137"/>
                  </a:srgbClr>
                </a:outerShdw>
              </a:effectLst>
              <a:latin typeface="Traditional Arabic" pitchFamily="18" charset="-78"/>
              <a:ea typeface="+mn-ea"/>
              <a:cs typeface="Traditional Arabic" pitchFamily="18" charset="-78"/>
            </a:rPr>
            <a:t>))</a:t>
          </a:r>
          <a:endParaRPr lang="ar-EG" sz="3600" dirty="0">
            <a:solidFill>
              <a:schemeClr val="tx2">
                <a:lumMod val="75000"/>
              </a:scheme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CCB9426-8703-4179-8E9A-FCAFFC413EC2}" type="parTrans" cxnId="{1B0C535A-B81C-4280-A82C-873E6DE89E1A}">
      <dgm:prSet/>
      <dgm:spPr/>
      <dgm:t>
        <a:bodyPr/>
        <a:lstStyle/>
        <a:p>
          <a:pPr rtl="1"/>
          <a:endParaRPr lang="ar-EG"/>
        </a:p>
      </dgm:t>
    </dgm:pt>
    <dgm:pt modelId="{F7D57F31-85C9-4AC2-BA28-9C1E77EE59D9}" type="sibTrans" cxnId="{1B0C535A-B81C-4280-A82C-873E6DE89E1A}">
      <dgm:prSet/>
      <dgm:spPr/>
      <dgm:t>
        <a:bodyPr/>
        <a:lstStyle/>
        <a:p>
          <a:pPr rtl="1"/>
          <a:endParaRPr lang="ar-EG"/>
        </a:p>
      </dgm:t>
    </dgm:pt>
    <dgm:pt modelId="{71273B22-ED78-44B5-A0E6-92A7F9AB36EB}">
      <dgm:prSet phldrT="[Text]" custT="1"/>
      <dgm:spPr>
        <a:xfrm>
          <a:off x="6451338" y="905619"/>
          <a:ext cx="2194710" cy="4359607"/>
        </a:xfrm>
        <a:solidFill>
          <a:schemeClr val="accent1">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SA" sz="2400" b="1" dirty="0" smtClean="0">
              <a:effectLst>
                <a:outerShdw blurRad="38100" dist="38100" dir="2700000" algn="tl">
                  <a:srgbClr val="000000">
                    <a:alpha val="43137"/>
                  </a:srgbClr>
                </a:outerShdw>
              </a:effectLst>
              <a:latin typeface="Traditional Arabic" pitchFamily="18" charset="-78"/>
              <a:cs typeface="Traditional Arabic" pitchFamily="18" charset="-78"/>
            </a:rPr>
            <a:t>تشمل الأعراض النفسيّة القلق الدّائم والمستمر، وفقدان القدرة على التّركيز في الدّراسة أو العمل</a:t>
          </a:r>
          <a:endParaRPr lang="ar-EG" sz="24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800373C0-FA02-4DC7-8D4B-AF296B21CECC}" type="parTrans" cxnId="{23166D7A-DBC8-4A9D-898A-BA73C1749973}">
      <dgm:prSet/>
      <dgm:spPr/>
      <dgm:t>
        <a:bodyPr/>
        <a:lstStyle/>
        <a:p>
          <a:pPr rtl="1"/>
          <a:endParaRPr lang="ar-EG"/>
        </a:p>
      </dgm:t>
    </dgm:pt>
    <dgm:pt modelId="{B4D76BF3-2F78-427A-ACBA-EE22C52B436D}" type="sibTrans" cxnId="{23166D7A-DBC8-4A9D-898A-BA73C1749973}">
      <dgm:prSet/>
      <dgm:spPr/>
      <dgm:t>
        <a:bodyPr/>
        <a:lstStyle/>
        <a:p>
          <a:pPr rtl="1"/>
          <a:endParaRPr lang="ar-EG"/>
        </a:p>
      </dgm:t>
    </dgm:pt>
    <dgm:pt modelId="{43F7D53D-6443-4FAD-BB36-4BA852327714}">
      <dgm:prSet phldrT="[Text]" custT="1"/>
      <dgm:spPr>
        <a:xfrm rot="5400000">
          <a:off x="3489551" y="2865117"/>
          <a:ext cx="4359607" cy="440611"/>
        </a:xfrm>
        <a:noFill/>
        <a:ln>
          <a:noFill/>
        </a:ln>
        <a:effectLst/>
      </dgm:spPr>
      <dgm:t>
        <a:bodyPr/>
        <a:lstStyle/>
        <a:p>
          <a:pPr algn="ctr" rtl="1"/>
          <a:r>
            <a:rPr lang="ar-EG" sz="3600" b="1" dirty="0" smtClean="0">
              <a:solidFill>
                <a:schemeClr val="tx2">
                  <a:lumMod val="75000"/>
                </a:schemeClr>
              </a:solidFill>
              <a:effectLst>
                <a:outerShdw blurRad="38100" dist="38100" dir="2700000" algn="tl">
                  <a:srgbClr val="000000">
                    <a:alpha val="43137"/>
                  </a:srgbClr>
                </a:outerShdw>
              </a:effectLst>
              <a:latin typeface="Traditional Arabic" pitchFamily="18" charset="-78"/>
              <a:ea typeface="+mn-ea"/>
              <a:cs typeface="Traditional Arabic" pitchFamily="18" charset="-78"/>
            </a:rPr>
            <a:t>((</a:t>
          </a:r>
          <a:r>
            <a:rPr lang="ar-SA" sz="3600" b="1" dirty="0" smtClean="0">
              <a:solidFill>
                <a:schemeClr val="tx2">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الأعراض السلوكيّة</a:t>
          </a:r>
          <a:r>
            <a:rPr lang="ar-EG" sz="3600" b="1" dirty="0" smtClean="0">
              <a:solidFill>
                <a:schemeClr val="tx2">
                  <a:lumMod val="75000"/>
                </a:schemeClr>
              </a:solidFill>
              <a:effectLst>
                <a:outerShdw blurRad="38100" dist="38100" dir="2700000" algn="tl">
                  <a:srgbClr val="000000">
                    <a:alpha val="43137"/>
                  </a:srgbClr>
                </a:outerShdw>
              </a:effectLst>
              <a:latin typeface="Traditional Arabic" pitchFamily="18" charset="-78"/>
              <a:ea typeface="+mn-ea"/>
              <a:cs typeface="Traditional Arabic" pitchFamily="18" charset="-78"/>
            </a:rPr>
            <a:t>))</a:t>
          </a:r>
          <a:endParaRPr lang="ar-EG" sz="3600" dirty="0">
            <a:solidFill>
              <a:schemeClr val="tx2">
                <a:lumMod val="75000"/>
              </a:scheme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98E71012-0568-4687-AD60-DD6BDD800B84}" type="parTrans" cxnId="{1AE21006-0FFB-4601-873C-0A6947D98A13}">
      <dgm:prSet/>
      <dgm:spPr/>
      <dgm:t>
        <a:bodyPr/>
        <a:lstStyle/>
        <a:p>
          <a:pPr rtl="1"/>
          <a:endParaRPr lang="ar-EG"/>
        </a:p>
      </dgm:t>
    </dgm:pt>
    <dgm:pt modelId="{8903FB64-EDA6-4369-BE9E-194F2F06AF80}" type="sibTrans" cxnId="{1AE21006-0FFB-4601-873C-0A6947D98A13}">
      <dgm:prSet/>
      <dgm:spPr/>
      <dgm:t>
        <a:bodyPr/>
        <a:lstStyle/>
        <a:p>
          <a:pPr rtl="1"/>
          <a:endParaRPr lang="ar-EG"/>
        </a:p>
      </dgm:t>
    </dgm:pt>
    <dgm:pt modelId="{3FEF8D12-BD7D-403F-8078-61867782A288}">
      <dgm:prSet phldrT="[Text]" custT="1"/>
      <dgm:spPr>
        <a:xfrm>
          <a:off x="3254339" y="905619"/>
          <a:ext cx="2194710" cy="4359607"/>
        </a:xfrm>
        <a:gradFill rotWithShape="0">
          <a:gsLst>
            <a:gs pos="0">
              <a:srgbClr val="C0504D">
                <a:hueOff val="2340759"/>
                <a:satOff val="-2919"/>
                <a:lumOff val="686"/>
                <a:alphaOff val="0"/>
                <a:shade val="51000"/>
                <a:satMod val="130000"/>
              </a:srgbClr>
            </a:gs>
            <a:gs pos="80000">
              <a:srgbClr val="C0504D">
                <a:hueOff val="2340759"/>
                <a:satOff val="-2919"/>
                <a:lumOff val="686"/>
                <a:alphaOff val="0"/>
                <a:shade val="93000"/>
                <a:satMod val="130000"/>
              </a:srgbClr>
            </a:gs>
            <a:gs pos="100000">
              <a:srgbClr val="C0504D">
                <a:hueOff val="2340759"/>
                <a:satOff val="-2919"/>
                <a:lumOff val="68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SA" sz="2400" b="1" dirty="0" smtClean="0">
              <a:effectLst>
                <a:outerShdw blurRad="38100" dist="38100" dir="2700000" algn="tl">
                  <a:srgbClr val="000000">
                    <a:alpha val="43137"/>
                  </a:srgbClr>
                </a:outerShdw>
              </a:effectLst>
              <a:latin typeface="Traditional Arabic" pitchFamily="18" charset="-78"/>
              <a:cs typeface="Traditional Arabic" pitchFamily="18" charset="-78"/>
            </a:rPr>
            <a:t>يُمكن تلخيص الأعراض السلوكيّة للضغط النفسيّ في اضطرابات تناول الطّعام، اضطرابات النوم،والشعور برغبةٍ دائمةٍ في الانعزال، وتجنّب الآخرين</a:t>
          </a:r>
          <a:endParaRPr lang="ar-EG" sz="24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2EDB96A4-9285-4980-A10A-708C33CF93D0}" type="parTrans" cxnId="{0209FC90-3BE5-422C-AC19-9AAE6353BB54}">
      <dgm:prSet/>
      <dgm:spPr/>
      <dgm:t>
        <a:bodyPr/>
        <a:lstStyle/>
        <a:p>
          <a:pPr rtl="1"/>
          <a:endParaRPr lang="ar-EG"/>
        </a:p>
      </dgm:t>
    </dgm:pt>
    <dgm:pt modelId="{FF44DB93-CB3F-4769-A4CD-48CA0ECF0649}" type="sibTrans" cxnId="{0209FC90-3BE5-422C-AC19-9AAE6353BB54}">
      <dgm:prSet/>
      <dgm:spPr/>
      <dgm:t>
        <a:bodyPr/>
        <a:lstStyle/>
        <a:p>
          <a:pPr rtl="1"/>
          <a:endParaRPr lang="ar-EG"/>
        </a:p>
      </dgm:t>
    </dgm:pt>
    <dgm:pt modelId="{42D4E0DF-8D2F-4C45-A369-8092BA3861B6}">
      <dgm:prSet phldrT="[Text]" custT="1"/>
      <dgm:spPr>
        <a:xfrm rot="5400000">
          <a:off x="292552" y="2865117"/>
          <a:ext cx="4359607" cy="440611"/>
        </a:xfrm>
        <a:noFill/>
        <a:ln>
          <a:noFill/>
        </a:ln>
        <a:effectLst/>
      </dgm:spPr>
      <dgm:t>
        <a:bodyPr/>
        <a:lstStyle/>
        <a:p>
          <a:pPr algn="ctr" rtl="1"/>
          <a:r>
            <a:rPr lang="ar-EG" sz="3600" b="1" dirty="0" smtClean="0">
              <a:solidFill>
                <a:schemeClr val="tx2">
                  <a:lumMod val="75000"/>
                </a:schemeClr>
              </a:solidFill>
              <a:effectLst>
                <a:outerShdw blurRad="38100" dist="38100" dir="2700000" algn="tl">
                  <a:srgbClr val="000000">
                    <a:alpha val="43137"/>
                  </a:srgbClr>
                </a:outerShdw>
              </a:effectLst>
              <a:latin typeface="Traditional Arabic" pitchFamily="18" charset="-78"/>
              <a:ea typeface="+mn-ea"/>
              <a:cs typeface="Traditional Arabic" pitchFamily="18" charset="-78"/>
            </a:rPr>
            <a:t>((</a:t>
          </a:r>
          <a:r>
            <a:rPr lang="ar-SA" sz="3600" b="1" dirty="0" smtClean="0">
              <a:solidFill>
                <a:schemeClr val="tx2">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الأعراض الجسديّة</a:t>
          </a:r>
          <a:r>
            <a:rPr lang="ar-EG" sz="3600" b="1" dirty="0" smtClean="0">
              <a:solidFill>
                <a:schemeClr val="tx2">
                  <a:lumMod val="75000"/>
                </a:schemeClr>
              </a:solidFill>
              <a:effectLst>
                <a:outerShdw blurRad="38100" dist="38100" dir="2700000" algn="tl">
                  <a:srgbClr val="000000">
                    <a:alpha val="43137"/>
                  </a:srgbClr>
                </a:outerShdw>
              </a:effectLst>
              <a:latin typeface="Traditional Arabic" pitchFamily="18" charset="-78"/>
              <a:ea typeface="+mn-ea"/>
              <a:cs typeface="Traditional Arabic" pitchFamily="18" charset="-78"/>
            </a:rPr>
            <a:t>))</a:t>
          </a:r>
          <a:r>
            <a:rPr lang="ar-SA" sz="3600" b="1" dirty="0" smtClean="0">
              <a:solidFill>
                <a:schemeClr val="tx2">
                  <a:lumMod val="75000"/>
                </a:schemeClr>
              </a:solidFill>
              <a:effectLst>
                <a:outerShdw blurRad="38100" dist="38100" dir="2700000" algn="tl">
                  <a:srgbClr val="000000">
                    <a:alpha val="43137"/>
                  </a:srgbClr>
                </a:outerShdw>
              </a:effectLst>
              <a:latin typeface="Traditional Arabic" pitchFamily="18" charset="-78"/>
              <a:ea typeface="+mn-ea"/>
              <a:cs typeface="Traditional Arabic" pitchFamily="18" charset="-78"/>
            </a:rPr>
            <a:t> </a:t>
          </a:r>
          <a:endParaRPr lang="ar-EG" sz="3600" dirty="0">
            <a:solidFill>
              <a:schemeClr val="tx2">
                <a:lumMod val="75000"/>
              </a:scheme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A8A347B-942F-40E2-BAB3-6A3B6F2BC5B3}" type="parTrans" cxnId="{487E39E2-712C-4382-9871-DA86911E3F49}">
      <dgm:prSet/>
      <dgm:spPr/>
      <dgm:t>
        <a:bodyPr/>
        <a:lstStyle/>
        <a:p>
          <a:pPr rtl="1"/>
          <a:endParaRPr lang="ar-EG"/>
        </a:p>
      </dgm:t>
    </dgm:pt>
    <dgm:pt modelId="{05AA7EFC-5C34-4182-8397-53539DAAECDE}" type="sibTrans" cxnId="{487E39E2-712C-4382-9871-DA86911E3F49}">
      <dgm:prSet/>
      <dgm:spPr/>
      <dgm:t>
        <a:bodyPr/>
        <a:lstStyle/>
        <a:p>
          <a:pPr rtl="1"/>
          <a:endParaRPr lang="ar-EG"/>
        </a:p>
      </dgm:t>
    </dgm:pt>
    <dgm:pt modelId="{00872F7B-3C0F-495C-84C9-8237AF3B010B}">
      <dgm:prSet phldrT="[Text]" custT="1"/>
      <dgm:spPr>
        <a:xfrm>
          <a:off x="57339" y="905619"/>
          <a:ext cx="2194710" cy="4359607"/>
        </a:xfrm>
        <a:solidFill>
          <a:schemeClr val="accent1">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SA" sz="2400" b="1" dirty="0" smtClean="0">
              <a:effectLst>
                <a:outerShdw blurRad="38100" dist="38100" dir="2700000" algn="tl">
                  <a:srgbClr val="000000">
                    <a:alpha val="43137"/>
                  </a:srgbClr>
                </a:outerShdw>
              </a:effectLst>
              <a:latin typeface="Traditional Arabic" pitchFamily="18" charset="-78"/>
              <a:cs typeface="Traditional Arabic" pitchFamily="18" charset="-78"/>
            </a:rPr>
            <a:t>يؤثّر الضّغط النفسيّ على الجسم عن طريق الشّعور بالآلام العضويّة في مختلف مناطق الجسم، وخصوصاً في منطقة الرّقبة والأكتاف والظّهر، أو الشّعور بالصّداع</a:t>
          </a:r>
          <a:endParaRPr lang="ar-EG" sz="24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27A6F723-6CE5-435C-98B0-D07A408C82AC}" type="parTrans" cxnId="{A3874FD6-5F7A-4F98-A003-5BCECADA9761}">
      <dgm:prSet/>
      <dgm:spPr/>
      <dgm:t>
        <a:bodyPr/>
        <a:lstStyle/>
        <a:p>
          <a:pPr rtl="1"/>
          <a:endParaRPr lang="ar-EG"/>
        </a:p>
      </dgm:t>
    </dgm:pt>
    <dgm:pt modelId="{789E5E61-0F53-403E-A26A-47F7B1C33A65}" type="sibTrans" cxnId="{A3874FD6-5F7A-4F98-A003-5BCECADA9761}">
      <dgm:prSet/>
      <dgm:spPr/>
      <dgm:t>
        <a:bodyPr/>
        <a:lstStyle/>
        <a:p>
          <a:pPr rtl="1"/>
          <a:endParaRPr lang="ar-EG"/>
        </a:p>
      </dgm:t>
    </dgm:pt>
    <dgm:pt modelId="{852D32A3-FE85-468C-B503-B4280A17D9A3}" type="pres">
      <dgm:prSet presAssocID="{31CB26EE-4FEB-41CC-B301-FB98E7947729}" presName="Name0" presStyleCnt="0">
        <dgm:presLayoutVars>
          <dgm:chPref val="1"/>
          <dgm:dir/>
          <dgm:animOne val="branch"/>
          <dgm:animLvl val="lvl"/>
          <dgm:resizeHandles/>
        </dgm:presLayoutVars>
      </dgm:prSet>
      <dgm:spPr/>
      <dgm:t>
        <a:bodyPr/>
        <a:lstStyle/>
        <a:p>
          <a:endParaRPr lang="en-US"/>
        </a:p>
      </dgm:t>
    </dgm:pt>
    <dgm:pt modelId="{EED7BB48-C7BD-4CA6-9CC0-B57BF2AEF20A}" type="pres">
      <dgm:prSet presAssocID="{5CD71C04-A9BE-4788-9D21-06EED3AC55B5}" presName="vertOne" presStyleCnt="0"/>
      <dgm:spPr/>
    </dgm:pt>
    <dgm:pt modelId="{FFA87AF7-CC0C-4D97-9076-96771EDA80B4}" type="pres">
      <dgm:prSet presAssocID="{5CD71C04-A9BE-4788-9D21-06EED3AC55B5}" presName="txOne" presStyleLbl="node0" presStyleIdx="0" presStyleCnt="3" custScaleX="99384" custLinFactNeighborX="-247" custLinFactNeighborY="-385">
        <dgm:presLayoutVars>
          <dgm:chPref val="3"/>
        </dgm:presLayoutVars>
      </dgm:prSet>
      <dgm:spPr>
        <a:prstGeom prst="rect">
          <a:avLst/>
        </a:prstGeom>
      </dgm:spPr>
      <dgm:t>
        <a:bodyPr/>
        <a:lstStyle/>
        <a:p>
          <a:endParaRPr lang="en-US"/>
        </a:p>
      </dgm:t>
    </dgm:pt>
    <dgm:pt modelId="{F68BE09A-68BE-4C29-8513-DFD1BA20F897}" type="pres">
      <dgm:prSet presAssocID="{5CD71C04-A9BE-4788-9D21-06EED3AC55B5}" presName="parTransOne" presStyleCnt="0"/>
      <dgm:spPr/>
    </dgm:pt>
    <dgm:pt modelId="{4562C43E-E0C3-49A6-AE5B-287A0FFA63B3}" type="pres">
      <dgm:prSet presAssocID="{5CD71C04-A9BE-4788-9D21-06EED3AC55B5}" presName="horzOne" presStyleCnt="0"/>
      <dgm:spPr/>
    </dgm:pt>
    <dgm:pt modelId="{5B3B8A81-E380-485F-8B1B-817E054FE021}" type="pres">
      <dgm:prSet presAssocID="{71273B22-ED78-44B5-A0E6-92A7F9AB36EB}" presName="vertTwo" presStyleCnt="0"/>
      <dgm:spPr/>
    </dgm:pt>
    <dgm:pt modelId="{02208219-6815-4093-A3DC-90CF57F8BB29}" type="pres">
      <dgm:prSet presAssocID="{71273B22-ED78-44B5-A0E6-92A7F9AB36EB}" presName="txTwo" presStyleLbl="node2" presStyleIdx="0" presStyleCnt="3">
        <dgm:presLayoutVars>
          <dgm:chPref val="3"/>
        </dgm:presLayoutVars>
      </dgm:prSet>
      <dgm:spPr>
        <a:prstGeom prst="rect">
          <a:avLst/>
        </a:prstGeom>
      </dgm:spPr>
      <dgm:t>
        <a:bodyPr/>
        <a:lstStyle/>
        <a:p>
          <a:endParaRPr lang="en-US"/>
        </a:p>
      </dgm:t>
    </dgm:pt>
    <dgm:pt modelId="{6FF7A5D6-0C0F-474A-80E0-70B3E2C2062F}" type="pres">
      <dgm:prSet presAssocID="{71273B22-ED78-44B5-A0E6-92A7F9AB36EB}" presName="horzTwo" presStyleCnt="0"/>
      <dgm:spPr/>
    </dgm:pt>
    <dgm:pt modelId="{490E89F1-654C-4248-8623-D6FEBA939436}" type="pres">
      <dgm:prSet presAssocID="{F7D57F31-85C9-4AC2-BA28-9C1E77EE59D9}" presName="sibSpaceOne" presStyleCnt="0"/>
      <dgm:spPr/>
    </dgm:pt>
    <dgm:pt modelId="{F46C3DBC-5238-46B6-999F-8C03F8B29397}" type="pres">
      <dgm:prSet presAssocID="{43F7D53D-6443-4FAD-BB36-4BA852327714}" presName="vertOne" presStyleCnt="0"/>
      <dgm:spPr/>
    </dgm:pt>
    <dgm:pt modelId="{E09957A0-B7D6-42D0-BF15-AD9404C1A2BD}" type="pres">
      <dgm:prSet presAssocID="{43F7D53D-6443-4FAD-BB36-4BA852327714}" presName="txOne" presStyleLbl="node0" presStyleIdx="1" presStyleCnt="3" custScaleX="99384" custLinFactNeighborX="-247" custLinFactNeighborY="-385">
        <dgm:presLayoutVars>
          <dgm:chPref val="3"/>
        </dgm:presLayoutVars>
      </dgm:prSet>
      <dgm:spPr>
        <a:prstGeom prst="rect">
          <a:avLst/>
        </a:prstGeom>
      </dgm:spPr>
      <dgm:t>
        <a:bodyPr/>
        <a:lstStyle/>
        <a:p>
          <a:endParaRPr lang="en-US"/>
        </a:p>
      </dgm:t>
    </dgm:pt>
    <dgm:pt modelId="{1F2B1E09-0CB3-4109-ABE5-2DE33EA34C3D}" type="pres">
      <dgm:prSet presAssocID="{43F7D53D-6443-4FAD-BB36-4BA852327714}" presName="parTransOne" presStyleCnt="0"/>
      <dgm:spPr/>
    </dgm:pt>
    <dgm:pt modelId="{C6E4ED13-966D-429B-BD11-9870035DA012}" type="pres">
      <dgm:prSet presAssocID="{43F7D53D-6443-4FAD-BB36-4BA852327714}" presName="horzOne" presStyleCnt="0"/>
      <dgm:spPr/>
    </dgm:pt>
    <dgm:pt modelId="{8C4C53E3-13F5-4037-ADBE-B4B1CDA58E87}" type="pres">
      <dgm:prSet presAssocID="{3FEF8D12-BD7D-403F-8078-61867782A288}" presName="vertTwo" presStyleCnt="0"/>
      <dgm:spPr/>
    </dgm:pt>
    <dgm:pt modelId="{08B221BC-FEBC-469A-B545-2897B34C04E6}" type="pres">
      <dgm:prSet presAssocID="{3FEF8D12-BD7D-403F-8078-61867782A288}" presName="txTwo" presStyleLbl="node2" presStyleIdx="1" presStyleCnt="3">
        <dgm:presLayoutVars>
          <dgm:chPref val="3"/>
        </dgm:presLayoutVars>
      </dgm:prSet>
      <dgm:spPr>
        <a:prstGeom prst="rect">
          <a:avLst/>
        </a:prstGeom>
      </dgm:spPr>
      <dgm:t>
        <a:bodyPr/>
        <a:lstStyle/>
        <a:p>
          <a:endParaRPr lang="en-US"/>
        </a:p>
      </dgm:t>
    </dgm:pt>
    <dgm:pt modelId="{637CCEF0-9B81-4883-AB10-4B5CFE6ED397}" type="pres">
      <dgm:prSet presAssocID="{3FEF8D12-BD7D-403F-8078-61867782A288}" presName="horzTwo" presStyleCnt="0"/>
      <dgm:spPr/>
    </dgm:pt>
    <dgm:pt modelId="{3B3808BF-3E51-4BB6-8CCD-628623C1603D}" type="pres">
      <dgm:prSet presAssocID="{8903FB64-EDA6-4369-BE9E-194F2F06AF80}" presName="sibSpaceOne" presStyleCnt="0"/>
      <dgm:spPr/>
    </dgm:pt>
    <dgm:pt modelId="{8E4F7160-4A21-40D3-988C-6B354DEE98AD}" type="pres">
      <dgm:prSet presAssocID="{42D4E0DF-8D2F-4C45-A369-8092BA3861B6}" presName="vertOne" presStyleCnt="0"/>
      <dgm:spPr/>
    </dgm:pt>
    <dgm:pt modelId="{10F328EE-02E2-4310-B7D8-AD12554A9DD7}" type="pres">
      <dgm:prSet presAssocID="{42D4E0DF-8D2F-4C45-A369-8092BA3861B6}" presName="txOne" presStyleLbl="node0" presStyleIdx="2" presStyleCnt="3" custScaleX="99384" custLinFactNeighborX="-247" custLinFactNeighborY="-385">
        <dgm:presLayoutVars>
          <dgm:chPref val="3"/>
        </dgm:presLayoutVars>
      </dgm:prSet>
      <dgm:spPr>
        <a:prstGeom prst="rect">
          <a:avLst/>
        </a:prstGeom>
      </dgm:spPr>
      <dgm:t>
        <a:bodyPr/>
        <a:lstStyle/>
        <a:p>
          <a:endParaRPr lang="en-US"/>
        </a:p>
      </dgm:t>
    </dgm:pt>
    <dgm:pt modelId="{6883BDA0-90C4-4F25-9C0A-E474ADB55336}" type="pres">
      <dgm:prSet presAssocID="{42D4E0DF-8D2F-4C45-A369-8092BA3861B6}" presName="parTransOne" presStyleCnt="0"/>
      <dgm:spPr/>
    </dgm:pt>
    <dgm:pt modelId="{5BA76493-1CAA-4571-A3EA-2F5D9BE1C910}" type="pres">
      <dgm:prSet presAssocID="{42D4E0DF-8D2F-4C45-A369-8092BA3861B6}" presName="horzOne" presStyleCnt="0"/>
      <dgm:spPr/>
    </dgm:pt>
    <dgm:pt modelId="{C0691FB5-FD4C-4AD3-8761-11CFE906237C}" type="pres">
      <dgm:prSet presAssocID="{00872F7B-3C0F-495C-84C9-8237AF3B010B}" presName="vertTwo" presStyleCnt="0"/>
      <dgm:spPr/>
    </dgm:pt>
    <dgm:pt modelId="{DDBE0236-4833-4343-A67F-02F640171279}" type="pres">
      <dgm:prSet presAssocID="{00872F7B-3C0F-495C-84C9-8237AF3B010B}" presName="txTwo" presStyleLbl="node2" presStyleIdx="2" presStyleCnt="3">
        <dgm:presLayoutVars>
          <dgm:chPref val="3"/>
        </dgm:presLayoutVars>
      </dgm:prSet>
      <dgm:spPr>
        <a:prstGeom prst="rect">
          <a:avLst/>
        </a:prstGeom>
      </dgm:spPr>
      <dgm:t>
        <a:bodyPr/>
        <a:lstStyle/>
        <a:p>
          <a:endParaRPr lang="en-US"/>
        </a:p>
      </dgm:t>
    </dgm:pt>
    <dgm:pt modelId="{B929DAE1-E04D-4CC6-9809-9C88C23135FB}" type="pres">
      <dgm:prSet presAssocID="{00872F7B-3C0F-495C-84C9-8237AF3B010B}" presName="horzTwo" presStyleCnt="0"/>
      <dgm:spPr/>
    </dgm:pt>
  </dgm:ptLst>
  <dgm:cxnLst>
    <dgm:cxn modelId="{6FB7625E-3557-4CF4-9411-F937FF582BB4}" type="presOf" srcId="{5CD71C04-A9BE-4788-9D21-06EED3AC55B5}" destId="{FFA87AF7-CC0C-4D97-9076-96771EDA80B4}" srcOrd="0" destOrd="0" presId="urn:microsoft.com/office/officeart/2005/8/layout/hierarchy4"/>
    <dgm:cxn modelId="{07D5F0C8-0DFF-4E3F-BF2E-72EB01A58B93}" type="presOf" srcId="{00872F7B-3C0F-495C-84C9-8237AF3B010B}" destId="{DDBE0236-4833-4343-A67F-02F640171279}" srcOrd="0" destOrd="0" presId="urn:microsoft.com/office/officeart/2005/8/layout/hierarchy4"/>
    <dgm:cxn modelId="{0209FC90-3BE5-422C-AC19-9AAE6353BB54}" srcId="{43F7D53D-6443-4FAD-BB36-4BA852327714}" destId="{3FEF8D12-BD7D-403F-8078-61867782A288}" srcOrd="0" destOrd="0" parTransId="{2EDB96A4-9285-4980-A10A-708C33CF93D0}" sibTransId="{FF44DB93-CB3F-4769-A4CD-48CA0ECF0649}"/>
    <dgm:cxn modelId="{2DECA4DF-B4BF-495B-985F-3D03EF420492}" type="presOf" srcId="{3FEF8D12-BD7D-403F-8078-61867782A288}" destId="{08B221BC-FEBC-469A-B545-2897B34C04E6}" srcOrd="0" destOrd="0" presId="urn:microsoft.com/office/officeart/2005/8/layout/hierarchy4"/>
    <dgm:cxn modelId="{9ABF2526-92DD-4173-B38D-D01B0B43236F}" type="presOf" srcId="{42D4E0DF-8D2F-4C45-A369-8092BA3861B6}" destId="{10F328EE-02E2-4310-B7D8-AD12554A9DD7}" srcOrd="0" destOrd="0" presId="urn:microsoft.com/office/officeart/2005/8/layout/hierarchy4"/>
    <dgm:cxn modelId="{23166D7A-DBC8-4A9D-898A-BA73C1749973}" srcId="{5CD71C04-A9BE-4788-9D21-06EED3AC55B5}" destId="{71273B22-ED78-44B5-A0E6-92A7F9AB36EB}" srcOrd="0" destOrd="0" parTransId="{800373C0-FA02-4DC7-8D4B-AF296B21CECC}" sibTransId="{B4D76BF3-2F78-427A-ACBA-EE22C52B436D}"/>
    <dgm:cxn modelId="{1B0C535A-B81C-4280-A82C-873E6DE89E1A}" srcId="{31CB26EE-4FEB-41CC-B301-FB98E7947729}" destId="{5CD71C04-A9BE-4788-9D21-06EED3AC55B5}" srcOrd="0" destOrd="0" parTransId="{6CCB9426-8703-4179-8E9A-FCAFFC413EC2}" sibTransId="{F7D57F31-85C9-4AC2-BA28-9C1E77EE59D9}"/>
    <dgm:cxn modelId="{A3874FD6-5F7A-4F98-A003-5BCECADA9761}" srcId="{42D4E0DF-8D2F-4C45-A369-8092BA3861B6}" destId="{00872F7B-3C0F-495C-84C9-8237AF3B010B}" srcOrd="0" destOrd="0" parTransId="{27A6F723-6CE5-435C-98B0-D07A408C82AC}" sibTransId="{789E5E61-0F53-403E-A26A-47F7B1C33A65}"/>
    <dgm:cxn modelId="{DE341C39-7481-469F-B456-4F750861558D}" type="presOf" srcId="{71273B22-ED78-44B5-A0E6-92A7F9AB36EB}" destId="{02208219-6815-4093-A3DC-90CF57F8BB29}" srcOrd="0" destOrd="0" presId="urn:microsoft.com/office/officeart/2005/8/layout/hierarchy4"/>
    <dgm:cxn modelId="{1AE21006-0FFB-4601-873C-0A6947D98A13}" srcId="{31CB26EE-4FEB-41CC-B301-FB98E7947729}" destId="{43F7D53D-6443-4FAD-BB36-4BA852327714}" srcOrd="1" destOrd="0" parTransId="{98E71012-0568-4687-AD60-DD6BDD800B84}" sibTransId="{8903FB64-EDA6-4369-BE9E-194F2F06AF80}"/>
    <dgm:cxn modelId="{57429774-DED4-4741-8755-43DCB05C0146}" type="presOf" srcId="{43F7D53D-6443-4FAD-BB36-4BA852327714}" destId="{E09957A0-B7D6-42D0-BF15-AD9404C1A2BD}" srcOrd="0" destOrd="0" presId="urn:microsoft.com/office/officeart/2005/8/layout/hierarchy4"/>
    <dgm:cxn modelId="{D3D0FAE3-7D15-4075-B4E1-246CB1B88156}" type="presOf" srcId="{31CB26EE-4FEB-41CC-B301-FB98E7947729}" destId="{852D32A3-FE85-468C-B503-B4280A17D9A3}" srcOrd="0" destOrd="0" presId="urn:microsoft.com/office/officeart/2005/8/layout/hierarchy4"/>
    <dgm:cxn modelId="{487E39E2-712C-4382-9871-DA86911E3F49}" srcId="{31CB26EE-4FEB-41CC-B301-FB98E7947729}" destId="{42D4E0DF-8D2F-4C45-A369-8092BA3861B6}" srcOrd="2" destOrd="0" parTransId="{FA8A347B-942F-40E2-BAB3-6A3B6F2BC5B3}" sibTransId="{05AA7EFC-5C34-4182-8397-53539DAAECDE}"/>
    <dgm:cxn modelId="{48F9DB76-471F-4A58-8995-508FFDAE486F}" type="presParOf" srcId="{852D32A3-FE85-468C-B503-B4280A17D9A3}" destId="{EED7BB48-C7BD-4CA6-9CC0-B57BF2AEF20A}" srcOrd="0" destOrd="0" presId="urn:microsoft.com/office/officeart/2005/8/layout/hierarchy4"/>
    <dgm:cxn modelId="{FB354528-29F2-45B7-87A4-C876C7911751}" type="presParOf" srcId="{EED7BB48-C7BD-4CA6-9CC0-B57BF2AEF20A}" destId="{FFA87AF7-CC0C-4D97-9076-96771EDA80B4}" srcOrd="0" destOrd="0" presId="urn:microsoft.com/office/officeart/2005/8/layout/hierarchy4"/>
    <dgm:cxn modelId="{28C28F22-8658-42F1-A861-DFF9CD932E75}" type="presParOf" srcId="{EED7BB48-C7BD-4CA6-9CC0-B57BF2AEF20A}" destId="{F68BE09A-68BE-4C29-8513-DFD1BA20F897}" srcOrd="1" destOrd="0" presId="urn:microsoft.com/office/officeart/2005/8/layout/hierarchy4"/>
    <dgm:cxn modelId="{36C1086A-BEB9-45C4-89A7-19A0687FA7DE}" type="presParOf" srcId="{EED7BB48-C7BD-4CA6-9CC0-B57BF2AEF20A}" destId="{4562C43E-E0C3-49A6-AE5B-287A0FFA63B3}" srcOrd="2" destOrd="0" presId="urn:microsoft.com/office/officeart/2005/8/layout/hierarchy4"/>
    <dgm:cxn modelId="{08C8A071-31EA-4927-9349-566341E458B2}" type="presParOf" srcId="{4562C43E-E0C3-49A6-AE5B-287A0FFA63B3}" destId="{5B3B8A81-E380-485F-8B1B-817E054FE021}" srcOrd="0" destOrd="0" presId="urn:microsoft.com/office/officeart/2005/8/layout/hierarchy4"/>
    <dgm:cxn modelId="{5FC132E0-0EDF-45E8-A0B4-62E062971F97}" type="presParOf" srcId="{5B3B8A81-E380-485F-8B1B-817E054FE021}" destId="{02208219-6815-4093-A3DC-90CF57F8BB29}" srcOrd="0" destOrd="0" presId="urn:microsoft.com/office/officeart/2005/8/layout/hierarchy4"/>
    <dgm:cxn modelId="{F44F1183-D7BE-4B53-A608-A74CA800D255}" type="presParOf" srcId="{5B3B8A81-E380-485F-8B1B-817E054FE021}" destId="{6FF7A5D6-0C0F-474A-80E0-70B3E2C2062F}" srcOrd="1" destOrd="0" presId="urn:microsoft.com/office/officeart/2005/8/layout/hierarchy4"/>
    <dgm:cxn modelId="{B7C686E9-4288-4F57-AC58-1E08E0C7E996}" type="presParOf" srcId="{852D32A3-FE85-468C-B503-B4280A17D9A3}" destId="{490E89F1-654C-4248-8623-D6FEBA939436}" srcOrd="1" destOrd="0" presId="urn:microsoft.com/office/officeart/2005/8/layout/hierarchy4"/>
    <dgm:cxn modelId="{BBFDA37C-5BAC-44F9-B732-86DACA5D9F67}" type="presParOf" srcId="{852D32A3-FE85-468C-B503-B4280A17D9A3}" destId="{F46C3DBC-5238-46B6-999F-8C03F8B29397}" srcOrd="2" destOrd="0" presId="urn:microsoft.com/office/officeart/2005/8/layout/hierarchy4"/>
    <dgm:cxn modelId="{66EC3FCC-238E-47A7-AC61-A9574F34E27A}" type="presParOf" srcId="{F46C3DBC-5238-46B6-999F-8C03F8B29397}" destId="{E09957A0-B7D6-42D0-BF15-AD9404C1A2BD}" srcOrd="0" destOrd="0" presId="urn:microsoft.com/office/officeart/2005/8/layout/hierarchy4"/>
    <dgm:cxn modelId="{4741B07D-7119-4780-89BD-F81AEDB80871}" type="presParOf" srcId="{F46C3DBC-5238-46B6-999F-8C03F8B29397}" destId="{1F2B1E09-0CB3-4109-ABE5-2DE33EA34C3D}" srcOrd="1" destOrd="0" presId="urn:microsoft.com/office/officeart/2005/8/layout/hierarchy4"/>
    <dgm:cxn modelId="{3C3F970D-288E-4FC3-AA37-622A9E034E02}" type="presParOf" srcId="{F46C3DBC-5238-46B6-999F-8C03F8B29397}" destId="{C6E4ED13-966D-429B-BD11-9870035DA012}" srcOrd="2" destOrd="0" presId="urn:microsoft.com/office/officeart/2005/8/layout/hierarchy4"/>
    <dgm:cxn modelId="{507C0A9D-FD55-4B31-8C4E-EA7AE6EBB13F}" type="presParOf" srcId="{C6E4ED13-966D-429B-BD11-9870035DA012}" destId="{8C4C53E3-13F5-4037-ADBE-B4B1CDA58E87}" srcOrd="0" destOrd="0" presId="urn:microsoft.com/office/officeart/2005/8/layout/hierarchy4"/>
    <dgm:cxn modelId="{A462AC01-BACA-4AE4-A8C0-497D349B293C}" type="presParOf" srcId="{8C4C53E3-13F5-4037-ADBE-B4B1CDA58E87}" destId="{08B221BC-FEBC-469A-B545-2897B34C04E6}" srcOrd="0" destOrd="0" presId="urn:microsoft.com/office/officeart/2005/8/layout/hierarchy4"/>
    <dgm:cxn modelId="{ED36D96D-F248-435D-82AE-4E4BF1E02EF7}" type="presParOf" srcId="{8C4C53E3-13F5-4037-ADBE-B4B1CDA58E87}" destId="{637CCEF0-9B81-4883-AB10-4B5CFE6ED397}" srcOrd="1" destOrd="0" presId="urn:microsoft.com/office/officeart/2005/8/layout/hierarchy4"/>
    <dgm:cxn modelId="{1F207FFD-567E-4F21-9F56-494403F69846}" type="presParOf" srcId="{852D32A3-FE85-468C-B503-B4280A17D9A3}" destId="{3B3808BF-3E51-4BB6-8CCD-628623C1603D}" srcOrd="3" destOrd="0" presId="urn:microsoft.com/office/officeart/2005/8/layout/hierarchy4"/>
    <dgm:cxn modelId="{803068E6-9D92-4A9F-92CE-80CA2E733DEB}" type="presParOf" srcId="{852D32A3-FE85-468C-B503-B4280A17D9A3}" destId="{8E4F7160-4A21-40D3-988C-6B354DEE98AD}" srcOrd="4" destOrd="0" presId="urn:microsoft.com/office/officeart/2005/8/layout/hierarchy4"/>
    <dgm:cxn modelId="{B3FF5B90-E5FA-4327-9658-219B51DE2382}" type="presParOf" srcId="{8E4F7160-4A21-40D3-988C-6B354DEE98AD}" destId="{10F328EE-02E2-4310-B7D8-AD12554A9DD7}" srcOrd="0" destOrd="0" presId="urn:microsoft.com/office/officeart/2005/8/layout/hierarchy4"/>
    <dgm:cxn modelId="{2B0AF9E1-F24B-4748-AEA6-3ADF8DE0B589}" type="presParOf" srcId="{8E4F7160-4A21-40D3-988C-6B354DEE98AD}" destId="{6883BDA0-90C4-4F25-9C0A-E474ADB55336}" srcOrd="1" destOrd="0" presId="urn:microsoft.com/office/officeart/2005/8/layout/hierarchy4"/>
    <dgm:cxn modelId="{03E7F223-85FA-4A42-9911-CBF8ACB149C8}" type="presParOf" srcId="{8E4F7160-4A21-40D3-988C-6B354DEE98AD}" destId="{5BA76493-1CAA-4571-A3EA-2F5D9BE1C910}" srcOrd="2" destOrd="0" presId="urn:microsoft.com/office/officeart/2005/8/layout/hierarchy4"/>
    <dgm:cxn modelId="{E52429CE-28F7-49DB-A103-01A8A9A3B055}" type="presParOf" srcId="{5BA76493-1CAA-4571-A3EA-2F5D9BE1C910}" destId="{C0691FB5-FD4C-4AD3-8761-11CFE906237C}" srcOrd="0" destOrd="0" presId="urn:microsoft.com/office/officeart/2005/8/layout/hierarchy4"/>
    <dgm:cxn modelId="{B94DC6A1-E1F8-4CCC-B474-0BF333950E6C}" type="presParOf" srcId="{C0691FB5-FD4C-4AD3-8761-11CFE906237C}" destId="{DDBE0236-4833-4343-A67F-02F640171279}" srcOrd="0" destOrd="0" presId="urn:microsoft.com/office/officeart/2005/8/layout/hierarchy4"/>
    <dgm:cxn modelId="{842F247F-4A5F-4080-B4B4-C9B6797A60AC}" type="presParOf" srcId="{C0691FB5-FD4C-4AD3-8761-11CFE906237C}" destId="{B929DAE1-E04D-4CC6-9809-9C88C23135FB}"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61B4A71-3122-4C55-82D5-D1D603AA1CF0}" type="doc">
      <dgm:prSet loTypeId="urn:microsoft.com/office/officeart/2005/8/layout/venn1" loCatId="relationship" qsTypeId="urn:microsoft.com/office/officeart/2005/8/quickstyle/3d1" qsCatId="3D" csTypeId="urn:microsoft.com/office/officeart/2005/8/colors/colorful3" csCatId="colorful" phldr="1"/>
      <dgm:spPr/>
    </dgm:pt>
    <dgm:pt modelId="{CE143EEC-5E0A-4D22-823E-E93659C3697D}">
      <dgm:prSet phldrT="[Text]" custT="1"/>
      <dgm:spPr>
        <a:xfrm>
          <a:off x="2217000" y="71993"/>
          <a:ext cx="3676154" cy="3083744"/>
        </a:xfrm>
        <a:prstGeom prst="ellipse">
          <a:avLst/>
        </a:prstGeom>
        <a:solidFill>
          <a:srgbClr val="9BBB59">
            <a:alpha val="50000"/>
            <a:hueOff val="0"/>
            <a:satOff val="0"/>
            <a:lumOff val="0"/>
            <a:alphaOff val="0"/>
          </a:srgb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gm:spPr>
      <dgm:t>
        <a:bodyPr/>
        <a:lstStyle/>
        <a:p>
          <a:pPr algn="ctr" rtl="1"/>
          <a:r>
            <a:rPr lang="ar-SA" sz="3600" b="1"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التأثيرات النفسية </a:t>
          </a:r>
          <a:endParaRPr lang="ar-EG" sz="36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DFBA52AF-CA23-4188-99D2-EA60E7ED1020}" type="parTrans" cxnId="{3947F7B8-18DF-4A61-88CD-93C0C70C25DB}">
      <dgm:prSet/>
      <dgm:spPr/>
      <dgm:t>
        <a:bodyPr/>
        <a:lstStyle/>
        <a:p>
          <a:pPr rtl="1"/>
          <a:endParaRPr lang="ar-EG"/>
        </a:p>
      </dgm:t>
    </dgm:pt>
    <dgm:pt modelId="{B16A33B8-F626-4654-8E5A-CC255474897B}" type="sibTrans" cxnId="{3947F7B8-18DF-4A61-88CD-93C0C70C25DB}">
      <dgm:prSet/>
      <dgm:spPr/>
      <dgm:t>
        <a:bodyPr/>
        <a:lstStyle/>
        <a:p>
          <a:pPr rtl="1"/>
          <a:endParaRPr lang="ar-EG"/>
        </a:p>
      </dgm:t>
    </dgm:pt>
    <dgm:pt modelId="{DFFEF0BC-42E4-4621-A00F-7BFB8947A604}">
      <dgm:prSet phldrT="[Text]" custT="1"/>
      <dgm:spPr>
        <a:xfrm>
          <a:off x="3781933" y="2073830"/>
          <a:ext cx="3623396" cy="3110745"/>
        </a:xfrm>
        <a:prstGeom prst="ellipse">
          <a:avLst/>
        </a:prstGeom>
        <a:solidFill>
          <a:srgbClr val="9BBB59">
            <a:alpha val="50000"/>
            <a:hueOff val="5625132"/>
            <a:satOff val="-8440"/>
            <a:lumOff val="-1373"/>
            <a:alphaOff val="0"/>
          </a:srgb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gm:spPr>
      <dgm:t>
        <a:bodyPr/>
        <a:lstStyle/>
        <a:p>
          <a:pPr algn="ctr" rtl="1"/>
          <a:r>
            <a:rPr lang="ar-SA" sz="3600" b="1"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التأثيرات الفسيولوجية </a:t>
          </a:r>
          <a:endParaRPr lang="ar-EG" sz="36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05C73700-94C2-47CC-AA6E-B102AF447820}" type="parTrans" cxnId="{DEF47EC2-E173-4DEA-A4B2-6EECC3B71C8D}">
      <dgm:prSet/>
      <dgm:spPr/>
      <dgm:t>
        <a:bodyPr/>
        <a:lstStyle/>
        <a:p>
          <a:pPr rtl="1"/>
          <a:endParaRPr lang="ar-EG"/>
        </a:p>
      </dgm:t>
    </dgm:pt>
    <dgm:pt modelId="{0043D308-41DD-4E64-9B53-9170A70CC38A}" type="sibTrans" cxnId="{DEF47EC2-E173-4DEA-A4B2-6EECC3B71C8D}">
      <dgm:prSet/>
      <dgm:spPr/>
      <dgm:t>
        <a:bodyPr/>
        <a:lstStyle/>
        <a:p>
          <a:pPr rtl="1"/>
          <a:endParaRPr lang="ar-EG"/>
        </a:p>
      </dgm:t>
    </dgm:pt>
    <dgm:pt modelId="{FA5C6227-6BDF-4D3D-9658-87284657E0CA}">
      <dgm:prSet phldrT="[Text]" custT="1"/>
      <dgm:spPr>
        <a:xfrm>
          <a:off x="1099999" y="2073830"/>
          <a:ext cx="3532096" cy="3110745"/>
        </a:xfrm>
        <a:prstGeom prst="ellipse">
          <a:avLst/>
        </a:prstGeom>
        <a:solidFill>
          <a:srgbClr val="9BBB59">
            <a:alpha val="50000"/>
            <a:hueOff val="11250264"/>
            <a:satOff val="-16880"/>
            <a:lumOff val="-2745"/>
            <a:alphaOff val="0"/>
          </a:srgb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gm:spPr>
      <dgm:t>
        <a:bodyPr/>
        <a:lstStyle/>
        <a:p>
          <a:pPr algn="ctr" rtl="1"/>
          <a:r>
            <a:rPr lang="ar-SA" sz="3600" b="1"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التأثيرات السلوكية </a:t>
          </a:r>
          <a:endParaRPr lang="ar-EG" sz="36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8282C117-F0BC-4ED7-A9B4-198600B40AF3}" type="parTrans" cxnId="{78B5BE43-BDCD-44A6-ACE7-B2CF25C22364}">
      <dgm:prSet/>
      <dgm:spPr/>
      <dgm:t>
        <a:bodyPr/>
        <a:lstStyle/>
        <a:p>
          <a:pPr rtl="1"/>
          <a:endParaRPr lang="ar-EG"/>
        </a:p>
      </dgm:t>
    </dgm:pt>
    <dgm:pt modelId="{42CA03F0-5714-438D-9B05-EB57AC992837}" type="sibTrans" cxnId="{78B5BE43-BDCD-44A6-ACE7-B2CF25C22364}">
      <dgm:prSet/>
      <dgm:spPr/>
      <dgm:t>
        <a:bodyPr/>
        <a:lstStyle/>
        <a:p>
          <a:pPr rtl="1"/>
          <a:endParaRPr lang="ar-EG"/>
        </a:p>
      </dgm:t>
    </dgm:pt>
    <dgm:pt modelId="{8B72C86C-24FF-4099-9521-C32712C778F4}" type="pres">
      <dgm:prSet presAssocID="{961B4A71-3122-4C55-82D5-D1D603AA1CF0}" presName="compositeShape" presStyleCnt="0">
        <dgm:presLayoutVars>
          <dgm:chMax val="7"/>
          <dgm:dir/>
          <dgm:resizeHandles val="exact"/>
        </dgm:presLayoutVars>
      </dgm:prSet>
      <dgm:spPr/>
    </dgm:pt>
    <dgm:pt modelId="{F395884F-8C1D-4452-A63A-F0E0F624E3A0}" type="pres">
      <dgm:prSet presAssocID="{CE143EEC-5E0A-4D22-823E-E93659C3697D}" presName="circ1" presStyleLbl="vennNode1" presStyleIdx="0" presStyleCnt="3" custScaleX="118176" custScaleY="99132" custLinFactNeighborX="-2011" custLinFactNeighborY="14"/>
      <dgm:spPr/>
      <dgm:t>
        <a:bodyPr/>
        <a:lstStyle/>
        <a:p>
          <a:pPr rtl="1"/>
          <a:endParaRPr lang="ar-EG"/>
        </a:p>
      </dgm:t>
    </dgm:pt>
    <dgm:pt modelId="{13D21EE1-BC25-412F-BA5F-114C88639E56}" type="pres">
      <dgm:prSet presAssocID="{CE143EEC-5E0A-4D22-823E-E93659C3697D}" presName="circ1Tx" presStyleLbl="revTx" presStyleIdx="0" presStyleCnt="0">
        <dgm:presLayoutVars>
          <dgm:chMax val="0"/>
          <dgm:chPref val="0"/>
          <dgm:bulletEnabled val="1"/>
        </dgm:presLayoutVars>
      </dgm:prSet>
      <dgm:spPr/>
      <dgm:t>
        <a:bodyPr/>
        <a:lstStyle/>
        <a:p>
          <a:pPr rtl="1"/>
          <a:endParaRPr lang="ar-EG"/>
        </a:p>
      </dgm:t>
    </dgm:pt>
    <dgm:pt modelId="{3D7E1B71-B1FD-491F-A5F2-B2013B3BABF1}" type="pres">
      <dgm:prSet presAssocID="{DFFEF0BC-42E4-4621-A00F-7BFB8947A604}" presName="circ2" presStyleLbl="vennNode1" presStyleIdx="1" presStyleCnt="3" custScaleX="116480" custLinFactNeighborX="33991" custLinFactNeighborY="3735"/>
      <dgm:spPr/>
      <dgm:t>
        <a:bodyPr/>
        <a:lstStyle/>
        <a:p>
          <a:pPr rtl="1"/>
          <a:endParaRPr lang="ar-EG"/>
        </a:p>
      </dgm:t>
    </dgm:pt>
    <dgm:pt modelId="{780BDBD8-F73C-4A77-8B09-9770BC74BDFB}" type="pres">
      <dgm:prSet presAssocID="{DFFEF0BC-42E4-4621-A00F-7BFB8947A604}" presName="circ2Tx" presStyleLbl="revTx" presStyleIdx="0" presStyleCnt="0">
        <dgm:presLayoutVars>
          <dgm:chMax val="0"/>
          <dgm:chPref val="0"/>
          <dgm:bulletEnabled val="1"/>
        </dgm:presLayoutVars>
      </dgm:prSet>
      <dgm:spPr/>
      <dgm:t>
        <a:bodyPr/>
        <a:lstStyle/>
        <a:p>
          <a:pPr rtl="1"/>
          <a:endParaRPr lang="ar-EG"/>
        </a:p>
      </dgm:t>
    </dgm:pt>
    <dgm:pt modelId="{4BC5FD0A-1B59-460F-B5A9-EB26F48C348A}" type="pres">
      <dgm:prSet presAssocID="{FA5C6227-6BDF-4D3D-9658-87284657E0CA}" presName="circ3" presStyleLbl="vennNode1" presStyleIdx="2" presStyleCnt="3" custScaleX="113545" custLinFactNeighborX="-4151" custLinFactNeighborY="2763"/>
      <dgm:spPr/>
      <dgm:t>
        <a:bodyPr/>
        <a:lstStyle/>
        <a:p>
          <a:pPr rtl="1"/>
          <a:endParaRPr lang="ar-EG"/>
        </a:p>
      </dgm:t>
    </dgm:pt>
    <dgm:pt modelId="{E40565C8-C67F-4978-AE39-DB0F7EBCF2FE}" type="pres">
      <dgm:prSet presAssocID="{FA5C6227-6BDF-4D3D-9658-87284657E0CA}" presName="circ3Tx" presStyleLbl="revTx" presStyleIdx="0" presStyleCnt="0">
        <dgm:presLayoutVars>
          <dgm:chMax val="0"/>
          <dgm:chPref val="0"/>
          <dgm:bulletEnabled val="1"/>
        </dgm:presLayoutVars>
      </dgm:prSet>
      <dgm:spPr/>
      <dgm:t>
        <a:bodyPr/>
        <a:lstStyle/>
        <a:p>
          <a:pPr rtl="1"/>
          <a:endParaRPr lang="ar-EG"/>
        </a:p>
      </dgm:t>
    </dgm:pt>
  </dgm:ptLst>
  <dgm:cxnLst>
    <dgm:cxn modelId="{DEF47EC2-E173-4DEA-A4B2-6EECC3B71C8D}" srcId="{961B4A71-3122-4C55-82D5-D1D603AA1CF0}" destId="{DFFEF0BC-42E4-4621-A00F-7BFB8947A604}" srcOrd="1" destOrd="0" parTransId="{05C73700-94C2-47CC-AA6E-B102AF447820}" sibTransId="{0043D308-41DD-4E64-9B53-9170A70CC38A}"/>
    <dgm:cxn modelId="{B805FF4A-36BC-4038-9572-F8C341664EBD}" type="presOf" srcId="{CE143EEC-5E0A-4D22-823E-E93659C3697D}" destId="{F395884F-8C1D-4452-A63A-F0E0F624E3A0}" srcOrd="0" destOrd="0" presId="urn:microsoft.com/office/officeart/2005/8/layout/venn1"/>
    <dgm:cxn modelId="{A807131A-A639-4CAD-B7A7-48DDA700355E}" type="presOf" srcId="{FA5C6227-6BDF-4D3D-9658-87284657E0CA}" destId="{E40565C8-C67F-4978-AE39-DB0F7EBCF2FE}" srcOrd="1" destOrd="0" presId="urn:microsoft.com/office/officeart/2005/8/layout/venn1"/>
    <dgm:cxn modelId="{78B5BE43-BDCD-44A6-ACE7-B2CF25C22364}" srcId="{961B4A71-3122-4C55-82D5-D1D603AA1CF0}" destId="{FA5C6227-6BDF-4D3D-9658-87284657E0CA}" srcOrd="2" destOrd="0" parTransId="{8282C117-F0BC-4ED7-A9B4-198600B40AF3}" sibTransId="{42CA03F0-5714-438D-9B05-EB57AC992837}"/>
    <dgm:cxn modelId="{2D48FFD5-15FB-4CA0-8CB2-932AC368CD8B}" type="presOf" srcId="{FA5C6227-6BDF-4D3D-9658-87284657E0CA}" destId="{4BC5FD0A-1B59-460F-B5A9-EB26F48C348A}" srcOrd="0" destOrd="0" presId="urn:microsoft.com/office/officeart/2005/8/layout/venn1"/>
    <dgm:cxn modelId="{9D96A38D-E7DF-4B96-8C45-36B0BEF595D4}" type="presOf" srcId="{961B4A71-3122-4C55-82D5-D1D603AA1CF0}" destId="{8B72C86C-24FF-4099-9521-C32712C778F4}" srcOrd="0" destOrd="0" presId="urn:microsoft.com/office/officeart/2005/8/layout/venn1"/>
    <dgm:cxn modelId="{F6BC28A0-C5B0-43A5-99BB-B18D1BB94FCD}" type="presOf" srcId="{DFFEF0BC-42E4-4621-A00F-7BFB8947A604}" destId="{3D7E1B71-B1FD-491F-A5F2-B2013B3BABF1}" srcOrd="0" destOrd="0" presId="urn:microsoft.com/office/officeart/2005/8/layout/venn1"/>
    <dgm:cxn modelId="{A30B7BA0-349B-490F-ADFB-86C0B6C5BCA8}" type="presOf" srcId="{CE143EEC-5E0A-4D22-823E-E93659C3697D}" destId="{13D21EE1-BC25-412F-BA5F-114C88639E56}" srcOrd="1" destOrd="0" presId="urn:microsoft.com/office/officeart/2005/8/layout/venn1"/>
    <dgm:cxn modelId="{3947F7B8-18DF-4A61-88CD-93C0C70C25DB}" srcId="{961B4A71-3122-4C55-82D5-D1D603AA1CF0}" destId="{CE143EEC-5E0A-4D22-823E-E93659C3697D}" srcOrd="0" destOrd="0" parTransId="{DFBA52AF-CA23-4188-99D2-EA60E7ED1020}" sibTransId="{B16A33B8-F626-4654-8E5A-CC255474897B}"/>
    <dgm:cxn modelId="{11B9404B-7F4B-49AF-AD2A-AAE85D1BEBE9}" type="presOf" srcId="{DFFEF0BC-42E4-4621-A00F-7BFB8947A604}" destId="{780BDBD8-F73C-4A77-8B09-9770BC74BDFB}" srcOrd="1" destOrd="0" presId="urn:microsoft.com/office/officeart/2005/8/layout/venn1"/>
    <dgm:cxn modelId="{BB8652B0-40E0-4575-BCBB-82398FE63355}" type="presParOf" srcId="{8B72C86C-24FF-4099-9521-C32712C778F4}" destId="{F395884F-8C1D-4452-A63A-F0E0F624E3A0}" srcOrd="0" destOrd="0" presId="urn:microsoft.com/office/officeart/2005/8/layout/venn1"/>
    <dgm:cxn modelId="{9FA5FA1E-C49E-4419-AB9E-2560EFC94055}" type="presParOf" srcId="{8B72C86C-24FF-4099-9521-C32712C778F4}" destId="{13D21EE1-BC25-412F-BA5F-114C88639E56}" srcOrd="1" destOrd="0" presId="urn:microsoft.com/office/officeart/2005/8/layout/venn1"/>
    <dgm:cxn modelId="{411E6190-DCE1-48FB-9271-A97A88501038}" type="presParOf" srcId="{8B72C86C-24FF-4099-9521-C32712C778F4}" destId="{3D7E1B71-B1FD-491F-A5F2-B2013B3BABF1}" srcOrd="2" destOrd="0" presId="urn:microsoft.com/office/officeart/2005/8/layout/venn1"/>
    <dgm:cxn modelId="{0868E4C6-E1F2-4536-9632-E594259A633F}" type="presParOf" srcId="{8B72C86C-24FF-4099-9521-C32712C778F4}" destId="{780BDBD8-F73C-4A77-8B09-9770BC74BDFB}" srcOrd="3" destOrd="0" presId="urn:microsoft.com/office/officeart/2005/8/layout/venn1"/>
    <dgm:cxn modelId="{62AF2016-7AE6-4970-8C95-7904F6F1D84D}" type="presParOf" srcId="{8B72C86C-24FF-4099-9521-C32712C778F4}" destId="{4BC5FD0A-1B59-460F-B5A9-EB26F48C348A}" srcOrd="4" destOrd="0" presId="urn:microsoft.com/office/officeart/2005/8/layout/venn1"/>
    <dgm:cxn modelId="{ECF6A7A4-7239-46EC-9AE3-2E95C5797D6D}" type="presParOf" srcId="{8B72C86C-24FF-4099-9521-C32712C778F4}" destId="{E40565C8-C67F-4978-AE39-DB0F7EBCF2FE}"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7BB12E6-36BF-4F3D-8343-7202EF7EF569}" type="doc">
      <dgm:prSet loTypeId="urn:microsoft.com/office/officeart/2005/8/layout/vList2" loCatId="list" qsTypeId="urn:microsoft.com/office/officeart/2005/8/quickstyle/simple1" qsCatId="simple" csTypeId="urn:microsoft.com/office/officeart/2005/8/colors/colorful1" csCatId="colorful" phldr="1"/>
      <dgm:spPr>
        <a:scene3d>
          <a:camera prst="orthographicFront">
            <a:rot lat="0" lon="0" rev="0"/>
          </a:camera>
          <a:lightRig rig="contrasting" dir="t">
            <a:rot lat="0" lon="0" rev="1500000"/>
          </a:lightRig>
        </a:scene3d>
      </dgm:spPr>
      <dgm:t>
        <a:bodyPr/>
        <a:lstStyle/>
        <a:p>
          <a:pPr rtl="1"/>
          <a:endParaRPr lang="ar-EG"/>
        </a:p>
      </dgm:t>
    </dgm:pt>
    <dgm:pt modelId="{31F174BD-EE93-4B5C-A4A1-533D7BC772D0}">
      <dgm:prSet phldrT="[Text]" custT="1"/>
      <dgm:spPr>
        <a:xfrm>
          <a:off x="0" y="1432"/>
          <a:ext cx="5760640" cy="676726"/>
        </a:xfrm>
        <a:solidFill>
          <a:schemeClr val="accent1">
            <a:lumMod val="7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SA" sz="32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معالجة المشكلات والمواقف الضاغطة أولاً بأول </a:t>
          </a:r>
          <a:endParaRPr lang="ar-EG" sz="32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4D9885AC-7A5A-4D79-AAD0-E7FD52199842}" type="parTrans" cxnId="{8F5966CD-B449-4495-856A-E57BEE2848B3}">
      <dgm:prSet/>
      <dgm:spPr/>
      <dgm:t>
        <a:bodyPr/>
        <a:lstStyle/>
        <a:p>
          <a:pPr algn="ctr" rtl="1"/>
          <a:endParaRPr lang="ar-EG" sz="2400" b="1">
            <a:latin typeface="Traditional Arabic" pitchFamily="18" charset="-78"/>
            <a:cs typeface="Traditional Arabic" pitchFamily="18" charset="-78"/>
          </a:endParaRPr>
        </a:p>
      </dgm:t>
    </dgm:pt>
    <dgm:pt modelId="{46D0D04F-FC20-4F42-BB64-A91C99CE0D8C}" type="sibTrans" cxnId="{8F5966CD-B449-4495-856A-E57BEE2848B3}">
      <dgm:prSet/>
      <dgm:spPr/>
      <dgm:t>
        <a:bodyPr/>
        <a:lstStyle/>
        <a:p>
          <a:pPr algn="ctr" rtl="1"/>
          <a:endParaRPr lang="ar-EG" sz="2400" b="1">
            <a:latin typeface="Traditional Arabic" pitchFamily="18" charset="-78"/>
            <a:cs typeface="Traditional Arabic" pitchFamily="18" charset="-78"/>
          </a:endParaRPr>
        </a:p>
      </dgm:t>
    </dgm:pt>
    <dgm:pt modelId="{A41C85AB-20FD-4E9B-BBD4-2BCE17618880}">
      <dgm:prSet phldrT="[Text]" custT="1"/>
      <dgm:spPr>
        <a:xfrm>
          <a:off x="0" y="678981"/>
          <a:ext cx="5760640" cy="484196"/>
        </a:xfr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SA" sz="32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وضع أهداف معقولة ( واقعية ومنطقية ) عند التعامل مع الضغوط </a:t>
          </a:r>
          <a:endParaRPr lang="ar-EG" sz="3200" b="1" dirty="0">
            <a:solidFill>
              <a:sysClr val="windowText" lastClr="000000"/>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564DBA5-D21E-4DC1-8CEF-40E643696580}" type="parTrans" cxnId="{36676FB6-436D-4082-A0FC-22B5C12E8E62}">
      <dgm:prSet/>
      <dgm:spPr/>
      <dgm:t>
        <a:bodyPr/>
        <a:lstStyle/>
        <a:p>
          <a:pPr algn="ctr" rtl="1"/>
          <a:endParaRPr lang="ar-EG" sz="2400" b="1">
            <a:latin typeface="Traditional Arabic" pitchFamily="18" charset="-78"/>
            <a:cs typeface="Traditional Arabic" pitchFamily="18" charset="-78"/>
          </a:endParaRPr>
        </a:p>
      </dgm:t>
    </dgm:pt>
    <dgm:pt modelId="{ECA2F54B-4A74-4940-9724-C3B18255E7F5}" type="sibTrans" cxnId="{36676FB6-436D-4082-A0FC-22B5C12E8E62}">
      <dgm:prSet/>
      <dgm:spPr/>
      <dgm:t>
        <a:bodyPr/>
        <a:lstStyle/>
        <a:p>
          <a:pPr algn="ctr" rtl="1"/>
          <a:endParaRPr lang="ar-EG" sz="2400" b="1">
            <a:latin typeface="Traditional Arabic" pitchFamily="18" charset="-78"/>
            <a:cs typeface="Traditional Arabic" pitchFamily="18" charset="-78"/>
          </a:endParaRPr>
        </a:p>
      </dgm:t>
    </dgm:pt>
    <dgm:pt modelId="{46534E89-124D-455A-9136-2E3E9E500847}">
      <dgm:prSet phldrT="[Text]" custT="1"/>
      <dgm:spPr>
        <a:xfrm>
          <a:off x="0" y="1163177"/>
          <a:ext cx="5760640" cy="676726"/>
        </a:xfrm>
        <a:solidFill>
          <a:schemeClr val="accent1">
            <a:lumMod val="7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SA" sz="36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ضرورة تنظيم الوقت </a:t>
          </a:r>
          <a:endParaRPr lang="ar-EG" sz="36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5877B108-B79B-40B5-9C64-847931F18310}" type="parTrans" cxnId="{9578CD20-C250-4C9C-9D81-0C1F37AE9F7D}">
      <dgm:prSet/>
      <dgm:spPr/>
      <dgm:t>
        <a:bodyPr/>
        <a:lstStyle/>
        <a:p>
          <a:pPr algn="ctr" rtl="1"/>
          <a:endParaRPr lang="ar-EG" sz="2400" b="1">
            <a:latin typeface="Traditional Arabic" pitchFamily="18" charset="-78"/>
            <a:cs typeface="Traditional Arabic" pitchFamily="18" charset="-78"/>
          </a:endParaRPr>
        </a:p>
      </dgm:t>
    </dgm:pt>
    <dgm:pt modelId="{CBEABBC1-3909-4238-90F9-B9519E49429C}" type="sibTrans" cxnId="{9578CD20-C250-4C9C-9D81-0C1F37AE9F7D}">
      <dgm:prSet/>
      <dgm:spPr/>
      <dgm:t>
        <a:bodyPr/>
        <a:lstStyle/>
        <a:p>
          <a:pPr algn="ctr" rtl="1"/>
          <a:endParaRPr lang="ar-EG" sz="2400" b="1">
            <a:latin typeface="Traditional Arabic" pitchFamily="18" charset="-78"/>
            <a:cs typeface="Traditional Arabic" pitchFamily="18" charset="-78"/>
          </a:endParaRPr>
        </a:p>
      </dgm:t>
    </dgm:pt>
    <dgm:pt modelId="{B8E1AE72-584F-4D04-9140-F43FC00D3028}">
      <dgm:prSet phldrT="[Text]" custT="1"/>
      <dgm:spPr>
        <a:xfrm>
          <a:off x="0" y="3000826"/>
          <a:ext cx="5760640" cy="484196"/>
        </a:xfr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SA" sz="32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الحوار الإيجابي مع الذات بدلا من الحوار السلبي </a:t>
          </a:r>
          <a:endParaRPr lang="ar-EG" sz="3200" b="1" dirty="0">
            <a:solidFill>
              <a:sysClr val="windowText" lastClr="000000"/>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2E75550D-0E15-4B2A-BF96-360A2460AA25}" type="parTrans" cxnId="{AAAB3209-4FB1-4CA1-978C-358053A45EFC}">
      <dgm:prSet/>
      <dgm:spPr/>
      <dgm:t>
        <a:bodyPr/>
        <a:lstStyle/>
        <a:p>
          <a:pPr algn="ctr" rtl="1"/>
          <a:endParaRPr lang="ar-EG" sz="2400" b="1">
            <a:latin typeface="Traditional Arabic" pitchFamily="18" charset="-78"/>
            <a:cs typeface="Traditional Arabic" pitchFamily="18" charset="-78"/>
          </a:endParaRPr>
        </a:p>
      </dgm:t>
    </dgm:pt>
    <dgm:pt modelId="{9C8A73D9-958F-43F4-A998-6D5E03F57774}" type="sibTrans" cxnId="{AAAB3209-4FB1-4CA1-978C-358053A45EFC}">
      <dgm:prSet/>
      <dgm:spPr/>
      <dgm:t>
        <a:bodyPr/>
        <a:lstStyle/>
        <a:p>
          <a:pPr algn="ctr" rtl="1"/>
          <a:endParaRPr lang="ar-EG" sz="2400" b="1">
            <a:latin typeface="Traditional Arabic" pitchFamily="18" charset="-78"/>
            <a:cs typeface="Traditional Arabic" pitchFamily="18" charset="-78"/>
          </a:endParaRPr>
        </a:p>
      </dgm:t>
    </dgm:pt>
    <dgm:pt modelId="{5DDD4DD4-90BF-4BAC-BE08-08C16ED1EA00}">
      <dgm:prSet phldrT="[Text]" custT="1"/>
      <dgm:spPr>
        <a:xfrm>
          <a:off x="0" y="2324100"/>
          <a:ext cx="5760640" cy="676726"/>
        </a:xfrm>
        <a:solidFill>
          <a:schemeClr val="accent1">
            <a:lumMod val="7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SA" sz="28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التخفيف من إلقاء اللوم بشكل مستمر على الذات واتهامها بالقصور </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5C106D7F-BCC1-4E5E-9B05-9522503D3620}" type="parTrans" cxnId="{561B2747-6EAE-4DD0-A7F7-363306186BDE}">
      <dgm:prSet/>
      <dgm:spPr/>
      <dgm:t>
        <a:bodyPr/>
        <a:lstStyle/>
        <a:p>
          <a:pPr algn="ctr" rtl="1"/>
          <a:endParaRPr lang="ar-EG" sz="2400" b="1">
            <a:latin typeface="Traditional Arabic" pitchFamily="18" charset="-78"/>
            <a:cs typeface="Traditional Arabic" pitchFamily="18" charset="-78"/>
          </a:endParaRPr>
        </a:p>
      </dgm:t>
    </dgm:pt>
    <dgm:pt modelId="{BE987E46-666F-4AA8-96DF-2F889182E1F5}" type="sibTrans" cxnId="{561B2747-6EAE-4DD0-A7F7-363306186BDE}">
      <dgm:prSet/>
      <dgm:spPr/>
      <dgm:t>
        <a:bodyPr/>
        <a:lstStyle/>
        <a:p>
          <a:pPr algn="ctr" rtl="1"/>
          <a:endParaRPr lang="ar-EG" sz="2400" b="1">
            <a:latin typeface="Traditional Arabic" pitchFamily="18" charset="-78"/>
            <a:cs typeface="Traditional Arabic" pitchFamily="18" charset="-78"/>
          </a:endParaRPr>
        </a:p>
      </dgm:t>
    </dgm:pt>
    <dgm:pt modelId="{2F15B152-AD2F-452E-AF11-CC87FF9EA432}">
      <dgm:prSet phldrT="[Text]" custT="1"/>
      <dgm:spPr>
        <a:xfrm>
          <a:off x="0" y="3485022"/>
          <a:ext cx="5760640" cy="676726"/>
        </a:xfrm>
        <a:solidFill>
          <a:schemeClr val="accent1">
            <a:lumMod val="7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SA" sz="28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الاقتناع بأن للآخرين حقوق مثلك وبالتالي تعلم كيف تتفاوض </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EA76E94B-B5CC-41B5-B51F-63C987E7BB97}" type="parTrans" cxnId="{845BEAB3-CC98-4C2A-9839-443D79ABEEB9}">
      <dgm:prSet/>
      <dgm:spPr/>
      <dgm:t>
        <a:bodyPr/>
        <a:lstStyle/>
        <a:p>
          <a:pPr algn="ctr" rtl="1"/>
          <a:endParaRPr lang="ar-EG" sz="2400"/>
        </a:p>
      </dgm:t>
    </dgm:pt>
    <dgm:pt modelId="{80F5F168-C918-405C-83F5-3369BE2D10BB}" type="sibTrans" cxnId="{845BEAB3-CC98-4C2A-9839-443D79ABEEB9}">
      <dgm:prSet/>
      <dgm:spPr/>
      <dgm:t>
        <a:bodyPr/>
        <a:lstStyle/>
        <a:p>
          <a:pPr algn="ctr" rtl="1"/>
          <a:endParaRPr lang="ar-EG" sz="2400"/>
        </a:p>
      </dgm:t>
    </dgm:pt>
    <dgm:pt modelId="{3DCC51EE-0459-40B7-883D-E149CF8233C2}">
      <dgm:prSet custT="1"/>
      <dgm:spPr>
        <a:xfrm>
          <a:off x="0" y="4161748"/>
          <a:ext cx="5760640" cy="484196"/>
        </a:xfr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SA" sz="32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تعلم كيف تقول –لا- في المواقف التي لا تستطيع فيها تنفيذ ما يطلب منك</a:t>
          </a:r>
          <a:r>
            <a:rPr lang="en-US" sz="32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 </a:t>
          </a:r>
          <a:endParaRPr lang="ar-EG" sz="3200" b="1" dirty="0">
            <a:solidFill>
              <a:sysClr val="windowText" lastClr="000000"/>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235AC78A-DE4A-4AB4-924A-8968A1D91D1F}" type="parTrans" cxnId="{9AE0C51A-E5BE-4171-8658-E78F8C78C006}">
      <dgm:prSet/>
      <dgm:spPr/>
      <dgm:t>
        <a:bodyPr/>
        <a:lstStyle/>
        <a:p>
          <a:pPr algn="ctr" rtl="1"/>
          <a:endParaRPr lang="ar-EG" sz="2400"/>
        </a:p>
      </dgm:t>
    </dgm:pt>
    <dgm:pt modelId="{F2A2F912-6A31-4FC8-85BE-BA083EF6E529}" type="sibTrans" cxnId="{9AE0C51A-E5BE-4171-8658-E78F8C78C006}">
      <dgm:prSet/>
      <dgm:spPr/>
      <dgm:t>
        <a:bodyPr/>
        <a:lstStyle/>
        <a:p>
          <a:pPr algn="ctr" rtl="1"/>
          <a:endParaRPr lang="ar-EG" sz="2400"/>
        </a:p>
      </dgm:t>
    </dgm:pt>
    <dgm:pt modelId="{C40C5654-8F36-46EF-A19B-69D1B42F7B23}">
      <dgm:prSet phldrT="[Text]" custT="1"/>
      <dgm:spPr>
        <a:xfrm>
          <a:off x="0" y="1839903"/>
          <a:ext cx="5760640" cy="484196"/>
        </a:xfr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SA" sz="32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تعلم مهارة التفسير المنطقي للأحداث الضاغطة</a:t>
          </a:r>
          <a:endParaRPr lang="ar-EG" sz="3200" b="1" dirty="0">
            <a:solidFill>
              <a:sysClr val="windowText" lastClr="000000"/>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34C7E6C-8831-4CE1-B3ED-BAADEFF0AA34}" type="sibTrans" cxnId="{5C72CB90-092C-4841-AA76-04AE7BA54AAF}">
      <dgm:prSet/>
      <dgm:spPr/>
      <dgm:t>
        <a:bodyPr/>
        <a:lstStyle/>
        <a:p>
          <a:pPr algn="ctr" rtl="1"/>
          <a:endParaRPr lang="ar-EG" sz="2400" b="1">
            <a:latin typeface="Traditional Arabic" pitchFamily="18" charset="-78"/>
            <a:cs typeface="Traditional Arabic" pitchFamily="18" charset="-78"/>
          </a:endParaRPr>
        </a:p>
      </dgm:t>
    </dgm:pt>
    <dgm:pt modelId="{EB214D00-A655-436C-97AC-E0F910A66472}" type="parTrans" cxnId="{5C72CB90-092C-4841-AA76-04AE7BA54AAF}">
      <dgm:prSet/>
      <dgm:spPr/>
      <dgm:t>
        <a:bodyPr/>
        <a:lstStyle/>
        <a:p>
          <a:pPr algn="ctr" rtl="1"/>
          <a:endParaRPr lang="ar-EG" sz="2400" b="1">
            <a:latin typeface="Traditional Arabic" pitchFamily="18" charset="-78"/>
            <a:cs typeface="Traditional Arabic" pitchFamily="18" charset="-78"/>
          </a:endParaRPr>
        </a:p>
      </dgm:t>
    </dgm:pt>
    <dgm:pt modelId="{04BBBC8E-AEB0-4094-BFEF-80CB0E842635}" type="pres">
      <dgm:prSet presAssocID="{77BB12E6-36BF-4F3D-8343-7202EF7EF569}" presName="linear" presStyleCnt="0">
        <dgm:presLayoutVars>
          <dgm:animLvl val="lvl"/>
          <dgm:resizeHandles val="exact"/>
        </dgm:presLayoutVars>
      </dgm:prSet>
      <dgm:spPr/>
      <dgm:t>
        <a:bodyPr/>
        <a:lstStyle/>
        <a:p>
          <a:pPr rtl="1"/>
          <a:endParaRPr lang="ar-EG"/>
        </a:p>
      </dgm:t>
    </dgm:pt>
    <dgm:pt modelId="{79B878D2-4A88-49AF-B7B4-395E1859D3A3}" type="pres">
      <dgm:prSet presAssocID="{31F174BD-EE93-4B5C-A4A1-533D7BC772D0}" presName="parentText" presStyleLbl="node1" presStyleIdx="0" presStyleCnt="4" custLinFactNeighborY="-34487">
        <dgm:presLayoutVars>
          <dgm:chMax val="0"/>
          <dgm:bulletEnabled val="1"/>
        </dgm:presLayoutVars>
      </dgm:prSet>
      <dgm:spPr>
        <a:prstGeom prst="roundRect">
          <a:avLst/>
        </a:prstGeom>
      </dgm:spPr>
      <dgm:t>
        <a:bodyPr/>
        <a:lstStyle/>
        <a:p>
          <a:pPr rtl="1"/>
          <a:endParaRPr lang="ar-EG"/>
        </a:p>
      </dgm:t>
    </dgm:pt>
    <dgm:pt modelId="{EF493603-5C7C-4974-ACBD-E37A04B3CA33}" type="pres">
      <dgm:prSet presAssocID="{31F174BD-EE93-4B5C-A4A1-533D7BC772D0}" presName="childText" presStyleLbl="revTx" presStyleIdx="0" presStyleCnt="4" custLinFactNeighborY="-7373">
        <dgm:presLayoutVars>
          <dgm:bulletEnabled val="1"/>
        </dgm:presLayoutVars>
      </dgm:prSet>
      <dgm:spPr>
        <a:prstGeom prst="rect">
          <a:avLst/>
        </a:prstGeom>
      </dgm:spPr>
      <dgm:t>
        <a:bodyPr/>
        <a:lstStyle/>
        <a:p>
          <a:pPr rtl="1"/>
          <a:endParaRPr lang="ar-EG"/>
        </a:p>
      </dgm:t>
    </dgm:pt>
    <dgm:pt modelId="{BE9A872E-76C7-464F-9F37-428E611490A0}" type="pres">
      <dgm:prSet presAssocID="{46534E89-124D-455A-9136-2E3E9E500847}" presName="parentText" presStyleLbl="node1" presStyleIdx="1" presStyleCnt="4" custLinFactNeighborY="-157">
        <dgm:presLayoutVars>
          <dgm:chMax val="0"/>
          <dgm:bulletEnabled val="1"/>
        </dgm:presLayoutVars>
      </dgm:prSet>
      <dgm:spPr>
        <a:prstGeom prst="roundRect">
          <a:avLst/>
        </a:prstGeom>
      </dgm:spPr>
      <dgm:t>
        <a:bodyPr/>
        <a:lstStyle/>
        <a:p>
          <a:pPr rtl="1"/>
          <a:endParaRPr lang="ar-EG"/>
        </a:p>
      </dgm:t>
    </dgm:pt>
    <dgm:pt modelId="{A04BF317-1F47-4434-8481-C27E56643F80}" type="pres">
      <dgm:prSet presAssocID="{46534E89-124D-455A-9136-2E3E9E500847}" presName="childText" presStyleLbl="revTx" presStyleIdx="1" presStyleCnt="4" custLinFactNeighborY="-14483">
        <dgm:presLayoutVars>
          <dgm:bulletEnabled val="1"/>
        </dgm:presLayoutVars>
      </dgm:prSet>
      <dgm:spPr>
        <a:prstGeom prst="rect">
          <a:avLst/>
        </a:prstGeom>
      </dgm:spPr>
      <dgm:t>
        <a:bodyPr/>
        <a:lstStyle/>
        <a:p>
          <a:pPr rtl="1"/>
          <a:endParaRPr lang="ar-EG"/>
        </a:p>
      </dgm:t>
    </dgm:pt>
    <dgm:pt modelId="{99BEC3D7-57BA-46AD-BD33-6F26C311F3E4}" type="pres">
      <dgm:prSet presAssocID="{5DDD4DD4-90BF-4BAC-BE08-08C16ED1EA00}" presName="parentText" presStyleLbl="node1" presStyleIdx="2" presStyleCnt="4" custScaleY="110695" custLinFactNeighborY="-27251">
        <dgm:presLayoutVars>
          <dgm:chMax val="0"/>
          <dgm:bulletEnabled val="1"/>
        </dgm:presLayoutVars>
      </dgm:prSet>
      <dgm:spPr>
        <a:prstGeom prst="roundRect">
          <a:avLst/>
        </a:prstGeom>
      </dgm:spPr>
      <dgm:t>
        <a:bodyPr/>
        <a:lstStyle/>
        <a:p>
          <a:pPr rtl="1"/>
          <a:endParaRPr lang="ar-EG"/>
        </a:p>
      </dgm:t>
    </dgm:pt>
    <dgm:pt modelId="{44E9359F-3D57-4EA0-A8C0-B2CA033002B6}" type="pres">
      <dgm:prSet presAssocID="{5DDD4DD4-90BF-4BAC-BE08-08C16ED1EA00}" presName="childText" presStyleLbl="revTx" presStyleIdx="2" presStyleCnt="4" custScaleY="76369" custLinFactNeighborY="-28938">
        <dgm:presLayoutVars>
          <dgm:bulletEnabled val="1"/>
        </dgm:presLayoutVars>
      </dgm:prSet>
      <dgm:spPr>
        <a:prstGeom prst="rect">
          <a:avLst/>
        </a:prstGeom>
      </dgm:spPr>
      <dgm:t>
        <a:bodyPr/>
        <a:lstStyle/>
        <a:p>
          <a:pPr rtl="1"/>
          <a:endParaRPr lang="ar-EG"/>
        </a:p>
      </dgm:t>
    </dgm:pt>
    <dgm:pt modelId="{36BEB527-29A2-49ED-81D9-CBCA6C816A84}" type="pres">
      <dgm:prSet presAssocID="{2F15B152-AD2F-452E-AF11-CC87FF9EA432}" presName="parentText" presStyleLbl="node1" presStyleIdx="3" presStyleCnt="4" custLinFactNeighborY="6247">
        <dgm:presLayoutVars>
          <dgm:chMax val="0"/>
          <dgm:bulletEnabled val="1"/>
        </dgm:presLayoutVars>
      </dgm:prSet>
      <dgm:spPr>
        <a:prstGeom prst="roundRect">
          <a:avLst/>
        </a:prstGeom>
      </dgm:spPr>
      <dgm:t>
        <a:bodyPr/>
        <a:lstStyle/>
        <a:p>
          <a:pPr rtl="1"/>
          <a:endParaRPr lang="ar-EG"/>
        </a:p>
      </dgm:t>
    </dgm:pt>
    <dgm:pt modelId="{D139ECCD-180A-4D4B-948B-ECCF1E0B24F2}" type="pres">
      <dgm:prSet presAssocID="{2F15B152-AD2F-452E-AF11-CC87FF9EA432}" presName="childText" presStyleLbl="revTx" presStyleIdx="3" presStyleCnt="4" custLinFactNeighborX="870" custLinFactNeighborY="1030">
        <dgm:presLayoutVars>
          <dgm:bulletEnabled val="1"/>
        </dgm:presLayoutVars>
      </dgm:prSet>
      <dgm:spPr>
        <a:prstGeom prst="rect">
          <a:avLst/>
        </a:prstGeom>
      </dgm:spPr>
      <dgm:t>
        <a:bodyPr/>
        <a:lstStyle/>
        <a:p>
          <a:pPr rtl="1"/>
          <a:endParaRPr lang="ar-EG"/>
        </a:p>
      </dgm:t>
    </dgm:pt>
  </dgm:ptLst>
  <dgm:cxnLst>
    <dgm:cxn modelId="{AAAB3209-4FB1-4CA1-978C-358053A45EFC}" srcId="{5DDD4DD4-90BF-4BAC-BE08-08C16ED1EA00}" destId="{B8E1AE72-584F-4D04-9140-F43FC00D3028}" srcOrd="0" destOrd="0" parTransId="{2E75550D-0E15-4B2A-BF96-360A2460AA25}" sibTransId="{9C8A73D9-958F-43F4-A998-6D5E03F57774}"/>
    <dgm:cxn modelId="{845BEAB3-CC98-4C2A-9839-443D79ABEEB9}" srcId="{77BB12E6-36BF-4F3D-8343-7202EF7EF569}" destId="{2F15B152-AD2F-452E-AF11-CC87FF9EA432}" srcOrd="3" destOrd="0" parTransId="{EA76E94B-B5CC-41B5-B51F-63C987E7BB97}" sibTransId="{80F5F168-C918-405C-83F5-3369BE2D10BB}"/>
    <dgm:cxn modelId="{583F2947-8DB6-4C64-8A2E-9A2A8CABE286}" type="presOf" srcId="{31F174BD-EE93-4B5C-A4A1-533D7BC772D0}" destId="{79B878D2-4A88-49AF-B7B4-395E1859D3A3}" srcOrd="0" destOrd="0" presId="urn:microsoft.com/office/officeart/2005/8/layout/vList2"/>
    <dgm:cxn modelId="{2D5C8D9F-A718-45D8-8B5E-69F7FD642083}" type="presOf" srcId="{C40C5654-8F36-46EF-A19B-69D1B42F7B23}" destId="{A04BF317-1F47-4434-8481-C27E56643F80}" srcOrd="0" destOrd="0" presId="urn:microsoft.com/office/officeart/2005/8/layout/vList2"/>
    <dgm:cxn modelId="{561B2747-6EAE-4DD0-A7F7-363306186BDE}" srcId="{77BB12E6-36BF-4F3D-8343-7202EF7EF569}" destId="{5DDD4DD4-90BF-4BAC-BE08-08C16ED1EA00}" srcOrd="2" destOrd="0" parTransId="{5C106D7F-BCC1-4E5E-9B05-9522503D3620}" sibTransId="{BE987E46-666F-4AA8-96DF-2F889182E1F5}"/>
    <dgm:cxn modelId="{5C72CB90-092C-4841-AA76-04AE7BA54AAF}" srcId="{46534E89-124D-455A-9136-2E3E9E500847}" destId="{C40C5654-8F36-46EF-A19B-69D1B42F7B23}" srcOrd="0" destOrd="0" parTransId="{EB214D00-A655-436C-97AC-E0F910A66472}" sibTransId="{734C7E6C-8831-4CE1-B3ED-BAADEFF0AA34}"/>
    <dgm:cxn modelId="{B224FE85-EFD8-4798-998E-4AC002D0C25A}" type="presOf" srcId="{46534E89-124D-455A-9136-2E3E9E500847}" destId="{BE9A872E-76C7-464F-9F37-428E611490A0}" srcOrd="0" destOrd="0" presId="urn:microsoft.com/office/officeart/2005/8/layout/vList2"/>
    <dgm:cxn modelId="{6485E1E1-5A58-4BE0-8727-1DC7B670C074}" type="presOf" srcId="{5DDD4DD4-90BF-4BAC-BE08-08C16ED1EA00}" destId="{99BEC3D7-57BA-46AD-BD33-6F26C311F3E4}" srcOrd="0" destOrd="0" presId="urn:microsoft.com/office/officeart/2005/8/layout/vList2"/>
    <dgm:cxn modelId="{FCCAC829-1754-46E6-81A5-7E0841D3B221}" type="presOf" srcId="{3DCC51EE-0459-40B7-883D-E149CF8233C2}" destId="{D139ECCD-180A-4D4B-948B-ECCF1E0B24F2}" srcOrd="0" destOrd="0" presId="urn:microsoft.com/office/officeart/2005/8/layout/vList2"/>
    <dgm:cxn modelId="{36676FB6-436D-4082-A0FC-22B5C12E8E62}" srcId="{31F174BD-EE93-4B5C-A4A1-533D7BC772D0}" destId="{A41C85AB-20FD-4E9B-BBD4-2BCE17618880}" srcOrd="0" destOrd="0" parTransId="{6564DBA5-D21E-4DC1-8CEF-40E643696580}" sibTransId="{ECA2F54B-4A74-4940-9724-C3B18255E7F5}"/>
    <dgm:cxn modelId="{9AE0C51A-E5BE-4171-8658-E78F8C78C006}" srcId="{2F15B152-AD2F-452E-AF11-CC87FF9EA432}" destId="{3DCC51EE-0459-40B7-883D-E149CF8233C2}" srcOrd="0" destOrd="0" parTransId="{235AC78A-DE4A-4AB4-924A-8968A1D91D1F}" sibTransId="{F2A2F912-6A31-4FC8-85BE-BA083EF6E529}"/>
    <dgm:cxn modelId="{9578CD20-C250-4C9C-9D81-0C1F37AE9F7D}" srcId="{77BB12E6-36BF-4F3D-8343-7202EF7EF569}" destId="{46534E89-124D-455A-9136-2E3E9E500847}" srcOrd="1" destOrd="0" parTransId="{5877B108-B79B-40B5-9C64-847931F18310}" sibTransId="{CBEABBC1-3909-4238-90F9-B9519E49429C}"/>
    <dgm:cxn modelId="{8F5966CD-B449-4495-856A-E57BEE2848B3}" srcId="{77BB12E6-36BF-4F3D-8343-7202EF7EF569}" destId="{31F174BD-EE93-4B5C-A4A1-533D7BC772D0}" srcOrd="0" destOrd="0" parTransId="{4D9885AC-7A5A-4D79-AAD0-E7FD52199842}" sibTransId="{46D0D04F-FC20-4F42-BB64-A91C99CE0D8C}"/>
    <dgm:cxn modelId="{4E317DEC-0D60-4EA2-AAF3-46E6126860B4}" type="presOf" srcId="{B8E1AE72-584F-4D04-9140-F43FC00D3028}" destId="{44E9359F-3D57-4EA0-A8C0-B2CA033002B6}" srcOrd="0" destOrd="0" presId="urn:microsoft.com/office/officeart/2005/8/layout/vList2"/>
    <dgm:cxn modelId="{15CFFFE1-8434-462C-9C7D-924E7081BCFA}" type="presOf" srcId="{77BB12E6-36BF-4F3D-8343-7202EF7EF569}" destId="{04BBBC8E-AEB0-4094-BFEF-80CB0E842635}" srcOrd="0" destOrd="0" presId="urn:microsoft.com/office/officeart/2005/8/layout/vList2"/>
    <dgm:cxn modelId="{052E2533-BCE9-42AC-A319-02C588C619B9}" type="presOf" srcId="{A41C85AB-20FD-4E9B-BBD4-2BCE17618880}" destId="{EF493603-5C7C-4974-ACBD-E37A04B3CA33}" srcOrd="0" destOrd="0" presId="urn:microsoft.com/office/officeart/2005/8/layout/vList2"/>
    <dgm:cxn modelId="{D7A94133-9E63-4D72-8F34-C544EFFAA48B}" type="presOf" srcId="{2F15B152-AD2F-452E-AF11-CC87FF9EA432}" destId="{36BEB527-29A2-49ED-81D9-CBCA6C816A84}" srcOrd="0" destOrd="0" presId="urn:microsoft.com/office/officeart/2005/8/layout/vList2"/>
    <dgm:cxn modelId="{2BCB16FF-81B1-419C-B9F1-1BB4AE300E2E}" type="presParOf" srcId="{04BBBC8E-AEB0-4094-BFEF-80CB0E842635}" destId="{79B878D2-4A88-49AF-B7B4-395E1859D3A3}" srcOrd="0" destOrd="0" presId="urn:microsoft.com/office/officeart/2005/8/layout/vList2"/>
    <dgm:cxn modelId="{3AA719E8-C133-4BF2-8188-DE50E26CE31B}" type="presParOf" srcId="{04BBBC8E-AEB0-4094-BFEF-80CB0E842635}" destId="{EF493603-5C7C-4974-ACBD-E37A04B3CA33}" srcOrd="1" destOrd="0" presId="urn:microsoft.com/office/officeart/2005/8/layout/vList2"/>
    <dgm:cxn modelId="{FFD86F6F-699A-46D1-BC8B-E079C3F35577}" type="presParOf" srcId="{04BBBC8E-AEB0-4094-BFEF-80CB0E842635}" destId="{BE9A872E-76C7-464F-9F37-428E611490A0}" srcOrd="2" destOrd="0" presId="urn:microsoft.com/office/officeart/2005/8/layout/vList2"/>
    <dgm:cxn modelId="{FAC36341-CF2F-493F-9FEA-96D5D42077FE}" type="presParOf" srcId="{04BBBC8E-AEB0-4094-BFEF-80CB0E842635}" destId="{A04BF317-1F47-4434-8481-C27E56643F80}" srcOrd="3" destOrd="0" presId="urn:microsoft.com/office/officeart/2005/8/layout/vList2"/>
    <dgm:cxn modelId="{1183AFD1-7911-4B9D-86FD-AF1EC67BD6D5}" type="presParOf" srcId="{04BBBC8E-AEB0-4094-BFEF-80CB0E842635}" destId="{99BEC3D7-57BA-46AD-BD33-6F26C311F3E4}" srcOrd="4" destOrd="0" presId="urn:microsoft.com/office/officeart/2005/8/layout/vList2"/>
    <dgm:cxn modelId="{0C8F4916-5B14-41A2-871D-056AF60E9796}" type="presParOf" srcId="{04BBBC8E-AEB0-4094-BFEF-80CB0E842635}" destId="{44E9359F-3D57-4EA0-A8C0-B2CA033002B6}" srcOrd="5" destOrd="0" presId="urn:microsoft.com/office/officeart/2005/8/layout/vList2"/>
    <dgm:cxn modelId="{34083E2C-3D49-4ECB-81AC-4C1A175E46CE}" type="presParOf" srcId="{04BBBC8E-AEB0-4094-BFEF-80CB0E842635}" destId="{36BEB527-29A2-49ED-81D9-CBCA6C816A84}" srcOrd="6" destOrd="0" presId="urn:microsoft.com/office/officeart/2005/8/layout/vList2"/>
    <dgm:cxn modelId="{CCC087A9-A98E-4C5C-B43E-F4B2E828F81C}" type="presParOf" srcId="{04BBBC8E-AEB0-4094-BFEF-80CB0E842635}" destId="{D139ECCD-180A-4D4B-948B-ECCF1E0B24F2}"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EA0A74E-189B-4741-97E8-0CB8D9A9A793}"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pPr rtl="1"/>
          <a:endParaRPr lang="ar-EG"/>
        </a:p>
      </dgm:t>
    </dgm:pt>
    <dgm:pt modelId="{EC83C615-8F2A-4657-8CBD-454D93119E94}">
      <dgm:prSet phldrT="[Text]" custT="1"/>
      <dgm:spPr>
        <a:solidFill>
          <a:schemeClr val="accent1">
            <a:lumMod val="75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العمر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6C98C71-8255-49D8-AC44-B17657B331F1}" type="parTrans" cxnId="{C3EA504C-1035-4F2F-8495-08F416B02FFC}">
      <dgm:prSet/>
      <dgm:spPr/>
      <dgm:t>
        <a:bodyPr/>
        <a:lstStyle/>
        <a:p>
          <a:pPr rtl="1"/>
          <a:endParaRPr lang="ar-EG" sz="2800" b="1">
            <a:latin typeface="Traditional Arabic" pitchFamily="18" charset="-78"/>
            <a:cs typeface="Traditional Arabic" pitchFamily="18" charset="-78"/>
          </a:endParaRPr>
        </a:p>
      </dgm:t>
    </dgm:pt>
    <dgm:pt modelId="{46701A47-04E4-48CE-A296-D66670DD4B1F}" type="sibTrans" cxnId="{C3EA504C-1035-4F2F-8495-08F416B02FFC}">
      <dgm:prSet custT="1"/>
      <dgm:spPr/>
      <dgm:t>
        <a:bodyPr/>
        <a:lstStyle/>
        <a:p>
          <a:pPr rtl="1"/>
          <a:endParaRPr lang="ar-EG" sz="2800" b="1">
            <a:latin typeface="Traditional Arabic" pitchFamily="18" charset="-78"/>
            <a:cs typeface="Traditional Arabic" pitchFamily="18" charset="-78"/>
          </a:endParaRPr>
        </a:p>
      </dgm:t>
    </dgm:pt>
    <dgm:pt modelId="{E6403625-0766-41EF-AC6D-189C3C85B847}">
      <dgm:prSet phldrT="[Text]" custT="1"/>
      <dgm:spPr>
        <a:solidFill>
          <a:schemeClr val="accent1">
            <a:lumMod val="75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مستوى الثقة بالنفس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1364E68-DD53-4C1C-BB3C-4B3F04AFF6E6}" type="parTrans" cxnId="{A0F2C197-0ED9-444C-8DFA-6A6DC5BD6AB9}">
      <dgm:prSet/>
      <dgm:spPr/>
      <dgm:t>
        <a:bodyPr/>
        <a:lstStyle/>
        <a:p>
          <a:pPr rtl="1"/>
          <a:endParaRPr lang="ar-EG" sz="2800" b="1">
            <a:latin typeface="Traditional Arabic" pitchFamily="18" charset="-78"/>
            <a:cs typeface="Traditional Arabic" pitchFamily="18" charset="-78"/>
          </a:endParaRPr>
        </a:p>
      </dgm:t>
    </dgm:pt>
    <dgm:pt modelId="{9F2BD2BF-7C3F-4F98-8146-9D94372E4B38}" type="sibTrans" cxnId="{A0F2C197-0ED9-444C-8DFA-6A6DC5BD6AB9}">
      <dgm:prSet custT="1"/>
      <dgm:spPr/>
      <dgm:t>
        <a:bodyPr/>
        <a:lstStyle/>
        <a:p>
          <a:pPr rtl="1"/>
          <a:endParaRPr lang="ar-EG" sz="2800" b="1">
            <a:latin typeface="Traditional Arabic" pitchFamily="18" charset="-78"/>
            <a:cs typeface="Traditional Arabic" pitchFamily="18" charset="-78"/>
          </a:endParaRPr>
        </a:p>
      </dgm:t>
    </dgm:pt>
    <dgm:pt modelId="{AC44E5EA-DA5E-46EA-89A2-8BBA2C6501E9}">
      <dgm:prSet phldrT="[Text]" custT="1"/>
      <dgm:spPr>
        <a:solidFill>
          <a:schemeClr val="accent1">
            <a:lumMod val="75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الاتجاهات والمعتقدات الشخصية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13AC08D-D4CD-4301-BE4D-308D4E7F4EE9}" type="parTrans" cxnId="{0E04008F-1394-4E09-88A9-B3FFB6628BA2}">
      <dgm:prSet/>
      <dgm:spPr/>
      <dgm:t>
        <a:bodyPr/>
        <a:lstStyle/>
        <a:p>
          <a:pPr rtl="1"/>
          <a:endParaRPr lang="ar-EG" sz="2800" b="1">
            <a:latin typeface="Traditional Arabic" pitchFamily="18" charset="-78"/>
            <a:cs typeface="Traditional Arabic" pitchFamily="18" charset="-78"/>
          </a:endParaRPr>
        </a:p>
      </dgm:t>
    </dgm:pt>
    <dgm:pt modelId="{803B9D10-E975-4BF9-A9C9-A0263FC17D4B}" type="sibTrans" cxnId="{0E04008F-1394-4E09-88A9-B3FFB6628BA2}">
      <dgm:prSet custT="1"/>
      <dgm:spPr/>
      <dgm:t>
        <a:bodyPr/>
        <a:lstStyle/>
        <a:p>
          <a:pPr rtl="1"/>
          <a:endParaRPr lang="ar-EG" sz="2800" b="1">
            <a:latin typeface="Traditional Arabic" pitchFamily="18" charset="-78"/>
            <a:cs typeface="Traditional Arabic" pitchFamily="18" charset="-78"/>
          </a:endParaRPr>
        </a:p>
      </dgm:t>
    </dgm:pt>
    <dgm:pt modelId="{FF7116CE-FAB5-4A41-9714-B82481D32CC5}">
      <dgm:prSet phldrT="[Text]" custT="1"/>
      <dgm:spPr>
        <a:solidFill>
          <a:schemeClr val="accent1">
            <a:lumMod val="75000"/>
          </a:schemeClr>
        </a:solidFill>
        <a:ln>
          <a:noFill/>
        </a:ln>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درجة المساندة الاجتماعية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B18A6B5-6415-431F-8542-F207D8904669}" type="parTrans" cxnId="{0DDBA1F6-05A1-4003-A2E6-08EF1FCF907C}">
      <dgm:prSet/>
      <dgm:spPr/>
      <dgm:t>
        <a:bodyPr/>
        <a:lstStyle/>
        <a:p>
          <a:pPr rtl="1"/>
          <a:endParaRPr lang="ar-EG" sz="2800" b="1">
            <a:latin typeface="Traditional Arabic" pitchFamily="18" charset="-78"/>
            <a:cs typeface="Traditional Arabic" pitchFamily="18" charset="-78"/>
          </a:endParaRPr>
        </a:p>
      </dgm:t>
    </dgm:pt>
    <dgm:pt modelId="{5B3025CE-F4C4-4574-88B6-630C0EF954C0}" type="sibTrans" cxnId="{0DDBA1F6-05A1-4003-A2E6-08EF1FCF907C}">
      <dgm:prSet custT="1"/>
      <dgm:spPr/>
      <dgm:t>
        <a:bodyPr/>
        <a:lstStyle/>
        <a:p>
          <a:pPr rtl="1"/>
          <a:endParaRPr lang="ar-EG" sz="2800" b="1">
            <a:latin typeface="Traditional Arabic" pitchFamily="18" charset="-78"/>
            <a:cs typeface="Traditional Arabic" pitchFamily="18" charset="-78"/>
          </a:endParaRPr>
        </a:p>
      </dgm:t>
    </dgm:pt>
    <dgm:pt modelId="{54FECFBD-3D1D-479D-A6D4-9086DC24173C}">
      <dgm:prSet phldrT="[Text]" custT="1"/>
      <dgm:spPr>
        <a:solidFill>
          <a:schemeClr val="accent1">
            <a:lumMod val="75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توقع الضغط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648E423-E1A3-4D68-9728-AD5AF4855D38}" type="parTrans" cxnId="{500B6AE5-D089-40A4-8651-DA23279981A5}">
      <dgm:prSet/>
      <dgm:spPr/>
      <dgm:t>
        <a:bodyPr/>
        <a:lstStyle/>
        <a:p>
          <a:pPr rtl="1"/>
          <a:endParaRPr lang="ar-EG" sz="2800" b="1">
            <a:latin typeface="Traditional Arabic" pitchFamily="18" charset="-78"/>
            <a:cs typeface="Traditional Arabic" pitchFamily="18" charset="-78"/>
          </a:endParaRPr>
        </a:p>
      </dgm:t>
    </dgm:pt>
    <dgm:pt modelId="{F98E24EB-1704-46F3-BB75-2A375937BA7E}" type="sibTrans" cxnId="{500B6AE5-D089-40A4-8651-DA23279981A5}">
      <dgm:prSet custT="1"/>
      <dgm:spPr/>
      <dgm:t>
        <a:bodyPr/>
        <a:lstStyle/>
        <a:p>
          <a:pPr rtl="1"/>
          <a:endParaRPr lang="ar-EG" sz="2800" b="1">
            <a:latin typeface="Traditional Arabic" pitchFamily="18" charset="-78"/>
            <a:cs typeface="Traditional Arabic" pitchFamily="18" charset="-78"/>
          </a:endParaRPr>
        </a:p>
      </dgm:t>
    </dgm:pt>
    <dgm:pt modelId="{D8D7626A-8866-4D2F-A14E-C799F9CF63D2}">
      <dgm:prSet phldrT="[Text]" custT="1"/>
      <dgm:spPr>
        <a:solidFill>
          <a:schemeClr val="accent1">
            <a:lumMod val="75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مستوي النضج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1DA090A-F0D3-4DB5-9CC0-0ACEDC3961A5}" type="sibTrans" cxnId="{F5F0657F-14DE-42DD-9FAD-3F43D319F576}">
      <dgm:prSet custT="1"/>
      <dgm:spPr/>
      <dgm:t>
        <a:bodyPr/>
        <a:lstStyle/>
        <a:p>
          <a:pPr rtl="1"/>
          <a:endParaRPr lang="ar-EG" sz="2800" b="1">
            <a:latin typeface="Traditional Arabic" pitchFamily="18" charset="-78"/>
            <a:cs typeface="Traditional Arabic" pitchFamily="18" charset="-78"/>
          </a:endParaRPr>
        </a:p>
      </dgm:t>
    </dgm:pt>
    <dgm:pt modelId="{3C110692-DA18-45E6-B081-45786C5FFDCE}" type="parTrans" cxnId="{F5F0657F-14DE-42DD-9FAD-3F43D319F576}">
      <dgm:prSet/>
      <dgm:spPr/>
      <dgm:t>
        <a:bodyPr/>
        <a:lstStyle/>
        <a:p>
          <a:pPr rtl="1"/>
          <a:endParaRPr lang="ar-EG" sz="2800" b="1">
            <a:latin typeface="Traditional Arabic" pitchFamily="18" charset="-78"/>
            <a:cs typeface="Traditional Arabic" pitchFamily="18" charset="-78"/>
          </a:endParaRPr>
        </a:p>
      </dgm:t>
    </dgm:pt>
    <dgm:pt modelId="{250E40B1-8361-4F7A-924A-BF55BA4AB70C}">
      <dgm:prSet phldrT="[Text]" custT="1"/>
      <dgm:spPr>
        <a:solidFill>
          <a:schemeClr val="accent1">
            <a:lumMod val="75000"/>
          </a:schemeClr>
        </a:solidFill>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حداثة الموقف الضاغط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B7D2573-4FEA-42A1-A4EC-3A85513D7233}" type="parTrans" cxnId="{10A8561A-5D51-440C-A154-F1F7391F6DC2}">
      <dgm:prSet/>
      <dgm:spPr/>
      <dgm:t>
        <a:bodyPr/>
        <a:lstStyle/>
        <a:p>
          <a:pPr rtl="1"/>
          <a:endParaRPr lang="ar-EG"/>
        </a:p>
      </dgm:t>
    </dgm:pt>
    <dgm:pt modelId="{EE23F6C3-85E8-4D06-B2F1-DA8993A489ED}" type="sibTrans" cxnId="{10A8561A-5D51-440C-A154-F1F7391F6DC2}">
      <dgm:prSet/>
      <dgm:spPr/>
      <dgm:t>
        <a:bodyPr/>
        <a:lstStyle/>
        <a:p>
          <a:pPr rtl="1"/>
          <a:endParaRPr lang="ar-EG"/>
        </a:p>
      </dgm:t>
    </dgm:pt>
    <dgm:pt modelId="{7772F431-E2A8-43D1-A973-C4D575AE523A}" type="pres">
      <dgm:prSet presAssocID="{EEA0A74E-189B-4741-97E8-0CB8D9A9A793}" presName="Name0" presStyleCnt="0">
        <dgm:presLayoutVars>
          <dgm:dir val="rev"/>
          <dgm:resizeHandles val="exact"/>
        </dgm:presLayoutVars>
      </dgm:prSet>
      <dgm:spPr/>
      <dgm:t>
        <a:bodyPr/>
        <a:lstStyle/>
        <a:p>
          <a:pPr rtl="1"/>
          <a:endParaRPr lang="ar-EG"/>
        </a:p>
      </dgm:t>
    </dgm:pt>
    <dgm:pt modelId="{44095CED-6B09-4C1C-93F6-8872595F856C}" type="pres">
      <dgm:prSet presAssocID="{EC83C615-8F2A-4657-8CBD-454D93119E94}" presName="node" presStyleLbl="node1" presStyleIdx="0" presStyleCnt="7" custScaleX="142383">
        <dgm:presLayoutVars>
          <dgm:bulletEnabled val="1"/>
        </dgm:presLayoutVars>
      </dgm:prSet>
      <dgm:spPr/>
      <dgm:t>
        <a:bodyPr/>
        <a:lstStyle/>
        <a:p>
          <a:pPr rtl="1"/>
          <a:endParaRPr lang="ar-EG"/>
        </a:p>
      </dgm:t>
    </dgm:pt>
    <dgm:pt modelId="{2784EAD4-0A05-433F-92AA-2A4D02A1F464}" type="pres">
      <dgm:prSet presAssocID="{46701A47-04E4-48CE-A296-D66670DD4B1F}" presName="sibTrans" presStyleLbl="sibTrans1D1" presStyleIdx="0" presStyleCnt="6"/>
      <dgm:spPr/>
      <dgm:t>
        <a:bodyPr/>
        <a:lstStyle/>
        <a:p>
          <a:pPr rtl="1"/>
          <a:endParaRPr lang="ar-EG"/>
        </a:p>
      </dgm:t>
    </dgm:pt>
    <dgm:pt modelId="{98F51094-F1F8-497E-A462-DE9C521B7CE3}" type="pres">
      <dgm:prSet presAssocID="{46701A47-04E4-48CE-A296-D66670DD4B1F}" presName="connectorText" presStyleLbl="sibTrans1D1" presStyleIdx="0" presStyleCnt="6"/>
      <dgm:spPr/>
      <dgm:t>
        <a:bodyPr/>
        <a:lstStyle/>
        <a:p>
          <a:pPr rtl="1"/>
          <a:endParaRPr lang="ar-EG"/>
        </a:p>
      </dgm:t>
    </dgm:pt>
    <dgm:pt modelId="{4714470E-C9E5-4623-AB68-A09EC9331C05}" type="pres">
      <dgm:prSet presAssocID="{D8D7626A-8866-4D2F-A14E-C799F9CF63D2}" presName="node" presStyleLbl="node1" presStyleIdx="1" presStyleCnt="7" custScaleX="142383">
        <dgm:presLayoutVars>
          <dgm:bulletEnabled val="1"/>
        </dgm:presLayoutVars>
      </dgm:prSet>
      <dgm:spPr/>
      <dgm:t>
        <a:bodyPr/>
        <a:lstStyle/>
        <a:p>
          <a:pPr rtl="1"/>
          <a:endParaRPr lang="ar-EG"/>
        </a:p>
      </dgm:t>
    </dgm:pt>
    <dgm:pt modelId="{3D9D91A8-A727-4F69-A9DE-D6134C0D496A}" type="pres">
      <dgm:prSet presAssocID="{61DA090A-F0D3-4DB5-9CC0-0ACEDC3961A5}" presName="sibTrans" presStyleLbl="sibTrans1D1" presStyleIdx="1" presStyleCnt="6"/>
      <dgm:spPr/>
      <dgm:t>
        <a:bodyPr/>
        <a:lstStyle/>
        <a:p>
          <a:pPr rtl="1"/>
          <a:endParaRPr lang="ar-EG"/>
        </a:p>
      </dgm:t>
    </dgm:pt>
    <dgm:pt modelId="{20905BDB-EA02-409C-9981-449709738EFD}" type="pres">
      <dgm:prSet presAssocID="{61DA090A-F0D3-4DB5-9CC0-0ACEDC3961A5}" presName="connectorText" presStyleLbl="sibTrans1D1" presStyleIdx="1" presStyleCnt="6"/>
      <dgm:spPr/>
      <dgm:t>
        <a:bodyPr/>
        <a:lstStyle/>
        <a:p>
          <a:pPr rtl="1"/>
          <a:endParaRPr lang="ar-EG"/>
        </a:p>
      </dgm:t>
    </dgm:pt>
    <dgm:pt modelId="{1BD6FD75-759C-4439-B150-503FA8C2EA83}" type="pres">
      <dgm:prSet presAssocID="{E6403625-0766-41EF-AC6D-189C3C85B847}" presName="node" presStyleLbl="node1" presStyleIdx="2" presStyleCnt="7" custScaleX="232979">
        <dgm:presLayoutVars>
          <dgm:bulletEnabled val="1"/>
        </dgm:presLayoutVars>
      </dgm:prSet>
      <dgm:spPr/>
      <dgm:t>
        <a:bodyPr/>
        <a:lstStyle/>
        <a:p>
          <a:pPr rtl="1"/>
          <a:endParaRPr lang="ar-EG"/>
        </a:p>
      </dgm:t>
    </dgm:pt>
    <dgm:pt modelId="{430BD406-E162-4B0D-8813-B8842AFAC4A1}" type="pres">
      <dgm:prSet presAssocID="{9F2BD2BF-7C3F-4F98-8146-9D94372E4B38}" presName="sibTrans" presStyleLbl="sibTrans1D1" presStyleIdx="2" presStyleCnt="6"/>
      <dgm:spPr/>
      <dgm:t>
        <a:bodyPr/>
        <a:lstStyle/>
        <a:p>
          <a:pPr rtl="1"/>
          <a:endParaRPr lang="ar-EG"/>
        </a:p>
      </dgm:t>
    </dgm:pt>
    <dgm:pt modelId="{D1CE5D25-E71A-4373-A278-9B388FAA74CB}" type="pres">
      <dgm:prSet presAssocID="{9F2BD2BF-7C3F-4F98-8146-9D94372E4B38}" presName="connectorText" presStyleLbl="sibTrans1D1" presStyleIdx="2" presStyleCnt="6"/>
      <dgm:spPr/>
      <dgm:t>
        <a:bodyPr/>
        <a:lstStyle/>
        <a:p>
          <a:pPr rtl="1"/>
          <a:endParaRPr lang="ar-EG"/>
        </a:p>
      </dgm:t>
    </dgm:pt>
    <dgm:pt modelId="{84135557-1247-4289-B26C-A009D506F01F}" type="pres">
      <dgm:prSet presAssocID="{AC44E5EA-DA5E-46EA-89A2-8BBA2C6501E9}" presName="node" presStyleLbl="node1" presStyleIdx="3" presStyleCnt="7" custScaleX="200113">
        <dgm:presLayoutVars>
          <dgm:bulletEnabled val="1"/>
        </dgm:presLayoutVars>
      </dgm:prSet>
      <dgm:spPr/>
      <dgm:t>
        <a:bodyPr/>
        <a:lstStyle/>
        <a:p>
          <a:pPr rtl="1"/>
          <a:endParaRPr lang="ar-EG"/>
        </a:p>
      </dgm:t>
    </dgm:pt>
    <dgm:pt modelId="{00BC4D13-EE6A-4DB6-8DBD-0BE9233EF9C9}" type="pres">
      <dgm:prSet presAssocID="{803B9D10-E975-4BF9-A9C9-A0263FC17D4B}" presName="sibTrans" presStyleLbl="sibTrans1D1" presStyleIdx="3" presStyleCnt="6"/>
      <dgm:spPr/>
      <dgm:t>
        <a:bodyPr/>
        <a:lstStyle/>
        <a:p>
          <a:pPr rtl="1"/>
          <a:endParaRPr lang="ar-EG"/>
        </a:p>
      </dgm:t>
    </dgm:pt>
    <dgm:pt modelId="{272D9B5E-3DEE-4F9B-8FD6-5CDB0C2E59B9}" type="pres">
      <dgm:prSet presAssocID="{803B9D10-E975-4BF9-A9C9-A0263FC17D4B}" presName="connectorText" presStyleLbl="sibTrans1D1" presStyleIdx="3" presStyleCnt="6"/>
      <dgm:spPr/>
      <dgm:t>
        <a:bodyPr/>
        <a:lstStyle/>
        <a:p>
          <a:pPr rtl="1"/>
          <a:endParaRPr lang="ar-EG"/>
        </a:p>
      </dgm:t>
    </dgm:pt>
    <dgm:pt modelId="{F1130C1A-DCB1-4205-A51B-36E7FF3C51AB}" type="pres">
      <dgm:prSet presAssocID="{FF7116CE-FAB5-4A41-9714-B82481D32CC5}" presName="node" presStyleLbl="node1" presStyleIdx="4" presStyleCnt="7" custScaleX="213938">
        <dgm:presLayoutVars>
          <dgm:bulletEnabled val="1"/>
        </dgm:presLayoutVars>
      </dgm:prSet>
      <dgm:spPr/>
      <dgm:t>
        <a:bodyPr/>
        <a:lstStyle/>
        <a:p>
          <a:pPr rtl="1"/>
          <a:endParaRPr lang="ar-EG"/>
        </a:p>
      </dgm:t>
    </dgm:pt>
    <dgm:pt modelId="{27114E5A-D8A1-4BC9-A962-022BE575F2A3}" type="pres">
      <dgm:prSet presAssocID="{5B3025CE-F4C4-4574-88B6-630C0EF954C0}" presName="sibTrans" presStyleLbl="sibTrans1D1" presStyleIdx="4" presStyleCnt="6"/>
      <dgm:spPr/>
      <dgm:t>
        <a:bodyPr/>
        <a:lstStyle/>
        <a:p>
          <a:pPr rtl="1"/>
          <a:endParaRPr lang="ar-EG"/>
        </a:p>
      </dgm:t>
    </dgm:pt>
    <dgm:pt modelId="{1680123C-23C7-4FFE-A87A-53A5D195F556}" type="pres">
      <dgm:prSet presAssocID="{5B3025CE-F4C4-4574-88B6-630C0EF954C0}" presName="connectorText" presStyleLbl="sibTrans1D1" presStyleIdx="4" presStyleCnt="6"/>
      <dgm:spPr/>
      <dgm:t>
        <a:bodyPr/>
        <a:lstStyle/>
        <a:p>
          <a:pPr rtl="1"/>
          <a:endParaRPr lang="ar-EG"/>
        </a:p>
      </dgm:t>
    </dgm:pt>
    <dgm:pt modelId="{5A7C0DF7-F151-4151-A88D-C266CBD8FE21}" type="pres">
      <dgm:prSet presAssocID="{54FECFBD-3D1D-479D-A6D4-9086DC24173C}" presName="node" presStyleLbl="node1" presStyleIdx="5" presStyleCnt="7" custScaleX="142383">
        <dgm:presLayoutVars>
          <dgm:bulletEnabled val="1"/>
        </dgm:presLayoutVars>
      </dgm:prSet>
      <dgm:spPr/>
      <dgm:t>
        <a:bodyPr/>
        <a:lstStyle/>
        <a:p>
          <a:pPr rtl="1"/>
          <a:endParaRPr lang="ar-EG"/>
        </a:p>
      </dgm:t>
    </dgm:pt>
    <dgm:pt modelId="{3CE195DA-F691-4F87-941A-11EF00731F74}" type="pres">
      <dgm:prSet presAssocID="{F98E24EB-1704-46F3-BB75-2A375937BA7E}" presName="sibTrans" presStyleLbl="sibTrans1D1" presStyleIdx="5" presStyleCnt="6"/>
      <dgm:spPr/>
      <dgm:t>
        <a:bodyPr/>
        <a:lstStyle/>
        <a:p>
          <a:pPr rtl="1"/>
          <a:endParaRPr lang="ar-EG"/>
        </a:p>
      </dgm:t>
    </dgm:pt>
    <dgm:pt modelId="{2FCA7451-8B05-4340-BC2D-DE2781791838}" type="pres">
      <dgm:prSet presAssocID="{F98E24EB-1704-46F3-BB75-2A375937BA7E}" presName="connectorText" presStyleLbl="sibTrans1D1" presStyleIdx="5" presStyleCnt="6"/>
      <dgm:spPr/>
      <dgm:t>
        <a:bodyPr/>
        <a:lstStyle/>
        <a:p>
          <a:pPr rtl="1"/>
          <a:endParaRPr lang="ar-EG"/>
        </a:p>
      </dgm:t>
    </dgm:pt>
    <dgm:pt modelId="{7D03C3B3-EABD-4D22-A577-5EA934090D82}" type="pres">
      <dgm:prSet presAssocID="{250E40B1-8361-4F7A-924A-BF55BA4AB70C}" presName="node" presStyleLbl="node1" presStyleIdx="6" presStyleCnt="7" custScaleX="215694">
        <dgm:presLayoutVars>
          <dgm:bulletEnabled val="1"/>
        </dgm:presLayoutVars>
      </dgm:prSet>
      <dgm:spPr/>
      <dgm:t>
        <a:bodyPr/>
        <a:lstStyle/>
        <a:p>
          <a:pPr rtl="1"/>
          <a:endParaRPr lang="ar-EG"/>
        </a:p>
      </dgm:t>
    </dgm:pt>
  </dgm:ptLst>
  <dgm:cxnLst>
    <dgm:cxn modelId="{F87A30E2-A8D3-436C-86E3-099ADC14554D}" type="presOf" srcId="{803B9D10-E975-4BF9-A9C9-A0263FC17D4B}" destId="{00BC4D13-EE6A-4DB6-8DBD-0BE9233EF9C9}" srcOrd="0" destOrd="0" presId="urn:microsoft.com/office/officeart/2005/8/layout/bProcess3"/>
    <dgm:cxn modelId="{6B592A63-9276-46A5-9092-8214848663C7}" type="presOf" srcId="{46701A47-04E4-48CE-A296-D66670DD4B1F}" destId="{2784EAD4-0A05-433F-92AA-2A4D02A1F464}" srcOrd="0" destOrd="0" presId="urn:microsoft.com/office/officeart/2005/8/layout/bProcess3"/>
    <dgm:cxn modelId="{648C464A-B0FB-47F0-A01C-9EFC9925CBE5}" type="presOf" srcId="{9F2BD2BF-7C3F-4F98-8146-9D94372E4B38}" destId="{D1CE5D25-E71A-4373-A278-9B388FAA74CB}" srcOrd="1" destOrd="0" presId="urn:microsoft.com/office/officeart/2005/8/layout/bProcess3"/>
    <dgm:cxn modelId="{FAA6DBE2-AE87-4839-8A4E-F44B004B05A7}" type="presOf" srcId="{250E40B1-8361-4F7A-924A-BF55BA4AB70C}" destId="{7D03C3B3-EABD-4D22-A577-5EA934090D82}" srcOrd="0" destOrd="0" presId="urn:microsoft.com/office/officeart/2005/8/layout/bProcess3"/>
    <dgm:cxn modelId="{CFBB30DA-5501-4CD9-822A-3B00625F8BC8}" type="presOf" srcId="{9F2BD2BF-7C3F-4F98-8146-9D94372E4B38}" destId="{430BD406-E162-4B0D-8813-B8842AFAC4A1}" srcOrd="0" destOrd="0" presId="urn:microsoft.com/office/officeart/2005/8/layout/bProcess3"/>
    <dgm:cxn modelId="{C91C6600-A5DD-4D7D-BCEF-7D0514CCE59C}" type="presOf" srcId="{FF7116CE-FAB5-4A41-9714-B82481D32CC5}" destId="{F1130C1A-DCB1-4205-A51B-36E7FF3C51AB}" srcOrd="0" destOrd="0" presId="urn:microsoft.com/office/officeart/2005/8/layout/bProcess3"/>
    <dgm:cxn modelId="{C020EC4A-084D-49EB-A81A-E6D45F27A67C}" type="presOf" srcId="{54FECFBD-3D1D-479D-A6D4-9086DC24173C}" destId="{5A7C0DF7-F151-4151-A88D-C266CBD8FE21}" srcOrd="0" destOrd="0" presId="urn:microsoft.com/office/officeart/2005/8/layout/bProcess3"/>
    <dgm:cxn modelId="{CCA2B974-0787-40D0-BD52-1831723497CE}" type="presOf" srcId="{EC83C615-8F2A-4657-8CBD-454D93119E94}" destId="{44095CED-6B09-4C1C-93F6-8872595F856C}" srcOrd="0" destOrd="0" presId="urn:microsoft.com/office/officeart/2005/8/layout/bProcess3"/>
    <dgm:cxn modelId="{5279AB6D-2019-467D-974A-380ED03E62AD}" type="presOf" srcId="{61DA090A-F0D3-4DB5-9CC0-0ACEDC3961A5}" destId="{3D9D91A8-A727-4F69-A9DE-D6134C0D496A}" srcOrd="0" destOrd="0" presId="urn:microsoft.com/office/officeart/2005/8/layout/bProcess3"/>
    <dgm:cxn modelId="{72DDBEBF-FDE7-46AC-B586-4EE1FE16CB46}" type="presOf" srcId="{61DA090A-F0D3-4DB5-9CC0-0ACEDC3961A5}" destId="{20905BDB-EA02-409C-9981-449709738EFD}" srcOrd="1" destOrd="0" presId="urn:microsoft.com/office/officeart/2005/8/layout/bProcess3"/>
    <dgm:cxn modelId="{F5F0657F-14DE-42DD-9FAD-3F43D319F576}" srcId="{EEA0A74E-189B-4741-97E8-0CB8D9A9A793}" destId="{D8D7626A-8866-4D2F-A14E-C799F9CF63D2}" srcOrd="1" destOrd="0" parTransId="{3C110692-DA18-45E6-B081-45786C5FFDCE}" sibTransId="{61DA090A-F0D3-4DB5-9CC0-0ACEDC3961A5}"/>
    <dgm:cxn modelId="{500B6AE5-D089-40A4-8651-DA23279981A5}" srcId="{EEA0A74E-189B-4741-97E8-0CB8D9A9A793}" destId="{54FECFBD-3D1D-479D-A6D4-9086DC24173C}" srcOrd="5" destOrd="0" parTransId="{2648E423-E1A3-4D68-9728-AD5AF4855D38}" sibTransId="{F98E24EB-1704-46F3-BB75-2A375937BA7E}"/>
    <dgm:cxn modelId="{536BBF12-F3A3-4803-8396-55CA8CDCC290}" type="presOf" srcId="{46701A47-04E4-48CE-A296-D66670DD4B1F}" destId="{98F51094-F1F8-497E-A462-DE9C521B7CE3}" srcOrd="1" destOrd="0" presId="urn:microsoft.com/office/officeart/2005/8/layout/bProcess3"/>
    <dgm:cxn modelId="{A0DA2785-ABAE-4312-BF01-B572FA8F9BFD}" type="presOf" srcId="{F98E24EB-1704-46F3-BB75-2A375937BA7E}" destId="{2FCA7451-8B05-4340-BC2D-DE2781791838}" srcOrd="1" destOrd="0" presId="urn:microsoft.com/office/officeart/2005/8/layout/bProcess3"/>
    <dgm:cxn modelId="{BA0F9F70-B161-41C2-B3D5-2D66D52C6737}" type="presOf" srcId="{D8D7626A-8866-4D2F-A14E-C799F9CF63D2}" destId="{4714470E-C9E5-4623-AB68-A09EC9331C05}" srcOrd="0" destOrd="0" presId="urn:microsoft.com/office/officeart/2005/8/layout/bProcess3"/>
    <dgm:cxn modelId="{C5BEF1FD-16C0-48CF-8E7C-F61E2F77D4D9}" type="presOf" srcId="{5B3025CE-F4C4-4574-88B6-630C0EF954C0}" destId="{27114E5A-D8A1-4BC9-A962-022BE575F2A3}" srcOrd="0" destOrd="0" presId="urn:microsoft.com/office/officeart/2005/8/layout/bProcess3"/>
    <dgm:cxn modelId="{D4280885-EC2A-4629-B1F6-281268BB5F75}" type="presOf" srcId="{5B3025CE-F4C4-4574-88B6-630C0EF954C0}" destId="{1680123C-23C7-4FFE-A87A-53A5D195F556}" srcOrd="1" destOrd="0" presId="urn:microsoft.com/office/officeart/2005/8/layout/bProcess3"/>
    <dgm:cxn modelId="{50C147DB-0C6C-48B3-86A3-B801BA56DBF3}" type="presOf" srcId="{AC44E5EA-DA5E-46EA-89A2-8BBA2C6501E9}" destId="{84135557-1247-4289-B26C-A009D506F01F}" srcOrd="0" destOrd="0" presId="urn:microsoft.com/office/officeart/2005/8/layout/bProcess3"/>
    <dgm:cxn modelId="{7E862455-1F3C-4171-A898-18214FB76ADD}" type="presOf" srcId="{EEA0A74E-189B-4741-97E8-0CB8D9A9A793}" destId="{7772F431-E2A8-43D1-A973-C4D575AE523A}" srcOrd="0" destOrd="0" presId="urn:microsoft.com/office/officeart/2005/8/layout/bProcess3"/>
    <dgm:cxn modelId="{E1143B57-D7C1-44AE-A4DD-D45F5FEEE126}" type="presOf" srcId="{E6403625-0766-41EF-AC6D-189C3C85B847}" destId="{1BD6FD75-759C-4439-B150-503FA8C2EA83}" srcOrd="0" destOrd="0" presId="urn:microsoft.com/office/officeart/2005/8/layout/bProcess3"/>
    <dgm:cxn modelId="{0E04008F-1394-4E09-88A9-B3FFB6628BA2}" srcId="{EEA0A74E-189B-4741-97E8-0CB8D9A9A793}" destId="{AC44E5EA-DA5E-46EA-89A2-8BBA2C6501E9}" srcOrd="3" destOrd="0" parTransId="{313AC08D-D4CD-4301-BE4D-308D4E7F4EE9}" sibTransId="{803B9D10-E975-4BF9-A9C9-A0263FC17D4B}"/>
    <dgm:cxn modelId="{10A8561A-5D51-440C-A154-F1F7391F6DC2}" srcId="{EEA0A74E-189B-4741-97E8-0CB8D9A9A793}" destId="{250E40B1-8361-4F7A-924A-BF55BA4AB70C}" srcOrd="6" destOrd="0" parTransId="{7B7D2573-4FEA-42A1-A4EC-3A85513D7233}" sibTransId="{EE23F6C3-85E8-4D06-B2F1-DA8993A489ED}"/>
    <dgm:cxn modelId="{748B6803-82B9-4074-A056-F0378FBBAF74}" type="presOf" srcId="{803B9D10-E975-4BF9-A9C9-A0263FC17D4B}" destId="{272D9B5E-3DEE-4F9B-8FD6-5CDB0C2E59B9}" srcOrd="1" destOrd="0" presId="urn:microsoft.com/office/officeart/2005/8/layout/bProcess3"/>
    <dgm:cxn modelId="{C3EA504C-1035-4F2F-8495-08F416B02FFC}" srcId="{EEA0A74E-189B-4741-97E8-0CB8D9A9A793}" destId="{EC83C615-8F2A-4657-8CBD-454D93119E94}" srcOrd="0" destOrd="0" parTransId="{26C98C71-8255-49D8-AC44-B17657B331F1}" sibTransId="{46701A47-04E4-48CE-A296-D66670DD4B1F}"/>
    <dgm:cxn modelId="{6F39C74F-B76C-46A5-895B-2E254E4A3E8E}" type="presOf" srcId="{F98E24EB-1704-46F3-BB75-2A375937BA7E}" destId="{3CE195DA-F691-4F87-941A-11EF00731F74}" srcOrd="0" destOrd="0" presId="urn:microsoft.com/office/officeart/2005/8/layout/bProcess3"/>
    <dgm:cxn modelId="{0DDBA1F6-05A1-4003-A2E6-08EF1FCF907C}" srcId="{EEA0A74E-189B-4741-97E8-0CB8D9A9A793}" destId="{FF7116CE-FAB5-4A41-9714-B82481D32CC5}" srcOrd="4" destOrd="0" parTransId="{BB18A6B5-6415-431F-8542-F207D8904669}" sibTransId="{5B3025CE-F4C4-4574-88B6-630C0EF954C0}"/>
    <dgm:cxn modelId="{A0F2C197-0ED9-444C-8DFA-6A6DC5BD6AB9}" srcId="{EEA0A74E-189B-4741-97E8-0CB8D9A9A793}" destId="{E6403625-0766-41EF-AC6D-189C3C85B847}" srcOrd="2" destOrd="0" parTransId="{61364E68-DD53-4C1C-BB3C-4B3F04AFF6E6}" sibTransId="{9F2BD2BF-7C3F-4F98-8146-9D94372E4B38}"/>
    <dgm:cxn modelId="{A8925848-D2EE-4C38-ABE1-ABB5FDE801D6}" type="presParOf" srcId="{7772F431-E2A8-43D1-A973-C4D575AE523A}" destId="{44095CED-6B09-4C1C-93F6-8872595F856C}" srcOrd="0" destOrd="0" presId="urn:microsoft.com/office/officeart/2005/8/layout/bProcess3"/>
    <dgm:cxn modelId="{7CBA9982-2BF5-4EC7-8B4F-795667BB64A9}" type="presParOf" srcId="{7772F431-E2A8-43D1-A973-C4D575AE523A}" destId="{2784EAD4-0A05-433F-92AA-2A4D02A1F464}" srcOrd="1" destOrd="0" presId="urn:microsoft.com/office/officeart/2005/8/layout/bProcess3"/>
    <dgm:cxn modelId="{62A89F8D-4C20-45D6-9C86-A790A5C09118}" type="presParOf" srcId="{2784EAD4-0A05-433F-92AA-2A4D02A1F464}" destId="{98F51094-F1F8-497E-A462-DE9C521B7CE3}" srcOrd="0" destOrd="0" presId="urn:microsoft.com/office/officeart/2005/8/layout/bProcess3"/>
    <dgm:cxn modelId="{A23E321B-FC89-42FD-B0BC-56620C677166}" type="presParOf" srcId="{7772F431-E2A8-43D1-A973-C4D575AE523A}" destId="{4714470E-C9E5-4623-AB68-A09EC9331C05}" srcOrd="2" destOrd="0" presId="urn:microsoft.com/office/officeart/2005/8/layout/bProcess3"/>
    <dgm:cxn modelId="{FFB0FCFB-6A16-4747-BD3F-CEC4553E83A5}" type="presParOf" srcId="{7772F431-E2A8-43D1-A973-C4D575AE523A}" destId="{3D9D91A8-A727-4F69-A9DE-D6134C0D496A}" srcOrd="3" destOrd="0" presId="urn:microsoft.com/office/officeart/2005/8/layout/bProcess3"/>
    <dgm:cxn modelId="{95B16EC8-E74A-4A26-8A5B-6BA8C2BBA5D5}" type="presParOf" srcId="{3D9D91A8-A727-4F69-A9DE-D6134C0D496A}" destId="{20905BDB-EA02-409C-9981-449709738EFD}" srcOrd="0" destOrd="0" presId="urn:microsoft.com/office/officeart/2005/8/layout/bProcess3"/>
    <dgm:cxn modelId="{91A2ACA9-F40C-4CE9-A920-5FABE20FA8B7}" type="presParOf" srcId="{7772F431-E2A8-43D1-A973-C4D575AE523A}" destId="{1BD6FD75-759C-4439-B150-503FA8C2EA83}" srcOrd="4" destOrd="0" presId="urn:microsoft.com/office/officeart/2005/8/layout/bProcess3"/>
    <dgm:cxn modelId="{F4CCB596-B1D3-4C77-B8B1-6C36F0284379}" type="presParOf" srcId="{7772F431-E2A8-43D1-A973-C4D575AE523A}" destId="{430BD406-E162-4B0D-8813-B8842AFAC4A1}" srcOrd="5" destOrd="0" presId="urn:microsoft.com/office/officeart/2005/8/layout/bProcess3"/>
    <dgm:cxn modelId="{6FDF433B-CBBE-41DD-84D4-259AC4C36195}" type="presParOf" srcId="{430BD406-E162-4B0D-8813-B8842AFAC4A1}" destId="{D1CE5D25-E71A-4373-A278-9B388FAA74CB}" srcOrd="0" destOrd="0" presId="urn:microsoft.com/office/officeart/2005/8/layout/bProcess3"/>
    <dgm:cxn modelId="{DCB79D64-801D-471A-A51E-65D5EC81C7DD}" type="presParOf" srcId="{7772F431-E2A8-43D1-A973-C4D575AE523A}" destId="{84135557-1247-4289-B26C-A009D506F01F}" srcOrd="6" destOrd="0" presId="urn:microsoft.com/office/officeart/2005/8/layout/bProcess3"/>
    <dgm:cxn modelId="{01BDF12E-B3E0-43E9-9447-7DB8F510EFEC}" type="presParOf" srcId="{7772F431-E2A8-43D1-A973-C4D575AE523A}" destId="{00BC4D13-EE6A-4DB6-8DBD-0BE9233EF9C9}" srcOrd="7" destOrd="0" presId="urn:microsoft.com/office/officeart/2005/8/layout/bProcess3"/>
    <dgm:cxn modelId="{D919BED8-1936-43E3-9106-C802FDFF42A5}" type="presParOf" srcId="{00BC4D13-EE6A-4DB6-8DBD-0BE9233EF9C9}" destId="{272D9B5E-3DEE-4F9B-8FD6-5CDB0C2E59B9}" srcOrd="0" destOrd="0" presId="urn:microsoft.com/office/officeart/2005/8/layout/bProcess3"/>
    <dgm:cxn modelId="{668F412B-76FE-4ADF-B133-7A6EB3F60D0C}" type="presParOf" srcId="{7772F431-E2A8-43D1-A973-C4D575AE523A}" destId="{F1130C1A-DCB1-4205-A51B-36E7FF3C51AB}" srcOrd="8" destOrd="0" presId="urn:microsoft.com/office/officeart/2005/8/layout/bProcess3"/>
    <dgm:cxn modelId="{B6B3A1BA-5B8C-41A7-BB10-F082752122E3}" type="presParOf" srcId="{7772F431-E2A8-43D1-A973-C4D575AE523A}" destId="{27114E5A-D8A1-4BC9-A962-022BE575F2A3}" srcOrd="9" destOrd="0" presId="urn:microsoft.com/office/officeart/2005/8/layout/bProcess3"/>
    <dgm:cxn modelId="{90609BEF-91AB-4FB3-9EB2-E82847D57264}" type="presParOf" srcId="{27114E5A-D8A1-4BC9-A962-022BE575F2A3}" destId="{1680123C-23C7-4FFE-A87A-53A5D195F556}" srcOrd="0" destOrd="0" presId="urn:microsoft.com/office/officeart/2005/8/layout/bProcess3"/>
    <dgm:cxn modelId="{94716964-B616-43EE-A5FF-758502445495}" type="presParOf" srcId="{7772F431-E2A8-43D1-A973-C4D575AE523A}" destId="{5A7C0DF7-F151-4151-A88D-C266CBD8FE21}" srcOrd="10" destOrd="0" presId="urn:microsoft.com/office/officeart/2005/8/layout/bProcess3"/>
    <dgm:cxn modelId="{A7975ABB-CDDA-4606-B268-DBAF3D7561A4}" type="presParOf" srcId="{7772F431-E2A8-43D1-A973-C4D575AE523A}" destId="{3CE195DA-F691-4F87-941A-11EF00731F74}" srcOrd="11" destOrd="0" presId="urn:microsoft.com/office/officeart/2005/8/layout/bProcess3"/>
    <dgm:cxn modelId="{138F6519-D128-473D-976F-B8ED58ABAE93}" type="presParOf" srcId="{3CE195DA-F691-4F87-941A-11EF00731F74}" destId="{2FCA7451-8B05-4340-BC2D-DE2781791838}" srcOrd="0" destOrd="0" presId="urn:microsoft.com/office/officeart/2005/8/layout/bProcess3"/>
    <dgm:cxn modelId="{389471E9-8447-4CFB-973F-0D92A6AEC716}" type="presParOf" srcId="{7772F431-E2A8-43D1-A973-C4D575AE523A}" destId="{7D03C3B3-EABD-4D22-A577-5EA934090D82}" srcOrd="12"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4492E2E-8537-445E-90FA-D7709F90BD07}" type="doc">
      <dgm:prSet loTypeId="urn:microsoft.com/office/officeart/2005/8/layout/pyramid2" loCatId="pyramid" qsTypeId="urn:microsoft.com/office/officeart/2005/8/quickstyle/simple1" qsCatId="simple" csTypeId="urn:microsoft.com/office/officeart/2005/8/colors/accent1_2" csCatId="accent1" phldr="1"/>
      <dgm:spPr>
        <a:scene3d>
          <a:camera prst="orthographicFront">
            <a:rot lat="0" lon="0" rev="0"/>
          </a:camera>
          <a:lightRig rig="glow" dir="t">
            <a:rot lat="0" lon="0" rev="14100000"/>
          </a:lightRig>
        </a:scene3d>
      </dgm:spPr>
      <dgm:t>
        <a:bodyPr/>
        <a:lstStyle/>
        <a:p>
          <a:pPr rtl="1"/>
          <a:endParaRPr lang="ar-EG"/>
        </a:p>
      </dgm:t>
    </dgm:pt>
    <dgm:pt modelId="{1AD515C8-585B-40F8-939A-B17B0181A0F2}">
      <dgm:prSet phldrT="[Text]" custT="1"/>
      <dgm:spPr>
        <a:xfrm>
          <a:off x="1224140" y="3573267"/>
          <a:ext cx="6946184" cy="848611"/>
        </a:xfrm>
        <a:prstGeom prst="roundRect">
          <a:avLst/>
        </a:prstGeom>
        <a:solidFill>
          <a:srgbClr val="D48886"/>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r>
            <a:rPr lang="ar-SA" sz="2800" b="1" dirty="0" smtClean="0">
              <a:solidFill>
                <a:schemeClr val="tx2">
                  <a:lumMod val="75000"/>
                </a:schemeClr>
              </a:solidFill>
              <a:latin typeface="Traditional Arabic" pitchFamily="18" charset="-78"/>
              <a:cs typeface="Traditional Arabic" pitchFamily="18" charset="-78"/>
            </a:rPr>
            <a:t>الإصابة بفقر الدم الناتج عن فقدان الشهية؛ بسبب الضّغط النفسي والتوتر</a:t>
          </a:r>
          <a:endParaRPr lang="ar-EG" sz="2800" dirty="0">
            <a:solidFill>
              <a:schemeClr val="tx2">
                <a:lumMod val="75000"/>
              </a:schemeClr>
            </a:solidFill>
            <a:latin typeface="Traditional Arabic" pitchFamily="18" charset="-78"/>
            <a:ea typeface="+mn-ea"/>
            <a:cs typeface="Traditional Arabic" pitchFamily="18" charset="-78"/>
          </a:endParaRPr>
        </a:p>
      </dgm:t>
    </dgm:pt>
    <dgm:pt modelId="{B602AE31-8BC7-40B3-9DE0-624872E16389}" type="parTrans" cxnId="{7A44376B-A3AA-4F01-B648-482D5FBB3450}">
      <dgm:prSet/>
      <dgm:spPr/>
      <dgm:t>
        <a:bodyPr/>
        <a:lstStyle/>
        <a:p>
          <a:pPr rtl="1"/>
          <a:endParaRPr lang="ar-EG"/>
        </a:p>
      </dgm:t>
    </dgm:pt>
    <dgm:pt modelId="{7796A139-8267-40F6-9F8B-E3B90C216FB1}" type="sibTrans" cxnId="{7A44376B-A3AA-4F01-B648-482D5FBB3450}">
      <dgm:prSet/>
      <dgm:spPr/>
      <dgm:t>
        <a:bodyPr/>
        <a:lstStyle/>
        <a:p>
          <a:pPr rtl="1"/>
          <a:endParaRPr lang="ar-EG"/>
        </a:p>
      </dgm:t>
    </dgm:pt>
    <dgm:pt modelId="{DC39ABD8-DA27-4B32-AAEF-0100B77DF3BE}">
      <dgm:prSet custT="1"/>
      <dgm:spPr>
        <a:xfrm>
          <a:off x="2520282" y="857145"/>
          <a:ext cx="4295418" cy="680010"/>
        </a:xfrm>
        <a:prstGeom prst="roundRect">
          <a:avLst/>
        </a:prstGeom>
        <a:solidFill>
          <a:sysClr val="window" lastClr="FFFFFF">
            <a:lumMod val="85000"/>
          </a:sys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r>
            <a:rPr lang="ar-SA" sz="2800" b="1" dirty="0" smtClean="0">
              <a:solidFill>
                <a:schemeClr val="tx2">
                  <a:lumMod val="75000"/>
                </a:schemeClr>
              </a:solidFill>
              <a:latin typeface="Traditional Arabic" pitchFamily="18" charset="-78"/>
              <a:cs typeface="Traditional Arabic" pitchFamily="18" charset="-78"/>
            </a:rPr>
            <a:t>التأثير على القلب</a:t>
          </a:r>
          <a:endParaRPr lang="en-US" sz="2800" dirty="0">
            <a:solidFill>
              <a:schemeClr val="tx2">
                <a:lumMod val="75000"/>
              </a:schemeClr>
            </a:solidFill>
            <a:latin typeface="Traditional Arabic" pitchFamily="18" charset="-78"/>
            <a:ea typeface="+mn-ea"/>
            <a:cs typeface="Traditional Arabic" pitchFamily="18" charset="-78"/>
          </a:endParaRPr>
        </a:p>
      </dgm:t>
    </dgm:pt>
    <dgm:pt modelId="{5733C385-D21F-4AF7-BC7C-5B5D54741D29}" type="sibTrans" cxnId="{906D0E5E-D38B-4491-91D2-07C33999FDD7}">
      <dgm:prSet/>
      <dgm:spPr/>
      <dgm:t>
        <a:bodyPr/>
        <a:lstStyle/>
        <a:p>
          <a:pPr rtl="1"/>
          <a:endParaRPr lang="ar-EG"/>
        </a:p>
      </dgm:t>
    </dgm:pt>
    <dgm:pt modelId="{ED4A213E-4FA2-43CE-95A8-9C47D411750B}" type="parTrans" cxnId="{906D0E5E-D38B-4491-91D2-07C33999FDD7}">
      <dgm:prSet/>
      <dgm:spPr/>
      <dgm:t>
        <a:bodyPr/>
        <a:lstStyle/>
        <a:p>
          <a:pPr rtl="1"/>
          <a:endParaRPr lang="ar-EG"/>
        </a:p>
      </dgm:t>
    </dgm:pt>
    <dgm:pt modelId="{6E12E62C-FB58-4970-B69F-F9E411D31EC1}">
      <dgm:prSet phldrT="[Text]" custT="1"/>
      <dgm:spPr>
        <a:xfrm>
          <a:off x="2076797" y="1649231"/>
          <a:ext cx="5190041" cy="859104"/>
        </a:xfrm>
        <a:prstGeom prst="roundRect">
          <a:avLst/>
        </a:prstGeom>
        <a:solidFill>
          <a:srgbClr val="4F81BD">
            <a:lumMod val="60000"/>
            <a:lumOff val="40000"/>
          </a:srgb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r>
            <a:rPr lang="ar-SA" sz="2800" b="1" dirty="0" smtClean="0">
              <a:solidFill>
                <a:schemeClr val="tx2">
                  <a:lumMod val="75000"/>
                </a:schemeClr>
              </a:solidFill>
              <a:latin typeface="Traditional Arabic" pitchFamily="18" charset="-78"/>
              <a:cs typeface="Traditional Arabic" pitchFamily="18" charset="-78"/>
            </a:rPr>
            <a:t>الإصابة بضيق الشرايين</a:t>
          </a:r>
          <a:endParaRPr lang="ar-EG" sz="2800" dirty="0">
            <a:solidFill>
              <a:schemeClr val="tx2">
                <a:lumMod val="75000"/>
              </a:schemeClr>
            </a:solidFill>
            <a:latin typeface="Traditional Arabic" pitchFamily="18" charset="-78"/>
            <a:ea typeface="+mn-ea"/>
            <a:cs typeface="Traditional Arabic" pitchFamily="18" charset="-78"/>
          </a:endParaRPr>
        </a:p>
      </dgm:t>
    </dgm:pt>
    <dgm:pt modelId="{B85BDC1E-1027-4FA6-954A-57E172725680}" type="sibTrans" cxnId="{9042EB42-CF80-49D1-B4AB-C955BD1DA615}">
      <dgm:prSet/>
      <dgm:spPr/>
      <dgm:t>
        <a:bodyPr/>
        <a:lstStyle/>
        <a:p>
          <a:pPr rtl="1"/>
          <a:endParaRPr lang="ar-EG"/>
        </a:p>
      </dgm:t>
    </dgm:pt>
    <dgm:pt modelId="{8CA030B3-6221-4049-BD09-AC4A24576B37}" type="parTrans" cxnId="{9042EB42-CF80-49D1-B4AB-C955BD1DA615}">
      <dgm:prSet/>
      <dgm:spPr/>
      <dgm:t>
        <a:bodyPr/>
        <a:lstStyle/>
        <a:p>
          <a:pPr rtl="1"/>
          <a:endParaRPr lang="ar-EG"/>
        </a:p>
      </dgm:t>
    </dgm:pt>
    <dgm:pt modelId="{1A14871D-70AE-46FB-BEA9-41FD110E4C1C}">
      <dgm:prSet phldrT="[Text]" custT="1"/>
      <dgm:spPr>
        <a:xfrm>
          <a:off x="1656199" y="2605783"/>
          <a:ext cx="6056581" cy="872169"/>
        </a:xfrm>
        <a:prstGeom prst="roundRect">
          <a:avLst/>
        </a:prstGeom>
        <a:solidFill>
          <a:srgbClr val="C0504D">
            <a:lumMod val="40000"/>
            <a:lumOff val="60000"/>
          </a:srgb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r>
            <a:rPr lang="ar-SA" sz="2800" b="1" dirty="0" smtClean="0">
              <a:solidFill>
                <a:schemeClr val="tx2">
                  <a:lumMod val="75000"/>
                </a:schemeClr>
              </a:solidFill>
              <a:latin typeface="Traditional Arabic" pitchFamily="18" charset="-78"/>
              <a:cs typeface="Traditional Arabic" pitchFamily="18" charset="-78"/>
            </a:rPr>
            <a:t>زيادة احتماليّة الإصابة بأحد أنواع الأورام السرطانية</a:t>
          </a:r>
          <a:endParaRPr lang="ar-EG" sz="2800" dirty="0">
            <a:solidFill>
              <a:schemeClr val="tx2">
                <a:lumMod val="75000"/>
              </a:schemeClr>
            </a:solidFill>
            <a:latin typeface="Traditional Arabic" pitchFamily="18" charset="-78"/>
            <a:ea typeface="+mn-ea"/>
            <a:cs typeface="Traditional Arabic" pitchFamily="18" charset="-78"/>
          </a:endParaRPr>
        </a:p>
      </dgm:t>
    </dgm:pt>
    <dgm:pt modelId="{D8E52F46-D4AA-4447-BAD8-8B09E375A61A}" type="parTrans" cxnId="{A4F58A96-84A3-486C-BDA7-65ACCE65D77D}">
      <dgm:prSet/>
      <dgm:spPr/>
      <dgm:t>
        <a:bodyPr/>
        <a:lstStyle/>
        <a:p>
          <a:pPr rtl="1"/>
          <a:endParaRPr lang="ar-EG"/>
        </a:p>
      </dgm:t>
    </dgm:pt>
    <dgm:pt modelId="{238CC30E-24C1-467E-810F-FAB86ECDFA08}" type="sibTrans" cxnId="{A4F58A96-84A3-486C-BDA7-65ACCE65D77D}">
      <dgm:prSet/>
      <dgm:spPr/>
      <dgm:t>
        <a:bodyPr/>
        <a:lstStyle/>
        <a:p>
          <a:pPr rtl="1"/>
          <a:endParaRPr lang="ar-EG"/>
        </a:p>
      </dgm:t>
    </dgm:pt>
    <dgm:pt modelId="{E48B2358-D71E-49CF-BDD9-FD1A2112E928}">
      <dgm:prSet phldrT="[Text]" custT="1"/>
      <dgm:spPr>
        <a:xfrm>
          <a:off x="710588" y="4596746"/>
          <a:ext cx="7824378" cy="803853"/>
        </a:xfrm>
        <a:prstGeom prst="roundRect">
          <a:avLst/>
        </a:prstGeom>
        <a:solidFill>
          <a:schemeClr val="accent4">
            <a:lumMod val="60000"/>
            <a:lumOff val="40000"/>
          </a:scheme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r>
            <a:rPr lang="ar-SA" sz="2800" b="1" dirty="0" smtClean="0">
              <a:solidFill>
                <a:schemeClr val="tx2">
                  <a:lumMod val="75000"/>
                </a:schemeClr>
              </a:solidFill>
              <a:latin typeface="Traditional Arabic" pitchFamily="18" charset="-78"/>
              <a:cs typeface="Traditional Arabic" pitchFamily="18" charset="-78"/>
            </a:rPr>
            <a:t>الإصابة بأمراضٍ عديدة أخرى، مثل: أوجاع الظهر، والرقبة، والكتفين، والمعدة</a:t>
          </a:r>
          <a:endParaRPr lang="ar-EG" sz="2800" dirty="0">
            <a:solidFill>
              <a:schemeClr val="tx2">
                <a:lumMod val="75000"/>
              </a:schemeClr>
            </a:solidFill>
            <a:latin typeface="Traditional Arabic" pitchFamily="18" charset="-78"/>
            <a:ea typeface="+mn-ea"/>
            <a:cs typeface="Traditional Arabic" pitchFamily="18" charset="-78"/>
          </a:endParaRPr>
        </a:p>
      </dgm:t>
    </dgm:pt>
    <dgm:pt modelId="{AE1C292A-B855-41C5-8C22-6BD4AE6F6B48}" type="parTrans" cxnId="{1D6D3BD5-0586-4E78-ADEC-9C56883B3919}">
      <dgm:prSet/>
      <dgm:spPr/>
      <dgm:t>
        <a:bodyPr/>
        <a:lstStyle/>
        <a:p>
          <a:pPr rtl="1"/>
          <a:endParaRPr lang="ar-EG"/>
        </a:p>
      </dgm:t>
    </dgm:pt>
    <dgm:pt modelId="{63722006-CCE1-4EB0-B952-5DFB3FE32FC3}" type="sibTrans" cxnId="{1D6D3BD5-0586-4E78-ADEC-9C56883B3919}">
      <dgm:prSet/>
      <dgm:spPr/>
      <dgm:t>
        <a:bodyPr/>
        <a:lstStyle/>
        <a:p>
          <a:pPr rtl="1"/>
          <a:endParaRPr lang="ar-EG"/>
        </a:p>
      </dgm:t>
    </dgm:pt>
    <dgm:pt modelId="{8ED442A9-0067-4228-B1F9-719B22038294}" type="pres">
      <dgm:prSet presAssocID="{64492E2E-8537-445E-90FA-D7709F90BD07}" presName="compositeShape" presStyleCnt="0">
        <dgm:presLayoutVars>
          <dgm:dir/>
          <dgm:resizeHandles/>
        </dgm:presLayoutVars>
      </dgm:prSet>
      <dgm:spPr/>
      <dgm:t>
        <a:bodyPr/>
        <a:lstStyle/>
        <a:p>
          <a:pPr rtl="1"/>
          <a:endParaRPr lang="ar-EG"/>
        </a:p>
      </dgm:t>
    </dgm:pt>
    <dgm:pt modelId="{6F846A44-024C-4CEC-A1F3-288FEF75A253}" type="pres">
      <dgm:prSet presAssocID="{64492E2E-8537-445E-90FA-D7709F90BD07}" presName="pyramid" presStyleLbl="node1" presStyleIdx="0" presStyleCnt="1" custScaleX="124374" custLinFactNeighborX="2261" custLinFactNeighborY="132"/>
      <dgm:spPr>
        <a:xfrm>
          <a:off x="-19448" y="0"/>
          <a:ext cx="6221707" cy="5400600"/>
        </a:xfrm>
        <a:prstGeom prst="triangle">
          <a:avLst/>
        </a:prstGeom>
        <a:solidFill>
          <a:schemeClr val="tx2">
            <a:lumMod val="75000"/>
          </a:scheme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7DEC6F5C-BC89-4C4B-929E-A594824139A2}" type="pres">
      <dgm:prSet presAssocID="{64492E2E-8537-445E-90FA-D7709F90BD07}" presName="theList"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534C2EDE-D2EE-475C-BFF6-5FDD13188FCB}" type="pres">
      <dgm:prSet presAssocID="{DC39ABD8-DA27-4B32-AAEF-0100B77DF3BE}" presName="aNode" presStyleLbl="fgAcc1" presStyleIdx="0" presStyleCnt="5" custScaleX="108914" custScaleY="169207" custLinFactY="65709" custLinFactNeighborX="-5088" custLinFactNeighborY="100000">
        <dgm:presLayoutVars>
          <dgm:bulletEnabled val="1"/>
        </dgm:presLayoutVars>
      </dgm:prSet>
      <dgm:spPr/>
      <dgm:t>
        <a:bodyPr/>
        <a:lstStyle/>
        <a:p>
          <a:pPr rtl="1"/>
          <a:endParaRPr lang="ar-EG"/>
        </a:p>
      </dgm:t>
    </dgm:pt>
    <dgm:pt modelId="{4144B1F4-34D0-401A-BFD0-3DB3589D46D0}" type="pres">
      <dgm:prSet presAssocID="{DC39ABD8-DA27-4B32-AAEF-0100B77DF3BE}" presName="aSpace"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0A97025C-291E-441C-8C31-142F5DFBE05E}" type="pres">
      <dgm:prSet presAssocID="{6E12E62C-FB58-4970-B69F-F9E411D31EC1}" presName="aNode" presStyleLbl="fgAcc1" presStyleIdx="1" presStyleCnt="5" custScaleX="139522" custScaleY="213771" custLinFactY="81097" custLinFactNeighborX="-4979" custLinFactNeighborY="100000">
        <dgm:presLayoutVars>
          <dgm:bulletEnabled val="1"/>
        </dgm:presLayoutVars>
      </dgm:prSet>
      <dgm:spPr/>
      <dgm:t>
        <a:bodyPr/>
        <a:lstStyle/>
        <a:p>
          <a:pPr rtl="1"/>
          <a:endParaRPr lang="ar-EG"/>
        </a:p>
      </dgm:t>
    </dgm:pt>
    <dgm:pt modelId="{F8933341-95BD-433A-83BF-621C899E8464}" type="pres">
      <dgm:prSet presAssocID="{6E12E62C-FB58-4970-B69F-F9E411D31EC1}" presName="aSpace"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8BDA5CB0-E6D3-480A-A491-5F717DDA8831}" type="pres">
      <dgm:prSet presAssocID="{1A14871D-70AE-46FB-BEA9-41FD110E4C1C}" presName="aNode" presStyleLbl="fgAcc1" presStyleIdx="2" presStyleCnt="5" custScaleX="172533" custScaleY="217022" custLinFactY="92845" custLinFactNeighborX="-4618" custLinFactNeighborY="100000">
        <dgm:presLayoutVars>
          <dgm:bulletEnabled val="1"/>
        </dgm:presLayoutVars>
      </dgm:prSet>
      <dgm:spPr/>
      <dgm:t>
        <a:bodyPr/>
        <a:lstStyle/>
        <a:p>
          <a:pPr rtl="1"/>
          <a:endParaRPr lang="ar-EG"/>
        </a:p>
      </dgm:t>
    </dgm:pt>
    <dgm:pt modelId="{A776881F-B67C-4771-BE82-D21D8A2119C6}" type="pres">
      <dgm:prSet presAssocID="{1A14871D-70AE-46FB-BEA9-41FD110E4C1C}" presName="aSpace"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727DAD86-7A3C-42C7-A2CD-8B4BB5AE320F}" type="pres">
      <dgm:prSet presAssocID="{1AD515C8-585B-40F8-939A-B17B0181A0F2}" presName="aNode" presStyleLbl="fgAcc1" presStyleIdx="3" presStyleCnt="5" custScaleX="212732" custScaleY="211160" custLinFactY="100000" custLinFactNeighborX="-4255" custLinFactNeighborY="132497">
        <dgm:presLayoutVars>
          <dgm:bulletEnabled val="1"/>
        </dgm:presLayoutVars>
      </dgm:prSet>
      <dgm:spPr/>
      <dgm:t>
        <a:bodyPr/>
        <a:lstStyle/>
        <a:p>
          <a:pPr rtl="1"/>
          <a:endParaRPr lang="ar-EG"/>
        </a:p>
      </dgm:t>
    </dgm:pt>
    <dgm:pt modelId="{43687987-22DC-4715-BFA9-5FCD708B00CB}" type="pres">
      <dgm:prSet presAssocID="{1AD515C8-585B-40F8-939A-B17B0181A0F2}" presName="aSpace"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3953EE18-CC5E-40BC-80DC-02E5569FD84E}" type="pres">
      <dgm:prSet presAssocID="{E48B2358-D71E-49CF-BDD9-FD1A2112E928}" presName="aNode" presStyleLbl="fgAcc1" presStyleIdx="4" presStyleCnt="5" custScaleX="224220" custScaleY="200023" custLinFactY="125837" custLinFactNeighborX="-6376" custLinFactNeighborY="200000">
        <dgm:presLayoutVars>
          <dgm:bulletEnabled val="1"/>
        </dgm:presLayoutVars>
      </dgm:prSet>
      <dgm:spPr/>
      <dgm:t>
        <a:bodyPr/>
        <a:lstStyle/>
        <a:p>
          <a:pPr rtl="1"/>
          <a:endParaRPr lang="ar-EG"/>
        </a:p>
      </dgm:t>
    </dgm:pt>
    <dgm:pt modelId="{42BA785D-D848-4CB5-BB45-6FB1CFB7CE32}" type="pres">
      <dgm:prSet presAssocID="{E48B2358-D71E-49CF-BDD9-FD1A2112E928}" presName="aSpace"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Lst>
  <dgm:cxnLst>
    <dgm:cxn modelId="{D2DA4E40-5D1F-4807-85E5-4D250E3D3EB2}" type="presOf" srcId="{1A14871D-70AE-46FB-BEA9-41FD110E4C1C}" destId="{8BDA5CB0-E6D3-480A-A491-5F717DDA8831}" srcOrd="0" destOrd="0" presId="urn:microsoft.com/office/officeart/2005/8/layout/pyramid2"/>
    <dgm:cxn modelId="{16839F45-E9B2-42D8-97A7-0B027D13A531}" type="presOf" srcId="{DC39ABD8-DA27-4B32-AAEF-0100B77DF3BE}" destId="{534C2EDE-D2EE-475C-BFF6-5FDD13188FCB}" srcOrd="0" destOrd="0" presId="urn:microsoft.com/office/officeart/2005/8/layout/pyramid2"/>
    <dgm:cxn modelId="{A4F58A96-84A3-486C-BDA7-65ACCE65D77D}" srcId="{64492E2E-8537-445E-90FA-D7709F90BD07}" destId="{1A14871D-70AE-46FB-BEA9-41FD110E4C1C}" srcOrd="2" destOrd="0" parTransId="{D8E52F46-D4AA-4447-BAD8-8B09E375A61A}" sibTransId="{238CC30E-24C1-467E-810F-FAB86ECDFA08}"/>
    <dgm:cxn modelId="{E7775D47-7B39-49EA-A8AA-F59904FFD1FD}" type="presOf" srcId="{64492E2E-8537-445E-90FA-D7709F90BD07}" destId="{8ED442A9-0067-4228-B1F9-719B22038294}" srcOrd="0" destOrd="0" presId="urn:microsoft.com/office/officeart/2005/8/layout/pyramid2"/>
    <dgm:cxn modelId="{2FD41ED1-B985-423F-B911-AB547546AE3D}" type="presOf" srcId="{E48B2358-D71E-49CF-BDD9-FD1A2112E928}" destId="{3953EE18-CC5E-40BC-80DC-02E5569FD84E}" srcOrd="0" destOrd="0" presId="urn:microsoft.com/office/officeart/2005/8/layout/pyramid2"/>
    <dgm:cxn modelId="{BE7906FF-7C74-492A-914E-06879EDAECEA}" type="presOf" srcId="{6E12E62C-FB58-4970-B69F-F9E411D31EC1}" destId="{0A97025C-291E-441C-8C31-142F5DFBE05E}" srcOrd="0" destOrd="0" presId="urn:microsoft.com/office/officeart/2005/8/layout/pyramid2"/>
    <dgm:cxn modelId="{7A44376B-A3AA-4F01-B648-482D5FBB3450}" srcId="{64492E2E-8537-445E-90FA-D7709F90BD07}" destId="{1AD515C8-585B-40F8-939A-B17B0181A0F2}" srcOrd="3" destOrd="0" parTransId="{B602AE31-8BC7-40B3-9DE0-624872E16389}" sibTransId="{7796A139-8267-40F6-9F8B-E3B90C216FB1}"/>
    <dgm:cxn modelId="{C33B33D5-D81F-4D89-AE5B-994D9002FB23}" type="presOf" srcId="{1AD515C8-585B-40F8-939A-B17B0181A0F2}" destId="{727DAD86-7A3C-42C7-A2CD-8B4BB5AE320F}" srcOrd="0" destOrd="0" presId="urn:microsoft.com/office/officeart/2005/8/layout/pyramid2"/>
    <dgm:cxn modelId="{906D0E5E-D38B-4491-91D2-07C33999FDD7}" srcId="{64492E2E-8537-445E-90FA-D7709F90BD07}" destId="{DC39ABD8-DA27-4B32-AAEF-0100B77DF3BE}" srcOrd="0" destOrd="0" parTransId="{ED4A213E-4FA2-43CE-95A8-9C47D411750B}" sibTransId="{5733C385-D21F-4AF7-BC7C-5B5D54741D29}"/>
    <dgm:cxn modelId="{1D6D3BD5-0586-4E78-ADEC-9C56883B3919}" srcId="{64492E2E-8537-445E-90FA-D7709F90BD07}" destId="{E48B2358-D71E-49CF-BDD9-FD1A2112E928}" srcOrd="4" destOrd="0" parTransId="{AE1C292A-B855-41C5-8C22-6BD4AE6F6B48}" sibTransId="{63722006-CCE1-4EB0-B952-5DFB3FE32FC3}"/>
    <dgm:cxn modelId="{9042EB42-CF80-49D1-B4AB-C955BD1DA615}" srcId="{64492E2E-8537-445E-90FA-D7709F90BD07}" destId="{6E12E62C-FB58-4970-B69F-F9E411D31EC1}" srcOrd="1" destOrd="0" parTransId="{8CA030B3-6221-4049-BD09-AC4A24576B37}" sibTransId="{B85BDC1E-1027-4FA6-954A-57E172725680}"/>
    <dgm:cxn modelId="{9A10E234-5F73-4027-BDFA-3E19EE1292FA}" type="presParOf" srcId="{8ED442A9-0067-4228-B1F9-719B22038294}" destId="{6F846A44-024C-4CEC-A1F3-288FEF75A253}" srcOrd="0" destOrd="0" presId="urn:microsoft.com/office/officeart/2005/8/layout/pyramid2"/>
    <dgm:cxn modelId="{E4AEBDE8-233A-4E50-B93B-358282DC42C9}" type="presParOf" srcId="{8ED442A9-0067-4228-B1F9-719B22038294}" destId="{7DEC6F5C-BC89-4C4B-929E-A594824139A2}" srcOrd="1" destOrd="0" presId="urn:microsoft.com/office/officeart/2005/8/layout/pyramid2"/>
    <dgm:cxn modelId="{908CB01B-72B8-44F6-B83D-B204D2958379}" type="presParOf" srcId="{7DEC6F5C-BC89-4C4B-929E-A594824139A2}" destId="{534C2EDE-D2EE-475C-BFF6-5FDD13188FCB}" srcOrd="0" destOrd="0" presId="urn:microsoft.com/office/officeart/2005/8/layout/pyramid2"/>
    <dgm:cxn modelId="{D38EB281-65CE-4DC5-8E2E-CFDEB2739723}" type="presParOf" srcId="{7DEC6F5C-BC89-4C4B-929E-A594824139A2}" destId="{4144B1F4-34D0-401A-BFD0-3DB3589D46D0}" srcOrd="1" destOrd="0" presId="urn:microsoft.com/office/officeart/2005/8/layout/pyramid2"/>
    <dgm:cxn modelId="{9A7E6A04-1BBD-4946-BFB0-BD88E4DFECD6}" type="presParOf" srcId="{7DEC6F5C-BC89-4C4B-929E-A594824139A2}" destId="{0A97025C-291E-441C-8C31-142F5DFBE05E}" srcOrd="2" destOrd="0" presId="urn:microsoft.com/office/officeart/2005/8/layout/pyramid2"/>
    <dgm:cxn modelId="{EB0E98E6-5E85-4B77-82D4-0996C9688633}" type="presParOf" srcId="{7DEC6F5C-BC89-4C4B-929E-A594824139A2}" destId="{F8933341-95BD-433A-83BF-621C899E8464}" srcOrd="3" destOrd="0" presId="urn:microsoft.com/office/officeart/2005/8/layout/pyramid2"/>
    <dgm:cxn modelId="{4EA85822-6B0B-44AF-A292-853696F765E9}" type="presParOf" srcId="{7DEC6F5C-BC89-4C4B-929E-A594824139A2}" destId="{8BDA5CB0-E6D3-480A-A491-5F717DDA8831}" srcOrd="4" destOrd="0" presId="urn:microsoft.com/office/officeart/2005/8/layout/pyramid2"/>
    <dgm:cxn modelId="{A1B64290-AED5-4DF4-9EB1-021A05490416}" type="presParOf" srcId="{7DEC6F5C-BC89-4C4B-929E-A594824139A2}" destId="{A776881F-B67C-4771-BE82-D21D8A2119C6}" srcOrd="5" destOrd="0" presId="urn:microsoft.com/office/officeart/2005/8/layout/pyramid2"/>
    <dgm:cxn modelId="{E3959CBC-0AE3-4750-B1FC-ECC75112D437}" type="presParOf" srcId="{7DEC6F5C-BC89-4C4B-929E-A594824139A2}" destId="{727DAD86-7A3C-42C7-A2CD-8B4BB5AE320F}" srcOrd="6" destOrd="0" presId="urn:microsoft.com/office/officeart/2005/8/layout/pyramid2"/>
    <dgm:cxn modelId="{5C017147-B055-4229-ADB1-405E3A6C4E2D}" type="presParOf" srcId="{7DEC6F5C-BC89-4C4B-929E-A594824139A2}" destId="{43687987-22DC-4715-BFA9-5FCD708B00CB}" srcOrd="7" destOrd="0" presId="urn:microsoft.com/office/officeart/2005/8/layout/pyramid2"/>
    <dgm:cxn modelId="{2B55790B-CCBE-406E-885D-E9311D1BBF9A}" type="presParOf" srcId="{7DEC6F5C-BC89-4C4B-929E-A594824139A2}" destId="{3953EE18-CC5E-40BC-80DC-02E5569FD84E}" srcOrd="8" destOrd="0" presId="urn:microsoft.com/office/officeart/2005/8/layout/pyramid2"/>
    <dgm:cxn modelId="{557F870C-7E92-40AF-B247-C8AB255E1A0B}" type="presParOf" srcId="{7DEC6F5C-BC89-4C4B-929E-A594824139A2}" destId="{42BA785D-D848-4CB5-BB45-6FB1CFB7CE32}"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02432-5A36-49BA-BDE2-254F80F52AE4}">
      <dsp:nvSpPr>
        <dsp:cNvPr id="0" name=""/>
        <dsp:cNvSpPr/>
      </dsp:nvSpPr>
      <dsp:spPr>
        <a:xfrm>
          <a:off x="1554795" y="0"/>
          <a:ext cx="5272360" cy="5272360"/>
        </a:xfrm>
        <a:prstGeom prst="diamond">
          <a:avLst/>
        </a:prstGeom>
        <a:gradFill rotWithShape="0">
          <a:gsLst>
            <a:gs pos="0">
              <a:srgbClr val="C0504D">
                <a:tint val="40000"/>
                <a:hueOff val="0"/>
                <a:satOff val="0"/>
                <a:lumOff val="0"/>
                <a:alphaOff val="0"/>
                <a:shade val="51000"/>
                <a:satMod val="130000"/>
              </a:srgbClr>
            </a:gs>
            <a:gs pos="80000">
              <a:srgbClr val="C0504D">
                <a:tint val="40000"/>
                <a:hueOff val="0"/>
                <a:satOff val="0"/>
                <a:lumOff val="0"/>
                <a:alphaOff val="0"/>
                <a:shade val="93000"/>
                <a:satMod val="130000"/>
              </a:srgbClr>
            </a:gs>
            <a:gs pos="100000">
              <a:srgbClr val="C0504D">
                <a:tint val="40000"/>
                <a:hueOff val="0"/>
                <a:satOff val="0"/>
                <a:lumOff val="0"/>
                <a:alphaOff val="0"/>
                <a:shade val="94000"/>
                <a:satMod val="135000"/>
              </a:srgb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84537848-0413-432E-9950-889C92A6FB85}">
      <dsp:nvSpPr>
        <dsp:cNvPr id="0" name=""/>
        <dsp:cNvSpPr/>
      </dsp:nvSpPr>
      <dsp:spPr>
        <a:xfrm>
          <a:off x="4183541" y="500874"/>
          <a:ext cx="2056220" cy="2056220"/>
        </a:xfrm>
        <a:prstGeom prst="round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ضغوط الحياة اليومية </a:t>
          </a:r>
          <a:endParaRPr lang="ar-EG" sz="3200"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283917" y="601250"/>
        <a:ext cx="1855468" cy="1855468"/>
      </dsp:txXfrm>
    </dsp:sp>
    <dsp:sp modelId="{6D933BE8-8AE0-4C2B-9AA4-9AA8BBEADDAA}">
      <dsp:nvSpPr>
        <dsp:cNvPr id="0" name=""/>
        <dsp:cNvSpPr/>
      </dsp:nvSpPr>
      <dsp:spPr>
        <a:xfrm>
          <a:off x="1969150" y="500874"/>
          <a:ext cx="2056220" cy="2056220"/>
        </a:xfrm>
        <a:prstGeom prst="round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ضغوط غير عادية </a:t>
          </a:r>
          <a:endParaRPr lang="ar-EG" sz="3200" b="1" kern="1200" dirty="0" smtClean="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069526" y="601250"/>
        <a:ext cx="1855468" cy="1855468"/>
      </dsp:txXfrm>
    </dsp:sp>
    <dsp:sp modelId="{9757D4EC-9C29-4695-8521-7D119FB67EEB}">
      <dsp:nvSpPr>
        <dsp:cNvPr id="0" name=""/>
        <dsp:cNvSpPr/>
      </dsp:nvSpPr>
      <dsp:spPr>
        <a:xfrm>
          <a:off x="4183541" y="2715265"/>
          <a:ext cx="2056220" cy="205622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ضغوط قصيرة المدى </a:t>
          </a:r>
          <a:endParaRPr lang="ar-EG" sz="3200" b="1" kern="1200" dirty="0" smtClean="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283917" y="2815641"/>
        <a:ext cx="1855468" cy="1855468"/>
      </dsp:txXfrm>
    </dsp:sp>
    <dsp:sp modelId="{EDB85292-31A0-429F-AE9F-1F510E808759}">
      <dsp:nvSpPr>
        <dsp:cNvPr id="0" name=""/>
        <dsp:cNvSpPr/>
      </dsp:nvSpPr>
      <dsp:spPr>
        <a:xfrm>
          <a:off x="1969150" y="2715265"/>
          <a:ext cx="2056220" cy="2056220"/>
        </a:xfrm>
        <a:prstGeom prst="round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ضغوط طويلة المدى</a:t>
          </a:r>
          <a:endParaRPr lang="ar-EG" sz="3200" b="1" kern="1200" dirty="0" smtClean="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069526" y="2815641"/>
        <a:ext cx="1855468" cy="185546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FE1E197E-C6AC-49B6-B0D9-D59E268B5040}"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1596028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FE1E197E-C6AC-49B6-B0D9-D59E268B5040}"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991243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E197E-C6AC-49B6-B0D9-D59E268B5040}"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61592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FE1E197E-C6AC-49B6-B0D9-D59E268B5040}"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214812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FE1E197E-C6AC-49B6-B0D9-D59E268B5040}" type="datetimeFigureOut">
              <a:rPr lang="ar-EG" smtClean="0">
                <a:solidFill>
                  <a:prstClr val="black">
                    <a:tint val="75000"/>
                  </a:prstClr>
                </a:solidFill>
              </a:rPr>
              <a:pPr/>
              <a:t>25/02/1443</a:t>
            </a:fld>
            <a:endParaRPr lang="ar-EG">
              <a:solidFill>
                <a:prstClr val="black">
                  <a:tint val="75000"/>
                </a:prstClr>
              </a:solidFill>
            </a:endParaRPr>
          </a:p>
        </p:txBody>
      </p:sp>
      <p:sp>
        <p:nvSpPr>
          <p:cNvPr id="8" name="Footer Placeholder 7"/>
          <p:cNvSpPr>
            <a:spLocks noGrp="1"/>
          </p:cNvSpPr>
          <p:nvPr>
            <p:ph type="ftr" sz="quarter" idx="11"/>
          </p:nvPr>
        </p:nvSpPr>
        <p:spPr/>
        <p:txBody>
          <a:bodyPr/>
          <a:lstStyle/>
          <a:p>
            <a:endParaRPr lang="ar-EG">
              <a:solidFill>
                <a:prstClr val="black">
                  <a:tint val="75000"/>
                </a:prstClr>
              </a:solidFill>
            </a:endParaRPr>
          </a:p>
        </p:txBody>
      </p:sp>
      <p:sp>
        <p:nvSpPr>
          <p:cNvPr id="9" name="Slide Number Placeholder 8"/>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16207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FE1E197E-C6AC-49B6-B0D9-D59E268B5040}" type="datetimeFigureOut">
              <a:rPr lang="ar-EG" smtClean="0">
                <a:solidFill>
                  <a:prstClr val="black">
                    <a:tint val="75000"/>
                  </a:prstClr>
                </a:solidFill>
              </a:rPr>
              <a:pPr/>
              <a:t>25/02/1443</a:t>
            </a:fld>
            <a:endParaRPr lang="ar-EG">
              <a:solidFill>
                <a:prstClr val="black">
                  <a:tint val="75000"/>
                </a:prstClr>
              </a:solidFill>
            </a:endParaRPr>
          </a:p>
        </p:txBody>
      </p:sp>
      <p:sp>
        <p:nvSpPr>
          <p:cNvPr id="4" name="Footer Placeholder 3"/>
          <p:cNvSpPr>
            <a:spLocks noGrp="1"/>
          </p:cNvSpPr>
          <p:nvPr>
            <p:ph type="ftr" sz="quarter" idx="11"/>
          </p:nvPr>
        </p:nvSpPr>
        <p:spPr/>
        <p:txBody>
          <a:bodyPr/>
          <a:lstStyle/>
          <a:p>
            <a:endParaRPr lang="ar-EG">
              <a:solidFill>
                <a:prstClr val="black">
                  <a:tint val="75000"/>
                </a:prstClr>
              </a:solidFill>
            </a:endParaRPr>
          </a:p>
        </p:txBody>
      </p:sp>
      <p:sp>
        <p:nvSpPr>
          <p:cNvPr id="5" name="Slide Number Placeholder 4"/>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19784223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1E197E-C6AC-49B6-B0D9-D59E268B5040}" type="datetimeFigureOut">
              <a:rPr lang="ar-EG" smtClean="0">
                <a:solidFill>
                  <a:prstClr val="black">
                    <a:tint val="75000"/>
                  </a:prstClr>
                </a:solidFill>
              </a:rPr>
              <a:pPr/>
              <a:t>25/02/1443</a:t>
            </a:fld>
            <a:endParaRPr lang="ar-EG">
              <a:solidFill>
                <a:prstClr val="black">
                  <a:tint val="75000"/>
                </a:prstClr>
              </a:solidFill>
            </a:endParaRPr>
          </a:p>
        </p:txBody>
      </p:sp>
      <p:sp>
        <p:nvSpPr>
          <p:cNvPr id="3" name="Footer Placeholder 2"/>
          <p:cNvSpPr>
            <a:spLocks noGrp="1"/>
          </p:cNvSpPr>
          <p:nvPr>
            <p:ph type="ftr" sz="quarter" idx="11"/>
          </p:nvPr>
        </p:nvSpPr>
        <p:spPr/>
        <p:txBody>
          <a:bodyPr/>
          <a:lstStyle/>
          <a:p>
            <a:endParaRPr lang="ar-EG">
              <a:solidFill>
                <a:prstClr val="black">
                  <a:tint val="75000"/>
                </a:prstClr>
              </a:solidFill>
            </a:endParaRPr>
          </a:p>
        </p:txBody>
      </p:sp>
      <p:sp>
        <p:nvSpPr>
          <p:cNvPr id="4" name="Slide Number Placeholder 3"/>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5326608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E197E-C6AC-49B6-B0D9-D59E268B5040}"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724833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E197E-C6AC-49B6-B0D9-D59E268B5040}"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5270723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FE1E197E-C6AC-49B6-B0D9-D59E268B5040}"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9855785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FE1E197E-C6AC-49B6-B0D9-D59E268B5040}"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41734013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0422A0D1-3498-4CA2-A894-4252ED01D75F}"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6B8C1BA4-82EF-4D72-BEF9-2E7F0092A343}"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7705783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0422A0D1-3498-4CA2-A894-4252ED01D75F}"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6B8C1BA4-82EF-4D72-BEF9-2E7F0092A343}"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070654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22A0D1-3498-4CA2-A894-4252ED01D75F}"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6B8C1BA4-82EF-4D72-BEF9-2E7F0092A343}"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7325509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0422A0D1-3498-4CA2-A894-4252ED01D75F}"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6B8C1BA4-82EF-4D72-BEF9-2E7F0092A343}"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021617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0422A0D1-3498-4CA2-A894-4252ED01D75F}" type="datetimeFigureOut">
              <a:rPr lang="ar-EG" smtClean="0">
                <a:solidFill>
                  <a:prstClr val="black">
                    <a:tint val="75000"/>
                  </a:prstClr>
                </a:solidFill>
              </a:rPr>
              <a:pPr/>
              <a:t>25/02/1443</a:t>
            </a:fld>
            <a:endParaRPr lang="ar-EG">
              <a:solidFill>
                <a:prstClr val="black">
                  <a:tint val="75000"/>
                </a:prstClr>
              </a:solidFill>
            </a:endParaRPr>
          </a:p>
        </p:txBody>
      </p:sp>
      <p:sp>
        <p:nvSpPr>
          <p:cNvPr id="8" name="Footer Placeholder 7"/>
          <p:cNvSpPr>
            <a:spLocks noGrp="1"/>
          </p:cNvSpPr>
          <p:nvPr>
            <p:ph type="ftr" sz="quarter" idx="11"/>
          </p:nvPr>
        </p:nvSpPr>
        <p:spPr/>
        <p:txBody>
          <a:bodyPr/>
          <a:lstStyle/>
          <a:p>
            <a:endParaRPr lang="ar-EG">
              <a:solidFill>
                <a:prstClr val="black">
                  <a:tint val="75000"/>
                </a:prstClr>
              </a:solidFill>
            </a:endParaRPr>
          </a:p>
        </p:txBody>
      </p:sp>
      <p:sp>
        <p:nvSpPr>
          <p:cNvPr id="9" name="Slide Number Placeholder 8"/>
          <p:cNvSpPr>
            <a:spLocks noGrp="1"/>
          </p:cNvSpPr>
          <p:nvPr>
            <p:ph type="sldNum" sz="quarter" idx="12"/>
          </p:nvPr>
        </p:nvSpPr>
        <p:spPr/>
        <p:txBody>
          <a:bodyPr/>
          <a:lstStyle/>
          <a:p>
            <a:fld id="{6B8C1BA4-82EF-4D72-BEF9-2E7F0092A343}"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9792023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0422A0D1-3498-4CA2-A894-4252ED01D75F}" type="datetimeFigureOut">
              <a:rPr lang="ar-EG" smtClean="0">
                <a:solidFill>
                  <a:prstClr val="black">
                    <a:tint val="75000"/>
                  </a:prstClr>
                </a:solidFill>
              </a:rPr>
              <a:pPr/>
              <a:t>25/02/1443</a:t>
            </a:fld>
            <a:endParaRPr lang="ar-EG">
              <a:solidFill>
                <a:prstClr val="black">
                  <a:tint val="75000"/>
                </a:prstClr>
              </a:solidFill>
            </a:endParaRPr>
          </a:p>
        </p:txBody>
      </p:sp>
      <p:sp>
        <p:nvSpPr>
          <p:cNvPr id="4" name="Footer Placeholder 3"/>
          <p:cNvSpPr>
            <a:spLocks noGrp="1"/>
          </p:cNvSpPr>
          <p:nvPr>
            <p:ph type="ftr" sz="quarter" idx="11"/>
          </p:nvPr>
        </p:nvSpPr>
        <p:spPr/>
        <p:txBody>
          <a:bodyPr/>
          <a:lstStyle/>
          <a:p>
            <a:endParaRPr lang="ar-EG">
              <a:solidFill>
                <a:prstClr val="black">
                  <a:tint val="75000"/>
                </a:prstClr>
              </a:solidFill>
            </a:endParaRPr>
          </a:p>
        </p:txBody>
      </p:sp>
      <p:sp>
        <p:nvSpPr>
          <p:cNvPr id="5" name="Slide Number Placeholder 4"/>
          <p:cNvSpPr>
            <a:spLocks noGrp="1"/>
          </p:cNvSpPr>
          <p:nvPr>
            <p:ph type="sldNum" sz="quarter" idx="12"/>
          </p:nvPr>
        </p:nvSpPr>
        <p:spPr/>
        <p:txBody>
          <a:bodyPr/>
          <a:lstStyle/>
          <a:p>
            <a:fld id="{6B8C1BA4-82EF-4D72-BEF9-2E7F0092A343}"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9561157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22A0D1-3498-4CA2-A894-4252ED01D75F}" type="datetimeFigureOut">
              <a:rPr lang="ar-EG" smtClean="0">
                <a:solidFill>
                  <a:prstClr val="black">
                    <a:tint val="75000"/>
                  </a:prstClr>
                </a:solidFill>
              </a:rPr>
              <a:pPr/>
              <a:t>25/02/1443</a:t>
            </a:fld>
            <a:endParaRPr lang="ar-EG">
              <a:solidFill>
                <a:prstClr val="black">
                  <a:tint val="75000"/>
                </a:prstClr>
              </a:solidFill>
            </a:endParaRPr>
          </a:p>
        </p:txBody>
      </p:sp>
      <p:sp>
        <p:nvSpPr>
          <p:cNvPr id="3" name="Footer Placeholder 2"/>
          <p:cNvSpPr>
            <a:spLocks noGrp="1"/>
          </p:cNvSpPr>
          <p:nvPr>
            <p:ph type="ftr" sz="quarter" idx="11"/>
          </p:nvPr>
        </p:nvSpPr>
        <p:spPr/>
        <p:txBody>
          <a:bodyPr/>
          <a:lstStyle/>
          <a:p>
            <a:endParaRPr lang="ar-EG">
              <a:solidFill>
                <a:prstClr val="black">
                  <a:tint val="75000"/>
                </a:prstClr>
              </a:solidFill>
            </a:endParaRPr>
          </a:p>
        </p:txBody>
      </p:sp>
      <p:sp>
        <p:nvSpPr>
          <p:cNvPr id="4" name="Slide Number Placeholder 3"/>
          <p:cNvSpPr>
            <a:spLocks noGrp="1"/>
          </p:cNvSpPr>
          <p:nvPr>
            <p:ph type="sldNum" sz="quarter" idx="12"/>
          </p:nvPr>
        </p:nvSpPr>
        <p:spPr/>
        <p:txBody>
          <a:bodyPr/>
          <a:lstStyle/>
          <a:p>
            <a:fld id="{6B8C1BA4-82EF-4D72-BEF9-2E7F0092A343}"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1880802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22A0D1-3498-4CA2-A894-4252ED01D75F}"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6B8C1BA4-82EF-4D72-BEF9-2E7F0092A343}"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9986285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22A0D1-3498-4CA2-A894-4252ED01D75F}"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6B8C1BA4-82EF-4D72-BEF9-2E7F0092A343}"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4924011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0422A0D1-3498-4CA2-A894-4252ED01D75F}"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6B8C1BA4-82EF-4D72-BEF9-2E7F0092A343}"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4165007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0422A0D1-3498-4CA2-A894-4252ED01D75F}"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6B8C1BA4-82EF-4D72-BEF9-2E7F0092A343}"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2396272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5304628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5641095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19367684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4582063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8" name="Footer Placeholder 7"/>
          <p:cNvSpPr>
            <a:spLocks noGrp="1"/>
          </p:cNvSpPr>
          <p:nvPr>
            <p:ph type="ftr" sz="quarter" idx="11"/>
          </p:nvPr>
        </p:nvSpPr>
        <p:spPr/>
        <p:txBody>
          <a:bodyPr/>
          <a:lstStyle/>
          <a:p>
            <a:endParaRPr lang="ar-EG">
              <a:solidFill>
                <a:prstClr val="black">
                  <a:tint val="75000"/>
                </a:prstClr>
              </a:solidFill>
            </a:endParaRPr>
          </a:p>
        </p:txBody>
      </p:sp>
      <p:sp>
        <p:nvSpPr>
          <p:cNvPr id="9" name="Slide Number Placeholder 8"/>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0770830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4" name="Footer Placeholder 3"/>
          <p:cNvSpPr>
            <a:spLocks noGrp="1"/>
          </p:cNvSpPr>
          <p:nvPr>
            <p:ph type="ftr" sz="quarter" idx="11"/>
          </p:nvPr>
        </p:nvSpPr>
        <p:spPr/>
        <p:txBody>
          <a:bodyPr/>
          <a:lstStyle/>
          <a:p>
            <a:endParaRPr lang="ar-EG">
              <a:solidFill>
                <a:prstClr val="black">
                  <a:tint val="75000"/>
                </a:prstClr>
              </a:solidFill>
            </a:endParaRPr>
          </a:p>
        </p:txBody>
      </p:sp>
      <p:sp>
        <p:nvSpPr>
          <p:cNvPr id="5" name="Slide Number Placeholder 4"/>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705300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3" name="Footer Placeholder 2"/>
          <p:cNvSpPr>
            <a:spLocks noGrp="1"/>
          </p:cNvSpPr>
          <p:nvPr>
            <p:ph type="ftr" sz="quarter" idx="11"/>
          </p:nvPr>
        </p:nvSpPr>
        <p:spPr/>
        <p:txBody>
          <a:bodyPr/>
          <a:lstStyle/>
          <a:p>
            <a:endParaRPr lang="ar-EG">
              <a:solidFill>
                <a:prstClr val="black">
                  <a:tint val="75000"/>
                </a:prstClr>
              </a:solidFill>
            </a:endParaRPr>
          </a:p>
        </p:txBody>
      </p:sp>
      <p:sp>
        <p:nvSpPr>
          <p:cNvPr id="4" name="Slide Number Placeholder 3"/>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18420464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11533742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4870779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4944303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40208077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5219366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2679451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369624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9825383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8" name="Footer Placeholder 7"/>
          <p:cNvSpPr>
            <a:spLocks noGrp="1"/>
          </p:cNvSpPr>
          <p:nvPr>
            <p:ph type="ftr" sz="quarter" idx="11"/>
          </p:nvPr>
        </p:nvSpPr>
        <p:spPr/>
        <p:txBody>
          <a:bodyPr/>
          <a:lstStyle/>
          <a:p>
            <a:endParaRPr lang="ar-EG">
              <a:solidFill>
                <a:prstClr val="black">
                  <a:tint val="75000"/>
                </a:prstClr>
              </a:solidFill>
            </a:endParaRPr>
          </a:p>
        </p:txBody>
      </p:sp>
      <p:sp>
        <p:nvSpPr>
          <p:cNvPr id="9" name="Slide Number Placeholder 8"/>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780277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4" name="Footer Placeholder 3"/>
          <p:cNvSpPr>
            <a:spLocks noGrp="1"/>
          </p:cNvSpPr>
          <p:nvPr>
            <p:ph type="ftr" sz="quarter" idx="11"/>
          </p:nvPr>
        </p:nvSpPr>
        <p:spPr/>
        <p:txBody>
          <a:bodyPr/>
          <a:lstStyle/>
          <a:p>
            <a:endParaRPr lang="ar-EG">
              <a:solidFill>
                <a:prstClr val="black">
                  <a:tint val="75000"/>
                </a:prstClr>
              </a:solidFill>
            </a:endParaRPr>
          </a:p>
        </p:txBody>
      </p:sp>
      <p:sp>
        <p:nvSpPr>
          <p:cNvPr id="5" name="Slide Number Placeholder 4"/>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3064472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3" name="Footer Placeholder 2"/>
          <p:cNvSpPr>
            <a:spLocks noGrp="1"/>
          </p:cNvSpPr>
          <p:nvPr>
            <p:ph type="ftr" sz="quarter" idx="11"/>
          </p:nvPr>
        </p:nvSpPr>
        <p:spPr/>
        <p:txBody>
          <a:bodyPr/>
          <a:lstStyle/>
          <a:p>
            <a:endParaRPr lang="ar-EG">
              <a:solidFill>
                <a:prstClr val="black">
                  <a:tint val="75000"/>
                </a:prstClr>
              </a:solidFill>
            </a:endParaRPr>
          </a:p>
        </p:txBody>
      </p:sp>
      <p:sp>
        <p:nvSpPr>
          <p:cNvPr id="4" name="Slide Number Placeholder 3"/>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697077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3252402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14064696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6491318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5AC1A1BD-F32A-49F2-9DF7-F2DDA2E9E843}" type="datetimeFigureOut">
              <a:rPr lang="ar-EG" smtClean="0">
                <a:solidFill>
                  <a:prstClr val="black">
                    <a:tint val="75000"/>
                  </a:prstClr>
                </a:solidFill>
              </a:rPr>
              <a:pPr/>
              <a:t>25/02/1443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9D1DF99D-3714-4964-914E-F1E0538F17D6}"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3374303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751945"/>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48941982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0817522"/>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40332404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863713033"/>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506031779"/>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78716304"/>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793150343"/>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653427878"/>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463768232"/>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445598634"/>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4912663"/>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392168940"/>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222099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964626829"/>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232333581"/>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547066001"/>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909813527"/>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869640125"/>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312777222"/>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042255338"/>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5BB36-8373-463B-BA6F-4FF177B938F9}"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25/02/1443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883D34-86AB-4859-B9D8-298659BF13F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422911497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FE1E197E-C6AC-49B6-B0D9-D59E268B5040}" type="datetimeFigureOut">
              <a:rPr lang="ar-EG" smtClean="0">
                <a:solidFill>
                  <a:prstClr val="black">
                    <a:tint val="75000"/>
                  </a:prstClr>
                </a:solidFill>
              </a:rPr>
              <a:pPr rtl="1"/>
              <a:t>25/02/1443</a:t>
            </a:fld>
            <a:endParaRPr lang="ar-EG">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EG">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44C8ABB5-9445-4B2C-B881-236DDB5B59D4}" type="slidenum">
              <a:rPr lang="ar-EG" smtClean="0">
                <a:solidFill>
                  <a:prstClr val="black">
                    <a:tint val="75000"/>
                  </a:prstClr>
                </a:solidFill>
              </a:rPr>
              <a:pPr rtl="1"/>
              <a:t>‹#›</a:t>
            </a:fld>
            <a:endParaRPr lang="ar-EG">
              <a:solidFill>
                <a:prstClr val="black">
                  <a:tint val="75000"/>
                </a:prstClr>
              </a:solidFill>
            </a:endParaRPr>
          </a:p>
        </p:txBody>
      </p:sp>
    </p:spTree>
    <p:extLst>
      <p:ext uri="{BB962C8B-B14F-4D97-AF65-F5344CB8AC3E}">
        <p14:creationId xmlns:p14="http://schemas.microsoft.com/office/powerpoint/2010/main" val="35570940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0422A0D1-3498-4CA2-A894-4252ED01D75F}" type="datetimeFigureOut">
              <a:rPr lang="ar-EG" smtClean="0">
                <a:solidFill>
                  <a:prstClr val="black">
                    <a:tint val="75000"/>
                  </a:prstClr>
                </a:solidFill>
              </a:rPr>
              <a:pPr rtl="1"/>
              <a:t>25/02/1443</a:t>
            </a:fld>
            <a:endParaRPr lang="ar-EG">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EG">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6B8C1BA4-82EF-4D72-BEF9-2E7F0092A343}" type="slidenum">
              <a:rPr lang="ar-EG" smtClean="0">
                <a:solidFill>
                  <a:prstClr val="black">
                    <a:tint val="75000"/>
                  </a:prstClr>
                </a:solidFill>
              </a:rPr>
              <a:pPr rtl="1"/>
              <a:t>‹#›</a:t>
            </a:fld>
            <a:endParaRPr lang="ar-EG">
              <a:solidFill>
                <a:prstClr val="black">
                  <a:tint val="75000"/>
                </a:prstClr>
              </a:solidFill>
            </a:endParaRPr>
          </a:p>
        </p:txBody>
      </p:sp>
    </p:spTree>
    <p:extLst>
      <p:ext uri="{BB962C8B-B14F-4D97-AF65-F5344CB8AC3E}">
        <p14:creationId xmlns:p14="http://schemas.microsoft.com/office/powerpoint/2010/main" val="50436011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5AC1A1BD-F32A-49F2-9DF7-F2DDA2E9E843}" type="datetimeFigureOut">
              <a:rPr lang="ar-EG" smtClean="0">
                <a:solidFill>
                  <a:prstClr val="black">
                    <a:tint val="75000"/>
                  </a:prstClr>
                </a:solidFill>
              </a:rPr>
              <a:pPr rtl="1"/>
              <a:t>25/02/1443</a:t>
            </a:fld>
            <a:endParaRPr lang="ar-EG">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EG">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9D1DF99D-3714-4964-914E-F1E0538F17D6}" type="slidenum">
              <a:rPr lang="ar-EG" smtClean="0">
                <a:solidFill>
                  <a:prstClr val="black">
                    <a:tint val="75000"/>
                  </a:prstClr>
                </a:solidFill>
              </a:rPr>
              <a:pPr rtl="1"/>
              <a:t>‹#›</a:t>
            </a:fld>
            <a:endParaRPr lang="ar-EG">
              <a:solidFill>
                <a:prstClr val="black">
                  <a:tint val="75000"/>
                </a:prstClr>
              </a:solidFill>
            </a:endParaRPr>
          </a:p>
        </p:txBody>
      </p:sp>
    </p:spTree>
    <p:extLst>
      <p:ext uri="{BB962C8B-B14F-4D97-AF65-F5344CB8AC3E}">
        <p14:creationId xmlns:p14="http://schemas.microsoft.com/office/powerpoint/2010/main" val="15479776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5AC1A1BD-F32A-49F2-9DF7-F2DDA2E9E843}" type="datetimeFigureOut">
              <a:rPr lang="ar-EG" smtClean="0">
                <a:solidFill>
                  <a:prstClr val="black">
                    <a:tint val="75000"/>
                  </a:prstClr>
                </a:solidFill>
              </a:rPr>
              <a:pPr rtl="1"/>
              <a:t>25/02/1443</a:t>
            </a:fld>
            <a:endParaRPr lang="ar-EG">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EG">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9D1DF99D-3714-4964-914E-F1E0538F17D6}" type="slidenum">
              <a:rPr lang="ar-EG" smtClean="0">
                <a:solidFill>
                  <a:prstClr val="black">
                    <a:tint val="75000"/>
                  </a:prstClr>
                </a:solidFill>
              </a:rPr>
              <a:pPr rtl="1"/>
              <a:t>‹#›</a:t>
            </a:fld>
            <a:endParaRPr lang="ar-EG">
              <a:solidFill>
                <a:prstClr val="black">
                  <a:tint val="75000"/>
                </a:prstClr>
              </a:solidFill>
            </a:endParaRPr>
          </a:p>
        </p:txBody>
      </p:sp>
    </p:spTree>
    <p:extLst>
      <p:ext uri="{BB962C8B-B14F-4D97-AF65-F5344CB8AC3E}">
        <p14:creationId xmlns:p14="http://schemas.microsoft.com/office/powerpoint/2010/main" val="1671594811"/>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9A9E7E3-4748-4120-B61A-48513142936D}" type="datetimeFigureOut">
              <a:rPr kumimoji="0" lang="ar-EG" sz="900" b="0" i="0" u="none" strike="noStrike" kern="1200" cap="none" spc="0" normalizeH="0" baseline="0" noProof="0" smtClean="0">
                <a:ln>
                  <a:noFill/>
                </a:ln>
                <a:solidFill>
                  <a:srgbClr val="FFFFFF"/>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25/02/1443</a:t>
            </a:fld>
            <a:endParaRPr kumimoji="0" lang="ar-EG" sz="900" b="0" i="0" u="none" strike="noStrike" kern="120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900" b="0" i="0" u="none" strike="noStrike" kern="1200" cap="all" spc="0" normalizeH="0" baseline="0" noProof="0">
              <a:ln>
                <a:noFill/>
              </a:ln>
              <a:solidFill>
                <a:srgbClr val="FFFFFF"/>
              </a:solidFill>
              <a:effectLst/>
              <a:uLnTx/>
              <a:uFillTx/>
              <a:latin typeface="Calibri" panose="020F0502020204030204"/>
              <a:ea typeface="+mn-ea"/>
              <a:cs typeface="Arial" panose="020B0604020202020204" pitchFamily="34" charset="0"/>
            </a:endParaRP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5CD5B10-A615-4EB4-BDFE-A3B41A3AA90F}" type="slidenum">
              <a:rPr kumimoji="0" lang="ar-EG" sz="1050" b="0" i="0" u="none" strike="noStrike" kern="1200" cap="none" spc="0" normalizeH="0" baseline="0" noProof="0" smtClean="0">
                <a:ln>
                  <a:noFill/>
                </a:ln>
                <a:solidFill>
                  <a:srgbClr val="FFFFFF"/>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ar-EG" sz="1050" b="0" i="0" u="none" strike="noStrike" kern="120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3478937"/>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ransition spd="slow">
    <p:randomBar dir="vert"/>
  </p:transition>
  <p:timing>
    <p:tnLst>
      <p:par>
        <p:cTn id="1" dur="indefinite" restart="never" nodeType="tmRoot"/>
      </p:par>
    </p:tnLst>
  </p:timing>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9A9E7E3-4748-4120-B61A-48513142936D}" type="datetimeFigureOut">
              <a:rPr kumimoji="0" lang="ar-EG" sz="900" b="0" i="0" u="none" strike="noStrike" kern="1200" cap="none" spc="0" normalizeH="0" baseline="0" noProof="0" smtClean="0">
                <a:ln>
                  <a:noFill/>
                </a:ln>
                <a:solidFill>
                  <a:srgbClr val="FFFFFF"/>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25/02/1443</a:t>
            </a:fld>
            <a:endParaRPr kumimoji="0" lang="ar-EG" sz="900" b="0" i="0" u="none" strike="noStrike" kern="120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900" b="0" i="0" u="none" strike="noStrike" kern="1200" cap="all" spc="0" normalizeH="0" baseline="0" noProof="0">
              <a:ln>
                <a:noFill/>
              </a:ln>
              <a:solidFill>
                <a:srgbClr val="FFFFFF"/>
              </a:solidFill>
              <a:effectLst/>
              <a:uLnTx/>
              <a:uFillTx/>
              <a:latin typeface="Calibri" panose="020F0502020204030204"/>
              <a:ea typeface="+mn-ea"/>
              <a:cs typeface="Arial" panose="020B0604020202020204" pitchFamily="34" charset="0"/>
            </a:endParaRP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5CD5B10-A615-4EB4-BDFE-A3B41A3AA90F}" type="slidenum">
              <a:rPr kumimoji="0" lang="ar-EG" sz="1050" b="0" i="0" u="none" strike="noStrike" kern="1200" cap="none" spc="0" normalizeH="0" baseline="0" noProof="0" smtClean="0">
                <a:ln>
                  <a:noFill/>
                </a:ln>
                <a:solidFill>
                  <a:srgbClr val="FFFFFF"/>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ar-EG" sz="1050" b="0" i="0" u="none" strike="noStrike" kern="120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2184963"/>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ransition spd="slow">
    <p:randomBar dir="vert"/>
  </p:transition>
  <p:timing>
    <p:tnLst>
      <p:par>
        <p:cTn id="1" dur="indefinite" restart="never" nodeType="tmRoot"/>
      </p:par>
    </p:tnLst>
  </p:timing>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6.gif"/><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6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6.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2" Type="http://schemas.openxmlformats.org/officeDocument/2006/relationships/diagramData" Target="../diagrams/data18.xml"/><Relationship Id="rId1" Type="http://schemas.openxmlformats.org/officeDocument/2006/relationships/slideLayout" Target="../slideLayouts/slideLayout29.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40.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7.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62.xml"/></Relationships>
</file>

<file path=ppt/slides/_rels/slide40.xml.rels><?xml version="1.0" encoding="UTF-8" standalone="yes"?>
<Relationships xmlns="http://schemas.openxmlformats.org/package/2006/relationships"><Relationship Id="rId2" Type="http://schemas.openxmlformats.org/officeDocument/2006/relationships/image" Target="../media/image21.jf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6.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7.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1"/>
          <p:cNvSpPr/>
          <p:nvPr/>
        </p:nvSpPr>
        <p:spPr>
          <a:xfrm>
            <a:off x="327978" y="37219"/>
            <a:ext cx="2538730" cy="2266254"/>
          </a:xfrm>
          <a:prstGeom prst="diamond">
            <a:avLst/>
          </a:prstGeom>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ar-SA"/>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338262" y="159475"/>
            <a:ext cx="2372360" cy="2188458"/>
          </a:xfrm>
          <a:prstGeom prst="diamond">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338262" y="2524883"/>
            <a:ext cx="2314258" cy="2342847"/>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5" name="Rectangle 8"/>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sp>
        <p:nvSpPr>
          <p:cNvPr id="10" name="Rectangle 11"/>
          <p:cNvSpPr>
            <a:spLocks noChangeArrowheads="1"/>
          </p:cNvSpPr>
          <p:nvPr/>
        </p:nvSpPr>
        <p:spPr bwMode="auto">
          <a:xfrm>
            <a:off x="10483270" y="9583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a:latin typeface="Arial" pitchFamily="34" charset="0"/>
              <a:cs typeface="Arial" pitchFamily="34" charset="0"/>
            </a:endParaRPr>
          </a:p>
        </p:txBody>
      </p:sp>
      <p:sp>
        <p:nvSpPr>
          <p:cNvPr id="11" name="Rectangle 12"/>
          <p:cNvSpPr>
            <a:spLocks noChangeArrowheads="1"/>
          </p:cNvSpPr>
          <p:nvPr/>
        </p:nvSpPr>
        <p:spPr bwMode="auto">
          <a:xfrm>
            <a:off x="1524001" y="1261646"/>
            <a:ext cx="223203"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rtl="1" fontAlgn="base">
              <a:spcBef>
                <a:spcPct val="0"/>
              </a:spcBef>
              <a:spcAft>
                <a:spcPct val="0"/>
              </a:spcAft>
            </a:pPr>
            <a:r>
              <a:rPr lang="en-US" sz="800">
                <a:latin typeface="Arial" pitchFamily="34" charset="0"/>
                <a:cs typeface="Arial" pitchFamily="34" charset="0"/>
              </a:rPr>
              <a:t/>
            </a:r>
            <a:br>
              <a:rPr lang="en-US" sz="800">
                <a:latin typeface="Arial" pitchFamily="34" charset="0"/>
                <a:cs typeface="Arial" pitchFamily="34" charset="0"/>
              </a:rPr>
            </a:br>
            <a:endParaRPr lang="en-US" sz="1200">
              <a:latin typeface="Times New Roman" pitchFamily="18" charset="0"/>
              <a:ea typeface="Calibri" pitchFamily="34" charset="0"/>
              <a:cs typeface="Times New Roman" pitchFamily="18" charset="0"/>
            </a:endParaRPr>
          </a:p>
          <a:p>
            <a:pPr eaLnBrk="0" fontAlgn="base" hangingPunct="0">
              <a:spcBef>
                <a:spcPct val="0"/>
              </a:spcBef>
              <a:spcAft>
                <a:spcPct val="0"/>
              </a:spcAft>
            </a:pPr>
            <a:endParaRPr lang="en-US">
              <a:latin typeface="Arial" pitchFamily="34" charset="0"/>
              <a:cs typeface="Arial" pitchFamily="34" charset="0"/>
            </a:endParaRPr>
          </a:p>
        </p:txBody>
      </p:sp>
      <p:pic>
        <p:nvPicPr>
          <p:cNvPr id="7" name="Picture 6"/>
          <p:cNvPicPr>
            <a:picLocks noChangeAspect="1"/>
          </p:cNvPicPr>
          <p:nvPr/>
        </p:nvPicPr>
        <p:blipFill>
          <a:blip r:embed="rId4"/>
          <a:stretch>
            <a:fillRect/>
          </a:stretch>
        </p:blipFill>
        <p:spPr>
          <a:xfrm>
            <a:off x="3738706" y="1852106"/>
            <a:ext cx="6931753" cy="3688400"/>
          </a:xfrm>
          <a:prstGeom prst="rect">
            <a:avLst/>
          </a:prstGeom>
        </p:spPr>
      </p:pic>
      <p:sp>
        <p:nvSpPr>
          <p:cNvPr id="9" name="Rectangle 8"/>
          <p:cNvSpPr/>
          <p:nvPr/>
        </p:nvSpPr>
        <p:spPr>
          <a:xfrm>
            <a:off x="5334000" y="228600"/>
            <a:ext cx="4495800" cy="1569660"/>
          </a:xfrm>
          <a:prstGeom prst="rect">
            <a:avLst/>
          </a:prstGeom>
        </p:spPr>
        <p:txBody>
          <a:bodyPr wrap="square">
            <a:spAutoFit/>
          </a:bodyPr>
          <a:lstStyle/>
          <a:p>
            <a:pPr lvl="0" algn="ctr">
              <a:defRPr/>
            </a:pPr>
            <a:r>
              <a:rPr lang="ar-EG" sz="9600" b="1" dirty="0">
                <a:solidFill>
                  <a:srgbClr val="2683C6">
                    <a:lumMod val="75000"/>
                  </a:srgbClr>
                </a:solidFill>
                <a:latin typeface="Aldhabi" panose="01000000000000000000" pitchFamily="2" charset="-78"/>
                <a:cs typeface="Aldhabi" panose="01000000000000000000" pitchFamily="2" charset="-78"/>
              </a:rPr>
              <a:t>إدارة الضغوط</a:t>
            </a:r>
            <a:endParaRPr lang="en-US" sz="9600" b="1" dirty="0">
              <a:solidFill>
                <a:srgbClr val="2683C6">
                  <a:lumMod val="75000"/>
                </a:srgbClr>
              </a:solidFill>
              <a:latin typeface="Aldhabi" panose="01000000000000000000" pitchFamily="2" charset="-78"/>
              <a:cs typeface="Aldhabi" panose="01000000000000000000" pitchFamily="2" charset="-78"/>
            </a:endParaRPr>
          </a:p>
        </p:txBody>
      </p:sp>
      <p:sp>
        <p:nvSpPr>
          <p:cNvPr id="12" name="Rectangle 11"/>
          <p:cNvSpPr/>
          <p:nvPr/>
        </p:nvSpPr>
        <p:spPr>
          <a:xfrm>
            <a:off x="5215099" y="5629442"/>
            <a:ext cx="3978974" cy="871008"/>
          </a:xfrm>
          <a:prstGeom prst="rect">
            <a:avLst/>
          </a:prstGeom>
        </p:spPr>
        <p:txBody>
          <a:bodyPr wrap="none">
            <a:spAutoFit/>
          </a:bodyPr>
          <a:lstStyle/>
          <a:p>
            <a:pPr lvl="0" algn="ctr" rtl="1">
              <a:lnSpc>
                <a:spcPct val="115000"/>
              </a:lnSpc>
              <a:spcAft>
                <a:spcPts val="1000"/>
              </a:spcAft>
              <a:defRPr/>
            </a:pPr>
            <a:r>
              <a:rPr lang="ar-EG" sz="4400" b="1" spc="50" dirty="0">
                <a:solidFill>
                  <a:schemeClr val="accent1">
                    <a:lumMod val="75000"/>
                  </a:schemeClr>
                </a:solidFill>
                <a:effectLst>
                  <a:outerShdw blurRad="63500" dist="50800" dir="13500000" sx="0" sy="0">
                    <a:srgbClr val="000000">
                      <a:alpha val="50000"/>
                    </a:srgbClr>
                  </a:outerShdw>
                </a:effectLst>
                <a:latin typeface="Calibri" panose="020F0502020204030204" pitchFamily="34" charset="0"/>
                <a:ea typeface="Calibri" panose="020F0502020204030204" pitchFamily="34" charset="0"/>
                <a:cs typeface="AL-Mohanad" pitchFamily="2" charset="-78"/>
              </a:rPr>
              <a:t>بقيادة المدرب</a:t>
            </a:r>
            <a:r>
              <a:rPr lang="ar-EG" sz="4400" b="1" spc="50">
                <a:solidFill>
                  <a:schemeClr val="accent1">
                    <a:lumMod val="75000"/>
                  </a:schemeClr>
                </a:solidFill>
                <a:effectLst>
                  <a:outerShdw blurRad="63500" dist="50800" dir="13500000" sx="0" sy="0">
                    <a:srgbClr val="000000">
                      <a:alpha val="50000"/>
                    </a:srgbClr>
                  </a:outerShdw>
                </a:effectLst>
                <a:latin typeface="Calibri" panose="020F0502020204030204" pitchFamily="34" charset="0"/>
                <a:ea typeface="Calibri" panose="020F0502020204030204" pitchFamily="34" charset="0"/>
                <a:cs typeface="AL-Mohanad" pitchFamily="2" charset="-78"/>
              </a:rPr>
              <a:t>:</a:t>
            </a:r>
            <a:r>
              <a:rPr lang="ar-EG" sz="2400">
                <a:solidFill>
                  <a:schemeClr val="accent1">
                    <a:lumMod val="75000"/>
                  </a:schemeClr>
                </a:solidFill>
                <a:latin typeface="Calibri" panose="020F0502020204030204" pitchFamily="34" charset="0"/>
                <a:ea typeface="Calibri" panose="020F0502020204030204" pitchFamily="34" charset="0"/>
                <a:cs typeface="AL-Mohanad" pitchFamily="2" charset="-78"/>
              </a:rPr>
              <a:t> </a:t>
            </a:r>
            <a:r>
              <a:rPr lang="ar-EG" sz="4400" b="1" spc="50" smtClean="0">
                <a:solidFill>
                  <a:srgbClr val="C00000"/>
                </a:solidFill>
                <a:effectLst>
                  <a:outerShdw blurRad="63500" dist="50800" dir="13500000" sx="0" sy="0">
                    <a:srgbClr val="000000">
                      <a:alpha val="50000"/>
                    </a:srgbClr>
                  </a:outerShdw>
                </a:effectLst>
                <a:latin typeface="Calibri" panose="020F0502020204030204" pitchFamily="34" charset="0"/>
                <a:ea typeface="Calibri" panose="020F0502020204030204" pitchFamily="34" charset="0"/>
                <a:cs typeface="AL-Mohanad" pitchFamily="2" charset="-78"/>
              </a:rPr>
              <a:t>.................</a:t>
            </a:r>
            <a:endParaRPr lang="en-US" sz="2400" dirty="0">
              <a:solidFill>
                <a:srgbClr val="C00000"/>
              </a:solidFill>
              <a:latin typeface="Calibri" panose="020F0502020204030204" pitchFamily="34" charset="0"/>
              <a:ea typeface="Calibri" panose="020F0502020204030204" pitchFamily="34" charset="0"/>
              <a:cs typeface="AL-Mohanad" pitchFamily="2" charset="-78"/>
            </a:endParaRPr>
          </a:p>
        </p:txBody>
      </p:sp>
    </p:spTree>
    <p:extLst>
      <p:ext uri="{BB962C8B-B14F-4D97-AF65-F5344CB8AC3E}">
        <p14:creationId xmlns:p14="http://schemas.microsoft.com/office/powerpoint/2010/main" val="3499665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62800" y="1115742"/>
            <a:ext cx="4506363" cy="729430"/>
          </a:xfrm>
          <a:prstGeom prst="rect">
            <a:avLst/>
          </a:prstGeom>
        </p:spPr>
        <p:txBody>
          <a:bodyPr wrap="none">
            <a:spAutoFit/>
          </a:bodyPr>
          <a:lstStyle/>
          <a:p>
            <a:pPr marL="342900" indent="-342900" algn="r" rtl="1">
              <a:lnSpc>
                <a:spcPct val="115000"/>
              </a:lnSpc>
              <a:spcAft>
                <a:spcPts val="1000"/>
              </a:spcAft>
              <a:buClr>
                <a:srgbClr val="CC0066"/>
              </a:buClr>
              <a:buFont typeface="Wingdings"/>
              <a:buChar char=""/>
            </a:pPr>
            <a:r>
              <a:rPr lang="ar-SA" sz="3600" b="1" u="sng" dirty="0">
                <a:solidFill>
                  <a:schemeClr val="accent1">
                    <a:lumMod val="75000"/>
                  </a:schemeClr>
                </a:solidFill>
                <a:ea typeface="Calibri"/>
                <a:cs typeface="Traditional Arabic"/>
              </a:rPr>
              <a:t>وللضغوط أنواع عدة نجد منها</a:t>
            </a:r>
            <a:r>
              <a:rPr lang="en-US" sz="3600" b="1" u="sng" dirty="0">
                <a:solidFill>
                  <a:schemeClr val="accent1">
                    <a:lumMod val="75000"/>
                  </a:schemeClr>
                </a:solidFill>
                <a:ea typeface="Calibri"/>
                <a:cs typeface="Traditional Arabic"/>
              </a:rPr>
              <a:t>-</a:t>
            </a:r>
            <a:r>
              <a:rPr lang="en-US" sz="3600" b="1" u="sng" dirty="0">
                <a:solidFill>
                  <a:schemeClr val="accent1">
                    <a:lumMod val="75000"/>
                  </a:schemeClr>
                </a:solidFill>
                <a:latin typeface="Traditional Arabic"/>
                <a:ea typeface="Calibri"/>
                <a:cs typeface="Arial"/>
              </a:rPr>
              <a:t> :</a:t>
            </a:r>
            <a:endParaRPr lang="en-US" dirty="0">
              <a:solidFill>
                <a:schemeClr val="accent1">
                  <a:lumMod val="75000"/>
                </a:schemeClr>
              </a:solidFill>
              <a:ea typeface="Calibri"/>
              <a:cs typeface="Arial"/>
            </a:endParaRPr>
          </a:p>
        </p:txBody>
      </p:sp>
      <p:graphicFrame>
        <p:nvGraphicFramePr>
          <p:cNvPr id="4" name="Diagram 3"/>
          <p:cNvGraphicFramePr/>
          <p:nvPr>
            <p:extLst>
              <p:ext uri="{D42A27DB-BD31-4B8C-83A1-F6EECF244321}">
                <p14:modId xmlns:p14="http://schemas.microsoft.com/office/powerpoint/2010/main" val="3111971124"/>
              </p:ext>
            </p:extLst>
          </p:nvPr>
        </p:nvGraphicFramePr>
        <p:xfrm>
          <a:off x="1905000" y="1480457"/>
          <a:ext cx="8208912"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8610600" y="284745"/>
            <a:ext cx="2443298" cy="830997"/>
          </a:xfrm>
          <a:prstGeom prst="rect">
            <a:avLst/>
          </a:prstGeom>
        </p:spPr>
        <p:txBody>
          <a:bodyPr wrap="none">
            <a:spAutoFit/>
          </a:bodyPr>
          <a:lstStyle/>
          <a:p>
            <a:pPr lvl="0" algn="ctr"/>
            <a:r>
              <a:rPr lang="ar-SA" sz="4800" b="1" u="sng" kern="0" dirty="0">
                <a:solidFill>
                  <a:srgbClr val="C00000"/>
                </a:solidFill>
                <a:effectLst>
                  <a:outerShdw blurRad="38100" dist="38100" dir="2700000" algn="tl">
                    <a:srgbClr val="000000">
                      <a:alpha val="43137"/>
                    </a:srgbClr>
                  </a:outerShdw>
                </a:effectLst>
                <a:ea typeface="Calibri"/>
                <a:cs typeface="Traditional Arabic"/>
              </a:rPr>
              <a:t>أنواع الضغوط</a:t>
            </a:r>
            <a:endParaRPr lang="ar-EG" sz="4800" u="sng" kern="0" dirty="0">
              <a:solidFill>
                <a:srgbClr val="C00000"/>
              </a:solidFill>
              <a:effectLst>
                <a:outerShdw blurRad="38100" dist="38100" dir="2700000" algn="tl">
                  <a:srgbClr val="000000">
                    <a:alpha val="43137"/>
                  </a:srgbClr>
                </a:outerShdw>
              </a:effectLst>
              <a:cs typeface="Arial"/>
            </a:endParaRPr>
          </a:p>
        </p:txBody>
      </p:sp>
    </p:spTree>
    <p:extLst>
      <p:ext uri="{BB962C8B-B14F-4D97-AF65-F5344CB8AC3E}">
        <p14:creationId xmlns:p14="http://schemas.microsoft.com/office/powerpoint/2010/main" val="4275036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610600" y="284745"/>
            <a:ext cx="2443298" cy="830997"/>
          </a:xfrm>
          <a:prstGeom prst="rect">
            <a:avLst/>
          </a:prstGeom>
        </p:spPr>
        <p:txBody>
          <a:bodyPr wrap="none">
            <a:spAutoFit/>
          </a:bodyPr>
          <a:lstStyle/>
          <a:p>
            <a:pPr lvl="0" algn="ctr"/>
            <a:r>
              <a:rPr lang="ar-SA" sz="4800" b="1" u="sng" kern="0" dirty="0">
                <a:solidFill>
                  <a:srgbClr val="C00000"/>
                </a:solidFill>
                <a:effectLst>
                  <a:outerShdw blurRad="38100" dist="38100" dir="2700000" algn="tl">
                    <a:srgbClr val="000000">
                      <a:alpha val="43137"/>
                    </a:srgbClr>
                  </a:outerShdw>
                </a:effectLst>
                <a:ea typeface="Calibri"/>
                <a:cs typeface="Traditional Arabic"/>
              </a:rPr>
              <a:t>أنواع الضغوط</a:t>
            </a:r>
            <a:endParaRPr lang="ar-EG" sz="4800" u="sng" kern="0" dirty="0">
              <a:solidFill>
                <a:srgbClr val="C00000"/>
              </a:solidFill>
              <a:effectLst>
                <a:outerShdw blurRad="38100" dist="38100" dir="2700000" algn="tl">
                  <a:srgbClr val="000000">
                    <a:alpha val="43137"/>
                  </a:srgbClr>
                </a:outerShdw>
              </a:effectLst>
              <a:cs typeface="Aria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61111"/>
          <a:stretch/>
        </p:blipFill>
        <p:spPr>
          <a:xfrm>
            <a:off x="514794" y="1447800"/>
            <a:ext cx="11224124" cy="4648200"/>
          </a:xfrm>
          <a:prstGeom prst="rect">
            <a:avLst/>
          </a:prstGeom>
        </p:spPr>
      </p:pic>
    </p:spTree>
    <p:extLst>
      <p:ext uri="{BB962C8B-B14F-4D97-AF65-F5344CB8AC3E}">
        <p14:creationId xmlns:p14="http://schemas.microsoft.com/office/powerpoint/2010/main" val="144652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41111"/>
          <a:stretch/>
        </p:blipFill>
        <p:spPr>
          <a:xfrm>
            <a:off x="2743200" y="76200"/>
            <a:ext cx="8610601" cy="6936317"/>
          </a:xfrm>
          <a:prstGeom prst="rect">
            <a:avLst/>
          </a:prstGeom>
        </p:spPr>
      </p:pic>
    </p:spTree>
    <p:extLst>
      <p:ext uri="{BB962C8B-B14F-4D97-AF65-F5344CB8AC3E}">
        <p14:creationId xmlns:p14="http://schemas.microsoft.com/office/powerpoint/2010/main" val="3542866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228600"/>
            <a:ext cx="10606441" cy="6477000"/>
          </a:xfrm>
          <a:prstGeom prst="rect">
            <a:avLst/>
          </a:prstGeom>
        </p:spPr>
      </p:pic>
    </p:spTree>
    <p:extLst>
      <p:ext uri="{BB962C8B-B14F-4D97-AF65-F5344CB8AC3E}">
        <p14:creationId xmlns:p14="http://schemas.microsoft.com/office/powerpoint/2010/main" val="165308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990600"/>
            <a:ext cx="11282039" cy="4648200"/>
          </a:xfrm>
          <a:prstGeom prst="rect">
            <a:avLst/>
          </a:prstGeom>
        </p:spPr>
      </p:pic>
    </p:spTree>
    <p:extLst>
      <p:ext uri="{BB962C8B-B14F-4D97-AF65-F5344CB8AC3E}">
        <p14:creationId xmlns:p14="http://schemas.microsoft.com/office/powerpoint/2010/main" val="2197614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52400"/>
            <a:ext cx="8458200" cy="1224951"/>
          </a:xfrm>
          <a:prstGeom prst="rect">
            <a:avLst/>
          </a:prstGeom>
        </p:spPr>
        <p:txBody>
          <a:bodyPr wrap="square">
            <a:spAutoFit/>
          </a:bodyPr>
          <a:lstStyle/>
          <a:p>
            <a:pPr algn="r" rtl="1">
              <a:lnSpc>
                <a:spcPct val="115000"/>
              </a:lnSpc>
              <a:spcAft>
                <a:spcPts val="1000"/>
              </a:spcAft>
            </a:pPr>
            <a:r>
              <a:rPr lang="ar-SA" sz="3200" b="1" dirty="0">
                <a:solidFill>
                  <a:schemeClr val="tx2">
                    <a:lumMod val="75000"/>
                  </a:schemeClr>
                </a:solidFill>
                <a:ea typeface="Calibri"/>
                <a:cs typeface="Traditional Arabic"/>
              </a:rPr>
              <a:t>و تعتبر كافة الضغوط النفسية من الظواهر الإنسانية المعقده ، حيث أنها تكون متجسده في الوسط الذي يعشون فيه وهي :</a:t>
            </a:r>
            <a:endParaRPr lang="en-US" dirty="0">
              <a:solidFill>
                <a:schemeClr val="tx2">
                  <a:lumMod val="75000"/>
                </a:schemeClr>
              </a:solidFill>
              <a:ea typeface="Calibri"/>
              <a:cs typeface="Arial"/>
            </a:endParaRPr>
          </a:p>
        </p:txBody>
      </p:sp>
      <p:graphicFrame>
        <p:nvGraphicFramePr>
          <p:cNvPr id="3" name="Diagram 2"/>
          <p:cNvGraphicFramePr/>
          <p:nvPr>
            <p:extLst>
              <p:ext uri="{D42A27DB-BD31-4B8C-83A1-F6EECF244321}">
                <p14:modId xmlns:p14="http://schemas.microsoft.com/office/powerpoint/2010/main" val="1360805282"/>
              </p:ext>
            </p:extLst>
          </p:nvPr>
        </p:nvGraphicFramePr>
        <p:xfrm>
          <a:off x="2057400" y="1524000"/>
          <a:ext cx="8077200" cy="50644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7629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931367865"/>
              </p:ext>
            </p:extLst>
          </p:nvPr>
        </p:nvGraphicFramePr>
        <p:xfrm>
          <a:off x="1371600" y="1160206"/>
          <a:ext cx="92202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7696200" y="452320"/>
            <a:ext cx="3656770" cy="707886"/>
          </a:xfrm>
          <a:prstGeom prst="rect">
            <a:avLst/>
          </a:prstGeom>
        </p:spPr>
        <p:txBody>
          <a:bodyPr wrap="none">
            <a:spAutoFit/>
          </a:bodyPr>
          <a:lstStyle/>
          <a:p>
            <a:pPr lvl="0" algn="ctr">
              <a:spcAft>
                <a:spcPts val="1000"/>
              </a:spcAft>
            </a:pPr>
            <a:r>
              <a:rPr lang="ar-SA" sz="4000" b="1" u="sng" kern="0" dirty="0">
                <a:solidFill>
                  <a:schemeClr val="tx2">
                    <a:lumMod val="75000"/>
                  </a:schemeClr>
                </a:solidFill>
                <a:effectLst>
                  <a:outerShdw blurRad="38100" dist="38100" dir="2700000" algn="tl">
                    <a:srgbClr val="000000">
                      <a:alpha val="43137"/>
                    </a:srgbClr>
                  </a:outerShdw>
                </a:effectLst>
                <a:ea typeface="Calibri"/>
                <a:cs typeface="Traditional Arabic"/>
              </a:rPr>
              <a:t>مسببات الضغوط النفسية</a:t>
            </a:r>
            <a:endParaRPr lang="en-US" sz="4000" u="sng" kern="0" dirty="0">
              <a:solidFill>
                <a:schemeClr val="tx2">
                  <a:lumMod val="75000"/>
                </a:schemeClr>
              </a:solidFill>
              <a:effectLst>
                <a:outerShdw blurRad="38100" dist="38100" dir="2700000" algn="tl">
                  <a:srgbClr val="000000">
                    <a:alpha val="43137"/>
                  </a:srgbClr>
                </a:outerShdw>
              </a:effectLst>
              <a:ea typeface="Calibri"/>
              <a:cs typeface="Arial"/>
            </a:endParaRPr>
          </a:p>
        </p:txBody>
      </p:sp>
    </p:spTree>
    <p:extLst>
      <p:ext uri="{BB962C8B-B14F-4D97-AF65-F5344CB8AC3E}">
        <p14:creationId xmlns:p14="http://schemas.microsoft.com/office/powerpoint/2010/main" val="2121086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84116" y="152400"/>
            <a:ext cx="3235180" cy="800219"/>
          </a:xfrm>
          <a:prstGeom prst="rect">
            <a:avLst/>
          </a:prstGeom>
        </p:spPr>
        <p:txBody>
          <a:bodyPr wrap="none">
            <a:spAutoFit/>
          </a:bodyPr>
          <a:lstStyle/>
          <a:p>
            <a:pPr algn="r" rtl="1">
              <a:lnSpc>
                <a:spcPct val="115000"/>
              </a:lnSpc>
              <a:spcAft>
                <a:spcPts val="1000"/>
              </a:spcAft>
            </a:pPr>
            <a:r>
              <a:rPr lang="ar-SA" sz="4000" b="1" u="sng" dirty="0">
                <a:solidFill>
                  <a:schemeClr val="tx2">
                    <a:lumMod val="75000"/>
                  </a:schemeClr>
                </a:solidFill>
                <a:effectLst>
                  <a:outerShdw blurRad="38100" dist="38100" dir="2700000" algn="tl">
                    <a:srgbClr val="000000">
                      <a:alpha val="43137"/>
                    </a:srgbClr>
                  </a:outerShdw>
                </a:effectLst>
                <a:ea typeface="Calibri"/>
                <a:cs typeface="Traditional Arabic"/>
              </a:rPr>
              <a:t>تعريف الضّغط النفسيّ</a:t>
            </a:r>
            <a:endParaRPr lang="en-US" sz="2000" dirty="0">
              <a:solidFill>
                <a:schemeClr val="tx2">
                  <a:lumMod val="75000"/>
                </a:schemeClr>
              </a:solidFill>
              <a:effectLst>
                <a:outerShdw blurRad="38100" dist="38100" dir="2700000" algn="tl">
                  <a:srgbClr val="000000">
                    <a:alpha val="43137"/>
                  </a:srgbClr>
                </a:outerShdw>
              </a:effectLst>
              <a:ea typeface="Calibri"/>
              <a:cs typeface="Arial"/>
            </a:endParaRPr>
          </a:p>
        </p:txBody>
      </p:sp>
      <p:graphicFrame>
        <p:nvGraphicFramePr>
          <p:cNvPr id="4" name="Diagram 3"/>
          <p:cNvGraphicFramePr/>
          <p:nvPr>
            <p:extLst>
              <p:ext uri="{D42A27DB-BD31-4B8C-83A1-F6EECF244321}">
                <p14:modId xmlns:p14="http://schemas.microsoft.com/office/powerpoint/2010/main" val="2316365914"/>
              </p:ext>
            </p:extLst>
          </p:nvPr>
        </p:nvGraphicFramePr>
        <p:xfrm>
          <a:off x="1447800" y="1219200"/>
          <a:ext cx="9345488"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4949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292194846"/>
              </p:ext>
            </p:extLst>
          </p:nvPr>
        </p:nvGraphicFramePr>
        <p:xfrm>
          <a:off x="1524000" y="304800"/>
          <a:ext cx="9565105" cy="61571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7696200" y="304800"/>
            <a:ext cx="3621505" cy="769441"/>
          </a:xfrm>
          <a:prstGeom prst="rect">
            <a:avLst/>
          </a:prstGeom>
        </p:spPr>
        <p:txBody>
          <a:bodyPr wrap="none">
            <a:spAutoFit/>
          </a:bodyPr>
          <a:lstStyle/>
          <a:p>
            <a:pPr lvl="0" algn="ctr">
              <a:spcAft>
                <a:spcPts val="1000"/>
              </a:spcAft>
            </a:pPr>
            <a:r>
              <a:rPr lang="ar-SA" sz="4400" b="1" u="sng" kern="0" dirty="0">
                <a:solidFill>
                  <a:schemeClr val="tx2">
                    <a:lumMod val="75000"/>
                  </a:schemeClr>
                </a:solidFill>
                <a:effectLst>
                  <a:outerShdw blurRad="38100" dist="38100" dir="2700000" algn="tl">
                    <a:srgbClr val="000000">
                      <a:alpha val="43137"/>
                    </a:srgbClr>
                  </a:outerShdw>
                </a:effectLst>
                <a:ea typeface="Calibri"/>
                <a:cs typeface="Traditional Arabic"/>
              </a:rPr>
              <a:t>أعراض الضّغط النفسيّ</a:t>
            </a:r>
            <a:endParaRPr lang="en-US" sz="4400" u="sng" kern="0" dirty="0">
              <a:solidFill>
                <a:schemeClr val="tx2">
                  <a:lumMod val="75000"/>
                </a:schemeClr>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2126103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069471203"/>
              </p:ext>
            </p:extLst>
          </p:nvPr>
        </p:nvGraphicFramePr>
        <p:xfrm>
          <a:off x="2078461" y="1524000"/>
          <a:ext cx="828092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6705600" y="381000"/>
            <a:ext cx="5102679" cy="800219"/>
          </a:xfrm>
          <a:prstGeom prst="rect">
            <a:avLst/>
          </a:prstGeom>
        </p:spPr>
        <p:txBody>
          <a:bodyPr wrap="none">
            <a:spAutoFit/>
          </a:bodyPr>
          <a:lstStyle/>
          <a:p>
            <a:pPr lvl="0" algn="ctr">
              <a:lnSpc>
                <a:spcPct val="115000"/>
              </a:lnSpc>
              <a:spcAft>
                <a:spcPts val="1000"/>
              </a:spcAft>
            </a:pPr>
            <a:r>
              <a:rPr lang="ar-SA" sz="4000" b="1" u="sng" kern="0" dirty="0">
                <a:solidFill>
                  <a:schemeClr val="tx2">
                    <a:lumMod val="75000"/>
                  </a:schemeClr>
                </a:solidFill>
                <a:effectLst>
                  <a:outerShdw blurRad="38100" dist="38100" dir="2700000" algn="tl">
                    <a:srgbClr val="000000">
                      <a:alpha val="43137"/>
                    </a:srgbClr>
                  </a:outerShdw>
                </a:effectLst>
                <a:ea typeface="Calibri"/>
                <a:cs typeface="Traditional Arabic"/>
              </a:rPr>
              <a:t>التأثيرات النفسية والجسدية للضغوط</a:t>
            </a:r>
            <a:endParaRPr lang="en-US" sz="2000" u="sng" kern="0" dirty="0">
              <a:solidFill>
                <a:schemeClr val="tx2">
                  <a:lumMod val="75000"/>
                </a:schemeClr>
              </a:solidFill>
              <a:effectLst>
                <a:outerShdw blurRad="38100" dist="38100" dir="2700000" algn="tl">
                  <a:srgbClr val="000000">
                    <a:alpha val="43137"/>
                  </a:srgbClr>
                </a:outerShdw>
              </a:effectLst>
              <a:ea typeface="Calibri"/>
              <a:cs typeface="Arial"/>
            </a:endParaRPr>
          </a:p>
        </p:txBody>
      </p:sp>
    </p:spTree>
    <p:extLst>
      <p:ext uri="{BB962C8B-B14F-4D97-AF65-F5344CB8AC3E}">
        <p14:creationId xmlns:p14="http://schemas.microsoft.com/office/powerpoint/2010/main" val="1848498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681438" y="1639227"/>
            <a:ext cx="4661210" cy="4616648"/>
          </a:xfrm>
          <a:prstGeom prst="rect">
            <a:avLst/>
          </a:prstGeom>
        </p:spPr>
        <p:txBody>
          <a:bodyPr wrap="square">
            <a:spAutoFit/>
          </a:bodyPr>
          <a:lstStyle/>
          <a:p>
            <a:pPr marL="406716" marR="0" lvl="0" indent="-285750" algn="r" defTabSz="914400" rtl="1" eaLnBrk="1" fontAlgn="auto" latinLnBrk="0" hangingPunct="1">
              <a:lnSpc>
                <a:spcPct val="150000"/>
              </a:lnSpc>
              <a:spcBef>
                <a:spcPts val="0"/>
              </a:spcBef>
              <a:spcAft>
                <a:spcPts val="0"/>
              </a:spcAft>
              <a:buClr>
                <a:srgbClr val="4B5264"/>
              </a:buClr>
              <a:buSzTx/>
              <a:buFont typeface="Wingdings" panose="05000000000000000000" pitchFamily="2" charset="2"/>
              <a:buChar char="q"/>
              <a:tabLst/>
              <a:defRPr/>
            </a:pPr>
            <a:r>
              <a:rPr kumimoji="0" lang="ar-SA"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الاسم</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endParaRPr>
          </a:p>
          <a:p>
            <a:pPr marL="406716" marR="0" lvl="0" indent="-285750" algn="r" defTabSz="914400" rtl="1" eaLnBrk="1" fontAlgn="auto" latinLnBrk="0" hangingPunct="1">
              <a:lnSpc>
                <a:spcPct val="150000"/>
              </a:lnSpc>
              <a:spcBef>
                <a:spcPts val="0"/>
              </a:spcBef>
              <a:spcAft>
                <a:spcPts val="0"/>
              </a:spcAft>
              <a:buClr>
                <a:srgbClr val="4B5264"/>
              </a:buClr>
              <a:buSzTx/>
              <a:buFont typeface="Wingdings" panose="05000000000000000000" pitchFamily="2" charset="2"/>
              <a:buChar char="q"/>
              <a:tabLst/>
              <a:defRPr/>
            </a:pPr>
            <a:r>
              <a:rPr kumimoji="0" lang="ar-SA"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الكنية</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endParaRPr>
          </a:p>
          <a:p>
            <a:pPr marL="406716" marR="0" lvl="0" indent="-285750" algn="r" defTabSz="914400" rtl="1" eaLnBrk="1" fontAlgn="auto" latinLnBrk="0" hangingPunct="1">
              <a:lnSpc>
                <a:spcPct val="150000"/>
              </a:lnSpc>
              <a:spcBef>
                <a:spcPts val="0"/>
              </a:spcBef>
              <a:spcAft>
                <a:spcPts val="0"/>
              </a:spcAft>
              <a:buClr>
                <a:srgbClr val="4B5264"/>
              </a:buClr>
              <a:buSzTx/>
              <a:buFont typeface="Wingdings" panose="05000000000000000000" pitchFamily="2" charset="2"/>
              <a:buChar char="q"/>
              <a:tabLst/>
              <a:defRPr/>
            </a:pPr>
            <a:r>
              <a:rPr kumimoji="0" lang="ar-SA"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الحالة </a:t>
            </a:r>
            <a:r>
              <a:rPr kumimoji="0" lang="ar-SA"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الاجتماعية</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endParaRPr>
          </a:p>
          <a:p>
            <a:pPr marL="406716" marR="0" lvl="0" indent="-285750" algn="r" defTabSz="914400" rtl="1" eaLnBrk="1" fontAlgn="auto" latinLnBrk="0" hangingPunct="1">
              <a:lnSpc>
                <a:spcPct val="150000"/>
              </a:lnSpc>
              <a:spcBef>
                <a:spcPts val="0"/>
              </a:spcBef>
              <a:spcAft>
                <a:spcPts val="0"/>
              </a:spcAft>
              <a:buClr>
                <a:srgbClr val="4B5264"/>
              </a:buClr>
              <a:buSzTx/>
              <a:buFont typeface="Wingdings" panose="05000000000000000000" pitchFamily="2" charset="2"/>
              <a:buChar char="q"/>
              <a:tabLst/>
              <a:defRPr/>
            </a:pPr>
            <a:r>
              <a:rPr kumimoji="0" lang="ar-SA"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الخبرات </a:t>
            </a:r>
            <a:r>
              <a:rPr kumimoji="0" lang="ar-SA"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العملية</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endParaRPr>
          </a:p>
          <a:p>
            <a:pPr marL="406716" marR="0" lvl="0" indent="-285750" algn="r" defTabSz="914400" rtl="1" eaLnBrk="1" fontAlgn="auto" latinLnBrk="0" hangingPunct="1">
              <a:lnSpc>
                <a:spcPct val="150000"/>
              </a:lnSpc>
              <a:spcBef>
                <a:spcPts val="0"/>
              </a:spcBef>
              <a:spcAft>
                <a:spcPts val="0"/>
              </a:spcAft>
              <a:buClr>
                <a:srgbClr val="4B5264"/>
              </a:buClr>
              <a:buSzTx/>
              <a:buFont typeface="Wingdings" panose="05000000000000000000" pitchFamily="2" charset="2"/>
              <a:buChar char="q"/>
              <a:tabLst/>
              <a:defRPr/>
            </a:pPr>
            <a:r>
              <a:rPr kumimoji="0" lang="ar-SA"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العمل الحالي مع شرح طبيعة </a:t>
            </a:r>
            <a:r>
              <a:rPr kumimoji="0" lang="ar-SA"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العمل</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endParaRPr>
          </a:p>
          <a:p>
            <a:pPr marL="406716" marR="0" lvl="0" indent="-285750" algn="r" defTabSz="914400" rtl="1" eaLnBrk="1" fontAlgn="auto" latinLnBrk="0" hangingPunct="1">
              <a:lnSpc>
                <a:spcPct val="150000"/>
              </a:lnSpc>
              <a:spcBef>
                <a:spcPts val="0"/>
              </a:spcBef>
              <a:spcAft>
                <a:spcPts val="0"/>
              </a:spcAft>
              <a:buClr>
                <a:srgbClr val="4B5264"/>
              </a:buClr>
              <a:buSzTx/>
              <a:buFont typeface="Wingdings" panose="05000000000000000000" pitchFamily="2" charset="2"/>
              <a:buChar char="q"/>
              <a:tabLst/>
              <a:defRPr/>
            </a:pPr>
            <a:r>
              <a:rPr kumimoji="0" lang="ar-SA"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الهوايات</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endParaRPr>
          </a:p>
          <a:p>
            <a:pPr marL="406716" marR="0" lvl="0" indent="-285750" algn="r" defTabSz="914400" rtl="1" eaLnBrk="1" fontAlgn="auto" latinLnBrk="0" hangingPunct="1">
              <a:lnSpc>
                <a:spcPct val="150000"/>
              </a:lnSpc>
              <a:spcBef>
                <a:spcPts val="0"/>
              </a:spcBef>
              <a:spcAft>
                <a:spcPts val="0"/>
              </a:spcAft>
              <a:buClr>
                <a:srgbClr val="4B5264"/>
              </a:buClr>
              <a:buSzTx/>
              <a:buFont typeface="Wingdings" panose="05000000000000000000" pitchFamily="2" charset="2"/>
              <a:buChar char="q"/>
              <a:tabLst/>
              <a:defRPr/>
            </a:pPr>
            <a:r>
              <a:rPr kumimoji="0" lang="ar-SA"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ما هي توقعاتك وأهدافك من </a:t>
            </a:r>
            <a:r>
              <a:rPr kumimoji="0" lang="ar-SA"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الدورة</a:t>
            </a:r>
            <a:r>
              <a:rPr kumimoji="0" lang="ar-EG"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a:t>
            </a:r>
            <a:endParaRPr kumimoji="0" lang="ar-EG"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827" y="2202365"/>
            <a:ext cx="2207420" cy="3490372"/>
          </a:xfrm>
          <a:prstGeom prst="rect">
            <a:avLst/>
          </a:prstGeom>
        </p:spPr>
      </p:pic>
      <p:sp>
        <p:nvSpPr>
          <p:cNvPr id="2" name="Rectangle 1"/>
          <p:cNvSpPr/>
          <p:nvPr/>
        </p:nvSpPr>
        <p:spPr>
          <a:xfrm>
            <a:off x="7836080" y="153596"/>
            <a:ext cx="2351926" cy="1323439"/>
          </a:xfrm>
          <a:prstGeom prst="rect">
            <a:avLst/>
          </a:prstGeom>
        </p:spPr>
        <p:txBody>
          <a:bodyPr wrap="non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8000" b="1" i="0" u="none" strike="noStrike" kern="1200" cap="none" spc="0" normalizeH="0" baseline="0" noProof="0" dirty="0">
                <a:ln>
                  <a:noFill/>
                </a:ln>
                <a:solidFill>
                  <a:srgbClr val="0070C0"/>
                </a:solidFill>
                <a:effectLst/>
                <a:uLnTx/>
                <a:uFillTx/>
                <a:latin typeface="Aldhabi" panose="01000000000000000000" pitchFamily="2" charset="-78"/>
                <a:ea typeface="+mn-ea"/>
                <a:cs typeface="Aldhabi" panose="01000000000000000000" pitchFamily="2" charset="-78"/>
              </a:rPr>
              <a:t>تعارف...</a:t>
            </a:r>
          </a:p>
        </p:txBody>
      </p:sp>
    </p:spTree>
    <p:extLst>
      <p:ext uri="{BB962C8B-B14F-4D97-AF65-F5344CB8AC3E}">
        <p14:creationId xmlns:p14="http://schemas.microsoft.com/office/powerpoint/2010/main" val="1676962084"/>
      </p:ext>
    </p:extLst>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031364326"/>
              </p:ext>
            </p:extLst>
          </p:nvPr>
        </p:nvGraphicFramePr>
        <p:xfrm>
          <a:off x="1447800" y="1143000"/>
          <a:ext cx="9298317"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7086600" y="228600"/>
            <a:ext cx="4269117" cy="769441"/>
          </a:xfrm>
          <a:prstGeom prst="rect">
            <a:avLst/>
          </a:prstGeom>
        </p:spPr>
        <p:txBody>
          <a:bodyPr wrap="none">
            <a:spAutoFit/>
          </a:bodyPr>
          <a:lstStyle/>
          <a:p>
            <a:pPr lvl="0" algn="ctr"/>
            <a:r>
              <a:rPr lang="ar-EG" sz="4400" b="1" dirty="0">
                <a:solidFill>
                  <a:schemeClr val="accent1">
                    <a:lumMod val="75000"/>
                  </a:schemeClr>
                </a:solidFill>
                <a:effectLst>
                  <a:outerShdw blurRad="38100" dist="38100" dir="2700000" algn="tl">
                    <a:srgbClr val="000000">
                      <a:alpha val="43137"/>
                    </a:srgbClr>
                  </a:outerShdw>
                </a:effectLst>
                <a:ea typeface="Calibri"/>
                <a:cs typeface="Traditional Arabic"/>
              </a:rPr>
              <a:t>كيف نتعامل مع الضغوط ؟</a:t>
            </a:r>
            <a:endParaRPr lang="ar-EG" sz="4400" b="1" dirty="0">
              <a:solidFill>
                <a:schemeClr val="accent1">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46620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02182" y="228600"/>
            <a:ext cx="6229590" cy="800219"/>
          </a:xfrm>
          <a:prstGeom prst="rect">
            <a:avLst/>
          </a:prstGeom>
        </p:spPr>
        <p:txBody>
          <a:bodyPr wrap="none">
            <a:spAutoFit/>
          </a:bodyPr>
          <a:lstStyle/>
          <a:p>
            <a:pPr algn="r" rtl="1">
              <a:lnSpc>
                <a:spcPct val="115000"/>
              </a:lnSpc>
              <a:spcAft>
                <a:spcPts val="1000"/>
              </a:spcAft>
            </a:pPr>
            <a:r>
              <a:rPr lang="ar-SA" sz="4000" b="1" u="sng" dirty="0">
                <a:solidFill>
                  <a:srgbClr val="C00000"/>
                </a:solidFill>
                <a:effectLst>
                  <a:outerShdw blurRad="38100" dist="38100" dir="2700000" algn="tl">
                    <a:srgbClr val="000000">
                      <a:alpha val="43137"/>
                    </a:srgbClr>
                  </a:outerShdw>
                </a:effectLst>
                <a:ea typeface="Calibri"/>
                <a:cs typeface="Traditional Arabic"/>
              </a:rPr>
              <a:t>بعض العوامل المؤثرة في التعامل مع الضغوط</a:t>
            </a:r>
            <a:r>
              <a:rPr lang="en-US" sz="2400" b="1" u="sng" dirty="0">
                <a:solidFill>
                  <a:srgbClr val="C00000"/>
                </a:solidFill>
                <a:latin typeface="Traditional Arabic"/>
                <a:ea typeface="Calibri"/>
                <a:cs typeface="Arial"/>
              </a:rPr>
              <a:t> :</a:t>
            </a:r>
            <a:endParaRPr lang="en-US" sz="1200" dirty="0">
              <a:solidFill>
                <a:srgbClr val="C00000"/>
              </a:solidFill>
              <a:ea typeface="Calibri"/>
              <a:cs typeface="Arial"/>
            </a:endParaRPr>
          </a:p>
        </p:txBody>
      </p:sp>
      <p:graphicFrame>
        <p:nvGraphicFramePr>
          <p:cNvPr id="3" name="Diagram 2"/>
          <p:cNvGraphicFramePr/>
          <p:nvPr>
            <p:extLst>
              <p:ext uri="{D42A27DB-BD31-4B8C-83A1-F6EECF244321}">
                <p14:modId xmlns:p14="http://schemas.microsoft.com/office/powerpoint/2010/main" val="2556092044"/>
              </p:ext>
            </p:extLst>
          </p:nvPr>
        </p:nvGraphicFramePr>
        <p:xfrm>
          <a:off x="1868273" y="1219200"/>
          <a:ext cx="8663498"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4945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38600" y="2057400"/>
            <a:ext cx="7162800" cy="3108543"/>
          </a:xfrm>
          <a:prstGeom prst="rect">
            <a:avLst/>
          </a:prstGeom>
        </p:spPr>
        <p:txBody>
          <a:bodyPr wrap="square">
            <a:spAutoFit/>
          </a:bodyPr>
          <a:lstStyle/>
          <a:p>
            <a:pPr marL="457200" lvl="0" indent="-457200" algn="r" rtl="1">
              <a:buFont typeface="Wingdings" panose="05000000000000000000" pitchFamily="2" charset="2"/>
              <a:buChar char="q"/>
            </a:pPr>
            <a:r>
              <a:rPr lang="ar-SA" sz="2800" b="1" kern="0" dirty="0">
                <a:solidFill>
                  <a:sysClr val="windowText" lastClr="000000"/>
                </a:solidFill>
                <a:latin typeface="Traditional Arabic" pitchFamily="18" charset="-78"/>
                <a:cs typeface="Traditional Arabic" pitchFamily="18" charset="-78"/>
              </a:rPr>
              <a:t>معرفة أكثر ما يسبّب الضّغط النفسيّ ومحاولة </a:t>
            </a:r>
            <a:r>
              <a:rPr lang="ar-SA" sz="2800" b="1" kern="0" dirty="0" smtClean="0">
                <a:solidFill>
                  <a:sysClr val="windowText" lastClr="000000"/>
                </a:solidFill>
                <a:latin typeface="Traditional Arabic" pitchFamily="18" charset="-78"/>
                <a:cs typeface="Traditional Arabic" pitchFamily="18" charset="-78"/>
              </a:rPr>
              <a:t>تغييره</a:t>
            </a:r>
            <a:r>
              <a:rPr lang="ar-EG" sz="2800" b="1" kern="0" dirty="0" smtClean="0">
                <a:solidFill>
                  <a:sysClr val="windowText" lastClr="000000"/>
                </a:solidFill>
                <a:latin typeface="Traditional Arabic" pitchFamily="18" charset="-78"/>
                <a:cs typeface="Traditional Arabic" pitchFamily="18" charset="-78"/>
              </a:rPr>
              <a:t>.</a:t>
            </a:r>
            <a:endParaRPr lang="ar-EG" sz="2800" kern="0" dirty="0">
              <a:solidFill>
                <a:sysClr val="windowText" lastClr="000000"/>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457200" lvl="0" indent="-457200" algn="r" rtl="1">
              <a:buFont typeface="Wingdings" panose="05000000000000000000" pitchFamily="2" charset="2"/>
              <a:buChar char="q"/>
            </a:pPr>
            <a:r>
              <a:rPr lang="ar-SA" sz="2800" b="1" kern="0" dirty="0">
                <a:solidFill>
                  <a:sysClr val="windowText" lastClr="000000"/>
                </a:solidFill>
                <a:latin typeface="Traditional Arabic" pitchFamily="18" charset="-78"/>
                <a:cs typeface="Traditional Arabic" pitchFamily="18" charset="-78"/>
              </a:rPr>
              <a:t>أخذ نفسٍ عميقٍ عند الشعور </a:t>
            </a:r>
            <a:r>
              <a:rPr lang="ar-SA" sz="2800" b="1" kern="0" dirty="0" smtClean="0">
                <a:solidFill>
                  <a:sysClr val="windowText" lastClr="000000"/>
                </a:solidFill>
                <a:latin typeface="Traditional Arabic" pitchFamily="18" charset="-78"/>
                <a:cs typeface="Traditional Arabic" pitchFamily="18" charset="-78"/>
              </a:rPr>
              <a:t>بالضّغط</a:t>
            </a:r>
            <a:r>
              <a:rPr lang="ar-EG" sz="2800" b="1" kern="0" dirty="0" smtClean="0">
                <a:solidFill>
                  <a:sysClr val="windowText" lastClr="000000"/>
                </a:solidFill>
                <a:latin typeface="Traditional Arabic" pitchFamily="18" charset="-78"/>
                <a:cs typeface="Traditional Arabic" pitchFamily="18" charset="-78"/>
              </a:rPr>
              <a:t>.</a:t>
            </a:r>
            <a:endParaRPr lang="en-US" sz="2800" kern="0" dirty="0">
              <a:solidFill>
                <a:sysClr val="windowText" lastClr="000000"/>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457200" lvl="0" indent="-457200" algn="r" rtl="1">
              <a:buFont typeface="Wingdings" panose="05000000000000000000" pitchFamily="2" charset="2"/>
              <a:buChar char="q"/>
            </a:pPr>
            <a:r>
              <a:rPr lang="ar-SA" sz="2800" b="1" kern="0" dirty="0">
                <a:solidFill>
                  <a:sysClr val="windowText" lastClr="000000"/>
                </a:solidFill>
                <a:latin typeface="Traditional Arabic" pitchFamily="18" charset="-78"/>
                <a:cs typeface="Traditional Arabic" pitchFamily="18" charset="-78"/>
              </a:rPr>
              <a:t>التحدّث إلى شخصٍ موثوق عن الأمور والمشاكل، أو التّفريغ عنها </a:t>
            </a:r>
            <a:r>
              <a:rPr lang="ar-SA" sz="2800" b="1" kern="0" dirty="0" smtClean="0">
                <a:solidFill>
                  <a:sysClr val="windowText" lastClr="000000"/>
                </a:solidFill>
                <a:latin typeface="Traditional Arabic" pitchFamily="18" charset="-78"/>
                <a:cs typeface="Traditional Arabic" pitchFamily="18" charset="-78"/>
              </a:rPr>
              <a:t>بالكتابة</a:t>
            </a:r>
            <a:r>
              <a:rPr lang="ar-EG" sz="2800" b="1" kern="0" dirty="0" smtClean="0">
                <a:solidFill>
                  <a:sysClr val="windowText" lastClr="000000"/>
                </a:solidFill>
                <a:latin typeface="Traditional Arabic" pitchFamily="18" charset="-78"/>
                <a:cs typeface="Traditional Arabic" pitchFamily="18" charset="-78"/>
              </a:rPr>
              <a:t>.</a:t>
            </a:r>
            <a:endParaRPr lang="en-US" sz="2800" kern="0" dirty="0">
              <a:solidFill>
                <a:sysClr val="windowText" lastClr="000000"/>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457200" lvl="0" indent="-457200" algn="r" rtl="1">
              <a:buFont typeface="Wingdings" panose="05000000000000000000" pitchFamily="2" charset="2"/>
              <a:buChar char="q"/>
            </a:pPr>
            <a:r>
              <a:rPr lang="ar-SA" sz="2800" b="1" kern="0" dirty="0">
                <a:solidFill>
                  <a:sysClr val="windowText" lastClr="000000"/>
                </a:solidFill>
                <a:latin typeface="Traditional Arabic" pitchFamily="18" charset="-78"/>
                <a:cs typeface="Traditional Arabic" pitchFamily="18" charset="-78"/>
              </a:rPr>
              <a:t>ممارسة التّمارين </a:t>
            </a:r>
            <a:r>
              <a:rPr lang="ar-SA" sz="2800" b="1" kern="0" dirty="0" smtClean="0">
                <a:solidFill>
                  <a:sysClr val="windowText" lastClr="000000"/>
                </a:solidFill>
                <a:latin typeface="Traditional Arabic" pitchFamily="18" charset="-78"/>
                <a:cs typeface="Traditional Arabic" pitchFamily="18" charset="-78"/>
              </a:rPr>
              <a:t>الرياضيّة</a:t>
            </a:r>
            <a:r>
              <a:rPr lang="ar-EG" sz="2800" b="1" kern="0" dirty="0" smtClean="0">
                <a:solidFill>
                  <a:sysClr val="windowText" lastClr="000000"/>
                </a:solidFill>
                <a:latin typeface="Traditional Arabic" pitchFamily="18" charset="-78"/>
                <a:cs typeface="Traditional Arabic" pitchFamily="18" charset="-78"/>
              </a:rPr>
              <a:t>.</a:t>
            </a:r>
            <a:endParaRPr lang="en-US" sz="2800" kern="0" dirty="0">
              <a:solidFill>
                <a:sysClr val="windowText" lastClr="000000"/>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457200" lvl="0" indent="-457200" algn="r" rtl="1">
              <a:buFont typeface="Wingdings" panose="05000000000000000000" pitchFamily="2" charset="2"/>
              <a:buChar char="q"/>
            </a:pPr>
            <a:r>
              <a:rPr lang="ar-SA" sz="2800" b="1" kern="0" dirty="0">
                <a:solidFill>
                  <a:sysClr val="windowText" lastClr="000000"/>
                </a:solidFill>
                <a:latin typeface="Traditional Arabic" pitchFamily="18" charset="-78"/>
                <a:cs typeface="Traditional Arabic" pitchFamily="18" charset="-78"/>
              </a:rPr>
              <a:t>مراجعة الطبيب وإجراء الفحوصات </a:t>
            </a:r>
            <a:r>
              <a:rPr lang="ar-SA" sz="2800" b="1" kern="0" dirty="0" smtClean="0">
                <a:solidFill>
                  <a:sysClr val="windowText" lastClr="000000"/>
                </a:solidFill>
                <a:latin typeface="Traditional Arabic" pitchFamily="18" charset="-78"/>
                <a:cs typeface="Traditional Arabic" pitchFamily="18" charset="-78"/>
              </a:rPr>
              <a:t>الدوريّة</a:t>
            </a:r>
            <a:r>
              <a:rPr lang="ar-EG" sz="2800" b="1" kern="0" dirty="0" smtClean="0">
                <a:solidFill>
                  <a:sysClr val="windowText" lastClr="000000"/>
                </a:solidFill>
                <a:latin typeface="Traditional Arabic" pitchFamily="18" charset="-78"/>
                <a:cs typeface="Traditional Arabic" pitchFamily="18" charset="-78"/>
              </a:rPr>
              <a:t>.</a:t>
            </a:r>
            <a:endParaRPr lang="en-US" sz="2800" kern="0" dirty="0">
              <a:solidFill>
                <a:sysClr val="windowText" lastClr="000000"/>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457200" lvl="0" indent="-457200" algn="r" rtl="1">
              <a:buFont typeface="Wingdings" panose="05000000000000000000" pitchFamily="2" charset="2"/>
              <a:buChar char="q"/>
            </a:pPr>
            <a:r>
              <a:rPr lang="ar-SA" sz="2800" b="1" kern="0" dirty="0">
                <a:solidFill>
                  <a:sysClr val="windowText" lastClr="000000"/>
                </a:solidFill>
                <a:latin typeface="Traditional Arabic" pitchFamily="18" charset="-78"/>
                <a:cs typeface="Traditional Arabic" pitchFamily="18" charset="-78"/>
              </a:rPr>
              <a:t>تجنّب التدخين وتعاطي الكحول، والحرص على تقليل </a:t>
            </a:r>
            <a:r>
              <a:rPr lang="ar-SA" sz="2800" b="1" kern="0" dirty="0" smtClean="0">
                <a:solidFill>
                  <a:sysClr val="windowText" lastClr="000000"/>
                </a:solidFill>
                <a:latin typeface="Traditional Arabic" pitchFamily="18" charset="-78"/>
                <a:cs typeface="Traditional Arabic" pitchFamily="18" charset="-78"/>
              </a:rPr>
              <a:t>الكافيين</a:t>
            </a:r>
            <a:r>
              <a:rPr lang="ar-EG" sz="2800" b="1" kern="0" dirty="0" smtClean="0">
                <a:solidFill>
                  <a:sysClr val="windowText" lastClr="000000"/>
                </a:solidFill>
                <a:latin typeface="Traditional Arabic" pitchFamily="18" charset="-78"/>
                <a:cs typeface="Traditional Arabic" pitchFamily="18" charset="-78"/>
              </a:rPr>
              <a:t>.</a:t>
            </a:r>
            <a:endParaRPr lang="en-US" sz="2800" kern="0" dirty="0">
              <a:solidFill>
                <a:sysClr val="windowText" lastClr="000000"/>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5" name="Rectangle 4"/>
          <p:cNvSpPr/>
          <p:nvPr/>
        </p:nvSpPr>
        <p:spPr>
          <a:xfrm>
            <a:off x="8087047" y="914400"/>
            <a:ext cx="3140604" cy="707886"/>
          </a:xfrm>
          <a:prstGeom prst="rect">
            <a:avLst/>
          </a:prstGeom>
        </p:spPr>
        <p:txBody>
          <a:bodyPr wrap="none">
            <a:spAutoFit/>
          </a:bodyPr>
          <a:lstStyle/>
          <a:p>
            <a:pPr lvl="0" algn="ctr"/>
            <a:r>
              <a:rPr lang="ar-EG" sz="4000" b="1" u="sng" dirty="0">
                <a:solidFill>
                  <a:schemeClr val="accent1">
                    <a:lumMod val="75000"/>
                  </a:schemeClr>
                </a:solidFill>
                <a:effectLst>
                  <a:outerShdw blurRad="38100" dist="38100" dir="2700000" algn="tl">
                    <a:srgbClr val="000000">
                      <a:alpha val="43137"/>
                    </a:srgbClr>
                  </a:outerShdw>
                </a:effectLst>
                <a:ea typeface="Calibri"/>
                <a:cs typeface="Traditional Arabic"/>
              </a:rPr>
              <a:t>علاج الضّغط النفسيّ</a:t>
            </a:r>
            <a:endParaRPr lang="ar-EG" sz="4000" u="sng" dirty="0">
              <a:solidFill>
                <a:schemeClr val="accent1">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621162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29201" y="228601"/>
            <a:ext cx="5434501" cy="587853"/>
          </a:xfrm>
          <a:prstGeom prst="rect">
            <a:avLst/>
          </a:prstGeom>
        </p:spPr>
        <p:txBody>
          <a:bodyPr wrap="none">
            <a:spAutoFit/>
          </a:bodyPr>
          <a:lstStyle/>
          <a:p>
            <a:pPr marL="342900" indent="-342900" algn="r" rtl="1">
              <a:lnSpc>
                <a:spcPct val="115000"/>
              </a:lnSpc>
              <a:spcAft>
                <a:spcPts val="1000"/>
              </a:spcAft>
              <a:buSzPts val="2000"/>
              <a:buFont typeface="Wingdings"/>
              <a:buChar char=""/>
            </a:pPr>
            <a:r>
              <a:rPr lang="ar-SA" sz="2800" b="1" u="sng" dirty="0">
                <a:solidFill>
                  <a:srgbClr val="7030A0"/>
                </a:solidFill>
                <a:effectLst>
                  <a:outerShdw blurRad="38100" dist="38100" dir="2700000" algn="tl">
                    <a:srgbClr val="000000">
                      <a:alpha val="43137"/>
                    </a:srgbClr>
                  </a:outerShdw>
                </a:effectLst>
                <a:ea typeface="Calibri"/>
                <a:cs typeface="Traditional Arabic"/>
              </a:rPr>
              <a:t>من الأمراض التي يُسببها الإجهاد والضغط النفسي:</a:t>
            </a:r>
            <a:endParaRPr lang="en-US" sz="1400" u="sng" dirty="0">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367597430"/>
              </p:ext>
            </p:extLst>
          </p:nvPr>
        </p:nvGraphicFramePr>
        <p:xfrm>
          <a:off x="1703513" y="1059689"/>
          <a:ext cx="8739341"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86837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83510" y="1751851"/>
            <a:ext cx="7141029" cy="3785652"/>
          </a:xfrm>
          <a:prstGeom prst="rect">
            <a:avLst/>
          </a:prstGeom>
        </p:spPr>
        <p:txBody>
          <a:bodyPr wrap="square">
            <a:spAutoFit/>
          </a:bodyPr>
          <a:lstStyle/>
          <a:p>
            <a:pPr algn="r" rtl="1">
              <a:lnSpc>
                <a:spcPct val="150000"/>
              </a:lnSpc>
            </a:pPr>
            <a:r>
              <a:rPr lang="ar-SA" sz="3200" b="1" dirty="0">
                <a:effectLst>
                  <a:outerShdw blurRad="38100" dist="38100" dir="2700000" algn="tl">
                    <a:srgbClr val="000000">
                      <a:alpha val="43137"/>
                    </a:srgbClr>
                  </a:outerShdw>
                </a:effectLst>
                <a:ea typeface="Calibri"/>
                <a:cs typeface="Traditional Arabic"/>
              </a:rPr>
              <a:t>إنّ الاستجابة السلبيّة للضغوط النفسيّة التي قد يُبديها بعض الأفراد تُشكِّل خطراً كبيراً على توازُن الفَرد واستقراره النفسيّ؛ فعدم قُدرة الفرد على التكيُّف السليم مع مُجريات حياته الصعبة والقاسية، ستؤدّي به إلى عَجزٍ في مُمارَسة أنشطته اليوميّة الروتينيّة، وانخِفاض مستوى الدافعيّة للعمل، والإنجاز</a:t>
            </a:r>
            <a:endParaRPr lang="ar-EG" sz="3200"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590800"/>
            <a:ext cx="3352800" cy="3167888"/>
          </a:xfrm>
          <a:prstGeom prst="ellipse">
            <a:avLst/>
          </a:prstGeom>
          <a:ln w="63500" cap="rnd">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6" name="Rectangle 5"/>
          <p:cNvSpPr/>
          <p:nvPr/>
        </p:nvSpPr>
        <p:spPr>
          <a:xfrm>
            <a:off x="4976564" y="1095688"/>
            <a:ext cx="6647975" cy="646331"/>
          </a:xfrm>
          <a:prstGeom prst="rect">
            <a:avLst/>
          </a:prstGeom>
        </p:spPr>
        <p:txBody>
          <a:bodyPr wrap="none">
            <a:spAutoFit/>
          </a:bodyPr>
          <a:lstStyle/>
          <a:p>
            <a:pPr lvl="0" algn="ctr">
              <a:spcAft>
                <a:spcPts val="1000"/>
              </a:spcAft>
            </a:pPr>
            <a:r>
              <a:rPr lang="ar-SA" sz="3600" b="1" u="sng" kern="0" dirty="0">
                <a:solidFill>
                  <a:srgbClr val="C00000"/>
                </a:solidFill>
                <a:effectLst>
                  <a:outerShdw blurRad="38100" dist="38100" dir="2700000" algn="tl">
                    <a:srgbClr val="000000">
                      <a:alpha val="43137"/>
                    </a:srgbClr>
                  </a:outerShdw>
                </a:effectLst>
                <a:ea typeface="Calibri"/>
                <a:cs typeface="Traditional Arabic"/>
              </a:rPr>
              <a:t>طُرق التعامل مع الضغوط النفسيّة وأساليب مُواجَهتها</a:t>
            </a:r>
            <a:endParaRPr lang="en-US" sz="1400" b="1" u="sng" kern="0" dirty="0">
              <a:solidFill>
                <a:srgbClr val="C00000"/>
              </a:solidFill>
              <a:effectLst>
                <a:outerShdw blurRad="38100" dist="38100" dir="2700000" algn="tl">
                  <a:srgbClr val="000000">
                    <a:alpha val="43137"/>
                  </a:srgbClr>
                </a:outerShdw>
              </a:effectLst>
              <a:ea typeface="Calibri"/>
              <a:cs typeface="Arial"/>
            </a:endParaRPr>
          </a:p>
        </p:txBody>
      </p:sp>
    </p:spTree>
    <p:extLst>
      <p:ext uri="{BB962C8B-B14F-4D97-AF65-F5344CB8AC3E}">
        <p14:creationId xmlns:p14="http://schemas.microsoft.com/office/powerpoint/2010/main" val="31601460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50518" y="228600"/>
            <a:ext cx="6009979" cy="729430"/>
          </a:xfrm>
          <a:prstGeom prst="rect">
            <a:avLst/>
          </a:prstGeom>
        </p:spPr>
        <p:txBody>
          <a:bodyPr wrap="none">
            <a:spAutoFit/>
          </a:bodyPr>
          <a:lstStyle/>
          <a:p>
            <a:pPr marL="342900" indent="-342900" algn="r" rtl="1">
              <a:lnSpc>
                <a:spcPct val="115000"/>
              </a:lnSpc>
              <a:spcAft>
                <a:spcPts val="1000"/>
              </a:spcAft>
              <a:buBlip>
                <a:blip r:embed="rId2"/>
              </a:buBlip>
            </a:pPr>
            <a:r>
              <a:rPr lang="ar-SA" sz="3600" b="1" u="sng" dirty="0">
                <a:solidFill>
                  <a:schemeClr val="accent1">
                    <a:lumMod val="75000"/>
                  </a:schemeClr>
                </a:solidFill>
                <a:effectLst>
                  <a:outerShdw blurRad="38100" dist="38100" dir="2700000" algn="tl">
                    <a:srgbClr val="000000">
                      <a:alpha val="43137"/>
                    </a:srgbClr>
                  </a:outerShdw>
                </a:effectLst>
                <a:ea typeface="Calibri"/>
                <a:cs typeface="Traditional Arabic"/>
              </a:rPr>
              <a:t>تصنيف كوتن لاستراتيجيّات مواجهة الضغوط</a:t>
            </a:r>
            <a:endParaRPr lang="en-US" dirty="0">
              <a:solidFill>
                <a:schemeClr val="accent1">
                  <a:lumMod val="75000"/>
                </a:schemeClr>
              </a:solidFill>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3524984674"/>
              </p:ext>
            </p:extLst>
          </p:nvPr>
        </p:nvGraphicFramePr>
        <p:xfrm>
          <a:off x="1524000" y="1219200"/>
          <a:ext cx="9220200" cy="52564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4047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95698" y="294256"/>
            <a:ext cx="4906536" cy="1143000"/>
          </a:xfrm>
        </p:spPr>
        <p:txBody>
          <a:bodyPr>
            <a:noAutofit/>
          </a:bodyPr>
          <a:lstStyle/>
          <a:p>
            <a:r>
              <a:rPr lang="ar-EG" sz="9600" b="1" spc="50" dirty="0" smtClean="0">
                <a:ln w="0"/>
                <a:solidFill>
                  <a:schemeClr val="tx1"/>
                </a:solidFill>
                <a:effectLst>
                  <a:innerShdw blurRad="63500" dist="50800" dir="13500000">
                    <a:srgbClr val="000000">
                      <a:alpha val="50000"/>
                    </a:srgbClr>
                  </a:innerShdw>
                </a:effectLst>
                <a:latin typeface="Aldhabi" panose="01000000000000000000" pitchFamily="2" charset="-78"/>
                <a:cs typeface="Aldhabi" panose="01000000000000000000" pitchFamily="2" charset="-78"/>
              </a:rPr>
              <a:t>استراحة تدريبية</a:t>
            </a:r>
            <a:endParaRPr lang="ar-EG" sz="9600" b="1" spc="50" dirty="0">
              <a:ln w="0"/>
              <a:solidFill>
                <a:schemeClr val="tx1"/>
              </a:solidFill>
              <a:effectLst>
                <a:innerShdw blurRad="63500" dist="50800" dir="13500000">
                  <a:srgbClr val="000000">
                    <a:alpha val="50000"/>
                  </a:srgbClr>
                </a:innerShdw>
              </a:effectLst>
              <a:latin typeface="Aldhabi" panose="01000000000000000000" pitchFamily="2" charset="-78"/>
              <a:cs typeface="Aldhabi" panose="01000000000000000000" pitchFamily="2" charset="-78"/>
            </a:endParaRPr>
          </a:p>
        </p:txBody>
      </p:sp>
      <p:pic>
        <p:nvPicPr>
          <p:cNvPr id="2" name="Picture 1"/>
          <p:cNvPicPr>
            <a:picLocks noChangeAspect="1"/>
          </p:cNvPicPr>
          <p:nvPr/>
        </p:nvPicPr>
        <p:blipFill rotWithShape="1">
          <a:blip r:embed="rId2"/>
          <a:srcRect b="13451"/>
          <a:stretch/>
        </p:blipFill>
        <p:spPr>
          <a:xfrm>
            <a:off x="2910729" y="2114637"/>
            <a:ext cx="6476475" cy="4049858"/>
          </a:xfrm>
          <a:prstGeom prst="rect">
            <a:avLst/>
          </a:prstGeom>
        </p:spPr>
      </p:pic>
    </p:spTree>
    <p:extLst>
      <p:ext uri="{BB962C8B-B14F-4D97-AF65-F5344CB8AC3E}">
        <p14:creationId xmlns:p14="http://schemas.microsoft.com/office/powerpoint/2010/main" val="3896065723"/>
      </p:ext>
    </p:extLst>
  </p:cSld>
  <p:clrMapOvr>
    <a:masterClrMapping/>
  </p:clrMapOvr>
  <p:transition spd="slow">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117509" y="1905000"/>
            <a:ext cx="5783766" cy="3560975"/>
          </a:xfrm>
          <a:prstGeom prst="rect">
            <a:avLst/>
          </a:prstGeom>
        </p:spPr>
        <p:txBody>
          <a:bodyPr wrap="square">
            <a:spAutoFit/>
          </a:bodyPr>
          <a:lstStyle/>
          <a:p>
            <a:pPr marL="342900" marR="0" lvl="0" indent="-342900" algn="r" rtl="1">
              <a:lnSpc>
                <a:spcPct val="115000"/>
              </a:lnSpc>
              <a:spcBef>
                <a:spcPts val="0"/>
              </a:spcBef>
              <a:spcAft>
                <a:spcPts val="0"/>
              </a:spcAft>
              <a:buClr>
                <a:srgbClr val="365F91"/>
              </a:buClr>
              <a:buFont typeface="Wingdings" panose="05000000000000000000" pitchFamily="2" charset="2"/>
              <a:buChar char=""/>
            </a:pPr>
            <a:r>
              <a:rPr lang="ar-SA" sz="2800" b="1" dirty="0" smtClean="0">
                <a:latin typeface="Traditional Arabic" panose="02020603050405020304" pitchFamily="18" charset="-78"/>
                <a:ea typeface="Calibri" panose="020F0502020204030204" pitchFamily="34" charset="0"/>
                <a:cs typeface="AL-Mohanad" pitchFamily="2" charset="-78"/>
              </a:rPr>
              <a:t>طرق إدارة ضغوط الحياة </a:t>
            </a:r>
            <a:endParaRPr lang="en-US" sz="1600" dirty="0" smtClean="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Clr>
                <a:srgbClr val="365F91"/>
              </a:buClr>
              <a:buFont typeface="Wingdings" panose="05000000000000000000" pitchFamily="2" charset="2"/>
              <a:buChar char=""/>
            </a:pPr>
            <a:r>
              <a:rPr lang="ar-SA" sz="2800" b="1" dirty="0" smtClean="0">
                <a:latin typeface="Traditional Arabic" panose="02020603050405020304" pitchFamily="18" charset="-78"/>
                <a:ea typeface="Calibri" panose="020F0502020204030204" pitchFamily="34" charset="0"/>
                <a:cs typeface="AL-Mohanad" pitchFamily="2" charset="-78"/>
              </a:rPr>
              <a:t>ضغط </a:t>
            </a:r>
            <a:r>
              <a:rPr lang="ar-SA" sz="2800" b="1" dirty="0">
                <a:latin typeface="Traditional Arabic" panose="02020603050405020304" pitchFamily="18" charset="-78"/>
                <a:ea typeface="Calibri" panose="020F0502020204030204" pitchFamily="34" charset="0"/>
                <a:cs typeface="AL-Mohanad" pitchFamily="2" charset="-78"/>
              </a:rPr>
              <a:t>العمل وأنواعه</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Clr>
                <a:srgbClr val="365F91"/>
              </a:buClr>
              <a:buFont typeface="Wingdings" panose="05000000000000000000" pitchFamily="2" charset="2"/>
              <a:buChar char=""/>
            </a:pPr>
            <a:r>
              <a:rPr lang="ar-SA" sz="2800" b="1" dirty="0">
                <a:latin typeface="Traditional Arabic" panose="02020603050405020304" pitchFamily="18" charset="-78"/>
                <a:ea typeface="Calibri" panose="020F0502020204030204" pitchFamily="34" charset="0"/>
                <a:cs typeface="AL-Mohanad" pitchFamily="2" charset="-78"/>
              </a:rPr>
              <a:t>أسباب ضغط العمل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Clr>
                <a:srgbClr val="365F91"/>
              </a:buClr>
              <a:buFont typeface="Wingdings" panose="05000000000000000000" pitchFamily="2" charset="2"/>
              <a:buChar char=""/>
            </a:pPr>
            <a:r>
              <a:rPr lang="ar-SA" sz="2800" b="1" dirty="0">
                <a:latin typeface="Traditional Arabic" panose="02020603050405020304" pitchFamily="18" charset="-78"/>
                <a:ea typeface="Calibri" panose="020F0502020204030204" pitchFamily="34" charset="0"/>
                <a:cs typeface="AL-Mohanad" pitchFamily="2" charset="-78"/>
              </a:rPr>
              <a:t>طرق معالجة ضغوط العمل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Clr>
                <a:srgbClr val="365F91"/>
              </a:buClr>
              <a:buFont typeface="Wingdings" panose="05000000000000000000" pitchFamily="2" charset="2"/>
              <a:buChar char=""/>
            </a:pPr>
            <a:r>
              <a:rPr lang="ar-SA" sz="2800" b="1" dirty="0">
                <a:latin typeface="Traditional Arabic" panose="02020603050405020304" pitchFamily="18" charset="-78"/>
                <a:ea typeface="Calibri" panose="020F0502020204030204" pitchFamily="34" charset="0"/>
                <a:cs typeface="AL-Mohanad" pitchFamily="2" charset="-78"/>
              </a:rPr>
              <a:t>كيف تعمل تحت الضغط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Clr>
                <a:srgbClr val="365F91"/>
              </a:buClr>
              <a:buFont typeface="Wingdings" panose="05000000000000000000" pitchFamily="2" charset="2"/>
              <a:buChar char=""/>
            </a:pPr>
            <a:r>
              <a:rPr lang="ar-SA" sz="2800" b="1" dirty="0">
                <a:latin typeface="Traditional Arabic" panose="02020603050405020304" pitchFamily="18" charset="-78"/>
                <a:ea typeface="Calibri" panose="020F0502020204030204" pitchFamily="34" charset="0"/>
                <a:cs typeface="AL-Mohanad" pitchFamily="2" charset="-78"/>
              </a:rPr>
              <a:t>نصائح  للتخلص من ضغط العمل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Clr>
                <a:srgbClr val="365F91"/>
              </a:buClr>
              <a:buFont typeface="Wingdings" panose="05000000000000000000" pitchFamily="2" charset="2"/>
              <a:buChar char=""/>
            </a:pPr>
            <a:r>
              <a:rPr lang="ar-SA" sz="2800" b="1" dirty="0">
                <a:latin typeface="Traditional Arabic" panose="02020603050405020304" pitchFamily="18" charset="-78"/>
                <a:ea typeface="Calibri" panose="020F0502020204030204" pitchFamily="34" charset="0"/>
                <a:cs typeface="AL-Mohanad" pitchFamily="2" charset="-78"/>
              </a:rPr>
              <a:t>نتائج حسن و سوء  إدارة العمل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0000" b="86556" l="6556" r="93667">
                        <a14:foregroundMark x1="82778" y1="36667" x2="80333" y2="60889"/>
                        <a14:foregroundMark x1="71667" y1="18889" x2="65667" y2="30556"/>
                        <a14:foregroundMark x1="66778" y1="18556" x2="63000" y2="22000"/>
                        <a14:foregroundMark x1="77667" y1="36889" x2="74778" y2="58889"/>
                        <a14:backgroundMark x1="48000" y1="31889" x2="48000" y2="31889"/>
                        <a14:backgroundMark x1="41333" y1="62000" x2="41333" y2="62000"/>
                        <a14:backgroundMark x1="29111" y1="70556" x2="29111" y2="70556"/>
                        <a14:backgroundMark x1="30778" y1="23889" x2="30778" y2="23889"/>
                      </a14:backgroundRemoval>
                    </a14:imgEffect>
                  </a14:imgLayer>
                </a14:imgProps>
              </a:ext>
              <a:ext uri="{28A0092B-C50C-407E-A947-70E740481C1C}">
                <a14:useLocalDpi xmlns:a14="http://schemas.microsoft.com/office/drawing/2010/main" val="0"/>
              </a:ext>
            </a:extLst>
          </a:blip>
          <a:srcRect l="7779" t="12558" r="7873" b="11246"/>
          <a:stretch/>
        </p:blipFill>
        <p:spPr>
          <a:xfrm>
            <a:off x="1432931" y="2373111"/>
            <a:ext cx="3005255" cy="2714747"/>
          </a:xfrm>
          <a:prstGeom prst="rect">
            <a:avLst/>
          </a:prstGeom>
        </p:spPr>
      </p:pic>
      <p:sp>
        <p:nvSpPr>
          <p:cNvPr id="3" name="Rectangle 2"/>
          <p:cNvSpPr/>
          <p:nvPr/>
        </p:nvSpPr>
        <p:spPr>
          <a:xfrm>
            <a:off x="7994829" y="115546"/>
            <a:ext cx="3065263" cy="1446550"/>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8800" b="1" i="0" u="none" strike="noStrike" kern="1200" cap="none" spc="0" normalizeH="0" baseline="0" noProof="0" dirty="0">
                <a:ln>
                  <a:noFill/>
                </a:ln>
                <a:solidFill>
                  <a:srgbClr val="3494BA">
                    <a:lumMod val="75000"/>
                  </a:srgbClr>
                </a:solidFill>
                <a:effectLst/>
                <a:uLnTx/>
                <a:uFillTx/>
                <a:latin typeface="Aldhabi" panose="01000000000000000000" pitchFamily="2" charset="-78"/>
                <a:ea typeface="+mn-ea"/>
                <a:cs typeface="Aldhabi" panose="01000000000000000000" pitchFamily="2" charset="-78"/>
              </a:rPr>
              <a:t>الجلسة </a:t>
            </a:r>
            <a:r>
              <a:rPr kumimoji="0" lang="ar-EG" sz="8800" b="1" i="0" u="none" strike="noStrike" kern="1200" cap="none" spc="0" normalizeH="0" baseline="0" noProof="0" dirty="0" smtClean="0">
                <a:ln>
                  <a:noFill/>
                </a:ln>
                <a:solidFill>
                  <a:srgbClr val="3494BA">
                    <a:lumMod val="75000"/>
                  </a:srgbClr>
                </a:solidFill>
                <a:effectLst/>
                <a:uLnTx/>
                <a:uFillTx/>
                <a:latin typeface="Aldhabi" panose="01000000000000000000" pitchFamily="2" charset="-78"/>
                <a:ea typeface="+mn-ea"/>
                <a:cs typeface="Aldhabi" panose="01000000000000000000" pitchFamily="2" charset="-78"/>
              </a:rPr>
              <a:t>الثانية</a:t>
            </a:r>
            <a:endParaRPr kumimoji="0" lang="ar-EG" sz="8800" b="1" i="0" u="none" strike="noStrike" kern="1200" cap="none" spc="0" normalizeH="0" baseline="0" noProof="0" dirty="0">
              <a:ln>
                <a:noFill/>
              </a:ln>
              <a:solidFill>
                <a:srgbClr val="3494BA">
                  <a:lumMod val="75000"/>
                </a:srgbClr>
              </a:solidFill>
              <a:effectLst/>
              <a:uLnTx/>
              <a:uFillTx/>
              <a:latin typeface="Aldhabi" panose="01000000000000000000" pitchFamily="2" charset="-78"/>
              <a:ea typeface="+mn-ea"/>
              <a:cs typeface="Aldhabi" panose="01000000000000000000" pitchFamily="2" charset="-78"/>
            </a:endParaRPr>
          </a:p>
        </p:txBody>
      </p:sp>
    </p:spTree>
    <p:extLst>
      <p:ext uri="{BB962C8B-B14F-4D97-AF65-F5344CB8AC3E}">
        <p14:creationId xmlns:p14="http://schemas.microsoft.com/office/powerpoint/2010/main" val="3873821222"/>
      </p:ext>
    </p:extLst>
  </p:cSld>
  <p:clrMapOvr>
    <a:masterClrMapping/>
  </p:clrMapOvr>
  <p:transition spd="slow">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447759598"/>
              </p:ext>
            </p:extLst>
          </p:nvPr>
        </p:nvGraphicFramePr>
        <p:xfrm>
          <a:off x="2057400" y="1524000"/>
          <a:ext cx="8208912" cy="4785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7772400" y="381000"/>
            <a:ext cx="3440365" cy="707886"/>
          </a:xfrm>
          <a:prstGeom prst="rect">
            <a:avLst/>
          </a:prstGeom>
        </p:spPr>
        <p:txBody>
          <a:bodyPr wrap="none">
            <a:spAutoFit/>
          </a:bodyPr>
          <a:lstStyle/>
          <a:p>
            <a:pPr lvl="0" algn="ctr"/>
            <a:r>
              <a:rPr lang="ar-SA" sz="4000" b="1" u="sng" kern="0" dirty="0">
                <a:solidFill>
                  <a:schemeClr val="accent1">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طرق إدارة ضغوط الحياة</a:t>
            </a:r>
            <a:endParaRPr lang="ar-EG" sz="4400" b="1" u="sng" kern="0" dirty="0">
              <a:solidFill>
                <a:schemeClr val="accent1">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274724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206447137"/>
              </p:ext>
            </p:extLst>
          </p:nvPr>
        </p:nvGraphicFramePr>
        <p:xfrm>
          <a:off x="1981200" y="1600200"/>
          <a:ext cx="8382000" cy="477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7604085" y="685800"/>
            <a:ext cx="3498073" cy="707886"/>
          </a:xfrm>
          <a:prstGeom prst="rect">
            <a:avLst/>
          </a:prstGeom>
        </p:spPr>
        <p:txBody>
          <a:bodyPr wrap="none">
            <a:spAutoFit/>
          </a:bodyPr>
          <a:lstStyle/>
          <a:p>
            <a:pPr lvl="0" algn="ctr"/>
            <a:r>
              <a:rPr lang="ar-SA" sz="4000" b="1" u="sng" kern="0" dirty="0">
                <a:solidFill>
                  <a:schemeClr val="accent1">
                    <a:lumMod val="75000"/>
                  </a:schemeClr>
                </a:solidFill>
                <a:effectLst>
                  <a:outerShdw blurRad="38100" dist="38100" dir="2700000" algn="tl">
                    <a:srgbClr val="000000">
                      <a:alpha val="43137"/>
                    </a:srgbClr>
                  </a:outerShdw>
                </a:effectLst>
                <a:ea typeface="Calibri"/>
                <a:cs typeface="Traditional Arabic"/>
              </a:rPr>
              <a:t>التعامل مع ضغوط الحياة</a:t>
            </a:r>
            <a:endParaRPr lang="ar-EG" sz="4000" u="sng" kern="0" dirty="0">
              <a:solidFill>
                <a:schemeClr val="accent1">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2591069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703740" y="1806496"/>
            <a:ext cx="4661210" cy="4616648"/>
          </a:xfrm>
          <a:prstGeom prst="rect">
            <a:avLst/>
          </a:prstGeom>
        </p:spPr>
        <p:txBody>
          <a:bodyPr wrap="square">
            <a:spAutoFit/>
          </a:bodyPr>
          <a:lstStyle/>
          <a:p>
            <a:pPr marL="406716" marR="0" lvl="0" indent="-285750" algn="r" defTabSz="914400" rtl="1" eaLnBrk="1" fontAlgn="auto" latinLnBrk="0" hangingPunct="1">
              <a:lnSpc>
                <a:spcPct val="150000"/>
              </a:lnSpc>
              <a:spcBef>
                <a:spcPts val="0"/>
              </a:spcBef>
              <a:spcAft>
                <a:spcPts val="0"/>
              </a:spcAft>
              <a:buClr>
                <a:srgbClr val="4B5264"/>
              </a:buClr>
              <a:buSzTx/>
              <a:buFont typeface="Wingdings" panose="05000000000000000000" pitchFamily="2" charset="2"/>
              <a:buChar char="q"/>
              <a:tabLst/>
              <a:defRPr/>
            </a:pPr>
            <a:r>
              <a:rPr kumimoji="0" lang="ar-SA"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الوقت: </a:t>
            </a:r>
            <a:r>
              <a:rPr kumimoji="0" lang="ar-EG"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5</a:t>
            </a:r>
            <a:r>
              <a:rPr kumimoji="0" lang="ar-EG" sz="2800" b="1" i="0" u="none" strike="noStrike" kern="1200" cap="none" spc="0" normalizeH="0" baseline="0" noProof="0" dirty="0" smtClean="0">
                <a:ln>
                  <a:noFill/>
                </a:ln>
                <a:solidFill>
                  <a:srgbClr val="4B5264"/>
                </a:solidFill>
                <a:effectLst/>
                <a:uLnTx/>
                <a:uFillTx/>
                <a:latin typeface="Times New Roman" panose="02020603050405020304" pitchFamily="18" charset="0"/>
                <a:ea typeface="GE SS Two Light" pitchFamily="18" charset="-78"/>
                <a:cs typeface="Times New Roman" panose="02020603050405020304" pitchFamily="18" charset="0"/>
              </a:rPr>
              <a:t> </a:t>
            </a:r>
            <a:r>
              <a:rPr kumimoji="0" lang="ar-SA" sz="2800" b="1" i="0" u="none" strike="noStrike" kern="1200" cap="none" spc="0" normalizeH="0" baseline="0" noProof="0" dirty="0" smtClean="0">
                <a:ln>
                  <a:noFill/>
                </a:ln>
                <a:solidFill>
                  <a:srgbClr val="4B5264"/>
                </a:solidFill>
                <a:effectLst/>
                <a:uLnTx/>
                <a:uFillTx/>
                <a:latin typeface="Times New Roman" panose="02020603050405020304" pitchFamily="18" charset="0"/>
                <a:ea typeface="GE SS Two Light" pitchFamily="18" charset="-78"/>
                <a:cs typeface="Times New Roman" panose="02020603050405020304" pitchFamily="18" charset="0"/>
              </a:rPr>
              <a:t>ساع</a:t>
            </a:r>
            <a:r>
              <a:rPr kumimoji="0" lang="ar-EG" sz="2800" b="1" i="0" u="none" strike="noStrike" kern="1200" cap="none" spc="0" normalizeH="0" baseline="0" noProof="0" dirty="0" smtClean="0">
                <a:ln>
                  <a:noFill/>
                </a:ln>
                <a:solidFill>
                  <a:srgbClr val="4B5264"/>
                </a:solidFill>
                <a:effectLst/>
                <a:uLnTx/>
                <a:uFillTx/>
                <a:latin typeface="Times New Roman" panose="02020603050405020304" pitchFamily="18" charset="0"/>
                <a:ea typeface="GE SS Two Light" pitchFamily="18" charset="-78"/>
                <a:cs typeface="Times New Roman" panose="02020603050405020304" pitchFamily="18" charset="0"/>
              </a:rPr>
              <a:t>ات </a:t>
            </a:r>
            <a:r>
              <a:rPr kumimoji="0" lang="ar-SA" sz="2800" b="1" i="0" u="none" strike="noStrike" kern="1200" cap="none" spc="0" normalizeH="0" baseline="0" noProof="0" dirty="0" smtClean="0">
                <a:ln>
                  <a:noFill/>
                </a:ln>
                <a:solidFill>
                  <a:srgbClr val="4B5264"/>
                </a:solidFill>
                <a:effectLst/>
                <a:uLnTx/>
                <a:uFillTx/>
                <a:latin typeface="Times New Roman" panose="02020603050405020304" pitchFamily="18" charset="0"/>
                <a:ea typeface="GE SS Two Light" pitchFamily="18" charset="-78"/>
                <a:cs typeface="Times New Roman" panose="02020603050405020304" pitchFamily="18" charset="0"/>
              </a:rPr>
              <a:t>تدريبية</a:t>
            </a:r>
            <a:endParaRPr kumimoji="0" lang="ar-SA" sz="2800" b="1" i="0" u="none" strike="noStrike" kern="1200" cap="none" spc="0" normalizeH="0" baseline="0" noProof="0" dirty="0">
              <a:ln>
                <a:noFill/>
              </a:ln>
              <a:solidFill>
                <a:srgbClr val="4B5264"/>
              </a:solidFill>
              <a:effectLst/>
              <a:uLnTx/>
              <a:uFillTx/>
              <a:latin typeface="Times New Roman" panose="02020603050405020304" pitchFamily="18" charset="0"/>
              <a:ea typeface="GE SS Two Light" pitchFamily="18" charset="-78"/>
              <a:cs typeface="Times New Roman" panose="02020603050405020304" pitchFamily="18" charset="0"/>
            </a:endParaRPr>
          </a:p>
          <a:p>
            <a:pPr marL="406716" marR="0" lvl="0" indent="-285750" algn="r" defTabSz="914400" rtl="1" eaLnBrk="1" fontAlgn="auto" latinLnBrk="0" hangingPunct="1">
              <a:lnSpc>
                <a:spcPct val="150000"/>
              </a:lnSpc>
              <a:spcBef>
                <a:spcPts val="0"/>
              </a:spcBef>
              <a:spcAft>
                <a:spcPts val="0"/>
              </a:spcAft>
              <a:buClr>
                <a:srgbClr val="4B5264"/>
              </a:buClr>
              <a:buSzTx/>
              <a:buFont typeface="Wingdings" panose="05000000000000000000" pitchFamily="2" charset="2"/>
              <a:buChar char="q"/>
              <a:tabLst/>
              <a:defRPr/>
            </a:pPr>
            <a:r>
              <a:rPr kumimoji="0" lang="ar-SA"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الأيام: </a:t>
            </a:r>
            <a:r>
              <a:rPr kumimoji="0" lang="ar-EG" sz="2800" b="1" i="0" u="none" strike="noStrike" kern="1200" cap="none" spc="0" normalizeH="0" baseline="0" noProof="0" dirty="0" smtClean="0">
                <a:ln>
                  <a:noFill/>
                </a:ln>
                <a:solidFill>
                  <a:srgbClr val="4B5264"/>
                </a:solidFill>
                <a:effectLst/>
                <a:uLnTx/>
                <a:uFillTx/>
                <a:latin typeface="Times New Roman" panose="02020603050405020304" pitchFamily="18" charset="0"/>
                <a:ea typeface="GE SS Two Light" pitchFamily="18" charset="-78"/>
                <a:cs typeface="Times New Roman" panose="02020603050405020304" pitchFamily="18" charset="0"/>
              </a:rPr>
              <a:t>يوم </a:t>
            </a:r>
            <a:r>
              <a:rPr kumimoji="0" lang="ar-SA" sz="2800" b="1" i="0" u="none" strike="noStrike" kern="1200" cap="none" spc="0" normalizeH="0" baseline="0" noProof="0" dirty="0" smtClean="0">
                <a:ln>
                  <a:noFill/>
                </a:ln>
                <a:solidFill>
                  <a:srgbClr val="4B5264"/>
                </a:solidFill>
                <a:effectLst/>
                <a:uLnTx/>
                <a:uFillTx/>
                <a:latin typeface="Times New Roman" panose="02020603050405020304" pitchFamily="18" charset="0"/>
                <a:ea typeface="GE SS Two Light" pitchFamily="18" charset="-78"/>
                <a:cs typeface="Times New Roman" panose="02020603050405020304" pitchFamily="18" charset="0"/>
              </a:rPr>
              <a:t>تدريبي</a:t>
            </a:r>
            <a:endParaRPr kumimoji="0" lang="ar-SA" sz="2800" b="1" i="0" u="none" strike="noStrike" kern="1200" cap="none" spc="0" normalizeH="0" baseline="0" noProof="0" dirty="0">
              <a:ln>
                <a:noFill/>
              </a:ln>
              <a:solidFill>
                <a:srgbClr val="4B5264"/>
              </a:solidFill>
              <a:effectLst/>
              <a:uLnTx/>
              <a:uFillTx/>
              <a:latin typeface="Times New Roman" panose="02020603050405020304" pitchFamily="18" charset="0"/>
              <a:ea typeface="GE SS Two Light" pitchFamily="18" charset="-78"/>
              <a:cs typeface="Times New Roman" panose="02020603050405020304" pitchFamily="18" charset="0"/>
            </a:endParaRPr>
          </a:p>
          <a:p>
            <a:pPr marL="406716" marR="0" lvl="0" indent="-285750" algn="r" defTabSz="914400" rtl="1" eaLnBrk="1" fontAlgn="auto" latinLnBrk="0" hangingPunct="1">
              <a:lnSpc>
                <a:spcPct val="150000"/>
              </a:lnSpc>
              <a:spcBef>
                <a:spcPts val="0"/>
              </a:spcBef>
              <a:spcAft>
                <a:spcPts val="0"/>
              </a:spcAft>
              <a:buClr>
                <a:srgbClr val="4B5264"/>
              </a:buClr>
              <a:buSzTx/>
              <a:buFont typeface="Wingdings" panose="05000000000000000000" pitchFamily="2" charset="2"/>
              <a:buChar char="q"/>
              <a:tabLst/>
              <a:defRPr/>
            </a:pPr>
            <a:r>
              <a:rPr kumimoji="0" lang="ar-SA"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بطاقات الأسماء:</a:t>
            </a:r>
          </a:p>
          <a:p>
            <a:pPr marL="406716" marR="0" lvl="0" indent="-285750" algn="r" defTabSz="914400" rtl="1" eaLnBrk="1" fontAlgn="auto" latinLnBrk="0" hangingPunct="1">
              <a:lnSpc>
                <a:spcPct val="150000"/>
              </a:lnSpc>
              <a:spcBef>
                <a:spcPts val="0"/>
              </a:spcBef>
              <a:spcAft>
                <a:spcPts val="0"/>
              </a:spcAft>
              <a:buClr>
                <a:srgbClr val="4B5264"/>
              </a:buClr>
              <a:buSzTx/>
              <a:buFont typeface="Wingdings" panose="05000000000000000000" pitchFamily="2" charset="2"/>
              <a:buChar char="q"/>
              <a:tabLst/>
              <a:defRPr/>
            </a:pPr>
            <a:r>
              <a:rPr kumimoji="0" lang="ar-SA" sz="2800" b="1" i="0" u="none" strike="noStrike" kern="1200" cap="none" spc="0" normalizeH="0" baseline="0" noProof="0" dirty="0">
                <a:ln>
                  <a:noFill/>
                </a:ln>
                <a:solidFill>
                  <a:prstClr val="black"/>
                </a:solidFill>
                <a:effectLst/>
                <a:uLnTx/>
                <a:uFillTx/>
                <a:latin typeface="Times New Roman" panose="02020603050405020304" pitchFamily="18" charset="0"/>
                <a:ea typeface="GE SS Two Light" pitchFamily="18" charset="-78"/>
                <a:cs typeface="Times New Roman" panose="02020603050405020304" pitchFamily="18" charset="0"/>
              </a:rPr>
              <a:t>نظام العمل في الدورة:</a:t>
            </a:r>
          </a:p>
          <a:p>
            <a:pPr marL="578166" marR="0" lvl="0" indent="-457200" algn="r" defTabSz="914400" rtl="1" eaLnBrk="1" fontAlgn="auto" latinLnBrk="0" hangingPunct="1">
              <a:lnSpc>
                <a:spcPct val="150000"/>
              </a:lnSpc>
              <a:spcBef>
                <a:spcPts val="0"/>
              </a:spcBef>
              <a:spcAft>
                <a:spcPts val="0"/>
              </a:spcAft>
              <a:buClr>
                <a:srgbClr val="4B5264"/>
              </a:buClr>
              <a:buSzTx/>
              <a:buFont typeface="Courier New" panose="02070309020205020404" pitchFamily="49" charset="0"/>
              <a:buChar char="o"/>
              <a:tabLst/>
              <a:defRPr/>
            </a:pPr>
            <a:r>
              <a:rPr kumimoji="0" lang="ar-SA" sz="2800" b="1" i="0" u="none" strike="noStrike" kern="1200" cap="none" spc="0" normalizeH="0" baseline="0" noProof="0" dirty="0">
                <a:ln>
                  <a:noFill/>
                </a:ln>
                <a:solidFill>
                  <a:srgbClr val="4B5264"/>
                </a:solidFill>
                <a:effectLst/>
                <a:uLnTx/>
                <a:uFillTx/>
                <a:latin typeface="Times New Roman" panose="02020603050405020304" pitchFamily="18" charset="0"/>
                <a:ea typeface="GE SS Two Light" pitchFamily="18" charset="-78"/>
                <a:cs typeface="Times New Roman" panose="02020603050405020304" pitchFamily="18" charset="0"/>
              </a:rPr>
              <a:t>المجموعات.</a:t>
            </a:r>
          </a:p>
          <a:p>
            <a:pPr marL="578166" marR="0" lvl="0" indent="-457200" algn="r" defTabSz="914400" rtl="1" eaLnBrk="1" fontAlgn="auto" latinLnBrk="0" hangingPunct="1">
              <a:lnSpc>
                <a:spcPct val="150000"/>
              </a:lnSpc>
              <a:spcBef>
                <a:spcPts val="0"/>
              </a:spcBef>
              <a:spcAft>
                <a:spcPts val="0"/>
              </a:spcAft>
              <a:buClr>
                <a:srgbClr val="4B5264"/>
              </a:buClr>
              <a:buSzTx/>
              <a:buFont typeface="Courier New" panose="02070309020205020404" pitchFamily="49" charset="0"/>
              <a:buChar char="o"/>
              <a:tabLst/>
              <a:defRPr/>
            </a:pPr>
            <a:r>
              <a:rPr kumimoji="0" lang="ar-SA" sz="2800" b="1" i="0" u="none" strike="noStrike" kern="1200" cap="none" spc="0" normalizeH="0" baseline="0" noProof="0" dirty="0">
                <a:ln>
                  <a:noFill/>
                </a:ln>
                <a:solidFill>
                  <a:srgbClr val="4B5264"/>
                </a:solidFill>
                <a:effectLst/>
                <a:uLnTx/>
                <a:uFillTx/>
                <a:latin typeface="Times New Roman" panose="02020603050405020304" pitchFamily="18" charset="0"/>
                <a:ea typeface="GE SS Two Light" pitchFamily="18" charset="-78"/>
                <a:cs typeface="Times New Roman" panose="02020603050405020304" pitchFamily="18" charset="0"/>
              </a:rPr>
              <a:t>التسجيل.</a:t>
            </a:r>
          </a:p>
          <a:p>
            <a:pPr marL="578166" marR="0" lvl="0" indent="-457200" algn="r" defTabSz="914400" rtl="1" eaLnBrk="1" fontAlgn="auto" latinLnBrk="0" hangingPunct="1">
              <a:lnSpc>
                <a:spcPct val="150000"/>
              </a:lnSpc>
              <a:spcBef>
                <a:spcPts val="0"/>
              </a:spcBef>
              <a:spcAft>
                <a:spcPts val="0"/>
              </a:spcAft>
              <a:buClr>
                <a:srgbClr val="4B5264"/>
              </a:buClr>
              <a:buSzTx/>
              <a:buFont typeface="Courier New" panose="02070309020205020404" pitchFamily="49" charset="0"/>
              <a:buChar char="o"/>
              <a:tabLst/>
              <a:defRPr/>
            </a:pPr>
            <a:r>
              <a:rPr kumimoji="0" lang="ar-SA" sz="2800" b="1" i="0" u="none" strike="noStrike" kern="1200" cap="none" spc="0" normalizeH="0" baseline="0" noProof="0" dirty="0">
                <a:ln>
                  <a:noFill/>
                </a:ln>
                <a:solidFill>
                  <a:srgbClr val="4B5264"/>
                </a:solidFill>
                <a:effectLst/>
                <a:uLnTx/>
                <a:uFillTx/>
                <a:latin typeface="Times New Roman" panose="02020603050405020304" pitchFamily="18" charset="0"/>
                <a:ea typeface="GE SS Two Light" pitchFamily="18" charset="-78"/>
                <a:cs typeface="Times New Roman" panose="02020603050405020304" pitchFamily="18" charset="0"/>
              </a:rPr>
              <a:t>إعطاء التغذية الرجعية.</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895" y="1906857"/>
            <a:ext cx="4091050" cy="4003328"/>
          </a:xfrm>
          <a:prstGeom prst="rect">
            <a:avLst/>
          </a:prstGeom>
        </p:spPr>
      </p:pic>
      <p:sp>
        <p:nvSpPr>
          <p:cNvPr id="2" name="Rectangle 1"/>
          <p:cNvSpPr/>
          <p:nvPr/>
        </p:nvSpPr>
        <p:spPr>
          <a:xfrm>
            <a:off x="8049067" y="271583"/>
            <a:ext cx="3153428" cy="1323439"/>
          </a:xfrm>
          <a:prstGeom prst="rect">
            <a:avLst/>
          </a:prstGeom>
        </p:spPr>
        <p:txBody>
          <a:bodyPr wrap="non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sz="8000" b="1" i="0" u="none" strike="noStrike" kern="1200" cap="none" spc="0" normalizeH="0" baseline="0" noProof="0" dirty="0">
                <a:ln>
                  <a:noFill/>
                </a:ln>
                <a:solidFill>
                  <a:srgbClr val="0070C0"/>
                </a:solidFill>
                <a:effectLst/>
                <a:uLnTx/>
                <a:uFillTx/>
                <a:latin typeface="Aldhabi" panose="01000000000000000000" pitchFamily="2" charset="-78"/>
                <a:ea typeface="+mn-ea"/>
                <a:cs typeface="Aldhabi" panose="01000000000000000000" pitchFamily="2" charset="-78"/>
              </a:rPr>
              <a:t>نظام الدورة...</a:t>
            </a:r>
          </a:p>
        </p:txBody>
      </p:sp>
    </p:spTree>
    <p:extLst>
      <p:ext uri="{BB962C8B-B14F-4D97-AF65-F5344CB8AC3E}">
        <p14:creationId xmlns:p14="http://schemas.microsoft.com/office/powerpoint/2010/main" val="318619119"/>
      </p:ext>
    </p:extLst>
  </p:cSld>
  <p:clrMapOvr>
    <a:masterClrMapping/>
  </p:clrMapOvr>
  <p:transition spd="slow">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600200" y="685800"/>
            <a:ext cx="9144000" cy="5520690"/>
          </a:xfrm>
          <a:prstGeom prst="rect">
            <a:avLst/>
          </a:prstGeom>
          <a:ln>
            <a:noFill/>
          </a:ln>
          <a:effectLst>
            <a:softEdge rad="112500"/>
          </a:effectLst>
        </p:spPr>
      </p:pic>
      <p:sp>
        <p:nvSpPr>
          <p:cNvPr id="2" name="Rectangle 1"/>
          <p:cNvSpPr/>
          <p:nvPr/>
        </p:nvSpPr>
        <p:spPr>
          <a:xfrm>
            <a:off x="4572000" y="1566952"/>
            <a:ext cx="6858000" cy="3785652"/>
          </a:xfrm>
          <a:prstGeom prst="rect">
            <a:avLst/>
          </a:prstGeom>
        </p:spPr>
        <p:txBody>
          <a:bodyPr wrap="square">
            <a:spAutoFit/>
          </a:bodyPr>
          <a:lstStyle/>
          <a:p>
            <a:pPr algn="r" rtl="1">
              <a:lnSpc>
                <a:spcPct val="150000"/>
              </a:lnSpc>
            </a:pPr>
            <a:r>
              <a:rPr lang="ar-SA" sz="3200" b="1" dirty="0">
                <a:effectLst>
                  <a:outerShdw blurRad="38100" dist="38100" dir="2700000" algn="tl">
                    <a:srgbClr val="000000">
                      <a:alpha val="43137"/>
                    </a:srgbClr>
                  </a:outerShdw>
                </a:effectLst>
                <a:latin typeface="Traditional Arabic" pitchFamily="18" charset="-78"/>
                <a:ea typeface="Calibri"/>
                <a:cs typeface="Traditional Arabic" pitchFamily="18" charset="-78"/>
              </a:rPr>
              <a:t>يحتاج كل إنسان إلى العمل، وتختلف طبيعة العمل من إنسانٍ لآخرٍ، تبعاً لحاجته له، وللعمل مما لا شكَّ فيه ضغطٌ، ويختلف الناس في تعاملهم مع ضغط العمل، تبعاً لمناهجهم، وهممهم في </a:t>
            </a:r>
            <a:r>
              <a:rPr lang="ar-SA" sz="32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ذلكهي </a:t>
            </a:r>
            <a:r>
              <a:rPr lang="ar-SA" sz="3200" b="1" dirty="0">
                <a:effectLst>
                  <a:outerShdw blurRad="38100" dist="38100" dir="2700000" algn="tl">
                    <a:srgbClr val="000000">
                      <a:alpha val="43137"/>
                    </a:srgbClr>
                  </a:outerShdw>
                </a:effectLst>
                <a:latin typeface="Traditional Arabic" pitchFamily="18" charset="-78"/>
                <a:ea typeface="Calibri"/>
                <a:cs typeface="Traditional Arabic" pitchFamily="18" charset="-78"/>
              </a:rPr>
              <a:t>الضغوط التي تولدها بيئة العمل، والتي تعتمد عادةً على طبيعة العمل والمكان </a:t>
            </a:r>
            <a:r>
              <a:rPr lang="ar-SA" sz="32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والزمان</a:t>
            </a:r>
            <a:r>
              <a:rPr lang="ar-EG" sz="32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5" name="Rectangle 4"/>
          <p:cNvSpPr/>
          <p:nvPr/>
        </p:nvSpPr>
        <p:spPr>
          <a:xfrm>
            <a:off x="9568593" y="859066"/>
            <a:ext cx="1861407" cy="707886"/>
          </a:xfrm>
          <a:prstGeom prst="rect">
            <a:avLst/>
          </a:prstGeom>
        </p:spPr>
        <p:txBody>
          <a:bodyPr wrap="none">
            <a:spAutoFit/>
          </a:bodyPr>
          <a:lstStyle/>
          <a:p>
            <a:pPr lvl="0" algn="ctr">
              <a:spcAft>
                <a:spcPts val="1000"/>
              </a:spcAft>
            </a:pPr>
            <a:r>
              <a:rPr lang="ar-EG" sz="4000" b="1" u="sng" kern="0" dirty="0">
                <a:solidFill>
                  <a:schemeClr val="accent1">
                    <a:lumMod val="75000"/>
                  </a:schemeClr>
                </a:solidFill>
                <a:effectLst>
                  <a:outerShdw blurRad="38100" dist="38100" dir="2700000" algn="tl">
                    <a:srgbClr val="000000">
                      <a:alpha val="43137"/>
                    </a:srgbClr>
                  </a:outerShdw>
                </a:effectLst>
                <a:ea typeface="Calibri"/>
                <a:cs typeface="Traditional Arabic"/>
              </a:rPr>
              <a:t>ضغط العمل</a:t>
            </a:r>
            <a:endParaRPr lang="en-US" sz="1400" u="sng" kern="0" dirty="0">
              <a:solidFill>
                <a:schemeClr val="accent1">
                  <a:lumMod val="75000"/>
                </a:schemeClr>
              </a:solidFill>
              <a:effectLst>
                <a:outerShdw blurRad="38100" dist="38100" dir="2700000" algn="tl">
                  <a:srgbClr val="000000">
                    <a:alpha val="43137"/>
                  </a:srgbClr>
                </a:outerShdw>
              </a:effectLst>
              <a:ea typeface="Calibri"/>
              <a:cs typeface="Arial"/>
            </a:endParaRPr>
          </a:p>
        </p:txBody>
      </p:sp>
      <p:pic>
        <p:nvPicPr>
          <p:cNvPr id="6" name="Picture 5"/>
          <p:cNvPicPr>
            <a:picLocks noChangeAspect="1"/>
          </p:cNvPicPr>
          <p:nvPr/>
        </p:nvPicPr>
        <p:blipFill>
          <a:blip r:embed="rId3"/>
          <a:stretch>
            <a:fillRect/>
          </a:stretch>
        </p:blipFill>
        <p:spPr>
          <a:xfrm>
            <a:off x="381000" y="3124200"/>
            <a:ext cx="4049986"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231918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36764628"/>
              </p:ext>
            </p:extLst>
          </p:nvPr>
        </p:nvGraphicFramePr>
        <p:xfrm>
          <a:off x="3011996" y="16764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8305800" y="931643"/>
            <a:ext cx="2775119" cy="707886"/>
          </a:xfrm>
          <a:prstGeom prst="rect">
            <a:avLst/>
          </a:prstGeom>
        </p:spPr>
        <p:txBody>
          <a:bodyPr wrap="none">
            <a:spAutoFit/>
          </a:bodyPr>
          <a:lstStyle/>
          <a:p>
            <a:pPr lvl="0"/>
            <a:r>
              <a:rPr lang="ar-EG" sz="4000" b="1" u="sng" dirty="0">
                <a:solidFill>
                  <a:schemeClr val="accent1">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أنواع ضغوط العمل</a:t>
            </a:r>
          </a:p>
        </p:txBody>
      </p:sp>
    </p:spTree>
    <p:extLst>
      <p:ext uri="{BB962C8B-B14F-4D97-AF65-F5344CB8AC3E}">
        <p14:creationId xmlns:p14="http://schemas.microsoft.com/office/powerpoint/2010/main" val="1547530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5400" y="152400"/>
            <a:ext cx="5918608" cy="729430"/>
          </a:xfrm>
          <a:prstGeom prst="rect">
            <a:avLst/>
          </a:prstGeom>
        </p:spPr>
        <p:txBody>
          <a:bodyPr wrap="none">
            <a:spAutoFit/>
          </a:bodyPr>
          <a:lstStyle/>
          <a:p>
            <a:pPr algn="r" rtl="1">
              <a:lnSpc>
                <a:spcPct val="115000"/>
              </a:lnSpc>
              <a:spcAft>
                <a:spcPts val="1000"/>
              </a:spcAft>
            </a:pPr>
            <a:r>
              <a:rPr lang="ar-SA" sz="3600" b="1" u="sng" dirty="0">
                <a:solidFill>
                  <a:schemeClr val="accent1">
                    <a:lumMod val="75000"/>
                  </a:schemeClr>
                </a:solidFill>
                <a:effectLst>
                  <a:outerShdw blurRad="38100" dist="38100" dir="2700000" algn="tl">
                    <a:srgbClr val="000000">
                      <a:alpha val="43137"/>
                    </a:srgbClr>
                  </a:outerShdw>
                </a:effectLst>
                <a:ea typeface="Calibri"/>
                <a:cs typeface="Traditional Arabic"/>
              </a:rPr>
              <a:t>و هناك أنواع اخري من  ضغوط العمل مثل :-</a:t>
            </a:r>
            <a:endParaRPr lang="en-US" dirty="0">
              <a:solidFill>
                <a:schemeClr val="accent1">
                  <a:lumMod val="75000"/>
                </a:schemeClr>
              </a:solidFill>
              <a:effectLst>
                <a:outerShdw blurRad="38100" dist="38100" dir="2700000" algn="tl">
                  <a:srgbClr val="000000">
                    <a:alpha val="43137"/>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438661188"/>
              </p:ext>
            </p:extLst>
          </p:nvPr>
        </p:nvGraphicFramePr>
        <p:xfrm>
          <a:off x="2895600" y="990600"/>
          <a:ext cx="636456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25987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955097897"/>
              </p:ext>
            </p:extLst>
          </p:nvPr>
        </p:nvGraphicFramePr>
        <p:xfrm>
          <a:off x="2067743" y="1524000"/>
          <a:ext cx="8208912" cy="4785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8015542" y="794570"/>
            <a:ext cx="2900153" cy="800219"/>
          </a:xfrm>
          <a:prstGeom prst="rect">
            <a:avLst/>
          </a:prstGeom>
        </p:spPr>
        <p:txBody>
          <a:bodyPr wrap="none">
            <a:spAutoFit/>
          </a:bodyPr>
          <a:lstStyle/>
          <a:p>
            <a:pPr lvl="0" algn="ctr">
              <a:lnSpc>
                <a:spcPct val="115000"/>
              </a:lnSpc>
              <a:spcAft>
                <a:spcPts val="1000"/>
              </a:spcAft>
            </a:pPr>
            <a:r>
              <a:rPr lang="ar-EG" sz="4000" b="1" u="sng" kern="0" dirty="0">
                <a:solidFill>
                  <a:schemeClr val="accent1">
                    <a:lumMod val="75000"/>
                  </a:schemeClr>
                </a:solidFill>
                <a:effectLst>
                  <a:outerShdw blurRad="38100" dist="38100" dir="2700000" algn="tl">
                    <a:srgbClr val="000000">
                      <a:alpha val="43137"/>
                    </a:srgbClr>
                  </a:outerShdw>
                </a:effectLst>
                <a:ea typeface="Calibri"/>
                <a:cs typeface="Traditional Arabic"/>
              </a:rPr>
              <a:t>أسباب ضغط العمل</a:t>
            </a:r>
            <a:endParaRPr lang="ar-EG" sz="4000" b="1" u="sng" kern="0" dirty="0">
              <a:solidFill>
                <a:schemeClr val="accent1">
                  <a:lumMod val="75000"/>
                </a:schemeClr>
              </a:solidFill>
              <a:effectLst>
                <a:outerShdw blurRad="38100" dist="38100" dir="2700000" algn="tl">
                  <a:srgbClr val="000000">
                    <a:alpha val="43137"/>
                  </a:srgbClr>
                </a:outerShdw>
              </a:effectLst>
              <a:ea typeface="Calibri"/>
              <a:cs typeface="Times New Roman"/>
            </a:endParaRPr>
          </a:p>
        </p:txBody>
      </p:sp>
    </p:spTree>
    <p:extLst>
      <p:ext uri="{BB962C8B-B14F-4D97-AF65-F5344CB8AC3E}">
        <p14:creationId xmlns:p14="http://schemas.microsoft.com/office/powerpoint/2010/main" val="1101064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264706508"/>
              </p:ext>
            </p:extLst>
          </p:nvPr>
        </p:nvGraphicFramePr>
        <p:xfrm>
          <a:off x="1752600" y="1828800"/>
          <a:ext cx="8748464" cy="4891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7283255" y="685800"/>
            <a:ext cx="3826689" cy="707886"/>
          </a:xfrm>
          <a:prstGeom prst="rect">
            <a:avLst/>
          </a:prstGeom>
        </p:spPr>
        <p:txBody>
          <a:bodyPr wrap="none">
            <a:spAutoFit/>
          </a:bodyPr>
          <a:lstStyle/>
          <a:p>
            <a:pPr lvl="0" algn="ctr">
              <a:spcAft>
                <a:spcPts val="1000"/>
              </a:spcAft>
            </a:pPr>
            <a:r>
              <a:rPr lang="ar-SA" sz="4000" b="1" u="sng" kern="0" dirty="0">
                <a:solidFill>
                  <a:schemeClr val="accent1">
                    <a:lumMod val="75000"/>
                  </a:schemeClr>
                </a:solidFill>
                <a:effectLst>
                  <a:outerShdw blurRad="38100" dist="38100" dir="2700000" algn="tl">
                    <a:srgbClr val="000000">
                      <a:alpha val="43137"/>
                    </a:srgbClr>
                  </a:outerShdw>
                </a:effectLst>
                <a:ea typeface="Calibri"/>
                <a:cs typeface="Traditional Arabic"/>
              </a:rPr>
              <a:t>عوامل ظهور ضغوط العمل</a:t>
            </a:r>
            <a:endParaRPr lang="en-US" u="sng" kern="0" dirty="0">
              <a:solidFill>
                <a:schemeClr val="accent1">
                  <a:lumMod val="75000"/>
                </a:schemeClr>
              </a:solidFill>
              <a:effectLst>
                <a:outerShdw blurRad="38100" dist="38100" dir="2700000" algn="tl">
                  <a:srgbClr val="000000">
                    <a:alpha val="43137"/>
                  </a:srgbClr>
                </a:outerShdw>
              </a:effectLst>
              <a:ea typeface="Calibri"/>
              <a:cs typeface="Arial"/>
            </a:endParaRPr>
          </a:p>
        </p:txBody>
      </p:sp>
    </p:spTree>
    <p:extLst>
      <p:ext uri="{BB962C8B-B14F-4D97-AF65-F5344CB8AC3E}">
        <p14:creationId xmlns:p14="http://schemas.microsoft.com/office/powerpoint/2010/main" val="2693262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053422459"/>
              </p:ext>
            </p:extLst>
          </p:nvPr>
        </p:nvGraphicFramePr>
        <p:xfrm>
          <a:off x="1721872" y="548680"/>
          <a:ext cx="9250928"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7181406" y="1295400"/>
            <a:ext cx="4312399" cy="707886"/>
          </a:xfrm>
          <a:prstGeom prst="rect">
            <a:avLst/>
          </a:prstGeom>
        </p:spPr>
        <p:txBody>
          <a:bodyPr wrap="none">
            <a:spAutoFit/>
          </a:bodyPr>
          <a:lstStyle/>
          <a:p>
            <a:pPr lvl="0" algn="ctr"/>
            <a:r>
              <a:rPr lang="ar-SA" sz="4000" b="1" u="sng" kern="0" dirty="0">
                <a:solidFill>
                  <a:schemeClr val="accent1">
                    <a:lumMod val="75000"/>
                  </a:schemeClr>
                </a:solidFill>
                <a:effectLst>
                  <a:outerShdw blurRad="38100" dist="38100" dir="2700000" algn="tl">
                    <a:srgbClr val="000000">
                      <a:alpha val="43137"/>
                    </a:srgbClr>
                  </a:outerShdw>
                </a:effectLst>
                <a:ea typeface="Calibri"/>
                <a:cs typeface="Traditional Arabic"/>
              </a:rPr>
              <a:t>المظاهر النفسية لضغوط العمل</a:t>
            </a:r>
            <a:endParaRPr lang="ar-EG" sz="4000" b="1" u="sng" kern="0" dirty="0">
              <a:solidFill>
                <a:schemeClr val="accent1">
                  <a:lumMod val="75000"/>
                </a:schemeClr>
              </a:solidFill>
              <a:effectLst>
                <a:outerShdw blurRad="38100" dist="38100" dir="2700000" algn="tl">
                  <a:srgbClr val="000000">
                    <a:alpha val="43137"/>
                  </a:srgbClr>
                </a:outerShdw>
              </a:effectLst>
              <a:cs typeface="Arial"/>
            </a:endParaRPr>
          </a:p>
        </p:txBody>
      </p:sp>
    </p:spTree>
    <p:extLst>
      <p:ext uri="{BB962C8B-B14F-4D97-AF65-F5344CB8AC3E}">
        <p14:creationId xmlns:p14="http://schemas.microsoft.com/office/powerpoint/2010/main" val="42734605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797241978"/>
              </p:ext>
            </p:extLst>
          </p:nvPr>
        </p:nvGraphicFramePr>
        <p:xfrm>
          <a:off x="6705601" y="1340769"/>
          <a:ext cx="3836111" cy="5242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extLst>
              <p:ext uri="{D42A27DB-BD31-4B8C-83A1-F6EECF244321}">
                <p14:modId xmlns:p14="http://schemas.microsoft.com/office/powerpoint/2010/main" val="3556983904"/>
              </p:ext>
            </p:extLst>
          </p:nvPr>
        </p:nvGraphicFramePr>
        <p:xfrm>
          <a:off x="2063552" y="1340768"/>
          <a:ext cx="3803848" cy="524259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Rectangle 2"/>
          <p:cNvSpPr/>
          <p:nvPr/>
        </p:nvSpPr>
        <p:spPr>
          <a:xfrm>
            <a:off x="7924800" y="381000"/>
            <a:ext cx="3348994" cy="646331"/>
          </a:xfrm>
          <a:prstGeom prst="rect">
            <a:avLst/>
          </a:prstGeom>
        </p:spPr>
        <p:txBody>
          <a:bodyPr wrap="none">
            <a:spAutoFit/>
          </a:bodyPr>
          <a:lstStyle/>
          <a:p>
            <a:pPr lvl="0" algn="ctr">
              <a:spcAft>
                <a:spcPts val="1000"/>
              </a:spcAft>
            </a:pPr>
            <a:r>
              <a:rPr lang="ar-SA" sz="3600" b="1" u="sng" dirty="0">
                <a:solidFill>
                  <a:schemeClr val="accent1">
                    <a:lumMod val="75000"/>
                  </a:schemeClr>
                </a:solidFill>
                <a:effectLst>
                  <a:outerShdw blurRad="38100" dist="38100" dir="2700000" algn="tl">
                    <a:srgbClr val="000000">
                      <a:alpha val="43137"/>
                    </a:srgbClr>
                  </a:outerShdw>
                </a:effectLst>
                <a:ea typeface="Calibri"/>
                <a:cs typeface="Traditional Arabic"/>
              </a:rPr>
              <a:t>طرق معالجة ضغوط العمل</a:t>
            </a:r>
            <a:endParaRPr lang="en-US" sz="1600" u="sng" dirty="0">
              <a:solidFill>
                <a:schemeClr val="accent1">
                  <a:lumMod val="75000"/>
                </a:schemeClr>
              </a:solidFill>
              <a:effectLst>
                <a:outerShdw blurRad="38100" dist="38100" dir="2700000" algn="tl">
                  <a:srgbClr val="000000">
                    <a:alpha val="43137"/>
                  </a:srgbClr>
                </a:outerShdw>
              </a:effectLst>
              <a:ea typeface="Calibri"/>
              <a:cs typeface="Arial"/>
            </a:endParaRPr>
          </a:p>
        </p:txBody>
      </p:sp>
    </p:spTree>
    <p:extLst>
      <p:ext uri="{BB962C8B-B14F-4D97-AF65-F5344CB8AC3E}">
        <p14:creationId xmlns:p14="http://schemas.microsoft.com/office/powerpoint/2010/main" val="1265965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848899022"/>
              </p:ext>
            </p:extLst>
          </p:nvPr>
        </p:nvGraphicFramePr>
        <p:xfrm>
          <a:off x="1631505" y="908720"/>
          <a:ext cx="8889585" cy="5949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7685094" y="323945"/>
            <a:ext cx="3188693" cy="646331"/>
          </a:xfrm>
          <a:prstGeom prst="rect">
            <a:avLst/>
          </a:prstGeom>
        </p:spPr>
        <p:txBody>
          <a:bodyPr wrap="none">
            <a:spAutoFit/>
          </a:bodyPr>
          <a:lstStyle/>
          <a:p>
            <a:pPr lvl="0" algn="ctr" rtl="1"/>
            <a:r>
              <a:rPr lang="ar-EG" sz="3600" b="1" u="sng" dirty="0">
                <a:solidFill>
                  <a:schemeClr val="accent1">
                    <a:lumMod val="75000"/>
                  </a:schemeClr>
                </a:solidFill>
                <a:effectLst>
                  <a:outerShdw blurRad="38100" dist="38100" dir="2700000" algn="tl">
                    <a:srgbClr val="000000">
                      <a:alpha val="43137"/>
                    </a:srgbClr>
                  </a:outerShdw>
                </a:effectLst>
                <a:ea typeface="Calibri"/>
                <a:cs typeface="Traditional Arabic"/>
              </a:rPr>
              <a:t>كيف تعمل تحت الضغط</a:t>
            </a:r>
            <a:endParaRPr lang="ar-EG" sz="3600" u="sng" dirty="0">
              <a:solidFill>
                <a:schemeClr val="accent1">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15743601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583078554"/>
              </p:ext>
            </p:extLst>
          </p:nvPr>
        </p:nvGraphicFramePr>
        <p:xfrm>
          <a:off x="1524001" y="1676400"/>
          <a:ext cx="8847901" cy="4776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5410200" y="609600"/>
            <a:ext cx="5849678" cy="584775"/>
          </a:xfrm>
          <a:prstGeom prst="rect">
            <a:avLst/>
          </a:prstGeom>
        </p:spPr>
        <p:txBody>
          <a:bodyPr wrap="none">
            <a:spAutoFit/>
          </a:bodyPr>
          <a:lstStyle/>
          <a:p>
            <a:pPr lvl="0" algn="ctr"/>
            <a:r>
              <a:rPr lang="ar-EG" sz="3200" b="1" u="sng" kern="0" dirty="0">
                <a:solidFill>
                  <a:srgbClr val="C00000"/>
                </a:solidFill>
                <a:effectLst>
                  <a:outerShdw blurRad="38100" dist="38100" dir="2700000" algn="tl">
                    <a:srgbClr val="000000">
                      <a:alpha val="43137"/>
                    </a:srgbClr>
                  </a:outerShdw>
                </a:effectLst>
                <a:ea typeface="Calibri"/>
                <a:cs typeface="Traditional Arabic"/>
              </a:rPr>
              <a:t>كيف يمكنك التخلص من ضغوطات العمل المستمرة</a:t>
            </a:r>
            <a:endParaRPr lang="ar-EG" sz="3200" b="1" u="sng" kern="0" dirty="0">
              <a:solidFill>
                <a:srgbClr val="C00000"/>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20866507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24400" y="1371600"/>
            <a:ext cx="6477000" cy="4401205"/>
          </a:xfrm>
          <a:prstGeom prst="rect">
            <a:avLst/>
          </a:prstGeom>
        </p:spPr>
        <p:txBody>
          <a:bodyPr wrap="square">
            <a:spAutoFit/>
          </a:bodyPr>
          <a:lstStyle/>
          <a:p>
            <a:pPr marL="342900" lvl="0" indent="-342900" algn="r" rtl="1">
              <a:buFont typeface="Arial" panose="020B0604020202020204" pitchFamily="34" charset="0"/>
              <a:buChar char="•"/>
            </a:pPr>
            <a:r>
              <a:rPr lang="ar-SA" sz="2800" b="1" kern="0" dirty="0">
                <a:solidFill>
                  <a:sysClr val="windowText" lastClr="000000"/>
                </a:solidFill>
                <a:latin typeface="Traditional Arabic" pitchFamily="18" charset="-78"/>
                <a:cs typeface="Traditional Arabic" pitchFamily="18" charset="-78"/>
              </a:rPr>
              <a:t>ركّز أثناء عملك وفكر بطريق الوصول إلى قمّة النجاح والتقدم والإنجازات الهامة</a:t>
            </a:r>
            <a:endParaRPr lang="en-US" sz="2800" kern="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Arial" panose="020B0604020202020204" pitchFamily="34" charset="0"/>
              <a:buChar char="•"/>
            </a:pPr>
            <a:r>
              <a:rPr lang="ar-SA" sz="2800" b="1" kern="0" dirty="0">
                <a:solidFill>
                  <a:sysClr val="windowText" lastClr="000000"/>
                </a:solidFill>
                <a:latin typeface="Traditional Arabic" pitchFamily="18" charset="-78"/>
                <a:cs typeface="Traditional Arabic" pitchFamily="18" charset="-78"/>
              </a:rPr>
              <a:t>استفيد من جميع ما تواجه من مشاكل وأزمات</a:t>
            </a:r>
            <a:endParaRPr lang="en-US" sz="2800" kern="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Arial" panose="020B0604020202020204" pitchFamily="34" charset="0"/>
              <a:buChar char="•"/>
            </a:pPr>
            <a:r>
              <a:rPr lang="ar-SA" sz="2800" b="1" kern="0" dirty="0">
                <a:solidFill>
                  <a:sysClr val="windowText" lastClr="000000"/>
                </a:solidFill>
                <a:latin typeface="Traditional Arabic" pitchFamily="18" charset="-78"/>
                <a:cs typeface="Traditional Arabic" pitchFamily="18" charset="-78"/>
              </a:rPr>
              <a:t>اشعر بالتفاؤل وخذ الأمور بإيجابية فذلك يحد من التوتّر ويجعلك أكثر إبداعاً </a:t>
            </a:r>
            <a:endParaRPr lang="en-US" sz="2800" kern="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Arial" panose="020B0604020202020204" pitchFamily="34" charset="0"/>
              <a:buChar char="•"/>
            </a:pPr>
            <a:r>
              <a:rPr lang="ar-SA" sz="2800" b="1" kern="0" dirty="0">
                <a:solidFill>
                  <a:sysClr val="windowText" lastClr="000000"/>
                </a:solidFill>
                <a:latin typeface="Traditional Arabic" pitchFamily="18" charset="-78"/>
                <a:cs typeface="Traditional Arabic" pitchFamily="18" charset="-78"/>
              </a:rPr>
              <a:t>راجع نفسك واسترخي وتأمل في أسباب ومصادر الضغط </a:t>
            </a:r>
            <a:endParaRPr lang="en-US" sz="2800" kern="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Arial" panose="020B0604020202020204" pitchFamily="34" charset="0"/>
              <a:buChar char="•"/>
            </a:pPr>
            <a:r>
              <a:rPr lang="ar-SA" sz="2800" b="1" kern="0" dirty="0">
                <a:solidFill>
                  <a:sysClr val="windowText" lastClr="000000"/>
                </a:solidFill>
                <a:latin typeface="Traditional Arabic" pitchFamily="18" charset="-78"/>
                <a:cs typeface="Traditional Arabic" pitchFamily="18" charset="-78"/>
              </a:rPr>
              <a:t>تبادل الأحاديث عن ضغوطات العمل وأسبابه مع زملائك </a:t>
            </a:r>
            <a:endParaRPr lang="en-US" sz="2800" kern="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Arial" panose="020B0604020202020204" pitchFamily="34" charset="0"/>
              <a:buChar char="•"/>
            </a:pPr>
            <a:r>
              <a:rPr lang="ar-SA" sz="2800" b="1" kern="0" dirty="0">
                <a:solidFill>
                  <a:sysClr val="windowText" lastClr="000000"/>
                </a:solidFill>
                <a:latin typeface="Traditional Arabic" pitchFamily="18" charset="-78"/>
                <a:cs typeface="Traditional Arabic" pitchFamily="18" charset="-78"/>
              </a:rPr>
              <a:t>عند شعورك بأنّك لا تستطيع أن تتحمّل الضغط فعليك بتقديم إجازة لمدة زمنية</a:t>
            </a:r>
            <a:endParaRPr lang="en-US" sz="2800" kern="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Arial" panose="020B0604020202020204" pitchFamily="34" charset="0"/>
              <a:buChar char="•"/>
            </a:pPr>
            <a:r>
              <a:rPr lang="ar-SA" sz="2800" b="1" kern="0" dirty="0">
                <a:solidFill>
                  <a:sysClr val="windowText" lastClr="000000"/>
                </a:solidFill>
                <a:latin typeface="Traditional Arabic" pitchFamily="18" charset="-78"/>
                <a:cs typeface="Traditional Arabic" pitchFamily="18" charset="-78"/>
              </a:rPr>
              <a:t>ضع أزهاراً ووروداً ونباتاتاً في مكتبك أو مكان عملك</a:t>
            </a:r>
            <a:endParaRPr lang="en-US" sz="2800" kern="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5" name="Rectangle 4"/>
          <p:cNvSpPr/>
          <p:nvPr/>
        </p:nvSpPr>
        <p:spPr>
          <a:xfrm>
            <a:off x="7467600" y="685800"/>
            <a:ext cx="3885999" cy="584775"/>
          </a:xfrm>
          <a:prstGeom prst="rect">
            <a:avLst/>
          </a:prstGeom>
        </p:spPr>
        <p:txBody>
          <a:bodyPr wrap="none">
            <a:spAutoFit/>
          </a:bodyPr>
          <a:lstStyle/>
          <a:p>
            <a:pPr lvl="0" algn="ctr">
              <a:spcAft>
                <a:spcPts val="1000"/>
              </a:spcAft>
            </a:pPr>
            <a:r>
              <a:rPr lang="ar-SA" sz="3200" b="1" u="sng" kern="0" dirty="0">
                <a:solidFill>
                  <a:srgbClr val="C00000"/>
                </a:solidFill>
                <a:effectLst>
                  <a:outerShdw blurRad="38100" dist="38100" dir="2700000" algn="tl">
                    <a:srgbClr val="000000">
                      <a:alpha val="43137"/>
                    </a:srgbClr>
                  </a:outerShdw>
                </a:effectLst>
                <a:ea typeface="Calibri"/>
                <a:cs typeface="Traditional Arabic"/>
              </a:rPr>
              <a:t>نصائح  للتخلص من ضغط العمل</a:t>
            </a:r>
            <a:endParaRPr lang="en-US" sz="3200" u="sng" kern="0" dirty="0">
              <a:solidFill>
                <a:srgbClr val="C00000"/>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p:txBody>
      </p:sp>
      <p:pic>
        <p:nvPicPr>
          <p:cNvPr id="6" name="Picture 5"/>
          <p:cNvPicPr>
            <a:picLocks noChangeAspect="1"/>
          </p:cNvPicPr>
          <p:nvPr/>
        </p:nvPicPr>
        <p:blipFill>
          <a:blip r:embed="rId2"/>
          <a:stretch>
            <a:fillRect/>
          </a:stretch>
        </p:blipFill>
        <p:spPr>
          <a:xfrm>
            <a:off x="762000" y="2286000"/>
            <a:ext cx="3429000"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19920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734" b="97266" l="20063" r="75063">
                        <a14:foregroundMark x1="51438" y1="29653" x2="57313" y2="32913"/>
                        <a14:foregroundMark x1="51750" y1="26604" x2="67313" y2="56677"/>
                        <a14:foregroundMark x1="62438" y1="34280" x2="64375" y2="47319"/>
                        <a14:foregroundMark x1="61563" y1="33333" x2="54750" y2="27340"/>
                        <a14:foregroundMark x1="49938" y1="26814" x2="41188" y2="33333"/>
                        <a14:foregroundMark x1="41000" y1="36803" x2="38688" y2="52997"/>
                        <a14:foregroundMark x1="38813" y1="56257" x2="45063" y2="69085"/>
                        <a14:foregroundMark x1="48125" y1="70242" x2="62938" y2="64879"/>
                        <a14:foregroundMark x1="54813" y1="43428" x2="55625" y2="54154"/>
                        <a14:foregroundMark x1="46063" y1="47108" x2="48000" y2="58885"/>
                        <a14:foregroundMark x1="49938" y1="41009" x2="55188" y2="43113"/>
                        <a14:foregroundMark x1="57000" y1="45531" x2="49625" y2="58570"/>
                      </a14:backgroundRemoval>
                    </a14:imgEffect>
                  </a14:imgLayer>
                </a14:imgProps>
              </a:ext>
              <a:ext uri="{28A0092B-C50C-407E-A947-70E740481C1C}">
                <a14:useLocalDpi xmlns:a14="http://schemas.microsoft.com/office/drawing/2010/main" val="0"/>
              </a:ext>
            </a:extLst>
          </a:blip>
          <a:srcRect l="20142" t="2984" r="24980" b="2635"/>
          <a:stretch/>
        </p:blipFill>
        <p:spPr>
          <a:xfrm>
            <a:off x="76200" y="2057400"/>
            <a:ext cx="3546089" cy="3366177"/>
          </a:xfrm>
          <a:prstGeom prst="rect">
            <a:avLst/>
          </a:prstGeom>
        </p:spPr>
      </p:pic>
      <p:sp>
        <p:nvSpPr>
          <p:cNvPr id="2" name="Rectangle 1"/>
          <p:cNvSpPr/>
          <p:nvPr/>
        </p:nvSpPr>
        <p:spPr>
          <a:xfrm>
            <a:off x="3505200" y="0"/>
            <a:ext cx="8544233" cy="923330"/>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5400" b="1" i="0" u="none" strike="noStrike" kern="1200" cap="none" spc="0" normalizeH="0" baseline="0" noProof="0" dirty="0">
                <a:ln>
                  <a:noFill/>
                </a:ln>
                <a:solidFill>
                  <a:srgbClr val="3494BA">
                    <a:lumMod val="75000"/>
                  </a:srgbClr>
                </a:solidFill>
                <a:effectLst/>
                <a:uLnTx/>
                <a:uFillTx/>
                <a:latin typeface="Aldhabi" panose="01000000000000000000" pitchFamily="2" charset="-78"/>
                <a:ea typeface="+mn-ea"/>
                <a:cs typeface="Aldhabi" panose="01000000000000000000" pitchFamily="2" charset="-78"/>
              </a:rPr>
              <a:t>يتوقع من المشاركين فى نهاية البرنامج التدريبى بأذن الله أن:</a:t>
            </a:r>
          </a:p>
        </p:txBody>
      </p:sp>
      <p:sp>
        <p:nvSpPr>
          <p:cNvPr id="3" name="Rectangle 2"/>
          <p:cNvSpPr/>
          <p:nvPr/>
        </p:nvSpPr>
        <p:spPr>
          <a:xfrm>
            <a:off x="3200400" y="1066800"/>
            <a:ext cx="8372168" cy="4825937"/>
          </a:xfrm>
          <a:prstGeom prst="rect">
            <a:avLst/>
          </a:prstGeom>
        </p:spPr>
        <p:txBody>
          <a:bodyPr wrap="square">
            <a:spAutoFit/>
          </a:bodyPr>
          <a:lstStyle/>
          <a:p>
            <a:pPr marL="342900" marR="0" lvl="0" indent="-342900" algn="r" rtl="1">
              <a:lnSpc>
                <a:spcPct val="115000"/>
              </a:lnSpc>
              <a:spcBef>
                <a:spcPts val="0"/>
              </a:spcBef>
              <a:spcAft>
                <a:spcPts val="1000"/>
              </a:spcAft>
              <a:buClr>
                <a:srgbClr val="365F91"/>
              </a:buClr>
              <a:buFont typeface="Wingdings" panose="05000000000000000000" pitchFamily="2" charset="2"/>
              <a:buChar char=""/>
              <a:tabLst>
                <a:tab pos="593725" algn="l"/>
              </a:tabLst>
            </a:pPr>
            <a:r>
              <a:rPr lang="ar-SA" sz="2800" b="1" dirty="0">
                <a:solidFill>
                  <a:srgbClr val="000000"/>
                </a:solidFill>
                <a:latin typeface="Traditional Arabic" panose="02020603050405020304" pitchFamily="18" charset="-78"/>
                <a:ea typeface="Times New Roman" panose="02020603050405020304" pitchFamily="18" charset="0"/>
                <a:cs typeface="AL-Mohanad" pitchFamily="2" charset="-78"/>
              </a:rPr>
              <a:t>ان يتعرف المتدرب على مفهوم الضغوط و انواعه</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Clr>
                <a:srgbClr val="365F91"/>
              </a:buClr>
              <a:buFont typeface="Wingdings" panose="05000000000000000000" pitchFamily="2" charset="2"/>
              <a:buChar char=""/>
              <a:tabLst>
                <a:tab pos="593725" algn="l"/>
              </a:tabLst>
            </a:pPr>
            <a:r>
              <a:rPr lang="ar-SA" sz="2800" b="1" dirty="0">
                <a:solidFill>
                  <a:srgbClr val="000000"/>
                </a:solidFill>
                <a:latin typeface="Traditional Arabic" panose="02020603050405020304" pitchFamily="18" charset="-78"/>
                <a:ea typeface="Times New Roman" panose="02020603050405020304" pitchFamily="18" charset="0"/>
                <a:cs typeface="AL-Mohanad" pitchFamily="2" charset="-78"/>
              </a:rPr>
              <a:t>ان يدرك المتدرب متى يحدث الشعور بالضغط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Clr>
                <a:srgbClr val="365F91"/>
              </a:buClr>
              <a:buFont typeface="Wingdings" panose="05000000000000000000" pitchFamily="2" charset="2"/>
              <a:buChar char=""/>
              <a:tabLst>
                <a:tab pos="593725" algn="l"/>
              </a:tabLst>
            </a:pPr>
            <a:r>
              <a:rPr lang="ar-SA" sz="2800" b="1" dirty="0">
                <a:solidFill>
                  <a:srgbClr val="000000"/>
                </a:solidFill>
                <a:latin typeface="Traditional Arabic" panose="02020603050405020304" pitchFamily="18" charset="-78"/>
                <a:ea typeface="Times New Roman" panose="02020603050405020304" pitchFamily="18" charset="0"/>
                <a:cs typeface="AL-Mohanad" pitchFamily="2" charset="-78"/>
              </a:rPr>
              <a:t>ان يتعرف المتدرب على مسببات الضغوط النفسية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Clr>
                <a:srgbClr val="365F91"/>
              </a:buClr>
              <a:buFont typeface="Wingdings" panose="05000000000000000000" pitchFamily="2" charset="2"/>
              <a:buChar char=""/>
              <a:tabLst>
                <a:tab pos="593725" algn="l"/>
              </a:tabLst>
            </a:pPr>
            <a:r>
              <a:rPr lang="ar-SA" sz="2800" b="1" dirty="0" smtClean="0">
                <a:solidFill>
                  <a:srgbClr val="000000"/>
                </a:solidFill>
                <a:latin typeface="Traditional Arabic" panose="02020603050405020304" pitchFamily="18" charset="-78"/>
                <a:ea typeface="Times New Roman" panose="02020603050405020304" pitchFamily="18" charset="0"/>
                <a:cs typeface="AL-Mohanad" pitchFamily="2" charset="-78"/>
              </a:rPr>
              <a:t>ان </a:t>
            </a:r>
            <a:r>
              <a:rPr lang="ar-SA" sz="2800" b="1" dirty="0">
                <a:solidFill>
                  <a:srgbClr val="000000"/>
                </a:solidFill>
                <a:latin typeface="Traditional Arabic" panose="02020603050405020304" pitchFamily="18" charset="-78"/>
                <a:ea typeface="Times New Roman" panose="02020603050405020304" pitchFamily="18" charset="0"/>
                <a:cs typeface="AL-Mohanad" pitchFamily="2" charset="-78"/>
              </a:rPr>
              <a:t>يتعرف المتدرب على كيفية التعامل مع الضغوط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Clr>
                <a:srgbClr val="365F91"/>
              </a:buClr>
              <a:buFont typeface="Wingdings" panose="05000000000000000000" pitchFamily="2" charset="2"/>
              <a:buChar char=""/>
              <a:tabLst>
                <a:tab pos="593725" algn="l"/>
              </a:tabLst>
            </a:pPr>
            <a:r>
              <a:rPr lang="ar-SA" sz="2800" b="1" dirty="0">
                <a:solidFill>
                  <a:srgbClr val="000000"/>
                </a:solidFill>
                <a:latin typeface="Traditional Arabic" panose="02020603050405020304" pitchFamily="18" charset="-78"/>
                <a:ea typeface="Times New Roman" panose="02020603050405020304" pitchFamily="18" charset="0"/>
                <a:cs typeface="AL-Mohanad" pitchFamily="2" charset="-78"/>
              </a:rPr>
              <a:t>ان يتعرف المتدرب على طُرق التعامل مع الضغوط النفسيّة وأساليب مُواجَهتها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Clr>
                <a:srgbClr val="365F91"/>
              </a:buClr>
              <a:buFont typeface="Wingdings" panose="05000000000000000000" pitchFamily="2" charset="2"/>
              <a:buChar char=""/>
              <a:tabLst>
                <a:tab pos="593725" algn="l"/>
              </a:tabLst>
            </a:pPr>
            <a:r>
              <a:rPr lang="ar-SA" sz="2800" b="1" dirty="0">
                <a:solidFill>
                  <a:srgbClr val="000000"/>
                </a:solidFill>
                <a:latin typeface="Traditional Arabic" panose="02020603050405020304" pitchFamily="18" charset="-78"/>
                <a:ea typeface="Times New Roman" panose="02020603050405020304" pitchFamily="18" charset="0"/>
                <a:cs typeface="AL-Mohanad" pitchFamily="2" charset="-78"/>
              </a:rPr>
              <a:t>ان يتعرف المتدرب على الضغوطات الحياتية  انواعها و اسبابها</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Clr>
                <a:srgbClr val="365F91"/>
              </a:buClr>
              <a:buFont typeface="Wingdings" panose="05000000000000000000" pitchFamily="2" charset="2"/>
              <a:buChar char=""/>
              <a:tabLst>
                <a:tab pos="593725" algn="l"/>
              </a:tabLst>
            </a:pPr>
            <a:r>
              <a:rPr lang="ar-SA" sz="2800" b="1" dirty="0" smtClean="0">
                <a:solidFill>
                  <a:srgbClr val="000000"/>
                </a:solidFill>
                <a:latin typeface="Traditional Arabic" panose="02020603050405020304" pitchFamily="18" charset="-78"/>
                <a:ea typeface="Times New Roman" panose="02020603050405020304" pitchFamily="18" charset="0"/>
                <a:cs typeface="AL-Mohanad" pitchFamily="2" charset="-78"/>
              </a:rPr>
              <a:t>ان </a:t>
            </a:r>
            <a:r>
              <a:rPr lang="ar-SA" sz="2800" b="1" dirty="0">
                <a:solidFill>
                  <a:srgbClr val="000000"/>
                </a:solidFill>
                <a:latin typeface="Traditional Arabic" panose="02020603050405020304" pitchFamily="18" charset="-78"/>
                <a:ea typeface="Times New Roman" panose="02020603050405020304" pitchFamily="18" charset="0"/>
                <a:cs typeface="AL-Mohanad" pitchFamily="2" charset="-78"/>
              </a:rPr>
              <a:t>يدرك المتدرب نتائج حسن و سوء  إدارة العمل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04690330"/>
      </p:ext>
    </p:extLst>
  </p:cSld>
  <p:clrMapOvr>
    <a:masterClrMapping/>
  </p:clrMapOvr>
  <p:transition spd="slow">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5312" b="3346"/>
          <a:stretch/>
        </p:blipFill>
        <p:spPr>
          <a:xfrm>
            <a:off x="1752600" y="152400"/>
            <a:ext cx="9025820" cy="6477000"/>
          </a:xfrm>
          <a:prstGeom prst="rect">
            <a:avLst/>
          </a:prstGeom>
        </p:spPr>
      </p:pic>
    </p:spTree>
    <p:extLst>
      <p:ext uri="{BB962C8B-B14F-4D97-AF65-F5344CB8AC3E}">
        <p14:creationId xmlns:p14="http://schemas.microsoft.com/office/powerpoint/2010/main" val="2974482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318380"/>
          </a:xfrm>
          <a:prstGeom prst="rect">
            <a:avLst/>
          </a:prstGeom>
        </p:spPr>
      </p:pic>
    </p:spTree>
    <p:extLst>
      <p:ext uri="{BB962C8B-B14F-4D97-AF65-F5344CB8AC3E}">
        <p14:creationId xmlns:p14="http://schemas.microsoft.com/office/powerpoint/2010/main" val="3087417172"/>
      </p:ext>
    </p:extLst>
  </p:cSld>
  <p:clrMapOvr>
    <a:masterClrMapping/>
  </p:clrMapOvr>
  <p:transition spd="slow">
    <p:randomBa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39794" y="1782644"/>
            <a:ext cx="9408541" cy="646331"/>
          </a:xfrm>
          <a:prstGeom prst="rect">
            <a:avLst/>
          </a:prstGeom>
        </p:spPr>
        <p:txBody>
          <a:bodyPr wrap="square">
            <a:spAutoFit/>
          </a:bodyPr>
          <a:lstStyle/>
          <a:p>
            <a:pPr lvl="0" algn="ctr" rtl="1">
              <a:spcAft>
                <a:spcPts val="800"/>
              </a:spcAft>
              <a:tabLst>
                <a:tab pos="2174240" algn="l"/>
                <a:tab pos="3236595" algn="ctr"/>
              </a:tabLst>
              <a:defRPr/>
            </a:pPr>
            <a:r>
              <a:rPr kumimoji="0" lang="ar-EG" sz="3600" b="1" i="0" u="none" strike="noStrike" kern="1200" cap="none" spc="0" normalizeH="0" baseline="0" noProof="0" dirty="0">
                <a:ln>
                  <a:noFill/>
                </a:ln>
                <a:solidFill>
                  <a:prstClr val="black"/>
                </a:solidFill>
                <a:effectLst/>
                <a:uLnTx/>
                <a:uFillTx/>
                <a:latin typeface="Calibri" panose="020F0502020204030204"/>
                <a:ea typeface="Times New Roman"/>
                <a:cs typeface="Times New Roman"/>
              </a:rPr>
              <a:t>عزيزي المتدرب اذكر ما تعرفه عن </a:t>
            </a:r>
            <a:r>
              <a:rPr lang="ar-EG" sz="3600" b="1" dirty="0">
                <a:solidFill>
                  <a:prstClr val="black"/>
                </a:solidFill>
                <a:ea typeface="Times New Roman"/>
                <a:cs typeface="Times New Roman"/>
              </a:rPr>
              <a:t>أسباب ضغط العمل </a:t>
            </a:r>
            <a:r>
              <a:rPr kumimoji="0" lang="ar-EG" sz="3600" b="1" i="0" u="none" strike="noStrike" kern="1200" cap="none" spc="0" normalizeH="0" baseline="0" noProof="0" dirty="0" smtClean="0">
                <a:ln>
                  <a:noFill/>
                </a:ln>
                <a:solidFill>
                  <a:prstClr val="black"/>
                </a:solidFill>
                <a:effectLst/>
                <a:uLnTx/>
                <a:uFillTx/>
                <a:latin typeface="Calibri"/>
                <a:ea typeface="Times New Roman"/>
                <a:cs typeface="Times New Roman"/>
              </a:rPr>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2062" y="2492090"/>
            <a:ext cx="3480114" cy="3841803"/>
          </a:xfrm>
          <a:prstGeom prst="rect">
            <a:avLst/>
          </a:prstGeom>
        </p:spPr>
      </p:pic>
      <p:sp>
        <p:nvSpPr>
          <p:cNvPr id="6" name="Rectangle 5"/>
          <p:cNvSpPr/>
          <p:nvPr/>
        </p:nvSpPr>
        <p:spPr>
          <a:xfrm>
            <a:off x="4055789" y="416608"/>
            <a:ext cx="3932660" cy="130292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800"/>
              </a:spcAft>
              <a:buClrTx/>
              <a:buSzTx/>
              <a:buFontTx/>
              <a:buNone/>
              <a:tabLst>
                <a:tab pos="2174240" algn="l"/>
                <a:tab pos="3236595" algn="ctr"/>
              </a:tabLst>
              <a:defRPr/>
            </a:pPr>
            <a:r>
              <a:rPr kumimoji="0" lang="ar-EG" sz="3600" b="1" i="0" u="none" strike="noStrike" kern="1200" cap="none" spc="0" normalizeH="0" baseline="0" noProof="0" dirty="0">
                <a:ln>
                  <a:noFill/>
                </a:ln>
                <a:solidFill>
                  <a:srgbClr val="4BACC6">
                    <a:lumMod val="50000"/>
                  </a:srgbClr>
                </a:solidFill>
                <a:effectLst/>
                <a:uLnTx/>
                <a:uFillTx/>
                <a:latin typeface="Calibri"/>
                <a:ea typeface="Times New Roman"/>
                <a:cs typeface="Times New Roman"/>
              </a:rPr>
              <a:t>نشاط – </a:t>
            </a:r>
            <a:r>
              <a:rPr kumimoji="0" lang="ar-EG" sz="3600" b="1" i="0" u="none" strike="noStrike" kern="1200" cap="none" spc="0" normalizeH="0" baseline="0" noProof="0" dirty="0" smtClean="0">
                <a:ln>
                  <a:noFill/>
                </a:ln>
                <a:solidFill>
                  <a:srgbClr val="4BACC6">
                    <a:lumMod val="50000"/>
                  </a:srgbClr>
                </a:solidFill>
                <a:effectLst/>
                <a:uLnTx/>
                <a:uFillTx/>
                <a:latin typeface="Calibri"/>
                <a:ea typeface="Times New Roman"/>
                <a:cs typeface="Times New Roman"/>
              </a:rPr>
              <a:t>2 </a:t>
            </a:r>
            <a:r>
              <a:rPr kumimoji="0" lang="ar-EG" sz="3600" b="1" i="0" u="none" strike="noStrike" kern="1200" cap="none" spc="0" normalizeH="0" baseline="0" noProof="0" dirty="0">
                <a:ln>
                  <a:noFill/>
                </a:ln>
                <a:solidFill>
                  <a:srgbClr val="4BACC6">
                    <a:lumMod val="50000"/>
                  </a:srgbClr>
                </a:solidFill>
                <a:effectLst/>
                <a:uLnTx/>
                <a:uFillTx/>
                <a:latin typeface="Calibri"/>
                <a:ea typeface="Times New Roman"/>
                <a:cs typeface="Times New Roman"/>
              </a:rPr>
              <a:t>– </a:t>
            </a:r>
          </a:p>
          <a:p>
            <a:pPr marL="0" marR="0" lvl="0" indent="0" algn="ctr" defTabSz="914400" rtl="1" eaLnBrk="1" fontAlgn="auto" latinLnBrk="0" hangingPunct="1">
              <a:lnSpc>
                <a:spcPct val="100000"/>
              </a:lnSpc>
              <a:spcBef>
                <a:spcPts val="0"/>
              </a:spcBef>
              <a:spcAft>
                <a:spcPts val="800"/>
              </a:spcAft>
              <a:buClrTx/>
              <a:buSzTx/>
              <a:buFontTx/>
              <a:buNone/>
              <a:tabLst>
                <a:tab pos="2174240" algn="l"/>
                <a:tab pos="3236595" algn="ctr"/>
              </a:tabLst>
              <a:defRPr/>
            </a:pPr>
            <a:r>
              <a:rPr kumimoji="0" lang="ar-EG" sz="3600" b="1" i="0" u="none" strike="noStrike" kern="1200" cap="none" spc="0" normalizeH="0" baseline="0" noProof="0" dirty="0">
                <a:ln>
                  <a:noFill/>
                </a:ln>
                <a:solidFill>
                  <a:srgbClr val="4BACC6">
                    <a:lumMod val="50000"/>
                  </a:srgbClr>
                </a:solidFill>
                <a:effectLst/>
                <a:uLnTx/>
                <a:uFillTx/>
                <a:latin typeface="Calibri"/>
                <a:ea typeface="Times New Roman"/>
                <a:cs typeface="Times New Roman"/>
              </a:rPr>
              <a:t>عصف ذهني – جماعي</a:t>
            </a:r>
          </a:p>
        </p:txBody>
      </p:sp>
    </p:spTree>
    <p:extLst>
      <p:ext uri="{BB962C8B-B14F-4D97-AF65-F5344CB8AC3E}">
        <p14:creationId xmlns:p14="http://schemas.microsoft.com/office/powerpoint/2010/main" val="2307589068"/>
      </p:ext>
    </p:extLst>
  </p:cSld>
  <p:clrMapOvr>
    <a:masterClrMapping/>
  </p:clrMapOvr>
  <p:transition spd="slow">
    <p:randomBar dir="ver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68243" y="381000"/>
            <a:ext cx="2420856" cy="1862048"/>
          </a:xfrm>
          <a:prstGeom prst="rect">
            <a:avLst/>
          </a:prstGeom>
        </p:spPr>
        <p:txBody>
          <a:bodyPr wrap="none">
            <a:spAutoFit/>
          </a:bodyPr>
          <a:lstStyle/>
          <a:p>
            <a:pPr algn="ctr" rtl="1"/>
            <a:r>
              <a:rPr lang="ar-SA" sz="11500" b="1" dirty="0">
                <a:solidFill>
                  <a:srgbClr val="660033"/>
                </a:solidFill>
                <a:ea typeface="Times New Roman"/>
                <a:cs typeface="Traditional Arabic"/>
              </a:rPr>
              <a:t>الخاتمة</a:t>
            </a:r>
            <a:endParaRPr lang="ar-EG" sz="11500" dirty="0">
              <a:solidFill>
                <a:srgbClr val="660033"/>
              </a:solidFill>
            </a:endParaRP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3200400" y="1905000"/>
            <a:ext cx="5189220" cy="4503420"/>
          </a:xfrm>
          <a:prstGeom prst="rect">
            <a:avLst/>
          </a:prstGeom>
        </p:spPr>
      </p:pic>
    </p:spTree>
    <p:extLst>
      <p:ext uri="{BB962C8B-B14F-4D97-AF65-F5344CB8AC3E}">
        <p14:creationId xmlns:p14="http://schemas.microsoft.com/office/powerpoint/2010/main" val="858474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33600" y="228601"/>
            <a:ext cx="8153400" cy="5843651"/>
          </a:xfrm>
          <a:prstGeom prst="rect">
            <a:avLst/>
          </a:prstGeom>
        </p:spPr>
        <p:txBody>
          <a:bodyPr wrap="square">
            <a:spAutoFit/>
          </a:bodyPr>
          <a:lstStyle/>
          <a:p>
            <a:pPr algn="ctr" rtl="1" fontAlgn="base">
              <a:lnSpc>
                <a:spcPct val="115000"/>
              </a:lnSpc>
              <a:spcAft>
                <a:spcPts val="1000"/>
              </a:spcAft>
            </a:pPr>
            <a:r>
              <a:rPr lang="ar-SA" sz="4000" b="1" u="sng" dirty="0">
                <a:solidFill>
                  <a:srgbClr val="993366"/>
                </a:solidFill>
                <a:latin typeface="Traditional Arabic" pitchFamily="18" charset="-78"/>
                <a:ea typeface="Times New Roman"/>
                <a:cs typeface="Traditional Arabic" pitchFamily="18" charset="-78"/>
              </a:rPr>
              <a:t>كلمة ختام</a:t>
            </a:r>
            <a:endParaRPr lang="en-US" sz="40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3600" b="1" dirty="0">
                <a:solidFill>
                  <a:srgbClr val="181D0F"/>
                </a:solidFill>
                <a:latin typeface="Traditional Arabic" pitchFamily="18" charset="-78"/>
                <a:cs typeface="Traditional Arabic" pitchFamily="18" charset="-78"/>
              </a:rPr>
              <a:t>لكل بدايه نهايه مهما طـالت ، وها نحن قد نخط حروف نهايتنا على أرصفة هذا المحور المبارك ، الذي سعينا فيه لاستغلال وقتنا بأمور</a:t>
            </a:r>
            <a:endParaRPr lang="en-US" sz="36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3600" b="1" dirty="0">
                <a:solidFill>
                  <a:srgbClr val="181D0F"/>
                </a:solidFill>
                <a:latin typeface="Traditional Arabic" pitchFamily="18" charset="-78"/>
                <a:cs typeface="Traditional Arabic" pitchFamily="18" charset="-78"/>
              </a:rPr>
              <a:t> تفيدننا في ديننا ودنيانا ،آملين من الله أن يكون حقق أهدافه وغاياته التي سطرت له ،</a:t>
            </a:r>
            <a:endParaRPr lang="en-US" sz="36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3600" b="1" dirty="0">
                <a:solidFill>
                  <a:srgbClr val="181D0F"/>
                </a:solidFill>
                <a:latin typeface="Traditional Arabic" pitchFamily="18" charset="-78"/>
                <a:cs typeface="Traditional Arabic" pitchFamily="18" charset="-78"/>
              </a:rPr>
              <a:t>مع خالص تحياتي وشكري للجميع والى اللقاء في دورات تدريبية قادمة</a:t>
            </a:r>
            <a:endParaRPr lang="en-US" sz="36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4000" b="1" dirty="0">
                <a:solidFill>
                  <a:srgbClr val="993366"/>
                </a:solidFill>
                <a:latin typeface="Traditional Arabic" pitchFamily="18" charset="-78"/>
                <a:cs typeface="Traditional Arabic" pitchFamily="18" charset="-78"/>
              </a:rPr>
              <a:t>....... </a:t>
            </a:r>
            <a:endParaRPr lang="en-US" sz="4000" dirty="0">
              <a:solidFill>
                <a:prstClr val="black"/>
              </a:solidFill>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2495247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90800" y="-152400"/>
            <a:ext cx="7010400" cy="1938992"/>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6000" b="1" i="0" u="none" strike="noStrike" kern="1200" cap="none" spc="50" normalizeH="0" baseline="0" noProof="0" dirty="0">
                <a:ln w="0"/>
                <a:solidFill>
                  <a:prstClr val="black"/>
                </a:solidFill>
                <a:effectLst>
                  <a:innerShdw blurRad="63500" dist="50800" dir="13500000">
                    <a:srgbClr val="000000">
                      <a:alpha val="50000"/>
                    </a:srgbClr>
                  </a:innerShdw>
                </a:effectLst>
                <a:uLnTx/>
                <a:uFillTx/>
                <a:latin typeface="Aldhabi" panose="01000000000000000000" pitchFamily="2" charset="-78"/>
                <a:ea typeface="+mn-ea"/>
                <a:cs typeface="Aldhabi" panose="01000000000000000000" pitchFamily="2" charset="-78"/>
              </a:rPr>
              <a:t>الوحدة </a:t>
            </a:r>
            <a:r>
              <a:rPr kumimoji="0" lang="ar-EG" sz="6000" b="1" i="0" u="none" strike="noStrike" kern="1200" cap="none" spc="50" normalizeH="0" baseline="0" noProof="0" dirty="0" smtClean="0">
                <a:ln w="0"/>
                <a:solidFill>
                  <a:prstClr val="black"/>
                </a:solidFill>
                <a:effectLst>
                  <a:innerShdw blurRad="63500" dist="50800" dir="13500000">
                    <a:srgbClr val="000000">
                      <a:alpha val="50000"/>
                    </a:srgbClr>
                  </a:innerShdw>
                </a:effectLst>
                <a:uLnTx/>
                <a:uFillTx/>
                <a:latin typeface="Aldhabi" panose="01000000000000000000" pitchFamily="2" charset="-78"/>
                <a:ea typeface="+mn-ea"/>
                <a:cs typeface="Aldhabi" panose="01000000000000000000" pitchFamily="2" charset="-78"/>
              </a:rPr>
              <a:t>التدريبية</a:t>
            </a:r>
          </a:p>
          <a:p>
            <a:pPr lvl="0" algn="ctr" rtl="1">
              <a:defRPr/>
            </a:pPr>
            <a:r>
              <a:rPr lang="ar-EG" sz="6000" b="1" spc="50" dirty="0">
                <a:ln w="0"/>
                <a:solidFill>
                  <a:srgbClr val="0070C0"/>
                </a:solidFill>
                <a:effectLst>
                  <a:innerShdw blurRad="63500" dist="50800" dir="13500000">
                    <a:srgbClr val="000000">
                      <a:alpha val="50000"/>
                    </a:srgbClr>
                  </a:innerShdw>
                </a:effectLst>
                <a:latin typeface="Aldhabi" panose="01000000000000000000" pitchFamily="2" charset="-78"/>
                <a:cs typeface="Aldhabi" panose="01000000000000000000" pitchFamily="2" charset="-78"/>
              </a:rPr>
              <a:t>كيف نتعامل مع الضغوط</a:t>
            </a:r>
            <a:endParaRPr kumimoji="0" lang="ar-EG" sz="6000" b="1" i="0" u="none" strike="noStrike" kern="1200" cap="none" spc="50" normalizeH="0" baseline="0" noProof="0" dirty="0" smtClean="0">
              <a:ln w="0"/>
              <a:solidFill>
                <a:srgbClr val="0070C0"/>
              </a:solidFill>
              <a:effectLst>
                <a:innerShdw blurRad="63500" dist="50800" dir="13500000">
                  <a:srgbClr val="000000">
                    <a:alpha val="50000"/>
                  </a:srgbClr>
                </a:innerShdw>
              </a:effectLst>
              <a:uLnTx/>
              <a:uFillTx/>
              <a:latin typeface="Aldhabi" panose="01000000000000000000" pitchFamily="2" charset="-78"/>
              <a:cs typeface="Aldhabi" panose="01000000000000000000" pitchFamily="2" charset="-78"/>
            </a:endParaRPr>
          </a:p>
        </p:txBody>
      </p:sp>
      <p:pic>
        <p:nvPicPr>
          <p:cNvPr id="2" name="Picture 1"/>
          <p:cNvPicPr>
            <a:picLocks noChangeAspect="1"/>
          </p:cNvPicPr>
          <p:nvPr/>
        </p:nvPicPr>
        <p:blipFill>
          <a:blip r:embed="rId2"/>
          <a:stretch>
            <a:fillRect/>
          </a:stretch>
        </p:blipFill>
        <p:spPr>
          <a:xfrm>
            <a:off x="2705100" y="1796424"/>
            <a:ext cx="7200900" cy="4347544"/>
          </a:xfrm>
          <a:prstGeom prst="rect">
            <a:avLst/>
          </a:prstGeom>
          <a:ln>
            <a:noFill/>
          </a:ln>
          <a:effectLst>
            <a:softEdge rad="112500"/>
          </a:effectLst>
        </p:spPr>
      </p:pic>
    </p:spTree>
    <p:extLst>
      <p:ext uri="{BB962C8B-B14F-4D97-AF65-F5344CB8AC3E}">
        <p14:creationId xmlns:p14="http://schemas.microsoft.com/office/powerpoint/2010/main" val="1788386205"/>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117509" y="1905000"/>
            <a:ext cx="5783766" cy="4056495"/>
          </a:xfrm>
          <a:prstGeom prst="rect">
            <a:avLst/>
          </a:prstGeom>
        </p:spPr>
        <p:txBody>
          <a:bodyPr wrap="square">
            <a:spAutoFit/>
          </a:bodyPr>
          <a:lstStyle/>
          <a:p>
            <a:pPr marL="457200" lvl="0" indent="-457200" algn="r" rtl="1">
              <a:lnSpc>
                <a:spcPct val="115000"/>
              </a:lnSpc>
              <a:buFont typeface="Wingdings" panose="05000000000000000000" pitchFamily="2" charset="2"/>
              <a:buChar char="q"/>
            </a:pPr>
            <a:r>
              <a:rPr lang="ar-EG" sz="2800" b="1" dirty="0" smtClean="0">
                <a:solidFill>
                  <a:srgbClr val="000000"/>
                </a:solidFill>
                <a:latin typeface="Calibri" panose="020F0502020204030204" pitchFamily="34" charset="0"/>
                <a:ea typeface="Calibri" panose="020F0502020204030204" pitchFamily="34" charset="0"/>
                <a:cs typeface="AL-Mohanad" pitchFamily="2" charset="-78"/>
              </a:rPr>
              <a:t>مفهوم </a:t>
            </a:r>
            <a:r>
              <a:rPr lang="ar-EG" sz="2800" b="1" dirty="0">
                <a:solidFill>
                  <a:srgbClr val="000000"/>
                </a:solidFill>
                <a:latin typeface="Calibri" panose="020F0502020204030204" pitchFamily="34" charset="0"/>
                <a:ea typeface="Calibri" panose="020F0502020204030204" pitchFamily="34" charset="0"/>
                <a:cs typeface="AL-Mohanad" pitchFamily="2" charset="-78"/>
              </a:rPr>
              <a:t>الضغوط </a:t>
            </a:r>
          </a:p>
          <a:p>
            <a:pPr marL="457200" lvl="0" indent="-457200" algn="r" rtl="1">
              <a:lnSpc>
                <a:spcPct val="115000"/>
              </a:lnSpc>
              <a:buFont typeface="Wingdings" panose="05000000000000000000" pitchFamily="2" charset="2"/>
              <a:buChar char="q"/>
            </a:pPr>
            <a:r>
              <a:rPr lang="ar-EG" sz="2800" b="1" dirty="0" smtClean="0">
                <a:solidFill>
                  <a:srgbClr val="000000"/>
                </a:solidFill>
                <a:latin typeface="Calibri" panose="020F0502020204030204" pitchFamily="34" charset="0"/>
                <a:ea typeface="Calibri" panose="020F0502020204030204" pitchFamily="34" charset="0"/>
                <a:cs typeface="AL-Mohanad" pitchFamily="2" charset="-78"/>
              </a:rPr>
              <a:t>أنواع </a:t>
            </a:r>
            <a:r>
              <a:rPr lang="ar-EG" sz="2800" b="1" dirty="0">
                <a:solidFill>
                  <a:srgbClr val="000000"/>
                </a:solidFill>
                <a:latin typeface="Calibri" panose="020F0502020204030204" pitchFamily="34" charset="0"/>
                <a:ea typeface="Calibri" panose="020F0502020204030204" pitchFamily="34" charset="0"/>
                <a:cs typeface="AL-Mohanad" pitchFamily="2" charset="-78"/>
              </a:rPr>
              <a:t>الضغوط </a:t>
            </a:r>
          </a:p>
          <a:p>
            <a:pPr marL="457200" lvl="0" indent="-457200" algn="r" rtl="1">
              <a:lnSpc>
                <a:spcPct val="115000"/>
              </a:lnSpc>
              <a:buFont typeface="Wingdings" panose="05000000000000000000" pitchFamily="2" charset="2"/>
              <a:buChar char="q"/>
            </a:pPr>
            <a:r>
              <a:rPr lang="ar-EG" sz="2800" b="1" dirty="0" smtClean="0">
                <a:solidFill>
                  <a:srgbClr val="000000"/>
                </a:solidFill>
                <a:latin typeface="Calibri" panose="020F0502020204030204" pitchFamily="34" charset="0"/>
                <a:ea typeface="Calibri" panose="020F0502020204030204" pitchFamily="34" charset="0"/>
                <a:cs typeface="AL-Mohanad" pitchFamily="2" charset="-78"/>
              </a:rPr>
              <a:t>متى </a:t>
            </a:r>
            <a:r>
              <a:rPr lang="ar-EG" sz="2800" b="1" dirty="0">
                <a:solidFill>
                  <a:srgbClr val="000000"/>
                </a:solidFill>
                <a:latin typeface="Calibri" panose="020F0502020204030204" pitchFamily="34" charset="0"/>
                <a:ea typeface="Calibri" panose="020F0502020204030204" pitchFamily="34" charset="0"/>
                <a:cs typeface="AL-Mohanad" pitchFamily="2" charset="-78"/>
              </a:rPr>
              <a:t>يحدث الشعور بالضغط ؟؟؟ </a:t>
            </a:r>
          </a:p>
          <a:p>
            <a:pPr marL="457200" lvl="0" indent="-457200" algn="r" rtl="1">
              <a:lnSpc>
                <a:spcPct val="115000"/>
              </a:lnSpc>
              <a:buFont typeface="Wingdings" panose="05000000000000000000" pitchFamily="2" charset="2"/>
              <a:buChar char="q"/>
            </a:pPr>
            <a:r>
              <a:rPr lang="ar-EG" sz="2800" b="1" dirty="0" smtClean="0">
                <a:solidFill>
                  <a:srgbClr val="000000"/>
                </a:solidFill>
                <a:latin typeface="Calibri" panose="020F0502020204030204" pitchFamily="34" charset="0"/>
                <a:ea typeface="Calibri" panose="020F0502020204030204" pitchFamily="34" charset="0"/>
                <a:cs typeface="AL-Mohanad" pitchFamily="2" charset="-78"/>
              </a:rPr>
              <a:t>مسببات </a:t>
            </a:r>
            <a:r>
              <a:rPr lang="ar-EG" sz="2800" b="1" dirty="0">
                <a:solidFill>
                  <a:srgbClr val="000000"/>
                </a:solidFill>
                <a:latin typeface="Calibri" panose="020F0502020204030204" pitchFamily="34" charset="0"/>
                <a:ea typeface="Calibri" panose="020F0502020204030204" pitchFamily="34" charset="0"/>
                <a:cs typeface="AL-Mohanad" pitchFamily="2" charset="-78"/>
              </a:rPr>
              <a:t>الضغوط النفسية </a:t>
            </a:r>
          </a:p>
          <a:p>
            <a:pPr marL="457200" lvl="0" indent="-457200" algn="r" rtl="1">
              <a:lnSpc>
                <a:spcPct val="115000"/>
              </a:lnSpc>
              <a:buFont typeface="Wingdings" panose="05000000000000000000" pitchFamily="2" charset="2"/>
              <a:buChar char="q"/>
            </a:pPr>
            <a:r>
              <a:rPr lang="ar-EG" sz="2800" b="1" dirty="0" smtClean="0">
                <a:solidFill>
                  <a:srgbClr val="000000"/>
                </a:solidFill>
                <a:latin typeface="Calibri" panose="020F0502020204030204" pitchFamily="34" charset="0"/>
                <a:ea typeface="Calibri" panose="020F0502020204030204" pitchFamily="34" charset="0"/>
                <a:cs typeface="AL-Mohanad" pitchFamily="2" charset="-78"/>
              </a:rPr>
              <a:t>التأثيرات </a:t>
            </a:r>
            <a:r>
              <a:rPr lang="ar-EG" sz="2800" b="1" dirty="0">
                <a:solidFill>
                  <a:srgbClr val="000000"/>
                </a:solidFill>
                <a:latin typeface="Calibri" panose="020F0502020204030204" pitchFamily="34" charset="0"/>
                <a:ea typeface="Calibri" panose="020F0502020204030204" pitchFamily="34" charset="0"/>
                <a:cs typeface="AL-Mohanad" pitchFamily="2" charset="-78"/>
              </a:rPr>
              <a:t>النفسية والجسدية للضغوط </a:t>
            </a:r>
          </a:p>
          <a:p>
            <a:pPr marL="457200" lvl="0" indent="-457200" algn="r" rtl="1">
              <a:lnSpc>
                <a:spcPct val="115000"/>
              </a:lnSpc>
              <a:buFont typeface="Wingdings" panose="05000000000000000000" pitchFamily="2" charset="2"/>
              <a:buChar char="q"/>
            </a:pPr>
            <a:r>
              <a:rPr lang="ar-EG" sz="2800" b="1" dirty="0" smtClean="0">
                <a:solidFill>
                  <a:srgbClr val="000000"/>
                </a:solidFill>
                <a:latin typeface="Calibri" panose="020F0502020204030204" pitchFamily="34" charset="0"/>
                <a:ea typeface="Calibri" panose="020F0502020204030204" pitchFamily="34" charset="0"/>
                <a:cs typeface="AL-Mohanad" pitchFamily="2" charset="-78"/>
              </a:rPr>
              <a:t>كيف </a:t>
            </a:r>
            <a:r>
              <a:rPr lang="ar-EG" sz="2800" b="1" dirty="0">
                <a:solidFill>
                  <a:srgbClr val="000000"/>
                </a:solidFill>
                <a:latin typeface="Calibri" panose="020F0502020204030204" pitchFamily="34" charset="0"/>
                <a:ea typeface="Calibri" panose="020F0502020204030204" pitchFamily="34" charset="0"/>
                <a:cs typeface="AL-Mohanad" pitchFamily="2" charset="-78"/>
              </a:rPr>
              <a:t>نتعامل مع الضغوط ؟  </a:t>
            </a:r>
          </a:p>
          <a:p>
            <a:pPr marL="457200" lvl="0" indent="-457200" algn="r" rtl="1">
              <a:lnSpc>
                <a:spcPct val="115000"/>
              </a:lnSpc>
              <a:buFont typeface="Wingdings" panose="05000000000000000000" pitchFamily="2" charset="2"/>
              <a:buChar char="q"/>
            </a:pPr>
            <a:r>
              <a:rPr lang="ar-EG" sz="2800" b="1" dirty="0" smtClean="0">
                <a:solidFill>
                  <a:srgbClr val="000000"/>
                </a:solidFill>
                <a:latin typeface="Calibri" panose="020F0502020204030204" pitchFamily="34" charset="0"/>
                <a:ea typeface="Calibri" panose="020F0502020204030204" pitchFamily="34" charset="0"/>
                <a:cs typeface="AL-Mohanad" pitchFamily="2" charset="-78"/>
              </a:rPr>
              <a:t>طُرق </a:t>
            </a:r>
            <a:r>
              <a:rPr lang="ar-EG" sz="2800" b="1" dirty="0">
                <a:solidFill>
                  <a:srgbClr val="000000"/>
                </a:solidFill>
                <a:latin typeface="Calibri" panose="020F0502020204030204" pitchFamily="34" charset="0"/>
                <a:ea typeface="Calibri" panose="020F0502020204030204" pitchFamily="34" charset="0"/>
                <a:cs typeface="AL-Mohanad" pitchFamily="2" charset="-78"/>
              </a:rPr>
              <a:t>التعامل مع الضغوط النفسيّة وأساليب مُواجَهتها </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0000" b="86556" l="6556" r="93667">
                        <a14:foregroundMark x1="82778" y1="36667" x2="80333" y2="60889"/>
                        <a14:foregroundMark x1="71667" y1="18889" x2="65667" y2="30556"/>
                        <a14:foregroundMark x1="66778" y1="18556" x2="63000" y2="22000"/>
                        <a14:foregroundMark x1="77667" y1="36889" x2="74778" y2="58889"/>
                        <a14:backgroundMark x1="48000" y1="31889" x2="48000" y2="31889"/>
                        <a14:backgroundMark x1="41333" y1="62000" x2="41333" y2="62000"/>
                        <a14:backgroundMark x1="29111" y1="70556" x2="29111" y2="70556"/>
                        <a14:backgroundMark x1="30778" y1="23889" x2="30778" y2="23889"/>
                      </a14:backgroundRemoval>
                    </a14:imgEffect>
                  </a14:imgLayer>
                </a14:imgProps>
              </a:ext>
              <a:ext uri="{28A0092B-C50C-407E-A947-70E740481C1C}">
                <a14:useLocalDpi xmlns:a14="http://schemas.microsoft.com/office/drawing/2010/main" val="0"/>
              </a:ext>
            </a:extLst>
          </a:blip>
          <a:srcRect l="7779" t="12558" r="7873" b="11246"/>
          <a:stretch/>
        </p:blipFill>
        <p:spPr>
          <a:xfrm>
            <a:off x="1432931" y="2373111"/>
            <a:ext cx="3005255" cy="2714747"/>
          </a:xfrm>
          <a:prstGeom prst="rect">
            <a:avLst/>
          </a:prstGeom>
        </p:spPr>
      </p:pic>
      <p:sp>
        <p:nvSpPr>
          <p:cNvPr id="3" name="Rectangle 2"/>
          <p:cNvSpPr/>
          <p:nvPr/>
        </p:nvSpPr>
        <p:spPr>
          <a:xfrm>
            <a:off x="8171960" y="115546"/>
            <a:ext cx="2711000" cy="1446550"/>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8800" b="1" i="0" u="none" strike="noStrike" kern="1200" cap="none" spc="0" normalizeH="0" baseline="0" noProof="0" dirty="0">
                <a:ln>
                  <a:noFill/>
                </a:ln>
                <a:solidFill>
                  <a:srgbClr val="3494BA">
                    <a:lumMod val="75000"/>
                  </a:srgbClr>
                </a:solidFill>
                <a:effectLst/>
                <a:uLnTx/>
                <a:uFillTx/>
                <a:latin typeface="Aldhabi" panose="01000000000000000000" pitchFamily="2" charset="-78"/>
                <a:ea typeface="+mn-ea"/>
                <a:cs typeface="Aldhabi" panose="01000000000000000000" pitchFamily="2" charset="-78"/>
              </a:rPr>
              <a:t>الجلسة الأولي</a:t>
            </a:r>
          </a:p>
        </p:txBody>
      </p:sp>
    </p:spTree>
    <p:extLst>
      <p:ext uri="{BB962C8B-B14F-4D97-AF65-F5344CB8AC3E}">
        <p14:creationId xmlns:p14="http://schemas.microsoft.com/office/powerpoint/2010/main" val="3665801482"/>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318380"/>
          </a:xfrm>
          <a:prstGeom prst="rect">
            <a:avLst/>
          </a:prstGeom>
        </p:spPr>
      </p:pic>
    </p:spTree>
    <p:extLst>
      <p:ext uri="{BB962C8B-B14F-4D97-AF65-F5344CB8AC3E}">
        <p14:creationId xmlns:p14="http://schemas.microsoft.com/office/powerpoint/2010/main" val="2798652121"/>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39794" y="1782644"/>
            <a:ext cx="9408541"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800"/>
              </a:spcAft>
              <a:buClrTx/>
              <a:buSzTx/>
              <a:buFontTx/>
              <a:buNone/>
              <a:tabLst>
                <a:tab pos="2174240" algn="l"/>
                <a:tab pos="3236595" algn="ctr"/>
              </a:tabLst>
              <a:defRPr/>
            </a:pPr>
            <a:r>
              <a:rPr kumimoji="0" lang="ar-EG" sz="3600" b="1" i="0" u="none" strike="noStrike" kern="1200" cap="none" spc="0" normalizeH="0" baseline="0" noProof="0" dirty="0">
                <a:ln>
                  <a:noFill/>
                </a:ln>
                <a:solidFill>
                  <a:prstClr val="black"/>
                </a:solidFill>
                <a:effectLst/>
                <a:uLnTx/>
                <a:uFillTx/>
                <a:latin typeface="Calibri" panose="020F0502020204030204"/>
                <a:ea typeface="Times New Roman"/>
                <a:cs typeface="Times New Roman"/>
              </a:rPr>
              <a:t>عزيزي المتدرب اذكر ما تعرفه عن </a:t>
            </a:r>
            <a:r>
              <a:rPr kumimoji="0" lang="ar-EG" sz="3600" b="1" i="0" u="none" strike="noStrike" kern="1200" cap="none" spc="0" normalizeH="0" baseline="0" noProof="0" dirty="0" smtClean="0">
                <a:ln>
                  <a:noFill/>
                </a:ln>
                <a:solidFill>
                  <a:prstClr val="black"/>
                </a:solidFill>
                <a:effectLst/>
                <a:uLnTx/>
                <a:uFillTx/>
                <a:latin typeface="Calibri"/>
                <a:ea typeface="Times New Roman"/>
                <a:cs typeface="Times New Roman"/>
              </a:rPr>
              <a:t>مفهوم الضغوط؟</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2062" y="2492090"/>
            <a:ext cx="3480114" cy="3841803"/>
          </a:xfrm>
          <a:prstGeom prst="rect">
            <a:avLst/>
          </a:prstGeom>
        </p:spPr>
      </p:pic>
      <p:sp>
        <p:nvSpPr>
          <p:cNvPr id="6" name="Rectangle 5"/>
          <p:cNvSpPr/>
          <p:nvPr/>
        </p:nvSpPr>
        <p:spPr>
          <a:xfrm>
            <a:off x="4055789" y="416608"/>
            <a:ext cx="3932660" cy="130292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800"/>
              </a:spcAft>
              <a:buClrTx/>
              <a:buSzTx/>
              <a:buFontTx/>
              <a:buNone/>
              <a:tabLst>
                <a:tab pos="2174240" algn="l"/>
                <a:tab pos="3236595" algn="ctr"/>
              </a:tabLst>
              <a:defRPr/>
            </a:pPr>
            <a:r>
              <a:rPr kumimoji="0" lang="ar-EG" sz="3600" b="1" i="0" u="none" strike="noStrike" kern="1200" cap="none" spc="0" normalizeH="0" baseline="0" noProof="0" dirty="0">
                <a:ln>
                  <a:noFill/>
                </a:ln>
                <a:solidFill>
                  <a:srgbClr val="4BACC6">
                    <a:lumMod val="50000"/>
                  </a:srgbClr>
                </a:solidFill>
                <a:effectLst/>
                <a:uLnTx/>
                <a:uFillTx/>
                <a:latin typeface="Calibri"/>
                <a:ea typeface="Times New Roman"/>
                <a:cs typeface="Times New Roman"/>
              </a:rPr>
              <a:t>نشاط – 1 – </a:t>
            </a:r>
          </a:p>
          <a:p>
            <a:pPr marL="0" marR="0" lvl="0" indent="0" algn="ctr" defTabSz="914400" rtl="1" eaLnBrk="1" fontAlgn="auto" latinLnBrk="0" hangingPunct="1">
              <a:lnSpc>
                <a:spcPct val="100000"/>
              </a:lnSpc>
              <a:spcBef>
                <a:spcPts val="0"/>
              </a:spcBef>
              <a:spcAft>
                <a:spcPts val="800"/>
              </a:spcAft>
              <a:buClrTx/>
              <a:buSzTx/>
              <a:buFontTx/>
              <a:buNone/>
              <a:tabLst>
                <a:tab pos="2174240" algn="l"/>
                <a:tab pos="3236595" algn="ctr"/>
              </a:tabLst>
              <a:defRPr/>
            </a:pPr>
            <a:r>
              <a:rPr kumimoji="0" lang="ar-EG" sz="3600" b="1" i="0" u="none" strike="noStrike" kern="1200" cap="none" spc="0" normalizeH="0" baseline="0" noProof="0" dirty="0">
                <a:ln>
                  <a:noFill/>
                </a:ln>
                <a:solidFill>
                  <a:srgbClr val="4BACC6">
                    <a:lumMod val="50000"/>
                  </a:srgbClr>
                </a:solidFill>
                <a:effectLst/>
                <a:uLnTx/>
                <a:uFillTx/>
                <a:latin typeface="Calibri"/>
                <a:ea typeface="Times New Roman"/>
                <a:cs typeface="Times New Roman"/>
              </a:rPr>
              <a:t>عصف ذهني – جماعي</a:t>
            </a:r>
          </a:p>
        </p:txBody>
      </p:sp>
    </p:spTree>
    <p:extLst>
      <p:ext uri="{BB962C8B-B14F-4D97-AF65-F5344CB8AC3E}">
        <p14:creationId xmlns:p14="http://schemas.microsoft.com/office/powerpoint/2010/main" val="3294322849"/>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48200" y="1981200"/>
            <a:ext cx="7010400" cy="3785652"/>
          </a:xfrm>
          <a:prstGeom prst="rect">
            <a:avLst/>
          </a:prstGeom>
        </p:spPr>
        <p:txBody>
          <a:bodyPr wrap="square">
            <a:spAutoFit/>
          </a:bodyPr>
          <a:lstStyle/>
          <a:p>
            <a:pPr algn="r" rtl="1">
              <a:lnSpc>
                <a:spcPct val="150000"/>
              </a:lnSpc>
              <a:spcAft>
                <a:spcPts val="1000"/>
              </a:spcAft>
            </a:pPr>
            <a:r>
              <a:rPr lang="ar-SA" sz="3200" b="1" dirty="0">
                <a:effectLst>
                  <a:outerShdw blurRad="38100" dist="38100" dir="2700000" algn="tl">
                    <a:srgbClr val="000000">
                      <a:alpha val="43137"/>
                    </a:srgbClr>
                  </a:outerShdw>
                </a:effectLst>
                <a:latin typeface="Traditional Arabic" pitchFamily="18" charset="-78"/>
                <a:ea typeface="Calibri"/>
                <a:cs typeface="Traditional Arabic" pitchFamily="18" charset="-78"/>
              </a:rPr>
              <a:t>إدارة الضغوط :أسلوب حسن الإدارة المبني على أمرين أولهما التحكم في الإنفعالات الداخلية وثانيهما التحكمفي الإنفعالات الخارجية وترجمة ذلك التحكم بردة فعل إيجابية سواء على المستوى الداخلي أوالمستوى الخارجي وبلوغ الجانبين الروحي والأخلاقي درجة عالية من الثبات والأمان .</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3" name="Cloud Callout 2"/>
          <p:cNvSpPr/>
          <p:nvPr/>
        </p:nvSpPr>
        <p:spPr>
          <a:xfrm>
            <a:off x="5486400" y="228600"/>
            <a:ext cx="5753100" cy="1219201"/>
          </a:xfrm>
          <a:prstGeom prst="cloudCallout">
            <a:avLst/>
          </a:prstGeom>
          <a:solidFill>
            <a:schemeClr val="accent1">
              <a:lumMod val="75000"/>
            </a:schemeClr>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1" anchor="ctr"/>
          <a:lstStyle/>
          <a:p>
            <a:pPr lvl="0" algn="ctr"/>
            <a:r>
              <a:rPr lang="ar-SA" sz="4000" b="1" kern="0" dirty="0">
                <a:solidFill>
                  <a:sysClr val="window" lastClr="FFFFFF"/>
                </a:solidFill>
                <a:effectLst>
                  <a:outerShdw blurRad="38100" dist="38100" dir="2700000" algn="tl">
                    <a:srgbClr val="000000">
                      <a:alpha val="43137"/>
                    </a:srgbClr>
                  </a:outerShdw>
                </a:effectLst>
                <a:ea typeface="Calibri"/>
                <a:cs typeface="Traditional Arabic"/>
              </a:rPr>
              <a:t>مفهوم </a:t>
            </a:r>
            <a:r>
              <a:rPr lang="ar-EG" sz="4000" b="1" kern="0" dirty="0" smtClean="0">
                <a:solidFill>
                  <a:sysClr val="window" lastClr="FFFFFF"/>
                </a:solidFill>
                <a:effectLst>
                  <a:outerShdw blurRad="38100" dist="38100" dir="2700000" algn="tl">
                    <a:srgbClr val="000000">
                      <a:alpha val="43137"/>
                    </a:srgbClr>
                  </a:outerShdw>
                </a:effectLst>
                <a:ea typeface="Calibri"/>
                <a:cs typeface="Traditional Arabic"/>
              </a:rPr>
              <a:t>إدارة الضغوط</a:t>
            </a:r>
            <a:endParaRPr lang="ar-EG" sz="4000" kern="0" dirty="0">
              <a:solidFill>
                <a:sysClr val="window" lastClr="FFFFFF"/>
              </a:solidFill>
              <a:effectLst>
                <a:outerShdw blurRad="38100" dist="38100" dir="2700000" algn="tl">
                  <a:srgbClr val="000000">
                    <a:alpha val="43137"/>
                  </a:srgbClr>
                </a:outerShdw>
              </a:effectLst>
              <a:latin typeface="Calibri"/>
              <a:cs typeface="Arial"/>
            </a:endParaRPr>
          </a:p>
        </p:txBody>
      </p:sp>
      <p:pic>
        <p:nvPicPr>
          <p:cNvPr id="5" name="Picture 4"/>
          <p:cNvPicPr>
            <a:picLocks noChangeAspect="1"/>
          </p:cNvPicPr>
          <p:nvPr/>
        </p:nvPicPr>
        <p:blipFill>
          <a:blip r:embed="rId2"/>
          <a:stretch>
            <a:fillRect/>
          </a:stretch>
        </p:blipFill>
        <p:spPr>
          <a:xfrm>
            <a:off x="457200" y="2743200"/>
            <a:ext cx="3886200" cy="2825122"/>
          </a:xfrm>
          <a:prstGeom prst="rect">
            <a:avLst/>
          </a:prstGeom>
        </p:spPr>
      </p:pic>
    </p:spTree>
    <p:extLst>
      <p:ext uri="{BB962C8B-B14F-4D97-AF65-F5344CB8AC3E}">
        <p14:creationId xmlns:p14="http://schemas.microsoft.com/office/powerpoint/2010/main" val="10406732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ppt/theme/theme7.xml><?xml version="1.0" encoding="utf-8"?>
<a:theme xmlns:a="http://schemas.openxmlformats.org/drawingml/2006/main" name="1_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otalTime>1372</TotalTime>
  <Words>1310</Words>
  <Application>Microsoft Office PowerPoint</Application>
  <PresentationFormat>Custom</PresentationFormat>
  <Paragraphs>238</Paragraphs>
  <Slides>44</Slides>
  <Notes>0</Notes>
  <HiddenSlides>0</HiddenSlides>
  <MMClips>0</MMClips>
  <ScaleCrop>false</ScaleCrop>
  <HeadingPairs>
    <vt:vector size="4" baseType="variant">
      <vt:variant>
        <vt:lpstr>Theme</vt:lpstr>
      </vt:variant>
      <vt:variant>
        <vt:i4>7</vt:i4>
      </vt:variant>
      <vt:variant>
        <vt:lpstr>Slide Titles</vt:lpstr>
      </vt:variant>
      <vt:variant>
        <vt:i4>44</vt:i4>
      </vt:variant>
    </vt:vector>
  </HeadingPairs>
  <TitlesOfParts>
    <vt:vector size="51" baseType="lpstr">
      <vt:lpstr>Office Theme</vt:lpstr>
      <vt:lpstr>1_Office Theme</vt:lpstr>
      <vt:lpstr>11_Office Theme</vt:lpstr>
      <vt:lpstr>12_Office Theme</vt:lpstr>
      <vt:lpstr>13_Office Theme</vt:lpstr>
      <vt:lpstr>Retrospect</vt:lpstr>
      <vt:lpstr>1_Retrospect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استراحة تدريبية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SoSo</cp:lastModifiedBy>
  <cp:revision>97</cp:revision>
  <dcterms:created xsi:type="dcterms:W3CDTF">2006-08-16T00:00:00Z</dcterms:created>
  <dcterms:modified xsi:type="dcterms:W3CDTF">2021-10-02T00:35:10Z</dcterms:modified>
</cp:coreProperties>
</file>