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79" r:id="rId2"/>
  </p:sldMasterIdLst>
  <p:notesMasterIdLst>
    <p:notesMasterId r:id="rId56"/>
  </p:notesMasterIdLst>
  <p:handoutMasterIdLst>
    <p:handoutMasterId r:id="rId57"/>
  </p:handoutMasterIdLst>
  <p:sldIdLst>
    <p:sldId id="508" r:id="rId3"/>
    <p:sldId id="266" r:id="rId4"/>
    <p:sldId id="419" r:id="rId5"/>
    <p:sldId id="423" r:id="rId6"/>
    <p:sldId id="422" r:id="rId7"/>
    <p:sldId id="421" r:id="rId8"/>
    <p:sldId id="453" r:id="rId9"/>
    <p:sldId id="451" r:id="rId10"/>
    <p:sldId id="425" r:id="rId11"/>
    <p:sldId id="457" r:id="rId12"/>
    <p:sldId id="455" r:id="rId13"/>
    <p:sldId id="456" r:id="rId14"/>
    <p:sldId id="458" r:id="rId15"/>
    <p:sldId id="460" r:id="rId16"/>
    <p:sldId id="463" r:id="rId17"/>
    <p:sldId id="464" r:id="rId18"/>
    <p:sldId id="465" r:id="rId19"/>
    <p:sldId id="466" r:id="rId20"/>
    <p:sldId id="467" r:id="rId21"/>
    <p:sldId id="468" r:id="rId22"/>
    <p:sldId id="469" r:id="rId23"/>
    <p:sldId id="470" r:id="rId24"/>
    <p:sldId id="471" r:id="rId25"/>
    <p:sldId id="472" r:id="rId26"/>
    <p:sldId id="473" r:id="rId27"/>
    <p:sldId id="441" r:id="rId28"/>
    <p:sldId id="442" r:id="rId29"/>
    <p:sldId id="474" r:id="rId30"/>
    <p:sldId id="475" r:id="rId31"/>
    <p:sldId id="476" r:id="rId32"/>
    <p:sldId id="477" r:id="rId33"/>
    <p:sldId id="478" r:id="rId34"/>
    <p:sldId id="479" r:id="rId35"/>
    <p:sldId id="480" r:id="rId36"/>
    <p:sldId id="498" r:id="rId37"/>
    <p:sldId id="499" r:id="rId38"/>
    <p:sldId id="501" r:id="rId39"/>
    <p:sldId id="502" r:id="rId40"/>
    <p:sldId id="500" r:id="rId41"/>
    <p:sldId id="503" r:id="rId42"/>
    <p:sldId id="505" r:id="rId43"/>
    <p:sldId id="507" r:id="rId44"/>
    <p:sldId id="491" r:id="rId45"/>
    <p:sldId id="492" r:id="rId46"/>
    <p:sldId id="493" r:id="rId47"/>
    <p:sldId id="494" r:id="rId48"/>
    <p:sldId id="495" r:id="rId49"/>
    <p:sldId id="496" r:id="rId50"/>
    <p:sldId id="497" r:id="rId51"/>
    <p:sldId id="454" r:id="rId52"/>
    <p:sldId id="452" r:id="rId53"/>
    <p:sldId id="449" r:id="rId54"/>
    <p:sldId id="445" r:id="rId55"/>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xmlns="">
        <p15:guide id="9" pos="3839" userDrawn="1">
          <p15:clr>
            <a:srgbClr val="A4A3A4"/>
          </p15:clr>
        </p15:guide>
        <p15:guide id="10" orient="horz" pos="2160"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203B"/>
    <a:srgbClr val="0000FF"/>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9080" autoAdjust="0"/>
  </p:normalViewPr>
  <p:slideViewPr>
    <p:cSldViewPr showGuides="1">
      <p:cViewPr>
        <p:scale>
          <a:sx n="72" d="100"/>
          <a:sy n="72" d="100"/>
        </p:scale>
        <p:origin x="-660" y="-12"/>
      </p:cViewPr>
      <p:guideLst>
        <p:guide orient="horz" pos="2160"/>
        <p:guide pos="3839"/>
      </p:guideLst>
    </p:cSldViewPr>
  </p:slideViewPr>
  <p:notesTextViewPr>
    <p:cViewPr>
      <p:scale>
        <a:sx n="1" d="1"/>
        <a:sy n="1" d="1"/>
      </p:scale>
      <p:origin x="0" y="0"/>
    </p:cViewPr>
  </p:notesTextViewPr>
  <p:notesViewPr>
    <p:cSldViewPr>
      <p:cViewPr varScale="1">
        <p:scale>
          <a:sx n="63" d="100"/>
          <a:sy n="63" d="100"/>
        </p:scale>
        <p:origin x="1986"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82143-030E-4FE9-83FB-010F61E37313}" type="doc">
      <dgm:prSet loTypeId="urn:microsoft.com/office/officeart/2005/8/layout/hList1" loCatId="list" qsTypeId="urn:microsoft.com/office/officeart/2005/8/quickstyle/3d1" qsCatId="3D" csTypeId="urn:microsoft.com/office/officeart/2005/8/colors/colorful3" csCatId="colorful" phldr="1"/>
      <dgm:spPr/>
      <dgm:t>
        <a:bodyPr/>
        <a:lstStyle/>
        <a:p>
          <a:pPr rtl="1"/>
          <a:endParaRPr lang="ar-EG"/>
        </a:p>
      </dgm:t>
    </dgm:pt>
    <dgm:pt modelId="{F2097243-9E96-4D16-BDB3-B0F201001243}">
      <dgm:prSet phldrT="[Text]" custT="1"/>
      <dgm:spPr/>
      <dgm:t>
        <a:bodyPr/>
        <a:lstStyle/>
        <a:p>
          <a:pPr rtl="1"/>
          <a:r>
            <a:rPr lang="ar-EG" sz="2800" b="1" u="none" dirty="0" smtClean="0">
              <a:effectLst>
                <a:outerShdw blurRad="38100" dist="38100" dir="2700000" algn="tl">
                  <a:srgbClr val="000000">
                    <a:alpha val="43137"/>
                  </a:srgbClr>
                </a:outerShdw>
              </a:effectLst>
              <a:latin typeface="Traditional Arabic" pitchFamily="18" charset="-78"/>
              <a:cs typeface="Traditional Arabic" pitchFamily="18" charset="-78"/>
            </a:rPr>
            <a:t>اولاً : مسببات الضغوط الداخلية </a:t>
          </a:r>
          <a:endParaRPr lang="ar-EG" sz="2800" b="1"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ADDB7A1A-D917-4AA3-B6C1-713FF0C17BBE}" type="parTrans" cxnId="{9300CEAA-B55D-47F8-82CC-D60B6F76DA18}">
      <dgm:prSet/>
      <dgm:spPr/>
      <dgm:t>
        <a:bodyPr/>
        <a:lstStyle/>
        <a:p>
          <a:pPr rtl="1"/>
          <a:endParaRPr lang="ar-EG"/>
        </a:p>
      </dgm:t>
    </dgm:pt>
    <dgm:pt modelId="{50A1FCCF-55D5-4732-9182-4EEEA4B5EFA6}" type="sibTrans" cxnId="{9300CEAA-B55D-47F8-82CC-D60B6F76DA18}">
      <dgm:prSet/>
      <dgm:spPr/>
      <dgm:t>
        <a:bodyPr/>
        <a:lstStyle/>
        <a:p>
          <a:pPr rtl="1"/>
          <a:endParaRPr lang="ar-EG"/>
        </a:p>
      </dgm:t>
    </dgm:pt>
    <dgm:pt modelId="{392DDE0D-E1AD-47E2-8DD6-B56879431113}">
      <dgm:prSet phldrT="[Text]" custT="1"/>
      <dgm:spPr/>
      <dgm:t>
        <a:bodyPr/>
        <a:lstStyle/>
        <a:p>
          <a:pPr rtl="1"/>
          <a:r>
            <a:rPr lang="ar-SA" sz="2400" b="1" dirty="0" smtClean="0">
              <a:effectLst/>
              <a:latin typeface="Traditional Arabic" pitchFamily="18" charset="-78"/>
              <a:cs typeface="Traditional Arabic" pitchFamily="18" charset="-78"/>
            </a:rPr>
            <a:t>الأعضاء الحيوية </a:t>
          </a:r>
          <a:r>
            <a:rPr lang="ar-EG" sz="2400" dirty="0" smtClean="0">
              <a:effectLst/>
              <a:latin typeface="Traditional Arabic" pitchFamily="18" charset="-78"/>
              <a:cs typeface="Traditional Arabic" pitchFamily="18" charset="-78"/>
            </a:rPr>
            <a:t> </a:t>
          </a:r>
          <a:endParaRPr lang="ar-EG" sz="2400" dirty="0">
            <a:effectLst/>
            <a:latin typeface="Traditional Arabic" pitchFamily="18" charset="-78"/>
            <a:cs typeface="Traditional Arabic" pitchFamily="18" charset="-78"/>
          </a:endParaRPr>
        </a:p>
      </dgm:t>
    </dgm:pt>
    <dgm:pt modelId="{3180B342-EB56-4651-A69B-CF31A0DCD695}" type="parTrans" cxnId="{C0093859-4ABE-4BA8-BCC7-B2BABEEEA80A}">
      <dgm:prSet/>
      <dgm:spPr/>
      <dgm:t>
        <a:bodyPr/>
        <a:lstStyle/>
        <a:p>
          <a:pPr rtl="1"/>
          <a:endParaRPr lang="ar-EG"/>
        </a:p>
      </dgm:t>
    </dgm:pt>
    <dgm:pt modelId="{06B7D6C0-458E-45CD-9F6B-34A723174C46}" type="sibTrans" cxnId="{C0093859-4ABE-4BA8-BCC7-B2BABEEEA80A}">
      <dgm:prSet/>
      <dgm:spPr/>
      <dgm:t>
        <a:bodyPr/>
        <a:lstStyle/>
        <a:p>
          <a:pPr rtl="1"/>
          <a:endParaRPr lang="ar-EG"/>
        </a:p>
      </dgm:t>
    </dgm:pt>
    <dgm:pt modelId="{8AEB16D1-A734-4EB0-9E89-812FB07B5523}">
      <dgm:prSet phldrT="[Text]" custT="1"/>
      <dgm:spPr/>
      <dgm:t>
        <a:bodyPr/>
        <a:lstStyle/>
        <a:p>
          <a:pPr rtl="1"/>
          <a:r>
            <a:rPr lang="ar-SA" sz="2800" b="1" u="none" dirty="0" smtClean="0">
              <a:effectLst>
                <a:outerShdw blurRad="38100" dist="38100" dir="2700000" algn="tl">
                  <a:srgbClr val="000000">
                    <a:alpha val="43137"/>
                  </a:srgbClr>
                </a:outerShdw>
              </a:effectLst>
              <a:latin typeface="Traditional Arabic" pitchFamily="18" charset="-78"/>
              <a:cs typeface="Traditional Arabic" pitchFamily="18" charset="-78"/>
            </a:rPr>
            <a:t>ثانياً : مسببات الضغوط الخارجية </a:t>
          </a:r>
          <a:endParaRPr lang="ar-EG" sz="28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729AD9ED-2684-4FDA-90E7-A546AB88D810}" type="parTrans" cxnId="{00AFE8F7-174A-43BB-9C70-542416054237}">
      <dgm:prSet/>
      <dgm:spPr/>
      <dgm:t>
        <a:bodyPr/>
        <a:lstStyle/>
        <a:p>
          <a:pPr rtl="1"/>
          <a:endParaRPr lang="ar-EG"/>
        </a:p>
      </dgm:t>
    </dgm:pt>
    <dgm:pt modelId="{7610DC39-9357-4E3A-840B-7201612D9805}" type="sibTrans" cxnId="{00AFE8F7-174A-43BB-9C70-542416054237}">
      <dgm:prSet/>
      <dgm:spPr/>
      <dgm:t>
        <a:bodyPr/>
        <a:lstStyle/>
        <a:p>
          <a:pPr rtl="1"/>
          <a:endParaRPr lang="ar-EG"/>
        </a:p>
      </dgm:t>
    </dgm:pt>
    <dgm:pt modelId="{2133C322-FAE2-4415-800D-584B4C969DEF}">
      <dgm:prSet phldrT="[Text]" custT="1"/>
      <dgm:spPr/>
      <dgm:t>
        <a:bodyPr/>
        <a:lstStyle/>
        <a:p>
          <a:pPr rtl="1"/>
          <a:r>
            <a:rPr lang="ar-SA" sz="2400" b="1" dirty="0" smtClean="0">
              <a:effectLst/>
              <a:latin typeface="Traditional Arabic" pitchFamily="18" charset="-78"/>
              <a:cs typeface="Traditional Arabic" pitchFamily="18" charset="-78"/>
            </a:rPr>
            <a:t>حالات الوفاة </a:t>
          </a:r>
          <a:endParaRPr lang="ar-EG" sz="2400" dirty="0">
            <a:effectLst/>
            <a:latin typeface="Traditional Arabic" pitchFamily="18" charset="-78"/>
            <a:cs typeface="Traditional Arabic" pitchFamily="18" charset="-78"/>
          </a:endParaRPr>
        </a:p>
      </dgm:t>
    </dgm:pt>
    <dgm:pt modelId="{61F3658E-166F-4342-A000-6ACE754D7747}" type="parTrans" cxnId="{86195DC8-7CFE-4920-AD1D-F758B320BF2F}">
      <dgm:prSet/>
      <dgm:spPr/>
      <dgm:t>
        <a:bodyPr/>
        <a:lstStyle/>
        <a:p>
          <a:pPr rtl="1"/>
          <a:endParaRPr lang="ar-EG"/>
        </a:p>
      </dgm:t>
    </dgm:pt>
    <dgm:pt modelId="{5181886A-8893-4AE6-9FB9-D952E4CA2948}" type="sibTrans" cxnId="{86195DC8-7CFE-4920-AD1D-F758B320BF2F}">
      <dgm:prSet/>
      <dgm:spPr/>
      <dgm:t>
        <a:bodyPr/>
        <a:lstStyle/>
        <a:p>
          <a:pPr rtl="1"/>
          <a:endParaRPr lang="ar-EG"/>
        </a:p>
      </dgm:t>
    </dgm:pt>
    <dgm:pt modelId="{5FDE1B4B-FEC9-486C-AAE1-731D5EB6770C}">
      <dgm:prSet phldrT="[Text]" custT="1"/>
      <dgm:spPr/>
      <dgm:t>
        <a:bodyPr/>
        <a:lstStyle/>
        <a:p>
          <a:pPr rtl="1"/>
          <a:r>
            <a:rPr lang="ar-SA" sz="2800" b="1" u="none" dirty="0" smtClean="0">
              <a:effectLst>
                <a:outerShdw blurRad="38100" dist="38100" dir="2700000" algn="tl">
                  <a:srgbClr val="000000">
                    <a:alpha val="43137"/>
                  </a:srgbClr>
                </a:outerShdw>
              </a:effectLst>
              <a:latin typeface="Traditional Arabic" pitchFamily="18" charset="-78"/>
              <a:cs typeface="Traditional Arabic" pitchFamily="18" charset="-78"/>
            </a:rPr>
            <a:t>ثالثاً : مسببات خارجية بيئية  </a:t>
          </a:r>
          <a:endParaRPr lang="ar-EG" sz="28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A71927E-FD14-479C-AF4C-B60D52F5ACD1}" type="parTrans" cxnId="{7F4FC10F-DF25-4FCA-B7D2-B23473894794}">
      <dgm:prSet/>
      <dgm:spPr/>
      <dgm:t>
        <a:bodyPr/>
        <a:lstStyle/>
        <a:p>
          <a:pPr rtl="1"/>
          <a:endParaRPr lang="ar-EG"/>
        </a:p>
      </dgm:t>
    </dgm:pt>
    <dgm:pt modelId="{1E3B6C16-AA14-4392-BD2D-FEA5D37DEF3C}" type="sibTrans" cxnId="{7F4FC10F-DF25-4FCA-B7D2-B23473894794}">
      <dgm:prSet/>
      <dgm:spPr/>
      <dgm:t>
        <a:bodyPr/>
        <a:lstStyle/>
        <a:p>
          <a:pPr rtl="1"/>
          <a:endParaRPr lang="ar-EG"/>
        </a:p>
      </dgm:t>
    </dgm:pt>
    <dgm:pt modelId="{4F102AD7-03DB-4F6F-9A16-CF53BF5C8338}">
      <dgm:prSet phldrT="[Text]" custT="1"/>
      <dgm:spPr/>
      <dgm:t>
        <a:bodyPr/>
        <a:lstStyle/>
        <a:p>
          <a:pPr rtl="1"/>
          <a:r>
            <a:rPr lang="ar-SA" sz="2400" b="1" dirty="0" smtClean="0">
              <a:effectLst/>
              <a:latin typeface="Traditional Arabic" pitchFamily="18" charset="-78"/>
              <a:cs typeface="Traditional Arabic" pitchFamily="18" charset="-78"/>
            </a:rPr>
            <a:t>الضوضاء الشديدة </a:t>
          </a:r>
          <a:endParaRPr lang="ar-EG" sz="2400" dirty="0">
            <a:effectLst/>
            <a:latin typeface="Traditional Arabic" pitchFamily="18" charset="-78"/>
            <a:cs typeface="Traditional Arabic" pitchFamily="18" charset="-78"/>
          </a:endParaRPr>
        </a:p>
      </dgm:t>
    </dgm:pt>
    <dgm:pt modelId="{AC363E38-6FB3-4129-8EE2-645FEAA26B9D}" type="parTrans" cxnId="{4D160BDD-18AB-4551-8273-EE48A7F8C117}">
      <dgm:prSet/>
      <dgm:spPr/>
      <dgm:t>
        <a:bodyPr/>
        <a:lstStyle/>
        <a:p>
          <a:pPr rtl="1"/>
          <a:endParaRPr lang="ar-EG"/>
        </a:p>
      </dgm:t>
    </dgm:pt>
    <dgm:pt modelId="{F725C181-C662-4371-8E64-0C936A7C2D51}" type="sibTrans" cxnId="{4D160BDD-18AB-4551-8273-EE48A7F8C117}">
      <dgm:prSet/>
      <dgm:spPr/>
      <dgm:t>
        <a:bodyPr/>
        <a:lstStyle/>
        <a:p>
          <a:pPr rtl="1"/>
          <a:endParaRPr lang="ar-EG"/>
        </a:p>
      </dgm:t>
    </dgm:pt>
    <dgm:pt modelId="{D75969B5-989A-4F80-926B-187F72BF4B6F}">
      <dgm:prSet phldrT="[Text]" custT="1"/>
      <dgm:spPr/>
      <dgm:t>
        <a:bodyPr/>
        <a:lstStyle/>
        <a:p>
          <a:pPr rtl="1"/>
          <a:r>
            <a:rPr lang="ar-SA" sz="2800" b="1" u="none" dirty="0" smtClean="0">
              <a:effectLst>
                <a:outerShdw blurRad="38100" dist="38100" dir="2700000" algn="tl">
                  <a:srgbClr val="000000">
                    <a:alpha val="43137"/>
                  </a:srgbClr>
                </a:outerShdw>
              </a:effectLst>
              <a:latin typeface="Traditional Arabic" pitchFamily="18" charset="-78"/>
              <a:cs typeface="Traditional Arabic" pitchFamily="18" charset="-78"/>
            </a:rPr>
            <a:t>رابعاً : مسببات خارجية وظيفية  </a:t>
          </a:r>
          <a:endParaRPr lang="ar-EG" sz="2800" u="none"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3792FA7-C87A-4218-801B-0946760384B5}" type="parTrans" cxnId="{4DF86C01-6E66-4C6C-A337-BDA935F98CE4}">
      <dgm:prSet/>
      <dgm:spPr/>
      <dgm:t>
        <a:bodyPr/>
        <a:lstStyle/>
        <a:p>
          <a:pPr rtl="1"/>
          <a:endParaRPr lang="ar-EG"/>
        </a:p>
      </dgm:t>
    </dgm:pt>
    <dgm:pt modelId="{9155A99D-CF60-4FB3-B002-D52A98678D4C}" type="sibTrans" cxnId="{4DF86C01-6E66-4C6C-A337-BDA935F98CE4}">
      <dgm:prSet/>
      <dgm:spPr/>
      <dgm:t>
        <a:bodyPr/>
        <a:lstStyle/>
        <a:p>
          <a:pPr rtl="1"/>
          <a:endParaRPr lang="ar-EG"/>
        </a:p>
      </dgm:t>
    </dgm:pt>
    <dgm:pt modelId="{10323627-7C32-4F25-8311-CDFE85DD7576}">
      <dgm:prSet custT="1"/>
      <dgm:spPr/>
      <dgm:t>
        <a:bodyPr/>
        <a:lstStyle/>
        <a:p>
          <a:pPr rtl="1"/>
          <a:r>
            <a:rPr lang="ar-SA" sz="2400" b="1" dirty="0" smtClean="0">
              <a:effectLst/>
              <a:latin typeface="Traditional Arabic" pitchFamily="18" charset="-78"/>
              <a:cs typeface="Traditional Arabic" pitchFamily="18" charset="-78"/>
            </a:rPr>
            <a:t>حالات الطلاق </a:t>
          </a:r>
          <a:endParaRPr lang="en-US" sz="2400" dirty="0">
            <a:effectLst/>
            <a:latin typeface="Traditional Arabic" pitchFamily="18" charset="-78"/>
            <a:cs typeface="Traditional Arabic" pitchFamily="18" charset="-78"/>
          </a:endParaRPr>
        </a:p>
      </dgm:t>
    </dgm:pt>
    <dgm:pt modelId="{04930810-3535-42D3-BF7C-20E345F8B623}" type="parTrans" cxnId="{5D3D9F1F-CCE4-42C6-B79F-77558018CCC5}">
      <dgm:prSet/>
      <dgm:spPr/>
      <dgm:t>
        <a:bodyPr/>
        <a:lstStyle/>
        <a:p>
          <a:pPr rtl="1"/>
          <a:endParaRPr lang="ar-EG"/>
        </a:p>
      </dgm:t>
    </dgm:pt>
    <dgm:pt modelId="{196582B5-7675-40CD-B4C5-75EE79EDA9CF}" type="sibTrans" cxnId="{5D3D9F1F-CCE4-42C6-B79F-77558018CCC5}">
      <dgm:prSet/>
      <dgm:spPr/>
      <dgm:t>
        <a:bodyPr/>
        <a:lstStyle/>
        <a:p>
          <a:pPr rtl="1"/>
          <a:endParaRPr lang="ar-EG"/>
        </a:p>
      </dgm:t>
    </dgm:pt>
    <dgm:pt modelId="{783EEA5A-08F3-4686-8EC3-BC04BD2AB6A0}">
      <dgm:prSet custT="1"/>
      <dgm:spPr/>
      <dgm:t>
        <a:bodyPr/>
        <a:lstStyle/>
        <a:p>
          <a:pPr rtl="1"/>
          <a:r>
            <a:rPr lang="ar-SA" sz="2400" b="1" dirty="0" smtClean="0">
              <a:effectLst/>
              <a:latin typeface="Traditional Arabic" pitchFamily="18" charset="-78"/>
              <a:cs typeface="Traditional Arabic" pitchFamily="18" charset="-78"/>
            </a:rPr>
            <a:t>ضغوط الدراسة </a:t>
          </a:r>
          <a:endParaRPr lang="en-US" sz="2400" dirty="0">
            <a:effectLst/>
            <a:latin typeface="Traditional Arabic" pitchFamily="18" charset="-78"/>
            <a:cs typeface="Traditional Arabic" pitchFamily="18" charset="-78"/>
          </a:endParaRPr>
        </a:p>
      </dgm:t>
    </dgm:pt>
    <dgm:pt modelId="{CFA15631-91B7-4551-A575-93F0A21C1419}" type="parTrans" cxnId="{5E4E508B-339A-4214-9913-116229AA39FB}">
      <dgm:prSet/>
      <dgm:spPr/>
      <dgm:t>
        <a:bodyPr/>
        <a:lstStyle/>
        <a:p>
          <a:pPr rtl="1"/>
          <a:endParaRPr lang="ar-EG"/>
        </a:p>
      </dgm:t>
    </dgm:pt>
    <dgm:pt modelId="{C434E65F-0ADA-4BEC-928E-5891717DED84}" type="sibTrans" cxnId="{5E4E508B-339A-4214-9913-116229AA39FB}">
      <dgm:prSet/>
      <dgm:spPr/>
      <dgm:t>
        <a:bodyPr/>
        <a:lstStyle/>
        <a:p>
          <a:pPr rtl="1"/>
          <a:endParaRPr lang="ar-EG"/>
        </a:p>
      </dgm:t>
    </dgm:pt>
    <dgm:pt modelId="{B714E960-088D-45D6-9922-7BDD48BE0412}">
      <dgm:prSet custT="1"/>
      <dgm:spPr/>
      <dgm:t>
        <a:bodyPr/>
        <a:lstStyle/>
        <a:p>
          <a:pPr rtl="1"/>
          <a:r>
            <a:rPr lang="ar-SA" sz="2400" b="1" dirty="0" smtClean="0">
              <a:effectLst/>
              <a:latin typeface="Traditional Arabic" pitchFamily="18" charset="-78"/>
              <a:cs typeface="Traditional Arabic" pitchFamily="18" charset="-78"/>
            </a:rPr>
            <a:t>درجة الحرارة </a:t>
          </a:r>
          <a:endParaRPr lang="en-US" sz="2400" dirty="0">
            <a:effectLst/>
            <a:latin typeface="Traditional Arabic" pitchFamily="18" charset="-78"/>
            <a:cs typeface="Traditional Arabic" pitchFamily="18" charset="-78"/>
          </a:endParaRPr>
        </a:p>
      </dgm:t>
    </dgm:pt>
    <dgm:pt modelId="{5BC3658A-4EC5-4BEC-940C-E2AD8CE06168}" type="parTrans" cxnId="{C02BB950-0C77-437C-8638-192A0918D376}">
      <dgm:prSet/>
      <dgm:spPr/>
      <dgm:t>
        <a:bodyPr/>
        <a:lstStyle/>
        <a:p>
          <a:pPr rtl="1"/>
          <a:endParaRPr lang="ar-EG"/>
        </a:p>
      </dgm:t>
    </dgm:pt>
    <dgm:pt modelId="{FF9CE7C2-63D6-4D98-9C24-DB3C048F1590}" type="sibTrans" cxnId="{C02BB950-0C77-437C-8638-192A0918D376}">
      <dgm:prSet/>
      <dgm:spPr/>
      <dgm:t>
        <a:bodyPr/>
        <a:lstStyle/>
        <a:p>
          <a:pPr rtl="1"/>
          <a:endParaRPr lang="ar-EG"/>
        </a:p>
      </dgm:t>
    </dgm:pt>
    <dgm:pt modelId="{D74E5B64-CDAE-45B2-A605-3E6400F16326}">
      <dgm:prSet custT="1"/>
      <dgm:spPr/>
      <dgm:t>
        <a:bodyPr/>
        <a:lstStyle/>
        <a:p>
          <a:pPr rtl="1"/>
          <a:r>
            <a:rPr lang="ar-SA" sz="2400" b="1" dirty="0" smtClean="0">
              <a:effectLst/>
              <a:latin typeface="Traditional Arabic" pitchFamily="18" charset="-78"/>
              <a:cs typeface="Traditional Arabic" pitchFamily="18" charset="-78"/>
            </a:rPr>
            <a:t>الازدحام </a:t>
          </a:r>
          <a:endParaRPr lang="en-US" sz="2400" dirty="0">
            <a:effectLst/>
            <a:latin typeface="Traditional Arabic" pitchFamily="18" charset="-78"/>
            <a:cs typeface="Traditional Arabic" pitchFamily="18" charset="-78"/>
          </a:endParaRPr>
        </a:p>
      </dgm:t>
    </dgm:pt>
    <dgm:pt modelId="{4ECD9E26-4ACF-4F63-A9C9-D869E6E8A237}" type="parTrans" cxnId="{10ECF0EF-FEC8-4051-86FE-01CAF734566E}">
      <dgm:prSet/>
      <dgm:spPr/>
      <dgm:t>
        <a:bodyPr/>
        <a:lstStyle/>
        <a:p>
          <a:pPr rtl="1"/>
          <a:endParaRPr lang="ar-EG"/>
        </a:p>
      </dgm:t>
    </dgm:pt>
    <dgm:pt modelId="{0F51CD1B-2AD4-4597-88F1-D527D23B27BE}" type="sibTrans" cxnId="{10ECF0EF-FEC8-4051-86FE-01CAF734566E}">
      <dgm:prSet/>
      <dgm:spPr/>
      <dgm:t>
        <a:bodyPr/>
        <a:lstStyle/>
        <a:p>
          <a:pPr rtl="1"/>
          <a:endParaRPr lang="ar-EG"/>
        </a:p>
      </dgm:t>
    </dgm:pt>
    <dgm:pt modelId="{59E7ACC1-EF14-44E8-A8EF-6E0299093899}">
      <dgm:prSet custT="1"/>
      <dgm:spPr/>
      <dgm:t>
        <a:bodyPr/>
        <a:lstStyle/>
        <a:p>
          <a:pPr rtl="1"/>
          <a:r>
            <a:rPr lang="ar-SA" sz="2400" b="1" dirty="0" smtClean="0">
              <a:effectLst/>
              <a:latin typeface="Traditional Arabic" pitchFamily="18" charset="-78"/>
              <a:cs typeface="Traditional Arabic" pitchFamily="18" charset="-78"/>
            </a:rPr>
            <a:t>تغيير واجبات وظيفية </a:t>
          </a:r>
          <a:endParaRPr lang="ar-EG" sz="2400" dirty="0">
            <a:effectLst/>
            <a:latin typeface="Traditional Arabic" pitchFamily="18" charset="-78"/>
            <a:cs typeface="Traditional Arabic" pitchFamily="18" charset="-78"/>
          </a:endParaRPr>
        </a:p>
      </dgm:t>
    </dgm:pt>
    <dgm:pt modelId="{CC99BD96-593E-41FD-911A-CD0DFAD8CA40}" type="parTrans" cxnId="{955EDB5B-9849-40D5-A5C6-20FF5EE136DA}">
      <dgm:prSet/>
      <dgm:spPr/>
      <dgm:t>
        <a:bodyPr/>
        <a:lstStyle/>
        <a:p>
          <a:pPr rtl="1"/>
          <a:endParaRPr lang="ar-EG"/>
        </a:p>
      </dgm:t>
    </dgm:pt>
    <dgm:pt modelId="{B2E8AB0D-C09A-4C9D-893A-58C1838206E2}" type="sibTrans" cxnId="{955EDB5B-9849-40D5-A5C6-20FF5EE136DA}">
      <dgm:prSet/>
      <dgm:spPr/>
      <dgm:t>
        <a:bodyPr/>
        <a:lstStyle/>
        <a:p>
          <a:pPr rtl="1"/>
          <a:endParaRPr lang="ar-EG"/>
        </a:p>
      </dgm:t>
    </dgm:pt>
    <dgm:pt modelId="{34BC042A-245B-4D86-B0A9-21D3F227DBF2}">
      <dgm:prSet custT="1"/>
      <dgm:spPr/>
      <dgm:t>
        <a:bodyPr/>
        <a:lstStyle/>
        <a:p>
          <a:pPr rtl="1"/>
          <a:r>
            <a:rPr lang="ar-SA" sz="2400" b="1" dirty="0" smtClean="0">
              <a:effectLst/>
              <a:latin typeface="Traditional Arabic" pitchFamily="18" charset="-78"/>
              <a:cs typeface="Traditional Arabic" pitchFamily="18" charset="-78"/>
            </a:rPr>
            <a:t>نقص الدعم من المدير </a:t>
          </a:r>
          <a:endParaRPr lang="en-US" sz="2400" dirty="0">
            <a:effectLst/>
            <a:latin typeface="Traditional Arabic" pitchFamily="18" charset="-78"/>
            <a:cs typeface="Traditional Arabic" pitchFamily="18" charset="-78"/>
          </a:endParaRPr>
        </a:p>
      </dgm:t>
    </dgm:pt>
    <dgm:pt modelId="{F10E5B88-05A6-4D20-81BB-FD804CC23460}" type="parTrans" cxnId="{991F188E-80CF-400F-9387-758F64509B09}">
      <dgm:prSet/>
      <dgm:spPr/>
      <dgm:t>
        <a:bodyPr/>
        <a:lstStyle/>
        <a:p>
          <a:pPr rtl="1"/>
          <a:endParaRPr lang="ar-EG"/>
        </a:p>
      </dgm:t>
    </dgm:pt>
    <dgm:pt modelId="{F5074E16-8C8F-481B-96B5-59C05CADBBC1}" type="sibTrans" cxnId="{991F188E-80CF-400F-9387-758F64509B09}">
      <dgm:prSet/>
      <dgm:spPr/>
      <dgm:t>
        <a:bodyPr/>
        <a:lstStyle/>
        <a:p>
          <a:pPr rtl="1"/>
          <a:endParaRPr lang="ar-EG"/>
        </a:p>
      </dgm:t>
    </dgm:pt>
    <dgm:pt modelId="{F8EAF204-167B-4128-A6B1-D10FBA895F8B}">
      <dgm:prSet custT="1"/>
      <dgm:spPr/>
      <dgm:t>
        <a:bodyPr/>
        <a:lstStyle/>
        <a:p>
          <a:pPr rtl="1"/>
          <a:r>
            <a:rPr lang="ar-EG" sz="2400" b="1" dirty="0" smtClean="0">
              <a:effectLst/>
              <a:latin typeface="Traditional Arabic" pitchFamily="18" charset="-78"/>
              <a:cs typeface="Traditional Arabic" pitchFamily="18" charset="-78"/>
            </a:rPr>
            <a:t>نقص الراتب </a:t>
          </a:r>
          <a:endParaRPr lang="en-US" sz="2400" b="1" dirty="0">
            <a:effectLst/>
            <a:latin typeface="Traditional Arabic" pitchFamily="18" charset="-78"/>
            <a:cs typeface="Traditional Arabic" pitchFamily="18" charset="-78"/>
          </a:endParaRPr>
        </a:p>
      </dgm:t>
    </dgm:pt>
    <dgm:pt modelId="{5C5EA874-3FAF-4541-93D9-5CB6C364979B}" type="parTrans" cxnId="{5393929A-7CB7-4B8F-B8C6-E6560420AF64}">
      <dgm:prSet/>
      <dgm:spPr/>
      <dgm:t>
        <a:bodyPr/>
        <a:lstStyle/>
        <a:p>
          <a:pPr rtl="1"/>
          <a:endParaRPr lang="ar-EG"/>
        </a:p>
      </dgm:t>
    </dgm:pt>
    <dgm:pt modelId="{D15D5B8E-0315-4AB6-84DB-C2B950DCB6E1}" type="sibTrans" cxnId="{5393929A-7CB7-4B8F-B8C6-E6560420AF64}">
      <dgm:prSet/>
      <dgm:spPr/>
      <dgm:t>
        <a:bodyPr/>
        <a:lstStyle/>
        <a:p>
          <a:pPr rtl="1"/>
          <a:endParaRPr lang="ar-EG"/>
        </a:p>
      </dgm:t>
    </dgm:pt>
    <dgm:pt modelId="{66B99FF7-F5E9-4AE1-B54F-032B55ABF954}" type="pres">
      <dgm:prSet presAssocID="{2C982143-030E-4FE9-83FB-010F61E37313}" presName="Name0" presStyleCnt="0">
        <dgm:presLayoutVars>
          <dgm:dir val="rev"/>
          <dgm:animLvl val="lvl"/>
          <dgm:resizeHandles val="exact"/>
        </dgm:presLayoutVars>
      </dgm:prSet>
      <dgm:spPr/>
      <dgm:t>
        <a:bodyPr/>
        <a:lstStyle/>
        <a:p>
          <a:pPr rtl="1"/>
          <a:endParaRPr lang="ar-EG"/>
        </a:p>
      </dgm:t>
    </dgm:pt>
    <dgm:pt modelId="{3B800AFA-0E6D-4150-945C-E55C95EFD926}" type="pres">
      <dgm:prSet presAssocID="{F2097243-9E96-4D16-BDB3-B0F201001243}" presName="composite" presStyleCnt="0"/>
      <dgm:spPr/>
    </dgm:pt>
    <dgm:pt modelId="{CFB1AC6F-C866-44B0-9870-8033431E4928}" type="pres">
      <dgm:prSet presAssocID="{F2097243-9E96-4D16-BDB3-B0F201001243}" presName="parTx" presStyleLbl="alignNode1" presStyleIdx="0" presStyleCnt="4" custScaleY="168587" custLinFactNeighborX="161" custLinFactNeighborY="-60412">
        <dgm:presLayoutVars>
          <dgm:chMax val="0"/>
          <dgm:chPref val="0"/>
          <dgm:bulletEnabled val="1"/>
        </dgm:presLayoutVars>
      </dgm:prSet>
      <dgm:spPr/>
      <dgm:t>
        <a:bodyPr/>
        <a:lstStyle/>
        <a:p>
          <a:pPr rtl="1"/>
          <a:endParaRPr lang="ar-EG"/>
        </a:p>
      </dgm:t>
    </dgm:pt>
    <dgm:pt modelId="{A75D9F9E-E1A0-4657-AEC9-C7A0BE5B4B8E}" type="pres">
      <dgm:prSet presAssocID="{F2097243-9E96-4D16-BDB3-B0F201001243}" presName="desTx" presStyleLbl="alignAccFollowNode1" presStyleIdx="0" presStyleCnt="4">
        <dgm:presLayoutVars>
          <dgm:bulletEnabled val="1"/>
        </dgm:presLayoutVars>
      </dgm:prSet>
      <dgm:spPr/>
      <dgm:t>
        <a:bodyPr/>
        <a:lstStyle/>
        <a:p>
          <a:pPr rtl="1"/>
          <a:endParaRPr lang="ar-EG"/>
        </a:p>
      </dgm:t>
    </dgm:pt>
    <dgm:pt modelId="{F5058091-284F-42AF-B63A-91488331015B}" type="pres">
      <dgm:prSet presAssocID="{50A1FCCF-55D5-4732-9182-4EEEA4B5EFA6}" presName="space" presStyleCnt="0"/>
      <dgm:spPr/>
    </dgm:pt>
    <dgm:pt modelId="{5059E96E-439B-4B35-82B5-BAC367E4EEFD}" type="pres">
      <dgm:prSet presAssocID="{8AEB16D1-A734-4EB0-9E89-812FB07B5523}" presName="composite" presStyleCnt="0"/>
      <dgm:spPr/>
    </dgm:pt>
    <dgm:pt modelId="{0FFDBEEC-2BA2-4278-94E7-8F72668E6ED6}" type="pres">
      <dgm:prSet presAssocID="{8AEB16D1-A734-4EB0-9E89-812FB07B5523}" presName="parTx" presStyleLbl="alignNode1" presStyleIdx="1" presStyleCnt="4" custScaleY="168587" custLinFactNeighborX="161" custLinFactNeighborY="-60412">
        <dgm:presLayoutVars>
          <dgm:chMax val="0"/>
          <dgm:chPref val="0"/>
          <dgm:bulletEnabled val="1"/>
        </dgm:presLayoutVars>
      </dgm:prSet>
      <dgm:spPr/>
      <dgm:t>
        <a:bodyPr/>
        <a:lstStyle/>
        <a:p>
          <a:pPr rtl="1"/>
          <a:endParaRPr lang="ar-EG"/>
        </a:p>
      </dgm:t>
    </dgm:pt>
    <dgm:pt modelId="{6627AFB9-F6F8-488D-8267-489BD2B07B04}" type="pres">
      <dgm:prSet presAssocID="{8AEB16D1-A734-4EB0-9E89-812FB07B5523}" presName="desTx" presStyleLbl="alignAccFollowNode1" presStyleIdx="1" presStyleCnt="4">
        <dgm:presLayoutVars>
          <dgm:bulletEnabled val="1"/>
        </dgm:presLayoutVars>
      </dgm:prSet>
      <dgm:spPr/>
      <dgm:t>
        <a:bodyPr/>
        <a:lstStyle/>
        <a:p>
          <a:pPr rtl="1"/>
          <a:endParaRPr lang="ar-EG"/>
        </a:p>
      </dgm:t>
    </dgm:pt>
    <dgm:pt modelId="{01039364-96D5-4B1E-89C4-8CB1E9035FAE}" type="pres">
      <dgm:prSet presAssocID="{7610DC39-9357-4E3A-840B-7201612D9805}" presName="space" presStyleCnt="0"/>
      <dgm:spPr/>
    </dgm:pt>
    <dgm:pt modelId="{A7A9BF1A-8DB0-430F-8840-61A9D4D1D551}" type="pres">
      <dgm:prSet presAssocID="{5FDE1B4B-FEC9-486C-AAE1-731D5EB6770C}" presName="composite" presStyleCnt="0"/>
      <dgm:spPr/>
    </dgm:pt>
    <dgm:pt modelId="{FFF8F2C3-B59E-4A38-A5D8-80B73413A3AE}" type="pres">
      <dgm:prSet presAssocID="{5FDE1B4B-FEC9-486C-AAE1-731D5EB6770C}" presName="parTx" presStyleLbl="alignNode1" presStyleIdx="2" presStyleCnt="4" custScaleY="168587" custLinFactNeighborX="161" custLinFactNeighborY="-60412">
        <dgm:presLayoutVars>
          <dgm:chMax val="0"/>
          <dgm:chPref val="0"/>
          <dgm:bulletEnabled val="1"/>
        </dgm:presLayoutVars>
      </dgm:prSet>
      <dgm:spPr/>
      <dgm:t>
        <a:bodyPr/>
        <a:lstStyle/>
        <a:p>
          <a:pPr rtl="1"/>
          <a:endParaRPr lang="ar-EG"/>
        </a:p>
      </dgm:t>
    </dgm:pt>
    <dgm:pt modelId="{E5D0A16D-BF35-4E7C-B141-285A8B72CC47}" type="pres">
      <dgm:prSet presAssocID="{5FDE1B4B-FEC9-486C-AAE1-731D5EB6770C}" presName="desTx" presStyleLbl="alignAccFollowNode1" presStyleIdx="2" presStyleCnt="4">
        <dgm:presLayoutVars>
          <dgm:bulletEnabled val="1"/>
        </dgm:presLayoutVars>
      </dgm:prSet>
      <dgm:spPr/>
      <dgm:t>
        <a:bodyPr/>
        <a:lstStyle/>
        <a:p>
          <a:pPr rtl="1"/>
          <a:endParaRPr lang="ar-EG"/>
        </a:p>
      </dgm:t>
    </dgm:pt>
    <dgm:pt modelId="{B6A19A6E-8FCF-4E47-B73D-A4B21E4A10FA}" type="pres">
      <dgm:prSet presAssocID="{1E3B6C16-AA14-4392-BD2D-FEA5D37DEF3C}" presName="space" presStyleCnt="0"/>
      <dgm:spPr/>
    </dgm:pt>
    <dgm:pt modelId="{7E73F440-C09F-4DCA-A64F-9626B7495E0C}" type="pres">
      <dgm:prSet presAssocID="{D75969B5-989A-4F80-926B-187F72BF4B6F}" presName="composite" presStyleCnt="0"/>
      <dgm:spPr/>
    </dgm:pt>
    <dgm:pt modelId="{30EF6EAC-2AE9-48D8-B0F6-CECDE744A1AE}" type="pres">
      <dgm:prSet presAssocID="{D75969B5-989A-4F80-926B-187F72BF4B6F}" presName="parTx" presStyleLbl="alignNode1" presStyleIdx="3" presStyleCnt="4" custScaleY="168587" custLinFactNeighborX="161" custLinFactNeighborY="-60412">
        <dgm:presLayoutVars>
          <dgm:chMax val="0"/>
          <dgm:chPref val="0"/>
          <dgm:bulletEnabled val="1"/>
        </dgm:presLayoutVars>
      </dgm:prSet>
      <dgm:spPr/>
      <dgm:t>
        <a:bodyPr/>
        <a:lstStyle/>
        <a:p>
          <a:pPr rtl="1"/>
          <a:endParaRPr lang="ar-EG"/>
        </a:p>
      </dgm:t>
    </dgm:pt>
    <dgm:pt modelId="{85214943-4AE1-4F9F-8C07-F3F8123867CD}" type="pres">
      <dgm:prSet presAssocID="{D75969B5-989A-4F80-926B-187F72BF4B6F}" presName="desTx" presStyleLbl="alignAccFollowNode1" presStyleIdx="3" presStyleCnt="4">
        <dgm:presLayoutVars>
          <dgm:bulletEnabled val="1"/>
        </dgm:presLayoutVars>
      </dgm:prSet>
      <dgm:spPr/>
      <dgm:t>
        <a:bodyPr/>
        <a:lstStyle/>
        <a:p>
          <a:pPr rtl="1"/>
          <a:endParaRPr lang="ar-EG"/>
        </a:p>
      </dgm:t>
    </dgm:pt>
  </dgm:ptLst>
  <dgm:cxnLst>
    <dgm:cxn modelId="{C11608BB-35BD-4B8C-AA65-ED45F329EBD9}" type="presOf" srcId="{392DDE0D-E1AD-47E2-8DD6-B56879431113}" destId="{A75D9F9E-E1A0-4657-AEC9-C7A0BE5B4B8E}" srcOrd="0" destOrd="0" presId="urn:microsoft.com/office/officeart/2005/8/layout/hList1"/>
    <dgm:cxn modelId="{A8F34303-F19F-4FCF-BF83-9E0621D213A2}" type="presOf" srcId="{8AEB16D1-A734-4EB0-9E89-812FB07B5523}" destId="{0FFDBEEC-2BA2-4278-94E7-8F72668E6ED6}" srcOrd="0" destOrd="0" presId="urn:microsoft.com/office/officeart/2005/8/layout/hList1"/>
    <dgm:cxn modelId="{661ED6D0-E4F3-4E2F-8A63-32E453B84450}" type="presOf" srcId="{2133C322-FAE2-4415-800D-584B4C969DEF}" destId="{6627AFB9-F6F8-488D-8267-489BD2B07B04}" srcOrd="0" destOrd="0" presId="urn:microsoft.com/office/officeart/2005/8/layout/hList1"/>
    <dgm:cxn modelId="{A668219A-4D0A-480B-B975-8FFF5B5EDB60}" type="presOf" srcId="{34BC042A-245B-4D86-B0A9-21D3F227DBF2}" destId="{85214943-4AE1-4F9F-8C07-F3F8123867CD}" srcOrd="0" destOrd="1" presId="urn:microsoft.com/office/officeart/2005/8/layout/hList1"/>
    <dgm:cxn modelId="{7F4FC10F-DF25-4FCA-B7D2-B23473894794}" srcId="{2C982143-030E-4FE9-83FB-010F61E37313}" destId="{5FDE1B4B-FEC9-486C-AAE1-731D5EB6770C}" srcOrd="2" destOrd="0" parTransId="{5A71927E-FD14-479C-AF4C-B60D52F5ACD1}" sibTransId="{1E3B6C16-AA14-4392-BD2D-FEA5D37DEF3C}"/>
    <dgm:cxn modelId="{DB1BCF3A-F040-4A28-82DB-06916262D0CC}" type="presOf" srcId="{2C982143-030E-4FE9-83FB-010F61E37313}" destId="{66B99FF7-F5E9-4AE1-B54F-032B55ABF954}" srcOrd="0" destOrd="0" presId="urn:microsoft.com/office/officeart/2005/8/layout/hList1"/>
    <dgm:cxn modelId="{9300CEAA-B55D-47F8-82CC-D60B6F76DA18}" srcId="{2C982143-030E-4FE9-83FB-010F61E37313}" destId="{F2097243-9E96-4D16-BDB3-B0F201001243}" srcOrd="0" destOrd="0" parTransId="{ADDB7A1A-D917-4AA3-B6C1-713FF0C17BBE}" sibTransId="{50A1FCCF-55D5-4732-9182-4EEEA4B5EFA6}"/>
    <dgm:cxn modelId="{5D3D9F1F-CCE4-42C6-B79F-77558018CCC5}" srcId="{8AEB16D1-A734-4EB0-9E89-812FB07B5523}" destId="{10323627-7C32-4F25-8311-CDFE85DD7576}" srcOrd="1" destOrd="0" parTransId="{04930810-3535-42D3-BF7C-20E345F8B623}" sibTransId="{196582B5-7675-40CD-B4C5-75EE79EDA9CF}"/>
    <dgm:cxn modelId="{00AFE8F7-174A-43BB-9C70-542416054237}" srcId="{2C982143-030E-4FE9-83FB-010F61E37313}" destId="{8AEB16D1-A734-4EB0-9E89-812FB07B5523}" srcOrd="1" destOrd="0" parTransId="{729AD9ED-2684-4FDA-90E7-A546AB88D810}" sibTransId="{7610DC39-9357-4E3A-840B-7201612D9805}"/>
    <dgm:cxn modelId="{C0093859-4ABE-4BA8-BCC7-B2BABEEEA80A}" srcId="{F2097243-9E96-4D16-BDB3-B0F201001243}" destId="{392DDE0D-E1AD-47E2-8DD6-B56879431113}" srcOrd="0" destOrd="0" parTransId="{3180B342-EB56-4651-A69B-CF31A0DCD695}" sibTransId="{06B7D6C0-458E-45CD-9F6B-34A723174C46}"/>
    <dgm:cxn modelId="{F9C37B5C-FF99-485A-8C93-61CD959DE713}" type="presOf" srcId="{4F102AD7-03DB-4F6F-9A16-CF53BF5C8338}" destId="{E5D0A16D-BF35-4E7C-B141-285A8B72CC47}" srcOrd="0" destOrd="0" presId="urn:microsoft.com/office/officeart/2005/8/layout/hList1"/>
    <dgm:cxn modelId="{D6E5CFFF-BEA0-4EFE-88C5-E5B7BFECE3AA}" type="presOf" srcId="{10323627-7C32-4F25-8311-CDFE85DD7576}" destId="{6627AFB9-F6F8-488D-8267-489BD2B07B04}" srcOrd="0" destOrd="1" presId="urn:microsoft.com/office/officeart/2005/8/layout/hList1"/>
    <dgm:cxn modelId="{5E4E508B-339A-4214-9913-116229AA39FB}" srcId="{8AEB16D1-A734-4EB0-9E89-812FB07B5523}" destId="{783EEA5A-08F3-4686-8EC3-BC04BD2AB6A0}" srcOrd="2" destOrd="0" parTransId="{CFA15631-91B7-4551-A575-93F0A21C1419}" sibTransId="{C434E65F-0ADA-4BEC-928E-5891717DED84}"/>
    <dgm:cxn modelId="{25CFF8ED-7D78-4E9A-BFF6-0E09B24BD827}" type="presOf" srcId="{F2097243-9E96-4D16-BDB3-B0F201001243}" destId="{CFB1AC6F-C866-44B0-9870-8033431E4928}" srcOrd="0" destOrd="0" presId="urn:microsoft.com/office/officeart/2005/8/layout/hList1"/>
    <dgm:cxn modelId="{50C6DC74-BB12-4EAC-9C69-8ABCB2D20CD6}" type="presOf" srcId="{F8EAF204-167B-4128-A6B1-D10FBA895F8B}" destId="{85214943-4AE1-4F9F-8C07-F3F8123867CD}" srcOrd="0" destOrd="2" presId="urn:microsoft.com/office/officeart/2005/8/layout/hList1"/>
    <dgm:cxn modelId="{5393929A-7CB7-4B8F-B8C6-E6560420AF64}" srcId="{D75969B5-989A-4F80-926B-187F72BF4B6F}" destId="{F8EAF204-167B-4128-A6B1-D10FBA895F8B}" srcOrd="2" destOrd="0" parTransId="{5C5EA874-3FAF-4541-93D9-5CB6C364979B}" sibTransId="{D15D5B8E-0315-4AB6-84DB-C2B950DCB6E1}"/>
    <dgm:cxn modelId="{955EDB5B-9849-40D5-A5C6-20FF5EE136DA}" srcId="{D75969B5-989A-4F80-926B-187F72BF4B6F}" destId="{59E7ACC1-EF14-44E8-A8EF-6E0299093899}" srcOrd="0" destOrd="0" parTransId="{CC99BD96-593E-41FD-911A-CD0DFAD8CA40}" sibTransId="{B2E8AB0D-C09A-4C9D-893A-58C1838206E2}"/>
    <dgm:cxn modelId="{4D160BDD-18AB-4551-8273-EE48A7F8C117}" srcId="{5FDE1B4B-FEC9-486C-AAE1-731D5EB6770C}" destId="{4F102AD7-03DB-4F6F-9A16-CF53BF5C8338}" srcOrd="0" destOrd="0" parTransId="{AC363E38-6FB3-4129-8EE2-645FEAA26B9D}" sibTransId="{F725C181-C662-4371-8E64-0C936A7C2D51}"/>
    <dgm:cxn modelId="{92357793-A237-4B9F-9450-112A3BA27A56}" type="presOf" srcId="{783EEA5A-08F3-4686-8EC3-BC04BD2AB6A0}" destId="{6627AFB9-F6F8-488D-8267-489BD2B07B04}" srcOrd="0" destOrd="2" presId="urn:microsoft.com/office/officeart/2005/8/layout/hList1"/>
    <dgm:cxn modelId="{86195DC8-7CFE-4920-AD1D-F758B320BF2F}" srcId="{8AEB16D1-A734-4EB0-9E89-812FB07B5523}" destId="{2133C322-FAE2-4415-800D-584B4C969DEF}" srcOrd="0" destOrd="0" parTransId="{61F3658E-166F-4342-A000-6ACE754D7747}" sibTransId="{5181886A-8893-4AE6-9FB9-D952E4CA2948}"/>
    <dgm:cxn modelId="{D522A0F0-2B98-4866-B5B6-3E10BC174871}" type="presOf" srcId="{5FDE1B4B-FEC9-486C-AAE1-731D5EB6770C}" destId="{FFF8F2C3-B59E-4A38-A5D8-80B73413A3AE}" srcOrd="0" destOrd="0" presId="urn:microsoft.com/office/officeart/2005/8/layout/hList1"/>
    <dgm:cxn modelId="{C5C25BB1-773B-4022-BE07-5D0BC9DF5997}" type="presOf" srcId="{59E7ACC1-EF14-44E8-A8EF-6E0299093899}" destId="{85214943-4AE1-4F9F-8C07-F3F8123867CD}" srcOrd="0" destOrd="0" presId="urn:microsoft.com/office/officeart/2005/8/layout/hList1"/>
    <dgm:cxn modelId="{10ECF0EF-FEC8-4051-86FE-01CAF734566E}" srcId="{5FDE1B4B-FEC9-486C-AAE1-731D5EB6770C}" destId="{D74E5B64-CDAE-45B2-A605-3E6400F16326}" srcOrd="2" destOrd="0" parTransId="{4ECD9E26-4ACF-4F63-A9C9-D869E6E8A237}" sibTransId="{0F51CD1B-2AD4-4597-88F1-D527D23B27BE}"/>
    <dgm:cxn modelId="{4DF86C01-6E66-4C6C-A337-BDA935F98CE4}" srcId="{2C982143-030E-4FE9-83FB-010F61E37313}" destId="{D75969B5-989A-4F80-926B-187F72BF4B6F}" srcOrd="3" destOrd="0" parTransId="{D3792FA7-C87A-4218-801B-0946760384B5}" sibTransId="{9155A99D-CF60-4FB3-B002-D52A98678D4C}"/>
    <dgm:cxn modelId="{C02BB950-0C77-437C-8638-192A0918D376}" srcId="{5FDE1B4B-FEC9-486C-AAE1-731D5EB6770C}" destId="{B714E960-088D-45D6-9922-7BDD48BE0412}" srcOrd="1" destOrd="0" parTransId="{5BC3658A-4EC5-4BEC-940C-E2AD8CE06168}" sibTransId="{FF9CE7C2-63D6-4D98-9C24-DB3C048F1590}"/>
    <dgm:cxn modelId="{991F188E-80CF-400F-9387-758F64509B09}" srcId="{D75969B5-989A-4F80-926B-187F72BF4B6F}" destId="{34BC042A-245B-4D86-B0A9-21D3F227DBF2}" srcOrd="1" destOrd="0" parTransId="{F10E5B88-05A6-4D20-81BB-FD804CC23460}" sibTransId="{F5074E16-8C8F-481B-96B5-59C05CADBBC1}"/>
    <dgm:cxn modelId="{5CBC4428-23DB-44D2-9DB2-3FED43C0EECF}" type="presOf" srcId="{D75969B5-989A-4F80-926B-187F72BF4B6F}" destId="{30EF6EAC-2AE9-48D8-B0F6-CECDE744A1AE}" srcOrd="0" destOrd="0" presId="urn:microsoft.com/office/officeart/2005/8/layout/hList1"/>
    <dgm:cxn modelId="{8BD0E277-9B0D-4259-BF19-0D5B34A6E0AD}" type="presOf" srcId="{B714E960-088D-45D6-9922-7BDD48BE0412}" destId="{E5D0A16D-BF35-4E7C-B141-285A8B72CC47}" srcOrd="0" destOrd="1" presId="urn:microsoft.com/office/officeart/2005/8/layout/hList1"/>
    <dgm:cxn modelId="{A59B018B-7C02-40AD-8558-02A6E9A66DB5}" type="presOf" srcId="{D74E5B64-CDAE-45B2-A605-3E6400F16326}" destId="{E5D0A16D-BF35-4E7C-B141-285A8B72CC47}" srcOrd="0" destOrd="2" presId="urn:microsoft.com/office/officeart/2005/8/layout/hList1"/>
    <dgm:cxn modelId="{FAF78BDA-4220-4A18-868E-619C803F1D7C}" type="presParOf" srcId="{66B99FF7-F5E9-4AE1-B54F-032B55ABF954}" destId="{3B800AFA-0E6D-4150-945C-E55C95EFD926}" srcOrd="0" destOrd="0" presId="urn:microsoft.com/office/officeart/2005/8/layout/hList1"/>
    <dgm:cxn modelId="{5D44BA67-0939-414B-B3BB-661FBFE28FA4}" type="presParOf" srcId="{3B800AFA-0E6D-4150-945C-E55C95EFD926}" destId="{CFB1AC6F-C866-44B0-9870-8033431E4928}" srcOrd="0" destOrd="0" presId="urn:microsoft.com/office/officeart/2005/8/layout/hList1"/>
    <dgm:cxn modelId="{9944DF9B-8701-432A-867C-DC5525F662E4}" type="presParOf" srcId="{3B800AFA-0E6D-4150-945C-E55C95EFD926}" destId="{A75D9F9E-E1A0-4657-AEC9-C7A0BE5B4B8E}" srcOrd="1" destOrd="0" presId="urn:microsoft.com/office/officeart/2005/8/layout/hList1"/>
    <dgm:cxn modelId="{A11988F1-3B58-4B52-B467-10159F2F0667}" type="presParOf" srcId="{66B99FF7-F5E9-4AE1-B54F-032B55ABF954}" destId="{F5058091-284F-42AF-B63A-91488331015B}" srcOrd="1" destOrd="0" presId="urn:microsoft.com/office/officeart/2005/8/layout/hList1"/>
    <dgm:cxn modelId="{B15C950F-4180-48C8-921E-726BAEBB5181}" type="presParOf" srcId="{66B99FF7-F5E9-4AE1-B54F-032B55ABF954}" destId="{5059E96E-439B-4B35-82B5-BAC367E4EEFD}" srcOrd="2" destOrd="0" presId="urn:microsoft.com/office/officeart/2005/8/layout/hList1"/>
    <dgm:cxn modelId="{0F226A28-EC19-4971-92C7-050EE16F0382}" type="presParOf" srcId="{5059E96E-439B-4B35-82B5-BAC367E4EEFD}" destId="{0FFDBEEC-2BA2-4278-94E7-8F72668E6ED6}" srcOrd="0" destOrd="0" presId="urn:microsoft.com/office/officeart/2005/8/layout/hList1"/>
    <dgm:cxn modelId="{41CCCEB5-35F7-4DA2-8985-E981CCDCDFAF}" type="presParOf" srcId="{5059E96E-439B-4B35-82B5-BAC367E4EEFD}" destId="{6627AFB9-F6F8-488D-8267-489BD2B07B04}" srcOrd="1" destOrd="0" presId="urn:microsoft.com/office/officeart/2005/8/layout/hList1"/>
    <dgm:cxn modelId="{9C1A56B4-5437-4CFB-B501-241761B069AB}" type="presParOf" srcId="{66B99FF7-F5E9-4AE1-B54F-032B55ABF954}" destId="{01039364-96D5-4B1E-89C4-8CB1E9035FAE}" srcOrd="3" destOrd="0" presId="urn:microsoft.com/office/officeart/2005/8/layout/hList1"/>
    <dgm:cxn modelId="{C4EC4339-AC3A-49A1-A57A-DCD212CC391D}" type="presParOf" srcId="{66B99FF7-F5E9-4AE1-B54F-032B55ABF954}" destId="{A7A9BF1A-8DB0-430F-8840-61A9D4D1D551}" srcOrd="4" destOrd="0" presId="urn:microsoft.com/office/officeart/2005/8/layout/hList1"/>
    <dgm:cxn modelId="{5E748522-389F-49DD-8175-D40614C73989}" type="presParOf" srcId="{A7A9BF1A-8DB0-430F-8840-61A9D4D1D551}" destId="{FFF8F2C3-B59E-4A38-A5D8-80B73413A3AE}" srcOrd="0" destOrd="0" presId="urn:microsoft.com/office/officeart/2005/8/layout/hList1"/>
    <dgm:cxn modelId="{01DD5441-DE04-48B0-BDB4-76F97B239BBD}" type="presParOf" srcId="{A7A9BF1A-8DB0-430F-8840-61A9D4D1D551}" destId="{E5D0A16D-BF35-4E7C-B141-285A8B72CC47}" srcOrd="1" destOrd="0" presId="urn:microsoft.com/office/officeart/2005/8/layout/hList1"/>
    <dgm:cxn modelId="{ED69664C-99C6-4BEF-B97A-9CDA20FA9718}" type="presParOf" srcId="{66B99FF7-F5E9-4AE1-B54F-032B55ABF954}" destId="{B6A19A6E-8FCF-4E47-B73D-A4B21E4A10FA}" srcOrd="5" destOrd="0" presId="urn:microsoft.com/office/officeart/2005/8/layout/hList1"/>
    <dgm:cxn modelId="{9E3B3BFD-BF42-4163-849E-A3D3C6F94C26}" type="presParOf" srcId="{66B99FF7-F5E9-4AE1-B54F-032B55ABF954}" destId="{7E73F440-C09F-4DCA-A64F-9626B7495E0C}" srcOrd="6" destOrd="0" presId="urn:microsoft.com/office/officeart/2005/8/layout/hList1"/>
    <dgm:cxn modelId="{AEE6C3B3-8B24-4A95-8C52-0CF6956FA4EF}" type="presParOf" srcId="{7E73F440-C09F-4DCA-A64F-9626B7495E0C}" destId="{30EF6EAC-2AE9-48D8-B0F6-CECDE744A1AE}" srcOrd="0" destOrd="0" presId="urn:microsoft.com/office/officeart/2005/8/layout/hList1"/>
    <dgm:cxn modelId="{545B8A60-E59A-4521-9166-F2FE423DACAD}" type="presParOf" srcId="{7E73F440-C09F-4DCA-A64F-9626B7495E0C}" destId="{85214943-4AE1-4F9F-8C07-F3F8123867C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33B6B01-BF90-4B11-B3C2-F5FA7B503FC2}" type="doc">
      <dgm:prSet loTypeId="urn:microsoft.com/office/officeart/2005/8/layout/process4" loCatId="process" qsTypeId="urn:microsoft.com/office/officeart/2005/8/quickstyle/3d1" qsCatId="3D" csTypeId="urn:microsoft.com/office/officeart/2005/8/colors/accent0_1" csCatId="mainScheme" phldr="1"/>
      <dgm:spPr/>
      <dgm:t>
        <a:bodyPr/>
        <a:lstStyle/>
        <a:p>
          <a:pPr rtl="1"/>
          <a:endParaRPr lang="ar-EG"/>
        </a:p>
      </dgm:t>
    </dgm:pt>
    <dgm:pt modelId="{24F68273-F956-481F-B0BC-20B264613E42}">
      <dgm:prSet phldrT="[Text]" custT="1"/>
      <dgm:spPr/>
      <dgm:t>
        <a:bodyPr/>
        <a:lstStyle/>
        <a:p>
          <a:pPr rtl="1"/>
          <a:r>
            <a:rPr lang="ar-SA" sz="2400" b="1" dirty="0" smtClean="0">
              <a:effectLst>
                <a:outerShdw blurRad="38100" dist="38100" dir="2700000" algn="tl">
                  <a:srgbClr val="000000">
                    <a:alpha val="43137"/>
                  </a:srgbClr>
                </a:outerShdw>
              </a:effectLst>
              <a:latin typeface="Traditional Arabic" pitchFamily="18" charset="-78"/>
              <a:cs typeface="Traditional Arabic" pitchFamily="18" charset="-78"/>
            </a:rPr>
            <a:t>هيئ نفسك ذهنيا لقبول أسوء الاحتمالات </a:t>
          </a:r>
          <a:endParaRPr lang="ar-EG" sz="24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36DADF1-FD90-43A1-B649-4E666A0A9F90}" type="parTrans" cxnId="{FFC93AD7-FF75-40B0-929E-B846DABF2CC6}">
      <dgm:prSet/>
      <dgm:spPr/>
      <dgm:t>
        <a:bodyPr/>
        <a:lstStyle/>
        <a:p>
          <a:pPr rtl="1"/>
          <a:endParaRPr lang="ar-EG" sz="2400" b="1">
            <a:latin typeface="Traditional Arabic" pitchFamily="18" charset="-78"/>
            <a:cs typeface="Traditional Arabic" pitchFamily="18" charset="-78"/>
          </a:endParaRPr>
        </a:p>
      </dgm:t>
    </dgm:pt>
    <dgm:pt modelId="{C1CB82B4-8EF6-4779-A675-34581E291088}" type="sibTrans" cxnId="{FFC93AD7-FF75-40B0-929E-B846DABF2CC6}">
      <dgm:prSet/>
      <dgm:spPr/>
      <dgm:t>
        <a:bodyPr/>
        <a:lstStyle/>
        <a:p>
          <a:pPr rtl="1"/>
          <a:endParaRPr lang="ar-EG" sz="2400" b="1">
            <a:latin typeface="Traditional Arabic" pitchFamily="18" charset="-78"/>
            <a:cs typeface="Traditional Arabic" pitchFamily="18" charset="-78"/>
          </a:endParaRPr>
        </a:p>
      </dgm:t>
    </dgm:pt>
    <dgm:pt modelId="{EC835BCD-C6A1-4DA8-B653-65C78B897820}">
      <dgm:prSet phldrT="[Tex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لا تستغرق في الهموم ، خذ موقفاً </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B73B196-10A9-4BC3-9CD8-562B896450E7}" type="parTrans" cxnId="{AB207DBE-7A9E-484A-9DE9-3EF10DA22BE1}">
      <dgm:prSet/>
      <dgm:spPr/>
      <dgm:t>
        <a:bodyPr/>
        <a:lstStyle/>
        <a:p>
          <a:pPr rtl="1"/>
          <a:endParaRPr lang="ar-EG" sz="2400" b="1">
            <a:latin typeface="Traditional Arabic" pitchFamily="18" charset="-78"/>
            <a:cs typeface="Traditional Arabic" pitchFamily="18" charset="-78"/>
          </a:endParaRPr>
        </a:p>
      </dgm:t>
    </dgm:pt>
    <dgm:pt modelId="{7AEA3F9F-D878-4035-8A0F-2DD716F613A2}" type="sibTrans" cxnId="{AB207DBE-7A9E-484A-9DE9-3EF10DA22BE1}">
      <dgm:prSet/>
      <dgm:spPr/>
      <dgm:t>
        <a:bodyPr/>
        <a:lstStyle/>
        <a:p>
          <a:pPr rtl="1"/>
          <a:endParaRPr lang="ar-EG" sz="2400" b="1">
            <a:latin typeface="Traditional Arabic" pitchFamily="18" charset="-78"/>
            <a:cs typeface="Traditional Arabic" pitchFamily="18" charset="-78"/>
          </a:endParaRPr>
        </a:p>
      </dgm:t>
    </dgm:pt>
    <dgm:pt modelId="{7D4B4B04-EFBD-40C0-9DA7-B54E6B09DF89}">
      <dgm:prSet phldrT="[Tex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تطوير أسلوب التعبير عن الكامن </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4FB94E1-9006-4F71-94D9-F5F564A83E54}" type="parTrans" cxnId="{7652C701-CFF0-498A-89BB-EEBC6BE5C54F}">
      <dgm:prSet/>
      <dgm:spPr/>
      <dgm:t>
        <a:bodyPr/>
        <a:lstStyle/>
        <a:p>
          <a:pPr rtl="1"/>
          <a:endParaRPr lang="ar-EG" sz="2400">
            <a:latin typeface="Traditional Arabic" pitchFamily="18" charset="-78"/>
            <a:cs typeface="Traditional Arabic" pitchFamily="18" charset="-78"/>
          </a:endParaRPr>
        </a:p>
      </dgm:t>
    </dgm:pt>
    <dgm:pt modelId="{6416B8EF-4CE0-45ED-A915-DA00D3C93C28}" type="sibTrans" cxnId="{7652C701-CFF0-498A-89BB-EEBC6BE5C54F}">
      <dgm:prSet/>
      <dgm:spPr/>
      <dgm:t>
        <a:bodyPr/>
        <a:lstStyle/>
        <a:p>
          <a:pPr rtl="1"/>
          <a:endParaRPr lang="ar-EG" sz="2400">
            <a:latin typeface="Traditional Arabic" pitchFamily="18" charset="-78"/>
            <a:cs typeface="Traditional Arabic" pitchFamily="18" charset="-78"/>
          </a:endParaRPr>
        </a:p>
      </dgm:t>
    </dgm:pt>
    <dgm:pt modelId="{1176416D-FAFB-438B-9B0F-1BCC576FB847}">
      <dgm:prSet phldrT="[Tex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رتب نفسك وضع أولوياتك </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5FB71E6-8B17-47F3-9D2D-43EE9A3F3569}" type="parTrans" cxnId="{94B3290B-2AF6-4D43-AE01-8272F47D0E08}">
      <dgm:prSet/>
      <dgm:spPr/>
      <dgm:t>
        <a:bodyPr/>
        <a:lstStyle/>
        <a:p>
          <a:pPr rtl="1"/>
          <a:endParaRPr lang="ar-EG" sz="2400">
            <a:latin typeface="Traditional Arabic" pitchFamily="18" charset="-78"/>
            <a:cs typeface="Traditional Arabic" pitchFamily="18" charset="-78"/>
          </a:endParaRPr>
        </a:p>
      </dgm:t>
    </dgm:pt>
    <dgm:pt modelId="{B0A5985C-AFF1-4DEA-A558-CC782019110B}" type="sibTrans" cxnId="{94B3290B-2AF6-4D43-AE01-8272F47D0E08}">
      <dgm:prSet/>
      <dgm:spPr/>
      <dgm:t>
        <a:bodyPr/>
        <a:lstStyle/>
        <a:p>
          <a:pPr rtl="1"/>
          <a:endParaRPr lang="ar-EG" sz="2400">
            <a:latin typeface="Traditional Arabic" pitchFamily="18" charset="-78"/>
            <a:cs typeface="Traditional Arabic" pitchFamily="18" charset="-78"/>
          </a:endParaRPr>
        </a:p>
      </dgm:t>
    </dgm:pt>
    <dgm:pt modelId="{1D3C086E-85E0-4C0E-A1C7-C7532D49BADB}">
      <dgm:prSet phldrT="[Text]" custT="1"/>
      <dgm:spPr/>
      <dgm:t>
        <a:bodyPr/>
        <a:lstStyle/>
        <a:p>
          <a:pPr rtl="1"/>
          <a:r>
            <a:rPr lang="ar-SA" sz="2400" b="1" dirty="0" smtClean="0">
              <a:effectLst>
                <a:outerShdw blurRad="38100" dist="38100" dir="2700000" algn="tl">
                  <a:srgbClr val="000000">
                    <a:alpha val="43137"/>
                  </a:srgbClr>
                </a:outerShdw>
              </a:effectLst>
              <a:latin typeface="Traditional Arabic" pitchFamily="18" charset="-78"/>
              <a:cs typeface="Traditional Arabic" pitchFamily="18" charset="-78"/>
            </a:rPr>
            <a:t>استمتع بالأشياء الصغيرة في حياتك </a:t>
          </a:r>
          <a:endParaRPr lang="ar-EG" sz="24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3786E36-580F-4459-AC89-A18F3FA7A04A}" type="parTrans" cxnId="{D85A4FA7-D229-4813-AB67-82FC7A102D23}">
      <dgm:prSet/>
      <dgm:spPr/>
      <dgm:t>
        <a:bodyPr/>
        <a:lstStyle/>
        <a:p>
          <a:pPr rtl="1"/>
          <a:endParaRPr lang="ar-EG" sz="2400">
            <a:latin typeface="Traditional Arabic" pitchFamily="18" charset="-78"/>
            <a:cs typeface="Traditional Arabic" pitchFamily="18" charset="-78"/>
          </a:endParaRPr>
        </a:p>
      </dgm:t>
    </dgm:pt>
    <dgm:pt modelId="{733EC2DB-AFBB-4807-A48A-317D2EF2D7BA}" type="sibTrans" cxnId="{D85A4FA7-D229-4813-AB67-82FC7A102D23}">
      <dgm:prSet/>
      <dgm:spPr/>
      <dgm:t>
        <a:bodyPr/>
        <a:lstStyle/>
        <a:p>
          <a:pPr rtl="1"/>
          <a:endParaRPr lang="ar-EG" sz="2400">
            <a:latin typeface="Traditional Arabic" pitchFamily="18" charset="-78"/>
            <a:cs typeface="Traditional Arabic" pitchFamily="18" charset="-78"/>
          </a:endParaRPr>
        </a:p>
      </dgm:t>
    </dgm:pt>
    <dgm:pt modelId="{608BAEC5-C3F3-425B-959F-5C5CB91C5046}">
      <dgm:prSet phldrT="[Tex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لا تغال في نقد نفسك </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70114EE-F676-42F7-B93E-9C51EF505A3C}" type="parTrans" cxnId="{0F85F438-D862-424C-B6FB-5735925A448D}">
      <dgm:prSet/>
      <dgm:spPr/>
      <dgm:t>
        <a:bodyPr/>
        <a:lstStyle/>
        <a:p>
          <a:pPr rtl="1"/>
          <a:endParaRPr lang="ar-EG" sz="2400"/>
        </a:p>
      </dgm:t>
    </dgm:pt>
    <dgm:pt modelId="{68EA2A7D-DF41-40BA-BFD4-C3ECE4357314}" type="sibTrans" cxnId="{0F85F438-D862-424C-B6FB-5735925A448D}">
      <dgm:prSet/>
      <dgm:spPr/>
      <dgm:t>
        <a:bodyPr/>
        <a:lstStyle/>
        <a:p>
          <a:pPr rtl="1"/>
          <a:endParaRPr lang="ar-EG" sz="2400"/>
        </a:p>
      </dgm:t>
    </dgm:pt>
    <dgm:pt modelId="{871FF7F0-0FC1-4175-AD31-5580749612BF}" type="pres">
      <dgm:prSet presAssocID="{F33B6B01-BF90-4B11-B3C2-F5FA7B503FC2}" presName="Name0" presStyleCnt="0">
        <dgm:presLayoutVars>
          <dgm:dir/>
          <dgm:animLvl val="lvl"/>
          <dgm:resizeHandles val="exact"/>
        </dgm:presLayoutVars>
      </dgm:prSet>
      <dgm:spPr/>
      <dgm:t>
        <a:bodyPr/>
        <a:lstStyle/>
        <a:p>
          <a:pPr rtl="1"/>
          <a:endParaRPr lang="ar-EG"/>
        </a:p>
      </dgm:t>
    </dgm:pt>
    <dgm:pt modelId="{73BA69F5-DD15-49E2-8956-0DB28376B781}" type="pres">
      <dgm:prSet presAssocID="{608BAEC5-C3F3-425B-959F-5C5CB91C5046}" presName="boxAndChildren" presStyleCnt="0"/>
      <dgm:spPr/>
      <dgm:t>
        <a:bodyPr/>
        <a:lstStyle/>
        <a:p>
          <a:endParaRPr lang="en-US"/>
        </a:p>
      </dgm:t>
    </dgm:pt>
    <dgm:pt modelId="{9255515E-F012-4EF6-83DD-0529A81A03FB}" type="pres">
      <dgm:prSet presAssocID="{608BAEC5-C3F3-425B-959F-5C5CB91C5046}" presName="parentTextBox" presStyleLbl="node1" presStyleIdx="0" presStyleCnt="6"/>
      <dgm:spPr/>
      <dgm:t>
        <a:bodyPr/>
        <a:lstStyle/>
        <a:p>
          <a:pPr rtl="1"/>
          <a:endParaRPr lang="ar-EG"/>
        </a:p>
      </dgm:t>
    </dgm:pt>
    <dgm:pt modelId="{69717401-7746-489D-A620-6DFA298AD419}" type="pres">
      <dgm:prSet presAssocID="{733EC2DB-AFBB-4807-A48A-317D2EF2D7BA}" presName="sp" presStyleCnt="0"/>
      <dgm:spPr/>
      <dgm:t>
        <a:bodyPr/>
        <a:lstStyle/>
        <a:p>
          <a:endParaRPr lang="en-US"/>
        </a:p>
      </dgm:t>
    </dgm:pt>
    <dgm:pt modelId="{FD146DAA-5E11-4721-8462-40067673EB0A}" type="pres">
      <dgm:prSet presAssocID="{1D3C086E-85E0-4C0E-A1C7-C7532D49BADB}" presName="arrowAndChildren" presStyleCnt="0"/>
      <dgm:spPr/>
      <dgm:t>
        <a:bodyPr/>
        <a:lstStyle/>
        <a:p>
          <a:endParaRPr lang="en-US"/>
        </a:p>
      </dgm:t>
    </dgm:pt>
    <dgm:pt modelId="{FA0EC353-5FEA-4206-A93A-253D48475F61}" type="pres">
      <dgm:prSet presAssocID="{1D3C086E-85E0-4C0E-A1C7-C7532D49BADB}" presName="parentTextArrow" presStyleLbl="node1" presStyleIdx="1" presStyleCnt="6"/>
      <dgm:spPr/>
      <dgm:t>
        <a:bodyPr/>
        <a:lstStyle/>
        <a:p>
          <a:pPr rtl="1"/>
          <a:endParaRPr lang="ar-EG"/>
        </a:p>
      </dgm:t>
    </dgm:pt>
    <dgm:pt modelId="{584F068A-333E-4122-B3A4-41F24EF5054C}" type="pres">
      <dgm:prSet presAssocID="{B0A5985C-AFF1-4DEA-A558-CC782019110B}" presName="sp" presStyleCnt="0"/>
      <dgm:spPr/>
      <dgm:t>
        <a:bodyPr/>
        <a:lstStyle/>
        <a:p>
          <a:endParaRPr lang="en-US"/>
        </a:p>
      </dgm:t>
    </dgm:pt>
    <dgm:pt modelId="{4B2E86B3-C82B-4A25-97FA-18DDCF2E3C30}" type="pres">
      <dgm:prSet presAssocID="{1176416D-FAFB-438B-9B0F-1BCC576FB847}" presName="arrowAndChildren" presStyleCnt="0"/>
      <dgm:spPr/>
      <dgm:t>
        <a:bodyPr/>
        <a:lstStyle/>
        <a:p>
          <a:endParaRPr lang="en-US"/>
        </a:p>
      </dgm:t>
    </dgm:pt>
    <dgm:pt modelId="{590929A4-40DF-4115-B58F-166E73A9C4E9}" type="pres">
      <dgm:prSet presAssocID="{1176416D-FAFB-438B-9B0F-1BCC576FB847}" presName="parentTextArrow" presStyleLbl="node1" presStyleIdx="2" presStyleCnt="6"/>
      <dgm:spPr/>
      <dgm:t>
        <a:bodyPr/>
        <a:lstStyle/>
        <a:p>
          <a:pPr rtl="1"/>
          <a:endParaRPr lang="ar-EG"/>
        </a:p>
      </dgm:t>
    </dgm:pt>
    <dgm:pt modelId="{7FB4734F-72D4-43C4-B61E-DE692C311F0F}" type="pres">
      <dgm:prSet presAssocID="{6416B8EF-4CE0-45ED-A915-DA00D3C93C28}" presName="sp" presStyleCnt="0"/>
      <dgm:spPr/>
      <dgm:t>
        <a:bodyPr/>
        <a:lstStyle/>
        <a:p>
          <a:endParaRPr lang="en-US"/>
        </a:p>
      </dgm:t>
    </dgm:pt>
    <dgm:pt modelId="{31F3D60F-7E2F-4A1B-83D0-1EE860FF4D82}" type="pres">
      <dgm:prSet presAssocID="{7D4B4B04-EFBD-40C0-9DA7-B54E6B09DF89}" presName="arrowAndChildren" presStyleCnt="0"/>
      <dgm:spPr/>
      <dgm:t>
        <a:bodyPr/>
        <a:lstStyle/>
        <a:p>
          <a:endParaRPr lang="en-US"/>
        </a:p>
      </dgm:t>
    </dgm:pt>
    <dgm:pt modelId="{BB52AF95-B6CD-477F-9FB6-5CE98FE2C24E}" type="pres">
      <dgm:prSet presAssocID="{7D4B4B04-EFBD-40C0-9DA7-B54E6B09DF89}" presName="parentTextArrow" presStyleLbl="node1" presStyleIdx="3" presStyleCnt="6"/>
      <dgm:spPr/>
      <dgm:t>
        <a:bodyPr/>
        <a:lstStyle/>
        <a:p>
          <a:pPr rtl="1"/>
          <a:endParaRPr lang="ar-EG"/>
        </a:p>
      </dgm:t>
    </dgm:pt>
    <dgm:pt modelId="{CFEEF79F-859F-4571-9B69-8152C41B19FB}" type="pres">
      <dgm:prSet presAssocID="{7AEA3F9F-D878-4035-8A0F-2DD716F613A2}" presName="sp" presStyleCnt="0"/>
      <dgm:spPr/>
      <dgm:t>
        <a:bodyPr/>
        <a:lstStyle/>
        <a:p>
          <a:endParaRPr lang="en-US"/>
        </a:p>
      </dgm:t>
    </dgm:pt>
    <dgm:pt modelId="{9464F4EF-F439-4A83-82AF-202B289C7A53}" type="pres">
      <dgm:prSet presAssocID="{EC835BCD-C6A1-4DA8-B653-65C78B897820}" presName="arrowAndChildren" presStyleCnt="0"/>
      <dgm:spPr/>
      <dgm:t>
        <a:bodyPr/>
        <a:lstStyle/>
        <a:p>
          <a:endParaRPr lang="en-US"/>
        </a:p>
      </dgm:t>
    </dgm:pt>
    <dgm:pt modelId="{EBC04677-7360-4F5F-BF11-0D866E066ED3}" type="pres">
      <dgm:prSet presAssocID="{EC835BCD-C6A1-4DA8-B653-65C78B897820}" presName="parentTextArrow" presStyleLbl="node1" presStyleIdx="4" presStyleCnt="6"/>
      <dgm:spPr/>
      <dgm:t>
        <a:bodyPr/>
        <a:lstStyle/>
        <a:p>
          <a:pPr rtl="1"/>
          <a:endParaRPr lang="ar-EG"/>
        </a:p>
      </dgm:t>
    </dgm:pt>
    <dgm:pt modelId="{82BA9F65-E82A-4E06-8482-07230F7B2A10}" type="pres">
      <dgm:prSet presAssocID="{C1CB82B4-8EF6-4779-A675-34581E291088}" presName="sp" presStyleCnt="0"/>
      <dgm:spPr/>
      <dgm:t>
        <a:bodyPr/>
        <a:lstStyle/>
        <a:p>
          <a:endParaRPr lang="en-US"/>
        </a:p>
      </dgm:t>
    </dgm:pt>
    <dgm:pt modelId="{D45C1356-DE4A-4674-ACFC-7E5DFBC9C512}" type="pres">
      <dgm:prSet presAssocID="{24F68273-F956-481F-B0BC-20B264613E42}" presName="arrowAndChildren" presStyleCnt="0"/>
      <dgm:spPr/>
      <dgm:t>
        <a:bodyPr/>
        <a:lstStyle/>
        <a:p>
          <a:endParaRPr lang="en-US"/>
        </a:p>
      </dgm:t>
    </dgm:pt>
    <dgm:pt modelId="{71C83B17-AA2D-41DF-ABE8-6F5EF1A82583}" type="pres">
      <dgm:prSet presAssocID="{24F68273-F956-481F-B0BC-20B264613E42}" presName="parentTextArrow" presStyleLbl="node1" presStyleIdx="5" presStyleCnt="6" custScaleY="100508"/>
      <dgm:spPr/>
      <dgm:t>
        <a:bodyPr/>
        <a:lstStyle/>
        <a:p>
          <a:pPr rtl="1"/>
          <a:endParaRPr lang="ar-EG"/>
        </a:p>
      </dgm:t>
    </dgm:pt>
  </dgm:ptLst>
  <dgm:cxnLst>
    <dgm:cxn modelId="{F6935F9F-CC60-43CC-A6EA-25BC37FEC6DC}" type="presOf" srcId="{EC835BCD-C6A1-4DA8-B653-65C78B897820}" destId="{EBC04677-7360-4F5F-BF11-0D866E066ED3}" srcOrd="0" destOrd="0" presId="urn:microsoft.com/office/officeart/2005/8/layout/process4"/>
    <dgm:cxn modelId="{BBF0B3D8-0AC9-425F-A146-E1ADCC91B697}" type="presOf" srcId="{1176416D-FAFB-438B-9B0F-1BCC576FB847}" destId="{590929A4-40DF-4115-B58F-166E73A9C4E9}" srcOrd="0" destOrd="0" presId="urn:microsoft.com/office/officeart/2005/8/layout/process4"/>
    <dgm:cxn modelId="{222ECB4F-E34E-4191-9A62-17B31AB7D00D}" type="presOf" srcId="{24F68273-F956-481F-B0BC-20B264613E42}" destId="{71C83B17-AA2D-41DF-ABE8-6F5EF1A82583}" srcOrd="0" destOrd="0" presId="urn:microsoft.com/office/officeart/2005/8/layout/process4"/>
    <dgm:cxn modelId="{E24E6173-E0BF-4A8F-9C2A-4D49F5939626}" type="presOf" srcId="{608BAEC5-C3F3-425B-959F-5C5CB91C5046}" destId="{9255515E-F012-4EF6-83DD-0529A81A03FB}" srcOrd="0" destOrd="0" presId="urn:microsoft.com/office/officeart/2005/8/layout/process4"/>
    <dgm:cxn modelId="{D85A4FA7-D229-4813-AB67-82FC7A102D23}" srcId="{F33B6B01-BF90-4B11-B3C2-F5FA7B503FC2}" destId="{1D3C086E-85E0-4C0E-A1C7-C7532D49BADB}" srcOrd="4" destOrd="0" parTransId="{D3786E36-580F-4459-AC89-A18F3FA7A04A}" sibTransId="{733EC2DB-AFBB-4807-A48A-317D2EF2D7BA}"/>
    <dgm:cxn modelId="{7652C701-CFF0-498A-89BB-EEBC6BE5C54F}" srcId="{F33B6B01-BF90-4B11-B3C2-F5FA7B503FC2}" destId="{7D4B4B04-EFBD-40C0-9DA7-B54E6B09DF89}" srcOrd="2" destOrd="0" parTransId="{F4FB94E1-9006-4F71-94D9-F5F564A83E54}" sibTransId="{6416B8EF-4CE0-45ED-A915-DA00D3C93C28}"/>
    <dgm:cxn modelId="{94B3290B-2AF6-4D43-AE01-8272F47D0E08}" srcId="{F33B6B01-BF90-4B11-B3C2-F5FA7B503FC2}" destId="{1176416D-FAFB-438B-9B0F-1BCC576FB847}" srcOrd="3" destOrd="0" parTransId="{35FB71E6-8B17-47F3-9D2D-43EE9A3F3569}" sibTransId="{B0A5985C-AFF1-4DEA-A558-CC782019110B}"/>
    <dgm:cxn modelId="{F068FB87-89FA-43C4-89AD-01488D3EEADD}" type="presOf" srcId="{7D4B4B04-EFBD-40C0-9DA7-B54E6B09DF89}" destId="{BB52AF95-B6CD-477F-9FB6-5CE98FE2C24E}" srcOrd="0" destOrd="0" presId="urn:microsoft.com/office/officeart/2005/8/layout/process4"/>
    <dgm:cxn modelId="{0F85F438-D862-424C-B6FB-5735925A448D}" srcId="{F33B6B01-BF90-4B11-B3C2-F5FA7B503FC2}" destId="{608BAEC5-C3F3-425B-959F-5C5CB91C5046}" srcOrd="5" destOrd="0" parTransId="{670114EE-F676-42F7-B93E-9C51EF505A3C}" sibTransId="{68EA2A7D-DF41-40BA-BFD4-C3ECE4357314}"/>
    <dgm:cxn modelId="{FFC93AD7-FF75-40B0-929E-B846DABF2CC6}" srcId="{F33B6B01-BF90-4B11-B3C2-F5FA7B503FC2}" destId="{24F68273-F956-481F-B0BC-20B264613E42}" srcOrd="0" destOrd="0" parTransId="{636DADF1-FD90-43A1-B649-4E666A0A9F90}" sibTransId="{C1CB82B4-8EF6-4779-A675-34581E291088}"/>
    <dgm:cxn modelId="{B6A414E3-1166-4FC0-B1F5-EA04D24C639F}" type="presOf" srcId="{1D3C086E-85E0-4C0E-A1C7-C7532D49BADB}" destId="{FA0EC353-5FEA-4206-A93A-253D48475F61}" srcOrd="0" destOrd="0" presId="urn:microsoft.com/office/officeart/2005/8/layout/process4"/>
    <dgm:cxn modelId="{AB207DBE-7A9E-484A-9DE9-3EF10DA22BE1}" srcId="{F33B6B01-BF90-4B11-B3C2-F5FA7B503FC2}" destId="{EC835BCD-C6A1-4DA8-B653-65C78B897820}" srcOrd="1" destOrd="0" parTransId="{DB73B196-10A9-4BC3-9CD8-562B896450E7}" sibTransId="{7AEA3F9F-D878-4035-8A0F-2DD716F613A2}"/>
    <dgm:cxn modelId="{B257ABA6-8126-410A-94DD-73A57D6B7A4D}" type="presOf" srcId="{F33B6B01-BF90-4B11-B3C2-F5FA7B503FC2}" destId="{871FF7F0-0FC1-4175-AD31-5580749612BF}" srcOrd="0" destOrd="0" presId="urn:microsoft.com/office/officeart/2005/8/layout/process4"/>
    <dgm:cxn modelId="{D4FC0E15-483F-423F-A90F-46FF1B51CF9A}" type="presParOf" srcId="{871FF7F0-0FC1-4175-AD31-5580749612BF}" destId="{73BA69F5-DD15-49E2-8956-0DB28376B781}" srcOrd="0" destOrd="0" presId="urn:microsoft.com/office/officeart/2005/8/layout/process4"/>
    <dgm:cxn modelId="{47B30779-B57F-455A-BC38-2FEDCB83D7CC}" type="presParOf" srcId="{73BA69F5-DD15-49E2-8956-0DB28376B781}" destId="{9255515E-F012-4EF6-83DD-0529A81A03FB}" srcOrd="0" destOrd="0" presId="urn:microsoft.com/office/officeart/2005/8/layout/process4"/>
    <dgm:cxn modelId="{56C70314-F910-426B-B37A-BAA206B91274}" type="presParOf" srcId="{871FF7F0-0FC1-4175-AD31-5580749612BF}" destId="{69717401-7746-489D-A620-6DFA298AD419}" srcOrd="1" destOrd="0" presId="urn:microsoft.com/office/officeart/2005/8/layout/process4"/>
    <dgm:cxn modelId="{140AFD17-8DDB-4369-A241-0732A521FC20}" type="presParOf" srcId="{871FF7F0-0FC1-4175-AD31-5580749612BF}" destId="{FD146DAA-5E11-4721-8462-40067673EB0A}" srcOrd="2" destOrd="0" presId="urn:microsoft.com/office/officeart/2005/8/layout/process4"/>
    <dgm:cxn modelId="{ED077038-5FE6-464C-9A27-762AD09AA4F6}" type="presParOf" srcId="{FD146DAA-5E11-4721-8462-40067673EB0A}" destId="{FA0EC353-5FEA-4206-A93A-253D48475F61}" srcOrd="0" destOrd="0" presId="urn:microsoft.com/office/officeart/2005/8/layout/process4"/>
    <dgm:cxn modelId="{22D3E352-57F7-46E0-8208-1637C7F21D64}" type="presParOf" srcId="{871FF7F0-0FC1-4175-AD31-5580749612BF}" destId="{584F068A-333E-4122-B3A4-41F24EF5054C}" srcOrd="3" destOrd="0" presId="urn:microsoft.com/office/officeart/2005/8/layout/process4"/>
    <dgm:cxn modelId="{A9A1B6EF-78BE-4582-B0E2-E234A8B04D13}" type="presParOf" srcId="{871FF7F0-0FC1-4175-AD31-5580749612BF}" destId="{4B2E86B3-C82B-4A25-97FA-18DDCF2E3C30}" srcOrd="4" destOrd="0" presId="urn:microsoft.com/office/officeart/2005/8/layout/process4"/>
    <dgm:cxn modelId="{206A416C-9F0F-475C-9997-7D1DB9AA53B4}" type="presParOf" srcId="{4B2E86B3-C82B-4A25-97FA-18DDCF2E3C30}" destId="{590929A4-40DF-4115-B58F-166E73A9C4E9}" srcOrd="0" destOrd="0" presId="urn:microsoft.com/office/officeart/2005/8/layout/process4"/>
    <dgm:cxn modelId="{97099656-BBF0-47AE-A0AE-6C46605A5C5D}" type="presParOf" srcId="{871FF7F0-0FC1-4175-AD31-5580749612BF}" destId="{7FB4734F-72D4-43C4-B61E-DE692C311F0F}" srcOrd="5" destOrd="0" presId="urn:microsoft.com/office/officeart/2005/8/layout/process4"/>
    <dgm:cxn modelId="{1F19BBC7-C8D9-4F50-965E-03AB927B2C96}" type="presParOf" srcId="{871FF7F0-0FC1-4175-AD31-5580749612BF}" destId="{31F3D60F-7E2F-4A1B-83D0-1EE860FF4D82}" srcOrd="6" destOrd="0" presId="urn:microsoft.com/office/officeart/2005/8/layout/process4"/>
    <dgm:cxn modelId="{59B0E35F-6669-43CB-ABDB-B9509BD6B8D7}" type="presParOf" srcId="{31F3D60F-7E2F-4A1B-83D0-1EE860FF4D82}" destId="{BB52AF95-B6CD-477F-9FB6-5CE98FE2C24E}" srcOrd="0" destOrd="0" presId="urn:microsoft.com/office/officeart/2005/8/layout/process4"/>
    <dgm:cxn modelId="{106A87C4-8D50-4695-85D9-925BDD22CD36}" type="presParOf" srcId="{871FF7F0-0FC1-4175-AD31-5580749612BF}" destId="{CFEEF79F-859F-4571-9B69-8152C41B19FB}" srcOrd="7" destOrd="0" presId="urn:microsoft.com/office/officeart/2005/8/layout/process4"/>
    <dgm:cxn modelId="{0084D089-2A1B-4282-8A2E-A50D830DD989}" type="presParOf" srcId="{871FF7F0-0FC1-4175-AD31-5580749612BF}" destId="{9464F4EF-F439-4A83-82AF-202B289C7A53}" srcOrd="8" destOrd="0" presId="urn:microsoft.com/office/officeart/2005/8/layout/process4"/>
    <dgm:cxn modelId="{408F23DB-CA86-4962-9AE5-10CC64C6D53A}" type="presParOf" srcId="{9464F4EF-F439-4A83-82AF-202B289C7A53}" destId="{EBC04677-7360-4F5F-BF11-0D866E066ED3}" srcOrd="0" destOrd="0" presId="urn:microsoft.com/office/officeart/2005/8/layout/process4"/>
    <dgm:cxn modelId="{4D4EB2E4-20D5-491F-9295-A0521264D330}" type="presParOf" srcId="{871FF7F0-0FC1-4175-AD31-5580749612BF}" destId="{82BA9F65-E82A-4E06-8482-07230F7B2A10}" srcOrd="9" destOrd="0" presId="urn:microsoft.com/office/officeart/2005/8/layout/process4"/>
    <dgm:cxn modelId="{797CC645-67BB-4C08-8B4B-BF180F3B6C39}" type="presParOf" srcId="{871FF7F0-0FC1-4175-AD31-5580749612BF}" destId="{D45C1356-DE4A-4674-ACFC-7E5DFBC9C512}" srcOrd="10" destOrd="0" presId="urn:microsoft.com/office/officeart/2005/8/layout/process4"/>
    <dgm:cxn modelId="{AD4E3D41-270B-4D8E-8328-4889CF54835F}" type="presParOf" srcId="{D45C1356-DE4A-4674-ACFC-7E5DFBC9C512}" destId="{71C83B17-AA2D-41DF-ABE8-6F5EF1A8258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33B6B01-BF90-4B11-B3C2-F5FA7B503FC2}" type="doc">
      <dgm:prSet loTypeId="urn:microsoft.com/office/officeart/2005/8/layout/process4" loCatId="process" qsTypeId="urn:microsoft.com/office/officeart/2005/8/quickstyle/3d1" qsCatId="3D" csTypeId="urn:microsoft.com/office/officeart/2005/8/colors/accent0_1" csCatId="mainScheme" phldr="1"/>
      <dgm:spPr/>
      <dgm:t>
        <a:bodyPr/>
        <a:lstStyle/>
        <a:p>
          <a:pPr rtl="1"/>
          <a:endParaRPr lang="ar-EG"/>
        </a:p>
      </dgm:t>
    </dgm:pt>
    <dgm:pt modelId="{24F68273-F956-481F-B0BC-20B264613E42}">
      <dgm:prSet phldrT="[Tex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خذ راحة وعد أكثر لياقة </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36DADF1-FD90-43A1-B649-4E666A0A9F90}" type="parTrans" cxnId="{FFC93AD7-FF75-40B0-929E-B846DABF2CC6}">
      <dgm:prSet/>
      <dgm:spPr/>
      <dgm:t>
        <a:bodyPr/>
        <a:lstStyle/>
        <a:p>
          <a:pPr rtl="1"/>
          <a:endParaRPr lang="ar-EG" sz="2400" b="1">
            <a:latin typeface="Traditional Arabic" pitchFamily="18" charset="-78"/>
            <a:cs typeface="Traditional Arabic" pitchFamily="18" charset="-78"/>
          </a:endParaRPr>
        </a:p>
      </dgm:t>
    </dgm:pt>
    <dgm:pt modelId="{C1CB82B4-8EF6-4779-A675-34581E291088}" type="sibTrans" cxnId="{FFC93AD7-FF75-40B0-929E-B846DABF2CC6}">
      <dgm:prSet/>
      <dgm:spPr/>
      <dgm:t>
        <a:bodyPr/>
        <a:lstStyle/>
        <a:p>
          <a:pPr rtl="1"/>
          <a:endParaRPr lang="ar-EG" sz="2400" b="1">
            <a:latin typeface="Traditional Arabic" pitchFamily="18" charset="-78"/>
            <a:cs typeface="Traditional Arabic" pitchFamily="18" charset="-78"/>
          </a:endParaRPr>
        </a:p>
      </dgm:t>
    </dgm:pt>
    <dgm:pt modelId="{EC835BCD-C6A1-4DA8-B653-65C78B897820}">
      <dgm:prSet phldrT="[Tex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تحدث مع الآخرين </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B73B196-10A9-4BC3-9CD8-562B896450E7}" type="parTrans" cxnId="{AB207DBE-7A9E-484A-9DE9-3EF10DA22BE1}">
      <dgm:prSet/>
      <dgm:spPr/>
      <dgm:t>
        <a:bodyPr/>
        <a:lstStyle/>
        <a:p>
          <a:pPr rtl="1"/>
          <a:endParaRPr lang="ar-EG" sz="2400" b="1">
            <a:latin typeface="Traditional Arabic" pitchFamily="18" charset="-78"/>
            <a:cs typeface="Traditional Arabic" pitchFamily="18" charset="-78"/>
          </a:endParaRPr>
        </a:p>
      </dgm:t>
    </dgm:pt>
    <dgm:pt modelId="{7AEA3F9F-D878-4035-8A0F-2DD716F613A2}" type="sibTrans" cxnId="{AB207DBE-7A9E-484A-9DE9-3EF10DA22BE1}">
      <dgm:prSet/>
      <dgm:spPr/>
      <dgm:t>
        <a:bodyPr/>
        <a:lstStyle/>
        <a:p>
          <a:pPr rtl="1"/>
          <a:endParaRPr lang="ar-EG" sz="2400" b="1">
            <a:latin typeface="Traditional Arabic" pitchFamily="18" charset="-78"/>
            <a:cs typeface="Traditional Arabic" pitchFamily="18" charset="-78"/>
          </a:endParaRPr>
        </a:p>
      </dgm:t>
    </dgm:pt>
    <dgm:pt modelId="{7D4B4B04-EFBD-40C0-9DA7-B54E6B09DF89}">
      <dgm:prSet phldrT="[Tex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أنظر إلى الجانب الايجابي للأمور </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4FB94E1-9006-4F71-94D9-F5F564A83E54}" type="parTrans" cxnId="{7652C701-CFF0-498A-89BB-EEBC6BE5C54F}">
      <dgm:prSet/>
      <dgm:spPr/>
      <dgm:t>
        <a:bodyPr/>
        <a:lstStyle/>
        <a:p>
          <a:pPr rtl="1"/>
          <a:endParaRPr lang="ar-EG" sz="2400">
            <a:latin typeface="Traditional Arabic" pitchFamily="18" charset="-78"/>
            <a:cs typeface="Traditional Arabic" pitchFamily="18" charset="-78"/>
          </a:endParaRPr>
        </a:p>
      </dgm:t>
    </dgm:pt>
    <dgm:pt modelId="{6416B8EF-4CE0-45ED-A915-DA00D3C93C28}" type="sibTrans" cxnId="{7652C701-CFF0-498A-89BB-EEBC6BE5C54F}">
      <dgm:prSet/>
      <dgm:spPr/>
      <dgm:t>
        <a:bodyPr/>
        <a:lstStyle/>
        <a:p>
          <a:pPr rtl="1"/>
          <a:endParaRPr lang="ar-EG" sz="2400">
            <a:latin typeface="Traditional Arabic" pitchFamily="18" charset="-78"/>
            <a:cs typeface="Traditional Arabic" pitchFamily="18" charset="-78"/>
          </a:endParaRPr>
        </a:p>
      </dgm:t>
    </dgm:pt>
    <dgm:pt modelId="{1176416D-FAFB-438B-9B0F-1BCC576FB847}">
      <dgm:prSet phldrT="[Tex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احتفظ بروح الدعابة ولا تفقدها </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35FB71E6-8B17-47F3-9D2D-43EE9A3F3569}" type="parTrans" cxnId="{94B3290B-2AF6-4D43-AE01-8272F47D0E08}">
      <dgm:prSet/>
      <dgm:spPr/>
      <dgm:t>
        <a:bodyPr/>
        <a:lstStyle/>
        <a:p>
          <a:pPr rtl="1"/>
          <a:endParaRPr lang="ar-EG" sz="2400">
            <a:latin typeface="Traditional Arabic" pitchFamily="18" charset="-78"/>
            <a:cs typeface="Traditional Arabic" pitchFamily="18" charset="-78"/>
          </a:endParaRPr>
        </a:p>
      </dgm:t>
    </dgm:pt>
    <dgm:pt modelId="{B0A5985C-AFF1-4DEA-A558-CC782019110B}" type="sibTrans" cxnId="{94B3290B-2AF6-4D43-AE01-8272F47D0E08}">
      <dgm:prSet/>
      <dgm:spPr/>
      <dgm:t>
        <a:bodyPr/>
        <a:lstStyle/>
        <a:p>
          <a:pPr rtl="1"/>
          <a:endParaRPr lang="ar-EG" sz="2400">
            <a:latin typeface="Traditional Arabic" pitchFamily="18" charset="-78"/>
            <a:cs typeface="Traditional Arabic" pitchFamily="18" charset="-78"/>
          </a:endParaRPr>
        </a:p>
      </dgm:t>
    </dgm:pt>
    <dgm:pt modelId="{1D3C086E-85E0-4C0E-A1C7-C7532D49BADB}">
      <dgm:prSet phldrT="[Tex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ممارسة التمارين الرياضية </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D3786E36-580F-4459-AC89-A18F3FA7A04A}" type="parTrans" cxnId="{D85A4FA7-D229-4813-AB67-82FC7A102D23}">
      <dgm:prSet/>
      <dgm:spPr/>
      <dgm:t>
        <a:bodyPr/>
        <a:lstStyle/>
        <a:p>
          <a:pPr rtl="1"/>
          <a:endParaRPr lang="ar-EG" sz="2400">
            <a:latin typeface="Traditional Arabic" pitchFamily="18" charset="-78"/>
            <a:cs typeface="Traditional Arabic" pitchFamily="18" charset="-78"/>
          </a:endParaRPr>
        </a:p>
      </dgm:t>
    </dgm:pt>
    <dgm:pt modelId="{733EC2DB-AFBB-4807-A48A-317D2EF2D7BA}" type="sibTrans" cxnId="{D85A4FA7-D229-4813-AB67-82FC7A102D23}">
      <dgm:prSet/>
      <dgm:spPr/>
      <dgm:t>
        <a:bodyPr/>
        <a:lstStyle/>
        <a:p>
          <a:pPr rtl="1"/>
          <a:endParaRPr lang="ar-EG" sz="2400">
            <a:latin typeface="Traditional Arabic" pitchFamily="18" charset="-78"/>
            <a:cs typeface="Traditional Arabic" pitchFamily="18" charset="-78"/>
          </a:endParaRPr>
        </a:p>
      </dgm:t>
    </dgm:pt>
    <dgm:pt modelId="{608BAEC5-C3F3-425B-959F-5C5CB91C5046}">
      <dgm:prSet phldrT="[Tex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التوكل على الله</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70114EE-F676-42F7-B93E-9C51EF505A3C}" type="parTrans" cxnId="{0F85F438-D862-424C-B6FB-5735925A448D}">
      <dgm:prSet/>
      <dgm:spPr/>
      <dgm:t>
        <a:bodyPr/>
        <a:lstStyle/>
        <a:p>
          <a:pPr rtl="1"/>
          <a:endParaRPr lang="ar-EG" sz="2400"/>
        </a:p>
      </dgm:t>
    </dgm:pt>
    <dgm:pt modelId="{68EA2A7D-DF41-40BA-BFD4-C3ECE4357314}" type="sibTrans" cxnId="{0F85F438-D862-424C-B6FB-5735925A448D}">
      <dgm:prSet/>
      <dgm:spPr/>
      <dgm:t>
        <a:bodyPr/>
        <a:lstStyle/>
        <a:p>
          <a:pPr rtl="1"/>
          <a:endParaRPr lang="ar-EG" sz="2400"/>
        </a:p>
      </dgm:t>
    </dgm:pt>
    <dgm:pt modelId="{871FF7F0-0FC1-4175-AD31-5580749612BF}" type="pres">
      <dgm:prSet presAssocID="{F33B6B01-BF90-4B11-B3C2-F5FA7B503FC2}" presName="Name0" presStyleCnt="0">
        <dgm:presLayoutVars>
          <dgm:dir/>
          <dgm:animLvl val="lvl"/>
          <dgm:resizeHandles val="exact"/>
        </dgm:presLayoutVars>
      </dgm:prSet>
      <dgm:spPr/>
      <dgm:t>
        <a:bodyPr/>
        <a:lstStyle/>
        <a:p>
          <a:pPr rtl="1"/>
          <a:endParaRPr lang="ar-EG"/>
        </a:p>
      </dgm:t>
    </dgm:pt>
    <dgm:pt modelId="{73BA69F5-DD15-49E2-8956-0DB28376B781}" type="pres">
      <dgm:prSet presAssocID="{608BAEC5-C3F3-425B-959F-5C5CB91C5046}" presName="boxAndChildren" presStyleCnt="0"/>
      <dgm:spPr/>
      <dgm:t>
        <a:bodyPr/>
        <a:lstStyle/>
        <a:p>
          <a:endParaRPr lang="en-US"/>
        </a:p>
      </dgm:t>
    </dgm:pt>
    <dgm:pt modelId="{9255515E-F012-4EF6-83DD-0529A81A03FB}" type="pres">
      <dgm:prSet presAssocID="{608BAEC5-C3F3-425B-959F-5C5CB91C5046}" presName="parentTextBox" presStyleLbl="node1" presStyleIdx="0" presStyleCnt="6"/>
      <dgm:spPr/>
      <dgm:t>
        <a:bodyPr/>
        <a:lstStyle/>
        <a:p>
          <a:pPr rtl="1"/>
          <a:endParaRPr lang="ar-EG"/>
        </a:p>
      </dgm:t>
    </dgm:pt>
    <dgm:pt modelId="{69717401-7746-489D-A620-6DFA298AD419}" type="pres">
      <dgm:prSet presAssocID="{733EC2DB-AFBB-4807-A48A-317D2EF2D7BA}" presName="sp" presStyleCnt="0"/>
      <dgm:spPr/>
      <dgm:t>
        <a:bodyPr/>
        <a:lstStyle/>
        <a:p>
          <a:endParaRPr lang="en-US"/>
        </a:p>
      </dgm:t>
    </dgm:pt>
    <dgm:pt modelId="{FD146DAA-5E11-4721-8462-40067673EB0A}" type="pres">
      <dgm:prSet presAssocID="{1D3C086E-85E0-4C0E-A1C7-C7532D49BADB}" presName="arrowAndChildren" presStyleCnt="0"/>
      <dgm:spPr/>
      <dgm:t>
        <a:bodyPr/>
        <a:lstStyle/>
        <a:p>
          <a:endParaRPr lang="en-US"/>
        </a:p>
      </dgm:t>
    </dgm:pt>
    <dgm:pt modelId="{FA0EC353-5FEA-4206-A93A-253D48475F61}" type="pres">
      <dgm:prSet presAssocID="{1D3C086E-85E0-4C0E-A1C7-C7532D49BADB}" presName="parentTextArrow" presStyleLbl="node1" presStyleIdx="1" presStyleCnt="6"/>
      <dgm:spPr/>
      <dgm:t>
        <a:bodyPr/>
        <a:lstStyle/>
        <a:p>
          <a:pPr rtl="1"/>
          <a:endParaRPr lang="ar-EG"/>
        </a:p>
      </dgm:t>
    </dgm:pt>
    <dgm:pt modelId="{584F068A-333E-4122-B3A4-41F24EF5054C}" type="pres">
      <dgm:prSet presAssocID="{B0A5985C-AFF1-4DEA-A558-CC782019110B}" presName="sp" presStyleCnt="0"/>
      <dgm:spPr/>
      <dgm:t>
        <a:bodyPr/>
        <a:lstStyle/>
        <a:p>
          <a:endParaRPr lang="en-US"/>
        </a:p>
      </dgm:t>
    </dgm:pt>
    <dgm:pt modelId="{4B2E86B3-C82B-4A25-97FA-18DDCF2E3C30}" type="pres">
      <dgm:prSet presAssocID="{1176416D-FAFB-438B-9B0F-1BCC576FB847}" presName="arrowAndChildren" presStyleCnt="0"/>
      <dgm:spPr/>
      <dgm:t>
        <a:bodyPr/>
        <a:lstStyle/>
        <a:p>
          <a:endParaRPr lang="en-US"/>
        </a:p>
      </dgm:t>
    </dgm:pt>
    <dgm:pt modelId="{590929A4-40DF-4115-B58F-166E73A9C4E9}" type="pres">
      <dgm:prSet presAssocID="{1176416D-FAFB-438B-9B0F-1BCC576FB847}" presName="parentTextArrow" presStyleLbl="node1" presStyleIdx="2" presStyleCnt="6"/>
      <dgm:spPr/>
      <dgm:t>
        <a:bodyPr/>
        <a:lstStyle/>
        <a:p>
          <a:pPr rtl="1"/>
          <a:endParaRPr lang="ar-EG"/>
        </a:p>
      </dgm:t>
    </dgm:pt>
    <dgm:pt modelId="{7FB4734F-72D4-43C4-B61E-DE692C311F0F}" type="pres">
      <dgm:prSet presAssocID="{6416B8EF-4CE0-45ED-A915-DA00D3C93C28}" presName="sp" presStyleCnt="0"/>
      <dgm:spPr/>
      <dgm:t>
        <a:bodyPr/>
        <a:lstStyle/>
        <a:p>
          <a:endParaRPr lang="en-US"/>
        </a:p>
      </dgm:t>
    </dgm:pt>
    <dgm:pt modelId="{31F3D60F-7E2F-4A1B-83D0-1EE860FF4D82}" type="pres">
      <dgm:prSet presAssocID="{7D4B4B04-EFBD-40C0-9DA7-B54E6B09DF89}" presName="arrowAndChildren" presStyleCnt="0"/>
      <dgm:spPr/>
      <dgm:t>
        <a:bodyPr/>
        <a:lstStyle/>
        <a:p>
          <a:endParaRPr lang="en-US"/>
        </a:p>
      </dgm:t>
    </dgm:pt>
    <dgm:pt modelId="{BB52AF95-B6CD-477F-9FB6-5CE98FE2C24E}" type="pres">
      <dgm:prSet presAssocID="{7D4B4B04-EFBD-40C0-9DA7-B54E6B09DF89}" presName="parentTextArrow" presStyleLbl="node1" presStyleIdx="3" presStyleCnt="6"/>
      <dgm:spPr/>
      <dgm:t>
        <a:bodyPr/>
        <a:lstStyle/>
        <a:p>
          <a:pPr rtl="1"/>
          <a:endParaRPr lang="ar-EG"/>
        </a:p>
      </dgm:t>
    </dgm:pt>
    <dgm:pt modelId="{CFEEF79F-859F-4571-9B69-8152C41B19FB}" type="pres">
      <dgm:prSet presAssocID="{7AEA3F9F-D878-4035-8A0F-2DD716F613A2}" presName="sp" presStyleCnt="0"/>
      <dgm:spPr/>
      <dgm:t>
        <a:bodyPr/>
        <a:lstStyle/>
        <a:p>
          <a:endParaRPr lang="en-US"/>
        </a:p>
      </dgm:t>
    </dgm:pt>
    <dgm:pt modelId="{9464F4EF-F439-4A83-82AF-202B289C7A53}" type="pres">
      <dgm:prSet presAssocID="{EC835BCD-C6A1-4DA8-B653-65C78B897820}" presName="arrowAndChildren" presStyleCnt="0"/>
      <dgm:spPr/>
      <dgm:t>
        <a:bodyPr/>
        <a:lstStyle/>
        <a:p>
          <a:endParaRPr lang="en-US"/>
        </a:p>
      </dgm:t>
    </dgm:pt>
    <dgm:pt modelId="{EBC04677-7360-4F5F-BF11-0D866E066ED3}" type="pres">
      <dgm:prSet presAssocID="{EC835BCD-C6A1-4DA8-B653-65C78B897820}" presName="parentTextArrow" presStyleLbl="node1" presStyleIdx="4" presStyleCnt="6"/>
      <dgm:spPr/>
      <dgm:t>
        <a:bodyPr/>
        <a:lstStyle/>
        <a:p>
          <a:pPr rtl="1"/>
          <a:endParaRPr lang="ar-EG"/>
        </a:p>
      </dgm:t>
    </dgm:pt>
    <dgm:pt modelId="{82BA9F65-E82A-4E06-8482-07230F7B2A10}" type="pres">
      <dgm:prSet presAssocID="{C1CB82B4-8EF6-4779-A675-34581E291088}" presName="sp" presStyleCnt="0"/>
      <dgm:spPr/>
      <dgm:t>
        <a:bodyPr/>
        <a:lstStyle/>
        <a:p>
          <a:endParaRPr lang="en-US"/>
        </a:p>
      </dgm:t>
    </dgm:pt>
    <dgm:pt modelId="{D45C1356-DE4A-4674-ACFC-7E5DFBC9C512}" type="pres">
      <dgm:prSet presAssocID="{24F68273-F956-481F-B0BC-20B264613E42}" presName="arrowAndChildren" presStyleCnt="0"/>
      <dgm:spPr/>
      <dgm:t>
        <a:bodyPr/>
        <a:lstStyle/>
        <a:p>
          <a:endParaRPr lang="en-US"/>
        </a:p>
      </dgm:t>
    </dgm:pt>
    <dgm:pt modelId="{71C83B17-AA2D-41DF-ABE8-6F5EF1A82583}" type="pres">
      <dgm:prSet presAssocID="{24F68273-F956-481F-B0BC-20B264613E42}" presName="parentTextArrow" presStyleLbl="node1" presStyleIdx="5" presStyleCnt="6"/>
      <dgm:spPr/>
      <dgm:t>
        <a:bodyPr/>
        <a:lstStyle/>
        <a:p>
          <a:pPr rtl="1"/>
          <a:endParaRPr lang="ar-EG"/>
        </a:p>
      </dgm:t>
    </dgm:pt>
  </dgm:ptLst>
  <dgm:cxnLst>
    <dgm:cxn modelId="{631056AD-EA65-4EC0-ADEF-31C4F63A6AD7}" type="presOf" srcId="{F33B6B01-BF90-4B11-B3C2-F5FA7B503FC2}" destId="{871FF7F0-0FC1-4175-AD31-5580749612BF}" srcOrd="0" destOrd="0" presId="urn:microsoft.com/office/officeart/2005/8/layout/process4"/>
    <dgm:cxn modelId="{868E3A1E-FAB2-417E-B549-5450822CFDC3}" type="presOf" srcId="{1D3C086E-85E0-4C0E-A1C7-C7532D49BADB}" destId="{FA0EC353-5FEA-4206-A93A-253D48475F61}" srcOrd="0" destOrd="0" presId="urn:microsoft.com/office/officeart/2005/8/layout/process4"/>
    <dgm:cxn modelId="{492BF106-9E55-4BCC-A477-3CD56D892774}" type="presOf" srcId="{608BAEC5-C3F3-425B-959F-5C5CB91C5046}" destId="{9255515E-F012-4EF6-83DD-0529A81A03FB}" srcOrd="0" destOrd="0" presId="urn:microsoft.com/office/officeart/2005/8/layout/process4"/>
    <dgm:cxn modelId="{D85A4FA7-D229-4813-AB67-82FC7A102D23}" srcId="{F33B6B01-BF90-4B11-B3C2-F5FA7B503FC2}" destId="{1D3C086E-85E0-4C0E-A1C7-C7532D49BADB}" srcOrd="4" destOrd="0" parTransId="{D3786E36-580F-4459-AC89-A18F3FA7A04A}" sibTransId="{733EC2DB-AFBB-4807-A48A-317D2EF2D7BA}"/>
    <dgm:cxn modelId="{7652C701-CFF0-498A-89BB-EEBC6BE5C54F}" srcId="{F33B6B01-BF90-4B11-B3C2-F5FA7B503FC2}" destId="{7D4B4B04-EFBD-40C0-9DA7-B54E6B09DF89}" srcOrd="2" destOrd="0" parTransId="{F4FB94E1-9006-4F71-94D9-F5F564A83E54}" sibTransId="{6416B8EF-4CE0-45ED-A915-DA00D3C93C28}"/>
    <dgm:cxn modelId="{43487FB1-D418-4507-AE7F-2D869B3D9A74}" type="presOf" srcId="{24F68273-F956-481F-B0BC-20B264613E42}" destId="{71C83B17-AA2D-41DF-ABE8-6F5EF1A82583}" srcOrd="0" destOrd="0" presId="urn:microsoft.com/office/officeart/2005/8/layout/process4"/>
    <dgm:cxn modelId="{94B3290B-2AF6-4D43-AE01-8272F47D0E08}" srcId="{F33B6B01-BF90-4B11-B3C2-F5FA7B503FC2}" destId="{1176416D-FAFB-438B-9B0F-1BCC576FB847}" srcOrd="3" destOrd="0" parTransId="{35FB71E6-8B17-47F3-9D2D-43EE9A3F3569}" sibTransId="{B0A5985C-AFF1-4DEA-A558-CC782019110B}"/>
    <dgm:cxn modelId="{0F85F438-D862-424C-B6FB-5735925A448D}" srcId="{F33B6B01-BF90-4B11-B3C2-F5FA7B503FC2}" destId="{608BAEC5-C3F3-425B-959F-5C5CB91C5046}" srcOrd="5" destOrd="0" parTransId="{670114EE-F676-42F7-B93E-9C51EF505A3C}" sibTransId="{68EA2A7D-DF41-40BA-BFD4-C3ECE4357314}"/>
    <dgm:cxn modelId="{FFC93AD7-FF75-40B0-929E-B846DABF2CC6}" srcId="{F33B6B01-BF90-4B11-B3C2-F5FA7B503FC2}" destId="{24F68273-F956-481F-B0BC-20B264613E42}" srcOrd="0" destOrd="0" parTransId="{636DADF1-FD90-43A1-B649-4E666A0A9F90}" sibTransId="{C1CB82B4-8EF6-4779-A675-34581E291088}"/>
    <dgm:cxn modelId="{DF40170B-1DB1-45B1-BB68-3D51B790D1A7}" type="presOf" srcId="{1176416D-FAFB-438B-9B0F-1BCC576FB847}" destId="{590929A4-40DF-4115-B58F-166E73A9C4E9}" srcOrd="0" destOrd="0" presId="urn:microsoft.com/office/officeart/2005/8/layout/process4"/>
    <dgm:cxn modelId="{9B4298EC-69DA-4D6C-9BA8-DB730B22449E}" type="presOf" srcId="{EC835BCD-C6A1-4DA8-B653-65C78B897820}" destId="{EBC04677-7360-4F5F-BF11-0D866E066ED3}" srcOrd="0" destOrd="0" presId="urn:microsoft.com/office/officeart/2005/8/layout/process4"/>
    <dgm:cxn modelId="{AB207DBE-7A9E-484A-9DE9-3EF10DA22BE1}" srcId="{F33B6B01-BF90-4B11-B3C2-F5FA7B503FC2}" destId="{EC835BCD-C6A1-4DA8-B653-65C78B897820}" srcOrd="1" destOrd="0" parTransId="{DB73B196-10A9-4BC3-9CD8-562B896450E7}" sibTransId="{7AEA3F9F-D878-4035-8A0F-2DD716F613A2}"/>
    <dgm:cxn modelId="{B284605B-4EF5-47C5-8040-380AD7654D41}" type="presOf" srcId="{7D4B4B04-EFBD-40C0-9DA7-B54E6B09DF89}" destId="{BB52AF95-B6CD-477F-9FB6-5CE98FE2C24E}" srcOrd="0" destOrd="0" presId="urn:microsoft.com/office/officeart/2005/8/layout/process4"/>
    <dgm:cxn modelId="{EFD4A42E-B89B-4A65-B767-C9D7CA13EA5F}" type="presParOf" srcId="{871FF7F0-0FC1-4175-AD31-5580749612BF}" destId="{73BA69F5-DD15-49E2-8956-0DB28376B781}" srcOrd="0" destOrd="0" presId="urn:microsoft.com/office/officeart/2005/8/layout/process4"/>
    <dgm:cxn modelId="{71B8797A-3D94-48ED-AE47-970F601F8B6E}" type="presParOf" srcId="{73BA69F5-DD15-49E2-8956-0DB28376B781}" destId="{9255515E-F012-4EF6-83DD-0529A81A03FB}" srcOrd="0" destOrd="0" presId="urn:microsoft.com/office/officeart/2005/8/layout/process4"/>
    <dgm:cxn modelId="{B0240D3E-709C-4EAA-B8C2-B8A9CA34D624}" type="presParOf" srcId="{871FF7F0-0FC1-4175-AD31-5580749612BF}" destId="{69717401-7746-489D-A620-6DFA298AD419}" srcOrd="1" destOrd="0" presId="urn:microsoft.com/office/officeart/2005/8/layout/process4"/>
    <dgm:cxn modelId="{645A6FD0-616F-40C5-A9AC-CAB1D9E0308B}" type="presParOf" srcId="{871FF7F0-0FC1-4175-AD31-5580749612BF}" destId="{FD146DAA-5E11-4721-8462-40067673EB0A}" srcOrd="2" destOrd="0" presId="urn:microsoft.com/office/officeart/2005/8/layout/process4"/>
    <dgm:cxn modelId="{74B5D020-5F0A-4F91-9B78-24ED80833D8D}" type="presParOf" srcId="{FD146DAA-5E11-4721-8462-40067673EB0A}" destId="{FA0EC353-5FEA-4206-A93A-253D48475F61}" srcOrd="0" destOrd="0" presId="urn:microsoft.com/office/officeart/2005/8/layout/process4"/>
    <dgm:cxn modelId="{099E82F8-67F2-4423-8975-1D66350BF0A3}" type="presParOf" srcId="{871FF7F0-0FC1-4175-AD31-5580749612BF}" destId="{584F068A-333E-4122-B3A4-41F24EF5054C}" srcOrd="3" destOrd="0" presId="urn:microsoft.com/office/officeart/2005/8/layout/process4"/>
    <dgm:cxn modelId="{F00B0DFA-D442-4746-8166-B8E50A715DB5}" type="presParOf" srcId="{871FF7F0-0FC1-4175-AD31-5580749612BF}" destId="{4B2E86B3-C82B-4A25-97FA-18DDCF2E3C30}" srcOrd="4" destOrd="0" presId="urn:microsoft.com/office/officeart/2005/8/layout/process4"/>
    <dgm:cxn modelId="{C688C2C4-C685-41EF-8954-413B88861BC4}" type="presParOf" srcId="{4B2E86B3-C82B-4A25-97FA-18DDCF2E3C30}" destId="{590929A4-40DF-4115-B58F-166E73A9C4E9}" srcOrd="0" destOrd="0" presId="urn:microsoft.com/office/officeart/2005/8/layout/process4"/>
    <dgm:cxn modelId="{EEAD74E7-B98E-46FD-A3BA-CAB2171578AE}" type="presParOf" srcId="{871FF7F0-0FC1-4175-AD31-5580749612BF}" destId="{7FB4734F-72D4-43C4-B61E-DE692C311F0F}" srcOrd="5" destOrd="0" presId="urn:microsoft.com/office/officeart/2005/8/layout/process4"/>
    <dgm:cxn modelId="{BDC94773-24F4-49A1-9DCE-B5B6AB34AF9B}" type="presParOf" srcId="{871FF7F0-0FC1-4175-AD31-5580749612BF}" destId="{31F3D60F-7E2F-4A1B-83D0-1EE860FF4D82}" srcOrd="6" destOrd="0" presId="urn:microsoft.com/office/officeart/2005/8/layout/process4"/>
    <dgm:cxn modelId="{A2E31C3A-F1D6-4FBF-9CEB-8537A2F48239}" type="presParOf" srcId="{31F3D60F-7E2F-4A1B-83D0-1EE860FF4D82}" destId="{BB52AF95-B6CD-477F-9FB6-5CE98FE2C24E}" srcOrd="0" destOrd="0" presId="urn:microsoft.com/office/officeart/2005/8/layout/process4"/>
    <dgm:cxn modelId="{F057B45B-4CAF-42DE-8BA9-5CB784D8AC88}" type="presParOf" srcId="{871FF7F0-0FC1-4175-AD31-5580749612BF}" destId="{CFEEF79F-859F-4571-9B69-8152C41B19FB}" srcOrd="7" destOrd="0" presId="urn:microsoft.com/office/officeart/2005/8/layout/process4"/>
    <dgm:cxn modelId="{B2D5FC23-F569-43D2-9180-5DA7747F6B94}" type="presParOf" srcId="{871FF7F0-0FC1-4175-AD31-5580749612BF}" destId="{9464F4EF-F439-4A83-82AF-202B289C7A53}" srcOrd="8" destOrd="0" presId="urn:microsoft.com/office/officeart/2005/8/layout/process4"/>
    <dgm:cxn modelId="{30B1B0BE-A818-484A-A3DB-D7B65F754DE7}" type="presParOf" srcId="{9464F4EF-F439-4A83-82AF-202B289C7A53}" destId="{EBC04677-7360-4F5F-BF11-0D866E066ED3}" srcOrd="0" destOrd="0" presId="urn:microsoft.com/office/officeart/2005/8/layout/process4"/>
    <dgm:cxn modelId="{C7E93F79-E3B4-47F6-9E9A-93031206CC41}" type="presParOf" srcId="{871FF7F0-0FC1-4175-AD31-5580749612BF}" destId="{82BA9F65-E82A-4E06-8482-07230F7B2A10}" srcOrd="9" destOrd="0" presId="urn:microsoft.com/office/officeart/2005/8/layout/process4"/>
    <dgm:cxn modelId="{E303C957-7B18-45EC-A0C6-52DB16C1B3B6}" type="presParOf" srcId="{871FF7F0-0FC1-4175-AD31-5580749612BF}" destId="{D45C1356-DE4A-4674-ACFC-7E5DFBC9C512}" srcOrd="10" destOrd="0" presId="urn:microsoft.com/office/officeart/2005/8/layout/process4"/>
    <dgm:cxn modelId="{8B8EA3D4-6A5C-4594-862E-B3233F45FB08}" type="presParOf" srcId="{D45C1356-DE4A-4674-ACFC-7E5DFBC9C512}" destId="{71C83B17-AA2D-41DF-ABE8-6F5EF1A82583}" srcOrd="0" destOrd="0" presId="urn:microsoft.com/office/officeart/2005/8/layout/process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E1391E2-52BA-4D53-A2BB-88D7CFD0C674}" type="doc">
      <dgm:prSet loTypeId="urn:microsoft.com/office/officeart/2005/8/layout/arrow2" loCatId="process" qsTypeId="urn:microsoft.com/office/officeart/2005/8/quickstyle/3d1" qsCatId="3D" csTypeId="urn:microsoft.com/office/officeart/2005/8/colors/colorful1" csCatId="colorful" phldr="1"/>
      <dgm:spPr/>
      <dgm:t>
        <a:bodyPr/>
        <a:lstStyle/>
        <a:p>
          <a:pPr rtl="1"/>
          <a:endParaRPr lang="ar-EG"/>
        </a:p>
      </dgm:t>
    </dgm:pt>
    <dgm:pt modelId="{42F76841-F941-41A1-9933-4B68E89CBD20}">
      <dgm:prSet phldrT="[Text]" custT="1"/>
      <dgm:spPr/>
      <dgm:t>
        <a:bodyPr/>
        <a:lstStyle/>
        <a:p>
          <a:pPr algn="ctr" rtl="1"/>
          <a:r>
            <a:rPr lang="ar-SA" sz="2800" b="1" dirty="0" smtClean="0">
              <a:latin typeface="Traditional Arabic" pitchFamily="18" charset="-78"/>
              <a:cs typeface="Traditional Arabic" pitchFamily="18" charset="-78"/>
            </a:rPr>
            <a:t>أخذ فترات راحة</a:t>
          </a:r>
          <a:endParaRPr lang="ar-EG" sz="2800" b="1"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AC60B16-16EE-4CB7-BF20-42D7D4857171}" type="parTrans" cxnId="{33B00573-2264-4518-8A01-8F7AE0C222F9}">
      <dgm:prSet/>
      <dgm:spPr/>
      <dgm:t>
        <a:bodyPr/>
        <a:lstStyle/>
        <a:p>
          <a:pPr rtl="1"/>
          <a:endParaRPr lang="ar-EG" sz="2400" b="1">
            <a:latin typeface="Traditional Arabic" pitchFamily="18" charset="-78"/>
            <a:cs typeface="Traditional Arabic" pitchFamily="18" charset="-78"/>
          </a:endParaRPr>
        </a:p>
      </dgm:t>
    </dgm:pt>
    <dgm:pt modelId="{A9F7B70C-CC30-43A0-BE0A-8C0C3EEED020}" type="sibTrans" cxnId="{33B00573-2264-4518-8A01-8F7AE0C222F9}">
      <dgm:prSet/>
      <dgm:spPr/>
      <dgm:t>
        <a:bodyPr/>
        <a:lstStyle/>
        <a:p>
          <a:pPr rtl="1"/>
          <a:endParaRPr lang="ar-EG" sz="2400" b="1">
            <a:latin typeface="Traditional Arabic" pitchFamily="18" charset="-78"/>
            <a:cs typeface="Traditional Arabic" pitchFamily="18" charset="-78"/>
          </a:endParaRPr>
        </a:p>
      </dgm:t>
    </dgm:pt>
    <dgm:pt modelId="{4A9B0F18-BD99-483F-A38F-C662FED74BF2}">
      <dgm:prSet custT="1"/>
      <dgm:spPr/>
      <dgm:t>
        <a:bodyPr/>
        <a:lstStyle/>
        <a:p>
          <a:pPr algn="ctr" rtl="1"/>
          <a:r>
            <a:rPr lang="ar-SA" sz="2800" b="1" dirty="0" smtClean="0">
              <a:latin typeface="Traditional Arabic" pitchFamily="18" charset="-78"/>
              <a:cs typeface="Traditional Arabic" pitchFamily="18" charset="-78"/>
            </a:rPr>
            <a:t>خلق مساحة الاسترخاء في المنزل</a:t>
          </a:r>
          <a:endParaRPr lang="en-US" sz="2800" dirty="0">
            <a:latin typeface="Traditional Arabic" pitchFamily="18" charset="-78"/>
            <a:cs typeface="Traditional Arabic" pitchFamily="18" charset="-78"/>
          </a:endParaRPr>
        </a:p>
      </dgm:t>
    </dgm:pt>
    <dgm:pt modelId="{8A98F3F0-E082-4021-9F11-45D94A1D36B7}" type="parTrans" cxnId="{2E015DEE-8E87-4A64-9986-B446BA8EADE0}">
      <dgm:prSet/>
      <dgm:spPr/>
      <dgm:t>
        <a:bodyPr/>
        <a:lstStyle/>
        <a:p>
          <a:pPr rtl="1"/>
          <a:endParaRPr lang="ar-EG"/>
        </a:p>
      </dgm:t>
    </dgm:pt>
    <dgm:pt modelId="{1F0CBCAA-E924-4B7F-B1EF-689D16F0B81B}" type="sibTrans" cxnId="{2E015DEE-8E87-4A64-9986-B446BA8EADE0}">
      <dgm:prSet/>
      <dgm:spPr/>
      <dgm:t>
        <a:bodyPr/>
        <a:lstStyle/>
        <a:p>
          <a:pPr rtl="1"/>
          <a:endParaRPr lang="ar-EG"/>
        </a:p>
      </dgm:t>
    </dgm:pt>
    <dgm:pt modelId="{A92B301F-4D12-445C-97E0-38CA892D1552}">
      <dgm:prSet custT="1"/>
      <dgm:spPr/>
      <dgm:t>
        <a:bodyPr/>
        <a:lstStyle/>
        <a:p>
          <a:pPr algn="ctr" rtl="1"/>
          <a:r>
            <a:rPr lang="ar-SA" sz="2800" b="1" dirty="0" smtClean="0">
              <a:latin typeface="Traditional Arabic" pitchFamily="18" charset="-78"/>
              <a:cs typeface="Traditional Arabic" pitchFamily="18" charset="-78"/>
            </a:rPr>
            <a:t>الاهتمام بالتواصل الاجتماعي</a:t>
          </a:r>
          <a:endParaRPr lang="en-US" sz="2800" dirty="0">
            <a:latin typeface="Traditional Arabic" pitchFamily="18" charset="-78"/>
            <a:cs typeface="Traditional Arabic" pitchFamily="18" charset="-78"/>
          </a:endParaRPr>
        </a:p>
      </dgm:t>
    </dgm:pt>
    <dgm:pt modelId="{B5BC8C13-16FE-4DB4-9AEC-850793EE008D}" type="parTrans" cxnId="{BDD88A90-C6BA-416C-83FC-1BBFCE8B5DC6}">
      <dgm:prSet/>
      <dgm:spPr/>
      <dgm:t>
        <a:bodyPr/>
        <a:lstStyle/>
        <a:p>
          <a:pPr rtl="1"/>
          <a:endParaRPr lang="ar-EG"/>
        </a:p>
      </dgm:t>
    </dgm:pt>
    <dgm:pt modelId="{90F4222A-77A3-4AA7-9640-278D1C2957DB}" type="sibTrans" cxnId="{BDD88A90-C6BA-416C-83FC-1BBFCE8B5DC6}">
      <dgm:prSet/>
      <dgm:spPr/>
      <dgm:t>
        <a:bodyPr/>
        <a:lstStyle/>
        <a:p>
          <a:pPr rtl="1"/>
          <a:endParaRPr lang="ar-EG"/>
        </a:p>
      </dgm:t>
    </dgm:pt>
    <dgm:pt modelId="{190E902D-269B-4E01-9FBD-3AE5F42FFFDD}">
      <dgm:prSet custT="1"/>
      <dgm:spPr/>
      <dgm:t>
        <a:bodyPr/>
        <a:lstStyle/>
        <a:p>
          <a:pPr algn="ctr" rtl="1"/>
          <a:r>
            <a:rPr lang="ar-SA" sz="2800" b="1" dirty="0" smtClean="0">
              <a:latin typeface="Traditional Arabic" pitchFamily="18" charset="-78"/>
              <a:cs typeface="Traditional Arabic" pitchFamily="18" charset="-78"/>
            </a:rPr>
            <a:t>اللعب</a:t>
          </a:r>
          <a:endParaRPr lang="en-US" sz="2800" dirty="0">
            <a:latin typeface="Traditional Arabic" pitchFamily="18" charset="-78"/>
            <a:cs typeface="Traditional Arabic" pitchFamily="18" charset="-78"/>
          </a:endParaRPr>
        </a:p>
      </dgm:t>
    </dgm:pt>
    <dgm:pt modelId="{9B4C7D25-2904-48F2-B025-0134604BE1A8}" type="parTrans" cxnId="{B02D85C2-F7E5-4601-A9B4-BF1113AA7B18}">
      <dgm:prSet/>
      <dgm:spPr/>
      <dgm:t>
        <a:bodyPr/>
        <a:lstStyle/>
        <a:p>
          <a:pPr rtl="1"/>
          <a:endParaRPr lang="ar-EG"/>
        </a:p>
      </dgm:t>
    </dgm:pt>
    <dgm:pt modelId="{927C1123-0538-4F9A-AC06-17E713EF55A1}" type="sibTrans" cxnId="{B02D85C2-F7E5-4601-A9B4-BF1113AA7B18}">
      <dgm:prSet/>
      <dgm:spPr/>
      <dgm:t>
        <a:bodyPr/>
        <a:lstStyle/>
        <a:p>
          <a:pPr rtl="1"/>
          <a:endParaRPr lang="ar-EG"/>
        </a:p>
      </dgm:t>
    </dgm:pt>
    <dgm:pt modelId="{B4064214-1279-480A-92BB-1BDF29FFF9E5}">
      <dgm:prSet custT="1"/>
      <dgm:spPr/>
      <dgm:t>
        <a:bodyPr/>
        <a:lstStyle/>
        <a:p>
          <a:pPr algn="ctr" rtl="1"/>
          <a:r>
            <a:rPr lang="ar-SA" sz="2800" b="1" dirty="0" smtClean="0">
              <a:latin typeface="Traditional Arabic" pitchFamily="18" charset="-78"/>
              <a:cs typeface="Traditional Arabic" pitchFamily="18" charset="-78"/>
            </a:rPr>
            <a:t>محاولة إدارة الوقت</a:t>
          </a:r>
          <a:endParaRPr lang="ar-EG" sz="2800" dirty="0">
            <a:latin typeface="Traditional Arabic" pitchFamily="18" charset="-78"/>
            <a:cs typeface="Traditional Arabic" pitchFamily="18" charset="-78"/>
          </a:endParaRPr>
        </a:p>
      </dgm:t>
    </dgm:pt>
    <dgm:pt modelId="{6E5D2C7A-FD69-4622-B7B1-E1970CE4E232}" type="parTrans" cxnId="{AC55A9A6-82A2-468D-899B-EA6BC2CDB303}">
      <dgm:prSet/>
      <dgm:spPr/>
      <dgm:t>
        <a:bodyPr/>
        <a:lstStyle/>
        <a:p>
          <a:pPr rtl="1"/>
          <a:endParaRPr lang="ar-EG"/>
        </a:p>
      </dgm:t>
    </dgm:pt>
    <dgm:pt modelId="{CE576B0A-B193-40B5-AB4D-F59F61DD7A50}" type="sibTrans" cxnId="{AC55A9A6-82A2-468D-899B-EA6BC2CDB303}">
      <dgm:prSet/>
      <dgm:spPr/>
      <dgm:t>
        <a:bodyPr/>
        <a:lstStyle/>
        <a:p>
          <a:pPr rtl="1"/>
          <a:endParaRPr lang="ar-EG"/>
        </a:p>
      </dgm:t>
    </dgm:pt>
    <dgm:pt modelId="{B68F755D-C404-4524-86A0-DE658B9F75E3}" type="pres">
      <dgm:prSet presAssocID="{3E1391E2-52BA-4D53-A2BB-88D7CFD0C674}" presName="arrowDiagram" presStyleCnt="0">
        <dgm:presLayoutVars>
          <dgm:chMax val="5"/>
          <dgm:dir val="rev"/>
          <dgm:resizeHandles val="exact"/>
        </dgm:presLayoutVars>
      </dgm:prSet>
      <dgm:spPr/>
      <dgm:t>
        <a:bodyPr/>
        <a:lstStyle/>
        <a:p>
          <a:pPr rtl="1"/>
          <a:endParaRPr lang="ar-EG"/>
        </a:p>
      </dgm:t>
    </dgm:pt>
    <dgm:pt modelId="{4B9E5930-5961-4C66-A287-D2F3C4D2A971}" type="pres">
      <dgm:prSet presAssocID="{3E1391E2-52BA-4D53-A2BB-88D7CFD0C674}" presName="arrow" presStyleLbl="bgShp" presStyleIdx="0" presStyleCnt="1" custLinFactNeighborX="-1610" custLinFactNeighborY="3124"/>
      <dgm:spPr/>
    </dgm:pt>
    <dgm:pt modelId="{C0CAE334-BCAA-424B-A488-7127C1676170}" type="pres">
      <dgm:prSet presAssocID="{3E1391E2-52BA-4D53-A2BB-88D7CFD0C674}" presName="arrowDiagram5" presStyleCnt="0"/>
      <dgm:spPr/>
    </dgm:pt>
    <dgm:pt modelId="{F5AD4ABB-9F69-4DA9-89F9-8A0BD5C5BB6A}" type="pres">
      <dgm:prSet presAssocID="{42F76841-F941-41A1-9933-4B68E89CBD20}" presName="bullet5a" presStyleLbl="node1" presStyleIdx="0" presStyleCnt="5"/>
      <dgm:spPr/>
    </dgm:pt>
    <dgm:pt modelId="{F7F6B46A-7953-4452-8866-48C8804B83B3}" type="pres">
      <dgm:prSet presAssocID="{42F76841-F941-41A1-9933-4B68E89CBD20}" presName="textBox5a" presStyleLbl="revTx" presStyleIdx="0" presStyleCnt="5" custScaleX="158545" custScaleY="26228" custLinFactNeighborX="11435" custLinFactNeighborY="25198">
        <dgm:presLayoutVars>
          <dgm:bulletEnabled val="1"/>
        </dgm:presLayoutVars>
      </dgm:prSet>
      <dgm:spPr/>
      <dgm:t>
        <a:bodyPr/>
        <a:lstStyle/>
        <a:p>
          <a:pPr rtl="1"/>
          <a:endParaRPr lang="ar-EG"/>
        </a:p>
      </dgm:t>
    </dgm:pt>
    <dgm:pt modelId="{06CE8E8A-12B4-49F6-82E7-4F25F03CFB21}" type="pres">
      <dgm:prSet presAssocID="{4A9B0F18-BD99-483F-A38F-C662FED74BF2}" presName="bullet5b" presStyleLbl="node1" presStyleIdx="1" presStyleCnt="5"/>
      <dgm:spPr/>
    </dgm:pt>
    <dgm:pt modelId="{CF9E5340-C545-4ABF-8FF2-E1E6D0A65984}" type="pres">
      <dgm:prSet presAssocID="{4A9B0F18-BD99-483F-A38F-C662FED74BF2}" presName="textBox5b" presStyleLbl="revTx" presStyleIdx="1" presStyleCnt="5" custScaleX="200996" custScaleY="31572" custLinFactX="20882" custLinFactNeighborX="100000" custLinFactNeighborY="80259">
        <dgm:presLayoutVars>
          <dgm:bulletEnabled val="1"/>
        </dgm:presLayoutVars>
      </dgm:prSet>
      <dgm:spPr/>
      <dgm:t>
        <a:bodyPr/>
        <a:lstStyle/>
        <a:p>
          <a:pPr rtl="1"/>
          <a:endParaRPr lang="ar-EG"/>
        </a:p>
      </dgm:t>
    </dgm:pt>
    <dgm:pt modelId="{78EFB8AB-CCA2-4438-99AD-C5B5ACE70C7C}" type="pres">
      <dgm:prSet presAssocID="{A92B301F-4D12-445C-97E0-38CA892D1552}" presName="bullet5c" presStyleLbl="node1" presStyleIdx="2" presStyleCnt="5"/>
      <dgm:spPr/>
    </dgm:pt>
    <dgm:pt modelId="{AB53D8B8-D69F-48C0-BE8E-70C8637A6B2F}" type="pres">
      <dgm:prSet presAssocID="{A92B301F-4D12-445C-97E0-38CA892D1552}" presName="textBox5c" presStyleLbl="revTx" presStyleIdx="2" presStyleCnt="5" custScaleX="152754" custScaleY="46807" custLinFactNeighborX="8169" custLinFactNeighborY="9394">
        <dgm:presLayoutVars>
          <dgm:bulletEnabled val="1"/>
        </dgm:presLayoutVars>
      </dgm:prSet>
      <dgm:spPr/>
      <dgm:t>
        <a:bodyPr/>
        <a:lstStyle/>
        <a:p>
          <a:pPr rtl="1"/>
          <a:endParaRPr lang="ar-EG"/>
        </a:p>
      </dgm:t>
    </dgm:pt>
    <dgm:pt modelId="{8A653FD7-1574-4027-A146-A34AFDAC78D3}" type="pres">
      <dgm:prSet presAssocID="{190E902D-269B-4E01-9FBD-3AE5F42FFFDD}" presName="bullet5d" presStyleLbl="node1" presStyleIdx="3" presStyleCnt="5"/>
      <dgm:spPr/>
    </dgm:pt>
    <dgm:pt modelId="{264F9D60-C501-405F-851E-0E70A2696726}" type="pres">
      <dgm:prSet presAssocID="{190E902D-269B-4E01-9FBD-3AE5F42FFFDD}" presName="textBox5d" presStyleLbl="revTx" presStyleIdx="3" presStyleCnt="5" custScaleY="37710" custLinFactY="3901" custLinFactNeighborX="64559" custLinFactNeighborY="100000">
        <dgm:presLayoutVars>
          <dgm:bulletEnabled val="1"/>
        </dgm:presLayoutVars>
      </dgm:prSet>
      <dgm:spPr/>
      <dgm:t>
        <a:bodyPr/>
        <a:lstStyle/>
        <a:p>
          <a:pPr rtl="1"/>
          <a:endParaRPr lang="ar-EG"/>
        </a:p>
      </dgm:t>
    </dgm:pt>
    <dgm:pt modelId="{877C0E86-FE1D-4431-AAEC-3CD040C1C76E}" type="pres">
      <dgm:prSet presAssocID="{B4064214-1279-480A-92BB-1BDF29FFF9E5}" presName="bullet5e" presStyleLbl="node1" presStyleIdx="4" presStyleCnt="5"/>
      <dgm:spPr/>
    </dgm:pt>
    <dgm:pt modelId="{BF9D9512-8B4E-4432-9937-BD57062C39AE}" type="pres">
      <dgm:prSet presAssocID="{B4064214-1279-480A-92BB-1BDF29FFF9E5}" presName="textBox5e" presStyleLbl="revTx" presStyleIdx="4" presStyleCnt="5" custScaleX="127946" custScaleY="42918" custLinFactNeighborX="4575" custLinFactNeighborY="-15585">
        <dgm:presLayoutVars>
          <dgm:bulletEnabled val="1"/>
        </dgm:presLayoutVars>
      </dgm:prSet>
      <dgm:spPr/>
      <dgm:t>
        <a:bodyPr/>
        <a:lstStyle/>
        <a:p>
          <a:pPr rtl="1"/>
          <a:endParaRPr lang="ar-EG"/>
        </a:p>
      </dgm:t>
    </dgm:pt>
  </dgm:ptLst>
  <dgm:cxnLst>
    <dgm:cxn modelId="{5BFAEBF2-FD1C-41C2-8449-E91766E743EB}" type="presOf" srcId="{A92B301F-4D12-445C-97E0-38CA892D1552}" destId="{AB53D8B8-D69F-48C0-BE8E-70C8637A6B2F}" srcOrd="0" destOrd="0" presId="urn:microsoft.com/office/officeart/2005/8/layout/arrow2"/>
    <dgm:cxn modelId="{C705B352-F555-429A-97E2-1F6ED6E48060}" type="presOf" srcId="{3E1391E2-52BA-4D53-A2BB-88D7CFD0C674}" destId="{B68F755D-C404-4524-86A0-DE658B9F75E3}" srcOrd="0" destOrd="0" presId="urn:microsoft.com/office/officeart/2005/8/layout/arrow2"/>
    <dgm:cxn modelId="{5040C9F0-C6B7-445A-A8D3-2DF16D9081FE}" type="presOf" srcId="{B4064214-1279-480A-92BB-1BDF29FFF9E5}" destId="{BF9D9512-8B4E-4432-9937-BD57062C39AE}" srcOrd="0" destOrd="0" presId="urn:microsoft.com/office/officeart/2005/8/layout/arrow2"/>
    <dgm:cxn modelId="{33B00573-2264-4518-8A01-8F7AE0C222F9}" srcId="{3E1391E2-52BA-4D53-A2BB-88D7CFD0C674}" destId="{42F76841-F941-41A1-9933-4B68E89CBD20}" srcOrd="0" destOrd="0" parTransId="{FAC60B16-16EE-4CB7-BF20-42D7D4857171}" sibTransId="{A9F7B70C-CC30-43A0-BE0A-8C0C3EEED020}"/>
    <dgm:cxn modelId="{DE56DFB0-D93E-412A-8D8E-2DCBA5BCEA45}" type="presOf" srcId="{190E902D-269B-4E01-9FBD-3AE5F42FFFDD}" destId="{264F9D60-C501-405F-851E-0E70A2696726}" srcOrd="0" destOrd="0" presId="urn:microsoft.com/office/officeart/2005/8/layout/arrow2"/>
    <dgm:cxn modelId="{41D4687C-2995-431E-B523-C645F1F35555}" type="presOf" srcId="{4A9B0F18-BD99-483F-A38F-C662FED74BF2}" destId="{CF9E5340-C545-4ABF-8FF2-E1E6D0A65984}" srcOrd="0" destOrd="0" presId="urn:microsoft.com/office/officeart/2005/8/layout/arrow2"/>
    <dgm:cxn modelId="{2E015DEE-8E87-4A64-9986-B446BA8EADE0}" srcId="{3E1391E2-52BA-4D53-A2BB-88D7CFD0C674}" destId="{4A9B0F18-BD99-483F-A38F-C662FED74BF2}" srcOrd="1" destOrd="0" parTransId="{8A98F3F0-E082-4021-9F11-45D94A1D36B7}" sibTransId="{1F0CBCAA-E924-4B7F-B1EF-689D16F0B81B}"/>
    <dgm:cxn modelId="{B02D85C2-F7E5-4601-A9B4-BF1113AA7B18}" srcId="{3E1391E2-52BA-4D53-A2BB-88D7CFD0C674}" destId="{190E902D-269B-4E01-9FBD-3AE5F42FFFDD}" srcOrd="3" destOrd="0" parTransId="{9B4C7D25-2904-48F2-B025-0134604BE1A8}" sibTransId="{927C1123-0538-4F9A-AC06-17E713EF55A1}"/>
    <dgm:cxn modelId="{F8E85260-1F2D-40C5-A168-58A57027C4B6}" type="presOf" srcId="{42F76841-F941-41A1-9933-4B68E89CBD20}" destId="{F7F6B46A-7953-4452-8866-48C8804B83B3}" srcOrd="0" destOrd="0" presId="urn:microsoft.com/office/officeart/2005/8/layout/arrow2"/>
    <dgm:cxn modelId="{BDD88A90-C6BA-416C-83FC-1BBFCE8B5DC6}" srcId="{3E1391E2-52BA-4D53-A2BB-88D7CFD0C674}" destId="{A92B301F-4D12-445C-97E0-38CA892D1552}" srcOrd="2" destOrd="0" parTransId="{B5BC8C13-16FE-4DB4-9AEC-850793EE008D}" sibTransId="{90F4222A-77A3-4AA7-9640-278D1C2957DB}"/>
    <dgm:cxn modelId="{AC55A9A6-82A2-468D-899B-EA6BC2CDB303}" srcId="{3E1391E2-52BA-4D53-A2BB-88D7CFD0C674}" destId="{B4064214-1279-480A-92BB-1BDF29FFF9E5}" srcOrd="4" destOrd="0" parTransId="{6E5D2C7A-FD69-4622-B7B1-E1970CE4E232}" sibTransId="{CE576B0A-B193-40B5-AB4D-F59F61DD7A50}"/>
    <dgm:cxn modelId="{CCA74C8B-EFA8-4048-8692-9C8AB312E360}" type="presParOf" srcId="{B68F755D-C404-4524-86A0-DE658B9F75E3}" destId="{4B9E5930-5961-4C66-A287-D2F3C4D2A971}" srcOrd="0" destOrd="0" presId="urn:microsoft.com/office/officeart/2005/8/layout/arrow2"/>
    <dgm:cxn modelId="{EAA712EE-D1F2-4036-9016-6AE9501DF687}" type="presParOf" srcId="{B68F755D-C404-4524-86A0-DE658B9F75E3}" destId="{C0CAE334-BCAA-424B-A488-7127C1676170}" srcOrd="1" destOrd="0" presId="urn:microsoft.com/office/officeart/2005/8/layout/arrow2"/>
    <dgm:cxn modelId="{F9D19E7F-62BC-4A6B-B225-AA062C3B3B2C}" type="presParOf" srcId="{C0CAE334-BCAA-424B-A488-7127C1676170}" destId="{F5AD4ABB-9F69-4DA9-89F9-8A0BD5C5BB6A}" srcOrd="0" destOrd="0" presId="urn:microsoft.com/office/officeart/2005/8/layout/arrow2"/>
    <dgm:cxn modelId="{6DF9C77F-E1DF-40A1-A0DB-F4B097009180}" type="presParOf" srcId="{C0CAE334-BCAA-424B-A488-7127C1676170}" destId="{F7F6B46A-7953-4452-8866-48C8804B83B3}" srcOrd="1" destOrd="0" presId="urn:microsoft.com/office/officeart/2005/8/layout/arrow2"/>
    <dgm:cxn modelId="{668787A1-F1B7-4468-A768-2FA4B6D06058}" type="presParOf" srcId="{C0CAE334-BCAA-424B-A488-7127C1676170}" destId="{06CE8E8A-12B4-49F6-82E7-4F25F03CFB21}" srcOrd="2" destOrd="0" presId="urn:microsoft.com/office/officeart/2005/8/layout/arrow2"/>
    <dgm:cxn modelId="{6C026FF9-4633-4CD5-91D7-E6222842C870}" type="presParOf" srcId="{C0CAE334-BCAA-424B-A488-7127C1676170}" destId="{CF9E5340-C545-4ABF-8FF2-E1E6D0A65984}" srcOrd="3" destOrd="0" presId="urn:microsoft.com/office/officeart/2005/8/layout/arrow2"/>
    <dgm:cxn modelId="{A95B5DF9-16BE-480F-BC3B-0DA90CAFD825}" type="presParOf" srcId="{C0CAE334-BCAA-424B-A488-7127C1676170}" destId="{78EFB8AB-CCA2-4438-99AD-C5B5ACE70C7C}" srcOrd="4" destOrd="0" presId="urn:microsoft.com/office/officeart/2005/8/layout/arrow2"/>
    <dgm:cxn modelId="{3F368839-462A-45C0-87AE-DDB8F5206C00}" type="presParOf" srcId="{C0CAE334-BCAA-424B-A488-7127C1676170}" destId="{AB53D8B8-D69F-48C0-BE8E-70C8637A6B2F}" srcOrd="5" destOrd="0" presId="urn:microsoft.com/office/officeart/2005/8/layout/arrow2"/>
    <dgm:cxn modelId="{28161EEA-B21B-4B18-B02A-6DBFDAC8D11A}" type="presParOf" srcId="{C0CAE334-BCAA-424B-A488-7127C1676170}" destId="{8A653FD7-1574-4027-A146-A34AFDAC78D3}" srcOrd="6" destOrd="0" presId="urn:microsoft.com/office/officeart/2005/8/layout/arrow2"/>
    <dgm:cxn modelId="{A4AF91EB-F4C6-40EF-BB31-594E9469040C}" type="presParOf" srcId="{C0CAE334-BCAA-424B-A488-7127C1676170}" destId="{264F9D60-C501-405F-851E-0E70A2696726}" srcOrd="7" destOrd="0" presId="urn:microsoft.com/office/officeart/2005/8/layout/arrow2"/>
    <dgm:cxn modelId="{B5E5BC63-C505-4838-9062-805D81EF0DCD}" type="presParOf" srcId="{C0CAE334-BCAA-424B-A488-7127C1676170}" destId="{877C0E86-FE1D-4431-AAEC-3CD040C1C76E}" srcOrd="8" destOrd="0" presId="urn:microsoft.com/office/officeart/2005/8/layout/arrow2"/>
    <dgm:cxn modelId="{7D9D06AA-88E9-4415-AF2C-9B2418FC0EF0}" type="presParOf" srcId="{C0CAE334-BCAA-424B-A488-7127C1676170}" destId="{BF9D9512-8B4E-4432-9937-BD57062C39AE}"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EA0A74E-189B-4741-97E8-0CB8D9A9A793}"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pPr rtl="1"/>
          <a:endParaRPr lang="ar-EG"/>
        </a:p>
      </dgm:t>
    </dgm:pt>
    <dgm:pt modelId="{EC83C615-8F2A-4657-8CBD-454D93119E94}">
      <dgm:prSet phldrT="[Text]" custT="1"/>
      <dgm:spPr>
        <a:xfrm>
          <a:off x="6060107" y="1240"/>
          <a:ext cx="1947970" cy="1052416"/>
        </a:xfrm>
        <a:prstGeom prst="roundRect">
          <a:avLst>
            <a:gd name="adj" fmla="val 10000"/>
          </a:avLst>
        </a:prstGeom>
        <a:solidFill>
          <a:srgbClr val="A50021"/>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دوّن ضغوطك</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26C98C71-8255-49D8-AC44-B17657B331F1}" type="parTrans" cxnId="{C3EA504C-1035-4F2F-8495-08F416B02FFC}">
      <dgm:prSet/>
      <dgm:spPr/>
      <dgm:t>
        <a:bodyPr/>
        <a:lstStyle/>
        <a:p>
          <a:pPr rtl="1"/>
          <a:endParaRPr lang="ar-EG" sz="2800" b="1">
            <a:latin typeface="Traditional Arabic" pitchFamily="18" charset="-78"/>
            <a:cs typeface="Traditional Arabic" pitchFamily="18" charset="-78"/>
          </a:endParaRPr>
        </a:p>
      </dgm:t>
    </dgm:pt>
    <dgm:pt modelId="{46701A47-04E4-48CE-A296-D66670DD4B1F}" type="sibTrans" cxnId="{C3EA504C-1035-4F2F-8495-08F416B02FFC}">
      <dgm:prSet custT="1"/>
      <dgm:spPr>
        <a:xfrm rot="10800000">
          <a:off x="5533898" y="309948"/>
          <a:ext cx="371853" cy="434998"/>
        </a:xfrm>
        <a:prstGeom prst="rightArrow">
          <a:avLst>
            <a:gd name="adj1" fmla="val 60000"/>
            <a:gd name="adj2" fmla="val 50000"/>
          </a:avLst>
        </a:prstGeom>
        <a:solidFill>
          <a:srgbClr val="C0504D">
            <a:hueOff val="0"/>
            <a:satOff val="0"/>
            <a:lumOff val="0"/>
            <a:alphaOff val="0"/>
          </a:srgbClr>
        </a:solidFill>
        <a:ln>
          <a:noFill/>
        </a:ln>
        <a:effectLst/>
      </dgm:spPr>
      <dgm:t>
        <a:bodyPr/>
        <a:lstStyle/>
        <a:p>
          <a:pPr rtl="1"/>
          <a:endParaRPr lang="ar-EG" sz="2800" b="1">
            <a:solidFill>
              <a:sysClr val="window" lastClr="FFFFFF"/>
            </a:solidFill>
            <a:latin typeface="Traditional Arabic" pitchFamily="18" charset="-78"/>
            <a:ea typeface="+mn-ea"/>
            <a:cs typeface="Traditional Arabic" pitchFamily="18" charset="-78"/>
          </a:endParaRPr>
        </a:p>
      </dgm:t>
    </dgm:pt>
    <dgm:pt modelId="{E6403625-0766-41EF-AC6D-189C3C85B847}">
      <dgm:prSet phldrT="[Text]" custT="1"/>
      <dgm:spPr>
        <a:xfrm>
          <a:off x="839823" y="1240"/>
          <a:ext cx="2063034" cy="1052416"/>
        </a:xfrm>
        <a:prstGeom prst="roundRect">
          <a:avLst>
            <a:gd name="adj" fmla="val 10000"/>
          </a:avLst>
        </a:prstGeom>
        <a:solidFill>
          <a:srgbClr val="800080"/>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تعلم الاسترخاء</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61364E68-DD53-4C1C-BB3C-4B3F04AFF6E6}" type="parTrans" cxnId="{A0F2C197-0ED9-444C-8DFA-6A6DC5BD6AB9}">
      <dgm:prSet/>
      <dgm:spPr/>
      <dgm:t>
        <a:bodyPr/>
        <a:lstStyle/>
        <a:p>
          <a:pPr rtl="1"/>
          <a:endParaRPr lang="ar-EG" sz="2800" b="1">
            <a:latin typeface="Traditional Arabic" pitchFamily="18" charset="-78"/>
            <a:cs typeface="Traditional Arabic" pitchFamily="18" charset="-78"/>
          </a:endParaRPr>
        </a:p>
      </dgm:t>
    </dgm:pt>
    <dgm:pt modelId="{9F2BD2BF-7C3F-4F98-8146-9D94372E4B38}" type="sibTrans" cxnId="{A0F2C197-0ED9-444C-8DFA-6A6DC5BD6AB9}">
      <dgm:prSet custT="1"/>
      <dgm:spPr>
        <a:xfrm rot="5246367">
          <a:off x="1608369" y="1176438"/>
          <a:ext cx="373293" cy="434998"/>
        </a:xfrm>
        <a:prstGeom prst="rightArrow">
          <a:avLst>
            <a:gd name="adj1" fmla="val 60000"/>
            <a:gd name="adj2" fmla="val 50000"/>
          </a:avLst>
        </a:prstGeom>
        <a:solidFill>
          <a:srgbClr val="8064A2">
            <a:hueOff val="0"/>
            <a:satOff val="0"/>
            <a:lumOff val="0"/>
            <a:alphaOff val="0"/>
          </a:srgbClr>
        </a:solidFill>
        <a:ln>
          <a:noFill/>
        </a:ln>
        <a:effectLst/>
      </dgm:spPr>
      <dgm:t>
        <a:bodyPr/>
        <a:lstStyle/>
        <a:p>
          <a:pPr rtl="1"/>
          <a:endParaRPr lang="ar-EG" sz="2800" b="1">
            <a:solidFill>
              <a:sysClr val="window" lastClr="FFFFFF"/>
            </a:solidFill>
            <a:latin typeface="Traditional Arabic" pitchFamily="18" charset="-78"/>
            <a:ea typeface="+mn-ea"/>
            <a:cs typeface="Traditional Arabic" pitchFamily="18" charset="-78"/>
          </a:endParaRPr>
        </a:p>
      </dgm:t>
    </dgm:pt>
    <dgm:pt modelId="{AC44E5EA-DA5E-46EA-89A2-8BBA2C6501E9}">
      <dgm:prSet phldrT="[Text]" custT="1"/>
      <dgm:spPr>
        <a:xfrm>
          <a:off x="839823" y="1755267"/>
          <a:ext cx="1754027" cy="1052416"/>
        </a:xfrm>
        <a:prstGeom prst="roundRect">
          <a:avLst>
            <a:gd name="adj" fmla="val 10000"/>
          </a:avLst>
        </a:prstGeom>
        <a:solidFill>
          <a:srgbClr val="660033"/>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عزّز علاقاتك</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313AC08D-D4CD-4301-BE4D-308D4E7F4EE9}" type="parTrans" cxnId="{0E04008F-1394-4E09-88A9-B3FFB6628BA2}">
      <dgm:prSet/>
      <dgm:spPr/>
      <dgm:t>
        <a:bodyPr/>
        <a:lstStyle/>
        <a:p>
          <a:pPr rtl="1"/>
          <a:endParaRPr lang="ar-EG" sz="2800" b="1">
            <a:latin typeface="Traditional Arabic" pitchFamily="18" charset="-78"/>
            <a:cs typeface="Traditional Arabic" pitchFamily="18" charset="-78"/>
          </a:endParaRPr>
        </a:p>
      </dgm:t>
    </dgm:pt>
    <dgm:pt modelId="{803B9D10-E975-4BF9-A9C9-A0263FC17D4B}" type="sibTrans" cxnId="{0E04008F-1394-4E09-88A9-B3FFB6628BA2}">
      <dgm:prSet custT="1"/>
      <dgm:spPr>
        <a:xfrm>
          <a:off x="2748205" y="2063976"/>
          <a:ext cx="371853" cy="434998"/>
        </a:xfrm>
        <a:prstGeom prst="rightArrow">
          <a:avLst>
            <a:gd name="adj1" fmla="val 60000"/>
            <a:gd name="adj2" fmla="val 50000"/>
          </a:avLst>
        </a:prstGeom>
        <a:solidFill>
          <a:srgbClr val="4BACC6">
            <a:hueOff val="0"/>
            <a:satOff val="0"/>
            <a:lumOff val="0"/>
            <a:alphaOff val="0"/>
          </a:srgbClr>
        </a:solidFill>
        <a:ln>
          <a:noFill/>
        </a:ln>
        <a:effectLst/>
      </dgm:spPr>
      <dgm:t>
        <a:bodyPr/>
        <a:lstStyle/>
        <a:p>
          <a:pPr rtl="1"/>
          <a:endParaRPr lang="ar-EG" sz="2800" b="1">
            <a:solidFill>
              <a:sysClr val="window" lastClr="FFFFFF"/>
            </a:solidFill>
            <a:latin typeface="Traditional Arabic" pitchFamily="18" charset="-78"/>
            <a:ea typeface="+mn-ea"/>
            <a:cs typeface="Traditional Arabic" pitchFamily="18" charset="-78"/>
          </a:endParaRPr>
        </a:p>
      </dgm:t>
    </dgm:pt>
    <dgm:pt modelId="{FF7116CE-FAB5-4A41-9714-B82481D32CC5}">
      <dgm:prSet phldrT="[Text]" custT="1"/>
      <dgm:spPr>
        <a:xfrm>
          <a:off x="3295461" y="1755267"/>
          <a:ext cx="1754027" cy="1052416"/>
        </a:xfrm>
        <a:prstGeom prst="roundRect">
          <a:avLst>
            <a:gd name="adj" fmla="val 10000"/>
          </a:avLst>
        </a:prstGeom>
        <a:solidFill>
          <a:srgbClr val="993366"/>
        </a:solidFill>
        <a:ln w="25400" cap="flat" cmpd="sng" algn="ctr">
          <a:no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حدّد الأولويات</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BB18A6B5-6415-431F-8542-F207D8904669}" type="parTrans" cxnId="{0DDBA1F6-05A1-4003-A2E6-08EF1FCF907C}">
      <dgm:prSet/>
      <dgm:spPr/>
      <dgm:t>
        <a:bodyPr/>
        <a:lstStyle/>
        <a:p>
          <a:pPr rtl="1"/>
          <a:endParaRPr lang="ar-EG" sz="2800" b="1">
            <a:latin typeface="Traditional Arabic" pitchFamily="18" charset="-78"/>
            <a:cs typeface="Traditional Arabic" pitchFamily="18" charset="-78"/>
          </a:endParaRPr>
        </a:p>
      </dgm:t>
    </dgm:pt>
    <dgm:pt modelId="{5B3025CE-F4C4-4574-88B6-630C0EF954C0}" type="sibTrans" cxnId="{0DDBA1F6-05A1-4003-A2E6-08EF1FCF907C}">
      <dgm:prSet custT="1"/>
      <dgm:spPr>
        <a:xfrm>
          <a:off x="5203843" y="2063976"/>
          <a:ext cx="371853" cy="434998"/>
        </a:xfrm>
        <a:prstGeom prst="rightArrow">
          <a:avLst>
            <a:gd name="adj1" fmla="val 60000"/>
            <a:gd name="adj2" fmla="val 50000"/>
          </a:avLst>
        </a:prstGeom>
        <a:solidFill>
          <a:srgbClr val="F79646">
            <a:hueOff val="0"/>
            <a:satOff val="0"/>
            <a:lumOff val="0"/>
            <a:alphaOff val="0"/>
          </a:srgbClr>
        </a:solidFill>
        <a:ln>
          <a:noFill/>
        </a:ln>
        <a:effectLst/>
      </dgm:spPr>
      <dgm:t>
        <a:bodyPr/>
        <a:lstStyle/>
        <a:p>
          <a:pPr rtl="1"/>
          <a:endParaRPr lang="ar-EG" sz="2800" b="1">
            <a:solidFill>
              <a:sysClr val="window" lastClr="FFFFFF"/>
            </a:solidFill>
            <a:latin typeface="Traditional Arabic" pitchFamily="18" charset="-78"/>
            <a:ea typeface="+mn-ea"/>
            <a:cs typeface="Traditional Arabic" pitchFamily="18" charset="-78"/>
          </a:endParaRPr>
        </a:p>
      </dgm:t>
    </dgm:pt>
    <dgm:pt modelId="{54FECFBD-3D1D-479D-A6D4-9086DC24173C}">
      <dgm:prSet phldrT="[Text]" custT="1"/>
      <dgm:spPr>
        <a:xfrm>
          <a:off x="5751100" y="1755267"/>
          <a:ext cx="1754027" cy="1052416"/>
        </a:xfrm>
        <a:prstGeom prst="roundRect">
          <a:avLst>
            <a:gd name="adj" fmla="val 10000"/>
          </a:avLst>
        </a:prstGeom>
        <a:solidFill>
          <a:srgbClr val="F79646">
            <a:lumMod val="50000"/>
          </a:srgbClr>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التزم بالهدوء</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2648E423-E1A3-4D68-9728-AD5AF4855D38}" type="parTrans" cxnId="{500B6AE5-D089-40A4-8651-DA23279981A5}">
      <dgm:prSet/>
      <dgm:spPr/>
      <dgm:t>
        <a:bodyPr/>
        <a:lstStyle/>
        <a:p>
          <a:pPr rtl="1"/>
          <a:endParaRPr lang="ar-EG" sz="2800" b="1">
            <a:latin typeface="Traditional Arabic" pitchFamily="18" charset="-78"/>
            <a:cs typeface="Traditional Arabic" pitchFamily="18" charset="-78"/>
          </a:endParaRPr>
        </a:p>
      </dgm:t>
    </dgm:pt>
    <dgm:pt modelId="{F98E24EB-1704-46F3-BB75-2A375937BA7E}" type="sibTrans" cxnId="{500B6AE5-D089-40A4-8651-DA23279981A5}">
      <dgm:prSet custT="1"/>
      <dgm:spPr>
        <a:xfrm rot="5400000">
          <a:off x="6442186" y="2930465"/>
          <a:ext cx="371853" cy="434998"/>
        </a:xfrm>
        <a:prstGeom prst="rightArrow">
          <a:avLst>
            <a:gd name="adj1" fmla="val 60000"/>
            <a:gd name="adj2" fmla="val 50000"/>
          </a:avLst>
        </a:prstGeom>
        <a:solidFill>
          <a:srgbClr val="C0504D">
            <a:hueOff val="0"/>
            <a:satOff val="0"/>
            <a:lumOff val="0"/>
            <a:alphaOff val="0"/>
          </a:srgbClr>
        </a:solidFill>
        <a:ln>
          <a:noFill/>
        </a:ln>
        <a:effectLst/>
      </dgm:spPr>
      <dgm:t>
        <a:bodyPr/>
        <a:lstStyle/>
        <a:p>
          <a:pPr rtl="1"/>
          <a:endParaRPr lang="ar-EG" sz="2800" b="1">
            <a:solidFill>
              <a:sysClr val="window" lastClr="FFFFFF"/>
            </a:solidFill>
            <a:latin typeface="Traditional Arabic" pitchFamily="18" charset="-78"/>
            <a:ea typeface="+mn-ea"/>
            <a:cs typeface="Traditional Arabic" pitchFamily="18" charset="-78"/>
          </a:endParaRPr>
        </a:p>
      </dgm:t>
    </dgm:pt>
    <dgm:pt modelId="{D8D7626A-8866-4D2F-A14E-C799F9CF63D2}">
      <dgm:prSet phldrT="[Text]" custT="1"/>
      <dgm:spPr>
        <a:xfrm>
          <a:off x="3604468" y="1240"/>
          <a:ext cx="1754027" cy="1052416"/>
        </a:xfrm>
        <a:prstGeom prst="roundRect">
          <a:avLst>
            <a:gd name="adj" fmla="val 10000"/>
          </a:avLst>
        </a:prstGeom>
        <a:solidFill>
          <a:srgbClr val="008080"/>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غيّر وجهة نظرك</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61DA090A-F0D3-4DB5-9CC0-0ACEDC3961A5}" type="sibTrans" cxnId="{F5F0657F-14DE-42DD-9FAD-3F43D319F576}">
      <dgm:prSet custT="1"/>
      <dgm:spPr>
        <a:xfrm rot="10800000">
          <a:off x="3078260" y="309948"/>
          <a:ext cx="371853" cy="434998"/>
        </a:xfrm>
        <a:prstGeom prst="rightArrow">
          <a:avLst>
            <a:gd name="adj1" fmla="val 60000"/>
            <a:gd name="adj2" fmla="val 50000"/>
          </a:avLst>
        </a:prstGeom>
        <a:solidFill>
          <a:srgbClr val="9BBB59">
            <a:hueOff val="0"/>
            <a:satOff val="0"/>
            <a:lumOff val="0"/>
            <a:alphaOff val="0"/>
          </a:srgbClr>
        </a:solidFill>
        <a:ln>
          <a:noFill/>
        </a:ln>
        <a:effectLst/>
      </dgm:spPr>
      <dgm:t>
        <a:bodyPr/>
        <a:lstStyle/>
        <a:p>
          <a:pPr rtl="1"/>
          <a:endParaRPr lang="ar-EG" sz="2800" b="1">
            <a:solidFill>
              <a:sysClr val="window" lastClr="FFFFFF"/>
            </a:solidFill>
            <a:latin typeface="Traditional Arabic" pitchFamily="18" charset="-78"/>
            <a:ea typeface="+mn-ea"/>
            <a:cs typeface="Traditional Arabic" pitchFamily="18" charset="-78"/>
          </a:endParaRPr>
        </a:p>
      </dgm:t>
    </dgm:pt>
    <dgm:pt modelId="{3C110692-DA18-45E6-B081-45786C5FFDCE}" type="parTrans" cxnId="{F5F0657F-14DE-42DD-9FAD-3F43D319F576}">
      <dgm:prSet/>
      <dgm:spPr/>
      <dgm:t>
        <a:bodyPr/>
        <a:lstStyle/>
        <a:p>
          <a:pPr rtl="1"/>
          <a:endParaRPr lang="ar-EG" sz="2800" b="1">
            <a:latin typeface="Traditional Arabic" pitchFamily="18" charset="-78"/>
            <a:cs typeface="Traditional Arabic" pitchFamily="18" charset="-78"/>
          </a:endParaRPr>
        </a:p>
      </dgm:t>
    </dgm:pt>
    <dgm:pt modelId="{250E40B1-8361-4F7A-924A-BF55BA4AB70C}">
      <dgm:prSet phldrT="[Text]" custT="1"/>
      <dgm:spPr>
        <a:xfrm>
          <a:off x="5751100" y="3509294"/>
          <a:ext cx="1754027" cy="1052416"/>
        </a:xfrm>
        <a:prstGeom prst="roundRect">
          <a:avLst>
            <a:gd name="adj" fmla="val 10000"/>
          </a:avLst>
        </a:prstGeom>
        <a:solidFill>
          <a:srgbClr val="9BBB59">
            <a:lumMod val="50000"/>
          </a:srgbClr>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تخلص من أخطائك</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7B7D2573-4FEA-42A1-A4EC-3A85513D7233}" type="parTrans" cxnId="{10A8561A-5D51-440C-A154-F1F7391F6DC2}">
      <dgm:prSet/>
      <dgm:spPr/>
      <dgm:t>
        <a:bodyPr/>
        <a:lstStyle/>
        <a:p>
          <a:pPr rtl="1"/>
          <a:endParaRPr lang="ar-EG"/>
        </a:p>
      </dgm:t>
    </dgm:pt>
    <dgm:pt modelId="{EE23F6C3-85E8-4D06-B2F1-DA8993A489ED}" type="sibTrans" cxnId="{10A8561A-5D51-440C-A154-F1F7391F6DC2}">
      <dgm:prSet/>
      <dgm:spPr>
        <a:xfrm rot="10800000">
          <a:off x="5224891" y="3818003"/>
          <a:ext cx="371853" cy="434998"/>
        </a:xfrm>
        <a:prstGeom prst="rightArrow">
          <a:avLst>
            <a:gd name="adj1" fmla="val 60000"/>
            <a:gd name="adj2" fmla="val 50000"/>
          </a:avLst>
        </a:prstGeom>
        <a:solidFill>
          <a:srgbClr val="9BBB59">
            <a:hueOff val="0"/>
            <a:satOff val="0"/>
            <a:lumOff val="0"/>
            <a:alphaOff val="0"/>
          </a:srgbClr>
        </a:solidFill>
        <a:ln>
          <a:noFill/>
        </a:ln>
        <a:effectLst/>
      </dgm:spPr>
      <dgm:t>
        <a:bodyPr/>
        <a:lstStyle/>
        <a:p>
          <a:pPr rtl="1"/>
          <a:endParaRPr lang="ar-EG">
            <a:solidFill>
              <a:sysClr val="window" lastClr="FFFFFF"/>
            </a:solidFill>
            <a:latin typeface="Calibri"/>
            <a:ea typeface="+mn-ea"/>
            <a:cs typeface="Arial"/>
          </a:endParaRPr>
        </a:p>
      </dgm:t>
    </dgm:pt>
    <dgm:pt modelId="{8FC9374A-5442-4EFF-9C85-FD46E081EAC4}">
      <dgm:prSet phldrT="[Text]" custT="1"/>
      <dgm:spPr>
        <a:xfrm>
          <a:off x="3295461" y="3509294"/>
          <a:ext cx="1754027" cy="1052416"/>
        </a:xfrm>
        <a:prstGeom prst="roundRect">
          <a:avLst>
            <a:gd name="adj" fmla="val 10000"/>
          </a:avLst>
        </a:prstGeom>
        <a:solidFill>
          <a:srgbClr val="1F497D">
            <a:lumMod val="60000"/>
            <a:lumOff val="40000"/>
          </a:srgbClr>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اقتل الكسل بالمبادرة</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F262FEAD-FD4E-4484-BF34-A976DAF7D3C6}" type="parTrans" cxnId="{2B10E8A1-1065-4755-9FA1-F4C32466361A}">
      <dgm:prSet/>
      <dgm:spPr/>
      <dgm:t>
        <a:bodyPr/>
        <a:lstStyle/>
        <a:p>
          <a:pPr rtl="1"/>
          <a:endParaRPr lang="ar-EG"/>
        </a:p>
      </dgm:t>
    </dgm:pt>
    <dgm:pt modelId="{56812F87-7A8B-47F5-820D-95C0528EA409}" type="sibTrans" cxnId="{2B10E8A1-1065-4755-9FA1-F4C32466361A}">
      <dgm:prSet/>
      <dgm:spPr>
        <a:xfrm rot="10800000">
          <a:off x="2769253" y="3818003"/>
          <a:ext cx="371853" cy="434998"/>
        </a:xfrm>
        <a:prstGeom prst="rightArrow">
          <a:avLst>
            <a:gd name="adj1" fmla="val 60000"/>
            <a:gd name="adj2" fmla="val 50000"/>
          </a:avLst>
        </a:prstGeom>
        <a:solidFill>
          <a:srgbClr val="8064A2">
            <a:hueOff val="0"/>
            <a:satOff val="0"/>
            <a:lumOff val="0"/>
            <a:alphaOff val="0"/>
          </a:srgbClr>
        </a:solidFill>
        <a:ln>
          <a:noFill/>
        </a:ln>
        <a:effectLst/>
      </dgm:spPr>
      <dgm:t>
        <a:bodyPr/>
        <a:lstStyle/>
        <a:p>
          <a:pPr rtl="1"/>
          <a:endParaRPr lang="ar-EG">
            <a:solidFill>
              <a:sysClr val="window" lastClr="FFFFFF"/>
            </a:solidFill>
            <a:latin typeface="Calibri"/>
            <a:ea typeface="+mn-ea"/>
            <a:cs typeface="Arial"/>
          </a:endParaRPr>
        </a:p>
      </dgm:t>
    </dgm:pt>
    <dgm:pt modelId="{2191EC19-6DF3-4C58-A1BC-C6C1F4F76510}">
      <dgm:prSet phldrT="[Text]" custT="1"/>
      <dgm:spPr>
        <a:xfrm>
          <a:off x="839823" y="3509294"/>
          <a:ext cx="1754027" cy="1052416"/>
        </a:xfrm>
        <a:prstGeom prst="roundRect">
          <a:avLst>
            <a:gd name="adj" fmla="val 10000"/>
          </a:avLst>
        </a:prstGeom>
        <a:solidFill>
          <a:srgbClr val="CC3399"/>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كُنْ سعيداً وأقل تحكُّماً</a:t>
          </a:r>
          <a:endParaRPr lang="ar-EG" sz="32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4BAEBF1D-0A38-44D0-8A14-FC1737E994D7}" type="parTrans" cxnId="{6BDB5A6F-86A2-49CF-B94A-E566B3516A56}">
      <dgm:prSet/>
      <dgm:spPr/>
      <dgm:t>
        <a:bodyPr/>
        <a:lstStyle/>
        <a:p>
          <a:pPr rtl="1"/>
          <a:endParaRPr lang="ar-EG"/>
        </a:p>
      </dgm:t>
    </dgm:pt>
    <dgm:pt modelId="{923E9963-A633-4F83-92F5-CFF0F122A09B}" type="sibTrans" cxnId="{6BDB5A6F-86A2-49CF-B94A-E566B3516A56}">
      <dgm:prSet/>
      <dgm:spPr/>
      <dgm:t>
        <a:bodyPr/>
        <a:lstStyle/>
        <a:p>
          <a:pPr rtl="1"/>
          <a:endParaRPr lang="ar-EG"/>
        </a:p>
      </dgm:t>
    </dgm:pt>
    <dgm:pt modelId="{9D8A34F6-E75E-4DF0-AE31-57ED78C4AE22}" type="pres">
      <dgm:prSet presAssocID="{EEA0A74E-189B-4741-97E8-0CB8D9A9A793}" presName="diagram" presStyleCnt="0">
        <dgm:presLayoutVars>
          <dgm:dir val="rev"/>
          <dgm:resizeHandles val="exact"/>
        </dgm:presLayoutVars>
      </dgm:prSet>
      <dgm:spPr/>
      <dgm:t>
        <a:bodyPr/>
        <a:lstStyle/>
        <a:p>
          <a:pPr rtl="1"/>
          <a:endParaRPr lang="ar-EG"/>
        </a:p>
      </dgm:t>
    </dgm:pt>
    <dgm:pt modelId="{06917C9B-AEF9-4331-A7DA-0A9CB4EA68CB}" type="pres">
      <dgm:prSet presAssocID="{EC83C615-8F2A-4657-8CBD-454D93119E94}" presName="node" presStyleLbl="node1" presStyleIdx="0" presStyleCnt="9" custScaleX="111057">
        <dgm:presLayoutVars>
          <dgm:bulletEnabled val="1"/>
        </dgm:presLayoutVars>
      </dgm:prSet>
      <dgm:spPr/>
      <dgm:t>
        <a:bodyPr/>
        <a:lstStyle/>
        <a:p>
          <a:pPr rtl="1"/>
          <a:endParaRPr lang="ar-EG"/>
        </a:p>
      </dgm:t>
    </dgm:pt>
    <dgm:pt modelId="{F6125125-0747-4D71-802E-E961438AAE9B}" type="pres">
      <dgm:prSet presAssocID="{46701A47-04E4-48CE-A296-D66670DD4B1F}" presName="sibTrans" presStyleLbl="sibTrans2D1" presStyleIdx="0" presStyleCnt="8"/>
      <dgm:spPr/>
      <dgm:t>
        <a:bodyPr/>
        <a:lstStyle/>
        <a:p>
          <a:pPr rtl="1"/>
          <a:endParaRPr lang="ar-EG"/>
        </a:p>
      </dgm:t>
    </dgm:pt>
    <dgm:pt modelId="{6F18E72E-3F46-4A89-97A1-B0858F02AA3C}" type="pres">
      <dgm:prSet presAssocID="{46701A47-04E4-48CE-A296-D66670DD4B1F}" presName="connectorText" presStyleLbl="sibTrans2D1" presStyleIdx="0" presStyleCnt="8"/>
      <dgm:spPr/>
      <dgm:t>
        <a:bodyPr/>
        <a:lstStyle/>
        <a:p>
          <a:pPr rtl="1"/>
          <a:endParaRPr lang="ar-EG"/>
        </a:p>
      </dgm:t>
    </dgm:pt>
    <dgm:pt modelId="{5AE5A2AA-82B9-43FC-BC6D-8B0281A3055B}" type="pres">
      <dgm:prSet presAssocID="{D8D7626A-8866-4D2F-A14E-C799F9CF63D2}" presName="node" presStyleLbl="node1" presStyleIdx="1" presStyleCnt="9">
        <dgm:presLayoutVars>
          <dgm:bulletEnabled val="1"/>
        </dgm:presLayoutVars>
      </dgm:prSet>
      <dgm:spPr/>
      <dgm:t>
        <a:bodyPr/>
        <a:lstStyle/>
        <a:p>
          <a:pPr rtl="1"/>
          <a:endParaRPr lang="ar-EG"/>
        </a:p>
      </dgm:t>
    </dgm:pt>
    <dgm:pt modelId="{EAA1724E-7CA2-45E7-87D2-93ADA942B727}" type="pres">
      <dgm:prSet presAssocID="{61DA090A-F0D3-4DB5-9CC0-0ACEDC3961A5}" presName="sibTrans" presStyleLbl="sibTrans2D1" presStyleIdx="1" presStyleCnt="8"/>
      <dgm:spPr/>
      <dgm:t>
        <a:bodyPr/>
        <a:lstStyle/>
        <a:p>
          <a:pPr rtl="1"/>
          <a:endParaRPr lang="ar-EG"/>
        </a:p>
      </dgm:t>
    </dgm:pt>
    <dgm:pt modelId="{4F1C9FBE-9AFC-4909-9035-5F591E169915}" type="pres">
      <dgm:prSet presAssocID="{61DA090A-F0D3-4DB5-9CC0-0ACEDC3961A5}" presName="connectorText" presStyleLbl="sibTrans2D1" presStyleIdx="1" presStyleCnt="8"/>
      <dgm:spPr/>
      <dgm:t>
        <a:bodyPr/>
        <a:lstStyle/>
        <a:p>
          <a:pPr rtl="1"/>
          <a:endParaRPr lang="ar-EG"/>
        </a:p>
      </dgm:t>
    </dgm:pt>
    <dgm:pt modelId="{29E1B3DB-70AC-4AEA-88F5-5827CD8B1E89}" type="pres">
      <dgm:prSet presAssocID="{E6403625-0766-41EF-AC6D-189C3C85B847}" presName="node" presStyleLbl="node1" presStyleIdx="2" presStyleCnt="9" custScaleX="117617" custLinFactNeighborX="-8692" custLinFactNeighborY="-2437">
        <dgm:presLayoutVars>
          <dgm:bulletEnabled val="1"/>
        </dgm:presLayoutVars>
      </dgm:prSet>
      <dgm:spPr/>
      <dgm:t>
        <a:bodyPr/>
        <a:lstStyle/>
        <a:p>
          <a:pPr rtl="1"/>
          <a:endParaRPr lang="ar-EG"/>
        </a:p>
      </dgm:t>
    </dgm:pt>
    <dgm:pt modelId="{370B66FE-A825-4EC5-82FA-BB5A4BE6C23A}" type="pres">
      <dgm:prSet presAssocID="{9F2BD2BF-7C3F-4F98-8146-9D94372E4B38}" presName="sibTrans" presStyleLbl="sibTrans2D1" presStyleIdx="2" presStyleCnt="8" custAng="21595998"/>
      <dgm:spPr/>
      <dgm:t>
        <a:bodyPr/>
        <a:lstStyle/>
        <a:p>
          <a:pPr rtl="1"/>
          <a:endParaRPr lang="ar-EG"/>
        </a:p>
      </dgm:t>
    </dgm:pt>
    <dgm:pt modelId="{4A7A4DB0-CD7D-4D31-8567-D77B765DC88F}" type="pres">
      <dgm:prSet presAssocID="{9F2BD2BF-7C3F-4F98-8146-9D94372E4B38}" presName="connectorText" presStyleLbl="sibTrans2D1" presStyleIdx="2" presStyleCnt="8"/>
      <dgm:spPr/>
      <dgm:t>
        <a:bodyPr/>
        <a:lstStyle/>
        <a:p>
          <a:pPr rtl="1"/>
          <a:endParaRPr lang="ar-EG"/>
        </a:p>
      </dgm:t>
    </dgm:pt>
    <dgm:pt modelId="{E4380C15-3A82-4CD1-8F18-45E2BB3D8B20}" type="pres">
      <dgm:prSet presAssocID="{AC44E5EA-DA5E-46EA-89A2-8BBA2C6501E9}" presName="node" presStyleLbl="node1" presStyleIdx="3" presStyleCnt="9">
        <dgm:presLayoutVars>
          <dgm:bulletEnabled val="1"/>
        </dgm:presLayoutVars>
      </dgm:prSet>
      <dgm:spPr/>
      <dgm:t>
        <a:bodyPr/>
        <a:lstStyle/>
        <a:p>
          <a:pPr rtl="1"/>
          <a:endParaRPr lang="ar-EG"/>
        </a:p>
      </dgm:t>
    </dgm:pt>
    <dgm:pt modelId="{668FD013-199A-447B-9015-A2F2E3B4F0CC}" type="pres">
      <dgm:prSet presAssocID="{803B9D10-E975-4BF9-A9C9-A0263FC17D4B}" presName="sibTrans" presStyleLbl="sibTrans2D1" presStyleIdx="3" presStyleCnt="8"/>
      <dgm:spPr/>
      <dgm:t>
        <a:bodyPr/>
        <a:lstStyle/>
        <a:p>
          <a:pPr rtl="1"/>
          <a:endParaRPr lang="ar-EG"/>
        </a:p>
      </dgm:t>
    </dgm:pt>
    <dgm:pt modelId="{2A19A163-B67E-4297-911C-2F214F7A3D8D}" type="pres">
      <dgm:prSet presAssocID="{803B9D10-E975-4BF9-A9C9-A0263FC17D4B}" presName="connectorText" presStyleLbl="sibTrans2D1" presStyleIdx="3" presStyleCnt="8"/>
      <dgm:spPr/>
      <dgm:t>
        <a:bodyPr/>
        <a:lstStyle/>
        <a:p>
          <a:pPr rtl="1"/>
          <a:endParaRPr lang="ar-EG"/>
        </a:p>
      </dgm:t>
    </dgm:pt>
    <dgm:pt modelId="{B39E021C-B0F5-43F7-A08E-061F9324618C}" type="pres">
      <dgm:prSet presAssocID="{FF7116CE-FAB5-4A41-9714-B82481D32CC5}" presName="node" presStyleLbl="node1" presStyleIdx="4" presStyleCnt="9">
        <dgm:presLayoutVars>
          <dgm:bulletEnabled val="1"/>
        </dgm:presLayoutVars>
      </dgm:prSet>
      <dgm:spPr/>
      <dgm:t>
        <a:bodyPr/>
        <a:lstStyle/>
        <a:p>
          <a:pPr rtl="1"/>
          <a:endParaRPr lang="ar-EG"/>
        </a:p>
      </dgm:t>
    </dgm:pt>
    <dgm:pt modelId="{51A3C932-47F0-46A5-92A0-0A9A1285B8E2}" type="pres">
      <dgm:prSet presAssocID="{5B3025CE-F4C4-4574-88B6-630C0EF954C0}" presName="sibTrans" presStyleLbl="sibTrans2D1" presStyleIdx="4" presStyleCnt="8"/>
      <dgm:spPr/>
      <dgm:t>
        <a:bodyPr/>
        <a:lstStyle/>
        <a:p>
          <a:pPr rtl="1"/>
          <a:endParaRPr lang="ar-EG"/>
        </a:p>
      </dgm:t>
    </dgm:pt>
    <dgm:pt modelId="{A17DBCAE-21A9-4344-8C02-76F3DDF5368D}" type="pres">
      <dgm:prSet presAssocID="{5B3025CE-F4C4-4574-88B6-630C0EF954C0}" presName="connectorText" presStyleLbl="sibTrans2D1" presStyleIdx="4" presStyleCnt="8"/>
      <dgm:spPr/>
      <dgm:t>
        <a:bodyPr/>
        <a:lstStyle/>
        <a:p>
          <a:pPr rtl="1"/>
          <a:endParaRPr lang="ar-EG"/>
        </a:p>
      </dgm:t>
    </dgm:pt>
    <dgm:pt modelId="{3B8E25B5-8DA3-4AFC-9CC8-609FDC6EA34C}" type="pres">
      <dgm:prSet presAssocID="{54FECFBD-3D1D-479D-A6D4-9086DC24173C}" presName="node" presStyleLbl="node1" presStyleIdx="5" presStyleCnt="9">
        <dgm:presLayoutVars>
          <dgm:bulletEnabled val="1"/>
        </dgm:presLayoutVars>
      </dgm:prSet>
      <dgm:spPr/>
      <dgm:t>
        <a:bodyPr/>
        <a:lstStyle/>
        <a:p>
          <a:pPr rtl="1"/>
          <a:endParaRPr lang="ar-EG"/>
        </a:p>
      </dgm:t>
    </dgm:pt>
    <dgm:pt modelId="{9EB3E8C4-B923-464A-BFB4-347FD6E3F23E}" type="pres">
      <dgm:prSet presAssocID="{F98E24EB-1704-46F3-BB75-2A375937BA7E}" presName="sibTrans" presStyleLbl="sibTrans2D1" presStyleIdx="5" presStyleCnt="8"/>
      <dgm:spPr/>
      <dgm:t>
        <a:bodyPr/>
        <a:lstStyle/>
        <a:p>
          <a:pPr rtl="1"/>
          <a:endParaRPr lang="ar-EG"/>
        </a:p>
      </dgm:t>
    </dgm:pt>
    <dgm:pt modelId="{72B7C6C2-7835-46DB-9158-B0CF1EB10F42}" type="pres">
      <dgm:prSet presAssocID="{F98E24EB-1704-46F3-BB75-2A375937BA7E}" presName="connectorText" presStyleLbl="sibTrans2D1" presStyleIdx="5" presStyleCnt="8"/>
      <dgm:spPr/>
      <dgm:t>
        <a:bodyPr/>
        <a:lstStyle/>
        <a:p>
          <a:pPr rtl="1"/>
          <a:endParaRPr lang="ar-EG"/>
        </a:p>
      </dgm:t>
    </dgm:pt>
    <dgm:pt modelId="{9C7DFEED-8F65-48C5-A31E-83893D0762B9}" type="pres">
      <dgm:prSet presAssocID="{250E40B1-8361-4F7A-924A-BF55BA4AB70C}" presName="node" presStyleLbl="node1" presStyleIdx="6" presStyleCnt="9" custScaleX="126151" custLinFactNeighborX="11317" custLinFactNeighborY="-2708">
        <dgm:presLayoutVars>
          <dgm:bulletEnabled val="1"/>
        </dgm:presLayoutVars>
      </dgm:prSet>
      <dgm:spPr/>
      <dgm:t>
        <a:bodyPr/>
        <a:lstStyle/>
        <a:p>
          <a:pPr rtl="1"/>
          <a:endParaRPr lang="ar-EG"/>
        </a:p>
      </dgm:t>
    </dgm:pt>
    <dgm:pt modelId="{EEB836B6-8FED-4C10-87DC-B04301E6C311}" type="pres">
      <dgm:prSet presAssocID="{EE23F6C3-85E8-4D06-B2F1-DA8993A489ED}" presName="sibTrans" presStyleLbl="sibTrans2D1" presStyleIdx="6" presStyleCnt="8"/>
      <dgm:spPr/>
      <dgm:t>
        <a:bodyPr/>
        <a:lstStyle/>
        <a:p>
          <a:pPr rtl="1"/>
          <a:endParaRPr lang="ar-EG"/>
        </a:p>
      </dgm:t>
    </dgm:pt>
    <dgm:pt modelId="{B97DD478-62FE-489A-916A-BEEBAD200878}" type="pres">
      <dgm:prSet presAssocID="{EE23F6C3-85E8-4D06-B2F1-DA8993A489ED}" presName="connectorText" presStyleLbl="sibTrans2D1" presStyleIdx="6" presStyleCnt="8"/>
      <dgm:spPr/>
      <dgm:t>
        <a:bodyPr/>
        <a:lstStyle/>
        <a:p>
          <a:pPr rtl="1"/>
          <a:endParaRPr lang="ar-EG"/>
        </a:p>
      </dgm:t>
    </dgm:pt>
    <dgm:pt modelId="{1242091C-9E14-47D4-BBB2-AA9CFC51C84C}" type="pres">
      <dgm:prSet presAssocID="{8FC9374A-5442-4EFF-9C85-FD46E081EAC4}" presName="node" presStyleLbl="node1" presStyleIdx="7" presStyleCnt="9" custScaleX="126151" custLinFactNeighborX="11317" custLinFactNeighborY="-2708">
        <dgm:presLayoutVars>
          <dgm:bulletEnabled val="1"/>
        </dgm:presLayoutVars>
      </dgm:prSet>
      <dgm:spPr/>
      <dgm:t>
        <a:bodyPr/>
        <a:lstStyle/>
        <a:p>
          <a:pPr rtl="1"/>
          <a:endParaRPr lang="ar-EG"/>
        </a:p>
      </dgm:t>
    </dgm:pt>
    <dgm:pt modelId="{A670FF68-CDB9-457D-AEC6-FD59E5AD7F6A}" type="pres">
      <dgm:prSet presAssocID="{56812F87-7A8B-47F5-820D-95C0528EA409}" presName="sibTrans" presStyleLbl="sibTrans2D1" presStyleIdx="7" presStyleCnt="8"/>
      <dgm:spPr/>
      <dgm:t>
        <a:bodyPr/>
        <a:lstStyle/>
        <a:p>
          <a:pPr rtl="1"/>
          <a:endParaRPr lang="ar-EG"/>
        </a:p>
      </dgm:t>
    </dgm:pt>
    <dgm:pt modelId="{28A72C3A-F4F2-4BFA-BBD3-0C43C4192F85}" type="pres">
      <dgm:prSet presAssocID="{56812F87-7A8B-47F5-820D-95C0528EA409}" presName="connectorText" presStyleLbl="sibTrans2D1" presStyleIdx="7" presStyleCnt="8"/>
      <dgm:spPr/>
      <dgm:t>
        <a:bodyPr/>
        <a:lstStyle/>
        <a:p>
          <a:pPr rtl="1"/>
          <a:endParaRPr lang="ar-EG"/>
        </a:p>
      </dgm:t>
    </dgm:pt>
    <dgm:pt modelId="{BBCE6A0D-532C-4BAC-BCCF-0ABF253E6EA3}" type="pres">
      <dgm:prSet presAssocID="{2191EC19-6DF3-4C58-A1BC-C6C1F4F76510}" presName="node" presStyleLbl="node1" presStyleIdx="8" presStyleCnt="9" custScaleX="126151" custLinFactNeighborX="11317" custLinFactNeighborY="-2708">
        <dgm:presLayoutVars>
          <dgm:bulletEnabled val="1"/>
        </dgm:presLayoutVars>
      </dgm:prSet>
      <dgm:spPr/>
      <dgm:t>
        <a:bodyPr/>
        <a:lstStyle/>
        <a:p>
          <a:pPr rtl="1"/>
          <a:endParaRPr lang="ar-EG"/>
        </a:p>
      </dgm:t>
    </dgm:pt>
  </dgm:ptLst>
  <dgm:cxnLst>
    <dgm:cxn modelId="{4426BFE5-E6F1-490F-9F5C-1182EA4541B3}" type="presOf" srcId="{EE23F6C3-85E8-4D06-B2F1-DA8993A489ED}" destId="{B97DD478-62FE-489A-916A-BEEBAD200878}" srcOrd="1" destOrd="0" presId="urn:microsoft.com/office/officeart/2005/8/layout/process5"/>
    <dgm:cxn modelId="{7DCA05AB-6C27-418D-ADD4-ECDB33826F9F}" type="presOf" srcId="{5B3025CE-F4C4-4574-88B6-630C0EF954C0}" destId="{51A3C932-47F0-46A5-92A0-0A9A1285B8E2}" srcOrd="0" destOrd="0" presId="urn:microsoft.com/office/officeart/2005/8/layout/process5"/>
    <dgm:cxn modelId="{AE3A6449-C03A-4914-8503-F0EE2EB41CD2}" type="presOf" srcId="{250E40B1-8361-4F7A-924A-BF55BA4AB70C}" destId="{9C7DFEED-8F65-48C5-A31E-83893D0762B9}" srcOrd="0" destOrd="0" presId="urn:microsoft.com/office/officeart/2005/8/layout/process5"/>
    <dgm:cxn modelId="{F5F0657F-14DE-42DD-9FAD-3F43D319F576}" srcId="{EEA0A74E-189B-4741-97E8-0CB8D9A9A793}" destId="{D8D7626A-8866-4D2F-A14E-C799F9CF63D2}" srcOrd="1" destOrd="0" parTransId="{3C110692-DA18-45E6-B081-45786C5FFDCE}" sibTransId="{61DA090A-F0D3-4DB5-9CC0-0ACEDC3961A5}"/>
    <dgm:cxn modelId="{500B6AE5-D089-40A4-8651-DA23279981A5}" srcId="{EEA0A74E-189B-4741-97E8-0CB8D9A9A793}" destId="{54FECFBD-3D1D-479D-A6D4-9086DC24173C}" srcOrd="5" destOrd="0" parTransId="{2648E423-E1A3-4D68-9728-AD5AF4855D38}" sibTransId="{F98E24EB-1704-46F3-BB75-2A375937BA7E}"/>
    <dgm:cxn modelId="{8E85C823-B7E9-4696-A8AD-72C2645862A3}" type="presOf" srcId="{AC44E5EA-DA5E-46EA-89A2-8BBA2C6501E9}" destId="{E4380C15-3A82-4CD1-8F18-45E2BB3D8B20}" srcOrd="0" destOrd="0" presId="urn:microsoft.com/office/officeart/2005/8/layout/process5"/>
    <dgm:cxn modelId="{BFE2293E-7257-4FD1-879B-6DACA051FC37}" type="presOf" srcId="{54FECFBD-3D1D-479D-A6D4-9086DC24173C}" destId="{3B8E25B5-8DA3-4AFC-9CC8-609FDC6EA34C}" srcOrd="0" destOrd="0" presId="urn:microsoft.com/office/officeart/2005/8/layout/process5"/>
    <dgm:cxn modelId="{73571C7C-6AAB-44B9-B97E-9D42BBBB8E14}" type="presOf" srcId="{5B3025CE-F4C4-4574-88B6-630C0EF954C0}" destId="{A17DBCAE-21A9-4344-8C02-76F3DDF5368D}" srcOrd="1" destOrd="0" presId="urn:microsoft.com/office/officeart/2005/8/layout/process5"/>
    <dgm:cxn modelId="{F9534956-0ACF-4B36-B6B4-F35877119076}" type="presOf" srcId="{EE23F6C3-85E8-4D06-B2F1-DA8993A489ED}" destId="{EEB836B6-8FED-4C10-87DC-B04301E6C311}" srcOrd="0" destOrd="0" presId="urn:microsoft.com/office/officeart/2005/8/layout/process5"/>
    <dgm:cxn modelId="{C359187F-5818-4048-9BF3-C75A580258DF}" type="presOf" srcId="{EC83C615-8F2A-4657-8CBD-454D93119E94}" destId="{06917C9B-AEF9-4331-A7DA-0A9CB4EA68CB}" srcOrd="0" destOrd="0" presId="urn:microsoft.com/office/officeart/2005/8/layout/process5"/>
    <dgm:cxn modelId="{F0234D11-F844-49F4-9CAD-8147B75F82C7}" type="presOf" srcId="{E6403625-0766-41EF-AC6D-189C3C85B847}" destId="{29E1B3DB-70AC-4AEA-88F5-5827CD8B1E89}" srcOrd="0" destOrd="0" presId="urn:microsoft.com/office/officeart/2005/8/layout/process5"/>
    <dgm:cxn modelId="{88BC70FB-4BF1-40E3-81A3-98E6E679B92E}" type="presOf" srcId="{FF7116CE-FAB5-4A41-9714-B82481D32CC5}" destId="{B39E021C-B0F5-43F7-A08E-061F9324618C}" srcOrd="0" destOrd="0" presId="urn:microsoft.com/office/officeart/2005/8/layout/process5"/>
    <dgm:cxn modelId="{AC786B03-9683-478A-86D9-75EB57169564}" type="presOf" srcId="{61DA090A-F0D3-4DB5-9CC0-0ACEDC3961A5}" destId="{EAA1724E-7CA2-45E7-87D2-93ADA942B727}" srcOrd="0" destOrd="0" presId="urn:microsoft.com/office/officeart/2005/8/layout/process5"/>
    <dgm:cxn modelId="{62D290A4-2653-4066-A4F2-DF3F23BD053A}" type="presOf" srcId="{2191EC19-6DF3-4C58-A1BC-C6C1F4F76510}" destId="{BBCE6A0D-532C-4BAC-BCCF-0ABF253E6EA3}" srcOrd="0" destOrd="0" presId="urn:microsoft.com/office/officeart/2005/8/layout/process5"/>
    <dgm:cxn modelId="{11466AAC-F7A1-435E-B114-28A36B9FA3E2}" type="presOf" srcId="{9F2BD2BF-7C3F-4F98-8146-9D94372E4B38}" destId="{4A7A4DB0-CD7D-4D31-8567-D77B765DC88F}" srcOrd="1" destOrd="0" presId="urn:microsoft.com/office/officeart/2005/8/layout/process5"/>
    <dgm:cxn modelId="{C42583B6-E515-4B04-896B-46CB34108150}" type="presOf" srcId="{8FC9374A-5442-4EFF-9C85-FD46E081EAC4}" destId="{1242091C-9E14-47D4-BBB2-AA9CFC51C84C}" srcOrd="0" destOrd="0" presId="urn:microsoft.com/office/officeart/2005/8/layout/process5"/>
    <dgm:cxn modelId="{2B10E8A1-1065-4755-9FA1-F4C32466361A}" srcId="{EEA0A74E-189B-4741-97E8-0CB8D9A9A793}" destId="{8FC9374A-5442-4EFF-9C85-FD46E081EAC4}" srcOrd="7" destOrd="0" parTransId="{F262FEAD-FD4E-4484-BF34-A976DAF7D3C6}" sibTransId="{56812F87-7A8B-47F5-820D-95C0528EA409}"/>
    <dgm:cxn modelId="{1B62FC7F-3B4A-4178-810D-19FDB4F40C4B}" type="presOf" srcId="{F98E24EB-1704-46F3-BB75-2A375937BA7E}" destId="{72B7C6C2-7835-46DB-9158-B0CF1EB10F42}" srcOrd="1" destOrd="0" presId="urn:microsoft.com/office/officeart/2005/8/layout/process5"/>
    <dgm:cxn modelId="{0E04008F-1394-4E09-88A9-B3FFB6628BA2}" srcId="{EEA0A74E-189B-4741-97E8-0CB8D9A9A793}" destId="{AC44E5EA-DA5E-46EA-89A2-8BBA2C6501E9}" srcOrd="3" destOrd="0" parTransId="{313AC08D-D4CD-4301-BE4D-308D4E7F4EE9}" sibTransId="{803B9D10-E975-4BF9-A9C9-A0263FC17D4B}"/>
    <dgm:cxn modelId="{10A8561A-5D51-440C-A154-F1F7391F6DC2}" srcId="{EEA0A74E-189B-4741-97E8-0CB8D9A9A793}" destId="{250E40B1-8361-4F7A-924A-BF55BA4AB70C}" srcOrd="6" destOrd="0" parTransId="{7B7D2573-4FEA-42A1-A4EC-3A85513D7233}" sibTransId="{EE23F6C3-85E8-4D06-B2F1-DA8993A489ED}"/>
    <dgm:cxn modelId="{229505FB-9070-44F7-A2FE-862BA2A84CFE}" type="presOf" srcId="{46701A47-04E4-48CE-A296-D66670DD4B1F}" destId="{F6125125-0747-4D71-802E-E961438AAE9B}" srcOrd="0" destOrd="0" presId="urn:microsoft.com/office/officeart/2005/8/layout/process5"/>
    <dgm:cxn modelId="{BA492A9B-6F52-4094-9DB6-93707DF5950C}" type="presOf" srcId="{EEA0A74E-189B-4741-97E8-0CB8D9A9A793}" destId="{9D8A34F6-E75E-4DF0-AE31-57ED78C4AE22}" srcOrd="0" destOrd="0" presId="urn:microsoft.com/office/officeart/2005/8/layout/process5"/>
    <dgm:cxn modelId="{8FFA0E80-47F3-4843-B26F-656A150F62C8}" type="presOf" srcId="{9F2BD2BF-7C3F-4F98-8146-9D94372E4B38}" destId="{370B66FE-A825-4EC5-82FA-BB5A4BE6C23A}" srcOrd="0" destOrd="0" presId="urn:microsoft.com/office/officeart/2005/8/layout/process5"/>
    <dgm:cxn modelId="{C3EA504C-1035-4F2F-8495-08F416B02FFC}" srcId="{EEA0A74E-189B-4741-97E8-0CB8D9A9A793}" destId="{EC83C615-8F2A-4657-8CBD-454D93119E94}" srcOrd="0" destOrd="0" parTransId="{26C98C71-8255-49D8-AC44-B17657B331F1}" sibTransId="{46701A47-04E4-48CE-A296-D66670DD4B1F}"/>
    <dgm:cxn modelId="{292A8EF6-1D59-4CF7-B0B5-7E6EEF0740EA}" type="presOf" srcId="{803B9D10-E975-4BF9-A9C9-A0263FC17D4B}" destId="{2A19A163-B67E-4297-911C-2F214F7A3D8D}" srcOrd="1" destOrd="0" presId="urn:microsoft.com/office/officeart/2005/8/layout/process5"/>
    <dgm:cxn modelId="{6BDB5A6F-86A2-49CF-B94A-E566B3516A56}" srcId="{EEA0A74E-189B-4741-97E8-0CB8D9A9A793}" destId="{2191EC19-6DF3-4C58-A1BC-C6C1F4F76510}" srcOrd="8" destOrd="0" parTransId="{4BAEBF1D-0A38-44D0-8A14-FC1737E994D7}" sibTransId="{923E9963-A633-4F83-92F5-CFF0F122A09B}"/>
    <dgm:cxn modelId="{6D184233-7F06-4D37-A4E3-80E814CC8423}" type="presOf" srcId="{803B9D10-E975-4BF9-A9C9-A0263FC17D4B}" destId="{668FD013-199A-447B-9015-A2F2E3B4F0CC}" srcOrd="0" destOrd="0" presId="urn:microsoft.com/office/officeart/2005/8/layout/process5"/>
    <dgm:cxn modelId="{229495F8-5FDA-4A24-BC8D-406B59D662B0}" type="presOf" srcId="{61DA090A-F0D3-4DB5-9CC0-0ACEDC3961A5}" destId="{4F1C9FBE-9AFC-4909-9035-5F591E169915}" srcOrd="1" destOrd="0" presId="urn:microsoft.com/office/officeart/2005/8/layout/process5"/>
    <dgm:cxn modelId="{F53F2648-206E-4283-8187-B687883408CC}" type="presOf" srcId="{56812F87-7A8B-47F5-820D-95C0528EA409}" destId="{A670FF68-CDB9-457D-AEC6-FD59E5AD7F6A}" srcOrd="0" destOrd="0" presId="urn:microsoft.com/office/officeart/2005/8/layout/process5"/>
    <dgm:cxn modelId="{0DDBA1F6-05A1-4003-A2E6-08EF1FCF907C}" srcId="{EEA0A74E-189B-4741-97E8-0CB8D9A9A793}" destId="{FF7116CE-FAB5-4A41-9714-B82481D32CC5}" srcOrd="4" destOrd="0" parTransId="{BB18A6B5-6415-431F-8542-F207D8904669}" sibTransId="{5B3025CE-F4C4-4574-88B6-630C0EF954C0}"/>
    <dgm:cxn modelId="{A1B9C557-9115-4250-8BF3-FA5EC141850D}" type="presOf" srcId="{D8D7626A-8866-4D2F-A14E-C799F9CF63D2}" destId="{5AE5A2AA-82B9-43FC-BC6D-8B0281A3055B}" srcOrd="0" destOrd="0" presId="urn:microsoft.com/office/officeart/2005/8/layout/process5"/>
    <dgm:cxn modelId="{2BC8A799-632E-4F3D-B1F1-E48BE30C7B86}" type="presOf" srcId="{F98E24EB-1704-46F3-BB75-2A375937BA7E}" destId="{9EB3E8C4-B923-464A-BFB4-347FD6E3F23E}" srcOrd="0" destOrd="0" presId="urn:microsoft.com/office/officeart/2005/8/layout/process5"/>
    <dgm:cxn modelId="{A0F2C197-0ED9-444C-8DFA-6A6DC5BD6AB9}" srcId="{EEA0A74E-189B-4741-97E8-0CB8D9A9A793}" destId="{E6403625-0766-41EF-AC6D-189C3C85B847}" srcOrd="2" destOrd="0" parTransId="{61364E68-DD53-4C1C-BB3C-4B3F04AFF6E6}" sibTransId="{9F2BD2BF-7C3F-4F98-8146-9D94372E4B38}"/>
    <dgm:cxn modelId="{450342B1-829B-4173-9581-7031C2C3EB0A}" type="presOf" srcId="{46701A47-04E4-48CE-A296-D66670DD4B1F}" destId="{6F18E72E-3F46-4A89-97A1-B0858F02AA3C}" srcOrd="1" destOrd="0" presId="urn:microsoft.com/office/officeart/2005/8/layout/process5"/>
    <dgm:cxn modelId="{A87B9FA0-E174-4A40-BB62-119B5B4ED486}" type="presOf" srcId="{56812F87-7A8B-47F5-820D-95C0528EA409}" destId="{28A72C3A-F4F2-4BFA-BBD3-0C43C4192F85}" srcOrd="1" destOrd="0" presId="urn:microsoft.com/office/officeart/2005/8/layout/process5"/>
    <dgm:cxn modelId="{E96EE48A-67A9-40CE-A617-F4BD3AC10502}" type="presParOf" srcId="{9D8A34F6-E75E-4DF0-AE31-57ED78C4AE22}" destId="{06917C9B-AEF9-4331-A7DA-0A9CB4EA68CB}" srcOrd="0" destOrd="0" presId="urn:microsoft.com/office/officeart/2005/8/layout/process5"/>
    <dgm:cxn modelId="{02751B6A-1AE9-4A8E-8AD8-64389C0C87AB}" type="presParOf" srcId="{9D8A34F6-E75E-4DF0-AE31-57ED78C4AE22}" destId="{F6125125-0747-4D71-802E-E961438AAE9B}" srcOrd="1" destOrd="0" presId="urn:microsoft.com/office/officeart/2005/8/layout/process5"/>
    <dgm:cxn modelId="{54DCF3A1-16F0-4B50-A7A0-BB00FC051B7A}" type="presParOf" srcId="{F6125125-0747-4D71-802E-E961438AAE9B}" destId="{6F18E72E-3F46-4A89-97A1-B0858F02AA3C}" srcOrd="0" destOrd="0" presId="urn:microsoft.com/office/officeart/2005/8/layout/process5"/>
    <dgm:cxn modelId="{7FE5E32F-8EDA-4277-9EF4-3DD79C9CEE9D}" type="presParOf" srcId="{9D8A34F6-E75E-4DF0-AE31-57ED78C4AE22}" destId="{5AE5A2AA-82B9-43FC-BC6D-8B0281A3055B}" srcOrd="2" destOrd="0" presId="urn:microsoft.com/office/officeart/2005/8/layout/process5"/>
    <dgm:cxn modelId="{84A43C15-D1B3-4187-9297-631216BD9F09}" type="presParOf" srcId="{9D8A34F6-E75E-4DF0-AE31-57ED78C4AE22}" destId="{EAA1724E-7CA2-45E7-87D2-93ADA942B727}" srcOrd="3" destOrd="0" presId="urn:microsoft.com/office/officeart/2005/8/layout/process5"/>
    <dgm:cxn modelId="{FD9DF942-9934-4F37-86FD-6EC3906B1C52}" type="presParOf" srcId="{EAA1724E-7CA2-45E7-87D2-93ADA942B727}" destId="{4F1C9FBE-9AFC-4909-9035-5F591E169915}" srcOrd="0" destOrd="0" presId="urn:microsoft.com/office/officeart/2005/8/layout/process5"/>
    <dgm:cxn modelId="{A78274F9-677D-451A-ACBA-844D21AFCF35}" type="presParOf" srcId="{9D8A34F6-E75E-4DF0-AE31-57ED78C4AE22}" destId="{29E1B3DB-70AC-4AEA-88F5-5827CD8B1E89}" srcOrd="4" destOrd="0" presId="urn:microsoft.com/office/officeart/2005/8/layout/process5"/>
    <dgm:cxn modelId="{FBF24E2B-041F-4ECD-9BCE-FF5796AAE968}" type="presParOf" srcId="{9D8A34F6-E75E-4DF0-AE31-57ED78C4AE22}" destId="{370B66FE-A825-4EC5-82FA-BB5A4BE6C23A}" srcOrd="5" destOrd="0" presId="urn:microsoft.com/office/officeart/2005/8/layout/process5"/>
    <dgm:cxn modelId="{429C57DC-71BE-40F5-85B7-D0E9FBDBCFBE}" type="presParOf" srcId="{370B66FE-A825-4EC5-82FA-BB5A4BE6C23A}" destId="{4A7A4DB0-CD7D-4D31-8567-D77B765DC88F}" srcOrd="0" destOrd="0" presId="urn:microsoft.com/office/officeart/2005/8/layout/process5"/>
    <dgm:cxn modelId="{2EBF2720-7AE9-4EBA-87D9-1AEC9A804CE4}" type="presParOf" srcId="{9D8A34F6-E75E-4DF0-AE31-57ED78C4AE22}" destId="{E4380C15-3A82-4CD1-8F18-45E2BB3D8B20}" srcOrd="6" destOrd="0" presId="urn:microsoft.com/office/officeart/2005/8/layout/process5"/>
    <dgm:cxn modelId="{1588E4A0-0469-4950-8B76-CC49BFD17D65}" type="presParOf" srcId="{9D8A34F6-E75E-4DF0-AE31-57ED78C4AE22}" destId="{668FD013-199A-447B-9015-A2F2E3B4F0CC}" srcOrd="7" destOrd="0" presId="urn:microsoft.com/office/officeart/2005/8/layout/process5"/>
    <dgm:cxn modelId="{1826C74F-3E81-41F2-944C-DA5BDF2A7470}" type="presParOf" srcId="{668FD013-199A-447B-9015-A2F2E3B4F0CC}" destId="{2A19A163-B67E-4297-911C-2F214F7A3D8D}" srcOrd="0" destOrd="0" presId="urn:microsoft.com/office/officeart/2005/8/layout/process5"/>
    <dgm:cxn modelId="{5C455D1C-7552-4DEA-BD44-840CB5F25411}" type="presParOf" srcId="{9D8A34F6-E75E-4DF0-AE31-57ED78C4AE22}" destId="{B39E021C-B0F5-43F7-A08E-061F9324618C}" srcOrd="8" destOrd="0" presId="urn:microsoft.com/office/officeart/2005/8/layout/process5"/>
    <dgm:cxn modelId="{1B59998C-1FB3-4B5D-A5F0-5A96CE6F5B5F}" type="presParOf" srcId="{9D8A34F6-E75E-4DF0-AE31-57ED78C4AE22}" destId="{51A3C932-47F0-46A5-92A0-0A9A1285B8E2}" srcOrd="9" destOrd="0" presId="urn:microsoft.com/office/officeart/2005/8/layout/process5"/>
    <dgm:cxn modelId="{9932448C-CCAA-4A90-B171-EC39E7FAD0E2}" type="presParOf" srcId="{51A3C932-47F0-46A5-92A0-0A9A1285B8E2}" destId="{A17DBCAE-21A9-4344-8C02-76F3DDF5368D}" srcOrd="0" destOrd="0" presId="urn:microsoft.com/office/officeart/2005/8/layout/process5"/>
    <dgm:cxn modelId="{A676C24D-01E3-4CF2-9557-CE71CB9106BF}" type="presParOf" srcId="{9D8A34F6-E75E-4DF0-AE31-57ED78C4AE22}" destId="{3B8E25B5-8DA3-4AFC-9CC8-609FDC6EA34C}" srcOrd="10" destOrd="0" presId="urn:microsoft.com/office/officeart/2005/8/layout/process5"/>
    <dgm:cxn modelId="{98774AE3-587C-4933-9E82-8F2F9A55C2BB}" type="presParOf" srcId="{9D8A34F6-E75E-4DF0-AE31-57ED78C4AE22}" destId="{9EB3E8C4-B923-464A-BFB4-347FD6E3F23E}" srcOrd="11" destOrd="0" presId="urn:microsoft.com/office/officeart/2005/8/layout/process5"/>
    <dgm:cxn modelId="{58F710EF-B559-4F71-8CDB-DA035DDE9C2E}" type="presParOf" srcId="{9EB3E8C4-B923-464A-BFB4-347FD6E3F23E}" destId="{72B7C6C2-7835-46DB-9158-B0CF1EB10F42}" srcOrd="0" destOrd="0" presId="urn:microsoft.com/office/officeart/2005/8/layout/process5"/>
    <dgm:cxn modelId="{D19FA2EC-31C1-494F-9648-6858EFF79CAE}" type="presParOf" srcId="{9D8A34F6-E75E-4DF0-AE31-57ED78C4AE22}" destId="{9C7DFEED-8F65-48C5-A31E-83893D0762B9}" srcOrd="12" destOrd="0" presId="urn:microsoft.com/office/officeart/2005/8/layout/process5"/>
    <dgm:cxn modelId="{424AC23D-3EDB-400E-8E39-6682678DBCF9}" type="presParOf" srcId="{9D8A34F6-E75E-4DF0-AE31-57ED78C4AE22}" destId="{EEB836B6-8FED-4C10-87DC-B04301E6C311}" srcOrd="13" destOrd="0" presId="urn:microsoft.com/office/officeart/2005/8/layout/process5"/>
    <dgm:cxn modelId="{4A2B0431-0411-4743-A082-B01AF1402054}" type="presParOf" srcId="{EEB836B6-8FED-4C10-87DC-B04301E6C311}" destId="{B97DD478-62FE-489A-916A-BEEBAD200878}" srcOrd="0" destOrd="0" presId="urn:microsoft.com/office/officeart/2005/8/layout/process5"/>
    <dgm:cxn modelId="{A305AE5E-1E76-4FAC-9304-483ECF6B782A}" type="presParOf" srcId="{9D8A34F6-E75E-4DF0-AE31-57ED78C4AE22}" destId="{1242091C-9E14-47D4-BBB2-AA9CFC51C84C}" srcOrd="14" destOrd="0" presId="urn:microsoft.com/office/officeart/2005/8/layout/process5"/>
    <dgm:cxn modelId="{B5398392-2CBD-4294-8FBA-7F3A0F1ADFBB}" type="presParOf" srcId="{9D8A34F6-E75E-4DF0-AE31-57ED78C4AE22}" destId="{A670FF68-CDB9-457D-AEC6-FD59E5AD7F6A}" srcOrd="15" destOrd="0" presId="urn:microsoft.com/office/officeart/2005/8/layout/process5"/>
    <dgm:cxn modelId="{5AE29E8D-E65E-4777-8FF3-FC17FD952780}" type="presParOf" srcId="{A670FF68-CDB9-457D-AEC6-FD59E5AD7F6A}" destId="{28A72C3A-F4F2-4BFA-BBD3-0C43C4192F85}" srcOrd="0" destOrd="0" presId="urn:microsoft.com/office/officeart/2005/8/layout/process5"/>
    <dgm:cxn modelId="{80372300-B970-49B6-BB8F-F3AF0A8D8299}" type="presParOf" srcId="{9D8A34F6-E75E-4DF0-AE31-57ED78C4AE22}" destId="{BBCE6A0D-532C-4BAC-BCCF-0ABF253E6EA3}" srcOrd="16"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E7575B7-ECB0-439D-959D-FC8B14FAE8AC}" type="doc">
      <dgm:prSet loTypeId="urn:microsoft.com/office/officeart/2005/8/layout/pyramid2" loCatId="list" qsTypeId="urn:microsoft.com/office/officeart/2005/8/quickstyle/simple1" qsCatId="simple" csTypeId="urn:microsoft.com/office/officeart/2005/8/colors/accent1_2" csCatId="accent1" phldr="1"/>
      <dgm:spPr/>
    </dgm:pt>
    <dgm:pt modelId="{A30B44F1-437B-44C7-8F52-7D029E285F50}">
      <dgm:prSet phldrT="[Text]" custT="1"/>
      <dgm:spPr>
        <a:xfrm>
          <a:off x="1717087" y="1480948"/>
          <a:ext cx="4376926" cy="516376"/>
        </a:xfrm>
        <a:prstGeom prst="roundRect">
          <a:avLst/>
        </a:prstGeom>
        <a:solidFill>
          <a:sysClr val="window" lastClr="FFFFFF">
            <a:lumMod val="85000"/>
            <a:alpha val="90000"/>
          </a:sysClr>
        </a:solidFill>
        <a:ln w="25400" cap="flat" cmpd="sng" algn="ctr">
          <a:solidFill>
            <a:srgbClr val="660033"/>
          </a:solidFill>
          <a:prstDash val="solid"/>
        </a:ln>
        <a:effectLst/>
      </dgm:spPr>
      <dgm:t>
        <a:bodyPr/>
        <a:lstStyle/>
        <a:p>
          <a:pPr rtl="1"/>
          <a:r>
            <a:rPr lang="ar-SA" sz="2800" b="1" dirty="0" smtClean="0">
              <a:latin typeface="Traditional Arabic" pitchFamily="18" charset="-78"/>
              <a:cs typeface="Traditional Arabic" pitchFamily="18" charset="-78"/>
            </a:rPr>
            <a:t>فهم الذات</a:t>
          </a:r>
          <a:endParaRPr lang="ar-EG" sz="28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9D805175-E940-4D9A-B348-6047A03BEE24}" type="parTrans" cxnId="{2A3E25B6-F2F2-4738-AE09-6B1325B9EFDA}">
      <dgm:prSet/>
      <dgm:spPr/>
      <dgm:t>
        <a:bodyPr/>
        <a:lstStyle/>
        <a:p>
          <a:pPr rtl="1"/>
          <a:endParaRPr lang="ar-EG" sz="2800">
            <a:latin typeface="Traditional Arabic" pitchFamily="18" charset="-78"/>
            <a:cs typeface="Traditional Arabic" pitchFamily="18" charset="-78"/>
          </a:endParaRPr>
        </a:p>
      </dgm:t>
    </dgm:pt>
    <dgm:pt modelId="{66BF3B24-5391-4A8E-92A5-FFF63F35774D}" type="sibTrans" cxnId="{2A3E25B6-F2F2-4738-AE09-6B1325B9EFDA}">
      <dgm:prSet/>
      <dgm:spPr/>
      <dgm:t>
        <a:bodyPr/>
        <a:lstStyle/>
        <a:p>
          <a:pPr rtl="1"/>
          <a:endParaRPr lang="ar-EG" sz="2800">
            <a:latin typeface="Traditional Arabic" pitchFamily="18" charset="-78"/>
            <a:cs typeface="Traditional Arabic" pitchFamily="18" charset="-78"/>
          </a:endParaRPr>
        </a:p>
      </dgm:t>
    </dgm:pt>
    <dgm:pt modelId="{FD61A6C5-90A5-4BDE-BA1A-DA611CEC2D47}">
      <dgm:prSet phldrT="[Text]" custT="1"/>
      <dgm:spPr>
        <a:xfrm>
          <a:off x="1213037" y="2061871"/>
          <a:ext cx="5385024" cy="516376"/>
        </a:xfrm>
        <a:prstGeom prst="roundRect">
          <a:avLst/>
        </a:prstGeom>
        <a:solidFill>
          <a:sysClr val="window" lastClr="FFFFFF">
            <a:lumMod val="85000"/>
            <a:alpha val="90000"/>
          </a:sysClr>
        </a:solidFill>
        <a:ln w="25400" cap="flat" cmpd="sng" algn="ctr">
          <a:solidFill>
            <a:srgbClr val="660033"/>
          </a:solidFill>
          <a:prstDash val="solid"/>
        </a:ln>
        <a:effectLst/>
      </dgm:spPr>
      <dgm:t>
        <a:bodyPr/>
        <a:lstStyle/>
        <a:p>
          <a:pPr rtl="1"/>
          <a:r>
            <a:rPr lang="ar-SA" sz="2800" b="1" dirty="0" smtClean="0">
              <a:latin typeface="Traditional Arabic" pitchFamily="18" charset="-78"/>
              <a:cs typeface="Traditional Arabic" pitchFamily="18" charset="-78"/>
            </a:rPr>
            <a:t>شعور الإنسان بدرجة مقبولة من الأمن والطمأنينة </a:t>
          </a:r>
          <a:endParaRPr lang="ar-EG" sz="28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84B89CCE-11C7-4011-9678-879B901DABED}" type="parTrans" cxnId="{A3D88E11-8D16-4472-BF20-00F4F93A5A81}">
      <dgm:prSet/>
      <dgm:spPr/>
      <dgm:t>
        <a:bodyPr/>
        <a:lstStyle/>
        <a:p>
          <a:pPr rtl="1"/>
          <a:endParaRPr lang="ar-EG" sz="2800">
            <a:latin typeface="Traditional Arabic" pitchFamily="18" charset="-78"/>
            <a:cs typeface="Traditional Arabic" pitchFamily="18" charset="-78"/>
          </a:endParaRPr>
        </a:p>
      </dgm:t>
    </dgm:pt>
    <dgm:pt modelId="{1914A341-C685-476B-872F-328D54EB2BE4}" type="sibTrans" cxnId="{A3D88E11-8D16-4472-BF20-00F4F93A5A81}">
      <dgm:prSet/>
      <dgm:spPr/>
      <dgm:t>
        <a:bodyPr/>
        <a:lstStyle/>
        <a:p>
          <a:pPr rtl="1"/>
          <a:endParaRPr lang="ar-EG" sz="2800">
            <a:latin typeface="Traditional Arabic" pitchFamily="18" charset="-78"/>
            <a:cs typeface="Traditional Arabic" pitchFamily="18" charset="-78"/>
          </a:endParaRPr>
        </a:p>
      </dgm:t>
    </dgm:pt>
    <dgm:pt modelId="{E8312AC0-D04C-4F95-9E7B-FD291C154E19}">
      <dgm:prSet phldrT="[Text]" custT="1"/>
      <dgm:spPr>
        <a:xfrm>
          <a:off x="925004" y="2642794"/>
          <a:ext cx="5961091" cy="516376"/>
        </a:xfrm>
        <a:prstGeom prst="roundRect">
          <a:avLst/>
        </a:prstGeom>
        <a:solidFill>
          <a:sysClr val="window" lastClr="FFFFFF">
            <a:lumMod val="85000"/>
            <a:alpha val="90000"/>
          </a:sysClr>
        </a:solidFill>
        <a:ln w="25400" cap="flat" cmpd="sng" algn="ctr">
          <a:solidFill>
            <a:srgbClr val="660033"/>
          </a:solidFill>
          <a:prstDash val="solid"/>
        </a:ln>
        <a:effectLst/>
      </dgm:spPr>
      <dgm:t>
        <a:bodyPr/>
        <a:lstStyle/>
        <a:p>
          <a:pPr rtl="1"/>
          <a:r>
            <a:rPr lang="ar-SA" sz="2800" b="1" dirty="0" smtClean="0">
              <a:latin typeface="Traditional Arabic" pitchFamily="18" charset="-78"/>
              <a:cs typeface="Traditional Arabic" pitchFamily="18" charset="-78"/>
            </a:rPr>
            <a:t>وضع أهداف واقعية في الحياة تحدّد المسار الذي يتبعه</a:t>
          </a:r>
          <a:endParaRPr lang="ar-EG" sz="28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C4DB0F60-C7A6-474A-8328-5234D38A3F39}" type="parTrans" cxnId="{5A15C803-BBE0-4516-97BC-4511567C4124}">
      <dgm:prSet/>
      <dgm:spPr/>
      <dgm:t>
        <a:bodyPr/>
        <a:lstStyle/>
        <a:p>
          <a:pPr rtl="1"/>
          <a:endParaRPr lang="ar-EG" sz="2800">
            <a:latin typeface="Traditional Arabic" pitchFamily="18" charset="-78"/>
            <a:cs typeface="Traditional Arabic" pitchFamily="18" charset="-78"/>
          </a:endParaRPr>
        </a:p>
      </dgm:t>
    </dgm:pt>
    <dgm:pt modelId="{B0E7C4F3-4F35-4371-9103-E16130E1CEDC}" type="sibTrans" cxnId="{5A15C803-BBE0-4516-97BC-4511567C4124}">
      <dgm:prSet/>
      <dgm:spPr/>
      <dgm:t>
        <a:bodyPr/>
        <a:lstStyle/>
        <a:p>
          <a:pPr rtl="1"/>
          <a:endParaRPr lang="ar-EG" sz="2800">
            <a:latin typeface="Traditional Arabic" pitchFamily="18" charset="-78"/>
            <a:cs typeface="Traditional Arabic" pitchFamily="18" charset="-78"/>
          </a:endParaRPr>
        </a:p>
      </dgm:t>
    </dgm:pt>
    <dgm:pt modelId="{AB61604F-932F-44DD-8345-8C6EA6C5C2E2}">
      <dgm:prSet phldrT="[Text]" custT="1"/>
      <dgm:spPr>
        <a:xfrm>
          <a:off x="-83112" y="4408904"/>
          <a:ext cx="8125795" cy="539716"/>
        </a:xfrm>
        <a:prstGeom prst="roundRect">
          <a:avLst/>
        </a:prstGeom>
        <a:solidFill>
          <a:sysClr val="window" lastClr="FFFFFF">
            <a:lumMod val="85000"/>
            <a:alpha val="90000"/>
          </a:sysClr>
        </a:solidFill>
        <a:ln w="25400" cap="flat" cmpd="sng" algn="ctr">
          <a:solidFill>
            <a:srgbClr val="660033"/>
          </a:solidFill>
          <a:prstDash val="solid"/>
        </a:ln>
        <a:effectLst/>
      </dgm:spPr>
      <dgm:t>
        <a:bodyPr/>
        <a:lstStyle/>
        <a:p>
          <a:pPr rtl="1"/>
          <a:r>
            <a:rPr lang="ar-SA" sz="2800" b="1" dirty="0" smtClean="0">
              <a:latin typeface="Traditional Arabic" pitchFamily="18" charset="-78"/>
              <a:cs typeface="Traditional Arabic" pitchFamily="18" charset="-78"/>
            </a:rPr>
            <a:t>الاستفادة من خبرات الآخرين وتجاربهم</a:t>
          </a:r>
          <a:endParaRPr lang="ar-EG" sz="28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C9AB8619-1E77-474A-BD29-1CC27044D489}" type="parTrans" cxnId="{1A9BFEEB-12DD-495E-B379-177A054C18B0}">
      <dgm:prSet/>
      <dgm:spPr/>
      <dgm:t>
        <a:bodyPr/>
        <a:lstStyle/>
        <a:p>
          <a:pPr rtl="1"/>
          <a:endParaRPr lang="ar-EG" sz="2800">
            <a:latin typeface="Traditional Arabic" pitchFamily="18" charset="-78"/>
            <a:cs typeface="Traditional Arabic" pitchFamily="18" charset="-78"/>
          </a:endParaRPr>
        </a:p>
      </dgm:t>
    </dgm:pt>
    <dgm:pt modelId="{3FE97D3D-2368-4897-BCC9-3BC2A55BD0D2}" type="sibTrans" cxnId="{1A9BFEEB-12DD-495E-B379-177A054C18B0}">
      <dgm:prSet/>
      <dgm:spPr/>
      <dgm:t>
        <a:bodyPr/>
        <a:lstStyle/>
        <a:p>
          <a:pPr rtl="1"/>
          <a:endParaRPr lang="ar-EG" sz="2800">
            <a:latin typeface="Traditional Arabic" pitchFamily="18" charset="-78"/>
            <a:cs typeface="Traditional Arabic" pitchFamily="18" charset="-78"/>
          </a:endParaRPr>
        </a:p>
      </dgm:t>
    </dgm:pt>
    <dgm:pt modelId="{5B1AFE03-B510-4CD4-BE4B-15F0CFCA6107}">
      <dgm:prSet phldrT="[Text]" custT="1"/>
      <dgm:spPr>
        <a:xfrm>
          <a:off x="564953" y="3223717"/>
          <a:ext cx="6681194" cy="516376"/>
        </a:xfrm>
        <a:prstGeom prst="roundRect">
          <a:avLst/>
        </a:prstGeom>
        <a:solidFill>
          <a:sysClr val="window" lastClr="FFFFFF">
            <a:lumMod val="85000"/>
            <a:alpha val="90000"/>
          </a:sysClr>
        </a:solidFill>
        <a:ln w="25400" cap="flat" cmpd="sng" algn="ctr">
          <a:solidFill>
            <a:srgbClr val="660033"/>
          </a:solidFill>
          <a:prstDash val="solid"/>
        </a:ln>
        <a:effectLst/>
      </dgm:spPr>
      <dgm:t>
        <a:bodyPr/>
        <a:lstStyle/>
        <a:p>
          <a:pPr rtl="1"/>
          <a:r>
            <a:rPr lang="ar-SA" sz="2800" b="1" dirty="0" smtClean="0">
              <a:latin typeface="Traditional Arabic" pitchFamily="18" charset="-78"/>
              <a:cs typeface="Traditional Arabic" pitchFamily="18" charset="-78"/>
            </a:rPr>
            <a:t>أن يكون الإنسان على اتصال فعال بالواقع المحيط به</a:t>
          </a:r>
          <a:endParaRPr lang="ar-EG" sz="28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9EDC9BCA-991D-41ED-B7E7-D5C02D5A040B}" type="parTrans" cxnId="{2ED6FC98-79E2-4153-91B7-607C504E851C}">
      <dgm:prSet/>
      <dgm:spPr/>
      <dgm:t>
        <a:bodyPr/>
        <a:lstStyle/>
        <a:p>
          <a:pPr rtl="1"/>
          <a:endParaRPr lang="ar-EG" sz="2800">
            <a:latin typeface="Traditional Arabic" pitchFamily="18" charset="-78"/>
            <a:cs typeface="Traditional Arabic" pitchFamily="18" charset="-78"/>
          </a:endParaRPr>
        </a:p>
      </dgm:t>
    </dgm:pt>
    <dgm:pt modelId="{69CA5862-AD9B-43D0-A7B1-E01FF1B17001}" type="sibTrans" cxnId="{2ED6FC98-79E2-4153-91B7-607C504E851C}">
      <dgm:prSet/>
      <dgm:spPr/>
      <dgm:t>
        <a:bodyPr/>
        <a:lstStyle/>
        <a:p>
          <a:pPr rtl="1"/>
          <a:endParaRPr lang="ar-EG" sz="2800">
            <a:latin typeface="Traditional Arabic" pitchFamily="18" charset="-78"/>
            <a:cs typeface="Traditional Arabic" pitchFamily="18" charset="-78"/>
          </a:endParaRPr>
        </a:p>
      </dgm:t>
    </dgm:pt>
    <dgm:pt modelId="{30E4D70E-CDB8-4EDA-9D74-889ECACAA031}">
      <dgm:prSet phldrT="[Text]" custT="1"/>
      <dgm:spPr>
        <a:xfrm>
          <a:off x="204920" y="3814715"/>
          <a:ext cx="7493872" cy="516376"/>
        </a:xfrm>
        <a:prstGeom prst="roundRect">
          <a:avLst/>
        </a:prstGeom>
        <a:solidFill>
          <a:sysClr val="window" lastClr="FFFFFF">
            <a:lumMod val="85000"/>
            <a:alpha val="90000"/>
          </a:sysClr>
        </a:solidFill>
        <a:ln w="25400" cap="flat" cmpd="sng" algn="ctr">
          <a:solidFill>
            <a:srgbClr val="660033"/>
          </a:solidFill>
          <a:prstDash val="solid"/>
        </a:ln>
        <a:effectLst/>
      </dgm:spPr>
      <dgm:t>
        <a:bodyPr/>
        <a:lstStyle/>
        <a:p>
          <a:pPr rtl="1"/>
          <a:r>
            <a:rPr lang="ar-SA" sz="2800" b="1" dirty="0" smtClean="0">
              <a:latin typeface="Traditional Arabic" pitchFamily="18" charset="-78"/>
              <a:cs typeface="Traditional Arabic" pitchFamily="18" charset="-78"/>
            </a:rPr>
            <a:t>العمل على إيجاد وتكوين شخصية ثابتة متكاملة متزنة </a:t>
          </a:r>
          <a:endParaRPr lang="ar-EG" sz="28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D897DC71-12B2-4644-8D32-A23D73D38571}" type="parTrans" cxnId="{D71A9858-36BE-42FF-A81E-A4E09FC78885}">
      <dgm:prSet/>
      <dgm:spPr/>
      <dgm:t>
        <a:bodyPr/>
        <a:lstStyle/>
        <a:p>
          <a:pPr rtl="1"/>
          <a:endParaRPr lang="ar-EG" sz="2800">
            <a:latin typeface="Traditional Arabic" pitchFamily="18" charset="-78"/>
            <a:cs typeface="Traditional Arabic" pitchFamily="18" charset="-78"/>
          </a:endParaRPr>
        </a:p>
      </dgm:t>
    </dgm:pt>
    <dgm:pt modelId="{2D2C45B9-98BC-4712-915B-DBF9765292F7}" type="sibTrans" cxnId="{D71A9858-36BE-42FF-A81E-A4E09FC78885}">
      <dgm:prSet/>
      <dgm:spPr/>
      <dgm:t>
        <a:bodyPr/>
        <a:lstStyle/>
        <a:p>
          <a:pPr rtl="1"/>
          <a:endParaRPr lang="ar-EG" sz="2800">
            <a:latin typeface="Traditional Arabic" pitchFamily="18" charset="-78"/>
            <a:cs typeface="Traditional Arabic" pitchFamily="18" charset="-78"/>
          </a:endParaRPr>
        </a:p>
      </dgm:t>
    </dgm:pt>
    <dgm:pt modelId="{92C98BF8-254E-4BF2-9298-CDE8B6584C18}">
      <dgm:prSet phldrT="[Text]" custT="1"/>
      <dgm:spPr>
        <a:xfrm>
          <a:off x="2077119" y="901919"/>
          <a:ext cx="3626091" cy="516376"/>
        </a:xfrm>
        <a:prstGeom prst="roundRect">
          <a:avLst/>
        </a:prstGeom>
        <a:solidFill>
          <a:sysClr val="window" lastClr="FFFFFF">
            <a:lumMod val="85000"/>
            <a:alpha val="90000"/>
          </a:sysClr>
        </a:solidFill>
        <a:ln w="25400" cap="flat" cmpd="sng" algn="ctr">
          <a:solidFill>
            <a:srgbClr val="660033"/>
          </a:solidFill>
          <a:prstDash val="solid"/>
        </a:ln>
        <a:effectLst/>
      </dgm:spPr>
      <dgm:t>
        <a:bodyPr/>
        <a:lstStyle/>
        <a:p>
          <a:pPr rtl="1"/>
          <a:r>
            <a:rPr lang="ar-SA" sz="2800" b="1" dirty="0" smtClean="0">
              <a:latin typeface="Traditional Arabic" pitchFamily="18" charset="-78"/>
              <a:cs typeface="Traditional Arabic" pitchFamily="18" charset="-78"/>
            </a:rPr>
            <a:t>وَضْع البرنامج الوقائي الصحي</a:t>
          </a:r>
          <a:endParaRPr lang="ar-EG" sz="28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B4EBC055-3B7B-4666-BDE2-CD6FF8DD3EED}" type="parTrans" cxnId="{0A092671-5374-4B85-A228-04D61DAE020A}">
      <dgm:prSet/>
      <dgm:spPr/>
      <dgm:t>
        <a:bodyPr/>
        <a:lstStyle/>
        <a:p>
          <a:pPr rtl="1"/>
          <a:endParaRPr lang="ar-EG"/>
        </a:p>
      </dgm:t>
    </dgm:pt>
    <dgm:pt modelId="{A8153BB1-1D99-49CA-A450-328D97A5866E}" type="sibTrans" cxnId="{0A092671-5374-4B85-A228-04D61DAE020A}">
      <dgm:prSet/>
      <dgm:spPr/>
      <dgm:t>
        <a:bodyPr/>
        <a:lstStyle/>
        <a:p>
          <a:pPr rtl="1"/>
          <a:endParaRPr lang="ar-EG"/>
        </a:p>
      </dgm:t>
    </dgm:pt>
    <dgm:pt modelId="{81C71CDF-10A5-4B56-8E71-CDF061A920C4}" type="pres">
      <dgm:prSet presAssocID="{CE7575B7-ECB0-439D-959D-FC8B14FAE8AC}" presName="compositeShape" presStyleCnt="0">
        <dgm:presLayoutVars>
          <dgm:dir val="rev"/>
          <dgm:resizeHandles/>
        </dgm:presLayoutVars>
      </dgm:prSet>
      <dgm:spPr/>
    </dgm:pt>
    <dgm:pt modelId="{466CB3BC-A2E5-4454-BB88-51B07CCD6D6D}" type="pres">
      <dgm:prSet presAssocID="{CE7575B7-ECB0-439D-959D-FC8B14FAE8AC}" presName="pyramid" presStyleLbl="node1" presStyleIdx="0" presStyleCnt="1" custScaleY="90119" custLinFactNeighborX="-3982" custLinFactNeighborY="4941"/>
      <dgm:spPr>
        <a:xfrm>
          <a:off x="2653177" y="576049"/>
          <a:ext cx="5829870" cy="5253820"/>
        </a:xfrm>
        <a:prstGeom prst="triangle">
          <a:avLst/>
        </a:prstGeom>
        <a:solidFill>
          <a:srgbClr val="660033"/>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rtl="1"/>
          <a:endParaRPr lang="ar-EG"/>
        </a:p>
      </dgm:t>
    </dgm:pt>
    <dgm:pt modelId="{8025A6DD-591D-4788-85BB-337CED56FC29}" type="pres">
      <dgm:prSet presAssocID="{CE7575B7-ECB0-439D-959D-FC8B14FAE8AC}" presName="theList" presStyleCnt="0"/>
      <dgm:spPr/>
    </dgm:pt>
    <dgm:pt modelId="{80C5D210-CBA8-4709-96FF-4FD8AAC426D8}" type="pres">
      <dgm:prSet presAssocID="{92C98BF8-254E-4BF2-9298-CDE8B6584C18}" presName="aNode" presStyleLbl="fgAcc1" presStyleIdx="0" presStyleCnt="7" custScaleX="95690" custLinFactY="48936" custLinFactNeighborX="-406" custLinFactNeighborY="100000">
        <dgm:presLayoutVars>
          <dgm:bulletEnabled val="1"/>
        </dgm:presLayoutVars>
      </dgm:prSet>
      <dgm:spPr/>
      <dgm:t>
        <a:bodyPr/>
        <a:lstStyle/>
        <a:p>
          <a:pPr rtl="1"/>
          <a:endParaRPr lang="ar-EG"/>
        </a:p>
      </dgm:t>
    </dgm:pt>
    <dgm:pt modelId="{2646483F-D964-4938-AE52-7EC3AC329703}" type="pres">
      <dgm:prSet presAssocID="{92C98BF8-254E-4BF2-9298-CDE8B6584C18}" presName="aSpace" presStyleCnt="0"/>
      <dgm:spPr/>
    </dgm:pt>
    <dgm:pt modelId="{7D528299-FB57-4DA2-BC04-2BACD6A2225A}" type="pres">
      <dgm:prSet presAssocID="{A30B44F1-437B-44C7-8F52-7D029E285F50}" presName="aNode" presStyleLbl="fgAcc1" presStyleIdx="1" presStyleCnt="7" custScaleX="115504" custLinFactY="48569" custLinFactNeighborX="0" custLinFactNeighborY="100000">
        <dgm:presLayoutVars>
          <dgm:bulletEnabled val="1"/>
        </dgm:presLayoutVars>
      </dgm:prSet>
      <dgm:spPr/>
      <dgm:t>
        <a:bodyPr/>
        <a:lstStyle/>
        <a:p>
          <a:pPr rtl="1"/>
          <a:endParaRPr lang="ar-EG"/>
        </a:p>
      </dgm:t>
    </dgm:pt>
    <dgm:pt modelId="{4B69ECF5-74FC-4B82-A925-0A68F0F2F123}" type="pres">
      <dgm:prSet presAssocID="{A30B44F1-437B-44C7-8F52-7D029E285F50}" presName="aSpace" presStyleCnt="0"/>
      <dgm:spPr/>
    </dgm:pt>
    <dgm:pt modelId="{B7C59B08-4D13-4BE5-9576-433193587B8E}" type="pres">
      <dgm:prSet presAssocID="{FD61A6C5-90A5-4BDE-BA1A-DA611CEC2D47}" presName="aNode" presStyleLbl="fgAcc1" presStyleIdx="2" presStyleCnt="7" custScaleX="142107" custLinFactY="48569" custLinFactNeighborX="0" custLinFactNeighborY="100000">
        <dgm:presLayoutVars>
          <dgm:bulletEnabled val="1"/>
        </dgm:presLayoutVars>
      </dgm:prSet>
      <dgm:spPr/>
      <dgm:t>
        <a:bodyPr/>
        <a:lstStyle/>
        <a:p>
          <a:pPr rtl="1"/>
          <a:endParaRPr lang="ar-EG"/>
        </a:p>
      </dgm:t>
    </dgm:pt>
    <dgm:pt modelId="{88C51D0A-D6BE-4B7E-AA68-1C9A67BAB876}" type="pres">
      <dgm:prSet presAssocID="{FD61A6C5-90A5-4BDE-BA1A-DA611CEC2D47}" presName="aSpace" presStyleCnt="0"/>
      <dgm:spPr/>
    </dgm:pt>
    <dgm:pt modelId="{503F44BD-5251-45C6-B6EA-2BFE40F0FAFE}" type="pres">
      <dgm:prSet presAssocID="{E8312AC0-D04C-4F95-9E7B-FD291C154E19}" presName="aNode" presStyleLbl="fgAcc1" presStyleIdx="3" presStyleCnt="7" custScaleX="157309" custLinFactY="48569" custLinFactNeighborX="0" custLinFactNeighborY="100000">
        <dgm:presLayoutVars>
          <dgm:bulletEnabled val="1"/>
        </dgm:presLayoutVars>
      </dgm:prSet>
      <dgm:spPr/>
      <dgm:t>
        <a:bodyPr/>
        <a:lstStyle/>
        <a:p>
          <a:pPr rtl="1"/>
          <a:endParaRPr lang="ar-EG"/>
        </a:p>
      </dgm:t>
    </dgm:pt>
    <dgm:pt modelId="{6EEF82CD-77C8-4F4C-8B20-D85BFAD2CE80}" type="pres">
      <dgm:prSet presAssocID="{E8312AC0-D04C-4F95-9E7B-FD291C154E19}" presName="aSpace" presStyleCnt="0"/>
      <dgm:spPr/>
    </dgm:pt>
    <dgm:pt modelId="{86C3DEC2-8928-4170-9CF6-F2FD51B84011}" type="pres">
      <dgm:prSet presAssocID="{5B1AFE03-B510-4CD4-BE4B-15F0CFCA6107}" presName="aNode" presStyleLbl="fgAcc1" presStyleIdx="4" presStyleCnt="7" custScaleX="176312" custLinFactY="48569" custLinFactNeighborX="0" custLinFactNeighborY="100000">
        <dgm:presLayoutVars>
          <dgm:bulletEnabled val="1"/>
        </dgm:presLayoutVars>
      </dgm:prSet>
      <dgm:spPr/>
      <dgm:t>
        <a:bodyPr/>
        <a:lstStyle/>
        <a:p>
          <a:pPr rtl="1"/>
          <a:endParaRPr lang="ar-EG"/>
        </a:p>
      </dgm:t>
    </dgm:pt>
    <dgm:pt modelId="{908BD0B9-C589-4FC1-929B-33E5B5E32F75}" type="pres">
      <dgm:prSet presAssocID="{5B1AFE03-B510-4CD4-BE4B-15F0CFCA6107}" presName="aSpace" presStyleCnt="0"/>
      <dgm:spPr/>
    </dgm:pt>
    <dgm:pt modelId="{DB17B128-0EBF-41A5-A5CC-0DB58C00F1BD}" type="pres">
      <dgm:prSet presAssocID="{30E4D70E-CDB8-4EDA-9D74-889ECACAA031}" presName="aNode" presStyleLbl="fgAcc1" presStyleIdx="5" presStyleCnt="7" custScaleX="197758" custLinFactY="50520" custLinFactNeighborX="1222" custLinFactNeighborY="100000">
        <dgm:presLayoutVars>
          <dgm:bulletEnabled val="1"/>
        </dgm:presLayoutVars>
      </dgm:prSet>
      <dgm:spPr/>
      <dgm:t>
        <a:bodyPr/>
        <a:lstStyle/>
        <a:p>
          <a:pPr rtl="1"/>
          <a:endParaRPr lang="ar-EG"/>
        </a:p>
      </dgm:t>
    </dgm:pt>
    <dgm:pt modelId="{9F7217F8-380D-43CD-AE0B-C6DFE67D98A9}" type="pres">
      <dgm:prSet presAssocID="{30E4D70E-CDB8-4EDA-9D74-889ECACAA031}" presName="aSpace" presStyleCnt="0"/>
      <dgm:spPr/>
    </dgm:pt>
    <dgm:pt modelId="{E1DEBEAC-1787-44CD-9815-0D327DB25A53}" type="pres">
      <dgm:prSet presAssocID="{AB61604F-932F-44DD-8345-8C6EA6C5C2E2}" presName="aNode" presStyleLbl="fgAcc1" presStyleIdx="6" presStyleCnt="7" custScaleX="214434" custScaleY="104520" custLinFactY="53089" custLinFactNeighborX="1959" custLinFactNeighborY="100000">
        <dgm:presLayoutVars>
          <dgm:bulletEnabled val="1"/>
        </dgm:presLayoutVars>
      </dgm:prSet>
      <dgm:spPr/>
      <dgm:t>
        <a:bodyPr/>
        <a:lstStyle/>
        <a:p>
          <a:pPr rtl="1"/>
          <a:endParaRPr lang="ar-EG"/>
        </a:p>
      </dgm:t>
    </dgm:pt>
    <dgm:pt modelId="{4CB141AB-83E7-40BF-AB38-05D4A9B6A2D5}" type="pres">
      <dgm:prSet presAssocID="{AB61604F-932F-44DD-8345-8C6EA6C5C2E2}" presName="aSpace" presStyleCnt="0"/>
      <dgm:spPr/>
    </dgm:pt>
  </dgm:ptLst>
  <dgm:cxnLst>
    <dgm:cxn modelId="{2ED6FC98-79E2-4153-91B7-607C504E851C}" srcId="{CE7575B7-ECB0-439D-959D-FC8B14FAE8AC}" destId="{5B1AFE03-B510-4CD4-BE4B-15F0CFCA6107}" srcOrd="4" destOrd="0" parTransId="{9EDC9BCA-991D-41ED-B7E7-D5C02D5A040B}" sibTransId="{69CA5862-AD9B-43D0-A7B1-E01FF1B17001}"/>
    <dgm:cxn modelId="{714CAEE1-67EF-4BAE-BA13-8E74667D99BD}" type="presOf" srcId="{E8312AC0-D04C-4F95-9E7B-FD291C154E19}" destId="{503F44BD-5251-45C6-B6EA-2BFE40F0FAFE}" srcOrd="0" destOrd="0" presId="urn:microsoft.com/office/officeart/2005/8/layout/pyramid2"/>
    <dgm:cxn modelId="{1A9BFEEB-12DD-495E-B379-177A054C18B0}" srcId="{CE7575B7-ECB0-439D-959D-FC8B14FAE8AC}" destId="{AB61604F-932F-44DD-8345-8C6EA6C5C2E2}" srcOrd="6" destOrd="0" parTransId="{C9AB8619-1E77-474A-BD29-1CC27044D489}" sibTransId="{3FE97D3D-2368-4897-BCC9-3BC2A55BD0D2}"/>
    <dgm:cxn modelId="{E28DA9AE-65C7-4268-A9B1-386A87EDA170}" type="presOf" srcId="{A30B44F1-437B-44C7-8F52-7D029E285F50}" destId="{7D528299-FB57-4DA2-BC04-2BACD6A2225A}" srcOrd="0" destOrd="0" presId="urn:microsoft.com/office/officeart/2005/8/layout/pyramid2"/>
    <dgm:cxn modelId="{A3B751E8-4D80-49A2-8463-1D969C05A7B0}" type="presOf" srcId="{CE7575B7-ECB0-439D-959D-FC8B14FAE8AC}" destId="{81C71CDF-10A5-4B56-8E71-CDF061A920C4}" srcOrd="0" destOrd="0" presId="urn:microsoft.com/office/officeart/2005/8/layout/pyramid2"/>
    <dgm:cxn modelId="{D71A9858-36BE-42FF-A81E-A4E09FC78885}" srcId="{CE7575B7-ECB0-439D-959D-FC8B14FAE8AC}" destId="{30E4D70E-CDB8-4EDA-9D74-889ECACAA031}" srcOrd="5" destOrd="0" parTransId="{D897DC71-12B2-4644-8D32-A23D73D38571}" sibTransId="{2D2C45B9-98BC-4712-915B-DBF9765292F7}"/>
    <dgm:cxn modelId="{3C1EA08C-B573-4DCE-B8C8-171AC2815DE4}" type="presOf" srcId="{30E4D70E-CDB8-4EDA-9D74-889ECACAA031}" destId="{DB17B128-0EBF-41A5-A5CC-0DB58C00F1BD}" srcOrd="0" destOrd="0" presId="urn:microsoft.com/office/officeart/2005/8/layout/pyramid2"/>
    <dgm:cxn modelId="{2A3E25B6-F2F2-4738-AE09-6B1325B9EFDA}" srcId="{CE7575B7-ECB0-439D-959D-FC8B14FAE8AC}" destId="{A30B44F1-437B-44C7-8F52-7D029E285F50}" srcOrd="1" destOrd="0" parTransId="{9D805175-E940-4D9A-B348-6047A03BEE24}" sibTransId="{66BF3B24-5391-4A8E-92A5-FFF63F35774D}"/>
    <dgm:cxn modelId="{A3D88E11-8D16-4472-BF20-00F4F93A5A81}" srcId="{CE7575B7-ECB0-439D-959D-FC8B14FAE8AC}" destId="{FD61A6C5-90A5-4BDE-BA1A-DA611CEC2D47}" srcOrd="2" destOrd="0" parTransId="{84B89CCE-11C7-4011-9678-879B901DABED}" sibTransId="{1914A341-C685-476B-872F-328D54EB2BE4}"/>
    <dgm:cxn modelId="{4DA2F665-0647-43E0-91A9-1FBED51533CD}" type="presOf" srcId="{5B1AFE03-B510-4CD4-BE4B-15F0CFCA6107}" destId="{86C3DEC2-8928-4170-9CF6-F2FD51B84011}" srcOrd="0" destOrd="0" presId="urn:microsoft.com/office/officeart/2005/8/layout/pyramid2"/>
    <dgm:cxn modelId="{B50827BF-D636-44D5-B575-D6A7E44FE084}" type="presOf" srcId="{92C98BF8-254E-4BF2-9298-CDE8B6584C18}" destId="{80C5D210-CBA8-4709-96FF-4FD8AAC426D8}" srcOrd="0" destOrd="0" presId="urn:microsoft.com/office/officeart/2005/8/layout/pyramid2"/>
    <dgm:cxn modelId="{04DDE6C9-E5CD-431A-B037-09346E29E7F4}" type="presOf" srcId="{FD61A6C5-90A5-4BDE-BA1A-DA611CEC2D47}" destId="{B7C59B08-4D13-4BE5-9576-433193587B8E}" srcOrd="0" destOrd="0" presId="urn:microsoft.com/office/officeart/2005/8/layout/pyramid2"/>
    <dgm:cxn modelId="{0A092671-5374-4B85-A228-04D61DAE020A}" srcId="{CE7575B7-ECB0-439D-959D-FC8B14FAE8AC}" destId="{92C98BF8-254E-4BF2-9298-CDE8B6584C18}" srcOrd="0" destOrd="0" parTransId="{B4EBC055-3B7B-4666-BDE2-CD6FF8DD3EED}" sibTransId="{A8153BB1-1D99-49CA-A450-328D97A5866E}"/>
    <dgm:cxn modelId="{946C4A52-B30B-4695-B072-88F44FFEEE90}" type="presOf" srcId="{AB61604F-932F-44DD-8345-8C6EA6C5C2E2}" destId="{E1DEBEAC-1787-44CD-9815-0D327DB25A53}" srcOrd="0" destOrd="0" presId="urn:microsoft.com/office/officeart/2005/8/layout/pyramid2"/>
    <dgm:cxn modelId="{5A15C803-BBE0-4516-97BC-4511567C4124}" srcId="{CE7575B7-ECB0-439D-959D-FC8B14FAE8AC}" destId="{E8312AC0-D04C-4F95-9E7B-FD291C154E19}" srcOrd="3" destOrd="0" parTransId="{C4DB0F60-C7A6-474A-8328-5234D38A3F39}" sibTransId="{B0E7C4F3-4F35-4371-9103-E16130E1CEDC}"/>
    <dgm:cxn modelId="{CBBF644F-5231-47EA-82E6-D3D91BC1851D}" type="presParOf" srcId="{81C71CDF-10A5-4B56-8E71-CDF061A920C4}" destId="{466CB3BC-A2E5-4454-BB88-51B07CCD6D6D}" srcOrd="0" destOrd="0" presId="urn:microsoft.com/office/officeart/2005/8/layout/pyramid2"/>
    <dgm:cxn modelId="{B78B886E-1D55-437A-8781-CAC38807E0B4}" type="presParOf" srcId="{81C71CDF-10A5-4B56-8E71-CDF061A920C4}" destId="{8025A6DD-591D-4788-85BB-337CED56FC29}" srcOrd="1" destOrd="0" presId="urn:microsoft.com/office/officeart/2005/8/layout/pyramid2"/>
    <dgm:cxn modelId="{B8AB2A19-9EC8-45BD-8BE7-9346DF6A8939}" type="presParOf" srcId="{8025A6DD-591D-4788-85BB-337CED56FC29}" destId="{80C5D210-CBA8-4709-96FF-4FD8AAC426D8}" srcOrd="0" destOrd="0" presId="urn:microsoft.com/office/officeart/2005/8/layout/pyramid2"/>
    <dgm:cxn modelId="{CC6261DD-758D-47C7-956A-10476048F32A}" type="presParOf" srcId="{8025A6DD-591D-4788-85BB-337CED56FC29}" destId="{2646483F-D964-4938-AE52-7EC3AC329703}" srcOrd="1" destOrd="0" presId="urn:microsoft.com/office/officeart/2005/8/layout/pyramid2"/>
    <dgm:cxn modelId="{CAB74A97-2A45-4FC4-8D8D-C8582008D0BF}" type="presParOf" srcId="{8025A6DD-591D-4788-85BB-337CED56FC29}" destId="{7D528299-FB57-4DA2-BC04-2BACD6A2225A}" srcOrd="2" destOrd="0" presId="urn:microsoft.com/office/officeart/2005/8/layout/pyramid2"/>
    <dgm:cxn modelId="{32F3C373-3248-4DC7-B4B3-848898CC94CF}" type="presParOf" srcId="{8025A6DD-591D-4788-85BB-337CED56FC29}" destId="{4B69ECF5-74FC-4B82-A925-0A68F0F2F123}" srcOrd="3" destOrd="0" presId="urn:microsoft.com/office/officeart/2005/8/layout/pyramid2"/>
    <dgm:cxn modelId="{64F10611-C45B-4C85-A589-7896AC5CF2B1}" type="presParOf" srcId="{8025A6DD-591D-4788-85BB-337CED56FC29}" destId="{B7C59B08-4D13-4BE5-9576-433193587B8E}" srcOrd="4" destOrd="0" presId="urn:microsoft.com/office/officeart/2005/8/layout/pyramid2"/>
    <dgm:cxn modelId="{E4485351-5101-47D0-B8AF-B049F7A10AF7}" type="presParOf" srcId="{8025A6DD-591D-4788-85BB-337CED56FC29}" destId="{88C51D0A-D6BE-4B7E-AA68-1C9A67BAB876}" srcOrd="5" destOrd="0" presId="urn:microsoft.com/office/officeart/2005/8/layout/pyramid2"/>
    <dgm:cxn modelId="{A9C23D99-CA1F-4289-9310-CAFC8D581F3F}" type="presParOf" srcId="{8025A6DD-591D-4788-85BB-337CED56FC29}" destId="{503F44BD-5251-45C6-B6EA-2BFE40F0FAFE}" srcOrd="6" destOrd="0" presId="urn:microsoft.com/office/officeart/2005/8/layout/pyramid2"/>
    <dgm:cxn modelId="{AF777DCE-3CF4-43C8-8BA4-5D6C4DE54684}" type="presParOf" srcId="{8025A6DD-591D-4788-85BB-337CED56FC29}" destId="{6EEF82CD-77C8-4F4C-8B20-D85BFAD2CE80}" srcOrd="7" destOrd="0" presId="urn:microsoft.com/office/officeart/2005/8/layout/pyramid2"/>
    <dgm:cxn modelId="{D80ED378-130B-4012-9423-30D193C4E88C}" type="presParOf" srcId="{8025A6DD-591D-4788-85BB-337CED56FC29}" destId="{86C3DEC2-8928-4170-9CF6-F2FD51B84011}" srcOrd="8" destOrd="0" presId="urn:microsoft.com/office/officeart/2005/8/layout/pyramid2"/>
    <dgm:cxn modelId="{83C69CA0-FC55-4BDB-A3CF-4000DF4E481D}" type="presParOf" srcId="{8025A6DD-591D-4788-85BB-337CED56FC29}" destId="{908BD0B9-C589-4FC1-929B-33E5B5E32F75}" srcOrd="9" destOrd="0" presId="urn:microsoft.com/office/officeart/2005/8/layout/pyramid2"/>
    <dgm:cxn modelId="{95745352-A564-4A24-B657-5713497DF657}" type="presParOf" srcId="{8025A6DD-591D-4788-85BB-337CED56FC29}" destId="{DB17B128-0EBF-41A5-A5CC-0DB58C00F1BD}" srcOrd="10" destOrd="0" presId="urn:microsoft.com/office/officeart/2005/8/layout/pyramid2"/>
    <dgm:cxn modelId="{A4E2FEA4-EE29-4B9E-BCD8-F2D4592911C0}" type="presParOf" srcId="{8025A6DD-591D-4788-85BB-337CED56FC29}" destId="{9F7217F8-380D-43CD-AE0B-C6DFE67D98A9}" srcOrd="11" destOrd="0" presId="urn:microsoft.com/office/officeart/2005/8/layout/pyramid2"/>
    <dgm:cxn modelId="{8CEC3EDD-ED0C-4AC0-B564-67CF0B27A387}" type="presParOf" srcId="{8025A6DD-591D-4788-85BB-337CED56FC29}" destId="{E1DEBEAC-1787-44CD-9815-0D327DB25A53}" srcOrd="12" destOrd="0" presId="urn:microsoft.com/office/officeart/2005/8/layout/pyramid2"/>
    <dgm:cxn modelId="{B145A3BA-1C68-4E68-A73D-081DD71A4523}" type="presParOf" srcId="{8025A6DD-591D-4788-85BB-337CED56FC29}" destId="{4CB141AB-83E7-40BF-AB38-05D4A9B6A2D5}" srcOrd="13"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86C0D60-FF5B-4673-B475-EAC4CDE7EFBD}" type="doc">
      <dgm:prSet loTypeId="urn:microsoft.com/office/officeart/2005/8/layout/hProcess11" loCatId="process" qsTypeId="urn:microsoft.com/office/officeart/2005/8/quickstyle/simple1" qsCatId="simple" csTypeId="urn:microsoft.com/office/officeart/2005/8/colors/colorful4" csCatId="colorful" phldr="1"/>
      <dgm:spPr/>
      <dgm:t>
        <a:bodyPr/>
        <a:lstStyle/>
        <a:p>
          <a:pPr rtl="1"/>
          <a:endParaRPr lang="ar-EG"/>
        </a:p>
      </dgm:t>
    </dgm:pt>
    <dgm:pt modelId="{5152AC64-541A-415D-B8D0-F7D6F92647EB}">
      <dgm:prSet custT="1"/>
      <dgm:spPr/>
      <dgm:t>
        <a:bodyPr/>
        <a:lstStyle/>
        <a:p>
          <a:pPr rtl="1"/>
          <a:r>
            <a:rPr lang="ar-SA" sz="3600" b="1" u="none" dirty="0" smtClean="0"/>
            <a:t>تمارين التأمل : كيف يمكنني أداؤها في المنزل بدون الحاجة لمدرب ؟</a:t>
          </a:r>
          <a:endParaRPr lang="en-US" sz="3600" u="none" dirty="0"/>
        </a:p>
      </dgm:t>
    </dgm:pt>
    <dgm:pt modelId="{5C06E396-753C-4F87-AE1E-AFD93CBC4D0F}" type="parTrans" cxnId="{2E570BAF-7101-424B-933E-0E07FCC26AE9}">
      <dgm:prSet/>
      <dgm:spPr/>
      <dgm:t>
        <a:bodyPr/>
        <a:lstStyle/>
        <a:p>
          <a:pPr rtl="1"/>
          <a:endParaRPr lang="ar-EG"/>
        </a:p>
      </dgm:t>
    </dgm:pt>
    <dgm:pt modelId="{6B1D0C39-681E-4766-838C-A7BDD5232E89}" type="sibTrans" cxnId="{2E570BAF-7101-424B-933E-0E07FCC26AE9}">
      <dgm:prSet/>
      <dgm:spPr/>
      <dgm:t>
        <a:bodyPr/>
        <a:lstStyle/>
        <a:p>
          <a:pPr rtl="1"/>
          <a:endParaRPr lang="ar-EG"/>
        </a:p>
      </dgm:t>
    </dgm:pt>
    <dgm:pt modelId="{3C2EBA4B-930D-482B-A620-DDD1B428A0B7}" type="pres">
      <dgm:prSet presAssocID="{086C0D60-FF5B-4673-B475-EAC4CDE7EFBD}" presName="Name0" presStyleCnt="0">
        <dgm:presLayoutVars>
          <dgm:dir/>
          <dgm:resizeHandles val="exact"/>
        </dgm:presLayoutVars>
      </dgm:prSet>
      <dgm:spPr/>
      <dgm:t>
        <a:bodyPr/>
        <a:lstStyle/>
        <a:p>
          <a:pPr rtl="1"/>
          <a:endParaRPr lang="ar-EG"/>
        </a:p>
      </dgm:t>
    </dgm:pt>
    <dgm:pt modelId="{60DD4F08-B798-4223-A332-6A694AC5F26A}" type="pres">
      <dgm:prSet presAssocID="{086C0D60-FF5B-4673-B475-EAC4CDE7EFBD}" presName="arrow" presStyleLbl="bgShp" presStyleIdx="0" presStyleCnt="1"/>
      <dgm:spPr/>
    </dgm:pt>
    <dgm:pt modelId="{2B58FE5A-2476-4381-AA70-F3BA1F25F5F8}" type="pres">
      <dgm:prSet presAssocID="{086C0D60-FF5B-4673-B475-EAC4CDE7EFBD}" presName="points" presStyleCnt="0"/>
      <dgm:spPr/>
    </dgm:pt>
    <dgm:pt modelId="{99289F9C-CFE5-49A0-9C45-7AA643985D2F}" type="pres">
      <dgm:prSet presAssocID="{5152AC64-541A-415D-B8D0-F7D6F92647EB}" presName="compositeA" presStyleCnt="0"/>
      <dgm:spPr/>
    </dgm:pt>
    <dgm:pt modelId="{2BDEF948-4666-40C4-8550-0128877F6132}" type="pres">
      <dgm:prSet presAssocID="{5152AC64-541A-415D-B8D0-F7D6F92647EB}" presName="textA" presStyleLbl="revTx" presStyleIdx="0" presStyleCnt="1" custLinFactNeighborX="1389" custLinFactNeighborY="64062">
        <dgm:presLayoutVars>
          <dgm:bulletEnabled val="1"/>
        </dgm:presLayoutVars>
      </dgm:prSet>
      <dgm:spPr/>
      <dgm:t>
        <a:bodyPr/>
        <a:lstStyle/>
        <a:p>
          <a:pPr rtl="1"/>
          <a:endParaRPr lang="ar-EG"/>
        </a:p>
      </dgm:t>
    </dgm:pt>
    <dgm:pt modelId="{D05F228C-4242-47A0-8A18-BF506175576D}" type="pres">
      <dgm:prSet presAssocID="{5152AC64-541A-415D-B8D0-F7D6F92647EB}" presName="circleA" presStyleLbl="node1" presStyleIdx="0" presStyleCnt="1" custLinFactX="-300000" custLinFactY="217763" custLinFactNeighborX="-326250" custLinFactNeighborY="300000"/>
      <dgm:spPr>
        <a:solidFill>
          <a:schemeClr val="accent5">
            <a:lumMod val="75000"/>
          </a:schemeClr>
        </a:solidFill>
      </dgm:spPr>
      <dgm:t>
        <a:bodyPr/>
        <a:lstStyle/>
        <a:p>
          <a:pPr rtl="1"/>
          <a:endParaRPr lang="ar-EG"/>
        </a:p>
      </dgm:t>
    </dgm:pt>
    <dgm:pt modelId="{D1E25581-DB76-48D0-9E11-29CD675C2194}" type="pres">
      <dgm:prSet presAssocID="{5152AC64-541A-415D-B8D0-F7D6F92647EB}" presName="spaceA" presStyleCnt="0"/>
      <dgm:spPr/>
    </dgm:pt>
  </dgm:ptLst>
  <dgm:cxnLst>
    <dgm:cxn modelId="{39FC2A99-DA15-4130-A3DA-C28D248A7E48}" type="presOf" srcId="{5152AC64-541A-415D-B8D0-F7D6F92647EB}" destId="{2BDEF948-4666-40C4-8550-0128877F6132}" srcOrd="0" destOrd="0" presId="urn:microsoft.com/office/officeart/2005/8/layout/hProcess11"/>
    <dgm:cxn modelId="{607EFF8B-54BD-4493-8676-821E7091710F}" type="presOf" srcId="{086C0D60-FF5B-4673-B475-EAC4CDE7EFBD}" destId="{3C2EBA4B-930D-482B-A620-DDD1B428A0B7}" srcOrd="0" destOrd="0" presId="urn:microsoft.com/office/officeart/2005/8/layout/hProcess11"/>
    <dgm:cxn modelId="{2E570BAF-7101-424B-933E-0E07FCC26AE9}" srcId="{086C0D60-FF5B-4673-B475-EAC4CDE7EFBD}" destId="{5152AC64-541A-415D-B8D0-F7D6F92647EB}" srcOrd="0" destOrd="0" parTransId="{5C06E396-753C-4F87-AE1E-AFD93CBC4D0F}" sibTransId="{6B1D0C39-681E-4766-838C-A7BDD5232E89}"/>
    <dgm:cxn modelId="{16709A0C-C980-41FA-AB76-66B9F72FFF6C}" type="presParOf" srcId="{3C2EBA4B-930D-482B-A620-DDD1B428A0B7}" destId="{60DD4F08-B798-4223-A332-6A694AC5F26A}" srcOrd="0" destOrd="0" presId="urn:microsoft.com/office/officeart/2005/8/layout/hProcess11"/>
    <dgm:cxn modelId="{5DABCD35-F4FD-4A54-83E5-9561902265FC}" type="presParOf" srcId="{3C2EBA4B-930D-482B-A620-DDD1B428A0B7}" destId="{2B58FE5A-2476-4381-AA70-F3BA1F25F5F8}" srcOrd="1" destOrd="0" presId="urn:microsoft.com/office/officeart/2005/8/layout/hProcess11"/>
    <dgm:cxn modelId="{ED6FCD42-3E6C-416A-B93A-1DC2249A1670}" type="presParOf" srcId="{2B58FE5A-2476-4381-AA70-F3BA1F25F5F8}" destId="{99289F9C-CFE5-49A0-9C45-7AA643985D2F}" srcOrd="0" destOrd="0" presId="urn:microsoft.com/office/officeart/2005/8/layout/hProcess11"/>
    <dgm:cxn modelId="{3B27DC1A-9E09-4D06-A457-502FEB27E1F3}" type="presParOf" srcId="{99289F9C-CFE5-49A0-9C45-7AA643985D2F}" destId="{2BDEF948-4666-40C4-8550-0128877F6132}" srcOrd="0" destOrd="0" presId="urn:microsoft.com/office/officeart/2005/8/layout/hProcess11"/>
    <dgm:cxn modelId="{4A565A8D-5B08-40F7-9061-C6463F609C40}" type="presParOf" srcId="{99289F9C-CFE5-49A0-9C45-7AA643985D2F}" destId="{D05F228C-4242-47A0-8A18-BF506175576D}" srcOrd="1" destOrd="0" presId="urn:microsoft.com/office/officeart/2005/8/layout/hProcess11"/>
    <dgm:cxn modelId="{57DBB873-4772-441E-A58C-D6336AB8CEEF}" type="presParOf" srcId="{99289F9C-CFE5-49A0-9C45-7AA643985D2F}" destId="{D1E25581-DB76-48D0-9E11-29CD675C2194}"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8AF1C3-6730-4B37-9E24-3DDD17E15590}" type="doc">
      <dgm:prSet loTypeId="urn:microsoft.com/office/officeart/2008/layout/VerticalAccentList" loCatId="list" qsTypeId="urn:microsoft.com/office/officeart/2005/8/quickstyle/3d1" qsCatId="3D" csTypeId="urn:microsoft.com/office/officeart/2005/8/colors/colorful3" csCatId="colorful" phldr="1"/>
      <dgm:spPr/>
      <dgm:t>
        <a:bodyPr/>
        <a:lstStyle/>
        <a:p>
          <a:pPr rtl="1"/>
          <a:endParaRPr lang="ar-EG"/>
        </a:p>
      </dgm:t>
    </dgm:pt>
    <dgm:pt modelId="{57E2D5B6-55A5-4A23-853C-931B10C54526}">
      <dgm:prSet phldrT="[Text]" custT="1"/>
      <dgm:spPr/>
      <dgm:t>
        <a:bodyPr/>
        <a:lstStyle/>
        <a:p>
          <a:pPr rtl="1"/>
          <a:r>
            <a:rPr lang="ar-SA" sz="2800" b="1" dirty="0" smtClean="0">
              <a:latin typeface="Traditional Arabic" pitchFamily="18" charset="-78"/>
              <a:cs typeface="Traditional Arabic" pitchFamily="18" charset="-78"/>
            </a:rPr>
            <a:t>معرفة أكثر ما يسبّب الضّغط النفسيّ ومحاولة تغييره</a:t>
          </a:r>
          <a:endParaRPr lang="ar-EG"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C9BE6FED-D5B2-47AE-9DBD-5DBC69F94515}" type="parTrans" cxnId="{72BDD21E-33D1-4C5D-BBC3-D32382CAEE2B}">
      <dgm:prSet/>
      <dgm:spPr/>
      <dgm:t>
        <a:bodyPr/>
        <a:lstStyle/>
        <a:p>
          <a:pPr rtl="1"/>
          <a:endParaRPr lang="ar-EG"/>
        </a:p>
      </dgm:t>
    </dgm:pt>
    <dgm:pt modelId="{5D257405-EB1A-46B0-9DB6-C99A2F40449A}" type="sibTrans" cxnId="{72BDD21E-33D1-4C5D-BBC3-D32382CAEE2B}">
      <dgm:prSet/>
      <dgm:spPr/>
      <dgm:t>
        <a:bodyPr/>
        <a:lstStyle/>
        <a:p>
          <a:pPr rtl="1"/>
          <a:endParaRPr lang="ar-EG"/>
        </a:p>
      </dgm:t>
    </dgm:pt>
    <dgm:pt modelId="{0AB0D6D1-1F5B-4356-9265-48B07AFC8C1F}">
      <dgm:prSet custT="1"/>
      <dgm:spPr/>
      <dgm:t>
        <a:bodyPr/>
        <a:lstStyle/>
        <a:p>
          <a:pPr rtl="1"/>
          <a:r>
            <a:rPr lang="ar-SA" sz="2800" b="1" dirty="0" smtClean="0">
              <a:latin typeface="Traditional Arabic" pitchFamily="18" charset="-78"/>
              <a:cs typeface="Traditional Arabic" pitchFamily="18" charset="-78"/>
            </a:rPr>
            <a:t>أخذ نفسٍ عميقٍ عند الشعور بالضّغط</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D5A7C8D-5838-4DAF-8044-CD69EE03797A}" type="parTrans" cxnId="{06297379-1962-44C4-84C7-FCBDA8284625}">
      <dgm:prSet/>
      <dgm:spPr/>
      <dgm:t>
        <a:bodyPr/>
        <a:lstStyle/>
        <a:p>
          <a:pPr rtl="1"/>
          <a:endParaRPr lang="ar-EG"/>
        </a:p>
      </dgm:t>
    </dgm:pt>
    <dgm:pt modelId="{51C6F68A-2223-4688-AB7D-4406D993ED65}" type="sibTrans" cxnId="{06297379-1962-44C4-84C7-FCBDA8284625}">
      <dgm:prSet/>
      <dgm:spPr/>
      <dgm:t>
        <a:bodyPr/>
        <a:lstStyle/>
        <a:p>
          <a:pPr rtl="1"/>
          <a:endParaRPr lang="ar-EG"/>
        </a:p>
      </dgm:t>
    </dgm:pt>
    <dgm:pt modelId="{FF6B6226-042F-49AE-964F-EAD5A13A0D59}">
      <dgm:prSet custT="1"/>
      <dgm:spPr/>
      <dgm:t>
        <a:bodyPr/>
        <a:lstStyle/>
        <a:p>
          <a:pPr rtl="1"/>
          <a:r>
            <a:rPr lang="ar-SA" sz="2800" b="1" dirty="0" smtClean="0">
              <a:latin typeface="Traditional Arabic" pitchFamily="18" charset="-78"/>
              <a:cs typeface="Traditional Arabic" pitchFamily="18" charset="-78"/>
            </a:rPr>
            <a:t>التحدّث إلى شخصٍ موثوق عن الأمور والمشاكل، أو التّفريغ عنها بالكتابة</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495792EB-4492-41FE-B9B8-174AB294F418}" type="parTrans" cxnId="{7AE0B83C-9D01-43A5-8985-88BDA7064DF3}">
      <dgm:prSet/>
      <dgm:spPr/>
      <dgm:t>
        <a:bodyPr/>
        <a:lstStyle/>
        <a:p>
          <a:pPr rtl="1"/>
          <a:endParaRPr lang="ar-EG"/>
        </a:p>
      </dgm:t>
    </dgm:pt>
    <dgm:pt modelId="{5FF37129-5422-4475-A1B0-3003B5161E28}" type="sibTrans" cxnId="{7AE0B83C-9D01-43A5-8985-88BDA7064DF3}">
      <dgm:prSet/>
      <dgm:spPr/>
      <dgm:t>
        <a:bodyPr/>
        <a:lstStyle/>
        <a:p>
          <a:pPr rtl="1"/>
          <a:endParaRPr lang="ar-EG"/>
        </a:p>
      </dgm:t>
    </dgm:pt>
    <dgm:pt modelId="{5CB9D5F7-54A3-4D77-9215-D45A44EAC18B}">
      <dgm:prSet custT="1"/>
      <dgm:spPr/>
      <dgm:t>
        <a:bodyPr/>
        <a:lstStyle/>
        <a:p>
          <a:pPr rtl="1"/>
          <a:r>
            <a:rPr lang="ar-SA" sz="2800" b="1" dirty="0" smtClean="0">
              <a:latin typeface="Traditional Arabic" pitchFamily="18" charset="-78"/>
              <a:cs typeface="Traditional Arabic" pitchFamily="18" charset="-78"/>
            </a:rPr>
            <a:t>تجنّب التدخين وتعاطي الكحول، والحرص على تقليل الكافيين</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61DC1C17-B2FA-4A49-93FA-944789DC54AE}" type="parTrans" cxnId="{01847299-F794-43B1-9F9E-7CDC1B433F3E}">
      <dgm:prSet/>
      <dgm:spPr/>
      <dgm:t>
        <a:bodyPr/>
        <a:lstStyle/>
        <a:p>
          <a:pPr rtl="1"/>
          <a:endParaRPr lang="ar-EG"/>
        </a:p>
      </dgm:t>
    </dgm:pt>
    <dgm:pt modelId="{197D9F04-C4F4-4E86-A8C7-19F5392CDFC2}" type="sibTrans" cxnId="{01847299-F794-43B1-9F9E-7CDC1B433F3E}">
      <dgm:prSet/>
      <dgm:spPr/>
      <dgm:t>
        <a:bodyPr/>
        <a:lstStyle/>
        <a:p>
          <a:pPr rtl="1"/>
          <a:endParaRPr lang="ar-EG"/>
        </a:p>
      </dgm:t>
    </dgm:pt>
    <dgm:pt modelId="{4D492CE6-3884-4199-9969-B6EBFF625BB1}">
      <dgm:prSet custT="1"/>
      <dgm:spPr/>
      <dgm:t>
        <a:bodyPr/>
        <a:lstStyle/>
        <a:p>
          <a:pPr rtl="1"/>
          <a:r>
            <a:rPr lang="ar-SA" sz="2800" b="1" dirty="0" smtClean="0">
              <a:latin typeface="Traditional Arabic" pitchFamily="18" charset="-78"/>
              <a:cs typeface="Traditional Arabic" pitchFamily="18" charset="-78"/>
            </a:rPr>
            <a:t>مراجعة الطبيب وإجراء الفحوصات الدوريّة</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E8CAD51-7439-4D02-B1B8-D1D51EBD9ABD}" type="parTrans" cxnId="{FCA99F41-AB69-4514-BC9E-7CF1BCD463CF}">
      <dgm:prSet/>
      <dgm:spPr/>
      <dgm:t>
        <a:bodyPr/>
        <a:lstStyle/>
        <a:p>
          <a:pPr rtl="1"/>
          <a:endParaRPr lang="ar-EG"/>
        </a:p>
      </dgm:t>
    </dgm:pt>
    <dgm:pt modelId="{5961973D-9C15-4D9C-BCAD-417783FBA1FA}" type="sibTrans" cxnId="{FCA99F41-AB69-4514-BC9E-7CF1BCD463CF}">
      <dgm:prSet/>
      <dgm:spPr/>
      <dgm:t>
        <a:bodyPr/>
        <a:lstStyle/>
        <a:p>
          <a:pPr rtl="1"/>
          <a:endParaRPr lang="ar-EG"/>
        </a:p>
      </dgm:t>
    </dgm:pt>
    <dgm:pt modelId="{B1A3665D-9779-4CC2-9841-6897409F767B}">
      <dgm:prSet custT="1"/>
      <dgm:spPr/>
      <dgm:t>
        <a:bodyPr/>
        <a:lstStyle/>
        <a:p>
          <a:pPr rtl="1"/>
          <a:r>
            <a:rPr lang="ar-SA" sz="2800" b="1" dirty="0" smtClean="0">
              <a:latin typeface="Traditional Arabic" pitchFamily="18" charset="-78"/>
              <a:cs typeface="Traditional Arabic" pitchFamily="18" charset="-78"/>
            </a:rPr>
            <a:t>ممارسة التّمارين الرياضيّة</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4F378A56-D1B4-461E-953B-9BF98A934D89}" type="sibTrans" cxnId="{676B8AE1-3F0F-4B31-A4F2-AD7806D9052D}">
      <dgm:prSet/>
      <dgm:spPr/>
      <dgm:t>
        <a:bodyPr/>
        <a:lstStyle/>
        <a:p>
          <a:pPr rtl="1"/>
          <a:endParaRPr lang="ar-EG"/>
        </a:p>
      </dgm:t>
    </dgm:pt>
    <dgm:pt modelId="{84481B64-F71A-4509-AFCE-C536447906A4}" type="parTrans" cxnId="{676B8AE1-3F0F-4B31-A4F2-AD7806D9052D}">
      <dgm:prSet/>
      <dgm:spPr/>
      <dgm:t>
        <a:bodyPr/>
        <a:lstStyle/>
        <a:p>
          <a:pPr rtl="1"/>
          <a:endParaRPr lang="ar-EG"/>
        </a:p>
      </dgm:t>
    </dgm:pt>
    <dgm:pt modelId="{E313B1F4-39BC-4770-84D1-50A3C10E29B4}" type="pres">
      <dgm:prSet presAssocID="{6A8AF1C3-6730-4B37-9E24-3DDD17E15590}" presName="Name0" presStyleCnt="0">
        <dgm:presLayoutVars>
          <dgm:chMax/>
          <dgm:chPref/>
          <dgm:dir val="rev"/>
        </dgm:presLayoutVars>
      </dgm:prSet>
      <dgm:spPr/>
      <dgm:t>
        <a:bodyPr/>
        <a:lstStyle/>
        <a:p>
          <a:pPr rtl="1"/>
          <a:endParaRPr lang="ar-EG"/>
        </a:p>
      </dgm:t>
    </dgm:pt>
    <dgm:pt modelId="{85B53AA4-D495-437A-A41E-D30A2B233EEE}" type="pres">
      <dgm:prSet presAssocID="{57E2D5B6-55A5-4A23-853C-931B10C54526}" presName="parenttextcomposite" presStyleCnt="0"/>
      <dgm:spPr/>
      <dgm:t>
        <a:bodyPr/>
        <a:lstStyle/>
        <a:p>
          <a:pPr rtl="1"/>
          <a:endParaRPr lang="ar-EG"/>
        </a:p>
      </dgm:t>
    </dgm:pt>
    <dgm:pt modelId="{28ADB40E-B8B4-4DA4-BEB4-0CBE5A4A64A1}" type="pres">
      <dgm:prSet presAssocID="{57E2D5B6-55A5-4A23-853C-931B10C54526}" presName="parenttext" presStyleLbl="revTx" presStyleIdx="0" presStyleCnt="6">
        <dgm:presLayoutVars>
          <dgm:chMax/>
          <dgm:chPref val="2"/>
          <dgm:bulletEnabled val="1"/>
        </dgm:presLayoutVars>
      </dgm:prSet>
      <dgm:spPr/>
      <dgm:t>
        <a:bodyPr/>
        <a:lstStyle/>
        <a:p>
          <a:pPr rtl="1"/>
          <a:endParaRPr lang="ar-EG"/>
        </a:p>
      </dgm:t>
    </dgm:pt>
    <dgm:pt modelId="{ADEA9B63-22AF-4AA2-88CF-E3B0B94D2549}" type="pres">
      <dgm:prSet presAssocID="{57E2D5B6-55A5-4A23-853C-931B10C54526}" presName="parallelogramComposite" presStyleCnt="0"/>
      <dgm:spPr/>
      <dgm:t>
        <a:bodyPr/>
        <a:lstStyle/>
        <a:p>
          <a:pPr rtl="1"/>
          <a:endParaRPr lang="ar-EG"/>
        </a:p>
      </dgm:t>
    </dgm:pt>
    <dgm:pt modelId="{964AED2D-73F1-426B-B227-7F25F9421021}" type="pres">
      <dgm:prSet presAssocID="{57E2D5B6-55A5-4A23-853C-931B10C54526}" presName="parallelogram1" presStyleLbl="alignNode1" presStyleIdx="0" presStyleCnt="42"/>
      <dgm:spPr/>
      <dgm:t>
        <a:bodyPr/>
        <a:lstStyle/>
        <a:p>
          <a:pPr rtl="1"/>
          <a:endParaRPr lang="ar-EG"/>
        </a:p>
      </dgm:t>
    </dgm:pt>
    <dgm:pt modelId="{3996A825-3C88-4D6B-B3EF-99CD902168B6}" type="pres">
      <dgm:prSet presAssocID="{57E2D5B6-55A5-4A23-853C-931B10C54526}" presName="parallelogram2" presStyleLbl="alignNode1" presStyleIdx="1" presStyleCnt="42"/>
      <dgm:spPr/>
      <dgm:t>
        <a:bodyPr/>
        <a:lstStyle/>
        <a:p>
          <a:pPr rtl="1"/>
          <a:endParaRPr lang="ar-EG"/>
        </a:p>
      </dgm:t>
    </dgm:pt>
    <dgm:pt modelId="{92772DBA-C589-45F6-BB10-A963848D3870}" type="pres">
      <dgm:prSet presAssocID="{57E2D5B6-55A5-4A23-853C-931B10C54526}" presName="parallelogram3" presStyleLbl="alignNode1" presStyleIdx="2" presStyleCnt="42"/>
      <dgm:spPr/>
      <dgm:t>
        <a:bodyPr/>
        <a:lstStyle/>
        <a:p>
          <a:pPr rtl="1"/>
          <a:endParaRPr lang="ar-EG"/>
        </a:p>
      </dgm:t>
    </dgm:pt>
    <dgm:pt modelId="{42541252-9DF9-482B-A569-B90BA7D6F9F4}" type="pres">
      <dgm:prSet presAssocID="{57E2D5B6-55A5-4A23-853C-931B10C54526}" presName="parallelogram4" presStyleLbl="alignNode1" presStyleIdx="3" presStyleCnt="42"/>
      <dgm:spPr/>
      <dgm:t>
        <a:bodyPr/>
        <a:lstStyle/>
        <a:p>
          <a:pPr rtl="1"/>
          <a:endParaRPr lang="ar-EG"/>
        </a:p>
      </dgm:t>
    </dgm:pt>
    <dgm:pt modelId="{69D9B050-6345-47D9-9694-145B77D5AAEF}" type="pres">
      <dgm:prSet presAssocID="{57E2D5B6-55A5-4A23-853C-931B10C54526}" presName="parallelogram5" presStyleLbl="alignNode1" presStyleIdx="4" presStyleCnt="42"/>
      <dgm:spPr/>
      <dgm:t>
        <a:bodyPr/>
        <a:lstStyle/>
        <a:p>
          <a:pPr rtl="1"/>
          <a:endParaRPr lang="ar-EG"/>
        </a:p>
      </dgm:t>
    </dgm:pt>
    <dgm:pt modelId="{60E08552-5CE1-435B-B29A-EEA284EEF898}" type="pres">
      <dgm:prSet presAssocID="{57E2D5B6-55A5-4A23-853C-931B10C54526}" presName="parallelogram6" presStyleLbl="alignNode1" presStyleIdx="5" presStyleCnt="42"/>
      <dgm:spPr/>
      <dgm:t>
        <a:bodyPr/>
        <a:lstStyle/>
        <a:p>
          <a:pPr rtl="1"/>
          <a:endParaRPr lang="ar-EG"/>
        </a:p>
      </dgm:t>
    </dgm:pt>
    <dgm:pt modelId="{5510EAE9-170F-47A1-A626-131AC85D052A}" type="pres">
      <dgm:prSet presAssocID="{57E2D5B6-55A5-4A23-853C-931B10C54526}" presName="parallelogram7" presStyleLbl="alignNode1" presStyleIdx="6" presStyleCnt="42"/>
      <dgm:spPr/>
      <dgm:t>
        <a:bodyPr/>
        <a:lstStyle/>
        <a:p>
          <a:pPr rtl="1"/>
          <a:endParaRPr lang="ar-EG"/>
        </a:p>
      </dgm:t>
    </dgm:pt>
    <dgm:pt modelId="{9F842AA7-91C2-48FA-AA11-0346163ACD1C}" type="pres">
      <dgm:prSet presAssocID="{5D257405-EB1A-46B0-9DB6-C99A2F40449A}" presName="sibTrans" presStyleCnt="0"/>
      <dgm:spPr/>
      <dgm:t>
        <a:bodyPr/>
        <a:lstStyle/>
        <a:p>
          <a:pPr rtl="1"/>
          <a:endParaRPr lang="ar-EG"/>
        </a:p>
      </dgm:t>
    </dgm:pt>
    <dgm:pt modelId="{C386E30D-FE48-4974-8299-06AFF91F6A7A}" type="pres">
      <dgm:prSet presAssocID="{0AB0D6D1-1F5B-4356-9265-48B07AFC8C1F}" presName="parenttextcomposite" presStyleCnt="0"/>
      <dgm:spPr/>
      <dgm:t>
        <a:bodyPr/>
        <a:lstStyle/>
        <a:p>
          <a:pPr rtl="1"/>
          <a:endParaRPr lang="ar-EG"/>
        </a:p>
      </dgm:t>
    </dgm:pt>
    <dgm:pt modelId="{49CF9422-C14E-48A8-83AF-8B5B8083A908}" type="pres">
      <dgm:prSet presAssocID="{0AB0D6D1-1F5B-4356-9265-48B07AFC8C1F}" presName="parenttext" presStyleLbl="revTx" presStyleIdx="1" presStyleCnt="6">
        <dgm:presLayoutVars>
          <dgm:chMax/>
          <dgm:chPref val="2"/>
          <dgm:bulletEnabled val="1"/>
        </dgm:presLayoutVars>
      </dgm:prSet>
      <dgm:spPr/>
      <dgm:t>
        <a:bodyPr/>
        <a:lstStyle/>
        <a:p>
          <a:pPr rtl="1"/>
          <a:endParaRPr lang="ar-EG"/>
        </a:p>
      </dgm:t>
    </dgm:pt>
    <dgm:pt modelId="{620456AC-37BC-4BC9-8692-C41E6DB1B4B3}" type="pres">
      <dgm:prSet presAssocID="{0AB0D6D1-1F5B-4356-9265-48B07AFC8C1F}" presName="parallelogramComposite" presStyleCnt="0"/>
      <dgm:spPr/>
      <dgm:t>
        <a:bodyPr/>
        <a:lstStyle/>
        <a:p>
          <a:pPr rtl="1"/>
          <a:endParaRPr lang="ar-EG"/>
        </a:p>
      </dgm:t>
    </dgm:pt>
    <dgm:pt modelId="{E03B20C6-34A7-49FC-B64E-655B200CEC15}" type="pres">
      <dgm:prSet presAssocID="{0AB0D6D1-1F5B-4356-9265-48B07AFC8C1F}" presName="parallelogram1" presStyleLbl="alignNode1" presStyleIdx="7" presStyleCnt="42"/>
      <dgm:spPr/>
      <dgm:t>
        <a:bodyPr/>
        <a:lstStyle/>
        <a:p>
          <a:pPr rtl="1"/>
          <a:endParaRPr lang="ar-EG"/>
        </a:p>
      </dgm:t>
    </dgm:pt>
    <dgm:pt modelId="{680EA9FD-F0BE-432A-A98C-458DFCBB612A}" type="pres">
      <dgm:prSet presAssocID="{0AB0D6D1-1F5B-4356-9265-48B07AFC8C1F}" presName="parallelogram2" presStyleLbl="alignNode1" presStyleIdx="8" presStyleCnt="42"/>
      <dgm:spPr/>
      <dgm:t>
        <a:bodyPr/>
        <a:lstStyle/>
        <a:p>
          <a:pPr rtl="1"/>
          <a:endParaRPr lang="ar-EG"/>
        </a:p>
      </dgm:t>
    </dgm:pt>
    <dgm:pt modelId="{D6955C86-92F3-446A-993A-4EC8D26026EB}" type="pres">
      <dgm:prSet presAssocID="{0AB0D6D1-1F5B-4356-9265-48B07AFC8C1F}" presName="parallelogram3" presStyleLbl="alignNode1" presStyleIdx="9" presStyleCnt="42"/>
      <dgm:spPr/>
      <dgm:t>
        <a:bodyPr/>
        <a:lstStyle/>
        <a:p>
          <a:pPr rtl="1"/>
          <a:endParaRPr lang="ar-EG"/>
        </a:p>
      </dgm:t>
    </dgm:pt>
    <dgm:pt modelId="{82DA8A12-8522-4647-A72B-097DAB5BB593}" type="pres">
      <dgm:prSet presAssocID="{0AB0D6D1-1F5B-4356-9265-48B07AFC8C1F}" presName="parallelogram4" presStyleLbl="alignNode1" presStyleIdx="10" presStyleCnt="42"/>
      <dgm:spPr/>
      <dgm:t>
        <a:bodyPr/>
        <a:lstStyle/>
        <a:p>
          <a:pPr rtl="1"/>
          <a:endParaRPr lang="ar-EG"/>
        </a:p>
      </dgm:t>
    </dgm:pt>
    <dgm:pt modelId="{85407A16-8F51-4027-8563-4FC11BD7228C}" type="pres">
      <dgm:prSet presAssocID="{0AB0D6D1-1F5B-4356-9265-48B07AFC8C1F}" presName="parallelogram5" presStyleLbl="alignNode1" presStyleIdx="11" presStyleCnt="42"/>
      <dgm:spPr/>
      <dgm:t>
        <a:bodyPr/>
        <a:lstStyle/>
        <a:p>
          <a:pPr rtl="1"/>
          <a:endParaRPr lang="ar-EG"/>
        </a:p>
      </dgm:t>
    </dgm:pt>
    <dgm:pt modelId="{CC2C0F86-6F37-4758-9B41-8BCEEE97C598}" type="pres">
      <dgm:prSet presAssocID="{0AB0D6D1-1F5B-4356-9265-48B07AFC8C1F}" presName="parallelogram6" presStyleLbl="alignNode1" presStyleIdx="12" presStyleCnt="42"/>
      <dgm:spPr/>
      <dgm:t>
        <a:bodyPr/>
        <a:lstStyle/>
        <a:p>
          <a:pPr rtl="1"/>
          <a:endParaRPr lang="ar-EG"/>
        </a:p>
      </dgm:t>
    </dgm:pt>
    <dgm:pt modelId="{5389A432-175A-440E-BA53-32ED11D2DC63}" type="pres">
      <dgm:prSet presAssocID="{0AB0D6D1-1F5B-4356-9265-48B07AFC8C1F}" presName="parallelogram7" presStyleLbl="alignNode1" presStyleIdx="13" presStyleCnt="42"/>
      <dgm:spPr/>
      <dgm:t>
        <a:bodyPr/>
        <a:lstStyle/>
        <a:p>
          <a:pPr rtl="1"/>
          <a:endParaRPr lang="ar-EG"/>
        </a:p>
      </dgm:t>
    </dgm:pt>
    <dgm:pt modelId="{8AA25F54-D869-4A02-8DAD-088EEC27EDAA}" type="pres">
      <dgm:prSet presAssocID="{51C6F68A-2223-4688-AB7D-4406D993ED65}" presName="sibTrans" presStyleCnt="0"/>
      <dgm:spPr/>
      <dgm:t>
        <a:bodyPr/>
        <a:lstStyle/>
        <a:p>
          <a:pPr rtl="1"/>
          <a:endParaRPr lang="ar-EG"/>
        </a:p>
      </dgm:t>
    </dgm:pt>
    <dgm:pt modelId="{89FA877C-E2F7-4CF7-BAE4-5BBCDDFFF052}" type="pres">
      <dgm:prSet presAssocID="{FF6B6226-042F-49AE-964F-EAD5A13A0D59}" presName="parenttextcomposite" presStyleCnt="0"/>
      <dgm:spPr/>
      <dgm:t>
        <a:bodyPr/>
        <a:lstStyle/>
        <a:p>
          <a:pPr rtl="1"/>
          <a:endParaRPr lang="ar-EG"/>
        </a:p>
      </dgm:t>
    </dgm:pt>
    <dgm:pt modelId="{24F554E3-A467-4917-A474-F6FF1FBEC774}" type="pres">
      <dgm:prSet presAssocID="{FF6B6226-042F-49AE-964F-EAD5A13A0D59}" presName="parenttext" presStyleLbl="revTx" presStyleIdx="2" presStyleCnt="6" custScaleX="107446" custLinFactNeighborX="4354" custLinFactNeighborY="-415">
        <dgm:presLayoutVars>
          <dgm:chMax/>
          <dgm:chPref val="2"/>
          <dgm:bulletEnabled val="1"/>
        </dgm:presLayoutVars>
      </dgm:prSet>
      <dgm:spPr/>
      <dgm:t>
        <a:bodyPr/>
        <a:lstStyle/>
        <a:p>
          <a:pPr rtl="1"/>
          <a:endParaRPr lang="ar-EG"/>
        </a:p>
      </dgm:t>
    </dgm:pt>
    <dgm:pt modelId="{53127A64-7B60-4047-B9F2-EAC4086FCFEE}" type="pres">
      <dgm:prSet presAssocID="{FF6B6226-042F-49AE-964F-EAD5A13A0D59}" presName="parallelogramComposite" presStyleCnt="0"/>
      <dgm:spPr/>
      <dgm:t>
        <a:bodyPr/>
        <a:lstStyle/>
        <a:p>
          <a:pPr rtl="1"/>
          <a:endParaRPr lang="ar-EG"/>
        </a:p>
      </dgm:t>
    </dgm:pt>
    <dgm:pt modelId="{4EFD12B6-1BC5-4919-ACEA-6FD3A94BDDEF}" type="pres">
      <dgm:prSet presAssocID="{FF6B6226-042F-49AE-964F-EAD5A13A0D59}" presName="parallelogram1" presStyleLbl="alignNode1" presStyleIdx="14" presStyleCnt="42"/>
      <dgm:spPr/>
      <dgm:t>
        <a:bodyPr/>
        <a:lstStyle/>
        <a:p>
          <a:pPr rtl="1"/>
          <a:endParaRPr lang="ar-EG"/>
        </a:p>
      </dgm:t>
    </dgm:pt>
    <dgm:pt modelId="{08036462-6A9E-46B3-B0B6-09B6C3C6D4DF}" type="pres">
      <dgm:prSet presAssocID="{FF6B6226-042F-49AE-964F-EAD5A13A0D59}" presName="parallelogram2" presStyleLbl="alignNode1" presStyleIdx="15" presStyleCnt="42"/>
      <dgm:spPr/>
      <dgm:t>
        <a:bodyPr/>
        <a:lstStyle/>
        <a:p>
          <a:pPr rtl="1"/>
          <a:endParaRPr lang="ar-EG"/>
        </a:p>
      </dgm:t>
    </dgm:pt>
    <dgm:pt modelId="{0CAC9103-24FD-4A0C-B6DF-7C6669DF7D01}" type="pres">
      <dgm:prSet presAssocID="{FF6B6226-042F-49AE-964F-EAD5A13A0D59}" presName="parallelogram3" presStyleLbl="alignNode1" presStyleIdx="16" presStyleCnt="42"/>
      <dgm:spPr/>
      <dgm:t>
        <a:bodyPr/>
        <a:lstStyle/>
        <a:p>
          <a:pPr rtl="1"/>
          <a:endParaRPr lang="ar-EG"/>
        </a:p>
      </dgm:t>
    </dgm:pt>
    <dgm:pt modelId="{4EF225C1-54D1-4E15-98ED-8C53DD42152D}" type="pres">
      <dgm:prSet presAssocID="{FF6B6226-042F-49AE-964F-EAD5A13A0D59}" presName="parallelogram4" presStyleLbl="alignNode1" presStyleIdx="17" presStyleCnt="42"/>
      <dgm:spPr/>
      <dgm:t>
        <a:bodyPr/>
        <a:lstStyle/>
        <a:p>
          <a:pPr rtl="1"/>
          <a:endParaRPr lang="ar-EG"/>
        </a:p>
      </dgm:t>
    </dgm:pt>
    <dgm:pt modelId="{D8C14A1E-9260-4085-9E94-C203B81722F0}" type="pres">
      <dgm:prSet presAssocID="{FF6B6226-042F-49AE-964F-EAD5A13A0D59}" presName="parallelogram5" presStyleLbl="alignNode1" presStyleIdx="18" presStyleCnt="42"/>
      <dgm:spPr/>
      <dgm:t>
        <a:bodyPr/>
        <a:lstStyle/>
        <a:p>
          <a:pPr rtl="1"/>
          <a:endParaRPr lang="ar-EG"/>
        </a:p>
      </dgm:t>
    </dgm:pt>
    <dgm:pt modelId="{C32A81CF-7077-4436-BC13-2A21ADD1405E}" type="pres">
      <dgm:prSet presAssocID="{FF6B6226-042F-49AE-964F-EAD5A13A0D59}" presName="parallelogram6" presStyleLbl="alignNode1" presStyleIdx="19" presStyleCnt="42"/>
      <dgm:spPr/>
      <dgm:t>
        <a:bodyPr/>
        <a:lstStyle/>
        <a:p>
          <a:pPr rtl="1"/>
          <a:endParaRPr lang="ar-EG"/>
        </a:p>
      </dgm:t>
    </dgm:pt>
    <dgm:pt modelId="{0324E636-D34B-49EE-A226-15B28701518A}" type="pres">
      <dgm:prSet presAssocID="{FF6B6226-042F-49AE-964F-EAD5A13A0D59}" presName="parallelogram7" presStyleLbl="alignNode1" presStyleIdx="20" presStyleCnt="42"/>
      <dgm:spPr/>
      <dgm:t>
        <a:bodyPr/>
        <a:lstStyle/>
        <a:p>
          <a:pPr rtl="1"/>
          <a:endParaRPr lang="ar-EG"/>
        </a:p>
      </dgm:t>
    </dgm:pt>
    <dgm:pt modelId="{0EA68546-38E8-4F00-ACAF-88A075B86B7B}" type="pres">
      <dgm:prSet presAssocID="{5FF37129-5422-4475-A1B0-3003B5161E28}" presName="sibTrans" presStyleCnt="0"/>
      <dgm:spPr/>
      <dgm:t>
        <a:bodyPr/>
        <a:lstStyle/>
        <a:p>
          <a:pPr rtl="1"/>
          <a:endParaRPr lang="ar-EG"/>
        </a:p>
      </dgm:t>
    </dgm:pt>
    <dgm:pt modelId="{28D9F2FD-B6EF-469B-8504-F70A5FF65901}" type="pres">
      <dgm:prSet presAssocID="{B1A3665D-9779-4CC2-9841-6897409F767B}" presName="parenttextcomposite" presStyleCnt="0"/>
      <dgm:spPr/>
      <dgm:t>
        <a:bodyPr/>
        <a:lstStyle/>
        <a:p>
          <a:pPr rtl="1"/>
          <a:endParaRPr lang="ar-EG"/>
        </a:p>
      </dgm:t>
    </dgm:pt>
    <dgm:pt modelId="{5E6F5152-0154-4E7B-AA9D-F35CD15C1F7E}" type="pres">
      <dgm:prSet presAssocID="{B1A3665D-9779-4CC2-9841-6897409F767B}" presName="parenttext" presStyleLbl="revTx" presStyleIdx="3" presStyleCnt="6">
        <dgm:presLayoutVars>
          <dgm:chMax/>
          <dgm:chPref val="2"/>
          <dgm:bulletEnabled val="1"/>
        </dgm:presLayoutVars>
      </dgm:prSet>
      <dgm:spPr/>
      <dgm:t>
        <a:bodyPr/>
        <a:lstStyle/>
        <a:p>
          <a:pPr rtl="1"/>
          <a:endParaRPr lang="ar-EG"/>
        </a:p>
      </dgm:t>
    </dgm:pt>
    <dgm:pt modelId="{2C4F5C9C-834C-4FF7-B1B8-A890252622BC}" type="pres">
      <dgm:prSet presAssocID="{B1A3665D-9779-4CC2-9841-6897409F767B}" presName="parallelogramComposite" presStyleCnt="0"/>
      <dgm:spPr/>
      <dgm:t>
        <a:bodyPr/>
        <a:lstStyle/>
        <a:p>
          <a:pPr rtl="1"/>
          <a:endParaRPr lang="ar-EG"/>
        </a:p>
      </dgm:t>
    </dgm:pt>
    <dgm:pt modelId="{25B4AEBB-AF1D-46EC-ADF4-FA0029F6709B}" type="pres">
      <dgm:prSet presAssocID="{B1A3665D-9779-4CC2-9841-6897409F767B}" presName="parallelogram1" presStyleLbl="alignNode1" presStyleIdx="21" presStyleCnt="42"/>
      <dgm:spPr/>
      <dgm:t>
        <a:bodyPr/>
        <a:lstStyle/>
        <a:p>
          <a:pPr rtl="1"/>
          <a:endParaRPr lang="ar-EG"/>
        </a:p>
      </dgm:t>
    </dgm:pt>
    <dgm:pt modelId="{52DEA37F-E348-4340-BE6C-3E9536CDC666}" type="pres">
      <dgm:prSet presAssocID="{B1A3665D-9779-4CC2-9841-6897409F767B}" presName="parallelogram2" presStyleLbl="alignNode1" presStyleIdx="22" presStyleCnt="42"/>
      <dgm:spPr/>
      <dgm:t>
        <a:bodyPr/>
        <a:lstStyle/>
        <a:p>
          <a:pPr rtl="1"/>
          <a:endParaRPr lang="ar-EG"/>
        </a:p>
      </dgm:t>
    </dgm:pt>
    <dgm:pt modelId="{50BCF6B9-F8A0-4AF9-A021-4C0205E8826F}" type="pres">
      <dgm:prSet presAssocID="{B1A3665D-9779-4CC2-9841-6897409F767B}" presName="parallelogram3" presStyleLbl="alignNode1" presStyleIdx="23" presStyleCnt="42"/>
      <dgm:spPr/>
      <dgm:t>
        <a:bodyPr/>
        <a:lstStyle/>
        <a:p>
          <a:pPr rtl="1"/>
          <a:endParaRPr lang="ar-EG"/>
        </a:p>
      </dgm:t>
    </dgm:pt>
    <dgm:pt modelId="{55F876A7-DA0B-4A12-8A30-B55B4E7F9125}" type="pres">
      <dgm:prSet presAssocID="{B1A3665D-9779-4CC2-9841-6897409F767B}" presName="parallelogram4" presStyleLbl="alignNode1" presStyleIdx="24" presStyleCnt="42"/>
      <dgm:spPr/>
      <dgm:t>
        <a:bodyPr/>
        <a:lstStyle/>
        <a:p>
          <a:pPr rtl="1"/>
          <a:endParaRPr lang="ar-EG"/>
        </a:p>
      </dgm:t>
    </dgm:pt>
    <dgm:pt modelId="{8C8CFD4F-2D6D-4962-B920-233F550C60BE}" type="pres">
      <dgm:prSet presAssocID="{B1A3665D-9779-4CC2-9841-6897409F767B}" presName="parallelogram5" presStyleLbl="alignNode1" presStyleIdx="25" presStyleCnt="42"/>
      <dgm:spPr/>
      <dgm:t>
        <a:bodyPr/>
        <a:lstStyle/>
        <a:p>
          <a:pPr rtl="1"/>
          <a:endParaRPr lang="ar-EG"/>
        </a:p>
      </dgm:t>
    </dgm:pt>
    <dgm:pt modelId="{2C8CAD98-4675-47E6-9CAD-527B06BC188C}" type="pres">
      <dgm:prSet presAssocID="{B1A3665D-9779-4CC2-9841-6897409F767B}" presName="parallelogram6" presStyleLbl="alignNode1" presStyleIdx="26" presStyleCnt="42"/>
      <dgm:spPr/>
      <dgm:t>
        <a:bodyPr/>
        <a:lstStyle/>
        <a:p>
          <a:pPr rtl="1"/>
          <a:endParaRPr lang="ar-EG"/>
        </a:p>
      </dgm:t>
    </dgm:pt>
    <dgm:pt modelId="{8A7ADB83-8801-415D-9396-81D48BE26CCA}" type="pres">
      <dgm:prSet presAssocID="{B1A3665D-9779-4CC2-9841-6897409F767B}" presName="parallelogram7" presStyleLbl="alignNode1" presStyleIdx="27" presStyleCnt="42"/>
      <dgm:spPr/>
      <dgm:t>
        <a:bodyPr/>
        <a:lstStyle/>
        <a:p>
          <a:pPr rtl="1"/>
          <a:endParaRPr lang="ar-EG"/>
        </a:p>
      </dgm:t>
    </dgm:pt>
    <dgm:pt modelId="{D295E0A9-05B4-4BFC-A6CD-54E0ACC4C38E}" type="pres">
      <dgm:prSet presAssocID="{4F378A56-D1B4-461E-953B-9BF98A934D89}" presName="sibTrans" presStyleCnt="0"/>
      <dgm:spPr/>
      <dgm:t>
        <a:bodyPr/>
        <a:lstStyle/>
        <a:p>
          <a:pPr rtl="1"/>
          <a:endParaRPr lang="ar-EG"/>
        </a:p>
      </dgm:t>
    </dgm:pt>
    <dgm:pt modelId="{7EF518FD-B706-4657-9F44-C88E7FCE4169}" type="pres">
      <dgm:prSet presAssocID="{4D492CE6-3884-4199-9969-B6EBFF625BB1}" presName="parenttextcomposite" presStyleCnt="0"/>
      <dgm:spPr/>
      <dgm:t>
        <a:bodyPr/>
        <a:lstStyle/>
        <a:p>
          <a:pPr rtl="1"/>
          <a:endParaRPr lang="ar-EG"/>
        </a:p>
      </dgm:t>
    </dgm:pt>
    <dgm:pt modelId="{D111BA38-732F-4ACE-B4C3-2C8814D3FDBD}" type="pres">
      <dgm:prSet presAssocID="{4D492CE6-3884-4199-9969-B6EBFF625BB1}" presName="parenttext" presStyleLbl="revTx" presStyleIdx="4" presStyleCnt="6">
        <dgm:presLayoutVars>
          <dgm:chMax/>
          <dgm:chPref val="2"/>
          <dgm:bulletEnabled val="1"/>
        </dgm:presLayoutVars>
      </dgm:prSet>
      <dgm:spPr/>
      <dgm:t>
        <a:bodyPr/>
        <a:lstStyle/>
        <a:p>
          <a:pPr rtl="1"/>
          <a:endParaRPr lang="ar-EG"/>
        </a:p>
      </dgm:t>
    </dgm:pt>
    <dgm:pt modelId="{B13EA3C9-E76D-4989-B9EF-AD7349E841D3}" type="pres">
      <dgm:prSet presAssocID="{4D492CE6-3884-4199-9969-B6EBFF625BB1}" presName="parallelogramComposite" presStyleCnt="0"/>
      <dgm:spPr/>
      <dgm:t>
        <a:bodyPr/>
        <a:lstStyle/>
        <a:p>
          <a:pPr rtl="1"/>
          <a:endParaRPr lang="ar-EG"/>
        </a:p>
      </dgm:t>
    </dgm:pt>
    <dgm:pt modelId="{7D8989E3-528F-495A-AE97-0EAE727362D0}" type="pres">
      <dgm:prSet presAssocID="{4D492CE6-3884-4199-9969-B6EBFF625BB1}" presName="parallelogram1" presStyleLbl="alignNode1" presStyleIdx="28" presStyleCnt="42"/>
      <dgm:spPr/>
      <dgm:t>
        <a:bodyPr/>
        <a:lstStyle/>
        <a:p>
          <a:pPr rtl="1"/>
          <a:endParaRPr lang="ar-EG"/>
        </a:p>
      </dgm:t>
    </dgm:pt>
    <dgm:pt modelId="{0B1B8820-6133-489E-9F5D-53DA8EE67C7F}" type="pres">
      <dgm:prSet presAssocID="{4D492CE6-3884-4199-9969-B6EBFF625BB1}" presName="parallelogram2" presStyleLbl="alignNode1" presStyleIdx="29" presStyleCnt="42"/>
      <dgm:spPr/>
      <dgm:t>
        <a:bodyPr/>
        <a:lstStyle/>
        <a:p>
          <a:pPr rtl="1"/>
          <a:endParaRPr lang="ar-EG"/>
        </a:p>
      </dgm:t>
    </dgm:pt>
    <dgm:pt modelId="{331EDFE1-C4F6-4F05-9827-CC733BB48C49}" type="pres">
      <dgm:prSet presAssocID="{4D492CE6-3884-4199-9969-B6EBFF625BB1}" presName="parallelogram3" presStyleLbl="alignNode1" presStyleIdx="30" presStyleCnt="42"/>
      <dgm:spPr/>
      <dgm:t>
        <a:bodyPr/>
        <a:lstStyle/>
        <a:p>
          <a:pPr rtl="1"/>
          <a:endParaRPr lang="ar-EG"/>
        </a:p>
      </dgm:t>
    </dgm:pt>
    <dgm:pt modelId="{03122BD6-400B-4251-8B59-132970007132}" type="pres">
      <dgm:prSet presAssocID="{4D492CE6-3884-4199-9969-B6EBFF625BB1}" presName="parallelogram4" presStyleLbl="alignNode1" presStyleIdx="31" presStyleCnt="42"/>
      <dgm:spPr/>
      <dgm:t>
        <a:bodyPr/>
        <a:lstStyle/>
        <a:p>
          <a:pPr rtl="1"/>
          <a:endParaRPr lang="ar-EG"/>
        </a:p>
      </dgm:t>
    </dgm:pt>
    <dgm:pt modelId="{3A1F2413-56C0-44A9-B08C-71999D2EA26C}" type="pres">
      <dgm:prSet presAssocID="{4D492CE6-3884-4199-9969-B6EBFF625BB1}" presName="parallelogram5" presStyleLbl="alignNode1" presStyleIdx="32" presStyleCnt="42"/>
      <dgm:spPr/>
      <dgm:t>
        <a:bodyPr/>
        <a:lstStyle/>
        <a:p>
          <a:pPr rtl="1"/>
          <a:endParaRPr lang="ar-EG"/>
        </a:p>
      </dgm:t>
    </dgm:pt>
    <dgm:pt modelId="{276F1287-52C1-460A-A91B-300F75DCDAA7}" type="pres">
      <dgm:prSet presAssocID="{4D492CE6-3884-4199-9969-B6EBFF625BB1}" presName="parallelogram6" presStyleLbl="alignNode1" presStyleIdx="33" presStyleCnt="42"/>
      <dgm:spPr/>
      <dgm:t>
        <a:bodyPr/>
        <a:lstStyle/>
        <a:p>
          <a:pPr rtl="1"/>
          <a:endParaRPr lang="ar-EG"/>
        </a:p>
      </dgm:t>
    </dgm:pt>
    <dgm:pt modelId="{24966070-20AB-4977-B44B-C92DD010D379}" type="pres">
      <dgm:prSet presAssocID="{4D492CE6-3884-4199-9969-B6EBFF625BB1}" presName="parallelogram7" presStyleLbl="alignNode1" presStyleIdx="34" presStyleCnt="42"/>
      <dgm:spPr/>
      <dgm:t>
        <a:bodyPr/>
        <a:lstStyle/>
        <a:p>
          <a:pPr rtl="1"/>
          <a:endParaRPr lang="ar-EG"/>
        </a:p>
      </dgm:t>
    </dgm:pt>
    <dgm:pt modelId="{AFE4F2A8-FFA2-4813-AC10-6E857C7F57E6}" type="pres">
      <dgm:prSet presAssocID="{5961973D-9C15-4D9C-BCAD-417783FBA1FA}" presName="sibTrans" presStyleCnt="0"/>
      <dgm:spPr/>
      <dgm:t>
        <a:bodyPr/>
        <a:lstStyle/>
        <a:p>
          <a:pPr rtl="1"/>
          <a:endParaRPr lang="ar-EG"/>
        </a:p>
      </dgm:t>
    </dgm:pt>
    <dgm:pt modelId="{8C86A165-7B89-4FA7-9D0A-5122A1C89A35}" type="pres">
      <dgm:prSet presAssocID="{5CB9D5F7-54A3-4D77-9215-D45A44EAC18B}" presName="parenttextcomposite" presStyleCnt="0"/>
      <dgm:spPr/>
      <dgm:t>
        <a:bodyPr/>
        <a:lstStyle/>
        <a:p>
          <a:pPr rtl="1"/>
          <a:endParaRPr lang="ar-EG"/>
        </a:p>
      </dgm:t>
    </dgm:pt>
    <dgm:pt modelId="{28F0C471-113B-4604-91B1-7C86A03E8305}" type="pres">
      <dgm:prSet presAssocID="{5CB9D5F7-54A3-4D77-9215-D45A44EAC18B}" presName="parenttext" presStyleLbl="revTx" presStyleIdx="5" presStyleCnt="6">
        <dgm:presLayoutVars>
          <dgm:chMax/>
          <dgm:chPref val="2"/>
          <dgm:bulletEnabled val="1"/>
        </dgm:presLayoutVars>
      </dgm:prSet>
      <dgm:spPr/>
      <dgm:t>
        <a:bodyPr/>
        <a:lstStyle/>
        <a:p>
          <a:pPr rtl="1"/>
          <a:endParaRPr lang="ar-EG"/>
        </a:p>
      </dgm:t>
    </dgm:pt>
    <dgm:pt modelId="{76EBA9DB-1FF1-4B29-B9A4-C1BEE30CB047}" type="pres">
      <dgm:prSet presAssocID="{5CB9D5F7-54A3-4D77-9215-D45A44EAC18B}" presName="parallelogramComposite" presStyleCnt="0"/>
      <dgm:spPr/>
      <dgm:t>
        <a:bodyPr/>
        <a:lstStyle/>
        <a:p>
          <a:pPr rtl="1"/>
          <a:endParaRPr lang="ar-EG"/>
        </a:p>
      </dgm:t>
    </dgm:pt>
    <dgm:pt modelId="{068D3C93-1B80-4905-845F-212F88A56BB6}" type="pres">
      <dgm:prSet presAssocID="{5CB9D5F7-54A3-4D77-9215-D45A44EAC18B}" presName="parallelogram1" presStyleLbl="alignNode1" presStyleIdx="35" presStyleCnt="42"/>
      <dgm:spPr/>
      <dgm:t>
        <a:bodyPr/>
        <a:lstStyle/>
        <a:p>
          <a:pPr rtl="1"/>
          <a:endParaRPr lang="ar-EG"/>
        </a:p>
      </dgm:t>
    </dgm:pt>
    <dgm:pt modelId="{AB00433F-66A8-4C12-88E0-C792081C70B7}" type="pres">
      <dgm:prSet presAssocID="{5CB9D5F7-54A3-4D77-9215-D45A44EAC18B}" presName="parallelogram2" presStyleLbl="alignNode1" presStyleIdx="36" presStyleCnt="42"/>
      <dgm:spPr/>
      <dgm:t>
        <a:bodyPr/>
        <a:lstStyle/>
        <a:p>
          <a:pPr rtl="1"/>
          <a:endParaRPr lang="ar-EG"/>
        </a:p>
      </dgm:t>
    </dgm:pt>
    <dgm:pt modelId="{2C8B7D0F-796C-444A-9F7F-E24779E23E97}" type="pres">
      <dgm:prSet presAssocID="{5CB9D5F7-54A3-4D77-9215-D45A44EAC18B}" presName="parallelogram3" presStyleLbl="alignNode1" presStyleIdx="37" presStyleCnt="42"/>
      <dgm:spPr/>
      <dgm:t>
        <a:bodyPr/>
        <a:lstStyle/>
        <a:p>
          <a:pPr rtl="1"/>
          <a:endParaRPr lang="ar-EG"/>
        </a:p>
      </dgm:t>
    </dgm:pt>
    <dgm:pt modelId="{A89F8EC0-85EB-4B95-86B1-58F9CE1E89A1}" type="pres">
      <dgm:prSet presAssocID="{5CB9D5F7-54A3-4D77-9215-D45A44EAC18B}" presName="parallelogram4" presStyleLbl="alignNode1" presStyleIdx="38" presStyleCnt="42"/>
      <dgm:spPr/>
      <dgm:t>
        <a:bodyPr/>
        <a:lstStyle/>
        <a:p>
          <a:pPr rtl="1"/>
          <a:endParaRPr lang="ar-EG"/>
        </a:p>
      </dgm:t>
    </dgm:pt>
    <dgm:pt modelId="{5C015BE5-2B15-4A1E-BF19-06A50F621870}" type="pres">
      <dgm:prSet presAssocID="{5CB9D5F7-54A3-4D77-9215-D45A44EAC18B}" presName="parallelogram5" presStyleLbl="alignNode1" presStyleIdx="39" presStyleCnt="42"/>
      <dgm:spPr/>
      <dgm:t>
        <a:bodyPr/>
        <a:lstStyle/>
        <a:p>
          <a:pPr rtl="1"/>
          <a:endParaRPr lang="ar-EG"/>
        </a:p>
      </dgm:t>
    </dgm:pt>
    <dgm:pt modelId="{DEAD8F14-FDD8-4292-89AF-79686A8E26A5}" type="pres">
      <dgm:prSet presAssocID="{5CB9D5F7-54A3-4D77-9215-D45A44EAC18B}" presName="parallelogram6" presStyleLbl="alignNode1" presStyleIdx="40" presStyleCnt="42"/>
      <dgm:spPr/>
      <dgm:t>
        <a:bodyPr/>
        <a:lstStyle/>
        <a:p>
          <a:pPr rtl="1"/>
          <a:endParaRPr lang="ar-EG"/>
        </a:p>
      </dgm:t>
    </dgm:pt>
    <dgm:pt modelId="{0B013C2C-B12E-4A4C-A9F2-E067EFA848B6}" type="pres">
      <dgm:prSet presAssocID="{5CB9D5F7-54A3-4D77-9215-D45A44EAC18B}" presName="parallelogram7" presStyleLbl="alignNode1" presStyleIdx="41" presStyleCnt="42"/>
      <dgm:spPr/>
      <dgm:t>
        <a:bodyPr/>
        <a:lstStyle/>
        <a:p>
          <a:pPr rtl="1"/>
          <a:endParaRPr lang="ar-EG"/>
        </a:p>
      </dgm:t>
    </dgm:pt>
  </dgm:ptLst>
  <dgm:cxnLst>
    <dgm:cxn modelId="{72BDD21E-33D1-4C5D-BBC3-D32382CAEE2B}" srcId="{6A8AF1C3-6730-4B37-9E24-3DDD17E15590}" destId="{57E2D5B6-55A5-4A23-853C-931B10C54526}" srcOrd="0" destOrd="0" parTransId="{C9BE6FED-D5B2-47AE-9DBD-5DBC69F94515}" sibTransId="{5D257405-EB1A-46B0-9DB6-C99A2F40449A}"/>
    <dgm:cxn modelId="{757A8851-148C-4536-92C1-FCB0311F92DD}" type="presOf" srcId="{0AB0D6D1-1F5B-4356-9265-48B07AFC8C1F}" destId="{49CF9422-C14E-48A8-83AF-8B5B8083A908}" srcOrd="0" destOrd="0" presId="urn:microsoft.com/office/officeart/2008/layout/VerticalAccentList"/>
    <dgm:cxn modelId="{676B8AE1-3F0F-4B31-A4F2-AD7806D9052D}" srcId="{6A8AF1C3-6730-4B37-9E24-3DDD17E15590}" destId="{B1A3665D-9779-4CC2-9841-6897409F767B}" srcOrd="3" destOrd="0" parTransId="{84481B64-F71A-4509-AFCE-C536447906A4}" sibTransId="{4F378A56-D1B4-461E-953B-9BF98A934D89}"/>
    <dgm:cxn modelId="{61D60266-2E7F-40A9-A176-047EE9578076}" type="presOf" srcId="{FF6B6226-042F-49AE-964F-EAD5A13A0D59}" destId="{24F554E3-A467-4917-A474-F6FF1FBEC774}" srcOrd="0" destOrd="0" presId="urn:microsoft.com/office/officeart/2008/layout/VerticalAccentList"/>
    <dgm:cxn modelId="{77E317FC-8DAA-40B7-9138-A9A8DF884B29}" type="presOf" srcId="{B1A3665D-9779-4CC2-9841-6897409F767B}" destId="{5E6F5152-0154-4E7B-AA9D-F35CD15C1F7E}" srcOrd="0" destOrd="0" presId="urn:microsoft.com/office/officeart/2008/layout/VerticalAccentList"/>
    <dgm:cxn modelId="{C83BE91C-6443-4CA4-B340-ED4856BB5C54}" type="presOf" srcId="{5CB9D5F7-54A3-4D77-9215-D45A44EAC18B}" destId="{28F0C471-113B-4604-91B1-7C86A03E8305}" srcOrd="0" destOrd="0" presId="urn:microsoft.com/office/officeart/2008/layout/VerticalAccentList"/>
    <dgm:cxn modelId="{CCE381C1-623C-4210-99AB-238E091D5ABE}" type="presOf" srcId="{57E2D5B6-55A5-4A23-853C-931B10C54526}" destId="{28ADB40E-B8B4-4DA4-BEB4-0CBE5A4A64A1}" srcOrd="0" destOrd="0" presId="urn:microsoft.com/office/officeart/2008/layout/VerticalAccentList"/>
    <dgm:cxn modelId="{06297379-1962-44C4-84C7-FCBDA8284625}" srcId="{6A8AF1C3-6730-4B37-9E24-3DDD17E15590}" destId="{0AB0D6D1-1F5B-4356-9265-48B07AFC8C1F}" srcOrd="1" destOrd="0" parTransId="{5D5A7C8D-5838-4DAF-8044-CD69EE03797A}" sibTransId="{51C6F68A-2223-4688-AB7D-4406D993ED65}"/>
    <dgm:cxn modelId="{01847299-F794-43B1-9F9E-7CDC1B433F3E}" srcId="{6A8AF1C3-6730-4B37-9E24-3DDD17E15590}" destId="{5CB9D5F7-54A3-4D77-9215-D45A44EAC18B}" srcOrd="5" destOrd="0" parTransId="{61DC1C17-B2FA-4A49-93FA-944789DC54AE}" sibTransId="{197D9F04-C4F4-4E86-A8C7-19F5392CDFC2}"/>
    <dgm:cxn modelId="{FCA99F41-AB69-4514-BC9E-7CF1BCD463CF}" srcId="{6A8AF1C3-6730-4B37-9E24-3DDD17E15590}" destId="{4D492CE6-3884-4199-9969-B6EBFF625BB1}" srcOrd="4" destOrd="0" parTransId="{5E8CAD51-7439-4D02-B1B8-D1D51EBD9ABD}" sibTransId="{5961973D-9C15-4D9C-BCAD-417783FBA1FA}"/>
    <dgm:cxn modelId="{7AE0B83C-9D01-43A5-8985-88BDA7064DF3}" srcId="{6A8AF1C3-6730-4B37-9E24-3DDD17E15590}" destId="{FF6B6226-042F-49AE-964F-EAD5A13A0D59}" srcOrd="2" destOrd="0" parTransId="{495792EB-4492-41FE-B9B8-174AB294F418}" sibTransId="{5FF37129-5422-4475-A1B0-3003B5161E28}"/>
    <dgm:cxn modelId="{EA1D45A4-E795-485A-AB76-9E6230C1C428}" type="presOf" srcId="{6A8AF1C3-6730-4B37-9E24-3DDD17E15590}" destId="{E313B1F4-39BC-4770-84D1-50A3C10E29B4}" srcOrd="0" destOrd="0" presId="urn:microsoft.com/office/officeart/2008/layout/VerticalAccentList"/>
    <dgm:cxn modelId="{BEE73DAE-0D4B-4074-AEB6-C9D2EB9289F4}" type="presOf" srcId="{4D492CE6-3884-4199-9969-B6EBFF625BB1}" destId="{D111BA38-732F-4ACE-B4C3-2C8814D3FDBD}" srcOrd="0" destOrd="0" presId="urn:microsoft.com/office/officeart/2008/layout/VerticalAccentList"/>
    <dgm:cxn modelId="{A167F549-0E34-4950-9E2A-E1F4C708B0F0}" type="presParOf" srcId="{E313B1F4-39BC-4770-84D1-50A3C10E29B4}" destId="{85B53AA4-D495-437A-A41E-D30A2B233EEE}" srcOrd="0" destOrd="0" presId="urn:microsoft.com/office/officeart/2008/layout/VerticalAccentList"/>
    <dgm:cxn modelId="{DCD652B2-47DA-469A-BE9D-40311A9FD0CD}" type="presParOf" srcId="{85B53AA4-D495-437A-A41E-D30A2B233EEE}" destId="{28ADB40E-B8B4-4DA4-BEB4-0CBE5A4A64A1}" srcOrd="0" destOrd="0" presId="urn:microsoft.com/office/officeart/2008/layout/VerticalAccentList"/>
    <dgm:cxn modelId="{9D6157A0-6458-444F-8272-0FC1C76D7101}" type="presParOf" srcId="{E313B1F4-39BC-4770-84D1-50A3C10E29B4}" destId="{ADEA9B63-22AF-4AA2-88CF-E3B0B94D2549}" srcOrd="1" destOrd="0" presId="urn:microsoft.com/office/officeart/2008/layout/VerticalAccentList"/>
    <dgm:cxn modelId="{A8F93003-0162-456A-BF37-18D1B766D071}" type="presParOf" srcId="{ADEA9B63-22AF-4AA2-88CF-E3B0B94D2549}" destId="{964AED2D-73F1-426B-B227-7F25F9421021}" srcOrd="0" destOrd="0" presId="urn:microsoft.com/office/officeart/2008/layout/VerticalAccentList"/>
    <dgm:cxn modelId="{560320CE-F019-4F73-8A65-1067C38F41AC}" type="presParOf" srcId="{ADEA9B63-22AF-4AA2-88CF-E3B0B94D2549}" destId="{3996A825-3C88-4D6B-B3EF-99CD902168B6}" srcOrd="1" destOrd="0" presId="urn:microsoft.com/office/officeart/2008/layout/VerticalAccentList"/>
    <dgm:cxn modelId="{6E09F048-948D-4D75-A8D3-E6C3531B691A}" type="presParOf" srcId="{ADEA9B63-22AF-4AA2-88CF-E3B0B94D2549}" destId="{92772DBA-C589-45F6-BB10-A963848D3870}" srcOrd="2" destOrd="0" presId="urn:microsoft.com/office/officeart/2008/layout/VerticalAccentList"/>
    <dgm:cxn modelId="{8344E5EF-951F-4D82-9D80-9198022C3F41}" type="presParOf" srcId="{ADEA9B63-22AF-4AA2-88CF-E3B0B94D2549}" destId="{42541252-9DF9-482B-A569-B90BA7D6F9F4}" srcOrd="3" destOrd="0" presId="urn:microsoft.com/office/officeart/2008/layout/VerticalAccentList"/>
    <dgm:cxn modelId="{751E4582-F06C-43C3-AC03-8A1BA0282859}" type="presParOf" srcId="{ADEA9B63-22AF-4AA2-88CF-E3B0B94D2549}" destId="{69D9B050-6345-47D9-9694-145B77D5AAEF}" srcOrd="4" destOrd="0" presId="urn:microsoft.com/office/officeart/2008/layout/VerticalAccentList"/>
    <dgm:cxn modelId="{3A66BFFE-41D1-48BC-9525-BB21B10B6185}" type="presParOf" srcId="{ADEA9B63-22AF-4AA2-88CF-E3B0B94D2549}" destId="{60E08552-5CE1-435B-B29A-EEA284EEF898}" srcOrd="5" destOrd="0" presId="urn:microsoft.com/office/officeart/2008/layout/VerticalAccentList"/>
    <dgm:cxn modelId="{8B89151C-0753-4042-91D4-0541B5BC1215}" type="presParOf" srcId="{ADEA9B63-22AF-4AA2-88CF-E3B0B94D2549}" destId="{5510EAE9-170F-47A1-A626-131AC85D052A}" srcOrd="6" destOrd="0" presId="urn:microsoft.com/office/officeart/2008/layout/VerticalAccentList"/>
    <dgm:cxn modelId="{28944887-89E1-40DF-8071-B3E41918D8D4}" type="presParOf" srcId="{E313B1F4-39BC-4770-84D1-50A3C10E29B4}" destId="{9F842AA7-91C2-48FA-AA11-0346163ACD1C}" srcOrd="2" destOrd="0" presId="urn:microsoft.com/office/officeart/2008/layout/VerticalAccentList"/>
    <dgm:cxn modelId="{F3AC9203-42E9-4BF1-A0F5-01E9CD5AA2BD}" type="presParOf" srcId="{E313B1F4-39BC-4770-84D1-50A3C10E29B4}" destId="{C386E30D-FE48-4974-8299-06AFF91F6A7A}" srcOrd="3" destOrd="0" presId="urn:microsoft.com/office/officeart/2008/layout/VerticalAccentList"/>
    <dgm:cxn modelId="{44515C20-CF49-4870-93DF-8403141C893D}" type="presParOf" srcId="{C386E30D-FE48-4974-8299-06AFF91F6A7A}" destId="{49CF9422-C14E-48A8-83AF-8B5B8083A908}" srcOrd="0" destOrd="0" presId="urn:microsoft.com/office/officeart/2008/layout/VerticalAccentList"/>
    <dgm:cxn modelId="{F1391247-96BE-46EC-BBA0-26B6FBC7F98A}" type="presParOf" srcId="{E313B1F4-39BC-4770-84D1-50A3C10E29B4}" destId="{620456AC-37BC-4BC9-8692-C41E6DB1B4B3}" srcOrd="4" destOrd="0" presId="urn:microsoft.com/office/officeart/2008/layout/VerticalAccentList"/>
    <dgm:cxn modelId="{68DF911B-72CE-491C-B18F-2AC8BB616D02}" type="presParOf" srcId="{620456AC-37BC-4BC9-8692-C41E6DB1B4B3}" destId="{E03B20C6-34A7-49FC-B64E-655B200CEC15}" srcOrd="0" destOrd="0" presId="urn:microsoft.com/office/officeart/2008/layout/VerticalAccentList"/>
    <dgm:cxn modelId="{27FA54F5-65EC-4DC4-BCB4-F6D9718BE7B5}" type="presParOf" srcId="{620456AC-37BC-4BC9-8692-C41E6DB1B4B3}" destId="{680EA9FD-F0BE-432A-A98C-458DFCBB612A}" srcOrd="1" destOrd="0" presId="urn:microsoft.com/office/officeart/2008/layout/VerticalAccentList"/>
    <dgm:cxn modelId="{47E9CAA3-4875-4AEA-9CA1-3AFEF3AAA7C3}" type="presParOf" srcId="{620456AC-37BC-4BC9-8692-C41E6DB1B4B3}" destId="{D6955C86-92F3-446A-993A-4EC8D26026EB}" srcOrd="2" destOrd="0" presId="urn:microsoft.com/office/officeart/2008/layout/VerticalAccentList"/>
    <dgm:cxn modelId="{507A08E8-1307-4D79-B972-7DB2EB6A0216}" type="presParOf" srcId="{620456AC-37BC-4BC9-8692-C41E6DB1B4B3}" destId="{82DA8A12-8522-4647-A72B-097DAB5BB593}" srcOrd="3" destOrd="0" presId="urn:microsoft.com/office/officeart/2008/layout/VerticalAccentList"/>
    <dgm:cxn modelId="{43BD8BC8-362F-41A0-A97E-8DDE9FAA5707}" type="presParOf" srcId="{620456AC-37BC-4BC9-8692-C41E6DB1B4B3}" destId="{85407A16-8F51-4027-8563-4FC11BD7228C}" srcOrd="4" destOrd="0" presId="urn:microsoft.com/office/officeart/2008/layout/VerticalAccentList"/>
    <dgm:cxn modelId="{565A41B5-BC05-439E-B048-B284CD1C2642}" type="presParOf" srcId="{620456AC-37BC-4BC9-8692-C41E6DB1B4B3}" destId="{CC2C0F86-6F37-4758-9B41-8BCEEE97C598}" srcOrd="5" destOrd="0" presId="urn:microsoft.com/office/officeart/2008/layout/VerticalAccentList"/>
    <dgm:cxn modelId="{F502E96E-DEE1-4A35-B73C-07EBDEF8AEEC}" type="presParOf" srcId="{620456AC-37BC-4BC9-8692-C41E6DB1B4B3}" destId="{5389A432-175A-440E-BA53-32ED11D2DC63}" srcOrd="6" destOrd="0" presId="urn:microsoft.com/office/officeart/2008/layout/VerticalAccentList"/>
    <dgm:cxn modelId="{350B41DA-8B34-4B90-BD02-748269972C6E}" type="presParOf" srcId="{E313B1F4-39BC-4770-84D1-50A3C10E29B4}" destId="{8AA25F54-D869-4A02-8DAD-088EEC27EDAA}" srcOrd="5" destOrd="0" presId="urn:microsoft.com/office/officeart/2008/layout/VerticalAccentList"/>
    <dgm:cxn modelId="{56CC4111-DE1E-4A95-A56C-B57AF2D5B413}" type="presParOf" srcId="{E313B1F4-39BC-4770-84D1-50A3C10E29B4}" destId="{89FA877C-E2F7-4CF7-BAE4-5BBCDDFFF052}" srcOrd="6" destOrd="0" presId="urn:microsoft.com/office/officeart/2008/layout/VerticalAccentList"/>
    <dgm:cxn modelId="{29BAE3FE-6259-47CD-8FD5-99017A9AB173}" type="presParOf" srcId="{89FA877C-E2F7-4CF7-BAE4-5BBCDDFFF052}" destId="{24F554E3-A467-4917-A474-F6FF1FBEC774}" srcOrd="0" destOrd="0" presId="urn:microsoft.com/office/officeart/2008/layout/VerticalAccentList"/>
    <dgm:cxn modelId="{A2A00D3E-36F3-459E-8F81-DCA2EE6ACAEF}" type="presParOf" srcId="{E313B1F4-39BC-4770-84D1-50A3C10E29B4}" destId="{53127A64-7B60-4047-B9F2-EAC4086FCFEE}" srcOrd="7" destOrd="0" presId="urn:microsoft.com/office/officeart/2008/layout/VerticalAccentList"/>
    <dgm:cxn modelId="{406BA87E-43EC-4C80-A216-1AB867309E6B}" type="presParOf" srcId="{53127A64-7B60-4047-B9F2-EAC4086FCFEE}" destId="{4EFD12B6-1BC5-4919-ACEA-6FD3A94BDDEF}" srcOrd="0" destOrd="0" presId="urn:microsoft.com/office/officeart/2008/layout/VerticalAccentList"/>
    <dgm:cxn modelId="{9D1076E3-1266-48CD-845F-81344792BA35}" type="presParOf" srcId="{53127A64-7B60-4047-B9F2-EAC4086FCFEE}" destId="{08036462-6A9E-46B3-B0B6-09B6C3C6D4DF}" srcOrd="1" destOrd="0" presId="urn:microsoft.com/office/officeart/2008/layout/VerticalAccentList"/>
    <dgm:cxn modelId="{E8EE2105-8754-4134-BF02-E4AD4C19E4F5}" type="presParOf" srcId="{53127A64-7B60-4047-B9F2-EAC4086FCFEE}" destId="{0CAC9103-24FD-4A0C-B6DF-7C6669DF7D01}" srcOrd="2" destOrd="0" presId="urn:microsoft.com/office/officeart/2008/layout/VerticalAccentList"/>
    <dgm:cxn modelId="{38066794-3DD0-49C7-A8A8-B9AB54E47103}" type="presParOf" srcId="{53127A64-7B60-4047-B9F2-EAC4086FCFEE}" destId="{4EF225C1-54D1-4E15-98ED-8C53DD42152D}" srcOrd="3" destOrd="0" presId="urn:microsoft.com/office/officeart/2008/layout/VerticalAccentList"/>
    <dgm:cxn modelId="{ED0B55BD-0705-4D38-9911-9453AFC2A6FA}" type="presParOf" srcId="{53127A64-7B60-4047-B9F2-EAC4086FCFEE}" destId="{D8C14A1E-9260-4085-9E94-C203B81722F0}" srcOrd="4" destOrd="0" presId="urn:microsoft.com/office/officeart/2008/layout/VerticalAccentList"/>
    <dgm:cxn modelId="{4B6EE300-F03B-49B7-BFA7-03BA293F55DD}" type="presParOf" srcId="{53127A64-7B60-4047-B9F2-EAC4086FCFEE}" destId="{C32A81CF-7077-4436-BC13-2A21ADD1405E}" srcOrd="5" destOrd="0" presId="urn:microsoft.com/office/officeart/2008/layout/VerticalAccentList"/>
    <dgm:cxn modelId="{E27CBB9C-9AC1-4B63-A149-7BA7F3ACDBAB}" type="presParOf" srcId="{53127A64-7B60-4047-B9F2-EAC4086FCFEE}" destId="{0324E636-D34B-49EE-A226-15B28701518A}" srcOrd="6" destOrd="0" presId="urn:microsoft.com/office/officeart/2008/layout/VerticalAccentList"/>
    <dgm:cxn modelId="{A3F5A31D-106B-42F4-9B18-E2289839BDCE}" type="presParOf" srcId="{E313B1F4-39BC-4770-84D1-50A3C10E29B4}" destId="{0EA68546-38E8-4F00-ACAF-88A075B86B7B}" srcOrd="8" destOrd="0" presId="urn:microsoft.com/office/officeart/2008/layout/VerticalAccentList"/>
    <dgm:cxn modelId="{9F3748C5-B942-4959-A304-CF38E3A2CC77}" type="presParOf" srcId="{E313B1F4-39BC-4770-84D1-50A3C10E29B4}" destId="{28D9F2FD-B6EF-469B-8504-F70A5FF65901}" srcOrd="9" destOrd="0" presId="urn:microsoft.com/office/officeart/2008/layout/VerticalAccentList"/>
    <dgm:cxn modelId="{34742415-1FC9-434D-AB08-28E484B50852}" type="presParOf" srcId="{28D9F2FD-B6EF-469B-8504-F70A5FF65901}" destId="{5E6F5152-0154-4E7B-AA9D-F35CD15C1F7E}" srcOrd="0" destOrd="0" presId="urn:microsoft.com/office/officeart/2008/layout/VerticalAccentList"/>
    <dgm:cxn modelId="{083B3ADD-4742-41F2-B880-DCB96B3EDF58}" type="presParOf" srcId="{E313B1F4-39BC-4770-84D1-50A3C10E29B4}" destId="{2C4F5C9C-834C-4FF7-B1B8-A890252622BC}" srcOrd="10" destOrd="0" presId="urn:microsoft.com/office/officeart/2008/layout/VerticalAccentList"/>
    <dgm:cxn modelId="{E13CDE4D-AB5D-40B9-957E-5BCD27D00FBB}" type="presParOf" srcId="{2C4F5C9C-834C-4FF7-B1B8-A890252622BC}" destId="{25B4AEBB-AF1D-46EC-ADF4-FA0029F6709B}" srcOrd="0" destOrd="0" presId="urn:microsoft.com/office/officeart/2008/layout/VerticalAccentList"/>
    <dgm:cxn modelId="{E14B4D3F-BE82-4C24-9D16-E37402AB273F}" type="presParOf" srcId="{2C4F5C9C-834C-4FF7-B1B8-A890252622BC}" destId="{52DEA37F-E348-4340-BE6C-3E9536CDC666}" srcOrd="1" destOrd="0" presId="urn:microsoft.com/office/officeart/2008/layout/VerticalAccentList"/>
    <dgm:cxn modelId="{40E69122-0556-4A94-893D-E5F9CD122CBC}" type="presParOf" srcId="{2C4F5C9C-834C-4FF7-B1B8-A890252622BC}" destId="{50BCF6B9-F8A0-4AF9-A021-4C0205E8826F}" srcOrd="2" destOrd="0" presId="urn:microsoft.com/office/officeart/2008/layout/VerticalAccentList"/>
    <dgm:cxn modelId="{18BDE508-0580-430D-A802-2A1A3FCCF46D}" type="presParOf" srcId="{2C4F5C9C-834C-4FF7-B1B8-A890252622BC}" destId="{55F876A7-DA0B-4A12-8A30-B55B4E7F9125}" srcOrd="3" destOrd="0" presId="urn:microsoft.com/office/officeart/2008/layout/VerticalAccentList"/>
    <dgm:cxn modelId="{787BFC67-A619-4377-A520-B7266DB4D057}" type="presParOf" srcId="{2C4F5C9C-834C-4FF7-B1B8-A890252622BC}" destId="{8C8CFD4F-2D6D-4962-B920-233F550C60BE}" srcOrd="4" destOrd="0" presId="urn:microsoft.com/office/officeart/2008/layout/VerticalAccentList"/>
    <dgm:cxn modelId="{4F9B34C7-04A1-423A-B117-D9D0EA16A93E}" type="presParOf" srcId="{2C4F5C9C-834C-4FF7-B1B8-A890252622BC}" destId="{2C8CAD98-4675-47E6-9CAD-527B06BC188C}" srcOrd="5" destOrd="0" presId="urn:microsoft.com/office/officeart/2008/layout/VerticalAccentList"/>
    <dgm:cxn modelId="{BC1B0A61-5472-4E6D-99B9-469886C5BFC9}" type="presParOf" srcId="{2C4F5C9C-834C-4FF7-B1B8-A890252622BC}" destId="{8A7ADB83-8801-415D-9396-81D48BE26CCA}" srcOrd="6" destOrd="0" presId="urn:microsoft.com/office/officeart/2008/layout/VerticalAccentList"/>
    <dgm:cxn modelId="{E79B28E6-4B9F-4E0A-8BB5-43123F7D2957}" type="presParOf" srcId="{E313B1F4-39BC-4770-84D1-50A3C10E29B4}" destId="{D295E0A9-05B4-4BFC-A6CD-54E0ACC4C38E}" srcOrd="11" destOrd="0" presId="urn:microsoft.com/office/officeart/2008/layout/VerticalAccentList"/>
    <dgm:cxn modelId="{86A0DDDB-2D59-45D2-8392-8F1E409D6F1D}" type="presParOf" srcId="{E313B1F4-39BC-4770-84D1-50A3C10E29B4}" destId="{7EF518FD-B706-4657-9F44-C88E7FCE4169}" srcOrd="12" destOrd="0" presId="urn:microsoft.com/office/officeart/2008/layout/VerticalAccentList"/>
    <dgm:cxn modelId="{95E57D72-D413-4E3B-8419-84BAD862E7C5}" type="presParOf" srcId="{7EF518FD-B706-4657-9F44-C88E7FCE4169}" destId="{D111BA38-732F-4ACE-B4C3-2C8814D3FDBD}" srcOrd="0" destOrd="0" presId="urn:microsoft.com/office/officeart/2008/layout/VerticalAccentList"/>
    <dgm:cxn modelId="{E3D162D2-CD14-46EE-89D7-DD14B7408AE5}" type="presParOf" srcId="{E313B1F4-39BC-4770-84D1-50A3C10E29B4}" destId="{B13EA3C9-E76D-4989-B9EF-AD7349E841D3}" srcOrd="13" destOrd="0" presId="urn:microsoft.com/office/officeart/2008/layout/VerticalAccentList"/>
    <dgm:cxn modelId="{40AAC22E-9225-45C9-8E3C-E70D5F6D57BC}" type="presParOf" srcId="{B13EA3C9-E76D-4989-B9EF-AD7349E841D3}" destId="{7D8989E3-528F-495A-AE97-0EAE727362D0}" srcOrd="0" destOrd="0" presId="urn:microsoft.com/office/officeart/2008/layout/VerticalAccentList"/>
    <dgm:cxn modelId="{C9531ED9-5EFE-4044-8E55-212AFF8B7D54}" type="presParOf" srcId="{B13EA3C9-E76D-4989-B9EF-AD7349E841D3}" destId="{0B1B8820-6133-489E-9F5D-53DA8EE67C7F}" srcOrd="1" destOrd="0" presId="urn:microsoft.com/office/officeart/2008/layout/VerticalAccentList"/>
    <dgm:cxn modelId="{FB1AED90-BF17-47FE-80A6-AD0DB0E3EF4E}" type="presParOf" srcId="{B13EA3C9-E76D-4989-B9EF-AD7349E841D3}" destId="{331EDFE1-C4F6-4F05-9827-CC733BB48C49}" srcOrd="2" destOrd="0" presId="urn:microsoft.com/office/officeart/2008/layout/VerticalAccentList"/>
    <dgm:cxn modelId="{85D49E82-9D02-4928-9DE2-7DC8FDBE2A5F}" type="presParOf" srcId="{B13EA3C9-E76D-4989-B9EF-AD7349E841D3}" destId="{03122BD6-400B-4251-8B59-132970007132}" srcOrd="3" destOrd="0" presId="urn:microsoft.com/office/officeart/2008/layout/VerticalAccentList"/>
    <dgm:cxn modelId="{E102AA93-7261-40AB-90E3-F724D4E326B7}" type="presParOf" srcId="{B13EA3C9-E76D-4989-B9EF-AD7349E841D3}" destId="{3A1F2413-56C0-44A9-B08C-71999D2EA26C}" srcOrd="4" destOrd="0" presId="urn:microsoft.com/office/officeart/2008/layout/VerticalAccentList"/>
    <dgm:cxn modelId="{18053C49-8C96-43BD-ABE0-29AAC8A6B530}" type="presParOf" srcId="{B13EA3C9-E76D-4989-B9EF-AD7349E841D3}" destId="{276F1287-52C1-460A-A91B-300F75DCDAA7}" srcOrd="5" destOrd="0" presId="urn:microsoft.com/office/officeart/2008/layout/VerticalAccentList"/>
    <dgm:cxn modelId="{4961EC43-3D39-4E55-A3F9-673F6B8C3FB1}" type="presParOf" srcId="{B13EA3C9-E76D-4989-B9EF-AD7349E841D3}" destId="{24966070-20AB-4977-B44B-C92DD010D379}" srcOrd="6" destOrd="0" presId="urn:microsoft.com/office/officeart/2008/layout/VerticalAccentList"/>
    <dgm:cxn modelId="{43CA05C9-7B9D-4741-A1BA-559F917D15E0}" type="presParOf" srcId="{E313B1F4-39BC-4770-84D1-50A3C10E29B4}" destId="{AFE4F2A8-FFA2-4813-AC10-6E857C7F57E6}" srcOrd="14" destOrd="0" presId="urn:microsoft.com/office/officeart/2008/layout/VerticalAccentList"/>
    <dgm:cxn modelId="{FA7A5579-B6A7-4D88-9DD0-89F838D10CBC}" type="presParOf" srcId="{E313B1F4-39BC-4770-84D1-50A3C10E29B4}" destId="{8C86A165-7B89-4FA7-9D0A-5122A1C89A35}" srcOrd="15" destOrd="0" presId="urn:microsoft.com/office/officeart/2008/layout/VerticalAccentList"/>
    <dgm:cxn modelId="{DC0BD3DD-15FF-4ECC-9413-5825E80AED1F}" type="presParOf" srcId="{8C86A165-7B89-4FA7-9D0A-5122A1C89A35}" destId="{28F0C471-113B-4604-91B1-7C86A03E8305}" srcOrd="0" destOrd="0" presId="urn:microsoft.com/office/officeart/2008/layout/VerticalAccentList"/>
    <dgm:cxn modelId="{0CC5D932-6F56-42EF-B64D-892DE500AFFE}" type="presParOf" srcId="{E313B1F4-39BC-4770-84D1-50A3C10E29B4}" destId="{76EBA9DB-1FF1-4B29-B9A4-C1BEE30CB047}" srcOrd="16" destOrd="0" presId="urn:microsoft.com/office/officeart/2008/layout/VerticalAccentList"/>
    <dgm:cxn modelId="{69721862-FA7C-4720-A9F3-4346DA8C33DA}" type="presParOf" srcId="{76EBA9DB-1FF1-4B29-B9A4-C1BEE30CB047}" destId="{068D3C93-1B80-4905-845F-212F88A56BB6}" srcOrd="0" destOrd="0" presId="urn:microsoft.com/office/officeart/2008/layout/VerticalAccentList"/>
    <dgm:cxn modelId="{1178E10A-504C-484D-A616-9F3A994172CC}" type="presParOf" srcId="{76EBA9DB-1FF1-4B29-B9A4-C1BEE30CB047}" destId="{AB00433F-66A8-4C12-88E0-C792081C70B7}" srcOrd="1" destOrd="0" presId="urn:microsoft.com/office/officeart/2008/layout/VerticalAccentList"/>
    <dgm:cxn modelId="{9A26194E-804D-42DE-A3C1-74CA97221FA7}" type="presParOf" srcId="{76EBA9DB-1FF1-4B29-B9A4-C1BEE30CB047}" destId="{2C8B7D0F-796C-444A-9F7F-E24779E23E97}" srcOrd="2" destOrd="0" presId="urn:microsoft.com/office/officeart/2008/layout/VerticalAccentList"/>
    <dgm:cxn modelId="{061C4C26-D79A-4EB1-856C-BAF398646579}" type="presParOf" srcId="{76EBA9DB-1FF1-4B29-B9A4-C1BEE30CB047}" destId="{A89F8EC0-85EB-4B95-86B1-58F9CE1E89A1}" srcOrd="3" destOrd="0" presId="urn:microsoft.com/office/officeart/2008/layout/VerticalAccentList"/>
    <dgm:cxn modelId="{AC02F371-C4C6-4FDC-BBB5-40273E4F6AA7}" type="presParOf" srcId="{76EBA9DB-1FF1-4B29-B9A4-C1BEE30CB047}" destId="{5C015BE5-2B15-4A1E-BF19-06A50F621870}" srcOrd="4" destOrd="0" presId="urn:microsoft.com/office/officeart/2008/layout/VerticalAccentList"/>
    <dgm:cxn modelId="{F2679B74-D02C-4246-AD75-BCE799965662}" type="presParOf" srcId="{76EBA9DB-1FF1-4B29-B9A4-C1BEE30CB047}" destId="{DEAD8F14-FDD8-4292-89AF-79686A8E26A5}" srcOrd="5" destOrd="0" presId="urn:microsoft.com/office/officeart/2008/layout/VerticalAccentList"/>
    <dgm:cxn modelId="{44F247F2-60ED-4E81-80EB-23CE54EF8ABC}" type="presParOf" srcId="{76EBA9DB-1FF1-4B29-B9A4-C1BEE30CB047}" destId="{0B013C2C-B12E-4A4C-A9F2-E067EFA848B6}" srcOrd="6"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4492E2E-8537-445E-90FA-D7709F90BD07}" type="doc">
      <dgm:prSet loTypeId="urn:microsoft.com/office/officeart/2005/8/layout/pyramid2" loCatId="pyramid" qsTypeId="urn:microsoft.com/office/officeart/2005/8/quickstyle/simple1" qsCatId="simple" csTypeId="urn:microsoft.com/office/officeart/2005/8/colors/accent1_2" csCatId="accent1" phldr="1"/>
      <dgm:spPr>
        <a:scene3d>
          <a:camera prst="orthographicFront">
            <a:rot lat="0" lon="0" rev="0"/>
          </a:camera>
          <a:lightRig rig="glow" dir="t">
            <a:rot lat="0" lon="0" rev="14100000"/>
          </a:lightRig>
        </a:scene3d>
      </dgm:spPr>
      <dgm:t>
        <a:bodyPr/>
        <a:lstStyle/>
        <a:p>
          <a:pPr rtl="1"/>
          <a:endParaRPr lang="ar-EG"/>
        </a:p>
      </dgm:t>
    </dgm:pt>
    <dgm:pt modelId="{1AD515C8-585B-40F8-939A-B17B0181A0F2}">
      <dgm:prSet phldrT="[Text]" custT="1"/>
      <dgm:spPr>
        <a:xfrm>
          <a:off x="1224140" y="3573267"/>
          <a:ext cx="6946184" cy="848611"/>
        </a:xfrm>
        <a:prstGeom prst="roundRect">
          <a:avLst/>
        </a:prstGeom>
        <a:solidFill>
          <a:srgbClr val="D48886"/>
        </a:solidFill>
        <a:ln w="25400" cap="flat" cmpd="sng" algn="ctr">
          <a:noFill/>
          <a:prstDash val="solid"/>
        </a:ln>
        <a:effectLst/>
        <a:scene3d>
          <a:camera prst="orthographicFront">
            <a:rot lat="0" lon="0" rev="0"/>
          </a:camera>
          <a:lightRig rig="glow" dir="t">
            <a:rot lat="0" lon="0" rev="14100000"/>
          </a:lightRig>
        </a:scene3d>
        <a:sp3d prstMaterial="softEdge">
          <a:bevelT w="127000" prst="artDeco"/>
        </a:sp3d>
      </dgm:spPr>
      <dgm:t>
        <a:bodyPr/>
        <a:lstStyle/>
        <a:p>
          <a:pPr rtl="1"/>
          <a:r>
            <a:rPr lang="ar-SA" sz="2800" b="1" dirty="0" smtClean="0">
              <a:solidFill>
                <a:schemeClr val="tx2">
                  <a:lumMod val="75000"/>
                </a:schemeClr>
              </a:solidFill>
              <a:latin typeface="Traditional Arabic" pitchFamily="18" charset="-78"/>
              <a:cs typeface="Traditional Arabic" pitchFamily="18" charset="-78"/>
            </a:rPr>
            <a:t>الإصابة بفقر الدم الناتج عن فقدان الشهية؛ بسبب الضّغط النفسي والتوتر</a:t>
          </a:r>
          <a:endParaRPr lang="ar-EG" sz="2800" dirty="0">
            <a:solidFill>
              <a:schemeClr val="tx2">
                <a:lumMod val="75000"/>
              </a:schemeClr>
            </a:solidFill>
            <a:latin typeface="Traditional Arabic" pitchFamily="18" charset="-78"/>
            <a:ea typeface="+mn-ea"/>
            <a:cs typeface="Traditional Arabic" pitchFamily="18" charset="-78"/>
          </a:endParaRPr>
        </a:p>
      </dgm:t>
    </dgm:pt>
    <dgm:pt modelId="{B602AE31-8BC7-40B3-9DE0-624872E16389}" type="parTrans" cxnId="{7A44376B-A3AA-4F01-B648-482D5FBB3450}">
      <dgm:prSet/>
      <dgm:spPr/>
      <dgm:t>
        <a:bodyPr/>
        <a:lstStyle/>
        <a:p>
          <a:pPr rtl="1"/>
          <a:endParaRPr lang="ar-EG"/>
        </a:p>
      </dgm:t>
    </dgm:pt>
    <dgm:pt modelId="{7796A139-8267-40F6-9F8B-E3B90C216FB1}" type="sibTrans" cxnId="{7A44376B-A3AA-4F01-B648-482D5FBB3450}">
      <dgm:prSet/>
      <dgm:spPr/>
      <dgm:t>
        <a:bodyPr/>
        <a:lstStyle/>
        <a:p>
          <a:pPr rtl="1"/>
          <a:endParaRPr lang="ar-EG"/>
        </a:p>
      </dgm:t>
    </dgm:pt>
    <dgm:pt modelId="{DC39ABD8-DA27-4B32-AAEF-0100B77DF3BE}">
      <dgm:prSet custT="1"/>
      <dgm:spPr>
        <a:xfrm>
          <a:off x="2520282" y="857145"/>
          <a:ext cx="4295418" cy="680010"/>
        </a:xfrm>
        <a:prstGeom prst="roundRect">
          <a:avLst/>
        </a:prstGeom>
        <a:solidFill>
          <a:sysClr val="window" lastClr="FFFFFF">
            <a:lumMod val="85000"/>
          </a:sysClr>
        </a:solidFill>
        <a:ln w="25400" cap="flat" cmpd="sng" algn="ctr">
          <a:noFill/>
          <a:prstDash val="solid"/>
        </a:ln>
        <a:effectLst/>
        <a:scene3d>
          <a:camera prst="orthographicFront">
            <a:rot lat="0" lon="0" rev="0"/>
          </a:camera>
          <a:lightRig rig="glow" dir="t">
            <a:rot lat="0" lon="0" rev="14100000"/>
          </a:lightRig>
        </a:scene3d>
        <a:sp3d prstMaterial="softEdge">
          <a:bevelT w="127000" prst="artDeco"/>
        </a:sp3d>
      </dgm:spPr>
      <dgm:t>
        <a:bodyPr/>
        <a:lstStyle/>
        <a:p>
          <a:pPr rtl="1"/>
          <a:r>
            <a:rPr lang="ar-SA" sz="2800" b="1" dirty="0" smtClean="0">
              <a:solidFill>
                <a:schemeClr val="tx2">
                  <a:lumMod val="75000"/>
                </a:schemeClr>
              </a:solidFill>
              <a:latin typeface="Traditional Arabic" pitchFamily="18" charset="-78"/>
              <a:cs typeface="Traditional Arabic" pitchFamily="18" charset="-78"/>
            </a:rPr>
            <a:t>التأثير على القلب</a:t>
          </a:r>
          <a:endParaRPr lang="en-US" sz="2800" dirty="0">
            <a:solidFill>
              <a:schemeClr val="tx2">
                <a:lumMod val="75000"/>
              </a:schemeClr>
            </a:solidFill>
            <a:latin typeface="Traditional Arabic" pitchFamily="18" charset="-78"/>
            <a:ea typeface="+mn-ea"/>
            <a:cs typeface="Traditional Arabic" pitchFamily="18" charset="-78"/>
          </a:endParaRPr>
        </a:p>
      </dgm:t>
    </dgm:pt>
    <dgm:pt modelId="{5733C385-D21F-4AF7-BC7C-5B5D54741D29}" type="sibTrans" cxnId="{906D0E5E-D38B-4491-91D2-07C33999FDD7}">
      <dgm:prSet/>
      <dgm:spPr/>
      <dgm:t>
        <a:bodyPr/>
        <a:lstStyle/>
        <a:p>
          <a:pPr rtl="1"/>
          <a:endParaRPr lang="ar-EG"/>
        </a:p>
      </dgm:t>
    </dgm:pt>
    <dgm:pt modelId="{ED4A213E-4FA2-43CE-95A8-9C47D411750B}" type="parTrans" cxnId="{906D0E5E-D38B-4491-91D2-07C33999FDD7}">
      <dgm:prSet/>
      <dgm:spPr/>
      <dgm:t>
        <a:bodyPr/>
        <a:lstStyle/>
        <a:p>
          <a:pPr rtl="1"/>
          <a:endParaRPr lang="ar-EG"/>
        </a:p>
      </dgm:t>
    </dgm:pt>
    <dgm:pt modelId="{6E12E62C-FB58-4970-B69F-F9E411D31EC1}">
      <dgm:prSet phldrT="[Text]" custT="1"/>
      <dgm:spPr>
        <a:xfrm>
          <a:off x="2076797" y="1649231"/>
          <a:ext cx="5190041" cy="859104"/>
        </a:xfrm>
        <a:prstGeom prst="roundRect">
          <a:avLst/>
        </a:prstGeom>
        <a:solidFill>
          <a:srgbClr val="4F81BD">
            <a:lumMod val="60000"/>
            <a:lumOff val="40000"/>
          </a:srgbClr>
        </a:solidFill>
        <a:ln w="25400" cap="flat" cmpd="sng" algn="ctr">
          <a:noFill/>
          <a:prstDash val="solid"/>
        </a:ln>
        <a:effectLst/>
        <a:scene3d>
          <a:camera prst="orthographicFront">
            <a:rot lat="0" lon="0" rev="0"/>
          </a:camera>
          <a:lightRig rig="glow" dir="t">
            <a:rot lat="0" lon="0" rev="14100000"/>
          </a:lightRig>
        </a:scene3d>
        <a:sp3d prstMaterial="softEdge">
          <a:bevelT w="127000" prst="artDeco"/>
        </a:sp3d>
      </dgm:spPr>
      <dgm:t>
        <a:bodyPr/>
        <a:lstStyle/>
        <a:p>
          <a:pPr rtl="1"/>
          <a:r>
            <a:rPr lang="ar-SA" sz="2800" b="1" dirty="0" smtClean="0">
              <a:solidFill>
                <a:schemeClr val="tx2">
                  <a:lumMod val="75000"/>
                </a:schemeClr>
              </a:solidFill>
              <a:latin typeface="Traditional Arabic" pitchFamily="18" charset="-78"/>
              <a:cs typeface="Traditional Arabic" pitchFamily="18" charset="-78"/>
            </a:rPr>
            <a:t>الإصابة بضيق الشرايين</a:t>
          </a:r>
          <a:endParaRPr lang="ar-EG" sz="2800" dirty="0">
            <a:solidFill>
              <a:schemeClr val="tx2">
                <a:lumMod val="75000"/>
              </a:schemeClr>
            </a:solidFill>
            <a:latin typeface="Traditional Arabic" pitchFamily="18" charset="-78"/>
            <a:ea typeface="+mn-ea"/>
            <a:cs typeface="Traditional Arabic" pitchFamily="18" charset="-78"/>
          </a:endParaRPr>
        </a:p>
      </dgm:t>
    </dgm:pt>
    <dgm:pt modelId="{B85BDC1E-1027-4FA6-954A-57E172725680}" type="sibTrans" cxnId="{9042EB42-CF80-49D1-B4AB-C955BD1DA615}">
      <dgm:prSet/>
      <dgm:spPr/>
      <dgm:t>
        <a:bodyPr/>
        <a:lstStyle/>
        <a:p>
          <a:pPr rtl="1"/>
          <a:endParaRPr lang="ar-EG"/>
        </a:p>
      </dgm:t>
    </dgm:pt>
    <dgm:pt modelId="{8CA030B3-6221-4049-BD09-AC4A24576B37}" type="parTrans" cxnId="{9042EB42-CF80-49D1-B4AB-C955BD1DA615}">
      <dgm:prSet/>
      <dgm:spPr/>
      <dgm:t>
        <a:bodyPr/>
        <a:lstStyle/>
        <a:p>
          <a:pPr rtl="1"/>
          <a:endParaRPr lang="ar-EG"/>
        </a:p>
      </dgm:t>
    </dgm:pt>
    <dgm:pt modelId="{1A14871D-70AE-46FB-BEA9-41FD110E4C1C}">
      <dgm:prSet phldrT="[Text]" custT="1"/>
      <dgm:spPr>
        <a:xfrm>
          <a:off x="1656199" y="2605783"/>
          <a:ext cx="6056581" cy="872169"/>
        </a:xfrm>
        <a:prstGeom prst="roundRect">
          <a:avLst/>
        </a:prstGeom>
        <a:solidFill>
          <a:srgbClr val="C0504D">
            <a:lumMod val="40000"/>
            <a:lumOff val="60000"/>
          </a:srgbClr>
        </a:solidFill>
        <a:ln w="25400" cap="flat" cmpd="sng" algn="ctr">
          <a:noFill/>
          <a:prstDash val="solid"/>
        </a:ln>
        <a:effectLst/>
        <a:scene3d>
          <a:camera prst="orthographicFront">
            <a:rot lat="0" lon="0" rev="0"/>
          </a:camera>
          <a:lightRig rig="glow" dir="t">
            <a:rot lat="0" lon="0" rev="14100000"/>
          </a:lightRig>
        </a:scene3d>
        <a:sp3d prstMaterial="softEdge">
          <a:bevelT w="127000" prst="artDeco"/>
        </a:sp3d>
      </dgm:spPr>
      <dgm:t>
        <a:bodyPr/>
        <a:lstStyle/>
        <a:p>
          <a:pPr rtl="1"/>
          <a:r>
            <a:rPr lang="ar-SA" sz="2800" b="1" dirty="0" smtClean="0">
              <a:solidFill>
                <a:schemeClr val="tx2">
                  <a:lumMod val="75000"/>
                </a:schemeClr>
              </a:solidFill>
              <a:latin typeface="Traditional Arabic" pitchFamily="18" charset="-78"/>
              <a:cs typeface="Traditional Arabic" pitchFamily="18" charset="-78"/>
            </a:rPr>
            <a:t>زيادة احتماليّة الإصابة بأحد أنواع الأورام السرطانية</a:t>
          </a:r>
          <a:endParaRPr lang="ar-EG" sz="2800" dirty="0">
            <a:solidFill>
              <a:schemeClr val="tx2">
                <a:lumMod val="75000"/>
              </a:schemeClr>
            </a:solidFill>
            <a:latin typeface="Traditional Arabic" pitchFamily="18" charset="-78"/>
            <a:ea typeface="+mn-ea"/>
            <a:cs typeface="Traditional Arabic" pitchFamily="18" charset="-78"/>
          </a:endParaRPr>
        </a:p>
      </dgm:t>
    </dgm:pt>
    <dgm:pt modelId="{D8E52F46-D4AA-4447-BAD8-8B09E375A61A}" type="parTrans" cxnId="{A4F58A96-84A3-486C-BDA7-65ACCE65D77D}">
      <dgm:prSet/>
      <dgm:spPr/>
      <dgm:t>
        <a:bodyPr/>
        <a:lstStyle/>
        <a:p>
          <a:pPr rtl="1"/>
          <a:endParaRPr lang="ar-EG"/>
        </a:p>
      </dgm:t>
    </dgm:pt>
    <dgm:pt modelId="{238CC30E-24C1-467E-810F-FAB86ECDFA08}" type="sibTrans" cxnId="{A4F58A96-84A3-486C-BDA7-65ACCE65D77D}">
      <dgm:prSet/>
      <dgm:spPr/>
      <dgm:t>
        <a:bodyPr/>
        <a:lstStyle/>
        <a:p>
          <a:pPr rtl="1"/>
          <a:endParaRPr lang="ar-EG"/>
        </a:p>
      </dgm:t>
    </dgm:pt>
    <dgm:pt modelId="{E48B2358-D71E-49CF-BDD9-FD1A2112E928}">
      <dgm:prSet phldrT="[Text]" custT="1"/>
      <dgm:spPr>
        <a:xfrm>
          <a:off x="710588" y="4596746"/>
          <a:ext cx="7824378" cy="803853"/>
        </a:xfrm>
        <a:prstGeom prst="roundRect">
          <a:avLst/>
        </a:prstGeom>
        <a:solidFill>
          <a:schemeClr val="accent4">
            <a:lumMod val="60000"/>
            <a:lumOff val="40000"/>
          </a:schemeClr>
        </a:solidFill>
        <a:ln w="25400" cap="flat" cmpd="sng" algn="ctr">
          <a:noFill/>
          <a:prstDash val="solid"/>
        </a:ln>
        <a:effectLst/>
        <a:scene3d>
          <a:camera prst="orthographicFront">
            <a:rot lat="0" lon="0" rev="0"/>
          </a:camera>
          <a:lightRig rig="glow" dir="t">
            <a:rot lat="0" lon="0" rev="14100000"/>
          </a:lightRig>
        </a:scene3d>
        <a:sp3d prstMaterial="softEdge">
          <a:bevelT w="127000" prst="artDeco"/>
        </a:sp3d>
      </dgm:spPr>
      <dgm:t>
        <a:bodyPr/>
        <a:lstStyle/>
        <a:p>
          <a:pPr rtl="1"/>
          <a:r>
            <a:rPr lang="ar-SA" sz="2800" b="1" dirty="0" smtClean="0">
              <a:solidFill>
                <a:schemeClr val="tx2">
                  <a:lumMod val="75000"/>
                </a:schemeClr>
              </a:solidFill>
              <a:latin typeface="Traditional Arabic" pitchFamily="18" charset="-78"/>
              <a:cs typeface="Traditional Arabic" pitchFamily="18" charset="-78"/>
            </a:rPr>
            <a:t>الإصابة بأمراضٍ عديدة أخرى، مثل: أوجاع الظهر، والرقبة، والكتفين، والمعدة</a:t>
          </a:r>
          <a:endParaRPr lang="ar-EG" sz="2800" dirty="0">
            <a:solidFill>
              <a:schemeClr val="tx2">
                <a:lumMod val="75000"/>
              </a:schemeClr>
            </a:solidFill>
            <a:latin typeface="Traditional Arabic" pitchFamily="18" charset="-78"/>
            <a:ea typeface="+mn-ea"/>
            <a:cs typeface="Traditional Arabic" pitchFamily="18" charset="-78"/>
          </a:endParaRPr>
        </a:p>
      </dgm:t>
    </dgm:pt>
    <dgm:pt modelId="{AE1C292A-B855-41C5-8C22-6BD4AE6F6B48}" type="parTrans" cxnId="{1D6D3BD5-0586-4E78-ADEC-9C56883B3919}">
      <dgm:prSet/>
      <dgm:spPr/>
      <dgm:t>
        <a:bodyPr/>
        <a:lstStyle/>
        <a:p>
          <a:pPr rtl="1"/>
          <a:endParaRPr lang="ar-EG"/>
        </a:p>
      </dgm:t>
    </dgm:pt>
    <dgm:pt modelId="{63722006-CCE1-4EB0-B952-5DFB3FE32FC3}" type="sibTrans" cxnId="{1D6D3BD5-0586-4E78-ADEC-9C56883B3919}">
      <dgm:prSet/>
      <dgm:spPr/>
      <dgm:t>
        <a:bodyPr/>
        <a:lstStyle/>
        <a:p>
          <a:pPr rtl="1"/>
          <a:endParaRPr lang="ar-EG"/>
        </a:p>
      </dgm:t>
    </dgm:pt>
    <dgm:pt modelId="{8ED442A9-0067-4228-B1F9-719B22038294}" type="pres">
      <dgm:prSet presAssocID="{64492E2E-8537-445E-90FA-D7709F90BD07}" presName="compositeShape" presStyleCnt="0">
        <dgm:presLayoutVars>
          <dgm:dir/>
          <dgm:resizeHandles/>
        </dgm:presLayoutVars>
      </dgm:prSet>
      <dgm:spPr/>
      <dgm:t>
        <a:bodyPr/>
        <a:lstStyle/>
        <a:p>
          <a:pPr rtl="1"/>
          <a:endParaRPr lang="ar-EG"/>
        </a:p>
      </dgm:t>
    </dgm:pt>
    <dgm:pt modelId="{6F846A44-024C-4CEC-A1F3-288FEF75A253}" type="pres">
      <dgm:prSet presAssocID="{64492E2E-8537-445E-90FA-D7709F90BD07}" presName="pyramid" presStyleLbl="node1" presStyleIdx="0" presStyleCnt="1" custScaleX="124374" custLinFactNeighborX="2261" custLinFactNeighborY="132"/>
      <dgm:spPr>
        <a:xfrm>
          <a:off x="-19448" y="0"/>
          <a:ext cx="6221707" cy="5400600"/>
        </a:xfrm>
        <a:prstGeom prst="triangle">
          <a:avLst/>
        </a:prstGeom>
        <a:solidFill>
          <a:schemeClr val="tx2">
            <a:lumMod val="75000"/>
          </a:schemeClr>
        </a:solidFill>
        <a:ln w="25400" cap="flat" cmpd="sng" algn="ctr">
          <a:noFill/>
          <a:prstDash val="solid"/>
        </a:ln>
        <a:effectLst/>
        <a:scene3d>
          <a:camera prst="orthographicFront">
            <a:rot lat="0" lon="0" rev="0"/>
          </a:camera>
          <a:lightRig rig="glow" dir="t">
            <a:rot lat="0" lon="0" rev="14100000"/>
          </a:lightRig>
        </a:scene3d>
        <a:sp3d prstMaterial="softEdge">
          <a:bevelT w="127000" prst="artDeco"/>
        </a:sp3d>
      </dgm:spPr>
      <dgm:t>
        <a:bodyPr/>
        <a:lstStyle/>
        <a:p>
          <a:pPr rtl="1"/>
          <a:endParaRPr lang="ar-EG"/>
        </a:p>
      </dgm:t>
    </dgm:pt>
    <dgm:pt modelId="{7DEC6F5C-BC89-4C4B-929E-A594824139A2}" type="pres">
      <dgm:prSet presAssocID="{64492E2E-8537-445E-90FA-D7709F90BD07}" presName="theList" presStyleCnt="0"/>
      <dgm:spPr>
        <a:ln>
          <a:noFill/>
        </a:ln>
        <a:effectLst/>
        <a:scene3d>
          <a:camera prst="orthographicFront">
            <a:rot lat="0" lon="0" rev="0"/>
          </a:camera>
          <a:lightRig rig="glow" dir="t">
            <a:rot lat="0" lon="0" rev="14100000"/>
          </a:lightRig>
        </a:scene3d>
        <a:sp3d prstMaterial="softEdge">
          <a:bevelT w="127000" prst="artDeco"/>
        </a:sp3d>
      </dgm:spPr>
      <dgm:t>
        <a:bodyPr/>
        <a:lstStyle/>
        <a:p>
          <a:pPr rtl="1"/>
          <a:endParaRPr lang="ar-EG"/>
        </a:p>
      </dgm:t>
    </dgm:pt>
    <dgm:pt modelId="{534C2EDE-D2EE-475C-BFF6-5FDD13188FCB}" type="pres">
      <dgm:prSet presAssocID="{DC39ABD8-DA27-4B32-AAEF-0100B77DF3BE}" presName="aNode" presStyleLbl="fgAcc1" presStyleIdx="0" presStyleCnt="5" custScaleX="108914" custScaleY="169207" custLinFactY="65709" custLinFactNeighborX="-5088" custLinFactNeighborY="100000">
        <dgm:presLayoutVars>
          <dgm:bulletEnabled val="1"/>
        </dgm:presLayoutVars>
      </dgm:prSet>
      <dgm:spPr/>
      <dgm:t>
        <a:bodyPr/>
        <a:lstStyle/>
        <a:p>
          <a:pPr rtl="1"/>
          <a:endParaRPr lang="ar-EG"/>
        </a:p>
      </dgm:t>
    </dgm:pt>
    <dgm:pt modelId="{4144B1F4-34D0-401A-BFD0-3DB3589D46D0}" type="pres">
      <dgm:prSet presAssocID="{DC39ABD8-DA27-4B32-AAEF-0100B77DF3BE}" presName="aSpace" presStyleCnt="0"/>
      <dgm:spPr>
        <a:ln>
          <a:noFill/>
        </a:ln>
        <a:effectLst/>
        <a:scene3d>
          <a:camera prst="orthographicFront">
            <a:rot lat="0" lon="0" rev="0"/>
          </a:camera>
          <a:lightRig rig="glow" dir="t">
            <a:rot lat="0" lon="0" rev="14100000"/>
          </a:lightRig>
        </a:scene3d>
        <a:sp3d prstMaterial="softEdge">
          <a:bevelT w="127000" prst="artDeco"/>
        </a:sp3d>
      </dgm:spPr>
      <dgm:t>
        <a:bodyPr/>
        <a:lstStyle/>
        <a:p>
          <a:pPr rtl="1"/>
          <a:endParaRPr lang="ar-EG"/>
        </a:p>
      </dgm:t>
    </dgm:pt>
    <dgm:pt modelId="{0A97025C-291E-441C-8C31-142F5DFBE05E}" type="pres">
      <dgm:prSet presAssocID="{6E12E62C-FB58-4970-B69F-F9E411D31EC1}" presName="aNode" presStyleLbl="fgAcc1" presStyleIdx="1" presStyleCnt="5" custScaleX="139522" custScaleY="213771" custLinFactY="81097" custLinFactNeighborX="-4979" custLinFactNeighborY="100000">
        <dgm:presLayoutVars>
          <dgm:bulletEnabled val="1"/>
        </dgm:presLayoutVars>
      </dgm:prSet>
      <dgm:spPr/>
      <dgm:t>
        <a:bodyPr/>
        <a:lstStyle/>
        <a:p>
          <a:pPr rtl="1"/>
          <a:endParaRPr lang="ar-EG"/>
        </a:p>
      </dgm:t>
    </dgm:pt>
    <dgm:pt modelId="{F8933341-95BD-433A-83BF-621C899E8464}" type="pres">
      <dgm:prSet presAssocID="{6E12E62C-FB58-4970-B69F-F9E411D31EC1}" presName="aSpace" presStyleCnt="0"/>
      <dgm:spPr>
        <a:ln>
          <a:noFill/>
        </a:ln>
        <a:effectLst/>
        <a:scene3d>
          <a:camera prst="orthographicFront">
            <a:rot lat="0" lon="0" rev="0"/>
          </a:camera>
          <a:lightRig rig="glow" dir="t">
            <a:rot lat="0" lon="0" rev="14100000"/>
          </a:lightRig>
        </a:scene3d>
        <a:sp3d prstMaterial="softEdge">
          <a:bevelT w="127000" prst="artDeco"/>
        </a:sp3d>
      </dgm:spPr>
      <dgm:t>
        <a:bodyPr/>
        <a:lstStyle/>
        <a:p>
          <a:pPr rtl="1"/>
          <a:endParaRPr lang="ar-EG"/>
        </a:p>
      </dgm:t>
    </dgm:pt>
    <dgm:pt modelId="{8BDA5CB0-E6D3-480A-A491-5F717DDA8831}" type="pres">
      <dgm:prSet presAssocID="{1A14871D-70AE-46FB-BEA9-41FD110E4C1C}" presName="aNode" presStyleLbl="fgAcc1" presStyleIdx="2" presStyleCnt="5" custScaleX="172533" custScaleY="217022" custLinFactY="92845" custLinFactNeighborX="-4618" custLinFactNeighborY="100000">
        <dgm:presLayoutVars>
          <dgm:bulletEnabled val="1"/>
        </dgm:presLayoutVars>
      </dgm:prSet>
      <dgm:spPr/>
      <dgm:t>
        <a:bodyPr/>
        <a:lstStyle/>
        <a:p>
          <a:pPr rtl="1"/>
          <a:endParaRPr lang="ar-EG"/>
        </a:p>
      </dgm:t>
    </dgm:pt>
    <dgm:pt modelId="{A776881F-B67C-4771-BE82-D21D8A2119C6}" type="pres">
      <dgm:prSet presAssocID="{1A14871D-70AE-46FB-BEA9-41FD110E4C1C}" presName="aSpace" presStyleCnt="0"/>
      <dgm:spPr>
        <a:ln>
          <a:noFill/>
        </a:ln>
        <a:effectLst/>
        <a:scene3d>
          <a:camera prst="orthographicFront">
            <a:rot lat="0" lon="0" rev="0"/>
          </a:camera>
          <a:lightRig rig="glow" dir="t">
            <a:rot lat="0" lon="0" rev="14100000"/>
          </a:lightRig>
        </a:scene3d>
        <a:sp3d prstMaterial="softEdge">
          <a:bevelT w="127000" prst="artDeco"/>
        </a:sp3d>
      </dgm:spPr>
      <dgm:t>
        <a:bodyPr/>
        <a:lstStyle/>
        <a:p>
          <a:pPr rtl="1"/>
          <a:endParaRPr lang="ar-EG"/>
        </a:p>
      </dgm:t>
    </dgm:pt>
    <dgm:pt modelId="{727DAD86-7A3C-42C7-A2CD-8B4BB5AE320F}" type="pres">
      <dgm:prSet presAssocID="{1AD515C8-585B-40F8-939A-B17B0181A0F2}" presName="aNode" presStyleLbl="fgAcc1" presStyleIdx="3" presStyleCnt="5" custScaleX="212732" custScaleY="211160" custLinFactY="100000" custLinFactNeighborX="-4255" custLinFactNeighborY="132497">
        <dgm:presLayoutVars>
          <dgm:bulletEnabled val="1"/>
        </dgm:presLayoutVars>
      </dgm:prSet>
      <dgm:spPr/>
      <dgm:t>
        <a:bodyPr/>
        <a:lstStyle/>
        <a:p>
          <a:pPr rtl="1"/>
          <a:endParaRPr lang="ar-EG"/>
        </a:p>
      </dgm:t>
    </dgm:pt>
    <dgm:pt modelId="{43687987-22DC-4715-BFA9-5FCD708B00CB}" type="pres">
      <dgm:prSet presAssocID="{1AD515C8-585B-40F8-939A-B17B0181A0F2}" presName="aSpace" presStyleCnt="0"/>
      <dgm:spPr>
        <a:ln>
          <a:noFill/>
        </a:ln>
        <a:effectLst/>
        <a:scene3d>
          <a:camera prst="orthographicFront">
            <a:rot lat="0" lon="0" rev="0"/>
          </a:camera>
          <a:lightRig rig="glow" dir="t">
            <a:rot lat="0" lon="0" rev="14100000"/>
          </a:lightRig>
        </a:scene3d>
        <a:sp3d prstMaterial="softEdge">
          <a:bevelT w="127000" prst="artDeco"/>
        </a:sp3d>
      </dgm:spPr>
      <dgm:t>
        <a:bodyPr/>
        <a:lstStyle/>
        <a:p>
          <a:pPr rtl="1"/>
          <a:endParaRPr lang="ar-EG"/>
        </a:p>
      </dgm:t>
    </dgm:pt>
    <dgm:pt modelId="{3953EE18-CC5E-40BC-80DC-02E5569FD84E}" type="pres">
      <dgm:prSet presAssocID="{E48B2358-D71E-49CF-BDD9-FD1A2112E928}" presName="aNode" presStyleLbl="fgAcc1" presStyleIdx="4" presStyleCnt="5" custScaleX="224220" custScaleY="200023" custLinFactY="125837" custLinFactNeighborX="-6376" custLinFactNeighborY="200000">
        <dgm:presLayoutVars>
          <dgm:bulletEnabled val="1"/>
        </dgm:presLayoutVars>
      </dgm:prSet>
      <dgm:spPr/>
      <dgm:t>
        <a:bodyPr/>
        <a:lstStyle/>
        <a:p>
          <a:pPr rtl="1"/>
          <a:endParaRPr lang="ar-EG"/>
        </a:p>
      </dgm:t>
    </dgm:pt>
    <dgm:pt modelId="{42BA785D-D848-4CB5-BB45-6FB1CFB7CE32}" type="pres">
      <dgm:prSet presAssocID="{E48B2358-D71E-49CF-BDD9-FD1A2112E928}" presName="aSpace" presStyleCnt="0"/>
      <dgm:spPr>
        <a:ln>
          <a:noFill/>
        </a:ln>
        <a:effectLst/>
        <a:scene3d>
          <a:camera prst="orthographicFront">
            <a:rot lat="0" lon="0" rev="0"/>
          </a:camera>
          <a:lightRig rig="glow" dir="t">
            <a:rot lat="0" lon="0" rev="14100000"/>
          </a:lightRig>
        </a:scene3d>
        <a:sp3d prstMaterial="softEdge">
          <a:bevelT w="127000" prst="artDeco"/>
        </a:sp3d>
      </dgm:spPr>
      <dgm:t>
        <a:bodyPr/>
        <a:lstStyle/>
        <a:p>
          <a:pPr rtl="1"/>
          <a:endParaRPr lang="ar-EG"/>
        </a:p>
      </dgm:t>
    </dgm:pt>
  </dgm:ptLst>
  <dgm:cxnLst>
    <dgm:cxn modelId="{D2DA4E40-5D1F-4807-85E5-4D250E3D3EB2}" type="presOf" srcId="{1A14871D-70AE-46FB-BEA9-41FD110E4C1C}" destId="{8BDA5CB0-E6D3-480A-A491-5F717DDA8831}" srcOrd="0" destOrd="0" presId="urn:microsoft.com/office/officeart/2005/8/layout/pyramid2"/>
    <dgm:cxn modelId="{16839F45-E9B2-42D8-97A7-0B027D13A531}" type="presOf" srcId="{DC39ABD8-DA27-4B32-AAEF-0100B77DF3BE}" destId="{534C2EDE-D2EE-475C-BFF6-5FDD13188FCB}" srcOrd="0" destOrd="0" presId="urn:microsoft.com/office/officeart/2005/8/layout/pyramid2"/>
    <dgm:cxn modelId="{A4F58A96-84A3-486C-BDA7-65ACCE65D77D}" srcId="{64492E2E-8537-445E-90FA-D7709F90BD07}" destId="{1A14871D-70AE-46FB-BEA9-41FD110E4C1C}" srcOrd="2" destOrd="0" parTransId="{D8E52F46-D4AA-4447-BAD8-8B09E375A61A}" sibTransId="{238CC30E-24C1-467E-810F-FAB86ECDFA08}"/>
    <dgm:cxn modelId="{E7775D47-7B39-49EA-A8AA-F59904FFD1FD}" type="presOf" srcId="{64492E2E-8537-445E-90FA-D7709F90BD07}" destId="{8ED442A9-0067-4228-B1F9-719B22038294}" srcOrd="0" destOrd="0" presId="urn:microsoft.com/office/officeart/2005/8/layout/pyramid2"/>
    <dgm:cxn modelId="{2FD41ED1-B985-423F-B911-AB547546AE3D}" type="presOf" srcId="{E48B2358-D71E-49CF-BDD9-FD1A2112E928}" destId="{3953EE18-CC5E-40BC-80DC-02E5569FD84E}" srcOrd="0" destOrd="0" presId="urn:microsoft.com/office/officeart/2005/8/layout/pyramid2"/>
    <dgm:cxn modelId="{BE7906FF-7C74-492A-914E-06879EDAECEA}" type="presOf" srcId="{6E12E62C-FB58-4970-B69F-F9E411D31EC1}" destId="{0A97025C-291E-441C-8C31-142F5DFBE05E}" srcOrd="0" destOrd="0" presId="urn:microsoft.com/office/officeart/2005/8/layout/pyramid2"/>
    <dgm:cxn modelId="{7A44376B-A3AA-4F01-B648-482D5FBB3450}" srcId="{64492E2E-8537-445E-90FA-D7709F90BD07}" destId="{1AD515C8-585B-40F8-939A-B17B0181A0F2}" srcOrd="3" destOrd="0" parTransId="{B602AE31-8BC7-40B3-9DE0-624872E16389}" sibTransId="{7796A139-8267-40F6-9F8B-E3B90C216FB1}"/>
    <dgm:cxn modelId="{C33B33D5-D81F-4D89-AE5B-994D9002FB23}" type="presOf" srcId="{1AD515C8-585B-40F8-939A-B17B0181A0F2}" destId="{727DAD86-7A3C-42C7-A2CD-8B4BB5AE320F}" srcOrd="0" destOrd="0" presId="urn:microsoft.com/office/officeart/2005/8/layout/pyramid2"/>
    <dgm:cxn modelId="{906D0E5E-D38B-4491-91D2-07C33999FDD7}" srcId="{64492E2E-8537-445E-90FA-D7709F90BD07}" destId="{DC39ABD8-DA27-4B32-AAEF-0100B77DF3BE}" srcOrd="0" destOrd="0" parTransId="{ED4A213E-4FA2-43CE-95A8-9C47D411750B}" sibTransId="{5733C385-D21F-4AF7-BC7C-5B5D54741D29}"/>
    <dgm:cxn modelId="{1D6D3BD5-0586-4E78-ADEC-9C56883B3919}" srcId="{64492E2E-8537-445E-90FA-D7709F90BD07}" destId="{E48B2358-D71E-49CF-BDD9-FD1A2112E928}" srcOrd="4" destOrd="0" parTransId="{AE1C292A-B855-41C5-8C22-6BD4AE6F6B48}" sibTransId="{63722006-CCE1-4EB0-B952-5DFB3FE32FC3}"/>
    <dgm:cxn modelId="{9042EB42-CF80-49D1-B4AB-C955BD1DA615}" srcId="{64492E2E-8537-445E-90FA-D7709F90BD07}" destId="{6E12E62C-FB58-4970-B69F-F9E411D31EC1}" srcOrd="1" destOrd="0" parTransId="{8CA030B3-6221-4049-BD09-AC4A24576B37}" sibTransId="{B85BDC1E-1027-4FA6-954A-57E172725680}"/>
    <dgm:cxn modelId="{9A10E234-5F73-4027-BDFA-3E19EE1292FA}" type="presParOf" srcId="{8ED442A9-0067-4228-B1F9-719B22038294}" destId="{6F846A44-024C-4CEC-A1F3-288FEF75A253}" srcOrd="0" destOrd="0" presId="urn:microsoft.com/office/officeart/2005/8/layout/pyramid2"/>
    <dgm:cxn modelId="{E4AEBDE8-233A-4E50-B93B-358282DC42C9}" type="presParOf" srcId="{8ED442A9-0067-4228-B1F9-719B22038294}" destId="{7DEC6F5C-BC89-4C4B-929E-A594824139A2}" srcOrd="1" destOrd="0" presId="urn:microsoft.com/office/officeart/2005/8/layout/pyramid2"/>
    <dgm:cxn modelId="{908CB01B-72B8-44F6-B83D-B204D2958379}" type="presParOf" srcId="{7DEC6F5C-BC89-4C4B-929E-A594824139A2}" destId="{534C2EDE-D2EE-475C-BFF6-5FDD13188FCB}" srcOrd="0" destOrd="0" presId="urn:microsoft.com/office/officeart/2005/8/layout/pyramid2"/>
    <dgm:cxn modelId="{D38EB281-65CE-4DC5-8E2E-CFDEB2739723}" type="presParOf" srcId="{7DEC6F5C-BC89-4C4B-929E-A594824139A2}" destId="{4144B1F4-34D0-401A-BFD0-3DB3589D46D0}" srcOrd="1" destOrd="0" presId="urn:microsoft.com/office/officeart/2005/8/layout/pyramid2"/>
    <dgm:cxn modelId="{9A7E6A04-1BBD-4946-BFB0-BD88E4DFECD6}" type="presParOf" srcId="{7DEC6F5C-BC89-4C4B-929E-A594824139A2}" destId="{0A97025C-291E-441C-8C31-142F5DFBE05E}" srcOrd="2" destOrd="0" presId="urn:microsoft.com/office/officeart/2005/8/layout/pyramid2"/>
    <dgm:cxn modelId="{EB0E98E6-5E85-4B77-82D4-0996C9688633}" type="presParOf" srcId="{7DEC6F5C-BC89-4C4B-929E-A594824139A2}" destId="{F8933341-95BD-433A-83BF-621C899E8464}" srcOrd="3" destOrd="0" presId="urn:microsoft.com/office/officeart/2005/8/layout/pyramid2"/>
    <dgm:cxn modelId="{4EA85822-6B0B-44AF-A292-853696F765E9}" type="presParOf" srcId="{7DEC6F5C-BC89-4C4B-929E-A594824139A2}" destId="{8BDA5CB0-E6D3-480A-A491-5F717DDA8831}" srcOrd="4" destOrd="0" presId="urn:microsoft.com/office/officeart/2005/8/layout/pyramid2"/>
    <dgm:cxn modelId="{A1B64290-AED5-4DF4-9EB1-021A05490416}" type="presParOf" srcId="{7DEC6F5C-BC89-4C4B-929E-A594824139A2}" destId="{A776881F-B67C-4771-BE82-D21D8A2119C6}" srcOrd="5" destOrd="0" presId="urn:microsoft.com/office/officeart/2005/8/layout/pyramid2"/>
    <dgm:cxn modelId="{E3959CBC-0AE3-4750-B1FC-ECC75112D437}" type="presParOf" srcId="{7DEC6F5C-BC89-4C4B-929E-A594824139A2}" destId="{727DAD86-7A3C-42C7-A2CD-8B4BB5AE320F}" srcOrd="6" destOrd="0" presId="urn:microsoft.com/office/officeart/2005/8/layout/pyramid2"/>
    <dgm:cxn modelId="{5C017147-B055-4229-ADB1-405E3A6C4E2D}" type="presParOf" srcId="{7DEC6F5C-BC89-4C4B-929E-A594824139A2}" destId="{43687987-22DC-4715-BFA9-5FCD708B00CB}" srcOrd="7" destOrd="0" presId="urn:microsoft.com/office/officeart/2005/8/layout/pyramid2"/>
    <dgm:cxn modelId="{2B55790B-CCBE-406E-885D-E9311D1BBF9A}" type="presParOf" srcId="{7DEC6F5C-BC89-4C4B-929E-A594824139A2}" destId="{3953EE18-CC5E-40BC-80DC-02E5569FD84E}" srcOrd="8" destOrd="0" presId="urn:microsoft.com/office/officeart/2005/8/layout/pyramid2"/>
    <dgm:cxn modelId="{557F870C-7E92-40AF-B247-C8AB255E1A0B}" type="presParOf" srcId="{7DEC6F5C-BC89-4C4B-929E-A594824139A2}" destId="{42BA785D-D848-4CB5-BB45-6FB1CFB7CE32}"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CBB05AB-9A52-4125-B799-24F4C2EE765D}" type="doc">
      <dgm:prSet loTypeId="urn:microsoft.com/office/officeart/2005/8/layout/default" loCatId="list" qsTypeId="urn:microsoft.com/office/officeart/2005/8/quickstyle/simple1" qsCatId="simple" csTypeId="urn:microsoft.com/office/officeart/2005/8/colors/colorful1" csCatId="colorful" phldr="1"/>
      <dgm:spPr>
        <a:scene3d>
          <a:camera prst="orthographicFront">
            <a:rot lat="0" lon="0" rev="0"/>
          </a:camera>
          <a:lightRig rig="glow" dir="t">
            <a:rot lat="0" lon="0" rev="4800000"/>
          </a:lightRig>
        </a:scene3d>
      </dgm:spPr>
      <dgm:t>
        <a:bodyPr/>
        <a:lstStyle/>
        <a:p>
          <a:pPr rtl="1"/>
          <a:endParaRPr lang="ar-EG"/>
        </a:p>
      </dgm:t>
    </dgm:pt>
    <dgm:pt modelId="{CB2B0A52-F727-4B7E-8DEC-325A7A300FDE}">
      <dgm:prSet phldrT="[Text]" custT="1"/>
      <dgm:spPr>
        <a:xfrm>
          <a:off x="4692633" y="797918"/>
          <a:ext cx="2168329" cy="1517563"/>
        </a:xfrm>
        <a:prstGeom prst="rect">
          <a:avLst/>
        </a:prstGeom>
        <a:solidFill>
          <a:srgbClr val="AC0056"/>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الاستراتيجيّات الفسيولوجيّة التي تتركَّزُ حول المشكلة</a:t>
          </a:r>
          <a:endParaRPr lang="ar-EG" sz="28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78E9B359-3BBF-4015-B60F-37A6773A68E5}" type="parTrans" cxnId="{1D42EE75-4FA5-4F9C-BC25-8D59D8A60F76}">
      <dgm:prSet/>
      <dgm:spPr/>
      <dgm:t>
        <a:bodyPr/>
        <a:lstStyle/>
        <a:p>
          <a:pPr rtl="1"/>
          <a:endParaRPr lang="ar-EG" sz="2800" b="1">
            <a:latin typeface="Traditional Arabic" pitchFamily="18" charset="-78"/>
            <a:cs typeface="Traditional Arabic" pitchFamily="18" charset="-78"/>
          </a:endParaRPr>
        </a:p>
      </dgm:t>
    </dgm:pt>
    <dgm:pt modelId="{7E266EB7-8ADE-4D8B-9B64-9341C0654B33}" type="sibTrans" cxnId="{1D42EE75-4FA5-4F9C-BC25-8D59D8A60F76}">
      <dgm:prSet/>
      <dgm:spPr/>
      <dgm:t>
        <a:bodyPr/>
        <a:lstStyle/>
        <a:p>
          <a:pPr rtl="1"/>
          <a:endParaRPr lang="ar-EG" sz="2800" b="1">
            <a:latin typeface="Traditional Arabic" pitchFamily="18" charset="-78"/>
            <a:cs typeface="Traditional Arabic" pitchFamily="18" charset="-78"/>
          </a:endParaRPr>
        </a:p>
      </dgm:t>
    </dgm:pt>
    <dgm:pt modelId="{FFA83C18-F36D-4C88-AFC2-D439094266BF}">
      <dgm:prSet phldrT="[Text]" custT="1"/>
      <dgm:spPr>
        <a:xfrm>
          <a:off x="2349597" y="797918"/>
          <a:ext cx="2168329" cy="1517563"/>
        </a:xfrm>
        <a:prstGeom prst="rect">
          <a:avLst/>
        </a:prstGeom>
        <a:solidFill>
          <a:srgbClr val="009999"/>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الاستراتيجيّات المعرفيّة التي تدور حول المشكلة</a:t>
          </a:r>
          <a:endParaRPr lang="ar-EG" sz="28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728EA2AE-2CFC-408D-8669-FAC6ED3AC6E1}" type="parTrans" cxnId="{6D425EAB-F89A-4DE2-9E29-AA82B830D231}">
      <dgm:prSet/>
      <dgm:spPr/>
      <dgm:t>
        <a:bodyPr/>
        <a:lstStyle/>
        <a:p>
          <a:pPr rtl="1"/>
          <a:endParaRPr lang="ar-EG" sz="2800" b="1">
            <a:latin typeface="Traditional Arabic" pitchFamily="18" charset="-78"/>
            <a:cs typeface="Traditional Arabic" pitchFamily="18" charset="-78"/>
          </a:endParaRPr>
        </a:p>
      </dgm:t>
    </dgm:pt>
    <dgm:pt modelId="{5A77A44C-D896-4A1F-9A48-50D9F528B612}" type="sibTrans" cxnId="{6D425EAB-F89A-4DE2-9E29-AA82B830D231}">
      <dgm:prSet/>
      <dgm:spPr/>
      <dgm:t>
        <a:bodyPr/>
        <a:lstStyle/>
        <a:p>
          <a:pPr rtl="1"/>
          <a:endParaRPr lang="ar-EG" sz="2800" b="1">
            <a:latin typeface="Traditional Arabic" pitchFamily="18" charset="-78"/>
            <a:cs typeface="Traditional Arabic" pitchFamily="18" charset="-78"/>
          </a:endParaRPr>
        </a:p>
      </dgm:t>
    </dgm:pt>
    <dgm:pt modelId="{433AC081-E3A1-4C54-A96E-7709B58A9ABE}">
      <dgm:prSet phldrT="[Text]" custT="1"/>
      <dgm:spPr>
        <a:xfrm>
          <a:off x="6562" y="797918"/>
          <a:ext cx="2168329" cy="1517563"/>
        </a:xfrm>
        <a:prstGeom prst="rect">
          <a:avLst/>
        </a:prstGeom>
        <a:solidFill>
          <a:srgbClr val="660066"/>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الاستراتيجيّات السلوكيّة التي تتركَّز حول المشكلة</a:t>
          </a:r>
          <a:endParaRPr lang="ar-EG" sz="28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F99F90B5-BE8B-4432-AF5B-B1187368A2E0}" type="parTrans" cxnId="{00E798A8-019E-43FA-827D-C71CB0A5CEE8}">
      <dgm:prSet/>
      <dgm:spPr/>
      <dgm:t>
        <a:bodyPr/>
        <a:lstStyle/>
        <a:p>
          <a:pPr rtl="1"/>
          <a:endParaRPr lang="ar-EG" sz="2800" b="1">
            <a:latin typeface="Traditional Arabic" pitchFamily="18" charset="-78"/>
            <a:cs typeface="Traditional Arabic" pitchFamily="18" charset="-78"/>
          </a:endParaRPr>
        </a:p>
      </dgm:t>
    </dgm:pt>
    <dgm:pt modelId="{C9D41352-91A7-4911-B4B3-72435DAB9911}" type="sibTrans" cxnId="{00E798A8-019E-43FA-827D-C71CB0A5CEE8}">
      <dgm:prSet/>
      <dgm:spPr/>
      <dgm:t>
        <a:bodyPr/>
        <a:lstStyle/>
        <a:p>
          <a:pPr rtl="1"/>
          <a:endParaRPr lang="ar-EG" sz="2800" b="1">
            <a:latin typeface="Traditional Arabic" pitchFamily="18" charset="-78"/>
            <a:cs typeface="Traditional Arabic" pitchFamily="18" charset="-78"/>
          </a:endParaRPr>
        </a:p>
      </dgm:t>
    </dgm:pt>
    <dgm:pt modelId="{66009B2A-6D99-4CB6-A961-4BA20ED6286F}">
      <dgm:prSet phldrT="[Text]" custT="1"/>
      <dgm:spPr>
        <a:xfrm>
          <a:off x="3521115" y="2490188"/>
          <a:ext cx="2168329" cy="1517563"/>
        </a:xfrm>
        <a:prstGeom prst="rect">
          <a:avLst/>
        </a:prstGeom>
        <a:solidFill>
          <a:srgbClr val="006699"/>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الاستراتيجيّات الفسيولوجيّة التي تدور حول آليّة الانفِعال</a:t>
          </a:r>
          <a:endParaRPr lang="ar-EG" sz="28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1B2C06DC-7CBA-4506-A3FB-45F05DA3C643}" type="parTrans" cxnId="{A1E9E13E-F467-452A-904D-A6C7F9311F1B}">
      <dgm:prSet/>
      <dgm:spPr/>
      <dgm:t>
        <a:bodyPr/>
        <a:lstStyle/>
        <a:p>
          <a:pPr rtl="1"/>
          <a:endParaRPr lang="ar-EG" sz="2800" b="1">
            <a:latin typeface="Traditional Arabic" pitchFamily="18" charset="-78"/>
            <a:cs typeface="Traditional Arabic" pitchFamily="18" charset="-78"/>
          </a:endParaRPr>
        </a:p>
      </dgm:t>
    </dgm:pt>
    <dgm:pt modelId="{28517992-6C24-4655-BF02-2B1D3CBBC417}" type="sibTrans" cxnId="{A1E9E13E-F467-452A-904D-A6C7F9311F1B}">
      <dgm:prSet/>
      <dgm:spPr/>
      <dgm:t>
        <a:bodyPr/>
        <a:lstStyle/>
        <a:p>
          <a:pPr rtl="1"/>
          <a:endParaRPr lang="ar-EG" sz="2800" b="1">
            <a:latin typeface="Traditional Arabic" pitchFamily="18" charset="-78"/>
            <a:cs typeface="Traditional Arabic" pitchFamily="18" charset="-78"/>
          </a:endParaRPr>
        </a:p>
      </dgm:t>
    </dgm:pt>
    <dgm:pt modelId="{82D9F67C-1E35-48E6-866F-E4E30480093B}">
      <dgm:prSet phldrT="[Text]" custT="1"/>
      <dgm:spPr>
        <a:xfrm>
          <a:off x="1178079" y="2490188"/>
          <a:ext cx="2168329" cy="1517563"/>
        </a:xfrm>
        <a:prstGeom prst="rect">
          <a:avLst/>
        </a:prstGeom>
        <a:solidFill>
          <a:srgbClr val="990033"/>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استراتيجيّات سلوكيّة تدور حول الانفعال</a:t>
          </a:r>
          <a:endParaRPr lang="ar-EG" sz="2800" b="1"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C91ADDDD-C1C8-4656-ACC4-A974125CA9B0}" type="parTrans" cxnId="{1169D815-2F37-4D6E-975D-0B27254DC420}">
      <dgm:prSet/>
      <dgm:spPr/>
      <dgm:t>
        <a:bodyPr/>
        <a:lstStyle/>
        <a:p>
          <a:pPr rtl="1"/>
          <a:endParaRPr lang="ar-EG" sz="2800" b="1">
            <a:latin typeface="Traditional Arabic" pitchFamily="18" charset="-78"/>
            <a:cs typeface="Traditional Arabic" pitchFamily="18" charset="-78"/>
          </a:endParaRPr>
        </a:p>
      </dgm:t>
    </dgm:pt>
    <dgm:pt modelId="{BA316B41-D414-447D-A761-F15DD052E602}" type="sibTrans" cxnId="{1169D815-2F37-4D6E-975D-0B27254DC420}">
      <dgm:prSet/>
      <dgm:spPr/>
      <dgm:t>
        <a:bodyPr/>
        <a:lstStyle/>
        <a:p>
          <a:pPr rtl="1"/>
          <a:endParaRPr lang="ar-EG" sz="2800" b="1">
            <a:latin typeface="Traditional Arabic" pitchFamily="18" charset="-78"/>
            <a:cs typeface="Traditional Arabic" pitchFamily="18" charset="-78"/>
          </a:endParaRPr>
        </a:p>
      </dgm:t>
    </dgm:pt>
    <dgm:pt modelId="{6153DC9C-D76E-4CA7-8FDB-0DC81AF572B3}" type="pres">
      <dgm:prSet presAssocID="{1CBB05AB-9A52-4125-B799-24F4C2EE765D}" presName="diagram" presStyleCnt="0">
        <dgm:presLayoutVars>
          <dgm:dir val="rev"/>
          <dgm:resizeHandles val="exact"/>
        </dgm:presLayoutVars>
      </dgm:prSet>
      <dgm:spPr/>
      <dgm:t>
        <a:bodyPr/>
        <a:lstStyle/>
        <a:p>
          <a:pPr rtl="1"/>
          <a:endParaRPr lang="ar-EG"/>
        </a:p>
      </dgm:t>
    </dgm:pt>
    <dgm:pt modelId="{B2C798A2-1D7D-4241-ACE5-6D2A8C1B9F25}" type="pres">
      <dgm:prSet presAssocID="{CB2B0A52-F727-4B7E-8DEC-325A7A300FDE}" presName="node" presStyleLbl="node1" presStyleIdx="0" presStyleCnt="5" custScaleX="124113" custScaleY="144773">
        <dgm:presLayoutVars>
          <dgm:bulletEnabled val="1"/>
        </dgm:presLayoutVars>
      </dgm:prSet>
      <dgm:spPr>
        <a:prstGeom prst="rect">
          <a:avLst/>
        </a:prstGeom>
      </dgm:spPr>
      <dgm:t>
        <a:bodyPr/>
        <a:lstStyle/>
        <a:p>
          <a:pPr rtl="1"/>
          <a:endParaRPr lang="ar-EG"/>
        </a:p>
      </dgm:t>
    </dgm:pt>
    <dgm:pt modelId="{9512990A-7855-4172-A992-22C29739CB26}" type="pres">
      <dgm:prSet presAssocID="{7E266EB7-8ADE-4D8B-9B64-9341C0654B33}" presName="sibTrans" presStyleCnt="0"/>
      <dgm:spPr>
        <a:scene3d>
          <a:camera prst="orthographicFront">
            <a:rot lat="0" lon="0" rev="0"/>
          </a:camera>
          <a:lightRig rig="glow" dir="t">
            <a:rot lat="0" lon="0" rev="4800000"/>
          </a:lightRig>
        </a:scene3d>
        <a:sp3d prstMaterial="matte">
          <a:bevelT w="127000" h="63500"/>
        </a:sp3d>
      </dgm:spPr>
    </dgm:pt>
    <dgm:pt modelId="{60CE695C-2035-4633-9701-9457AB4E8036}" type="pres">
      <dgm:prSet presAssocID="{FFA83C18-F36D-4C88-AFC2-D439094266BF}" presName="node" presStyleLbl="node1" presStyleIdx="1" presStyleCnt="5" custScaleX="124113" custScaleY="144773">
        <dgm:presLayoutVars>
          <dgm:bulletEnabled val="1"/>
        </dgm:presLayoutVars>
      </dgm:prSet>
      <dgm:spPr>
        <a:prstGeom prst="rect">
          <a:avLst/>
        </a:prstGeom>
      </dgm:spPr>
      <dgm:t>
        <a:bodyPr/>
        <a:lstStyle/>
        <a:p>
          <a:pPr rtl="1"/>
          <a:endParaRPr lang="ar-EG"/>
        </a:p>
      </dgm:t>
    </dgm:pt>
    <dgm:pt modelId="{0420B12B-48F8-424C-8BEC-4A235D692897}" type="pres">
      <dgm:prSet presAssocID="{5A77A44C-D896-4A1F-9A48-50D9F528B612}" presName="sibTrans" presStyleCnt="0"/>
      <dgm:spPr>
        <a:scene3d>
          <a:camera prst="orthographicFront">
            <a:rot lat="0" lon="0" rev="0"/>
          </a:camera>
          <a:lightRig rig="glow" dir="t">
            <a:rot lat="0" lon="0" rev="4800000"/>
          </a:lightRig>
        </a:scene3d>
        <a:sp3d prstMaterial="matte">
          <a:bevelT w="127000" h="63500"/>
        </a:sp3d>
      </dgm:spPr>
    </dgm:pt>
    <dgm:pt modelId="{793B0B08-E8DD-4CC4-B311-C1E511B25EFA}" type="pres">
      <dgm:prSet presAssocID="{433AC081-E3A1-4C54-A96E-7709B58A9ABE}" presName="node" presStyleLbl="node1" presStyleIdx="2" presStyleCnt="5" custScaleX="124113" custScaleY="144773">
        <dgm:presLayoutVars>
          <dgm:bulletEnabled val="1"/>
        </dgm:presLayoutVars>
      </dgm:prSet>
      <dgm:spPr>
        <a:prstGeom prst="rect">
          <a:avLst/>
        </a:prstGeom>
      </dgm:spPr>
      <dgm:t>
        <a:bodyPr/>
        <a:lstStyle/>
        <a:p>
          <a:pPr rtl="1"/>
          <a:endParaRPr lang="ar-EG"/>
        </a:p>
      </dgm:t>
    </dgm:pt>
    <dgm:pt modelId="{F26E2934-2CE8-4A14-B0A2-F61B839935CC}" type="pres">
      <dgm:prSet presAssocID="{C9D41352-91A7-4911-B4B3-72435DAB9911}" presName="sibTrans" presStyleCnt="0"/>
      <dgm:spPr>
        <a:scene3d>
          <a:camera prst="orthographicFront">
            <a:rot lat="0" lon="0" rev="0"/>
          </a:camera>
          <a:lightRig rig="glow" dir="t">
            <a:rot lat="0" lon="0" rev="4800000"/>
          </a:lightRig>
        </a:scene3d>
        <a:sp3d prstMaterial="matte">
          <a:bevelT w="127000" h="63500"/>
        </a:sp3d>
      </dgm:spPr>
    </dgm:pt>
    <dgm:pt modelId="{CD17947A-DC3C-45AE-AAB2-830EE80AA4DB}" type="pres">
      <dgm:prSet presAssocID="{66009B2A-6D99-4CB6-A961-4BA20ED6286F}" presName="node" presStyleLbl="node1" presStyleIdx="3" presStyleCnt="5" custScaleX="124113" custScaleY="144773">
        <dgm:presLayoutVars>
          <dgm:bulletEnabled val="1"/>
        </dgm:presLayoutVars>
      </dgm:prSet>
      <dgm:spPr>
        <a:prstGeom prst="rect">
          <a:avLst/>
        </a:prstGeom>
      </dgm:spPr>
      <dgm:t>
        <a:bodyPr/>
        <a:lstStyle/>
        <a:p>
          <a:pPr rtl="1"/>
          <a:endParaRPr lang="ar-EG"/>
        </a:p>
      </dgm:t>
    </dgm:pt>
    <dgm:pt modelId="{C6B34784-5994-4A75-BB3E-280BC62383A8}" type="pres">
      <dgm:prSet presAssocID="{28517992-6C24-4655-BF02-2B1D3CBBC417}" presName="sibTrans" presStyleCnt="0"/>
      <dgm:spPr>
        <a:scene3d>
          <a:camera prst="orthographicFront">
            <a:rot lat="0" lon="0" rev="0"/>
          </a:camera>
          <a:lightRig rig="glow" dir="t">
            <a:rot lat="0" lon="0" rev="4800000"/>
          </a:lightRig>
        </a:scene3d>
        <a:sp3d prstMaterial="matte">
          <a:bevelT w="127000" h="63500"/>
        </a:sp3d>
      </dgm:spPr>
    </dgm:pt>
    <dgm:pt modelId="{6A203054-6D3D-45D4-8FC0-A00A288D9E13}" type="pres">
      <dgm:prSet presAssocID="{82D9F67C-1E35-48E6-866F-E4E30480093B}" presName="node" presStyleLbl="node1" presStyleIdx="4" presStyleCnt="5" custScaleX="124113" custScaleY="144773">
        <dgm:presLayoutVars>
          <dgm:bulletEnabled val="1"/>
        </dgm:presLayoutVars>
      </dgm:prSet>
      <dgm:spPr>
        <a:prstGeom prst="rect">
          <a:avLst/>
        </a:prstGeom>
      </dgm:spPr>
      <dgm:t>
        <a:bodyPr/>
        <a:lstStyle/>
        <a:p>
          <a:pPr rtl="1"/>
          <a:endParaRPr lang="ar-EG"/>
        </a:p>
      </dgm:t>
    </dgm:pt>
  </dgm:ptLst>
  <dgm:cxnLst>
    <dgm:cxn modelId="{F75B0098-F2B2-42F9-8036-7D8DF54BA903}" type="presOf" srcId="{433AC081-E3A1-4C54-A96E-7709B58A9ABE}" destId="{793B0B08-E8DD-4CC4-B311-C1E511B25EFA}" srcOrd="0" destOrd="0" presId="urn:microsoft.com/office/officeart/2005/8/layout/default"/>
    <dgm:cxn modelId="{1169D815-2F37-4D6E-975D-0B27254DC420}" srcId="{1CBB05AB-9A52-4125-B799-24F4C2EE765D}" destId="{82D9F67C-1E35-48E6-866F-E4E30480093B}" srcOrd="4" destOrd="0" parTransId="{C91ADDDD-C1C8-4656-ACC4-A974125CA9B0}" sibTransId="{BA316B41-D414-447D-A761-F15DD052E602}"/>
    <dgm:cxn modelId="{E50D35D4-BC56-4AE6-9CC1-6B5BDB36EAF8}" type="presOf" srcId="{FFA83C18-F36D-4C88-AFC2-D439094266BF}" destId="{60CE695C-2035-4633-9701-9457AB4E8036}" srcOrd="0" destOrd="0" presId="urn:microsoft.com/office/officeart/2005/8/layout/default"/>
    <dgm:cxn modelId="{2C74A130-1D64-4F42-A944-2A84F280F61F}" type="presOf" srcId="{CB2B0A52-F727-4B7E-8DEC-325A7A300FDE}" destId="{B2C798A2-1D7D-4241-ACE5-6D2A8C1B9F25}" srcOrd="0" destOrd="0" presId="urn:microsoft.com/office/officeart/2005/8/layout/default"/>
    <dgm:cxn modelId="{00E798A8-019E-43FA-827D-C71CB0A5CEE8}" srcId="{1CBB05AB-9A52-4125-B799-24F4C2EE765D}" destId="{433AC081-E3A1-4C54-A96E-7709B58A9ABE}" srcOrd="2" destOrd="0" parTransId="{F99F90B5-BE8B-4432-AF5B-B1187368A2E0}" sibTransId="{C9D41352-91A7-4911-B4B3-72435DAB9911}"/>
    <dgm:cxn modelId="{D4F40FF9-CD85-48C0-B1A0-734529CFDEA1}" type="presOf" srcId="{1CBB05AB-9A52-4125-B799-24F4C2EE765D}" destId="{6153DC9C-D76E-4CA7-8FDB-0DC81AF572B3}" srcOrd="0" destOrd="0" presId="urn:microsoft.com/office/officeart/2005/8/layout/default"/>
    <dgm:cxn modelId="{1D42EE75-4FA5-4F9C-BC25-8D59D8A60F76}" srcId="{1CBB05AB-9A52-4125-B799-24F4C2EE765D}" destId="{CB2B0A52-F727-4B7E-8DEC-325A7A300FDE}" srcOrd="0" destOrd="0" parTransId="{78E9B359-3BBF-4015-B60F-37A6773A68E5}" sibTransId="{7E266EB7-8ADE-4D8B-9B64-9341C0654B33}"/>
    <dgm:cxn modelId="{6D425EAB-F89A-4DE2-9E29-AA82B830D231}" srcId="{1CBB05AB-9A52-4125-B799-24F4C2EE765D}" destId="{FFA83C18-F36D-4C88-AFC2-D439094266BF}" srcOrd="1" destOrd="0" parTransId="{728EA2AE-2CFC-408D-8669-FAC6ED3AC6E1}" sibTransId="{5A77A44C-D896-4A1F-9A48-50D9F528B612}"/>
    <dgm:cxn modelId="{693BF0F7-EBEA-4D62-9645-1DA01945746C}" type="presOf" srcId="{82D9F67C-1E35-48E6-866F-E4E30480093B}" destId="{6A203054-6D3D-45D4-8FC0-A00A288D9E13}" srcOrd="0" destOrd="0" presId="urn:microsoft.com/office/officeart/2005/8/layout/default"/>
    <dgm:cxn modelId="{A1E9E13E-F467-452A-904D-A6C7F9311F1B}" srcId="{1CBB05AB-9A52-4125-B799-24F4C2EE765D}" destId="{66009B2A-6D99-4CB6-A961-4BA20ED6286F}" srcOrd="3" destOrd="0" parTransId="{1B2C06DC-7CBA-4506-A3FB-45F05DA3C643}" sibTransId="{28517992-6C24-4655-BF02-2B1D3CBBC417}"/>
    <dgm:cxn modelId="{D4C3CED0-B7E5-4CA8-A852-1CD55CFC0808}" type="presOf" srcId="{66009B2A-6D99-4CB6-A961-4BA20ED6286F}" destId="{CD17947A-DC3C-45AE-AAB2-830EE80AA4DB}" srcOrd="0" destOrd="0" presId="urn:microsoft.com/office/officeart/2005/8/layout/default"/>
    <dgm:cxn modelId="{FB0CCF5E-AC9E-43B2-8DAE-93809ADF2238}" type="presParOf" srcId="{6153DC9C-D76E-4CA7-8FDB-0DC81AF572B3}" destId="{B2C798A2-1D7D-4241-ACE5-6D2A8C1B9F25}" srcOrd="0" destOrd="0" presId="urn:microsoft.com/office/officeart/2005/8/layout/default"/>
    <dgm:cxn modelId="{C5C64349-44D6-49A6-B96B-44F9A5329FAF}" type="presParOf" srcId="{6153DC9C-D76E-4CA7-8FDB-0DC81AF572B3}" destId="{9512990A-7855-4172-A992-22C29739CB26}" srcOrd="1" destOrd="0" presId="urn:microsoft.com/office/officeart/2005/8/layout/default"/>
    <dgm:cxn modelId="{6633201C-BE5B-40F1-85F4-A9D8E580D132}" type="presParOf" srcId="{6153DC9C-D76E-4CA7-8FDB-0DC81AF572B3}" destId="{60CE695C-2035-4633-9701-9457AB4E8036}" srcOrd="2" destOrd="0" presId="urn:microsoft.com/office/officeart/2005/8/layout/default"/>
    <dgm:cxn modelId="{CB22B14E-C965-4FDD-BAE6-6A70912AF49F}" type="presParOf" srcId="{6153DC9C-D76E-4CA7-8FDB-0DC81AF572B3}" destId="{0420B12B-48F8-424C-8BEC-4A235D692897}" srcOrd="3" destOrd="0" presId="urn:microsoft.com/office/officeart/2005/8/layout/default"/>
    <dgm:cxn modelId="{ABB55840-53A7-4B90-A4D5-BEEF38751A36}" type="presParOf" srcId="{6153DC9C-D76E-4CA7-8FDB-0DC81AF572B3}" destId="{793B0B08-E8DD-4CC4-B311-C1E511B25EFA}" srcOrd="4" destOrd="0" presId="urn:microsoft.com/office/officeart/2005/8/layout/default"/>
    <dgm:cxn modelId="{E8D83BB6-5A9A-4FEF-B7F1-74DF81F370BB}" type="presParOf" srcId="{6153DC9C-D76E-4CA7-8FDB-0DC81AF572B3}" destId="{F26E2934-2CE8-4A14-B0A2-F61B839935CC}" srcOrd="5" destOrd="0" presId="urn:microsoft.com/office/officeart/2005/8/layout/default"/>
    <dgm:cxn modelId="{D8B37343-F206-4AA3-B48D-404480EA59B0}" type="presParOf" srcId="{6153DC9C-D76E-4CA7-8FDB-0DC81AF572B3}" destId="{CD17947A-DC3C-45AE-AAB2-830EE80AA4DB}" srcOrd="6" destOrd="0" presId="urn:microsoft.com/office/officeart/2005/8/layout/default"/>
    <dgm:cxn modelId="{A9AA84A9-18EE-45AC-B9C5-41A1024A95B6}" type="presParOf" srcId="{6153DC9C-D76E-4CA7-8FDB-0DC81AF572B3}" destId="{C6B34784-5994-4A75-BB3E-280BC62383A8}" srcOrd="7" destOrd="0" presId="urn:microsoft.com/office/officeart/2005/8/layout/default"/>
    <dgm:cxn modelId="{3966C553-4B56-4D98-9EE4-A673449F74E6}" type="presParOf" srcId="{6153DC9C-D76E-4CA7-8FDB-0DC81AF572B3}" destId="{6A203054-6D3D-45D4-8FC0-A00A288D9E13}"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E1391E2-52BA-4D53-A2BB-88D7CFD0C674}" type="doc">
      <dgm:prSet loTypeId="urn:microsoft.com/office/officeart/2009/3/layout/DescendingProcess" loCatId="process" qsTypeId="urn:microsoft.com/office/officeart/2005/8/quickstyle/3d1" qsCatId="3D" csTypeId="urn:microsoft.com/office/officeart/2005/8/colors/colorful1" csCatId="colorful" phldr="1"/>
      <dgm:spPr/>
      <dgm:t>
        <a:bodyPr/>
        <a:lstStyle/>
        <a:p>
          <a:pPr rtl="1"/>
          <a:endParaRPr lang="ar-EG"/>
        </a:p>
      </dgm:t>
    </dgm:pt>
    <dgm:pt modelId="{42F76841-F941-41A1-9933-4B68E89CBD20}">
      <dgm:prSet phldrT="[Text]" custT="1"/>
      <dgm:spPr>
        <a:xfrm>
          <a:off x="1172688" y="0"/>
          <a:ext cx="2421356" cy="951884"/>
        </a:xfrm>
        <a:prstGeom prst="rect">
          <a:avLst/>
        </a:prstGeom>
        <a:noFill/>
        <a:ln>
          <a:noFill/>
        </a:ln>
        <a:effectLst/>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ضغوطات الحياة اليوميّة</a:t>
          </a:r>
          <a:endParaRPr lang="ar-EG" sz="3200" b="1"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FAC60B16-16EE-4CB7-BF20-42D7D4857171}" type="parTrans" cxnId="{33B00573-2264-4518-8A01-8F7AE0C222F9}">
      <dgm:prSet/>
      <dgm:spPr/>
      <dgm:t>
        <a:bodyPr/>
        <a:lstStyle/>
        <a:p>
          <a:pPr rtl="1"/>
          <a:endParaRPr lang="ar-EG" sz="2400" b="1">
            <a:latin typeface="Traditional Arabic" pitchFamily="18" charset="-78"/>
            <a:cs typeface="Traditional Arabic" pitchFamily="18" charset="-78"/>
          </a:endParaRPr>
        </a:p>
      </dgm:t>
    </dgm:pt>
    <dgm:pt modelId="{A9F7B70C-CC30-43A0-BE0A-8C0C3EEED020}" type="sibTrans" cxnId="{33B00573-2264-4518-8A01-8F7AE0C222F9}">
      <dgm:prSet/>
      <dgm:spPr/>
      <dgm:t>
        <a:bodyPr/>
        <a:lstStyle/>
        <a:p>
          <a:pPr rtl="1"/>
          <a:endParaRPr lang="ar-EG" sz="2400" b="1">
            <a:latin typeface="Traditional Arabic" pitchFamily="18" charset="-78"/>
            <a:cs typeface="Traditional Arabic" pitchFamily="18" charset="-78"/>
          </a:endParaRPr>
        </a:p>
      </dgm:t>
    </dgm:pt>
    <dgm:pt modelId="{E5A0A7FB-6A54-4F96-9106-639B08AE4E51}">
      <dgm:prSet phldrT="[Text]" custT="1"/>
      <dgm:spPr>
        <a:xfrm>
          <a:off x="4183024" y="1240424"/>
          <a:ext cx="3533872" cy="951884"/>
        </a:xfrm>
        <a:prstGeom prst="rect">
          <a:avLst/>
        </a:prstGeom>
        <a:noFill/>
        <a:ln>
          <a:noFill/>
        </a:ln>
        <a:effectLst/>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ضغوطات غير عاديّة</a:t>
          </a:r>
          <a:endParaRPr lang="ar-EG" sz="3200" b="1"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9D06482D-70C6-4A99-8C0D-EF0E758CC729}" type="parTrans" cxnId="{242A5326-5CD0-4D08-B64E-B898E7EDA8A9}">
      <dgm:prSet/>
      <dgm:spPr/>
      <dgm:t>
        <a:bodyPr/>
        <a:lstStyle/>
        <a:p>
          <a:pPr rtl="1"/>
          <a:endParaRPr lang="ar-EG" sz="2400" b="1">
            <a:latin typeface="Traditional Arabic" pitchFamily="18" charset="-78"/>
            <a:cs typeface="Traditional Arabic" pitchFamily="18" charset="-78"/>
          </a:endParaRPr>
        </a:p>
      </dgm:t>
    </dgm:pt>
    <dgm:pt modelId="{DD135269-9B8E-422C-975A-A0B3619B2D13}" type="sibTrans" cxnId="{242A5326-5CD0-4D08-B64E-B898E7EDA8A9}">
      <dgm:prSet/>
      <dgm:spPr>
        <a:xfrm>
          <a:off x="3440851" y="1651520"/>
          <a:ext cx="129694" cy="129694"/>
        </a:xfrm>
        <a:prstGeom prst="ellipse">
          <a:avLst/>
        </a:prstGeom>
        <a:solidFill>
          <a:srgbClr val="C0504D">
            <a:tint val="4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flat" dir="t"/>
        </a:scene3d>
        <a:sp3d z="190500" prstMaterial="plastic">
          <a:bevelT w="120900" h="88900"/>
          <a:bevelB w="88900" h="31750" prst="angle"/>
        </a:sp3d>
      </dgm:spPr>
      <dgm:t>
        <a:bodyPr/>
        <a:lstStyle/>
        <a:p>
          <a:pPr rtl="1"/>
          <a:endParaRPr lang="ar-EG" sz="2400" b="1">
            <a:latin typeface="Traditional Arabic" pitchFamily="18" charset="-78"/>
            <a:cs typeface="Traditional Arabic" pitchFamily="18" charset="-78"/>
          </a:endParaRPr>
        </a:p>
      </dgm:t>
    </dgm:pt>
    <dgm:pt modelId="{1616959C-55F5-4A1C-A953-7990EE1F8088}">
      <dgm:prSet phldrT="[Text]" custT="1"/>
      <dgm:spPr>
        <a:xfrm>
          <a:off x="5557307" y="2794376"/>
          <a:ext cx="2159588" cy="951884"/>
        </a:xfrm>
        <a:prstGeom prst="rect">
          <a:avLst/>
        </a:prstGeom>
        <a:noFill/>
        <a:ln>
          <a:noFill/>
        </a:ln>
        <a:effectLst/>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ضغوطات طويلة الأجل</a:t>
          </a:r>
          <a:endParaRPr lang="ar-EG" sz="3200" b="1"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A48FDC82-FB5B-4D85-AF32-3606E99BD6F9}" type="parTrans" cxnId="{10D10D49-7338-4EB6-935A-47844C402EE6}">
      <dgm:prSet/>
      <dgm:spPr/>
      <dgm:t>
        <a:bodyPr/>
        <a:lstStyle/>
        <a:p>
          <a:pPr rtl="1"/>
          <a:endParaRPr lang="ar-EG" sz="2400" b="1">
            <a:latin typeface="Traditional Arabic" pitchFamily="18" charset="-78"/>
            <a:cs typeface="Traditional Arabic" pitchFamily="18" charset="-78"/>
          </a:endParaRPr>
        </a:p>
      </dgm:t>
    </dgm:pt>
    <dgm:pt modelId="{669DBC8F-DDEB-4E1E-9CE8-AA590A362FA2}" type="sibTrans" cxnId="{10D10D49-7338-4EB6-935A-47844C402EE6}">
      <dgm:prSet/>
      <dgm:spPr>
        <a:xfrm>
          <a:off x="4994446" y="3205472"/>
          <a:ext cx="129694" cy="129694"/>
        </a:xfrm>
        <a:prstGeom prst="ellipse">
          <a:avLst/>
        </a:prstGeom>
        <a:solidFill>
          <a:srgbClr val="C0504D">
            <a:tint val="4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flat" dir="t"/>
        </a:scene3d>
        <a:sp3d z="190500" prstMaterial="plastic">
          <a:bevelT w="120900" h="88900"/>
          <a:bevelB w="88900" h="31750" prst="angle"/>
        </a:sp3d>
      </dgm:spPr>
      <dgm:t>
        <a:bodyPr/>
        <a:lstStyle/>
        <a:p>
          <a:pPr rtl="1"/>
          <a:endParaRPr lang="ar-EG" sz="2400" b="1">
            <a:latin typeface="Traditional Arabic" pitchFamily="18" charset="-78"/>
            <a:cs typeface="Traditional Arabic" pitchFamily="18" charset="-78"/>
          </a:endParaRPr>
        </a:p>
      </dgm:t>
    </dgm:pt>
    <dgm:pt modelId="{8868353C-CA48-4CEF-AA28-2D5C17C7D870}">
      <dgm:prSet phldrT="[Text]" custT="1"/>
      <dgm:spPr>
        <a:xfrm>
          <a:off x="1172688" y="1956718"/>
          <a:ext cx="2814009" cy="951884"/>
        </a:xfrm>
        <a:prstGeom prst="rect">
          <a:avLst/>
        </a:prstGeom>
        <a:noFill/>
        <a:ln>
          <a:noFill/>
        </a:ln>
        <a:effectLst/>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ضغوطات قصيرة الأجل</a:t>
          </a:r>
          <a:endParaRPr lang="ar-EG" sz="3200" b="1"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1034C271-7A27-4A23-8F54-7A53D005329F}" type="parTrans" cxnId="{790472FE-8939-4ACB-AC12-17849FDBCE66}">
      <dgm:prSet/>
      <dgm:spPr/>
      <dgm:t>
        <a:bodyPr/>
        <a:lstStyle/>
        <a:p>
          <a:pPr rtl="1"/>
          <a:endParaRPr lang="ar-EG" sz="2400" b="1">
            <a:latin typeface="Traditional Arabic" pitchFamily="18" charset="-78"/>
            <a:cs typeface="Traditional Arabic" pitchFamily="18" charset="-78"/>
          </a:endParaRPr>
        </a:p>
      </dgm:t>
    </dgm:pt>
    <dgm:pt modelId="{E3419A09-A677-4784-95E7-5CDF4FFAC600}" type="sibTrans" cxnId="{790472FE-8939-4ACB-AC12-17849FDBCE66}">
      <dgm:prSet/>
      <dgm:spPr>
        <a:xfrm>
          <a:off x="4328900" y="2367813"/>
          <a:ext cx="129694" cy="129694"/>
        </a:xfrm>
        <a:prstGeom prst="ellipse">
          <a:avLst/>
        </a:prstGeom>
        <a:solidFill>
          <a:srgbClr val="C0504D">
            <a:tint val="4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flat" dir="t"/>
        </a:scene3d>
        <a:sp3d z="190500" prstMaterial="plastic">
          <a:bevelT w="120900" h="88900"/>
          <a:bevelB w="88900" h="31750" prst="angle"/>
        </a:sp3d>
      </dgm:spPr>
      <dgm:t>
        <a:bodyPr/>
        <a:lstStyle/>
        <a:p>
          <a:pPr rtl="1"/>
          <a:endParaRPr lang="ar-EG" sz="2400" b="1">
            <a:latin typeface="Traditional Arabic" pitchFamily="18" charset="-78"/>
            <a:cs typeface="Traditional Arabic" pitchFamily="18" charset="-78"/>
          </a:endParaRPr>
        </a:p>
      </dgm:t>
    </dgm:pt>
    <dgm:pt modelId="{1AD2098C-F9BB-467D-BD8E-6499678975E5}" type="pres">
      <dgm:prSet presAssocID="{3E1391E2-52BA-4D53-A2BB-88D7CFD0C674}" presName="Name0" presStyleCnt="0">
        <dgm:presLayoutVars>
          <dgm:chMax val="7"/>
          <dgm:chPref val="5"/>
        </dgm:presLayoutVars>
      </dgm:prSet>
      <dgm:spPr/>
      <dgm:t>
        <a:bodyPr/>
        <a:lstStyle/>
        <a:p>
          <a:pPr rtl="1"/>
          <a:endParaRPr lang="ar-EG"/>
        </a:p>
      </dgm:t>
    </dgm:pt>
    <dgm:pt modelId="{ABEA30B5-244E-4A14-9A3C-7CC4AA6BE0CA}" type="pres">
      <dgm:prSet presAssocID="{3E1391E2-52BA-4D53-A2BB-88D7CFD0C674}" presName="arrowNode" presStyleLbl="node1" presStyleIdx="0" presStyleCnt="1"/>
      <dgm:spPr>
        <a:xfrm rot="4396374">
          <a:off x="1516975" y="1183859"/>
          <a:ext cx="5135771" cy="3581560"/>
        </a:xfrm>
        <a:prstGeom prst="swooshArrow">
          <a:avLst>
            <a:gd name="adj1" fmla="val 16310"/>
            <a:gd name="adj2" fmla="val 3137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EBB473D7-E0E9-484D-B347-76AE5535ACFA}" type="pres">
      <dgm:prSet presAssocID="{42F76841-F941-41A1-9933-4B68E89CBD20}" presName="txNode1" presStyleLbl="revTx" presStyleIdx="0" presStyleCnt="4" custScaleX="123920" custLinFactNeighborX="-6132" custLinFactNeighborY="2287">
        <dgm:presLayoutVars>
          <dgm:bulletEnabled val="1"/>
        </dgm:presLayoutVars>
      </dgm:prSet>
      <dgm:spPr/>
      <dgm:t>
        <a:bodyPr/>
        <a:lstStyle/>
        <a:p>
          <a:pPr rtl="1"/>
          <a:endParaRPr lang="ar-EG"/>
        </a:p>
      </dgm:t>
    </dgm:pt>
    <dgm:pt modelId="{32E7AFE2-C09C-4E40-AAA2-932E2FDDD595}" type="pres">
      <dgm:prSet presAssocID="{E5A0A7FB-6A54-4F96-9106-639B08AE4E51}" presName="txNode2" presStyleLbl="revTx" presStyleIdx="1" presStyleCnt="4" custScaleX="123920" custLinFactNeighborX="4471" custLinFactNeighborY="-10378">
        <dgm:presLayoutVars>
          <dgm:bulletEnabled val="1"/>
        </dgm:presLayoutVars>
      </dgm:prSet>
      <dgm:spPr/>
      <dgm:t>
        <a:bodyPr/>
        <a:lstStyle/>
        <a:p>
          <a:pPr rtl="1"/>
          <a:endParaRPr lang="ar-EG"/>
        </a:p>
      </dgm:t>
    </dgm:pt>
    <dgm:pt modelId="{B510CAAE-D006-4439-A6C6-F90F6E18C480}" type="pres">
      <dgm:prSet presAssocID="{DD135269-9B8E-422C-975A-A0B3619B2D13}" presName="dotNode2" presStyleCnt="0"/>
      <dgm:spPr/>
    </dgm:pt>
    <dgm:pt modelId="{A3E3AAC5-D1F5-40F3-BBD2-03726E6300C2}" type="pres">
      <dgm:prSet presAssocID="{DD135269-9B8E-422C-975A-A0B3619B2D13}" presName="dotRepeatNode" presStyleLbl="fgShp" presStyleIdx="0" presStyleCnt="2"/>
      <dgm:spPr/>
      <dgm:t>
        <a:bodyPr/>
        <a:lstStyle/>
        <a:p>
          <a:pPr rtl="1"/>
          <a:endParaRPr lang="ar-EG"/>
        </a:p>
      </dgm:t>
    </dgm:pt>
    <dgm:pt modelId="{6FBA5684-75AA-4C14-BCC3-B33032AF31CB}" type="pres">
      <dgm:prSet presAssocID="{8868353C-CA48-4CEF-AA28-2D5C17C7D870}" presName="txNode3" presStyleLbl="revTx" presStyleIdx="2" presStyleCnt="4" custScaleX="123920" custLinFactNeighborX="-13072" custLinFactNeighborY="10023">
        <dgm:presLayoutVars>
          <dgm:bulletEnabled val="1"/>
        </dgm:presLayoutVars>
      </dgm:prSet>
      <dgm:spPr/>
      <dgm:t>
        <a:bodyPr/>
        <a:lstStyle/>
        <a:p>
          <a:pPr rtl="1"/>
          <a:endParaRPr lang="ar-EG"/>
        </a:p>
      </dgm:t>
    </dgm:pt>
    <dgm:pt modelId="{2B758551-0480-43D3-B7EF-BC5609EAC79C}" type="pres">
      <dgm:prSet presAssocID="{E3419A09-A677-4784-95E7-5CDF4FFAC600}" presName="dotNode3" presStyleCnt="0"/>
      <dgm:spPr/>
    </dgm:pt>
    <dgm:pt modelId="{21B420B3-19B7-465B-9F1A-EE2099C841FE}" type="pres">
      <dgm:prSet presAssocID="{E3419A09-A677-4784-95E7-5CDF4FFAC600}" presName="dotRepeatNode" presStyleLbl="fgShp" presStyleIdx="1" presStyleCnt="2"/>
      <dgm:spPr/>
      <dgm:t>
        <a:bodyPr/>
        <a:lstStyle/>
        <a:p>
          <a:pPr rtl="1"/>
          <a:endParaRPr lang="ar-EG"/>
        </a:p>
      </dgm:t>
    </dgm:pt>
    <dgm:pt modelId="{4A69F93A-D2E8-4371-908C-FCB483D4B010}" type="pres">
      <dgm:prSet presAssocID="{1616959C-55F5-4A1C-A953-7990EE1F8088}" presName="txNode4" presStyleLbl="revTx" presStyleIdx="3" presStyleCnt="4" custScaleX="123920" custLinFactNeighborX="-4538" custLinFactNeighborY="2287">
        <dgm:presLayoutVars>
          <dgm:bulletEnabled val="1"/>
        </dgm:presLayoutVars>
      </dgm:prSet>
      <dgm:spPr/>
      <dgm:t>
        <a:bodyPr/>
        <a:lstStyle/>
        <a:p>
          <a:pPr rtl="1"/>
          <a:endParaRPr lang="ar-EG"/>
        </a:p>
      </dgm:t>
    </dgm:pt>
  </dgm:ptLst>
  <dgm:cxnLst>
    <dgm:cxn modelId="{561929C5-FEEC-4EED-AA0F-7D5B013CAF3B}" type="presOf" srcId="{E3419A09-A677-4784-95E7-5CDF4FFAC600}" destId="{21B420B3-19B7-465B-9F1A-EE2099C841FE}" srcOrd="0" destOrd="0" presId="urn:microsoft.com/office/officeart/2009/3/layout/DescendingProcess"/>
    <dgm:cxn modelId="{EC8D97AB-F42D-4587-A149-30348579D721}" type="presOf" srcId="{DD135269-9B8E-422C-975A-A0B3619B2D13}" destId="{A3E3AAC5-D1F5-40F3-BBD2-03726E6300C2}" srcOrd="0" destOrd="0" presId="urn:microsoft.com/office/officeart/2009/3/layout/DescendingProcess"/>
    <dgm:cxn modelId="{242A5326-5CD0-4D08-B64E-B898E7EDA8A9}" srcId="{3E1391E2-52BA-4D53-A2BB-88D7CFD0C674}" destId="{E5A0A7FB-6A54-4F96-9106-639B08AE4E51}" srcOrd="1" destOrd="0" parTransId="{9D06482D-70C6-4A99-8C0D-EF0E758CC729}" sibTransId="{DD135269-9B8E-422C-975A-A0B3619B2D13}"/>
    <dgm:cxn modelId="{6CDADA89-F72A-4792-9164-871CBDE30EB5}" type="presOf" srcId="{8868353C-CA48-4CEF-AA28-2D5C17C7D870}" destId="{6FBA5684-75AA-4C14-BCC3-B33032AF31CB}" srcOrd="0" destOrd="0" presId="urn:microsoft.com/office/officeart/2009/3/layout/DescendingProcess"/>
    <dgm:cxn modelId="{6D8AA135-8354-4A9A-98E5-A3B7BD4DB325}" type="presOf" srcId="{42F76841-F941-41A1-9933-4B68E89CBD20}" destId="{EBB473D7-E0E9-484D-B347-76AE5535ACFA}" srcOrd="0" destOrd="0" presId="urn:microsoft.com/office/officeart/2009/3/layout/DescendingProcess"/>
    <dgm:cxn modelId="{33B00573-2264-4518-8A01-8F7AE0C222F9}" srcId="{3E1391E2-52BA-4D53-A2BB-88D7CFD0C674}" destId="{42F76841-F941-41A1-9933-4B68E89CBD20}" srcOrd="0" destOrd="0" parTransId="{FAC60B16-16EE-4CB7-BF20-42D7D4857171}" sibTransId="{A9F7B70C-CC30-43A0-BE0A-8C0C3EEED020}"/>
    <dgm:cxn modelId="{4E782A76-2D59-47F5-835A-82D6D4CC12E2}" type="presOf" srcId="{E5A0A7FB-6A54-4F96-9106-639B08AE4E51}" destId="{32E7AFE2-C09C-4E40-AAA2-932E2FDDD595}" srcOrd="0" destOrd="0" presId="urn:microsoft.com/office/officeart/2009/3/layout/DescendingProcess"/>
    <dgm:cxn modelId="{790472FE-8939-4ACB-AC12-17849FDBCE66}" srcId="{3E1391E2-52BA-4D53-A2BB-88D7CFD0C674}" destId="{8868353C-CA48-4CEF-AA28-2D5C17C7D870}" srcOrd="2" destOrd="0" parTransId="{1034C271-7A27-4A23-8F54-7A53D005329F}" sibTransId="{E3419A09-A677-4784-95E7-5CDF4FFAC600}"/>
    <dgm:cxn modelId="{10D10D49-7338-4EB6-935A-47844C402EE6}" srcId="{3E1391E2-52BA-4D53-A2BB-88D7CFD0C674}" destId="{1616959C-55F5-4A1C-A953-7990EE1F8088}" srcOrd="3" destOrd="0" parTransId="{A48FDC82-FB5B-4D85-AF32-3606E99BD6F9}" sibTransId="{669DBC8F-DDEB-4E1E-9CE8-AA590A362FA2}"/>
    <dgm:cxn modelId="{211BD45F-32CD-484F-8F06-6D4D9C13C233}" type="presOf" srcId="{1616959C-55F5-4A1C-A953-7990EE1F8088}" destId="{4A69F93A-D2E8-4371-908C-FCB483D4B010}" srcOrd="0" destOrd="0" presId="urn:microsoft.com/office/officeart/2009/3/layout/DescendingProcess"/>
    <dgm:cxn modelId="{52CFAD80-B6F3-435A-A05E-9B3A646041B7}" type="presOf" srcId="{3E1391E2-52BA-4D53-A2BB-88D7CFD0C674}" destId="{1AD2098C-F9BB-467D-BD8E-6499678975E5}" srcOrd="0" destOrd="0" presId="urn:microsoft.com/office/officeart/2009/3/layout/DescendingProcess"/>
    <dgm:cxn modelId="{96C19304-1D7E-4D63-B60B-00A91E660B76}" type="presParOf" srcId="{1AD2098C-F9BB-467D-BD8E-6499678975E5}" destId="{ABEA30B5-244E-4A14-9A3C-7CC4AA6BE0CA}" srcOrd="0" destOrd="0" presId="urn:microsoft.com/office/officeart/2009/3/layout/DescendingProcess"/>
    <dgm:cxn modelId="{FB6E87CE-3D08-47A1-A648-FB34AFFDBDFF}" type="presParOf" srcId="{1AD2098C-F9BB-467D-BD8E-6499678975E5}" destId="{EBB473D7-E0E9-484D-B347-76AE5535ACFA}" srcOrd="1" destOrd="0" presId="urn:microsoft.com/office/officeart/2009/3/layout/DescendingProcess"/>
    <dgm:cxn modelId="{CFF4E287-A3ED-4BF2-A470-1073C372346B}" type="presParOf" srcId="{1AD2098C-F9BB-467D-BD8E-6499678975E5}" destId="{32E7AFE2-C09C-4E40-AAA2-932E2FDDD595}" srcOrd="2" destOrd="0" presId="urn:microsoft.com/office/officeart/2009/3/layout/DescendingProcess"/>
    <dgm:cxn modelId="{2D8D49FB-A6B9-428B-ADE0-40B7FE449AC6}" type="presParOf" srcId="{1AD2098C-F9BB-467D-BD8E-6499678975E5}" destId="{B510CAAE-D006-4439-A6C6-F90F6E18C480}" srcOrd="3" destOrd="0" presId="urn:microsoft.com/office/officeart/2009/3/layout/DescendingProcess"/>
    <dgm:cxn modelId="{0734E095-5B56-4833-A3DF-5F2CF9995927}" type="presParOf" srcId="{B510CAAE-D006-4439-A6C6-F90F6E18C480}" destId="{A3E3AAC5-D1F5-40F3-BBD2-03726E6300C2}" srcOrd="0" destOrd="0" presId="urn:microsoft.com/office/officeart/2009/3/layout/DescendingProcess"/>
    <dgm:cxn modelId="{8ACAAC5D-20D3-4DD3-AF51-7D63A9109403}" type="presParOf" srcId="{1AD2098C-F9BB-467D-BD8E-6499678975E5}" destId="{6FBA5684-75AA-4C14-BCC3-B33032AF31CB}" srcOrd="4" destOrd="0" presId="urn:microsoft.com/office/officeart/2009/3/layout/DescendingProcess"/>
    <dgm:cxn modelId="{FB8196FB-F880-40FF-89B2-2417005B5AAB}" type="presParOf" srcId="{1AD2098C-F9BB-467D-BD8E-6499678975E5}" destId="{2B758551-0480-43D3-B7EF-BC5609EAC79C}" srcOrd="5" destOrd="0" presId="urn:microsoft.com/office/officeart/2009/3/layout/DescendingProcess"/>
    <dgm:cxn modelId="{1E64BED6-73D6-4863-8BD7-EC1BBD9B79F0}" type="presParOf" srcId="{2B758551-0480-43D3-B7EF-BC5609EAC79C}" destId="{21B420B3-19B7-465B-9F1A-EE2099C841FE}" srcOrd="0" destOrd="0" presId="urn:microsoft.com/office/officeart/2009/3/layout/DescendingProcess"/>
    <dgm:cxn modelId="{3D11F782-F7FA-482E-9A2A-EA289D92DAB1}" type="presParOf" srcId="{1AD2098C-F9BB-467D-BD8E-6499678975E5}" destId="{4A69F93A-D2E8-4371-908C-FCB483D4B010}" srcOrd="6" destOrd="0" presId="urn:microsoft.com/office/officeart/2009/3/layout/Descending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C465840-5B25-4368-85AA-60CCBF4BA915}" type="doc">
      <dgm:prSet loTypeId="urn:microsoft.com/office/officeart/2005/8/layout/vList2" loCatId="list" qsTypeId="urn:microsoft.com/office/officeart/2005/8/quickstyle/3d2" qsCatId="3D" csTypeId="urn:microsoft.com/office/officeart/2005/8/colors/colorful1" csCatId="colorful" phldr="1"/>
      <dgm:spPr/>
      <dgm:t>
        <a:bodyPr/>
        <a:lstStyle/>
        <a:p>
          <a:pPr rtl="1"/>
          <a:endParaRPr lang="ar-EG"/>
        </a:p>
      </dgm:t>
    </dgm:pt>
    <dgm:pt modelId="{CA5CEEFF-A25B-4F68-8B20-68E2E6AE8660}">
      <dgm:prSet phldrT="[Text]" custT="1"/>
      <dgm:spPr>
        <a:xfrm>
          <a:off x="0" y="1286"/>
          <a:ext cx="8073198" cy="734220"/>
        </a:xfrm>
        <a:prstGeom prst="roundRect">
          <a:avLst/>
        </a:prstGeom>
        <a:solidFill>
          <a:srgbClr val="C0504D">
            <a:lumMod val="20000"/>
            <a:lumOff val="80000"/>
          </a:srgb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smtClean="0">
              <a:solidFill>
                <a:schemeClr val="tx1"/>
              </a:solidFill>
              <a:latin typeface="Traditional Arabic" pitchFamily="18" charset="-78"/>
              <a:cs typeface="Traditional Arabic" pitchFamily="18" charset="-78"/>
            </a:rPr>
            <a:t>عدم كتمان الأمور المزعجة</a:t>
          </a:r>
          <a:endParaRPr lang="ar-EG" sz="2800" b="1" dirty="0">
            <a:solidFill>
              <a:schemeClr val="tx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2C7430DF-11DF-4361-A913-429E95E30C10}" type="parTrans" cxnId="{9E154A3C-C516-492E-8484-B68932C46BF4}">
      <dgm:prSet/>
      <dgm:spPr/>
      <dgm:t>
        <a:bodyPr/>
        <a:lstStyle/>
        <a:p>
          <a:pPr algn="ctr" rtl="1"/>
          <a:endParaRPr lang="ar-EG" sz="2800" b="1">
            <a:latin typeface="Traditional Arabic" pitchFamily="18" charset="-78"/>
            <a:cs typeface="Traditional Arabic" pitchFamily="18" charset="-78"/>
          </a:endParaRPr>
        </a:p>
      </dgm:t>
    </dgm:pt>
    <dgm:pt modelId="{6ADDDF83-6222-41F4-9936-7159B22834D4}" type="sibTrans" cxnId="{9E154A3C-C516-492E-8484-B68932C46BF4}">
      <dgm:prSet/>
      <dgm:spPr/>
      <dgm:t>
        <a:bodyPr/>
        <a:lstStyle/>
        <a:p>
          <a:pPr algn="ctr" rtl="1"/>
          <a:endParaRPr lang="ar-EG" sz="2800" b="1">
            <a:latin typeface="Traditional Arabic" pitchFamily="18" charset="-78"/>
            <a:cs typeface="Traditional Arabic" pitchFamily="18" charset="-78"/>
          </a:endParaRPr>
        </a:p>
      </dgm:t>
    </dgm:pt>
    <dgm:pt modelId="{C24F3099-36DF-426E-9038-65316A94FA04}">
      <dgm:prSet phldrT="[Text]" custT="1"/>
      <dgm:spPr>
        <a:xfrm>
          <a:off x="0" y="743382"/>
          <a:ext cx="8073198" cy="734220"/>
        </a:xfrm>
        <a:prstGeom prst="roundRect">
          <a:avLst/>
        </a:prstGeom>
        <a:solidFill>
          <a:sysClr val="window" lastClr="FFFFFF">
            <a:lumMod val="75000"/>
          </a:sys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smtClean="0">
              <a:solidFill>
                <a:schemeClr val="tx1"/>
              </a:solidFill>
              <a:latin typeface="Traditional Arabic" pitchFamily="18" charset="-78"/>
              <a:cs typeface="Traditional Arabic" pitchFamily="18" charset="-78"/>
            </a:rPr>
            <a:t>محاولة تثبيت التركيز على كيفيّة حل المشكلة</a:t>
          </a:r>
          <a:endParaRPr lang="ar-EG" sz="2800" b="1" dirty="0">
            <a:solidFill>
              <a:schemeClr val="tx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51E9DB23-766D-404F-A56F-6611ED59D78E}" type="parTrans" cxnId="{30D32D76-EFAD-4342-AA4E-CF50DCBBBDD8}">
      <dgm:prSet/>
      <dgm:spPr/>
      <dgm:t>
        <a:bodyPr/>
        <a:lstStyle/>
        <a:p>
          <a:pPr rtl="1"/>
          <a:endParaRPr lang="ar-EG"/>
        </a:p>
      </dgm:t>
    </dgm:pt>
    <dgm:pt modelId="{B605F22C-11A4-453E-951A-E4A0403B7AAF}" type="sibTrans" cxnId="{30D32D76-EFAD-4342-AA4E-CF50DCBBBDD8}">
      <dgm:prSet/>
      <dgm:spPr/>
      <dgm:t>
        <a:bodyPr/>
        <a:lstStyle/>
        <a:p>
          <a:pPr rtl="1"/>
          <a:endParaRPr lang="ar-EG"/>
        </a:p>
      </dgm:t>
    </dgm:pt>
    <dgm:pt modelId="{2CD1CB03-8B6D-4597-8B1E-CAF9DBAFEC8C}">
      <dgm:prSet phldrT="[Text]" custT="1"/>
      <dgm:spPr>
        <a:xfrm>
          <a:off x="0" y="1485477"/>
          <a:ext cx="8073198" cy="734220"/>
        </a:xfrm>
        <a:prstGeom prst="roundRect">
          <a:avLst/>
        </a:prstGeom>
        <a:solidFill>
          <a:srgbClr val="1F497D">
            <a:lumMod val="40000"/>
            <a:lumOff val="60000"/>
          </a:srgb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smtClean="0">
              <a:solidFill>
                <a:schemeClr val="tx1"/>
              </a:solidFill>
              <a:latin typeface="Traditional Arabic" pitchFamily="18" charset="-78"/>
              <a:cs typeface="Traditional Arabic" pitchFamily="18" charset="-78"/>
            </a:rPr>
            <a:t>استشارة من لديهم خبرة في المشكلة</a:t>
          </a:r>
          <a:endParaRPr lang="ar-EG" sz="2800" b="1" dirty="0">
            <a:solidFill>
              <a:schemeClr val="tx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1612A2C3-1AF9-474A-9C76-8B14C8784D22}" type="parTrans" cxnId="{18A8E3F0-8CA7-4D1F-8F86-48BF303AD281}">
      <dgm:prSet/>
      <dgm:spPr/>
      <dgm:t>
        <a:bodyPr/>
        <a:lstStyle/>
        <a:p>
          <a:pPr rtl="1"/>
          <a:endParaRPr lang="ar-EG"/>
        </a:p>
      </dgm:t>
    </dgm:pt>
    <dgm:pt modelId="{08F5037E-E9C5-4687-9F8E-F6B57955FB91}" type="sibTrans" cxnId="{18A8E3F0-8CA7-4D1F-8F86-48BF303AD281}">
      <dgm:prSet/>
      <dgm:spPr/>
      <dgm:t>
        <a:bodyPr/>
        <a:lstStyle/>
        <a:p>
          <a:pPr rtl="1"/>
          <a:endParaRPr lang="ar-EG"/>
        </a:p>
      </dgm:t>
    </dgm:pt>
    <dgm:pt modelId="{3F8439F2-EBAC-48F0-A095-C1810E9F0FB3}">
      <dgm:prSet phldrT="[Text]" custT="1"/>
      <dgm:spPr>
        <a:xfrm>
          <a:off x="0" y="2227573"/>
          <a:ext cx="8073198" cy="734220"/>
        </a:xfrm>
        <a:prstGeom prst="roundRect">
          <a:avLst/>
        </a:prstGeom>
        <a:solidFill>
          <a:srgbClr val="9BBB59">
            <a:lumMod val="60000"/>
            <a:lumOff val="40000"/>
          </a:srgb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smtClean="0">
              <a:solidFill>
                <a:schemeClr val="tx1"/>
              </a:solidFill>
              <a:latin typeface="Traditional Arabic" pitchFamily="18" charset="-78"/>
              <a:cs typeface="Traditional Arabic" pitchFamily="18" charset="-78"/>
            </a:rPr>
            <a:t>عدم العمل دون وضع خطة أو هدف</a:t>
          </a:r>
          <a:endParaRPr lang="ar-EG" sz="2800" b="1" dirty="0">
            <a:solidFill>
              <a:schemeClr val="tx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7E6B3615-B50B-4121-949D-0C5EEBBBC977}" type="parTrans" cxnId="{070D2A18-A60B-4593-AA47-71C134D434AC}">
      <dgm:prSet/>
      <dgm:spPr/>
      <dgm:t>
        <a:bodyPr/>
        <a:lstStyle/>
        <a:p>
          <a:pPr rtl="1"/>
          <a:endParaRPr lang="ar-EG"/>
        </a:p>
      </dgm:t>
    </dgm:pt>
    <dgm:pt modelId="{544D982A-AF33-4291-8180-51E58A9F86F4}" type="sibTrans" cxnId="{070D2A18-A60B-4593-AA47-71C134D434AC}">
      <dgm:prSet/>
      <dgm:spPr/>
      <dgm:t>
        <a:bodyPr/>
        <a:lstStyle/>
        <a:p>
          <a:pPr rtl="1"/>
          <a:endParaRPr lang="ar-EG"/>
        </a:p>
      </dgm:t>
    </dgm:pt>
    <dgm:pt modelId="{C9A7558B-C690-4342-90B8-4CFD054F9957}">
      <dgm:prSet phldrT="[Text]" custT="1"/>
      <dgm:spPr>
        <a:xfrm>
          <a:off x="0" y="2969669"/>
          <a:ext cx="8073198" cy="734220"/>
        </a:xfrm>
        <a:prstGeom prst="roundRect">
          <a:avLst/>
        </a:prstGeom>
        <a:solidFill>
          <a:srgbClr val="8064A2">
            <a:lumMod val="60000"/>
            <a:lumOff val="40000"/>
          </a:srgb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smtClean="0">
              <a:solidFill>
                <a:schemeClr val="tx1"/>
              </a:solidFill>
              <a:latin typeface="Traditional Arabic" pitchFamily="18" charset="-78"/>
              <a:cs typeface="Traditional Arabic" pitchFamily="18" charset="-78"/>
            </a:rPr>
            <a:t>محاولة مواجهة القلق، والخوف، والاضطراب</a:t>
          </a:r>
          <a:endParaRPr lang="ar-EG" sz="2800" b="1" dirty="0">
            <a:solidFill>
              <a:schemeClr val="tx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32322538-4012-4277-BA62-955DCC4874B1}" type="parTrans" cxnId="{22A66CB1-551E-46FA-95C5-7899FD86B908}">
      <dgm:prSet/>
      <dgm:spPr/>
      <dgm:t>
        <a:bodyPr/>
        <a:lstStyle/>
        <a:p>
          <a:pPr rtl="1"/>
          <a:endParaRPr lang="ar-EG"/>
        </a:p>
      </dgm:t>
    </dgm:pt>
    <dgm:pt modelId="{494C250B-CC15-4701-81C9-B10279F42693}" type="sibTrans" cxnId="{22A66CB1-551E-46FA-95C5-7899FD86B908}">
      <dgm:prSet/>
      <dgm:spPr/>
      <dgm:t>
        <a:bodyPr/>
        <a:lstStyle/>
        <a:p>
          <a:pPr rtl="1"/>
          <a:endParaRPr lang="ar-EG"/>
        </a:p>
      </dgm:t>
    </dgm:pt>
    <dgm:pt modelId="{14946A10-B26D-4C6A-B2A0-CFC47AAC5B9C}">
      <dgm:prSet phldrT="[Text]" custT="1"/>
      <dgm:spPr>
        <a:xfrm>
          <a:off x="0" y="4453860"/>
          <a:ext cx="8073198" cy="734220"/>
        </a:xfrm>
        <a:prstGeom prst="roundRect">
          <a:avLst/>
        </a:prstGeom>
        <a:solidFill>
          <a:srgbClr val="F79646">
            <a:lumMod val="60000"/>
            <a:lumOff val="40000"/>
          </a:srgb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smtClean="0">
              <a:solidFill>
                <a:schemeClr val="tx1"/>
              </a:solidFill>
              <a:latin typeface="Traditional Arabic" pitchFamily="18" charset="-78"/>
              <a:cs typeface="Traditional Arabic" pitchFamily="18" charset="-78"/>
            </a:rPr>
            <a:t>أخذ فترات كافية من الراحة اولاسترخاء</a:t>
          </a:r>
          <a:endParaRPr lang="ar-EG" sz="2800" b="1" dirty="0">
            <a:solidFill>
              <a:schemeClr val="tx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0B5A6273-E818-4DCE-964D-250EBED8C158}" type="parTrans" cxnId="{644DCD27-9565-4F2D-8282-1EE1F3A4C9E6}">
      <dgm:prSet/>
      <dgm:spPr/>
      <dgm:t>
        <a:bodyPr/>
        <a:lstStyle/>
        <a:p>
          <a:pPr rtl="1"/>
          <a:endParaRPr lang="ar-EG"/>
        </a:p>
      </dgm:t>
    </dgm:pt>
    <dgm:pt modelId="{A535FEF1-5878-43E0-926B-DA0ED0B9E112}" type="sibTrans" cxnId="{644DCD27-9565-4F2D-8282-1EE1F3A4C9E6}">
      <dgm:prSet/>
      <dgm:spPr/>
      <dgm:t>
        <a:bodyPr/>
        <a:lstStyle/>
        <a:p>
          <a:pPr rtl="1"/>
          <a:endParaRPr lang="ar-EG"/>
        </a:p>
      </dgm:t>
    </dgm:pt>
    <dgm:pt modelId="{F588A491-9F64-481B-8469-270C687ADC03}">
      <dgm:prSet phldrT="[Text]" custT="1"/>
      <dgm:spPr>
        <a:xfrm>
          <a:off x="0" y="3711765"/>
          <a:ext cx="8073198" cy="734220"/>
        </a:xfrm>
        <a:prstGeom prst="roundRect">
          <a:avLst/>
        </a:prstGeom>
        <a:solidFill>
          <a:srgbClr val="4BACC6">
            <a:lumMod val="60000"/>
            <a:lumOff val="40000"/>
          </a:srgbClr>
        </a:solidFill>
        <a:ln>
          <a:noFill/>
        </a:ln>
        <a:effectLst/>
        <a:scene3d>
          <a:camera prst="orthographicFront">
            <a:rot lat="0" lon="0" rev="0"/>
          </a:camera>
          <a:lightRig rig="contrasting" dir="t">
            <a:rot lat="0" lon="0" rev="7800000"/>
          </a:lightRig>
        </a:scene3d>
        <a:sp3d>
          <a:bevelT w="139700" h="139700"/>
        </a:sp3d>
      </dgm:spPr>
      <dgm:t>
        <a:bodyPr/>
        <a:lstStyle/>
        <a:p>
          <a:pPr algn="ctr" rtl="1"/>
          <a:r>
            <a:rPr lang="ar-SA" sz="2800" b="1" dirty="0" smtClean="0">
              <a:solidFill>
                <a:schemeClr val="tx1"/>
              </a:solidFill>
              <a:latin typeface="Traditional Arabic" pitchFamily="18" charset="-78"/>
              <a:cs typeface="Traditional Arabic" pitchFamily="18" charset="-78"/>
            </a:rPr>
            <a:t>السعي نحو التعامل مع المشكلات بكل مرونة</a:t>
          </a:r>
          <a:endParaRPr lang="ar-EG" sz="2800" b="1" dirty="0">
            <a:solidFill>
              <a:schemeClr val="tx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D83F9E88-27ED-4613-B208-A08ECF78DEB1}" type="parTrans" cxnId="{3E1D43DB-183A-40E0-A53C-B32BD15848AD}">
      <dgm:prSet/>
      <dgm:spPr/>
      <dgm:t>
        <a:bodyPr/>
        <a:lstStyle/>
        <a:p>
          <a:pPr rtl="1"/>
          <a:endParaRPr lang="ar-EG"/>
        </a:p>
      </dgm:t>
    </dgm:pt>
    <dgm:pt modelId="{3B64C6D5-EE84-4B73-B2EE-4A831E414207}" type="sibTrans" cxnId="{3E1D43DB-183A-40E0-A53C-B32BD15848AD}">
      <dgm:prSet/>
      <dgm:spPr/>
      <dgm:t>
        <a:bodyPr/>
        <a:lstStyle/>
        <a:p>
          <a:pPr rtl="1"/>
          <a:endParaRPr lang="ar-EG"/>
        </a:p>
      </dgm:t>
    </dgm:pt>
    <dgm:pt modelId="{975989B6-A294-46D8-9438-3F695F739169}" type="pres">
      <dgm:prSet presAssocID="{4C465840-5B25-4368-85AA-60CCBF4BA915}" presName="linear" presStyleCnt="0">
        <dgm:presLayoutVars>
          <dgm:animLvl val="lvl"/>
          <dgm:resizeHandles val="exact"/>
        </dgm:presLayoutVars>
      </dgm:prSet>
      <dgm:spPr/>
      <dgm:t>
        <a:bodyPr/>
        <a:lstStyle/>
        <a:p>
          <a:pPr rtl="1"/>
          <a:endParaRPr lang="ar-EG"/>
        </a:p>
      </dgm:t>
    </dgm:pt>
    <dgm:pt modelId="{13C4CA9B-96FC-492C-A0A4-747FFB8D4268}" type="pres">
      <dgm:prSet presAssocID="{CA5CEEFF-A25B-4F68-8B20-68E2E6AE8660}" presName="parentText" presStyleLbl="node1" presStyleIdx="0" presStyleCnt="7" custLinFactY="3483" custLinFactNeighborX="-892" custLinFactNeighborY="100000">
        <dgm:presLayoutVars>
          <dgm:chMax val="0"/>
          <dgm:bulletEnabled val="1"/>
        </dgm:presLayoutVars>
      </dgm:prSet>
      <dgm:spPr/>
      <dgm:t>
        <a:bodyPr/>
        <a:lstStyle/>
        <a:p>
          <a:pPr rtl="1"/>
          <a:endParaRPr lang="ar-EG"/>
        </a:p>
      </dgm:t>
    </dgm:pt>
    <dgm:pt modelId="{755659BB-E6FC-46E4-8FAD-1046A4FF3630}" type="pres">
      <dgm:prSet presAssocID="{6ADDDF83-6222-41F4-9936-7159B22834D4}" presName="spacer" presStyleCnt="0"/>
      <dgm:spPr/>
      <dgm:t>
        <a:bodyPr/>
        <a:lstStyle/>
        <a:p>
          <a:pPr rtl="1"/>
          <a:endParaRPr lang="ar-EG"/>
        </a:p>
      </dgm:t>
    </dgm:pt>
    <dgm:pt modelId="{63F5E38B-C67A-4506-9323-A381DA9AB33B}" type="pres">
      <dgm:prSet presAssocID="{C24F3099-36DF-426E-9038-65316A94FA04}" presName="parentText" presStyleLbl="node1" presStyleIdx="1" presStyleCnt="7">
        <dgm:presLayoutVars>
          <dgm:chMax val="0"/>
          <dgm:bulletEnabled val="1"/>
        </dgm:presLayoutVars>
      </dgm:prSet>
      <dgm:spPr/>
      <dgm:t>
        <a:bodyPr/>
        <a:lstStyle/>
        <a:p>
          <a:pPr rtl="1"/>
          <a:endParaRPr lang="ar-EG"/>
        </a:p>
      </dgm:t>
    </dgm:pt>
    <dgm:pt modelId="{E45619E7-1547-4CD8-AFE3-05A13268399F}" type="pres">
      <dgm:prSet presAssocID="{B605F22C-11A4-453E-951A-E4A0403B7AAF}" presName="spacer" presStyleCnt="0"/>
      <dgm:spPr/>
      <dgm:t>
        <a:bodyPr/>
        <a:lstStyle/>
        <a:p>
          <a:pPr rtl="1"/>
          <a:endParaRPr lang="ar-EG"/>
        </a:p>
      </dgm:t>
    </dgm:pt>
    <dgm:pt modelId="{BA433907-3C2F-4D7C-9172-35D629F041DE}" type="pres">
      <dgm:prSet presAssocID="{2CD1CB03-8B6D-4597-8B1E-CAF9DBAFEC8C}" presName="parentText" presStyleLbl="node1" presStyleIdx="2" presStyleCnt="7">
        <dgm:presLayoutVars>
          <dgm:chMax val="0"/>
          <dgm:bulletEnabled val="1"/>
        </dgm:presLayoutVars>
      </dgm:prSet>
      <dgm:spPr/>
      <dgm:t>
        <a:bodyPr/>
        <a:lstStyle/>
        <a:p>
          <a:pPr rtl="1"/>
          <a:endParaRPr lang="ar-EG"/>
        </a:p>
      </dgm:t>
    </dgm:pt>
    <dgm:pt modelId="{F01CB441-668A-47F3-AF33-71B3CC646FCF}" type="pres">
      <dgm:prSet presAssocID="{08F5037E-E9C5-4687-9F8E-F6B57955FB91}" presName="spacer" presStyleCnt="0"/>
      <dgm:spPr/>
      <dgm:t>
        <a:bodyPr/>
        <a:lstStyle/>
        <a:p>
          <a:pPr rtl="1"/>
          <a:endParaRPr lang="ar-EG"/>
        </a:p>
      </dgm:t>
    </dgm:pt>
    <dgm:pt modelId="{4D9CBFA8-0624-453A-9442-9768B946809C}" type="pres">
      <dgm:prSet presAssocID="{3F8439F2-EBAC-48F0-A095-C1810E9F0FB3}" presName="parentText" presStyleLbl="node1" presStyleIdx="3" presStyleCnt="7">
        <dgm:presLayoutVars>
          <dgm:chMax val="0"/>
          <dgm:bulletEnabled val="1"/>
        </dgm:presLayoutVars>
      </dgm:prSet>
      <dgm:spPr/>
      <dgm:t>
        <a:bodyPr/>
        <a:lstStyle/>
        <a:p>
          <a:pPr rtl="1"/>
          <a:endParaRPr lang="ar-EG"/>
        </a:p>
      </dgm:t>
    </dgm:pt>
    <dgm:pt modelId="{253CF120-190A-4AA4-A561-2D257C24A2D1}" type="pres">
      <dgm:prSet presAssocID="{544D982A-AF33-4291-8180-51E58A9F86F4}" presName="spacer" presStyleCnt="0"/>
      <dgm:spPr/>
      <dgm:t>
        <a:bodyPr/>
        <a:lstStyle/>
        <a:p>
          <a:pPr rtl="1"/>
          <a:endParaRPr lang="ar-EG"/>
        </a:p>
      </dgm:t>
    </dgm:pt>
    <dgm:pt modelId="{9ECE6B1A-DA93-47D5-99BA-BE3DF7B40240}" type="pres">
      <dgm:prSet presAssocID="{C9A7558B-C690-4342-90B8-4CFD054F9957}" presName="parentText" presStyleLbl="node1" presStyleIdx="4" presStyleCnt="7">
        <dgm:presLayoutVars>
          <dgm:chMax val="0"/>
          <dgm:bulletEnabled val="1"/>
        </dgm:presLayoutVars>
      </dgm:prSet>
      <dgm:spPr/>
      <dgm:t>
        <a:bodyPr/>
        <a:lstStyle/>
        <a:p>
          <a:pPr rtl="1"/>
          <a:endParaRPr lang="ar-EG"/>
        </a:p>
      </dgm:t>
    </dgm:pt>
    <dgm:pt modelId="{58C57E51-1A09-4B27-BB8F-D7B2DEF4B68A}" type="pres">
      <dgm:prSet presAssocID="{494C250B-CC15-4701-81C9-B10279F42693}" presName="spacer" presStyleCnt="0"/>
      <dgm:spPr/>
    </dgm:pt>
    <dgm:pt modelId="{13246A7D-2395-4E14-B1F5-DD8921B167CF}" type="pres">
      <dgm:prSet presAssocID="{F588A491-9F64-481B-8469-270C687ADC03}" presName="parentText" presStyleLbl="node1" presStyleIdx="5" presStyleCnt="7">
        <dgm:presLayoutVars>
          <dgm:chMax val="0"/>
          <dgm:bulletEnabled val="1"/>
        </dgm:presLayoutVars>
      </dgm:prSet>
      <dgm:spPr/>
      <dgm:t>
        <a:bodyPr/>
        <a:lstStyle/>
        <a:p>
          <a:pPr rtl="1"/>
          <a:endParaRPr lang="ar-EG"/>
        </a:p>
      </dgm:t>
    </dgm:pt>
    <dgm:pt modelId="{A145466F-0FD7-4369-92CE-F4F926B7015A}" type="pres">
      <dgm:prSet presAssocID="{3B64C6D5-EE84-4B73-B2EE-4A831E414207}" presName="spacer" presStyleCnt="0"/>
      <dgm:spPr/>
    </dgm:pt>
    <dgm:pt modelId="{9600A432-32A6-41AD-9F0C-24F614C8D054}" type="pres">
      <dgm:prSet presAssocID="{14946A10-B26D-4C6A-B2A0-CFC47AAC5B9C}" presName="parentText" presStyleLbl="node1" presStyleIdx="6" presStyleCnt="7">
        <dgm:presLayoutVars>
          <dgm:chMax val="0"/>
          <dgm:bulletEnabled val="1"/>
        </dgm:presLayoutVars>
      </dgm:prSet>
      <dgm:spPr/>
      <dgm:t>
        <a:bodyPr/>
        <a:lstStyle/>
        <a:p>
          <a:pPr rtl="1"/>
          <a:endParaRPr lang="ar-EG"/>
        </a:p>
      </dgm:t>
    </dgm:pt>
  </dgm:ptLst>
  <dgm:cxnLst>
    <dgm:cxn modelId="{3E1D43DB-183A-40E0-A53C-B32BD15848AD}" srcId="{4C465840-5B25-4368-85AA-60CCBF4BA915}" destId="{F588A491-9F64-481B-8469-270C687ADC03}" srcOrd="5" destOrd="0" parTransId="{D83F9E88-27ED-4613-B208-A08ECF78DEB1}" sibTransId="{3B64C6D5-EE84-4B73-B2EE-4A831E414207}"/>
    <dgm:cxn modelId="{D644EC9B-1DF0-4631-99C0-178A9D47A8D1}" type="presOf" srcId="{3F8439F2-EBAC-48F0-A095-C1810E9F0FB3}" destId="{4D9CBFA8-0624-453A-9442-9768B946809C}" srcOrd="0" destOrd="0" presId="urn:microsoft.com/office/officeart/2005/8/layout/vList2"/>
    <dgm:cxn modelId="{18A8E3F0-8CA7-4D1F-8F86-48BF303AD281}" srcId="{4C465840-5B25-4368-85AA-60CCBF4BA915}" destId="{2CD1CB03-8B6D-4597-8B1E-CAF9DBAFEC8C}" srcOrd="2" destOrd="0" parTransId="{1612A2C3-1AF9-474A-9C76-8B14C8784D22}" sibTransId="{08F5037E-E9C5-4687-9F8E-F6B57955FB91}"/>
    <dgm:cxn modelId="{22A66CB1-551E-46FA-95C5-7899FD86B908}" srcId="{4C465840-5B25-4368-85AA-60CCBF4BA915}" destId="{C9A7558B-C690-4342-90B8-4CFD054F9957}" srcOrd="4" destOrd="0" parTransId="{32322538-4012-4277-BA62-955DCC4874B1}" sibTransId="{494C250B-CC15-4701-81C9-B10279F42693}"/>
    <dgm:cxn modelId="{30D32D76-EFAD-4342-AA4E-CF50DCBBBDD8}" srcId="{4C465840-5B25-4368-85AA-60CCBF4BA915}" destId="{C24F3099-36DF-426E-9038-65316A94FA04}" srcOrd="1" destOrd="0" parTransId="{51E9DB23-766D-404F-A56F-6611ED59D78E}" sibTransId="{B605F22C-11A4-453E-951A-E4A0403B7AAF}"/>
    <dgm:cxn modelId="{39BB615A-5757-4F9A-BAAB-C10067048561}" type="presOf" srcId="{F588A491-9F64-481B-8469-270C687ADC03}" destId="{13246A7D-2395-4E14-B1F5-DD8921B167CF}" srcOrd="0" destOrd="0" presId="urn:microsoft.com/office/officeart/2005/8/layout/vList2"/>
    <dgm:cxn modelId="{129A97EF-FCEC-4078-BBC2-9C51288A376F}" type="presOf" srcId="{14946A10-B26D-4C6A-B2A0-CFC47AAC5B9C}" destId="{9600A432-32A6-41AD-9F0C-24F614C8D054}" srcOrd="0" destOrd="0" presId="urn:microsoft.com/office/officeart/2005/8/layout/vList2"/>
    <dgm:cxn modelId="{070D2A18-A60B-4593-AA47-71C134D434AC}" srcId="{4C465840-5B25-4368-85AA-60CCBF4BA915}" destId="{3F8439F2-EBAC-48F0-A095-C1810E9F0FB3}" srcOrd="3" destOrd="0" parTransId="{7E6B3615-B50B-4121-949D-0C5EEBBBC977}" sibTransId="{544D982A-AF33-4291-8180-51E58A9F86F4}"/>
    <dgm:cxn modelId="{9E154A3C-C516-492E-8484-B68932C46BF4}" srcId="{4C465840-5B25-4368-85AA-60CCBF4BA915}" destId="{CA5CEEFF-A25B-4F68-8B20-68E2E6AE8660}" srcOrd="0" destOrd="0" parTransId="{2C7430DF-11DF-4361-A913-429E95E30C10}" sibTransId="{6ADDDF83-6222-41F4-9936-7159B22834D4}"/>
    <dgm:cxn modelId="{3F6BA04D-CA4F-4E73-ACC5-F323E6E5E322}" type="presOf" srcId="{CA5CEEFF-A25B-4F68-8B20-68E2E6AE8660}" destId="{13C4CA9B-96FC-492C-A0A4-747FFB8D4268}" srcOrd="0" destOrd="0" presId="urn:microsoft.com/office/officeart/2005/8/layout/vList2"/>
    <dgm:cxn modelId="{6C373635-150B-4E9F-B9EE-2766884737B2}" type="presOf" srcId="{4C465840-5B25-4368-85AA-60CCBF4BA915}" destId="{975989B6-A294-46D8-9438-3F695F739169}" srcOrd="0" destOrd="0" presId="urn:microsoft.com/office/officeart/2005/8/layout/vList2"/>
    <dgm:cxn modelId="{4DF1DDD5-429C-4AD1-BF3A-3294D3F8E810}" type="presOf" srcId="{C9A7558B-C690-4342-90B8-4CFD054F9957}" destId="{9ECE6B1A-DA93-47D5-99BA-BE3DF7B40240}" srcOrd="0" destOrd="0" presId="urn:microsoft.com/office/officeart/2005/8/layout/vList2"/>
    <dgm:cxn modelId="{F5431026-C185-4FA1-AC11-2E83A068747E}" type="presOf" srcId="{2CD1CB03-8B6D-4597-8B1E-CAF9DBAFEC8C}" destId="{BA433907-3C2F-4D7C-9172-35D629F041DE}" srcOrd="0" destOrd="0" presId="urn:microsoft.com/office/officeart/2005/8/layout/vList2"/>
    <dgm:cxn modelId="{CBDD19B5-FC64-4130-869C-48F5632E836C}" type="presOf" srcId="{C24F3099-36DF-426E-9038-65316A94FA04}" destId="{63F5E38B-C67A-4506-9323-A381DA9AB33B}" srcOrd="0" destOrd="0" presId="urn:microsoft.com/office/officeart/2005/8/layout/vList2"/>
    <dgm:cxn modelId="{644DCD27-9565-4F2D-8282-1EE1F3A4C9E6}" srcId="{4C465840-5B25-4368-85AA-60CCBF4BA915}" destId="{14946A10-B26D-4C6A-B2A0-CFC47AAC5B9C}" srcOrd="6" destOrd="0" parTransId="{0B5A6273-E818-4DCE-964D-250EBED8C158}" sibTransId="{A535FEF1-5878-43E0-926B-DA0ED0B9E112}"/>
    <dgm:cxn modelId="{7A4C5349-29BF-46B0-9A62-E27D9B274D7E}" type="presParOf" srcId="{975989B6-A294-46D8-9438-3F695F739169}" destId="{13C4CA9B-96FC-492C-A0A4-747FFB8D4268}" srcOrd="0" destOrd="0" presId="urn:microsoft.com/office/officeart/2005/8/layout/vList2"/>
    <dgm:cxn modelId="{05880A82-49D5-453C-8B3C-C575F3C943C7}" type="presParOf" srcId="{975989B6-A294-46D8-9438-3F695F739169}" destId="{755659BB-E6FC-46E4-8FAD-1046A4FF3630}" srcOrd="1" destOrd="0" presId="urn:microsoft.com/office/officeart/2005/8/layout/vList2"/>
    <dgm:cxn modelId="{F05720E4-DE6A-41C1-A4F3-6ABF12EE8948}" type="presParOf" srcId="{975989B6-A294-46D8-9438-3F695F739169}" destId="{63F5E38B-C67A-4506-9323-A381DA9AB33B}" srcOrd="2" destOrd="0" presId="urn:microsoft.com/office/officeart/2005/8/layout/vList2"/>
    <dgm:cxn modelId="{D20B7F7F-5C92-418A-9B1A-2E36C1E659AB}" type="presParOf" srcId="{975989B6-A294-46D8-9438-3F695F739169}" destId="{E45619E7-1547-4CD8-AFE3-05A13268399F}" srcOrd="3" destOrd="0" presId="urn:microsoft.com/office/officeart/2005/8/layout/vList2"/>
    <dgm:cxn modelId="{3066E1BB-1B38-4DBF-A8FB-CC73A708812E}" type="presParOf" srcId="{975989B6-A294-46D8-9438-3F695F739169}" destId="{BA433907-3C2F-4D7C-9172-35D629F041DE}" srcOrd="4" destOrd="0" presId="urn:microsoft.com/office/officeart/2005/8/layout/vList2"/>
    <dgm:cxn modelId="{9FDAD593-4579-4F47-80A5-EBD22CFF85CC}" type="presParOf" srcId="{975989B6-A294-46D8-9438-3F695F739169}" destId="{F01CB441-668A-47F3-AF33-71B3CC646FCF}" srcOrd="5" destOrd="0" presId="urn:microsoft.com/office/officeart/2005/8/layout/vList2"/>
    <dgm:cxn modelId="{7AFB6BE3-4879-4D1B-956F-6392E5AD58AE}" type="presParOf" srcId="{975989B6-A294-46D8-9438-3F695F739169}" destId="{4D9CBFA8-0624-453A-9442-9768B946809C}" srcOrd="6" destOrd="0" presId="urn:microsoft.com/office/officeart/2005/8/layout/vList2"/>
    <dgm:cxn modelId="{ADC1EBA9-7175-4AFC-92DB-E9F88CB8689C}" type="presParOf" srcId="{975989B6-A294-46D8-9438-3F695F739169}" destId="{253CF120-190A-4AA4-A561-2D257C24A2D1}" srcOrd="7" destOrd="0" presId="urn:microsoft.com/office/officeart/2005/8/layout/vList2"/>
    <dgm:cxn modelId="{3B3096C9-7C5C-49DC-9F85-DDBDFA8445A9}" type="presParOf" srcId="{975989B6-A294-46D8-9438-3F695F739169}" destId="{9ECE6B1A-DA93-47D5-99BA-BE3DF7B40240}" srcOrd="8" destOrd="0" presId="urn:microsoft.com/office/officeart/2005/8/layout/vList2"/>
    <dgm:cxn modelId="{9AFD5DCA-B960-4F1D-A1B0-D3BA97F1F320}" type="presParOf" srcId="{975989B6-A294-46D8-9438-3F695F739169}" destId="{58C57E51-1A09-4B27-BB8F-D7B2DEF4B68A}" srcOrd="9" destOrd="0" presId="urn:microsoft.com/office/officeart/2005/8/layout/vList2"/>
    <dgm:cxn modelId="{6852BCA9-8304-4B63-A453-6C1E2359FE43}" type="presParOf" srcId="{975989B6-A294-46D8-9438-3F695F739169}" destId="{13246A7D-2395-4E14-B1F5-DD8921B167CF}" srcOrd="10" destOrd="0" presId="urn:microsoft.com/office/officeart/2005/8/layout/vList2"/>
    <dgm:cxn modelId="{3B8CA669-1991-47D9-9E92-1ED54CE7ED86}" type="presParOf" srcId="{975989B6-A294-46D8-9438-3F695F739169}" destId="{A145466F-0FD7-4369-92CE-F4F926B7015A}" srcOrd="11" destOrd="0" presId="urn:microsoft.com/office/officeart/2005/8/layout/vList2"/>
    <dgm:cxn modelId="{C3B97329-25FB-4116-9D2D-A156C9C42813}" type="presParOf" srcId="{975989B6-A294-46D8-9438-3F695F739169}" destId="{9600A432-32A6-41AD-9F0C-24F614C8D054}"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471B9A2-992A-45C5-A614-6DAD57F49FCD}" type="doc">
      <dgm:prSet loTypeId="urn:microsoft.com/office/officeart/2005/8/layout/vList2" loCatId="list" qsTypeId="urn:microsoft.com/office/officeart/2005/8/quickstyle/3d1" qsCatId="3D" csTypeId="urn:microsoft.com/office/officeart/2005/8/colors/accent1_1" csCatId="accent1" phldr="1"/>
      <dgm:spPr/>
      <dgm:t>
        <a:bodyPr/>
        <a:lstStyle/>
        <a:p>
          <a:pPr rtl="1"/>
          <a:endParaRPr lang="ar-EG"/>
        </a:p>
      </dgm:t>
    </dgm:pt>
    <dgm:pt modelId="{DDF92FE5-05AB-4B4F-9F05-617292EC7AA1}">
      <dgm:prSet phldrT="[Text]" custT="1"/>
      <dgm:spPr>
        <a:xfrm>
          <a:off x="0" y="48407"/>
          <a:ext cx="8208912" cy="692640"/>
        </a:xfrm>
        <a:prstGeom prst="roundRect">
          <a:avLst/>
        </a:prstGeom>
        <a:scene3d>
          <a:camera prst="orthographicFront"/>
          <a:lightRig rig="flat" dir="t"/>
        </a:scene3d>
        <a:sp3d prstMaterial="plastic">
          <a:bevelT w="120900" h="88900"/>
          <a:bevelB w="88900" h="31750" prst="angle"/>
        </a:sp3d>
      </dgm:spPr>
      <dgm:t>
        <a:bodyPr/>
        <a:lstStyle/>
        <a:p>
          <a:pPr algn="ctr" rtl="1"/>
          <a:r>
            <a:rPr lang="ar-SA" sz="2800" b="1" smtClean="0">
              <a:effectLst/>
              <a:latin typeface="Traditional Arabic" pitchFamily="18" charset="-78"/>
              <a:cs typeface="Traditional Arabic" pitchFamily="18" charset="-78"/>
            </a:rPr>
            <a:t>أخذ عطلات من حين لآخر أو وقت استراحة خلال فترات العمل المنتظمة</a:t>
          </a:r>
          <a:endParaRPr lang="ar-EG" sz="2800" b="1" dirty="0">
            <a:effectLst/>
            <a:latin typeface="Traditional Arabic" pitchFamily="18" charset="-78"/>
            <a:ea typeface="+mn-ea"/>
            <a:cs typeface="Traditional Arabic" pitchFamily="18" charset="-78"/>
          </a:endParaRPr>
        </a:p>
      </dgm:t>
    </dgm:pt>
    <dgm:pt modelId="{E5ED1813-8D27-4519-93D3-7B869FBCE5C8}" type="parTrans" cxnId="{C49680D1-C4D5-4A16-9665-56B24A3EE395}">
      <dgm:prSet/>
      <dgm:spPr/>
      <dgm:t>
        <a:bodyPr/>
        <a:lstStyle/>
        <a:p>
          <a:pPr algn="ctr" rtl="1"/>
          <a:endParaRPr lang="ar-EG" sz="2400" b="1">
            <a:latin typeface="Traditional Arabic" pitchFamily="18" charset="-78"/>
            <a:cs typeface="Traditional Arabic" pitchFamily="18" charset="-78"/>
          </a:endParaRPr>
        </a:p>
      </dgm:t>
    </dgm:pt>
    <dgm:pt modelId="{E34D3059-4889-469E-8E9A-D71B8D191C8B}" type="sibTrans" cxnId="{C49680D1-C4D5-4A16-9665-56B24A3EE395}">
      <dgm:prSet/>
      <dgm:spPr/>
      <dgm:t>
        <a:bodyPr/>
        <a:lstStyle/>
        <a:p>
          <a:pPr algn="ctr" rtl="1"/>
          <a:endParaRPr lang="ar-EG" sz="2400" b="1">
            <a:latin typeface="Traditional Arabic" pitchFamily="18" charset="-78"/>
            <a:cs typeface="Traditional Arabic" pitchFamily="18" charset="-78"/>
          </a:endParaRPr>
        </a:p>
      </dgm:t>
    </dgm:pt>
    <dgm:pt modelId="{1A439491-7372-4681-B42E-9FD3015F3F40}">
      <dgm:prSet phldrT="[Text]" custT="1"/>
      <dgm:spPr>
        <a:xfrm>
          <a:off x="0" y="847607"/>
          <a:ext cx="8208912" cy="692640"/>
        </a:xfrm>
        <a:prstGeom prst="roundRect">
          <a:avLst/>
        </a:prstGeom>
        <a:scene3d>
          <a:camera prst="orthographicFront"/>
          <a:lightRig rig="flat" dir="t"/>
        </a:scene3d>
        <a:sp3d prstMaterial="plastic">
          <a:bevelT w="120900" h="88900"/>
          <a:bevelB w="88900" h="31750" prst="angle"/>
        </a:sp3d>
      </dgm:spPr>
      <dgm:t>
        <a:bodyPr/>
        <a:lstStyle/>
        <a:p>
          <a:pPr algn="ctr" rtl="1"/>
          <a:r>
            <a:rPr lang="ar-SA" sz="2800" b="1" smtClean="0">
              <a:effectLst/>
              <a:latin typeface="Traditional Arabic" pitchFamily="18" charset="-78"/>
              <a:cs typeface="Traditional Arabic" pitchFamily="18" charset="-78"/>
            </a:rPr>
            <a:t>العثور على هواية مسلية مثل البستنة أو ممارسة النجارة</a:t>
          </a:r>
          <a:endParaRPr lang="ar-EG" sz="2800" b="1" dirty="0">
            <a:effectLst/>
            <a:latin typeface="Traditional Arabic" pitchFamily="18" charset="-78"/>
            <a:ea typeface="+mn-ea"/>
            <a:cs typeface="Traditional Arabic" pitchFamily="18" charset="-78"/>
          </a:endParaRPr>
        </a:p>
      </dgm:t>
    </dgm:pt>
    <dgm:pt modelId="{DE801DE3-3FC0-4674-B753-2AAE2B2CA64F}" type="parTrans" cxnId="{1FD643FC-2ADF-4F03-B839-686B44C84E0C}">
      <dgm:prSet/>
      <dgm:spPr/>
      <dgm:t>
        <a:bodyPr/>
        <a:lstStyle/>
        <a:p>
          <a:pPr algn="ctr" rtl="1"/>
          <a:endParaRPr lang="ar-EG" sz="2400" b="1">
            <a:latin typeface="Traditional Arabic" pitchFamily="18" charset="-78"/>
            <a:cs typeface="Traditional Arabic" pitchFamily="18" charset="-78"/>
          </a:endParaRPr>
        </a:p>
      </dgm:t>
    </dgm:pt>
    <dgm:pt modelId="{8A1C8721-4337-48F8-B279-9EFA830498F4}" type="sibTrans" cxnId="{1FD643FC-2ADF-4F03-B839-686B44C84E0C}">
      <dgm:prSet/>
      <dgm:spPr/>
      <dgm:t>
        <a:bodyPr/>
        <a:lstStyle/>
        <a:p>
          <a:pPr algn="ctr" rtl="1"/>
          <a:endParaRPr lang="ar-EG" sz="2400" b="1">
            <a:latin typeface="Traditional Arabic" pitchFamily="18" charset="-78"/>
            <a:cs typeface="Traditional Arabic" pitchFamily="18" charset="-78"/>
          </a:endParaRPr>
        </a:p>
      </dgm:t>
    </dgm:pt>
    <dgm:pt modelId="{DA4F73A5-DD9A-46F3-8919-7140EBB5D752}">
      <dgm:prSet phldrT="[Text]" custT="1"/>
      <dgm:spPr>
        <a:xfrm>
          <a:off x="0" y="3245207"/>
          <a:ext cx="8208912" cy="692640"/>
        </a:xfrm>
        <a:prstGeom prst="roundRect">
          <a:avLst/>
        </a:prstGeom>
        <a:scene3d>
          <a:camera prst="orthographicFront"/>
          <a:lightRig rig="flat" dir="t"/>
        </a:scene3d>
        <a:sp3d prstMaterial="plastic">
          <a:bevelT w="120900" h="88900"/>
          <a:bevelB w="88900" h="31750" prst="angle"/>
        </a:sp3d>
      </dgm:spPr>
      <dgm:t>
        <a:bodyPr/>
        <a:lstStyle/>
        <a:p>
          <a:pPr algn="ctr" rtl="1"/>
          <a:r>
            <a:rPr lang="ar-SA" sz="2800" b="1" dirty="0" smtClean="0">
              <a:effectLst/>
              <a:latin typeface="Traditional Arabic" pitchFamily="18" charset="-78"/>
              <a:cs typeface="Traditional Arabic" pitchFamily="18" charset="-78"/>
            </a:rPr>
            <a:t>إحاطة النفس بأشخاص داعمين وإيجابيين</a:t>
          </a:r>
          <a:endParaRPr lang="ar-EG" sz="2800" b="1" dirty="0">
            <a:effectLst/>
            <a:latin typeface="Traditional Arabic" pitchFamily="18" charset="-78"/>
            <a:ea typeface="+mn-ea"/>
            <a:cs typeface="Traditional Arabic" pitchFamily="18" charset="-78"/>
          </a:endParaRPr>
        </a:p>
      </dgm:t>
    </dgm:pt>
    <dgm:pt modelId="{5EC2662C-1A29-48A5-96AE-FD5575B219E5}" type="parTrans" cxnId="{7AACC26F-431A-4B0D-B3EF-331B39BF11FC}">
      <dgm:prSet/>
      <dgm:spPr/>
      <dgm:t>
        <a:bodyPr/>
        <a:lstStyle/>
        <a:p>
          <a:pPr algn="ctr" rtl="1"/>
          <a:endParaRPr lang="ar-EG" sz="2400" b="1">
            <a:latin typeface="Traditional Arabic" pitchFamily="18" charset="-78"/>
            <a:cs typeface="Traditional Arabic" pitchFamily="18" charset="-78"/>
          </a:endParaRPr>
        </a:p>
      </dgm:t>
    </dgm:pt>
    <dgm:pt modelId="{10D98AF2-61C5-4EFF-80B6-3155907D614D}" type="sibTrans" cxnId="{7AACC26F-431A-4B0D-B3EF-331B39BF11FC}">
      <dgm:prSet/>
      <dgm:spPr/>
      <dgm:t>
        <a:bodyPr/>
        <a:lstStyle/>
        <a:p>
          <a:pPr algn="ctr" rtl="1"/>
          <a:endParaRPr lang="ar-EG" sz="2400" b="1">
            <a:latin typeface="Traditional Arabic" pitchFamily="18" charset="-78"/>
            <a:cs typeface="Traditional Arabic" pitchFamily="18" charset="-78"/>
          </a:endParaRPr>
        </a:p>
      </dgm:t>
    </dgm:pt>
    <dgm:pt modelId="{A98D69CC-8109-473D-B023-B9D560D07AFC}">
      <dgm:prSet phldrT="[Text]" custT="1"/>
      <dgm:spPr>
        <a:xfrm>
          <a:off x="0" y="1646807"/>
          <a:ext cx="8208912" cy="692640"/>
        </a:xfrm>
        <a:prstGeom prst="roundRect">
          <a:avLst/>
        </a:prstGeom>
        <a:scene3d>
          <a:camera prst="orthographicFront"/>
          <a:lightRig rig="flat" dir="t"/>
        </a:scene3d>
        <a:sp3d prstMaterial="plastic">
          <a:bevelT w="120900" h="88900"/>
          <a:bevelB w="88900" h="31750" prst="angle"/>
        </a:sp3d>
      </dgm:spPr>
      <dgm:t>
        <a:bodyPr/>
        <a:lstStyle/>
        <a:p>
          <a:pPr algn="ctr" rtl="1"/>
          <a:r>
            <a:rPr lang="ar-SA" sz="2800" b="1" smtClean="0">
              <a:effectLst/>
              <a:latin typeface="Traditional Arabic" pitchFamily="18" charset="-78"/>
              <a:cs typeface="Traditional Arabic" pitchFamily="18" charset="-78"/>
            </a:rPr>
            <a:t>القيام بتمارين التنفس لخفض عدد ضربات القلب</a:t>
          </a:r>
          <a:endParaRPr lang="ar-EG" sz="2800" b="1" dirty="0">
            <a:effectLst/>
            <a:latin typeface="Traditional Arabic" pitchFamily="18" charset="-78"/>
            <a:ea typeface="+mn-ea"/>
            <a:cs typeface="Traditional Arabic" pitchFamily="18" charset="-78"/>
          </a:endParaRPr>
        </a:p>
      </dgm:t>
    </dgm:pt>
    <dgm:pt modelId="{4BFEA4A7-4E9A-4D23-8C51-EA12F95A1C73}" type="parTrans" cxnId="{8F0C753C-A5E0-48D4-BCC5-348AF2B771A1}">
      <dgm:prSet/>
      <dgm:spPr/>
      <dgm:t>
        <a:bodyPr/>
        <a:lstStyle/>
        <a:p>
          <a:pPr algn="ctr" rtl="1"/>
          <a:endParaRPr lang="ar-EG" sz="2400" b="1">
            <a:latin typeface="Traditional Arabic" pitchFamily="18" charset="-78"/>
            <a:cs typeface="Traditional Arabic" pitchFamily="18" charset="-78"/>
          </a:endParaRPr>
        </a:p>
      </dgm:t>
    </dgm:pt>
    <dgm:pt modelId="{D824696F-3A2C-4847-A14F-419AF9AA70A4}" type="sibTrans" cxnId="{8F0C753C-A5E0-48D4-BCC5-348AF2B771A1}">
      <dgm:prSet/>
      <dgm:spPr/>
      <dgm:t>
        <a:bodyPr/>
        <a:lstStyle/>
        <a:p>
          <a:pPr algn="ctr" rtl="1"/>
          <a:endParaRPr lang="ar-EG" sz="2400" b="1">
            <a:latin typeface="Traditional Arabic" pitchFamily="18" charset="-78"/>
            <a:cs typeface="Traditional Arabic" pitchFamily="18" charset="-78"/>
          </a:endParaRPr>
        </a:p>
      </dgm:t>
    </dgm:pt>
    <dgm:pt modelId="{A02A61C3-FF08-4C59-907E-2E2FC6D4839C}">
      <dgm:prSet phldrT="[Text]" custT="1"/>
      <dgm:spPr>
        <a:xfrm>
          <a:off x="0" y="2446007"/>
          <a:ext cx="8208912" cy="692640"/>
        </a:xfrm>
        <a:prstGeom prst="roundRect">
          <a:avLst/>
        </a:prstGeom>
        <a:scene3d>
          <a:camera prst="orthographicFront"/>
          <a:lightRig rig="flat" dir="t"/>
        </a:scene3d>
        <a:sp3d prstMaterial="plastic">
          <a:bevelT w="120900" h="88900"/>
          <a:bevelB w="88900" h="31750" prst="angle"/>
        </a:sp3d>
      </dgm:spPr>
      <dgm:t>
        <a:bodyPr/>
        <a:lstStyle/>
        <a:p>
          <a:pPr algn="ctr" rtl="1"/>
          <a:r>
            <a:rPr lang="ar-SA" sz="2800" b="1" smtClean="0">
              <a:effectLst/>
              <a:latin typeface="Traditional Arabic" pitchFamily="18" charset="-78"/>
              <a:cs typeface="Traditional Arabic" pitchFamily="18" charset="-78"/>
            </a:rPr>
            <a:t>تجنب تحمل الكثير من المسؤوليات في البيت أو العمل</a:t>
          </a:r>
          <a:endParaRPr lang="ar-EG" sz="2800" b="1" dirty="0">
            <a:effectLst/>
            <a:latin typeface="Traditional Arabic" pitchFamily="18" charset="-78"/>
            <a:ea typeface="+mn-ea"/>
            <a:cs typeface="Traditional Arabic" pitchFamily="18" charset="-78"/>
          </a:endParaRPr>
        </a:p>
      </dgm:t>
    </dgm:pt>
    <dgm:pt modelId="{9D6D141C-565C-4C2A-BCD0-74B3DE787CD1}" type="parTrans" cxnId="{3598FCC5-37F3-47B9-A436-C7F754239F41}">
      <dgm:prSet/>
      <dgm:spPr/>
      <dgm:t>
        <a:bodyPr/>
        <a:lstStyle/>
        <a:p>
          <a:pPr algn="ctr" rtl="1"/>
          <a:endParaRPr lang="ar-EG" sz="2400" b="1">
            <a:latin typeface="Traditional Arabic" pitchFamily="18" charset="-78"/>
            <a:cs typeface="Traditional Arabic" pitchFamily="18" charset="-78"/>
          </a:endParaRPr>
        </a:p>
      </dgm:t>
    </dgm:pt>
    <dgm:pt modelId="{A0B578B4-AA32-4C30-8F52-411A39B43D84}" type="sibTrans" cxnId="{3598FCC5-37F3-47B9-A436-C7F754239F41}">
      <dgm:prSet/>
      <dgm:spPr/>
      <dgm:t>
        <a:bodyPr/>
        <a:lstStyle/>
        <a:p>
          <a:pPr algn="ctr" rtl="1"/>
          <a:endParaRPr lang="ar-EG" sz="2400" b="1">
            <a:latin typeface="Traditional Arabic" pitchFamily="18" charset="-78"/>
            <a:cs typeface="Traditional Arabic" pitchFamily="18" charset="-78"/>
          </a:endParaRPr>
        </a:p>
      </dgm:t>
    </dgm:pt>
    <dgm:pt modelId="{6F3BACB9-3451-4364-8D72-AD87D985B4FA}">
      <dgm:prSet phldrT="[Text]" custT="1"/>
      <dgm:spPr>
        <a:xfrm>
          <a:off x="0" y="4044407"/>
          <a:ext cx="8208912" cy="692640"/>
        </a:xfrm>
        <a:prstGeom prst="roundRect">
          <a:avLst/>
        </a:prstGeom>
        <a:scene3d>
          <a:camera prst="orthographicFront"/>
          <a:lightRig rig="flat" dir="t"/>
        </a:scene3d>
        <a:sp3d prstMaterial="plastic">
          <a:bevelT w="120900" h="88900"/>
          <a:bevelB w="88900" h="31750" prst="angle"/>
        </a:sp3d>
      </dgm:spPr>
      <dgm:t>
        <a:bodyPr/>
        <a:lstStyle/>
        <a:p>
          <a:pPr algn="ctr" rtl="1"/>
          <a:r>
            <a:rPr lang="ar-SA" sz="2800" b="1" smtClean="0">
              <a:effectLst/>
              <a:latin typeface="Traditional Arabic" pitchFamily="18" charset="-78"/>
              <a:cs typeface="Traditional Arabic" pitchFamily="18" charset="-78"/>
            </a:rPr>
            <a:t>تجنب المواقف الصعبة أو العصيبة والابتعاد عن التوتر</a:t>
          </a:r>
          <a:endParaRPr lang="ar-EG" sz="2800" b="1" dirty="0">
            <a:effectLst/>
            <a:latin typeface="Traditional Arabic" pitchFamily="18" charset="-78"/>
            <a:ea typeface="+mn-ea"/>
            <a:cs typeface="Traditional Arabic" pitchFamily="18" charset="-78"/>
          </a:endParaRPr>
        </a:p>
      </dgm:t>
    </dgm:pt>
    <dgm:pt modelId="{F509D60C-5FA5-4382-BFE4-E92F1D88715A}" type="parTrans" cxnId="{DEA93BA1-DB76-418C-940E-6D3115CB7B63}">
      <dgm:prSet/>
      <dgm:spPr/>
      <dgm:t>
        <a:bodyPr/>
        <a:lstStyle/>
        <a:p>
          <a:pPr rtl="1"/>
          <a:endParaRPr lang="ar-EG"/>
        </a:p>
      </dgm:t>
    </dgm:pt>
    <dgm:pt modelId="{9D8054BC-DFA2-49A6-B20A-4D73B6CB9AAF}" type="sibTrans" cxnId="{DEA93BA1-DB76-418C-940E-6D3115CB7B63}">
      <dgm:prSet/>
      <dgm:spPr/>
      <dgm:t>
        <a:bodyPr/>
        <a:lstStyle/>
        <a:p>
          <a:pPr rtl="1"/>
          <a:endParaRPr lang="ar-EG"/>
        </a:p>
      </dgm:t>
    </dgm:pt>
    <dgm:pt modelId="{6D90E3C4-8FC6-4C09-BD3F-52969A4318A5}" type="pres">
      <dgm:prSet presAssocID="{3471B9A2-992A-45C5-A614-6DAD57F49FCD}" presName="linear" presStyleCnt="0">
        <dgm:presLayoutVars>
          <dgm:animLvl val="lvl"/>
          <dgm:resizeHandles val="exact"/>
        </dgm:presLayoutVars>
      </dgm:prSet>
      <dgm:spPr/>
      <dgm:t>
        <a:bodyPr/>
        <a:lstStyle/>
        <a:p>
          <a:pPr rtl="1"/>
          <a:endParaRPr lang="ar-EG"/>
        </a:p>
      </dgm:t>
    </dgm:pt>
    <dgm:pt modelId="{FA9362D9-4C76-46F3-8974-F881D46818F5}" type="pres">
      <dgm:prSet presAssocID="{DDF92FE5-05AB-4B4F-9F05-617292EC7AA1}" presName="parentText" presStyleLbl="node1" presStyleIdx="0" presStyleCnt="6">
        <dgm:presLayoutVars>
          <dgm:chMax val="0"/>
          <dgm:bulletEnabled val="1"/>
        </dgm:presLayoutVars>
      </dgm:prSet>
      <dgm:spPr/>
      <dgm:t>
        <a:bodyPr/>
        <a:lstStyle/>
        <a:p>
          <a:pPr rtl="1"/>
          <a:endParaRPr lang="ar-EG"/>
        </a:p>
      </dgm:t>
    </dgm:pt>
    <dgm:pt modelId="{E31078C7-B88B-4706-83F5-0DC2869B7828}" type="pres">
      <dgm:prSet presAssocID="{E34D3059-4889-469E-8E9A-D71B8D191C8B}" presName="spacer" presStyleCnt="0"/>
      <dgm:spPr/>
      <dgm:t>
        <a:bodyPr/>
        <a:lstStyle/>
        <a:p>
          <a:pPr rtl="1"/>
          <a:endParaRPr lang="ar-EG"/>
        </a:p>
      </dgm:t>
    </dgm:pt>
    <dgm:pt modelId="{718356B2-C6AC-450D-B726-0E48C947F9F2}" type="pres">
      <dgm:prSet presAssocID="{1A439491-7372-4681-B42E-9FD3015F3F40}" presName="parentText" presStyleLbl="node1" presStyleIdx="1" presStyleCnt="6">
        <dgm:presLayoutVars>
          <dgm:chMax val="0"/>
          <dgm:bulletEnabled val="1"/>
        </dgm:presLayoutVars>
      </dgm:prSet>
      <dgm:spPr/>
      <dgm:t>
        <a:bodyPr/>
        <a:lstStyle/>
        <a:p>
          <a:pPr rtl="1"/>
          <a:endParaRPr lang="ar-EG"/>
        </a:p>
      </dgm:t>
    </dgm:pt>
    <dgm:pt modelId="{92C6711C-037C-489B-A17D-9F576C25568C}" type="pres">
      <dgm:prSet presAssocID="{8A1C8721-4337-48F8-B279-9EFA830498F4}" presName="spacer" presStyleCnt="0"/>
      <dgm:spPr/>
      <dgm:t>
        <a:bodyPr/>
        <a:lstStyle/>
        <a:p>
          <a:pPr rtl="1"/>
          <a:endParaRPr lang="ar-EG"/>
        </a:p>
      </dgm:t>
    </dgm:pt>
    <dgm:pt modelId="{E6B1D78A-B413-4BC7-A30E-323CB70A23ED}" type="pres">
      <dgm:prSet presAssocID="{A98D69CC-8109-473D-B023-B9D560D07AFC}" presName="parentText" presStyleLbl="node1" presStyleIdx="2" presStyleCnt="6">
        <dgm:presLayoutVars>
          <dgm:chMax val="0"/>
          <dgm:bulletEnabled val="1"/>
        </dgm:presLayoutVars>
      </dgm:prSet>
      <dgm:spPr/>
      <dgm:t>
        <a:bodyPr/>
        <a:lstStyle/>
        <a:p>
          <a:pPr rtl="1"/>
          <a:endParaRPr lang="ar-EG"/>
        </a:p>
      </dgm:t>
    </dgm:pt>
    <dgm:pt modelId="{A95D3E45-8DD8-45AB-8632-88C7029591A4}" type="pres">
      <dgm:prSet presAssocID="{D824696F-3A2C-4847-A14F-419AF9AA70A4}" presName="spacer" presStyleCnt="0"/>
      <dgm:spPr/>
      <dgm:t>
        <a:bodyPr/>
        <a:lstStyle/>
        <a:p>
          <a:pPr rtl="1"/>
          <a:endParaRPr lang="ar-EG"/>
        </a:p>
      </dgm:t>
    </dgm:pt>
    <dgm:pt modelId="{9EDCA1A8-FE66-4ACB-AC69-47F1A94C4EAB}" type="pres">
      <dgm:prSet presAssocID="{A02A61C3-FF08-4C59-907E-2E2FC6D4839C}" presName="parentText" presStyleLbl="node1" presStyleIdx="3" presStyleCnt="6">
        <dgm:presLayoutVars>
          <dgm:chMax val="0"/>
          <dgm:bulletEnabled val="1"/>
        </dgm:presLayoutVars>
      </dgm:prSet>
      <dgm:spPr/>
      <dgm:t>
        <a:bodyPr/>
        <a:lstStyle/>
        <a:p>
          <a:pPr rtl="1"/>
          <a:endParaRPr lang="ar-EG"/>
        </a:p>
      </dgm:t>
    </dgm:pt>
    <dgm:pt modelId="{FB08BC9C-924E-41E3-BBD1-7B8A05AA3ADD}" type="pres">
      <dgm:prSet presAssocID="{A0B578B4-AA32-4C30-8F52-411A39B43D84}" presName="spacer" presStyleCnt="0"/>
      <dgm:spPr/>
      <dgm:t>
        <a:bodyPr/>
        <a:lstStyle/>
        <a:p>
          <a:pPr rtl="1"/>
          <a:endParaRPr lang="ar-EG"/>
        </a:p>
      </dgm:t>
    </dgm:pt>
    <dgm:pt modelId="{7F0BC09A-0D34-4A18-BA54-70A13D731AC0}" type="pres">
      <dgm:prSet presAssocID="{DA4F73A5-DD9A-46F3-8919-7140EBB5D752}" presName="parentText" presStyleLbl="node1" presStyleIdx="4" presStyleCnt="6">
        <dgm:presLayoutVars>
          <dgm:chMax val="0"/>
          <dgm:bulletEnabled val="1"/>
        </dgm:presLayoutVars>
      </dgm:prSet>
      <dgm:spPr/>
      <dgm:t>
        <a:bodyPr/>
        <a:lstStyle/>
        <a:p>
          <a:pPr rtl="1"/>
          <a:endParaRPr lang="ar-EG"/>
        </a:p>
      </dgm:t>
    </dgm:pt>
    <dgm:pt modelId="{6CC9E87E-D2EB-484B-B4FF-8670C2144DB8}" type="pres">
      <dgm:prSet presAssocID="{10D98AF2-61C5-4EFF-80B6-3155907D614D}" presName="spacer" presStyleCnt="0"/>
      <dgm:spPr/>
      <dgm:t>
        <a:bodyPr/>
        <a:lstStyle/>
        <a:p>
          <a:pPr rtl="1"/>
          <a:endParaRPr lang="ar-EG"/>
        </a:p>
      </dgm:t>
    </dgm:pt>
    <dgm:pt modelId="{D4D7EB44-55BF-4BC1-A7E6-4D65978EC272}" type="pres">
      <dgm:prSet presAssocID="{6F3BACB9-3451-4364-8D72-AD87D985B4FA}" presName="parentText" presStyleLbl="node1" presStyleIdx="5" presStyleCnt="6">
        <dgm:presLayoutVars>
          <dgm:chMax val="0"/>
          <dgm:bulletEnabled val="1"/>
        </dgm:presLayoutVars>
      </dgm:prSet>
      <dgm:spPr/>
      <dgm:t>
        <a:bodyPr/>
        <a:lstStyle/>
        <a:p>
          <a:pPr rtl="1"/>
          <a:endParaRPr lang="ar-EG"/>
        </a:p>
      </dgm:t>
    </dgm:pt>
  </dgm:ptLst>
  <dgm:cxnLst>
    <dgm:cxn modelId="{BE92AC4E-4996-4989-AC1F-CDEE22ACAA8D}" type="presOf" srcId="{1A439491-7372-4681-B42E-9FD3015F3F40}" destId="{718356B2-C6AC-450D-B726-0E48C947F9F2}" srcOrd="0" destOrd="0" presId="urn:microsoft.com/office/officeart/2005/8/layout/vList2"/>
    <dgm:cxn modelId="{3598FCC5-37F3-47B9-A436-C7F754239F41}" srcId="{3471B9A2-992A-45C5-A614-6DAD57F49FCD}" destId="{A02A61C3-FF08-4C59-907E-2E2FC6D4839C}" srcOrd="3" destOrd="0" parTransId="{9D6D141C-565C-4C2A-BCD0-74B3DE787CD1}" sibTransId="{A0B578B4-AA32-4C30-8F52-411A39B43D84}"/>
    <dgm:cxn modelId="{8E7CC892-FE19-4519-8FDC-3597E218F8F9}" type="presOf" srcId="{6F3BACB9-3451-4364-8D72-AD87D985B4FA}" destId="{D4D7EB44-55BF-4BC1-A7E6-4D65978EC272}" srcOrd="0" destOrd="0" presId="urn:microsoft.com/office/officeart/2005/8/layout/vList2"/>
    <dgm:cxn modelId="{63EC121B-88C9-43F2-A840-991BDF8B01C9}" type="presOf" srcId="{A98D69CC-8109-473D-B023-B9D560D07AFC}" destId="{E6B1D78A-B413-4BC7-A30E-323CB70A23ED}" srcOrd="0" destOrd="0" presId="urn:microsoft.com/office/officeart/2005/8/layout/vList2"/>
    <dgm:cxn modelId="{C49680D1-C4D5-4A16-9665-56B24A3EE395}" srcId="{3471B9A2-992A-45C5-A614-6DAD57F49FCD}" destId="{DDF92FE5-05AB-4B4F-9F05-617292EC7AA1}" srcOrd="0" destOrd="0" parTransId="{E5ED1813-8D27-4519-93D3-7B869FBCE5C8}" sibTransId="{E34D3059-4889-469E-8E9A-D71B8D191C8B}"/>
    <dgm:cxn modelId="{DEA93BA1-DB76-418C-940E-6D3115CB7B63}" srcId="{3471B9A2-992A-45C5-A614-6DAD57F49FCD}" destId="{6F3BACB9-3451-4364-8D72-AD87D985B4FA}" srcOrd="5" destOrd="0" parTransId="{F509D60C-5FA5-4382-BFE4-E92F1D88715A}" sibTransId="{9D8054BC-DFA2-49A6-B20A-4D73B6CB9AAF}"/>
    <dgm:cxn modelId="{8F0C753C-A5E0-48D4-BCC5-348AF2B771A1}" srcId="{3471B9A2-992A-45C5-A614-6DAD57F49FCD}" destId="{A98D69CC-8109-473D-B023-B9D560D07AFC}" srcOrd="2" destOrd="0" parTransId="{4BFEA4A7-4E9A-4D23-8C51-EA12F95A1C73}" sibTransId="{D824696F-3A2C-4847-A14F-419AF9AA70A4}"/>
    <dgm:cxn modelId="{56780E32-2785-4CCA-BC0B-E43C6C07E13F}" type="presOf" srcId="{3471B9A2-992A-45C5-A614-6DAD57F49FCD}" destId="{6D90E3C4-8FC6-4C09-BD3F-52969A4318A5}" srcOrd="0" destOrd="0" presId="urn:microsoft.com/office/officeart/2005/8/layout/vList2"/>
    <dgm:cxn modelId="{AB9EC250-1089-4471-939B-5A9AD3BBCBD9}" type="presOf" srcId="{DDF92FE5-05AB-4B4F-9F05-617292EC7AA1}" destId="{FA9362D9-4C76-46F3-8974-F881D46818F5}" srcOrd="0" destOrd="0" presId="urn:microsoft.com/office/officeart/2005/8/layout/vList2"/>
    <dgm:cxn modelId="{2D75F0BD-49A1-4992-AE85-77A48D359301}" type="presOf" srcId="{A02A61C3-FF08-4C59-907E-2E2FC6D4839C}" destId="{9EDCA1A8-FE66-4ACB-AC69-47F1A94C4EAB}" srcOrd="0" destOrd="0" presId="urn:microsoft.com/office/officeart/2005/8/layout/vList2"/>
    <dgm:cxn modelId="{7AACC26F-431A-4B0D-B3EF-331B39BF11FC}" srcId="{3471B9A2-992A-45C5-A614-6DAD57F49FCD}" destId="{DA4F73A5-DD9A-46F3-8919-7140EBB5D752}" srcOrd="4" destOrd="0" parTransId="{5EC2662C-1A29-48A5-96AE-FD5575B219E5}" sibTransId="{10D98AF2-61C5-4EFF-80B6-3155907D614D}"/>
    <dgm:cxn modelId="{1FD643FC-2ADF-4F03-B839-686B44C84E0C}" srcId="{3471B9A2-992A-45C5-A614-6DAD57F49FCD}" destId="{1A439491-7372-4681-B42E-9FD3015F3F40}" srcOrd="1" destOrd="0" parTransId="{DE801DE3-3FC0-4674-B753-2AAE2B2CA64F}" sibTransId="{8A1C8721-4337-48F8-B279-9EFA830498F4}"/>
    <dgm:cxn modelId="{05E23611-B292-43F0-950F-1E30E3A67EC2}" type="presOf" srcId="{DA4F73A5-DD9A-46F3-8919-7140EBB5D752}" destId="{7F0BC09A-0D34-4A18-BA54-70A13D731AC0}" srcOrd="0" destOrd="0" presId="urn:microsoft.com/office/officeart/2005/8/layout/vList2"/>
    <dgm:cxn modelId="{278478D6-E34D-4151-B4C6-45E1ECEF2BC0}" type="presParOf" srcId="{6D90E3C4-8FC6-4C09-BD3F-52969A4318A5}" destId="{FA9362D9-4C76-46F3-8974-F881D46818F5}" srcOrd="0" destOrd="0" presId="urn:microsoft.com/office/officeart/2005/8/layout/vList2"/>
    <dgm:cxn modelId="{FA421C4F-9FD6-46F7-A3F9-9789D16C4BAB}" type="presParOf" srcId="{6D90E3C4-8FC6-4C09-BD3F-52969A4318A5}" destId="{E31078C7-B88B-4706-83F5-0DC2869B7828}" srcOrd="1" destOrd="0" presId="urn:microsoft.com/office/officeart/2005/8/layout/vList2"/>
    <dgm:cxn modelId="{8B4F4F79-B1B1-4864-B0D8-325854E563C1}" type="presParOf" srcId="{6D90E3C4-8FC6-4C09-BD3F-52969A4318A5}" destId="{718356B2-C6AC-450D-B726-0E48C947F9F2}" srcOrd="2" destOrd="0" presId="urn:microsoft.com/office/officeart/2005/8/layout/vList2"/>
    <dgm:cxn modelId="{718BB42E-BC20-4A46-B57F-40EA75A0B075}" type="presParOf" srcId="{6D90E3C4-8FC6-4C09-BD3F-52969A4318A5}" destId="{92C6711C-037C-489B-A17D-9F576C25568C}" srcOrd="3" destOrd="0" presId="urn:microsoft.com/office/officeart/2005/8/layout/vList2"/>
    <dgm:cxn modelId="{611C9309-B92B-422A-A3BA-3063C2D1C7D5}" type="presParOf" srcId="{6D90E3C4-8FC6-4C09-BD3F-52969A4318A5}" destId="{E6B1D78A-B413-4BC7-A30E-323CB70A23ED}" srcOrd="4" destOrd="0" presId="urn:microsoft.com/office/officeart/2005/8/layout/vList2"/>
    <dgm:cxn modelId="{5693280B-7AB6-4E87-A25F-B8D8B04CFE5F}" type="presParOf" srcId="{6D90E3C4-8FC6-4C09-BD3F-52969A4318A5}" destId="{A95D3E45-8DD8-45AB-8632-88C7029591A4}" srcOrd="5" destOrd="0" presId="urn:microsoft.com/office/officeart/2005/8/layout/vList2"/>
    <dgm:cxn modelId="{B8D122FC-C88D-4F0D-8C26-05A7CFF4130D}" type="presParOf" srcId="{6D90E3C4-8FC6-4C09-BD3F-52969A4318A5}" destId="{9EDCA1A8-FE66-4ACB-AC69-47F1A94C4EAB}" srcOrd="6" destOrd="0" presId="urn:microsoft.com/office/officeart/2005/8/layout/vList2"/>
    <dgm:cxn modelId="{6A9DEAFA-D297-46CE-88B9-84753557B69A}" type="presParOf" srcId="{6D90E3C4-8FC6-4C09-BD3F-52969A4318A5}" destId="{FB08BC9C-924E-41E3-BBD1-7B8A05AA3ADD}" srcOrd="7" destOrd="0" presId="urn:microsoft.com/office/officeart/2005/8/layout/vList2"/>
    <dgm:cxn modelId="{36031430-76AD-452C-81C1-D06CEA686F8F}" type="presParOf" srcId="{6D90E3C4-8FC6-4C09-BD3F-52969A4318A5}" destId="{7F0BC09A-0D34-4A18-BA54-70A13D731AC0}" srcOrd="8" destOrd="0" presId="urn:microsoft.com/office/officeart/2005/8/layout/vList2"/>
    <dgm:cxn modelId="{AA11A895-2086-4817-8046-493D370DDA12}" type="presParOf" srcId="{6D90E3C4-8FC6-4C09-BD3F-52969A4318A5}" destId="{6CC9E87E-D2EB-484B-B4FF-8670C2144DB8}" srcOrd="9" destOrd="0" presId="urn:microsoft.com/office/officeart/2005/8/layout/vList2"/>
    <dgm:cxn modelId="{01AEB06B-93D0-4C97-B9CD-53EC0E68AFF1}" type="presParOf" srcId="{6D90E3C4-8FC6-4C09-BD3F-52969A4318A5}" destId="{D4D7EB44-55BF-4BC1-A7E6-4D65978EC272}" srcOrd="10" destOrd="0" presId="urn:microsoft.com/office/officeart/2005/8/layout/vList2"/>
  </dgm:cxnLst>
  <dgm:bg>
    <a:solidFill>
      <a:schemeClr val="bg1">
        <a:lumMod val="95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561BB8F-D3DE-4C81-86A4-5581089792F0}" type="doc">
      <dgm:prSet loTypeId="urn:microsoft.com/office/officeart/2005/8/layout/arrow1" loCatId="relationship" qsTypeId="urn:microsoft.com/office/officeart/2005/8/quickstyle/3d1" qsCatId="3D" csTypeId="urn:microsoft.com/office/officeart/2005/8/colors/accent1_2" csCatId="accent1" phldr="1"/>
      <dgm:spPr/>
      <dgm:t>
        <a:bodyPr/>
        <a:lstStyle/>
        <a:p>
          <a:pPr rtl="1"/>
          <a:endParaRPr lang="ar-EG"/>
        </a:p>
      </dgm:t>
    </dgm:pt>
    <dgm:pt modelId="{6C7A6375-D8B9-4801-A83B-DE18C3E924B3}">
      <dgm:prSet phldrT="[Text]" custT="1"/>
      <dgm:spPr>
        <a:solidFill>
          <a:schemeClr val="accent2">
            <a:lumMod val="60000"/>
            <a:lumOff val="40000"/>
          </a:schemeClr>
        </a:solidFill>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تحديد مصدر الضغط</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568D07E7-CB0F-418B-BA49-20ED5A6A2574}" type="parTrans" cxnId="{1C05EFB1-F1F3-4836-B6A1-4B763ED095AE}">
      <dgm:prSet/>
      <dgm:spPr/>
      <dgm:t>
        <a:bodyPr/>
        <a:lstStyle/>
        <a:p>
          <a:pPr rtl="1"/>
          <a:endParaRPr lang="ar-EG"/>
        </a:p>
      </dgm:t>
    </dgm:pt>
    <dgm:pt modelId="{FE6F5BE5-CAE9-4546-BE70-447F21EB3421}" type="sibTrans" cxnId="{1C05EFB1-F1F3-4836-B6A1-4B763ED095AE}">
      <dgm:prSet/>
      <dgm:spPr/>
      <dgm:t>
        <a:bodyPr/>
        <a:lstStyle/>
        <a:p>
          <a:pPr rtl="1"/>
          <a:endParaRPr lang="ar-EG"/>
        </a:p>
      </dgm:t>
    </dgm:pt>
    <dgm:pt modelId="{5947F78E-5EAD-458E-A687-1AD3DCAED136}">
      <dgm:prSet phldrT="[Text]" custT="1"/>
      <dgm:spPr>
        <a:solidFill>
          <a:schemeClr val="accent5">
            <a:lumMod val="60000"/>
            <a:lumOff val="40000"/>
          </a:schemeClr>
        </a:solidFill>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الاعتناء بالنفس</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0F9BC6CC-4AEF-488C-9BE0-A26907FEF7F0}" type="parTrans" cxnId="{C31789E9-A5A6-476F-922B-FFF18FF5338D}">
      <dgm:prSet/>
      <dgm:spPr/>
      <dgm:t>
        <a:bodyPr/>
        <a:lstStyle/>
        <a:p>
          <a:pPr rtl="1"/>
          <a:endParaRPr lang="ar-EG"/>
        </a:p>
      </dgm:t>
    </dgm:pt>
    <dgm:pt modelId="{76F2A837-C6C2-43D2-804D-BF9CD069B7C7}" type="sibTrans" cxnId="{C31789E9-A5A6-476F-922B-FFF18FF5338D}">
      <dgm:prSet/>
      <dgm:spPr/>
      <dgm:t>
        <a:bodyPr/>
        <a:lstStyle/>
        <a:p>
          <a:pPr rtl="1"/>
          <a:endParaRPr lang="ar-EG"/>
        </a:p>
      </dgm:t>
    </dgm:pt>
    <dgm:pt modelId="{407EDBE4-C433-410E-9C6C-621C4999704C}">
      <dgm:prSet phldrT="[Text]" custT="1"/>
      <dgm:spPr>
        <a:solidFill>
          <a:schemeClr val="bg1">
            <a:lumMod val="65000"/>
          </a:schemeClr>
        </a:solidFill>
      </dgm:spPr>
      <dgm:t>
        <a:bodyPr/>
        <a:lstStyle/>
        <a:p>
          <a:pPr rtl="1"/>
          <a:r>
            <a:rPr lang="ar-SA" sz="3200" b="1" dirty="0" smtClean="0">
              <a:effectLst>
                <a:outerShdw blurRad="38100" dist="38100" dir="2700000" algn="tl">
                  <a:srgbClr val="000000">
                    <a:alpha val="43137"/>
                  </a:srgbClr>
                </a:outerShdw>
              </a:effectLst>
              <a:latin typeface="Traditional Arabic" pitchFamily="18" charset="-78"/>
              <a:cs typeface="Traditional Arabic" pitchFamily="18" charset="-78"/>
            </a:rPr>
            <a:t>التحلي بالهدوء</a:t>
          </a:r>
          <a:endParaRPr lang="ar-EG" sz="32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27923926-99E5-4A36-9351-225BC3BCAA73}" type="parTrans" cxnId="{E10BC967-60C5-49BC-A83E-19C7FC8F39E8}">
      <dgm:prSet/>
      <dgm:spPr/>
      <dgm:t>
        <a:bodyPr/>
        <a:lstStyle/>
        <a:p>
          <a:pPr rtl="1"/>
          <a:endParaRPr lang="ar-EG"/>
        </a:p>
      </dgm:t>
    </dgm:pt>
    <dgm:pt modelId="{11873114-3AAC-4B47-AC74-84C9F4E5F1FF}" type="sibTrans" cxnId="{E10BC967-60C5-49BC-A83E-19C7FC8F39E8}">
      <dgm:prSet/>
      <dgm:spPr/>
      <dgm:t>
        <a:bodyPr/>
        <a:lstStyle/>
        <a:p>
          <a:pPr rtl="1"/>
          <a:endParaRPr lang="ar-EG"/>
        </a:p>
      </dgm:t>
    </dgm:pt>
    <dgm:pt modelId="{54B7FBEB-1CF7-45D6-9B8E-489947AA153D}" type="pres">
      <dgm:prSet presAssocID="{6561BB8F-D3DE-4C81-86A4-5581089792F0}" presName="cycle" presStyleCnt="0">
        <dgm:presLayoutVars>
          <dgm:dir/>
          <dgm:resizeHandles val="exact"/>
        </dgm:presLayoutVars>
      </dgm:prSet>
      <dgm:spPr/>
      <dgm:t>
        <a:bodyPr/>
        <a:lstStyle/>
        <a:p>
          <a:pPr rtl="1"/>
          <a:endParaRPr lang="ar-EG"/>
        </a:p>
      </dgm:t>
    </dgm:pt>
    <dgm:pt modelId="{BE15E74E-ABB5-42BA-9A66-7003640B9D87}" type="pres">
      <dgm:prSet presAssocID="{6C7A6375-D8B9-4801-A83B-DE18C3E924B3}" presName="arrow" presStyleLbl="node1" presStyleIdx="0" presStyleCnt="3" custScaleX="114967">
        <dgm:presLayoutVars>
          <dgm:bulletEnabled val="1"/>
        </dgm:presLayoutVars>
      </dgm:prSet>
      <dgm:spPr/>
      <dgm:t>
        <a:bodyPr/>
        <a:lstStyle/>
        <a:p>
          <a:pPr rtl="1"/>
          <a:endParaRPr lang="ar-EG"/>
        </a:p>
      </dgm:t>
    </dgm:pt>
    <dgm:pt modelId="{436A2BAE-250C-47AD-9786-0AFD20670926}" type="pres">
      <dgm:prSet presAssocID="{407EDBE4-C433-410E-9C6C-621C4999704C}" presName="arrow" presStyleLbl="node1" presStyleIdx="1" presStyleCnt="3">
        <dgm:presLayoutVars>
          <dgm:bulletEnabled val="1"/>
        </dgm:presLayoutVars>
      </dgm:prSet>
      <dgm:spPr/>
      <dgm:t>
        <a:bodyPr/>
        <a:lstStyle/>
        <a:p>
          <a:pPr rtl="1"/>
          <a:endParaRPr lang="ar-EG"/>
        </a:p>
      </dgm:t>
    </dgm:pt>
    <dgm:pt modelId="{351F7D36-BABB-4635-AE68-0B9A85F473B6}" type="pres">
      <dgm:prSet presAssocID="{5947F78E-5EAD-458E-A687-1AD3DCAED136}" presName="arrow" presStyleLbl="node1" presStyleIdx="2" presStyleCnt="3">
        <dgm:presLayoutVars>
          <dgm:bulletEnabled val="1"/>
        </dgm:presLayoutVars>
      </dgm:prSet>
      <dgm:spPr/>
      <dgm:t>
        <a:bodyPr/>
        <a:lstStyle/>
        <a:p>
          <a:pPr rtl="1"/>
          <a:endParaRPr lang="ar-EG"/>
        </a:p>
      </dgm:t>
    </dgm:pt>
  </dgm:ptLst>
  <dgm:cxnLst>
    <dgm:cxn modelId="{C31789E9-A5A6-476F-922B-FFF18FF5338D}" srcId="{6561BB8F-D3DE-4C81-86A4-5581089792F0}" destId="{5947F78E-5EAD-458E-A687-1AD3DCAED136}" srcOrd="2" destOrd="0" parTransId="{0F9BC6CC-4AEF-488C-9BE0-A26907FEF7F0}" sibTransId="{76F2A837-C6C2-43D2-804D-BF9CD069B7C7}"/>
    <dgm:cxn modelId="{1C05EFB1-F1F3-4836-B6A1-4B763ED095AE}" srcId="{6561BB8F-D3DE-4C81-86A4-5581089792F0}" destId="{6C7A6375-D8B9-4801-A83B-DE18C3E924B3}" srcOrd="0" destOrd="0" parTransId="{568D07E7-CB0F-418B-BA49-20ED5A6A2574}" sibTransId="{FE6F5BE5-CAE9-4546-BE70-447F21EB3421}"/>
    <dgm:cxn modelId="{E1B047F7-E9E5-4F46-871C-D53CED5FFE19}" type="presOf" srcId="{6C7A6375-D8B9-4801-A83B-DE18C3E924B3}" destId="{BE15E74E-ABB5-42BA-9A66-7003640B9D87}" srcOrd="0" destOrd="0" presId="urn:microsoft.com/office/officeart/2005/8/layout/arrow1"/>
    <dgm:cxn modelId="{357EF752-A3B7-4077-952C-05BE5F022629}" type="presOf" srcId="{5947F78E-5EAD-458E-A687-1AD3DCAED136}" destId="{351F7D36-BABB-4635-AE68-0B9A85F473B6}" srcOrd="0" destOrd="0" presId="urn:microsoft.com/office/officeart/2005/8/layout/arrow1"/>
    <dgm:cxn modelId="{1C6FF0D0-0904-419E-9C4B-D3E625E854A8}" type="presOf" srcId="{407EDBE4-C433-410E-9C6C-621C4999704C}" destId="{436A2BAE-250C-47AD-9786-0AFD20670926}" srcOrd="0" destOrd="0" presId="urn:microsoft.com/office/officeart/2005/8/layout/arrow1"/>
    <dgm:cxn modelId="{D4C099E8-CB04-459D-A452-EEE7955D67A6}" type="presOf" srcId="{6561BB8F-D3DE-4C81-86A4-5581089792F0}" destId="{54B7FBEB-1CF7-45D6-9B8E-489947AA153D}" srcOrd="0" destOrd="0" presId="urn:microsoft.com/office/officeart/2005/8/layout/arrow1"/>
    <dgm:cxn modelId="{E10BC967-60C5-49BC-A83E-19C7FC8F39E8}" srcId="{6561BB8F-D3DE-4C81-86A4-5581089792F0}" destId="{407EDBE4-C433-410E-9C6C-621C4999704C}" srcOrd="1" destOrd="0" parTransId="{27923926-99E5-4A36-9351-225BC3BCAA73}" sibTransId="{11873114-3AAC-4B47-AC74-84C9F4E5F1FF}"/>
    <dgm:cxn modelId="{C9F8863C-DFE9-4E4A-BEBD-8C92C7903DBA}" type="presParOf" srcId="{54B7FBEB-1CF7-45D6-9B8E-489947AA153D}" destId="{BE15E74E-ABB5-42BA-9A66-7003640B9D87}" srcOrd="0" destOrd="0" presId="urn:microsoft.com/office/officeart/2005/8/layout/arrow1"/>
    <dgm:cxn modelId="{FFB6C8D6-DFD8-4579-B23C-49305C03D8F7}" type="presParOf" srcId="{54B7FBEB-1CF7-45D6-9B8E-489947AA153D}" destId="{436A2BAE-250C-47AD-9786-0AFD20670926}" srcOrd="1" destOrd="0" presId="urn:microsoft.com/office/officeart/2005/8/layout/arrow1"/>
    <dgm:cxn modelId="{3C8D06C1-A354-439B-BA52-07553D21115B}" type="presParOf" srcId="{54B7FBEB-1CF7-45D6-9B8E-489947AA153D}" destId="{351F7D36-BABB-4635-AE68-0B9A85F473B6}" srcOrd="2" destOrd="0" presId="urn:microsoft.com/office/officeart/2005/8/layout/arrow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6B355CA-AF61-431E-93BB-6FCE619E64E2}" type="doc">
      <dgm:prSet loTypeId="urn:microsoft.com/office/officeart/2009/3/layout/RandomtoResultProcess" loCatId="process" qsTypeId="urn:microsoft.com/office/officeart/2005/8/quickstyle/3d1" qsCatId="3D" csTypeId="urn:microsoft.com/office/officeart/2005/8/colors/colorful1" csCatId="colorful" phldr="1"/>
      <dgm:spPr/>
      <dgm:t>
        <a:bodyPr/>
        <a:lstStyle/>
        <a:p>
          <a:pPr rtl="1"/>
          <a:endParaRPr lang="ar-EG"/>
        </a:p>
      </dgm:t>
    </dgm:pt>
    <dgm:pt modelId="{5DDEBBDD-0EB6-4D8A-8BA2-E1303CEC8A2A}">
      <dgm:prSet phldrT="[Text]" custT="1"/>
      <dgm:spPr>
        <a:xfrm>
          <a:off x="7340843" y="2872534"/>
          <a:ext cx="1341471" cy="442075"/>
        </a:xfrm>
        <a:prstGeom prst="rect">
          <a:avLst/>
        </a:prstGeom>
        <a:noFill/>
        <a:ln>
          <a:noFill/>
        </a:ln>
        <a:effectLst/>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الغضب </a:t>
          </a:r>
          <a:endParaRPr lang="ar-EG" sz="28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gm:t>
    </dgm:pt>
    <dgm:pt modelId="{FD9E4F71-F476-41A0-A20D-BEBC54EB4BCA}" type="parTrans" cxnId="{A7F3C3F0-D949-4905-83D8-551558C53A7F}">
      <dgm:prSet/>
      <dgm:spPr/>
      <dgm:t>
        <a:bodyPr/>
        <a:lstStyle/>
        <a:p>
          <a:pPr rtl="1"/>
          <a:endParaRPr lang="ar-EG"/>
        </a:p>
      </dgm:t>
    </dgm:pt>
    <dgm:pt modelId="{933DDEAD-4C1D-4ECE-B3B2-A29E2D6784AE}" type="sibTrans" cxnId="{A7F3C3F0-D949-4905-83D8-551558C53A7F}">
      <dgm:prSet/>
      <dgm:spPr/>
      <dgm:t>
        <a:bodyPr/>
        <a:lstStyle/>
        <a:p>
          <a:pPr rtl="1"/>
          <a:endParaRPr lang="ar-EG"/>
        </a:p>
      </dgm:t>
    </dgm:pt>
    <dgm:pt modelId="{23EC4E85-F5A6-44A7-80FD-DAA5BD4FCE2C}">
      <dgm:prSe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القلق </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977DE01-436E-4084-B77B-89373262DCFF}" type="parTrans" cxnId="{C07AF45B-5BB6-40DB-8459-B591F0330F7F}">
      <dgm:prSet/>
      <dgm:spPr/>
      <dgm:t>
        <a:bodyPr/>
        <a:lstStyle/>
        <a:p>
          <a:pPr rtl="1"/>
          <a:endParaRPr lang="ar-EG"/>
        </a:p>
      </dgm:t>
    </dgm:pt>
    <dgm:pt modelId="{02637595-5B74-443D-A469-BC991307DC42}" type="sibTrans" cxnId="{C07AF45B-5BB6-40DB-8459-B591F0330F7F}">
      <dgm:prSet/>
      <dgm:spPr/>
      <dgm:t>
        <a:bodyPr/>
        <a:lstStyle/>
        <a:p>
          <a:pPr rtl="1"/>
          <a:endParaRPr lang="ar-EG"/>
        </a:p>
      </dgm:t>
    </dgm:pt>
    <dgm:pt modelId="{E4E04DAB-CE31-4E26-9DF0-17879381731C}">
      <dgm:prSe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الأرق </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C0AB7D6-28C7-42FB-B29C-00889DF001C6}" type="parTrans" cxnId="{E35E2ED2-E49C-4E66-B60B-E7391ECF0B6A}">
      <dgm:prSet/>
      <dgm:spPr/>
      <dgm:t>
        <a:bodyPr/>
        <a:lstStyle/>
        <a:p>
          <a:pPr rtl="1"/>
          <a:endParaRPr lang="ar-EG"/>
        </a:p>
      </dgm:t>
    </dgm:pt>
    <dgm:pt modelId="{3E64B76A-1D0D-4EBE-A5BF-E390E8B4FD8F}" type="sibTrans" cxnId="{E35E2ED2-E49C-4E66-B60B-E7391ECF0B6A}">
      <dgm:prSet/>
      <dgm:spPr/>
      <dgm:t>
        <a:bodyPr/>
        <a:lstStyle/>
        <a:p>
          <a:pPr rtl="1"/>
          <a:endParaRPr lang="ar-EG"/>
        </a:p>
      </dgm:t>
    </dgm:pt>
    <dgm:pt modelId="{107169D3-B467-4EB7-AEC0-DFCDADB7B849}">
      <dgm:prSet custT="1"/>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الإحباط </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A9FCD64B-FA22-4AB6-8FBB-7BBA525C4571}" type="parTrans" cxnId="{B35368AB-4E3D-4EB3-8923-82851E1DBC5B}">
      <dgm:prSet/>
      <dgm:spPr/>
      <dgm:t>
        <a:bodyPr/>
        <a:lstStyle/>
        <a:p>
          <a:pPr rtl="1"/>
          <a:endParaRPr lang="ar-EG"/>
        </a:p>
      </dgm:t>
    </dgm:pt>
    <dgm:pt modelId="{37CE360E-6BF2-41AA-B70B-FBB9625AD36E}" type="sibTrans" cxnId="{B35368AB-4E3D-4EB3-8923-82851E1DBC5B}">
      <dgm:prSet/>
      <dgm:spPr/>
      <dgm:t>
        <a:bodyPr/>
        <a:lstStyle/>
        <a:p>
          <a:pPr rtl="1"/>
          <a:endParaRPr lang="ar-EG"/>
        </a:p>
      </dgm:t>
    </dgm:pt>
    <dgm:pt modelId="{2478444E-5389-4696-A535-0FCE1923D1DD}">
      <dgm:prSet custT="1"/>
      <dgm:spPr>
        <a:solidFill>
          <a:srgbClr val="AC0056"/>
        </a:solidFill>
      </dgm:spPr>
      <dgm:t>
        <a:bodyPr/>
        <a:lstStyle/>
        <a:p>
          <a:pPr rtl="1"/>
          <a:r>
            <a:rPr lang="ar-SA" sz="2800" b="1" dirty="0" smtClean="0">
              <a:effectLst>
                <a:outerShdw blurRad="38100" dist="38100" dir="2700000" algn="tl">
                  <a:srgbClr val="000000">
                    <a:alpha val="43137"/>
                  </a:srgbClr>
                </a:outerShdw>
              </a:effectLst>
              <a:latin typeface="Traditional Arabic" pitchFamily="18" charset="-78"/>
              <a:cs typeface="Traditional Arabic" pitchFamily="18" charset="-78"/>
            </a:rPr>
            <a:t>فقدان الثقة بالنفس</a:t>
          </a:r>
          <a:endParaRPr lang="en-US" sz="2800" dirty="0">
            <a:effectLst>
              <a:outerShdw blurRad="38100" dist="38100" dir="2700000" algn="tl">
                <a:srgbClr val="000000">
                  <a:alpha val="43137"/>
                </a:srgbClr>
              </a:outerShdw>
            </a:effectLst>
            <a:latin typeface="Traditional Arabic" pitchFamily="18" charset="-78"/>
            <a:cs typeface="Traditional Arabic" pitchFamily="18" charset="-78"/>
          </a:endParaRPr>
        </a:p>
      </dgm:t>
    </dgm:pt>
    <dgm:pt modelId="{F5FA93BB-E2CC-4FD4-BE86-760C9D652AA9}" type="parTrans" cxnId="{A951CE72-6B46-4B5A-98DF-359E41629094}">
      <dgm:prSet/>
      <dgm:spPr/>
      <dgm:t>
        <a:bodyPr/>
        <a:lstStyle/>
        <a:p>
          <a:pPr rtl="1"/>
          <a:endParaRPr lang="ar-EG"/>
        </a:p>
      </dgm:t>
    </dgm:pt>
    <dgm:pt modelId="{ABF7129D-E4B6-4C3D-AAEE-7083D499F6EF}" type="sibTrans" cxnId="{A951CE72-6B46-4B5A-98DF-359E41629094}">
      <dgm:prSet/>
      <dgm:spPr/>
      <dgm:t>
        <a:bodyPr/>
        <a:lstStyle/>
        <a:p>
          <a:pPr rtl="1"/>
          <a:endParaRPr lang="ar-EG"/>
        </a:p>
      </dgm:t>
    </dgm:pt>
    <dgm:pt modelId="{8B2BF53B-CCA9-4E35-9C76-38F6E56AE85F}" type="pres">
      <dgm:prSet presAssocID="{26B355CA-AF61-431E-93BB-6FCE619E64E2}" presName="Name0" presStyleCnt="0">
        <dgm:presLayoutVars>
          <dgm:dir val="rev"/>
          <dgm:animOne val="branch"/>
          <dgm:animLvl val="lvl"/>
        </dgm:presLayoutVars>
      </dgm:prSet>
      <dgm:spPr/>
      <dgm:t>
        <a:bodyPr/>
        <a:lstStyle/>
        <a:p>
          <a:pPr rtl="1"/>
          <a:endParaRPr lang="ar-EG"/>
        </a:p>
      </dgm:t>
    </dgm:pt>
    <dgm:pt modelId="{E6FF38FA-7508-426A-AFFC-0B289E14179D}" type="pres">
      <dgm:prSet presAssocID="{5DDEBBDD-0EB6-4D8A-8BA2-E1303CEC8A2A}" presName="chaos" presStyleCnt="0"/>
      <dgm:spPr/>
    </dgm:pt>
    <dgm:pt modelId="{6AF40283-DB0B-45A9-AECD-83BEB9D3CFAF}" type="pres">
      <dgm:prSet presAssocID="{5DDEBBDD-0EB6-4D8A-8BA2-E1303CEC8A2A}" presName="parTx1" presStyleLbl="revTx" presStyleIdx="0" presStyleCnt="4" custScaleX="120030" custScaleY="215967"/>
      <dgm:spPr/>
      <dgm:t>
        <a:bodyPr/>
        <a:lstStyle/>
        <a:p>
          <a:pPr rtl="1"/>
          <a:endParaRPr lang="ar-EG"/>
        </a:p>
      </dgm:t>
    </dgm:pt>
    <dgm:pt modelId="{FAF68399-57DC-4409-8D02-843DC325A37A}" type="pres">
      <dgm:prSet presAssocID="{5DDEBBDD-0EB6-4D8A-8BA2-E1303CEC8A2A}" presName="c1" presStyleLbl="node1" presStyleIdx="0" presStyleCnt="19"/>
      <dgm:spPr>
        <a:xfrm>
          <a:off x="7339319" y="2738082"/>
          <a:ext cx="106707" cy="106707"/>
        </a:xfrm>
        <a:prstGeom prst="ellips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37C4D44E-B222-445E-A3A4-E07D64456144}" type="pres">
      <dgm:prSet presAssocID="{5DDEBBDD-0EB6-4D8A-8BA2-E1303CEC8A2A}" presName="c2" presStyleLbl="node1" presStyleIdx="1" presStyleCnt="19"/>
      <dgm:spPr>
        <a:xfrm>
          <a:off x="7414014" y="2588690"/>
          <a:ext cx="106707" cy="106707"/>
        </a:xfrm>
        <a:prstGeom prst="ellipse">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6371BAAE-D86A-4805-85E3-BC3B2A47FE57}" type="pres">
      <dgm:prSet presAssocID="{5DDEBBDD-0EB6-4D8A-8BA2-E1303CEC8A2A}" presName="c3" presStyleLbl="node1" presStyleIdx="2" presStyleCnt="19"/>
      <dgm:spPr>
        <a:xfrm>
          <a:off x="7593284" y="2618569"/>
          <a:ext cx="167683" cy="167683"/>
        </a:xfrm>
        <a:prstGeom prst="ellipse">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9B579D1B-C1FD-458C-A147-5ECDB059C065}" type="pres">
      <dgm:prSet presAssocID="{5DDEBBDD-0EB6-4D8A-8BA2-E1303CEC8A2A}" presName="c4" presStyleLbl="node1" presStyleIdx="3" presStyleCnt="19"/>
      <dgm:spPr>
        <a:xfrm>
          <a:off x="7742675" y="2454238"/>
          <a:ext cx="106707" cy="106707"/>
        </a:xfrm>
        <a:prstGeom prst="ellipse">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8F25648B-4B33-4D58-88B4-EB4FE5B03F82}" type="pres">
      <dgm:prSet presAssocID="{5DDEBBDD-0EB6-4D8A-8BA2-E1303CEC8A2A}" presName="c5" presStyleLbl="node1" presStyleIdx="4" presStyleCnt="19"/>
      <dgm:spPr>
        <a:xfrm>
          <a:off x="7936883" y="2394482"/>
          <a:ext cx="106707" cy="106707"/>
        </a:xfrm>
        <a:prstGeom prst="ellipse">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DFFCFC6D-C644-465A-942F-B5FB46631B69}" type="pres">
      <dgm:prSet presAssocID="{5DDEBBDD-0EB6-4D8A-8BA2-E1303CEC8A2A}" presName="c6" presStyleLbl="node1" presStyleIdx="5" presStyleCnt="19"/>
      <dgm:spPr>
        <a:xfrm>
          <a:off x="8175909" y="2499056"/>
          <a:ext cx="106707" cy="106707"/>
        </a:xfrm>
        <a:prstGeom prst="ellips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925383EE-A752-488B-A854-8C935B2076C6}" type="pres">
      <dgm:prSet presAssocID="{5DDEBBDD-0EB6-4D8A-8BA2-E1303CEC8A2A}" presName="c7" presStyleLbl="node1" presStyleIdx="6" presStyleCnt="19"/>
      <dgm:spPr>
        <a:xfrm>
          <a:off x="8325300" y="2573751"/>
          <a:ext cx="167683" cy="167683"/>
        </a:xfrm>
        <a:prstGeom prst="ellipse">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FDF551B6-3B4E-4499-B363-93524E7658B0}" type="pres">
      <dgm:prSet presAssocID="{5DDEBBDD-0EB6-4D8A-8BA2-E1303CEC8A2A}" presName="c8" presStyleLbl="node1" presStyleIdx="7" presStyleCnt="19"/>
      <dgm:spPr>
        <a:xfrm>
          <a:off x="8534448" y="2738082"/>
          <a:ext cx="106707" cy="106707"/>
        </a:xfrm>
        <a:prstGeom prst="ellipse">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912E57CF-A580-4E2F-AF07-EA4144D45A16}" type="pres">
      <dgm:prSet presAssocID="{5DDEBBDD-0EB6-4D8A-8BA2-E1303CEC8A2A}" presName="c9" presStyleLbl="node1" presStyleIdx="8" presStyleCnt="19"/>
      <dgm:spPr>
        <a:xfrm>
          <a:off x="8624082" y="2902412"/>
          <a:ext cx="106707" cy="106707"/>
        </a:xfrm>
        <a:prstGeom prst="ellipse">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8173FAC4-5090-45EC-80B9-C087D28F1EC1}" type="pres">
      <dgm:prSet presAssocID="{5DDEBBDD-0EB6-4D8A-8BA2-E1303CEC8A2A}" presName="c10" presStyleLbl="node1" presStyleIdx="9" presStyleCnt="19"/>
      <dgm:spPr>
        <a:xfrm>
          <a:off x="7847249" y="2588690"/>
          <a:ext cx="274391" cy="274391"/>
        </a:xfrm>
        <a:prstGeom prst="ellipse">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2F2AE9D9-5088-42BB-A44D-246258FACA4F}" type="pres">
      <dgm:prSet presAssocID="{5DDEBBDD-0EB6-4D8A-8BA2-E1303CEC8A2A}" presName="c11" presStyleLbl="node1" presStyleIdx="10" presStyleCnt="19"/>
      <dgm:spPr>
        <a:xfrm>
          <a:off x="7264623" y="3156377"/>
          <a:ext cx="106707" cy="106707"/>
        </a:xfrm>
        <a:prstGeom prst="ellips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0B32F0FF-4253-4432-A1EA-0A5E159BBFBA}" type="pres">
      <dgm:prSet presAssocID="{5DDEBBDD-0EB6-4D8A-8BA2-E1303CEC8A2A}" presName="c12" presStyleLbl="node1" presStyleIdx="11" presStyleCnt="19"/>
      <dgm:spPr>
        <a:xfrm>
          <a:off x="7354258" y="3290829"/>
          <a:ext cx="167683" cy="167683"/>
        </a:xfrm>
        <a:prstGeom prst="ellipse">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AB4EC59F-3CDE-4AB6-9638-FEAD280393FA}" type="pres">
      <dgm:prSet presAssocID="{5DDEBBDD-0EB6-4D8A-8BA2-E1303CEC8A2A}" presName="c13" presStyleLbl="node1" presStyleIdx="12" presStyleCnt="19"/>
      <dgm:spPr>
        <a:xfrm>
          <a:off x="7578345" y="3410342"/>
          <a:ext cx="243903" cy="243903"/>
        </a:xfrm>
        <a:prstGeom prst="ellipse">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3433E1A6-9034-46AD-B006-D73B3CA6F8D2}" type="pres">
      <dgm:prSet presAssocID="{5DDEBBDD-0EB6-4D8A-8BA2-E1303CEC8A2A}" presName="c14" presStyleLbl="node1" presStyleIdx="13" presStyleCnt="19"/>
      <dgm:spPr>
        <a:xfrm>
          <a:off x="7892066" y="3604550"/>
          <a:ext cx="106707" cy="106707"/>
        </a:xfrm>
        <a:prstGeom prst="ellipse">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A7FAD83C-C303-43FF-9FCB-5E3EF05C5598}" type="pres">
      <dgm:prSet presAssocID="{5DDEBBDD-0EB6-4D8A-8BA2-E1303CEC8A2A}" presName="c15" presStyleLbl="node1" presStyleIdx="14" presStyleCnt="19"/>
      <dgm:spPr>
        <a:xfrm>
          <a:off x="7951822" y="3410342"/>
          <a:ext cx="167683" cy="167683"/>
        </a:xfrm>
        <a:prstGeom prst="ellipse">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5739F066-0543-46BD-829C-D649BDDA1E18}" type="pres">
      <dgm:prSet presAssocID="{5DDEBBDD-0EB6-4D8A-8BA2-E1303CEC8A2A}" presName="c16" presStyleLbl="node1" presStyleIdx="15" presStyleCnt="19"/>
      <dgm:spPr>
        <a:xfrm>
          <a:off x="8101214" y="3619489"/>
          <a:ext cx="106707" cy="106707"/>
        </a:xfrm>
        <a:prstGeom prst="ellips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A91693D7-4B04-47BC-80DB-BC12ED9163CC}" type="pres">
      <dgm:prSet presAssocID="{5DDEBBDD-0EB6-4D8A-8BA2-E1303CEC8A2A}" presName="c17" presStyleLbl="node1" presStyleIdx="16" presStyleCnt="19"/>
      <dgm:spPr>
        <a:xfrm>
          <a:off x="8235666" y="3380463"/>
          <a:ext cx="243903" cy="243903"/>
        </a:xfrm>
        <a:prstGeom prst="ellipse">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DCAAA7A8-0EAC-40D5-9545-31B06F803E1F}" type="pres">
      <dgm:prSet presAssocID="{5DDEBBDD-0EB6-4D8A-8BA2-E1303CEC8A2A}" presName="c18" presStyleLbl="node1" presStyleIdx="17" presStyleCnt="19"/>
      <dgm:spPr>
        <a:xfrm>
          <a:off x="8564326" y="3320707"/>
          <a:ext cx="167683" cy="167683"/>
        </a:xfrm>
        <a:prstGeom prst="ellipse">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pPr rtl="1"/>
          <a:endParaRPr lang="ar-EG"/>
        </a:p>
      </dgm:t>
    </dgm:pt>
    <dgm:pt modelId="{094668BE-9497-436B-8EDE-39CCE40CFDCE}" type="pres">
      <dgm:prSet presAssocID="{933DDEAD-4C1D-4ECE-B3B2-A29E2D6784AE}" presName="chevronComposite1" presStyleCnt="0"/>
      <dgm:spPr/>
    </dgm:pt>
    <dgm:pt modelId="{3A16A522-769F-488E-87A0-59823CFE3841}" type="pres">
      <dgm:prSet presAssocID="{933DDEAD-4C1D-4ECE-B3B2-A29E2D6784AE}" presName="chevron1" presStyleLbl="sibTrans2D1" presStyleIdx="0" presStyleCnt="4"/>
      <dgm:spPr>
        <a:xfrm rot="10800000">
          <a:off x="6772160" y="2618320"/>
          <a:ext cx="492463" cy="940166"/>
        </a:xfrm>
        <a:prstGeom prst="chevron">
          <a:avLst>
            <a:gd name="adj" fmla="val 6231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gm:spPr>
      <dgm:t>
        <a:bodyPr/>
        <a:lstStyle/>
        <a:p>
          <a:pPr rtl="1"/>
          <a:endParaRPr lang="ar-EG"/>
        </a:p>
      </dgm:t>
    </dgm:pt>
    <dgm:pt modelId="{92103D52-3BFD-4D45-B2D5-2865192A9BE2}" type="pres">
      <dgm:prSet presAssocID="{933DDEAD-4C1D-4ECE-B3B2-A29E2D6784AE}" presName="spChevron1" presStyleCnt="0"/>
      <dgm:spPr/>
    </dgm:pt>
    <dgm:pt modelId="{5FBEF055-E09A-4DFD-A52C-B1975BDFA10D}" type="pres">
      <dgm:prSet presAssocID="{23EC4E85-F5A6-44A7-80FD-DAA5BD4FCE2C}" presName="middle" presStyleCnt="0"/>
      <dgm:spPr/>
    </dgm:pt>
    <dgm:pt modelId="{0BA7C214-7016-4731-B03E-8FC557C9E42D}" type="pres">
      <dgm:prSet presAssocID="{23EC4E85-F5A6-44A7-80FD-DAA5BD4FCE2C}" presName="parTxMid" presStyleLbl="revTx" presStyleIdx="1" presStyleCnt="4" custScaleX="120030" custScaleY="133935"/>
      <dgm:spPr/>
      <dgm:t>
        <a:bodyPr/>
        <a:lstStyle/>
        <a:p>
          <a:pPr rtl="1"/>
          <a:endParaRPr lang="ar-EG"/>
        </a:p>
      </dgm:t>
    </dgm:pt>
    <dgm:pt modelId="{0AAEB2A0-CF45-43DB-8BBF-A9835ACF273A}" type="pres">
      <dgm:prSet presAssocID="{23EC4E85-F5A6-44A7-80FD-DAA5BD4FCE2C}" presName="spMid" presStyleCnt="0"/>
      <dgm:spPr/>
    </dgm:pt>
    <dgm:pt modelId="{B6CB0197-7D95-406A-A5B4-2A496F1D04A3}" type="pres">
      <dgm:prSet presAssocID="{02637595-5B74-443D-A469-BC991307DC42}" presName="chevronComposite1" presStyleCnt="0"/>
      <dgm:spPr/>
    </dgm:pt>
    <dgm:pt modelId="{FB9EA9F4-F0A3-43AC-8364-3D237165ABB3}" type="pres">
      <dgm:prSet presAssocID="{02637595-5B74-443D-A469-BC991307DC42}" presName="chevron1" presStyleLbl="sibTrans2D1" presStyleIdx="1" presStyleCnt="4" custLinFactX="3184" custLinFactNeighborX="100000" custLinFactNeighborY="-225"/>
      <dgm:spPr/>
    </dgm:pt>
    <dgm:pt modelId="{978C416A-1F0F-47F3-8D11-7097853DC618}" type="pres">
      <dgm:prSet presAssocID="{02637595-5B74-443D-A469-BC991307DC42}" presName="spChevron1" presStyleCnt="0"/>
      <dgm:spPr/>
    </dgm:pt>
    <dgm:pt modelId="{6F0C6AB9-9CBA-4215-94D6-35977E6EA821}" type="pres">
      <dgm:prSet presAssocID="{E4E04DAB-CE31-4E26-9DF0-17879381731C}" presName="middle" presStyleCnt="0"/>
      <dgm:spPr/>
    </dgm:pt>
    <dgm:pt modelId="{26EFC593-C234-4368-957C-C53EEB93D05A}" type="pres">
      <dgm:prSet presAssocID="{E4E04DAB-CE31-4E26-9DF0-17879381731C}" presName="parTxMid" presStyleLbl="revTx" presStyleIdx="2" presStyleCnt="4" custScaleX="120030" custScaleY="133935" custLinFactNeighborX="24473" custLinFactNeighborY="-1455"/>
      <dgm:spPr/>
      <dgm:t>
        <a:bodyPr/>
        <a:lstStyle/>
        <a:p>
          <a:pPr rtl="1"/>
          <a:endParaRPr lang="ar-EG"/>
        </a:p>
      </dgm:t>
    </dgm:pt>
    <dgm:pt modelId="{685FF5B7-B509-464C-AE4F-BAB0A305AFD8}" type="pres">
      <dgm:prSet presAssocID="{E4E04DAB-CE31-4E26-9DF0-17879381731C}" presName="spMid" presStyleCnt="0"/>
      <dgm:spPr/>
    </dgm:pt>
    <dgm:pt modelId="{3CCA7B18-5A37-4866-B7ED-CC5BEE8C4505}" type="pres">
      <dgm:prSet presAssocID="{3E64B76A-1D0D-4EBE-A5BF-E390E8B4FD8F}" presName="chevronComposite1" presStyleCnt="0"/>
      <dgm:spPr/>
    </dgm:pt>
    <dgm:pt modelId="{D5A69DE3-C63E-4C33-8856-F956B8DDA452}" type="pres">
      <dgm:prSet presAssocID="{3E64B76A-1D0D-4EBE-A5BF-E390E8B4FD8F}" presName="chevron1" presStyleLbl="sibTrans2D1" presStyleIdx="2" presStyleCnt="4" custLinFactNeighborX="97450" custLinFactNeighborY="-225"/>
      <dgm:spPr/>
    </dgm:pt>
    <dgm:pt modelId="{A947A69C-679C-40D4-88A7-A685C47C94BE}" type="pres">
      <dgm:prSet presAssocID="{3E64B76A-1D0D-4EBE-A5BF-E390E8B4FD8F}" presName="spChevron1" presStyleCnt="0"/>
      <dgm:spPr/>
    </dgm:pt>
    <dgm:pt modelId="{46D474BB-EAAA-4BB5-9026-F4BE7515CE10}" type="pres">
      <dgm:prSet presAssocID="{107169D3-B467-4EB7-AEC0-DFCDADB7B849}" presName="middle" presStyleCnt="0"/>
      <dgm:spPr/>
    </dgm:pt>
    <dgm:pt modelId="{FF14398A-2502-42BD-94C3-6C2F4363D07F}" type="pres">
      <dgm:prSet presAssocID="{107169D3-B467-4EB7-AEC0-DFCDADB7B849}" presName="parTxMid" presStyleLbl="revTx" presStyleIdx="3" presStyleCnt="4" custScaleX="120030" custScaleY="133935" custLinFactNeighborX="35074" custLinFactNeighborY="-1455"/>
      <dgm:spPr/>
      <dgm:t>
        <a:bodyPr/>
        <a:lstStyle/>
        <a:p>
          <a:pPr rtl="1"/>
          <a:endParaRPr lang="ar-EG"/>
        </a:p>
      </dgm:t>
    </dgm:pt>
    <dgm:pt modelId="{FE947BAD-9CB3-4CA3-A5B3-42FA40B5E176}" type="pres">
      <dgm:prSet presAssocID="{107169D3-B467-4EB7-AEC0-DFCDADB7B849}" presName="spMid" presStyleCnt="0"/>
      <dgm:spPr/>
    </dgm:pt>
    <dgm:pt modelId="{7455ECA5-B9B7-4E22-838A-183F9511EB04}" type="pres">
      <dgm:prSet presAssocID="{37CE360E-6BF2-41AA-B70B-FBB9625AD36E}" presName="chevronComposite1" presStyleCnt="0"/>
      <dgm:spPr/>
    </dgm:pt>
    <dgm:pt modelId="{11AD756A-2BCC-4B67-A2D8-4F42320FEF54}" type="pres">
      <dgm:prSet presAssocID="{37CE360E-6BF2-41AA-B70B-FBB9625AD36E}" presName="chevron1" presStyleLbl="sibTrans2D1" presStyleIdx="3" presStyleCnt="4" custLinFactX="16824" custLinFactNeighborX="100000" custLinFactNeighborY="-225"/>
      <dgm:spPr>
        <a:solidFill>
          <a:srgbClr val="003300"/>
        </a:solidFill>
      </dgm:spPr>
      <dgm:t>
        <a:bodyPr/>
        <a:lstStyle/>
        <a:p>
          <a:pPr rtl="1"/>
          <a:endParaRPr lang="ar-EG"/>
        </a:p>
      </dgm:t>
    </dgm:pt>
    <dgm:pt modelId="{545DA707-B217-4360-BEEE-A1DDDCBFD0D0}" type="pres">
      <dgm:prSet presAssocID="{37CE360E-6BF2-41AA-B70B-FBB9625AD36E}" presName="spChevron1" presStyleCnt="0"/>
      <dgm:spPr/>
    </dgm:pt>
    <dgm:pt modelId="{72116D14-E4DB-4628-BE48-CFDFC4864415}" type="pres">
      <dgm:prSet presAssocID="{2478444E-5389-4696-A535-0FCE1923D1DD}" presName="last" presStyleCnt="0"/>
      <dgm:spPr/>
    </dgm:pt>
    <dgm:pt modelId="{A1768A36-0C8E-4430-921E-0540B01EA5EF}" type="pres">
      <dgm:prSet presAssocID="{2478444E-5389-4696-A535-0FCE1923D1DD}" presName="circleTx" presStyleLbl="node1" presStyleIdx="18" presStyleCnt="19" custScaleX="178382" custScaleY="159519" custLinFactNeighborX="25082" custLinFactNeighborY="-2997"/>
      <dgm:spPr/>
      <dgm:t>
        <a:bodyPr/>
        <a:lstStyle/>
        <a:p>
          <a:pPr rtl="1"/>
          <a:endParaRPr lang="ar-EG"/>
        </a:p>
      </dgm:t>
    </dgm:pt>
    <dgm:pt modelId="{8F3C46FC-96D9-4D5D-8BAB-0CB4F7401F44}" type="pres">
      <dgm:prSet presAssocID="{2478444E-5389-4696-A535-0FCE1923D1DD}" presName="spN" presStyleCnt="0"/>
      <dgm:spPr/>
    </dgm:pt>
  </dgm:ptLst>
  <dgm:cxnLst>
    <dgm:cxn modelId="{F47BEF7C-A931-4039-A129-C2903F4AFE1A}" type="presOf" srcId="{107169D3-B467-4EB7-AEC0-DFCDADB7B849}" destId="{FF14398A-2502-42BD-94C3-6C2F4363D07F}" srcOrd="0" destOrd="0" presId="urn:microsoft.com/office/officeart/2009/3/layout/RandomtoResultProcess"/>
    <dgm:cxn modelId="{C07AF45B-5BB6-40DB-8459-B591F0330F7F}" srcId="{26B355CA-AF61-431E-93BB-6FCE619E64E2}" destId="{23EC4E85-F5A6-44A7-80FD-DAA5BD4FCE2C}" srcOrd="1" destOrd="0" parTransId="{F977DE01-436E-4084-B77B-89373262DCFF}" sibTransId="{02637595-5B74-443D-A469-BC991307DC42}"/>
    <dgm:cxn modelId="{B35368AB-4E3D-4EB3-8923-82851E1DBC5B}" srcId="{26B355CA-AF61-431E-93BB-6FCE619E64E2}" destId="{107169D3-B467-4EB7-AEC0-DFCDADB7B849}" srcOrd="3" destOrd="0" parTransId="{A9FCD64B-FA22-4AB6-8FBB-7BBA525C4571}" sibTransId="{37CE360E-6BF2-41AA-B70B-FBB9625AD36E}"/>
    <dgm:cxn modelId="{A7F3C3F0-D949-4905-83D8-551558C53A7F}" srcId="{26B355CA-AF61-431E-93BB-6FCE619E64E2}" destId="{5DDEBBDD-0EB6-4D8A-8BA2-E1303CEC8A2A}" srcOrd="0" destOrd="0" parTransId="{FD9E4F71-F476-41A0-A20D-BEBC54EB4BCA}" sibTransId="{933DDEAD-4C1D-4ECE-B3B2-A29E2D6784AE}"/>
    <dgm:cxn modelId="{E35E2ED2-E49C-4E66-B60B-E7391ECF0B6A}" srcId="{26B355CA-AF61-431E-93BB-6FCE619E64E2}" destId="{E4E04DAB-CE31-4E26-9DF0-17879381731C}" srcOrd="2" destOrd="0" parTransId="{FC0AB7D6-28C7-42FB-B29C-00889DF001C6}" sibTransId="{3E64B76A-1D0D-4EBE-A5BF-E390E8B4FD8F}"/>
    <dgm:cxn modelId="{213F32A7-D034-4314-854A-79374DD6836D}" type="presOf" srcId="{2478444E-5389-4696-A535-0FCE1923D1DD}" destId="{A1768A36-0C8E-4430-921E-0540B01EA5EF}" srcOrd="0" destOrd="0" presId="urn:microsoft.com/office/officeart/2009/3/layout/RandomtoResultProcess"/>
    <dgm:cxn modelId="{475F7569-3DC9-4266-AD82-43BAD2B94691}" type="presOf" srcId="{23EC4E85-F5A6-44A7-80FD-DAA5BD4FCE2C}" destId="{0BA7C214-7016-4731-B03E-8FC557C9E42D}" srcOrd="0" destOrd="0" presId="urn:microsoft.com/office/officeart/2009/3/layout/RandomtoResultProcess"/>
    <dgm:cxn modelId="{AB463E53-B104-4DC9-9E00-D0C31CEA1446}" type="presOf" srcId="{5DDEBBDD-0EB6-4D8A-8BA2-E1303CEC8A2A}" destId="{6AF40283-DB0B-45A9-AECD-83BEB9D3CFAF}" srcOrd="0" destOrd="0" presId="urn:microsoft.com/office/officeart/2009/3/layout/RandomtoResultProcess"/>
    <dgm:cxn modelId="{CD245D10-28E9-40DE-AF69-5D678DBE57DA}" type="presOf" srcId="{26B355CA-AF61-431E-93BB-6FCE619E64E2}" destId="{8B2BF53B-CCA9-4E35-9C76-38F6E56AE85F}" srcOrd="0" destOrd="0" presId="urn:microsoft.com/office/officeart/2009/3/layout/RandomtoResultProcess"/>
    <dgm:cxn modelId="{B49E688B-AA4B-4BE9-B7B9-5AAB00439577}" type="presOf" srcId="{E4E04DAB-CE31-4E26-9DF0-17879381731C}" destId="{26EFC593-C234-4368-957C-C53EEB93D05A}" srcOrd="0" destOrd="0" presId="urn:microsoft.com/office/officeart/2009/3/layout/RandomtoResultProcess"/>
    <dgm:cxn modelId="{A951CE72-6B46-4B5A-98DF-359E41629094}" srcId="{26B355CA-AF61-431E-93BB-6FCE619E64E2}" destId="{2478444E-5389-4696-A535-0FCE1923D1DD}" srcOrd="4" destOrd="0" parTransId="{F5FA93BB-E2CC-4FD4-BE86-760C9D652AA9}" sibTransId="{ABF7129D-E4B6-4C3D-AAEE-7083D499F6EF}"/>
    <dgm:cxn modelId="{096A95E4-2599-4163-9BFB-1770FF127F3C}" type="presParOf" srcId="{8B2BF53B-CCA9-4E35-9C76-38F6E56AE85F}" destId="{E6FF38FA-7508-426A-AFFC-0B289E14179D}" srcOrd="0" destOrd="0" presId="urn:microsoft.com/office/officeart/2009/3/layout/RandomtoResultProcess"/>
    <dgm:cxn modelId="{0BB6E8D3-2C7B-46A5-B7A6-0D8888168DD7}" type="presParOf" srcId="{E6FF38FA-7508-426A-AFFC-0B289E14179D}" destId="{6AF40283-DB0B-45A9-AECD-83BEB9D3CFAF}" srcOrd="0" destOrd="0" presId="urn:microsoft.com/office/officeart/2009/3/layout/RandomtoResultProcess"/>
    <dgm:cxn modelId="{1AED7C20-B2AA-4A30-B414-62543F8CA074}" type="presParOf" srcId="{E6FF38FA-7508-426A-AFFC-0B289E14179D}" destId="{FAF68399-57DC-4409-8D02-843DC325A37A}" srcOrd="1" destOrd="0" presId="urn:microsoft.com/office/officeart/2009/3/layout/RandomtoResultProcess"/>
    <dgm:cxn modelId="{D5DA8B2D-0628-470B-B4A0-478CBE36B7B8}" type="presParOf" srcId="{E6FF38FA-7508-426A-AFFC-0B289E14179D}" destId="{37C4D44E-B222-445E-A3A4-E07D64456144}" srcOrd="2" destOrd="0" presId="urn:microsoft.com/office/officeart/2009/3/layout/RandomtoResultProcess"/>
    <dgm:cxn modelId="{30A1BB24-5622-4DC2-A5D6-F18B6981369E}" type="presParOf" srcId="{E6FF38FA-7508-426A-AFFC-0B289E14179D}" destId="{6371BAAE-D86A-4805-85E3-BC3B2A47FE57}" srcOrd="3" destOrd="0" presId="urn:microsoft.com/office/officeart/2009/3/layout/RandomtoResultProcess"/>
    <dgm:cxn modelId="{9F88AB1A-A78D-4C0A-BC08-821B5FC87019}" type="presParOf" srcId="{E6FF38FA-7508-426A-AFFC-0B289E14179D}" destId="{9B579D1B-C1FD-458C-A147-5ECDB059C065}" srcOrd="4" destOrd="0" presId="urn:microsoft.com/office/officeart/2009/3/layout/RandomtoResultProcess"/>
    <dgm:cxn modelId="{B5B0C104-A153-4DAC-899A-B5BC06909DEC}" type="presParOf" srcId="{E6FF38FA-7508-426A-AFFC-0B289E14179D}" destId="{8F25648B-4B33-4D58-88B4-EB4FE5B03F82}" srcOrd="5" destOrd="0" presId="urn:microsoft.com/office/officeart/2009/3/layout/RandomtoResultProcess"/>
    <dgm:cxn modelId="{E672CF9F-8699-457F-96C6-A1FF93EF5D2B}" type="presParOf" srcId="{E6FF38FA-7508-426A-AFFC-0B289E14179D}" destId="{DFFCFC6D-C644-465A-942F-B5FB46631B69}" srcOrd="6" destOrd="0" presId="urn:microsoft.com/office/officeart/2009/3/layout/RandomtoResultProcess"/>
    <dgm:cxn modelId="{835126CA-E622-4F5C-B553-BC2FD206A166}" type="presParOf" srcId="{E6FF38FA-7508-426A-AFFC-0B289E14179D}" destId="{925383EE-A752-488B-A854-8C935B2076C6}" srcOrd="7" destOrd="0" presId="urn:microsoft.com/office/officeart/2009/3/layout/RandomtoResultProcess"/>
    <dgm:cxn modelId="{2A5064CF-FB63-4E11-BB6C-BA41308F8B6F}" type="presParOf" srcId="{E6FF38FA-7508-426A-AFFC-0B289E14179D}" destId="{FDF551B6-3B4E-4499-B363-93524E7658B0}" srcOrd="8" destOrd="0" presId="urn:microsoft.com/office/officeart/2009/3/layout/RandomtoResultProcess"/>
    <dgm:cxn modelId="{9E117471-133E-4DC3-BB09-917956A352A2}" type="presParOf" srcId="{E6FF38FA-7508-426A-AFFC-0B289E14179D}" destId="{912E57CF-A580-4E2F-AF07-EA4144D45A16}" srcOrd="9" destOrd="0" presId="urn:microsoft.com/office/officeart/2009/3/layout/RandomtoResultProcess"/>
    <dgm:cxn modelId="{D1C788E0-5761-48BF-8A92-E13765EA757B}" type="presParOf" srcId="{E6FF38FA-7508-426A-AFFC-0B289E14179D}" destId="{8173FAC4-5090-45EC-80B9-C087D28F1EC1}" srcOrd="10" destOrd="0" presId="urn:microsoft.com/office/officeart/2009/3/layout/RandomtoResultProcess"/>
    <dgm:cxn modelId="{3D10B73A-5569-4520-BCE4-1D5C6C252148}" type="presParOf" srcId="{E6FF38FA-7508-426A-AFFC-0B289E14179D}" destId="{2F2AE9D9-5088-42BB-A44D-246258FACA4F}" srcOrd="11" destOrd="0" presId="urn:microsoft.com/office/officeart/2009/3/layout/RandomtoResultProcess"/>
    <dgm:cxn modelId="{C1420599-5D28-49BE-B7DA-6B5B4A20F8BC}" type="presParOf" srcId="{E6FF38FA-7508-426A-AFFC-0B289E14179D}" destId="{0B32F0FF-4253-4432-A1EA-0A5E159BBFBA}" srcOrd="12" destOrd="0" presId="urn:microsoft.com/office/officeart/2009/3/layout/RandomtoResultProcess"/>
    <dgm:cxn modelId="{00838E74-BD73-4108-A356-FCBF7999A3D2}" type="presParOf" srcId="{E6FF38FA-7508-426A-AFFC-0B289E14179D}" destId="{AB4EC59F-3CDE-4AB6-9638-FEAD280393FA}" srcOrd="13" destOrd="0" presId="urn:microsoft.com/office/officeart/2009/3/layout/RandomtoResultProcess"/>
    <dgm:cxn modelId="{D26563EC-75E2-41D6-9E8E-04149683CC93}" type="presParOf" srcId="{E6FF38FA-7508-426A-AFFC-0B289E14179D}" destId="{3433E1A6-9034-46AD-B006-D73B3CA6F8D2}" srcOrd="14" destOrd="0" presId="urn:microsoft.com/office/officeart/2009/3/layout/RandomtoResultProcess"/>
    <dgm:cxn modelId="{C196C494-EF62-4DEF-A43C-4F897D2D67E4}" type="presParOf" srcId="{E6FF38FA-7508-426A-AFFC-0B289E14179D}" destId="{A7FAD83C-C303-43FF-9FCB-5E3EF05C5598}" srcOrd="15" destOrd="0" presId="urn:microsoft.com/office/officeart/2009/3/layout/RandomtoResultProcess"/>
    <dgm:cxn modelId="{21B91436-138D-4C75-946C-C523B9537463}" type="presParOf" srcId="{E6FF38FA-7508-426A-AFFC-0B289E14179D}" destId="{5739F066-0543-46BD-829C-D649BDDA1E18}" srcOrd="16" destOrd="0" presId="urn:microsoft.com/office/officeart/2009/3/layout/RandomtoResultProcess"/>
    <dgm:cxn modelId="{834AB64C-64D9-412C-9D29-207B28FA0DED}" type="presParOf" srcId="{E6FF38FA-7508-426A-AFFC-0B289E14179D}" destId="{A91693D7-4B04-47BC-80DB-BC12ED9163CC}" srcOrd="17" destOrd="0" presId="urn:microsoft.com/office/officeart/2009/3/layout/RandomtoResultProcess"/>
    <dgm:cxn modelId="{84435C60-F4E1-4F52-AE1D-C67F7AD31717}" type="presParOf" srcId="{E6FF38FA-7508-426A-AFFC-0B289E14179D}" destId="{DCAAA7A8-0EAC-40D5-9545-31B06F803E1F}" srcOrd="18" destOrd="0" presId="urn:microsoft.com/office/officeart/2009/3/layout/RandomtoResultProcess"/>
    <dgm:cxn modelId="{EBEEEEB6-C6D6-4D68-ADAB-7106B5C18BBA}" type="presParOf" srcId="{8B2BF53B-CCA9-4E35-9C76-38F6E56AE85F}" destId="{094668BE-9497-436B-8EDE-39CCE40CFDCE}" srcOrd="1" destOrd="0" presId="urn:microsoft.com/office/officeart/2009/3/layout/RandomtoResultProcess"/>
    <dgm:cxn modelId="{5ABABC4C-A8CC-4E90-812E-F050EA0C19ED}" type="presParOf" srcId="{094668BE-9497-436B-8EDE-39CCE40CFDCE}" destId="{3A16A522-769F-488E-87A0-59823CFE3841}" srcOrd="0" destOrd="0" presId="urn:microsoft.com/office/officeart/2009/3/layout/RandomtoResultProcess"/>
    <dgm:cxn modelId="{94DFE64F-671B-420A-BF8E-042F69BD4D38}" type="presParOf" srcId="{094668BE-9497-436B-8EDE-39CCE40CFDCE}" destId="{92103D52-3BFD-4D45-B2D5-2865192A9BE2}" srcOrd="1" destOrd="0" presId="urn:microsoft.com/office/officeart/2009/3/layout/RandomtoResultProcess"/>
    <dgm:cxn modelId="{09A6989B-7148-42CC-807A-DB584F39A01F}" type="presParOf" srcId="{8B2BF53B-CCA9-4E35-9C76-38F6E56AE85F}" destId="{5FBEF055-E09A-4DFD-A52C-B1975BDFA10D}" srcOrd="2" destOrd="0" presId="urn:microsoft.com/office/officeart/2009/3/layout/RandomtoResultProcess"/>
    <dgm:cxn modelId="{328272F2-E90D-4F6A-9D91-5610A08D6BEB}" type="presParOf" srcId="{5FBEF055-E09A-4DFD-A52C-B1975BDFA10D}" destId="{0BA7C214-7016-4731-B03E-8FC557C9E42D}" srcOrd="0" destOrd="0" presId="urn:microsoft.com/office/officeart/2009/3/layout/RandomtoResultProcess"/>
    <dgm:cxn modelId="{DE9C57E6-C0F9-4BDB-BE64-234969277879}" type="presParOf" srcId="{5FBEF055-E09A-4DFD-A52C-B1975BDFA10D}" destId="{0AAEB2A0-CF45-43DB-8BBF-A9835ACF273A}" srcOrd="1" destOrd="0" presId="urn:microsoft.com/office/officeart/2009/3/layout/RandomtoResultProcess"/>
    <dgm:cxn modelId="{76013DFE-F36C-4C8F-A1C7-ABCC5E2A3B9A}" type="presParOf" srcId="{8B2BF53B-CCA9-4E35-9C76-38F6E56AE85F}" destId="{B6CB0197-7D95-406A-A5B4-2A496F1D04A3}" srcOrd="3" destOrd="0" presId="urn:microsoft.com/office/officeart/2009/3/layout/RandomtoResultProcess"/>
    <dgm:cxn modelId="{A766ADC8-F840-49CC-BD5F-F79AC95A5D44}" type="presParOf" srcId="{B6CB0197-7D95-406A-A5B4-2A496F1D04A3}" destId="{FB9EA9F4-F0A3-43AC-8364-3D237165ABB3}" srcOrd="0" destOrd="0" presId="urn:microsoft.com/office/officeart/2009/3/layout/RandomtoResultProcess"/>
    <dgm:cxn modelId="{F165DFCE-4AD1-49DE-9DBE-E6B9C7E98DF6}" type="presParOf" srcId="{B6CB0197-7D95-406A-A5B4-2A496F1D04A3}" destId="{978C416A-1F0F-47F3-8D11-7097853DC618}" srcOrd="1" destOrd="0" presId="urn:microsoft.com/office/officeart/2009/3/layout/RandomtoResultProcess"/>
    <dgm:cxn modelId="{300390F7-EC5C-49E8-BD52-AE9A0C85358D}" type="presParOf" srcId="{8B2BF53B-CCA9-4E35-9C76-38F6E56AE85F}" destId="{6F0C6AB9-9CBA-4215-94D6-35977E6EA821}" srcOrd="4" destOrd="0" presId="urn:microsoft.com/office/officeart/2009/3/layout/RandomtoResultProcess"/>
    <dgm:cxn modelId="{A13F3B0E-62FB-4BE6-8614-F552360A51E0}" type="presParOf" srcId="{6F0C6AB9-9CBA-4215-94D6-35977E6EA821}" destId="{26EFC593-C234-4368-957C-C53EEB93D05A}" srcOrd="0" destOrd="0" presId="urn:microsoft.com/office/officeart/2009/3/layout/RandomtoResultProcess"/>
    <dgm:cxn modelId="{988A928F-BD8B-4F1D-AA9D-921BF6CE47AF}" type="presParOf" srcId="{6F0C6AB9-9CBA-4215-94D6-35977E6EA821}" destId="{685FF5B7-B509-464C-AE4F-BAB0A305AFD8}" srcOrd="1" destOrd="0" presId="urn:microsoft.com/office/officeart/2009/3/layout/RandomtoResultProcess"/>
    <dgm:cxn modelId="{B7307831-D243-4C7F-8AC7-007C7FD73D0C}" type="presParOf" srcId="{8B2BF53B-CCA9-4E35-9C76-38F6E56AE85F}" destId="{3CCA7B18-5A37-4866-B7ED-CC5BEE8C4505}" srcOrd="5" destOrd="0" presId="urn:microsoft.com/office/officeart/2009/3/layout/RandomtoResultProcess"/>
    <dgm:cxn modelId="{4AA9E7B8-952E-496A-9CAF-5B7D991C7C5C}" type="presParOf" srcId="{3CCA7B18-5A37-4866-B7ED-CC5BEE8C4505}" destId="{D5A69DE3-C63E-4C33-8856-F956B8DDA452}" srcOrd="0" destOrd="0" presId="urn:microsoft.com/office/officeart/2009/3/layout/RandomtoResultProcess"/>
    <dgm:cxn modelId="{0F883F2E-F894-442A-BAF6-B3407421E493}" type="presParOf" srcId="{3CCA7B18-5A37-4866-B7ED-CC5BEE8C4505}" destId="{A947A69C-679C-40D4-88A7-A685C47C94BE}" srcOrd="1" destOrd="0" presId="urn:microsoft.com/office/officeart/2009/3/layout/RandomtoResultProcess"/>
    <dgm:cxn modelId="{CAEAAD3D-1843-468C-9CDC-B447CAF66D5D}" type="presParOf" srcId="{8B2BF53B-CCA9-4E35-9C76-38F6E56AE85F}" destId="{46D474BB-EAAA-4BB5-9026-F4BE7515CE10}" srcOrd="6" destOrd="0" presId="urn:microsoft.com/office/officeart/2009/3/layout/RandomtoResultProcess"/>
    <dgm:cxn modelId="{B56318F0-E6DB-492C-A0EF-886A32009F50}" type="presParOf" srcId="{46D474BB-EAAA-4BB5-9026-F4BE7515CE10}" destId="{FF14398A-2502-42BD-94C3-6C2F4363D07F}" srcOrd="0" destOrd="0" presId="urn:microsoft.com/office/officeart/2009/3/layout/RandomtoResultProcess"/>
    <dgm:cxn modelId="{37D5E03E-4599-44EC-8E07-3FF0CA0273AE}" type="presParOf" srcId="{46D474BB-EAAA-4BB5-9026-F4BE7515CE10}" destId="{FE947BAD-9CB3-4CA3-A5B3-42FA40B5E176}" srcOrd="1" destOrd="0" presId="urn:microsoft.com/office/officeart/2009/3/layout/RandomtoResultProcess"/>
    <dgm:cxn modelId="{C8571DBB-2786-4254-A4B3-31D35D064E91}" type="presParOf" srcId="{8B2BF53B-CCA9-4E35-9C76-38F6E56AE85F}" destId="{7455ECA5-B9B7-4E22-838A-183F9511EB04}" srcOrd="7" destOrd="0" presId="urn:microsoft.com/office/officeart/2009/3/layout/RandomtoResultProcess"/>
    <dgm:cxn modelId="{E477C381-1936-4541-814C-8765588CBFE4}" type="presParOf" srcId="{7455ECA5-B9B7-4E22-838A-183F9511EB04}" destId="{11AD756A-2BCC-4B67-A2D8-4F42320FEF54}" srcOrd="0" destOrd="0" presId="urn:microsoft.com/office/officeart/2009/3/layout/RandomtoResultProcess"/>
    <dgm:cxn modelId="{C2058AE8-A43E-4CBE-965B-F0D8A82A4A9A}" type="presParOf" srcId="{7455ECA5-B9B7-4E22-838A-183F9511EB04}" destId="{545DA707-B217-4360-BEEE-A1DDDCBFD0D0}" srcOrd="1" destOrd="0" presId="urn:microsoft.com/office/officeart/2009/3/layout/RandomtoResultProcess"/>
    <dgm:cxn modelId="{BB14053A-769A-4292-8D21-F97C6D7C9ED7}" type="presParOf" srcId="{8B2BF53B-CCA9-4E35-9C76-38F6E56AE85F}" destId="{72116D14-E4DB-4628-BE48-CFDFC4864415}" srcOrd="8" destOrd="0" presId="urn:microsoft.com/office/officeart/2009/3/layout/RandomtoResultProcess"/>
    <dgm:cxn modelId="{3DE381B2-80C7-4DF2-A8CD-FE9E920ABDF7}" type="presParOf" srcId="{72116D14-E4DB-4628-BE48-CFDFC4864415}" destId="{A1768A36-0C8E-4430-921E-0540B01EA5EF}" srcOrd="0" destOrd="0" presId="urn:microsoft.com/office/officeart/2009/3/layout/RandomtoResultProcess"/>
    <dgm:cxn modelId="{358BAD37-B28E-4D38-B8A6-A1D1B1235B40}" type="presParOf" srcId="{72116D14-E4DB-4628-BE48-CFDFC4864415}" destId="{8F3C46FC-96D9-4D5D-8BAB-0CB4F7401F44}" srcOrd="1"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B1AC6F-C866-44B0-9870-8033431E4928}">
      <dsp:nvSpPr>
        <dsp:cNvPr id="0" name=""/>
        <dsp:cNvSpPr/>
      </dsp:nvSpPr>
      <dsp:spPr>
        <a:xfrm>
          <a:off x="6781806" y="326939"/>
          <a:ext cx="1981088" cy="1335942"/>
        </a:xfrm>
        <a:prstGeom prst="rect">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rtl="1">
            <a:lnSpc>
              <a:spcPct val="90000"/>
            </a:lnSpc>
            <a:spcBef>
              <a:spcPct val="0"/>
            </a:spcBef>
            <a:spcAft>
              <a:spcPct val="35000"/>
            </a:spcAft>
          </a:pPr>
          <a:r>
            <a:rPr lang="ar-EG" sz="2800" b="1" u="none" kern="1200" dirty="0" smtClean="0">
              <a:effectLst>
                <a:outerShdw blurRad="38100" dist="38100" dir="2700000" algn="tl">
                  <a:srgbClr val="000000">
                    <a:alpha val="43137"/>
                  </a:srgbClr>
                </a:outerShdw>
              </a:effectLst>
              <a:latin typeface="Traditional Arabic" pitchFamily="18" charset="-78"/>
              <a:cs typeface="Traditional Arabic" pitchFamily="18" charset="-78"/>
            </a:rPr>
            <a:t>اولاً : مسببات الضغوط الداخلية </a:t>
          </a:r>
          <a:endParaRPr lang="ar-EG" sz="2800" b="1"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781806" y="326939"/>
        <a:ext cx="1981088" cy="1335942"/>
      </dsp:txXfrm>
    </dsp:sp>
    <dsp:sp modelId="{A75D9F9E-E1A0-4657-AEC9-C7A0BE5B4B8E}">
      <dsp:nvSpPr>
        <dsp:cNvPr id="0" name=""/>
        <dsp:cNvSpPr/>
      </dsp:nvSpPr>
      <dsp:spPr>
        <a:xfrm>
          <a:off x="6778616" y="1869854"/>
          <a:ext cx="1981088" cy="2810880"/>
        </a:xfrm>
        <a:prstGeom prst="rect">
          <a:avLst/>
        </a:prstGeom>
        <a:solidFill>
          <a:schemeClr val="accent3">
            <a:tint val="40000"/>
            <a:alpha val="90000"/>
            <a:hueOff val="0"/>
            <a:satOff val="0"/>
            <a:lumOff val="0"/>
            <a:alphaOff val="0"/>
          </a:schemeClr>
        </a:solidFill>
        <a:ln w="12700" cap="rnd" cmpd="sng" algn="ctr">
          <a:solidFill>
            <a:schemeClr val="accent3">
              <a:tint val="40000"/>
              <a:alpha val="9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28016" rIns="170688" bIns="192024" numCol="1" spcCol="1270" anchor="t" anchorCtr="0">
          <a:noAutofit/>
        </a:bodyPr>
        <a:lstStyle/>
        <a:p>
          <a:pPr marL="228600" lvl="1" indent="-228600" algn="r" defTabSz="1066800" rtl="1">
            <a:lnSpc>
              <a:spcPct val="90000"/>
            </a:lnSpc>
            <a:spcBef>
              <a:spcPct val="0"/>
            </a:spcBef>
            <a:spcAft>
              <a:spcPct val="15000"/>
            </a:spcAft>
            <a:buChar char="••"/>
          </a:pPr>
          <a:r>
            <a:rPr lang="ar-SA" sz="2400" b="1" kern="1200" dirty="0" smtClean="0">
              <a:effectLst/>
              <a:latin typeface="Traditional Arabic" pitchFamily="18" charset="-78"/>
              <a:cs typeface="Traditional Arabic" pitchFamily="18" charset="-78"/>
            </a:rPr>
            <a:t>الأعضاء الحيوية </a:t>
          </a:r>
          <a:r>
            <a:rPr lang="ar-EG" sz="2400" kern="1200" dirty="0" smtClean="0">
              <a:effectLst/>
              <a:latin typeface="Traditional Arabic" pitchFamily="18" charset="-78"/>
              <a:cs typeface="Traditional Arabic" pitchFamily="18" charset="-78"/>
            </a:rPr>
            <a:t> </a:t>
          </a:r>
          <a:endParaRPr lang="ar-EG" sz="2400" kern="1200" dirty="0">
            <a:effectLst/>
            <a:latin typeface="Traditional Arabic" pitchFamily="18" charset="-78"/>
            <a:cs typeface="Traditional Arabic" pitchFamily="18" charset="-78"/>
          </a:endParaRPr>
        </a:p>
      </dsp:txBody>
      <dsp:txXfrm>
        <a:off x="6778616" y="1869854"/>
        <a:ext cx="1981088" cy="2810880"/>
      </dsp:txXfrm>
    </dsp:sp>
    <dsp:sp modelId="{0FFDBEEC-2BA2-4278-94E7-8F72668E6ED6}">
      <dsp:nvSpPr>
        <dsp:cNvPr id="0" name=""/>
        <dsp:cNvSpPr/>
      </dsp:nvSpPr>
      <dsp:spPr>
        <a:xfrm>
          <a:off x="4523365" y="326939"/>
          <a:ext cx="1981088" cy="1335942"/>
        </a:xfrm>
        <a:prstGeom prst="rect">
          <a:avLst/>
        </a:prstGeom>
        <a:gradFill rotWithShape="0">
          <a:gsLst>
            <a:gs pos="0">
              <a:schemeClr val="accent3">
                <a:hueOff val="-471397"/>
                <a:satOff val="2142"/>
                <a:lumOff val="-2484"/>
                <a:alphaOff val="0"/>
                <a:tint val="96000"/>
                <a:lumMod val="100000"/>
              </a:schemeClr>
            </a:gs>
            <a:gs pos="78000">
              <a:schemeClr val="accent3">
                <a:hueOff val="-471397"/>
                <a:satOff val="2142"/>
                <a:lumOff val="-2484"/>
                <a:alphaOff val="0"/>
                <a:shade val="94000"/>
                <a:lumMod val="94000"/>
              </a:schemeClr>
            </a:gs>
          </a:gsLst>
          <a:lin ang="5400000" scaled="0"/>
        </a:gradFill>
        <a:ln w="12700" cap="rnd" cmpd="sng" algn="ctr">
          <a:solidFill>
            <a:schemeClr val="accent3">
              <a:hueOff val="-471397"/>
              <a:satOff val="2142"/>
              <a:lumOff val="-2484"/>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rtl="1">
            <a:lnSpc>
              <a:spcPct val="90000"/>
            </a:lnSpc>
            <a:spcBef>
              <a:spcPct val="0"/>
            </a:spcBef>
            <a:spcAft>
              <a:spcPct val="35000"/>
            </a:spcAft>
          </a:pPr>
          <a:r>
            <a:rPr lang="ar-SA" sz="2800" b="1" u="none" kern="1200" dirty="0" smtClean="0">
              <a:effectLst>
                <a:outerShdw blurRad="38100" dist="38100" dir="2700000" algn="tl">
                  <a:srgbClr val="000000">
                    <a:alpha val="43137"/>
                  </a:srgbClr>
                </a:outerShdw>
              </a:effectLst>
              <a:latin typeface="Traditional Arabic" pitchFamily="18" charset="-78"/>
              <a:cs typeface="Traditional Arabic" pitchFamily="18" charset="-78"/>
            </a:rPr>
            <a:t>ثانياً : مسببات الضغوط الخارجية </a:t>
          </a:r>
          <a:endParaRPr lang="ar-EG" sz="28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523365" y="326939"/>
        <a:ext cx="1981088" cy="1335942"/>
      </dsp:txXfrm>
    </dsp:sp>
    <dsp:sp modelId="{6627AFB9-F6F8-488D-8267-489BD2B07B04}">
      <dsp:nvSpPr>
        <dsp:cNvPr id="0" name=""/>
        <dsp:cNvSpPr/>
      </dsp:nvSpPr>
      <dsp:spPr>
        <a:xfrm>
          <a:off x="4520176" y="1869854"/>
          <a:ext cx="1981088" cy="2810880"/>
        </a:xfrm>
        <a:prstGeom prst="rect">
          <a:avLst/>
        </a:prstGeom>
        <a:solidFill>
          <a:schemeClr val="accent3">
            <a:tint val="40000"/>
            <a:alpha val="90000"/>
            <a:hueOff val="-482669"/>
            <a:satOff val="-326"/>
            <a:lumOff val="-448"/>
            <a:alphaOff val="0"/>
          </a:schemeClr>
        </a:solidFill>
        <a:ln w="12700" cap="rnd" cmpd="sng" algn="ctr">
          <a:solidFill>
            <a:schemeClr val="accent3">
              <a:tint val="40000"/>
              <a:alpha val="90000"/>
              <a:hueOff val="-482669"/>
              <a:satOff val="-326"/>
              <a:lumOff val="-448"/>
              <a:alphaOff val="0"/>
            </a:schemeClr>
          </a:solid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28016" rIns="170688" bIns="192024" numCol="1" spcCol="1270" anchor="t" anchorCtr="0">
          <a:noAutofit/>
        </a:bodyPr>
        <a:lstStyle/>
        <a:p>
          <a:pPr marL="228600" lvl="1" indent="-228600" algn="r" defTabSz="1066800" rtl="1">
            <a:lnSpc>
              <a:spcPct val="90000"/>
            </a:lnSpc>
            <a:spcBef>
              <a:spcPct val="0"/>
            </a:spcBef>
            <a:spcAft>
              <a:spcPct val="15000"/>
            </a:spcAft>
            <a:buChar char="••"/>
          </a:pPr>
          <a:r>
            <a:rPr lang="ar-SA" sz="2400" b="1" kern="1200" dirty="0" smtClean="0">
              <a:effectLst/>
              <a:latin typeface="Traditional Arabic" pitchFamily="18" charset="-78"/>
              <a:cs typeface="Traditional Arabic" pitchFamily="18" charset="-78"/>
            </a:rPr>
            <a:t>حالات الوفاة </a:t>
          </a:r>
          <a:endParaRPr lang="ar-EG" sz="2400" kern="1200" dirty="0">
            <a:effectLst/>
            <a:latin typeface="Traditional Arabic" pitchFamily="18" charset="-78"/>
            <a:cs typeface="Traditional Arabic" pitchFamily="18" charset="-78"/>
          </a:endParaRPr>
        </a:p>
        <a:p>
          <a:pPr marL="228600" lvl="1" indent="-228600" algn="r" defTabSz="1066800" rtl="1">
            <a:lnSpc>
              <a:spcPct val="90000"/>
            </a:lnSpc>
            <a:spcBef>
              <a:spcPct val="0"/>
            </a:spcBef>
            <a:spcAft>
              <a:spcPct val="15000"/>
            </a:spcAft>
            <a:buChar char="••"/>
          </a:pPr>
          <a:r>
            <a:rPr lang="ar-SA" sz="2400" b="1" kern="1200" dirty="0" smtClean="0">
              <a:effectLst/>
              <a:latin typeface="Traditional Arabic" pitchFamily="18" charset="-78"/>
              <a:cs typeface="Traditional Arabic" pitchFamily="18" charset="-78"/>
            </a:rPr>
            <a:t>حالات الطلاق </a:t>
          </a:r>
          <a:endParaRPr lang="en-US" sz="2400" kern="1200" dirty="0">
            <a:effectLst/>
            <a:latin typeface="Traditional Arabic" pitchFamily="18" charset="-78"/>
            <a:cs typeface="Traditional Arabic" pitchFamily="18" charset="-78"/>
          </a:endParaRPr>
        </a:p>
        <a:p>
          <a:pPr marL="228600" lvl="1" indent="-228600" algn="r" defTabSz="1066800" rtl="1">
            <a:lnSpc>
              <a:spcPct val="90000"/>
            </a:lnSpc>
            <a:spcBef>
              <a:spcPct val="0"/>
            </a:spcBef>
            <a:spcAft>
              <a:spcPct val="15000"/>
            </a:spcAft>
            <a:buChar char="••"/>
          </a:pPr>
          <a:r>
            <a:rPr lang="ar-SA" sz="2400" b="1" kern="1200" dirty="0" smtClean="0">
              <a:effectLst/>
              <a:latin typeface="Traditional Arabic" pitchFamily="18" charset="-78"/>
              <a:cs typeface="Traditional Arabic" pitchFamily="18" charset="-78"/>
            </a:rPr>
            <a:t>ضغوط الدراسة </a:t>
          </a:r>
          <a:endParaRPr lang="en-US" sz="2400" kern="1200" dirty="0">
            <a:effectLst/>
            <a:latin typeface="Traditional Arabic" pitchFamily="18" charset="-78"/>
            <a:cs typeface="Traditional Arabic" pitchFamily="18" charset="-78"/>
          </a:endParaRPr>
        </a:p>
      </dsp:txBody>
      <dsp:txXfrm>
        <a:off x="4520176" y="1869854"/>
        <a:ext cx="1981088" cy="2810880"/>
      </dsp:txXfrm>
    </dsp:sp>
    <dsp:sp modelId="{FFF8F2C3-B59E-4A38-A5D8-80B73413A3AE}">
      <dsp:nvSpPr>
        <dsp:cNvPr id="0" name=""/>
        <dsp:cNvSpPr/>
      </dsp:nvSpPr>
      <dsp:spPr>
        <a:xfrm>
          <a:off x="2264924" y="326939"/>
          <a:ext cx="1981088" cy="1335942"/>
        </a:xfrm>
        <a:prstGeom prst="rect">
          <a:avLst/>
        </a:prstGeom>
        <a:gradFill rotWithShape="0">
          <a:gsLst>
            <a:gs pos="0">
              <a:schemeClr val="accent3">
                <a:hueOff val="-942795"/>
                <a:satOff val="4283"/>
                <a:lumOff val="-4967"/>
                <a:alphaOff val="0"/>
                <a:tint val="96000"/>
                <a:lumMod val="100000"/>
              </a:schemeClr>
            </a:gs>
            <a:gs pos="78000">
              <a:schemeClr val="accent3">
                <a:hueOff val="-942795"/>
                <a:satOff val="4283"/>
                <a:lumOff val="-4967"/>
                <a:alphaOff val="0"/>
                <a:shade val="94000"/>
                <a:lumMod val="94000"/>
              </a:schemeClr>
            </a:gs>
          </a:gsLst>
          <a:lin ang="5400000" scaled="0"/>
        </a:gradFill>
        <a:ln w="12700" cap="rnd" cmpd="sng" algn="ctr">
          <a:solidFill>
            <a:schemeClr val="accent3">
              <a:hueOff val="-942795"/>
              <a:satOff val="4283"/>
              <a:lumOff val="-4967"/>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rtl="1">
            <a:lnSpc>
              <a:spcPct val="90000"/>
            </a:lnSpc>
            <a:spcBef>
              <a:spcPct val="0"/>
            </a:spcBef>
            <a:spcAft>
              <a:spcPct val="35000"/>
            </a:spcAft>
          </a:pPr>
          <a:r>
            <a:rPr lang="ar-SA" sz="2800" b="1" u="none" kern="1200" dirty="0" smtClean="0">
              <a:effectLst>
                <a:outerShdw blurRad="38100" dist="38100" dir="2700000" algn="tl">
                  <a:srgbClr val="000000">
                    <a:alpha val="43137"/>
                  </a:srgbClr>
                </a:outerShdw>
              </a:effectLst>
              <a:latin typeface="Traditional Arabic" pitchFamily="18" charset="-78"/>
              <a:cs typeface="Traditional Arabic" pitchFamily="18" charset="-78"/>
            </a:rPr>
            <a:t>ثالثاً : مسببات خارجية بيئية  </a:t>
          </a:r>
          <a:endParaRPr lang="ar-EG" sz="28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264924" y="326939"/>
        <a:ext cx="1981088" cy="1335942"/>
      </dsp:txXfrm>
    </dsp:sp>
    <dsp:sp modelId="{E5D0A16D-BF35-4E7C-B141-285A8B72CC47}">
      <dsp:nvSpPr>
        <dsp:cNvPr id="0" name=""/>
        <dsp:cNvSpPr/>
      </dsp:nvSpPr>
      <dsp:spPr>
        <a:xfrm>
          <a:off x="2261735" y="1869854"/>
          <a:ext cx="1981088" cy="2810880"/>
        </a:xfrm>
        <a:prstGeom prst="rect">
          <a:avLst/>
        </a:prstGeom>
        <a:solidFill>
          <a:schemeClr val="accent3">
            <a:tint val="40000"/>
            <a:alpha val="90000"/>
            <a:hueOff val="-965338"/>
            <a:satOff val="-651"/>
            <a:lumOff val="-895"/>
            <a:alphaOff val="0"/>
          </a:schemeClr>
        </a:solidFill>
        <a:ln w="12700" cap="rnd" cmpd="sng" algn="ctr">
          <a:solidFill>
            <a:schemeClr val="accent3">
              <a:tint val="40000"/>
              <a:alpha val="90000"/>
              <a:hueOff val="-965338"/>
              <a:satOff val="-651"/>
              <a:lumOff val="-895"/>
              <a:alphaOff val="0"/>
            </a:schemeClr>
          </a:solid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28016" rIns="170688" bIns="192024" numCol="1" spcCol="1270" anchor="t" anchorCtr="0">
          <a:noAutofit/>
        </a:bodyPr>
        <a:lstStyle/>
        <a:p>
          <a:pPr marL="228600" lvl="1" indent="-228600" algn="r" defTabSz="1066800" rtl="1">
            <a:lnSpc>
              <a:spcPct val="90000"/>
            </a:lnSpc>
            <a:spcBef>
              <a:spcPct val="0"/>
            </a:spcBef>
            <a:spcAft>
              <a:spcPct val="15000"/>
            </a:spcAft>
            <a:buChar char="••"/>
          </a:pPr>
          <a:r>
            <a:rPr lang="ar-SA" sz="2400" b="1" kern="1200" dirty="0" smtClean="0">
              <a:effectLst/>
              <a:latin typeface="Traditional Arabic" pitchFamily="18" charset="-78"/>
              <a:cs typeface="Traditional Arabic" pitchFamily="18" charset="-78"/>
            </a:rPr>
            <a:t>الضوضاء الشديدة </a:t>
          </a:r>
          <a:endParaRPr lang="ar-EG" sz="2400" kern="1200" dirty="0">
            <a:effectLst/>
            <a:latin typeface="Traditional Arabic" pitchFamily="18" charset="-78"/>
            <a:cs typeface="Traditional Arabic" pitchFamily="18" charset="-78"/>
          </a:endParaRPr>
        </a:p>
        <a:p>
          <a:pPr marL="228600" lvl="1" indent="-228600" algn="r" defTabSz="1066800" rtl="1">
            <a:lnSpc>
              <a:spcPct val="90000"/>
            </a:lnSpc>
            <a:spcBef>
              <a:spcPct val="0"/>
            </a:spcBef>
            <a:spcAft>
              <a:spcPct val="15000"/>
            </a:spcAft>
            <a:buChar char="••"/>
          </a:pPr>
          <a:r>
            <a:rPr lang="ar-SA" sz="2400" b="1" kern="1200" dirty="0" smtClean="0">
              <a:effectLst/>
              <a:latin typeface="Traditional Arabic" pitchFamily="18" charset="-78"/>
              <a:cs typeface="Traditional Arabic" pitchFamily="18" charset="-78"/>
            </a:rPr>
            <a:t>درجة الحرارة </a:t>
          </a:r>
          <a:endParaRPr lang="en-US" sz="2400" kern="1200" dirty="0">
            <a:effectLst/>
            <a:latin typeface="Traditional Arabic" pitchFamily="18" charset="-78"/>
            <a:cs typeface="Traditional Arabic" pitchFamily="18" charset="-78"/>
          </a:endParaRPr>
        </a:p>
        <a:p>
          <a:pPr marL="228600" lvl="1" indent="-228600" algn="r" defTabSz="1066800" rtl="1">
            <a:lnSpc>
              <a:spcPct val="90000"/>
            </a:lnSpc>
            <a:spcBef>
              <a:spcPct val="0"/>
            </a:spcBef>
            <a:spcAft>
              <a:spcPct val="15000"/>
            </a:spcAft>
            <a:buChar char="••"/>
          </a:pPr>
          <a:r>
            <a:rPr lang="ar-SA" sz="2400" b="1" kern="1200" dirty="0" smtClean="0">
              <a:effectLst/>
              <a:latin typeface="Traditional Arabic" pitchFamily="18" charset="-78"/>
              <a:cs typeface="Traditional Arabic" pitchFamily="18" charset="-78"/>
            </a:rPr>
            <a:t>الازدحام </a:t>
          </a:r>
          <a:endParaRPr lang="en-US" sz="2400" kern="1200" dirty="0">
            <a:effectLst/>
            <a:latin typeface="Traditional Arabic" pitchFamily="18" charset="-78"/>
            <a:cs typeface="Traditional Arabic" pitchFamily="18" charset="-78"/>
          </a:endParaRPr>
        </a:p>
      </dsp:txBody>
      <dsp:txXfrm>
        <a:off x="2261735" y="1869854"/>
        <a:ext cx="1981088" cy="2810880"/>
      </dsp:txXfrm>
    </dsp:sp>
    <dsp:sp modelId="{30EF6EAC-2AE9-48D8-B0F6-CECDE744A1AE}">
      <dsp:nvSpPr>
        <dsp:cNvPr id="0" name=""/>
        <dsp:cNvSpPr/>
      </dsp:nvSpPr>
      <dsp:spPr>
        <a:xfrm>
          <a:off x="6484" y="326939"/>
          <a:ext cx="1981088" cy="1335942"/>
        </a:xfrm>
        <a:prstGeom prst="rect">
          <a:avLst/>
        </a:prstGeom>
        <a:gradFill rotWithShape="0">
          <a:gsLst>
            <a:gs pos="0">
              <a:schemeClr val="accent3">
                <a:hueOff val="-1414192"/>
                <a:satOff val="6425"/>
                <a:lumOff val="-7451"/>
                <a:alphaOff val="0"/>
                <a:tint val="96000"/>
                <a:lumMod val="100000"/>
              </a:schemeClr>
            </a:gs>
            <a:gs pos="78000">
              <a:schemeClr val="accent3">
                <a:hueOff val="-1414192"/>
                <a:satOff val="6425"/>
                <a:lumOff val="-7451"/>
                <a:alphaOff val="0"/>
                <a:shade val="94000"/>
                <a:lumMod val="94000"/>
              </a:schemeClr>
            </a:gs>
          </a:gsLst>
          <a:lin ang="5400000" scaled="0"/>
        </a:gradFill>
        <a:ln w="12700" cap="rnd" cmpd="sng" algn="ctr">
          <a:solidFill>
            <a:schemeClr val="accent3">
              <a:hueOff val="-1414192"/>
              <a:satOff val="6425"/>
              <a:lumOff val="-7451"/>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rtl="1">
            <a:lnSpc>
              <a:spcPct val="90000"/>
            </a:lnSpc>
            <a:spcBef>
              <a:spcPct val="0"/>
            </a:spcBef>
            <a:spcAft>
              <a:spcPct val="35000"/>
            </a:spcAft>
          </a:pPr>
          <a:r>
            <a:rPr lang="ar-SA" sz="2800" b="1" u="none" kern="1200" dirty="0" smtClean="0">
              <a:effectLst>
                <a:outerShdw blurRad="38100" dist="38100" dir="2700000" algn="tl">
                  <a:srgbClr val="000000">
                    <a:alpha val="43137"/>
                  </a:srgbClr>
                </a:outerShdw>
              </a:effectLst>
              <a:latin typeface="Traditional Arabic" pitchFamily="18" charset="-78"/>
              <a:cs typeface="Traditional Arabic" pitchFamily="18" charset="-78"/>
            </a:rPr>
            <a:t>رابعاً : مسببات خارجية وظيفية  </a:t>
          </a:r>
          <a:endParaRPr lang="ar-EG" sz="2800" u="none"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484" y="326939"/>
        <a:ext cx="1981088" cy="1335942"/>
      </dsp:txXfrm>
    </dsp:sp>
    <dsp:sp modelId="{85214943-4AE1-4F9F-8C07-F3F8123867CD}">
      <dsp:nvSpPr>
        <dsp:cNvPr id="0" name=""/>
        <dsp:cNvSpPr/>
      </dsp:nvSpPr>
      <dsp:spPr>
        <a:xfrm>
          <a:off x="3294" y="1869854"/>
          <a:ext cx="1981088" cy="2810880"/>
        </a:xfrm>
        <a:prstGeom prst="rect">
          <a:avLst/>
        </a:prstGeom>
        <a:solidFill>
          <a:schemeClr val="accent3">
            <a:tint val="40000"/>
            <a:alpha val="90000"/>
            <a:hueOff val="-1448007"/>
            <a:satOff val="-977"/>
            <a:lumOff val="-1343"/>
            <a:alphaOff val="0"/>
          </a:schemeClr>
        </a:solidFill>
        <a:ln w="12700" cap="rnd" cmpd="sng" algn="ctr">
          <a:solidFill>
            <a:schemeClr val="accent3">
              <a:tint val="40000"/>
              <a:alpha val="90000"/>
              <a:hueOff val="-1448007"/>
              <a:satOff val="-977"/>
              <a:lumOff val="-1343"/>
              <a:alphaOff val="0"/>
            </a:schemeClr>
          </a:solid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28016" rIns="170688" bIns="192024" numCol="1" spcCol="1270" anchor="t" anchorCtr="0">
          <a:noAutofit/>
        </a:bodyPr>
        <a:lstStyle/>
        <a:p>
          <a:pPr marL="228600" lvl="1" indent="-228600" algn="r" defTabSz="1066800" rtl="1">
            <a:lnSpc>
              <a:spcPct val="90000"/>
            </a:lnSpc>
            <a:spcBef>
              <a:spcPct val="0"/>
            </a:spcBef>
            <a:spcAft>
              <a:spcPct val="15000"/>
            </a:spcAft>
            <a:buChar char="••"/>
          </a:pPr>
          <a:r>
            <a:rPr lang="ar-SA" sz="2400" b="1" kern="1200" dirty="0" smtClean="0">
              <a:effectLst/>
              <a:latin typeface="Traditional Arabic" pitchFamily="18" charset="-78"/>
              <a:cs typeface="Traditional Arabic" pitchFamily="18" charset="-78"/>
            </a:rPr>
            <a:t>تغيير واجبات وظيفية </a:t>
          </a:r>
          <a:endParaRPr lang="ar-EG" sz="2400" kern="1200" dirty="0">
            <a:effectLst/>
            <a:latin typeface="Traditional Arabic" pitchFamily="18" charset="-78"/>
            <a:cs typeface="Traditional Arabic" pitchFamily="18" charset="-78"/>
          </a:endParaRPr>
        </a:p>
        <a:p>
          <a:pPr marL="228600" lvl="1" indent="-228600" algn="r" defTabSz="1066800" rtl="1">
            <a:lnSpc>
              <a:spcPct val="90000"/>
            </a:lnSpc>
            <a:spcBef>
              <a:spcPct val="0"/>
            </a:spcBef>
            <a:spcAft>
              <a:spcPct val="15000"/>
            </a:spcAft>
            <a:buChar char="••"/>
          </a:pPr>
          <a:r>
            <a:rPr lang="ar-SA" sz="2400" b="1" kern="1200" dirty="0" smtClean="0">
              <a:effectLst/>
              <a:latin typeface="Traditional Arabic" pitchFamily="18" charset="-78"/>
              <a:cs typeface="Traditional Arabic" pitchFamily="18" charset="-78"/>
            </a:rPr>
            <a:t>نقص الدعم من المدير </a:t>
          </a:r>
          <a:endParaRPr lang="en-US" sz="2400" kern="1200" dirty="0">
            <a:effectLst/>
            <a:latin typeface="Traditional Arabic" pitchFamily="18" charset="-78"/>
            <a:cs typeface="Traditional Arabic" pitchFamily="18" charset="-78"/>
          </a:endParaRPr>
        </a:p>
        <a:p>
          <a:pPr marL="228600" lvl="1" indent="-228600" algn="r" defTabSz="1066800" rtl="1">
            <a:lnSpc>
              <a:spcPct val="90000"/>
            </a:lnSpc>
            <a:spcBef>
              <a:spcPct val="0"/>
            </a:spcBef>
            <a:spcAft>
              <a:spcPct val="15000"/>
            </a:spcAft>
            <a:buChar char="••"/>
          </a:pPr>
          <a:r>
            <a:rPr lang="ar-EG" sz="2400" b="1" kern="1200" dirty="0" smtClean="0">
              <a:effectLst/>
              <a:latin typeface="Traditional Arabic" pitchFamily="18" charset="-78"/>
              <a:cs typeface="Traditional Arabic" pitchFamily="18" charset="-78"/>
            </a:rPr>
            <a:t>نقص الراتب </a:t>
          </a:r>
          <a:endParaRPr lang="en-US" sz="2400" b="1" kern="1200" dirty="0">
            <a:effectLst/>
            <a:latin typeface="Traditional Arabic" pitchFamily="18" charset="-78"/>
            <a:cs typeface="Traditional Arabic" pitchFamily="18" charset="-78"/>
          </a:endParaRPr>
        </a:p>
      </dsp:txBody>
      <dsp:txXfrm>
        <a:off x="3294" y="1869854"/>
        <a:ext cx="1981088" cy="281088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55515E-F012-4EF6-83DD-0529A81A03FB}">
      <dsp:nvSpPr>
        <dsp:cNvPr id="0" name=""/>
        <dsp:cNvSpPr/>
      </dsp:nvSpPr>
      <dsp:spPr>
        <a:xfrm>
          <a:off x="0" y="4634518"/>
          <a:ext cx="3836111" cy="607966"/>
        </a:xfrm>
        <a:prstGeom prst="rect">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لا تغال في نقد نفسك </a:t>
          </a:r>
          <a:endPar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0" y="4634518"/>
        <a:ext cx="3836111" cy="607966"/>
      </dsp:txXfrm>
    </dsp:sp>
    <dsp:sp modelId="{FA0EC353-5FEA-4206-A93A-253D48475F61}">
      <dsp:nvSpPr>
        <dsp:cNvPr id="0" name=""/>
        <dsp:cNvSpPr/>
      </dsp:nvSpPr>
      <dsp:spPr>
        <a:xfrm rot="10800000">
          <a:off x="0" y="3708586"/>
          <a:ext cx="3836111" cy="935052"/>
        </a:xfrm>
        <a:prstGeom prst="upArrowCallout">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SA" sz="24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استمتع بالأشياء الصغيرة في حياتك </a:t>
          </a:r>
          <a:endParaRPr lang="ar-EG" sz="24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0" y="3708586"/>
        <a:ext cx="3836111" cy="607569"/>
      </dsp:txXfrm>
    </dsp:sp>
    <dsp:sp modelId="{590929A4-40DF-4115-B58F-166E73A9C4E9}">
      <dsp:nvSpPr>
        <dsp:cNvPr id="0" name=""/>
        <dsp:cNvSpPr/>
      </dsp:nvSpPr>
      <dsp:spPr>
        <a:xfrm rot="10800000">
          <a:off x="0" y="2782653"/>
          <a:ext cx="3836111" cy="935052"/>
        </a:xfrm>
        <a:prstGeom prst="upArrowCallout">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رتب نفسك وضع أولوياتك </a:t>
          </a:r>
          <a:endPar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0" y="2782653"/>
        <a:ext cx="3836111" cy="607569"/>
      </dsp:txXfrm>
    </dsp:sp>
    <dsp:sp modelId="{BB52AF95-B6CD-477F-9FB6-5CE98FE2C24E}">
      <dsp:nvSpPr>
        <dsp:cNvPr id="0" name=""/>
        <dsp:cNvSpPr/>
      </dsp:nvSpPr>
      <dsp:spPr>
        <a:xfrm rot="10800000">
          <a:off x="0" y="1856720"/>
          <a:ext cx="3836111" cy="935052"/>
        </a:xfrm>
        <a:prstGeom prst="upArrowCallout">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تطوير أسلوب التعبير عن الكامن </a:t>
          </a:r>
          <a:endPar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0" y="1856720"/>
        <a:ext cx="3836111" cy="607569"/>
      </dsp:txXfrm>
    </dsp:sp>
    <dsp:sp modelId="{EBC04677-7360-4F5F-BF11-0D866E066ED3}">
      <dsp:nvSpPr>
        <dsp:cNvPr id="0" name=""/>
        <dsp:cNvSpPr/>
      </dsp:nvSpPr>
      <dsp:spPr>
        <a:xfrm rot="10800000">
          <a:off x="0" y="930787"/>
          <a:ext cx="3836111" cy="935052"/>
        </a:xfrm>
        <a:prstGeom prst="upArrowCallout">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لا تستغرق في الهموم ، خذ موقفاً </a:t>
          </a:r>
          <a:endPar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0" y="930787"/>
        <a:ext cx="3836111" cy="607569"/>
      </dsp:txXfrm>
    </dsp:sp>
    <dsp:sp modelId="{71C83B17-AA2D-41DF-ABE8-6F5EF1A82583}">
      <dsp:nvSpPr>
        <dsp:cNvPr id="0" name=""/>
        <dsp:cNvSpPr/>
      </dsp:nvSpPr>
      <dsp:spPr>
        <a:xfrm rot="10800000">
          <a:off x="0" y="104"/>
          <a:ext cx="3836111" cy="939802"/>
        </a:xfrm>
        <a:prstGeom prst="upArrowCallout">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1">
            <a:lnSpc>
              <a:spcPct val="90000"/>
            </a:lnSpc>
            <a:spcBef>
              <a:spcPct val="0"/>
            </a:spcBef>
            <a:spcAft>
              <a:spcPct val="35000"/>
            </a:spcAft>
          </a:pPr>
          <a:r>
            <a:rPr lang="ar-SA" sz="24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هيئ نفسك ذهنيا لقبول أسوء الاحتمالات </a:t>
          </a:r>
          <a:endParaRPr lang="ar-EG" sz="24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0" y="104"/>
        <a:ext cx="3836111" cy="61065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55515E-F012-4EF6-83DD-0529A81A03FB}">
      <dsp:nvSpPr>
        <dsp:cNvPr id="0" name=""/>
        <dsp:cNvSpPr/>
      </dsp:nvSpPr>
      <dsp:spPr>
        <a:xfrm>
          <a:off x="0" y="4632143"/>
          <a:ext cx="3803848" cy="607966"/>
        </a:xfrm>
        <a:prstGeom prst="rect">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التوكل على الله</a:t>
          </a:r>
          <a:endPar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0" y="4632143"/>
        <a:ext cx="3803848" cy="607966"/>
      </dsp:txXfrm>
    </dsp:sp>
    <dsp:sp modelId="{FA0EC353-5FEA-4206-A93A-253D48475F61}">
      <dsp:nvSpPr>
        <dsp:cNvPr id="0" name=""/>
        <dsp:cNvSpPr/>
      </dsp:nvSpPr>
      <dsp:spPr>
        <a:xfrm rot="10800000">
          <a:off x="0" y="3706210"/>
          <a:ext cx="3803848" cy="935052"/>
        </a:xfrm>
        <a:prstGeom prst="upArrowCallout">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ممارسة التمارين الرياضية </a:t>
          </a:r>
          <a:endPar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0" y="3706210"/>
        <a:ext cx="3803848" cy="607569"/>
      </dsp:txXfrm>
    </dsp:sp>
    <dsp:sp modelId="{590929A4-40DF-4115-B58F-166E73A9C4E9}">
      <dsp:nvSpPr>
        <dsp:cNvPr id="0" name=""/>
        <dsp:cNvSpPr/>
      </dsp:nvSpPr>
      <dsp:spPr>
        <a:xfrm rot="10800000">
          <a:off x="0" y="2780278"/>
          <a:ext cx="3803848" cy="935052"/>
        </a:xfrm>
        <a:prstGeom prst="upArrowCallout">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احتفظ بروح الدعابة ولا تفقدها </a:t>
          </a:r>
          <a:endPar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0" y="2780278"/>
        <a:ext cx="3803848" cy="607569"/>
      </dsp:txXfrm>
    </dsp:sp>
    <dsp:sp modelId="{BB52AF95-B6CD-477F-9FB6-5CE98FE2C24E}">
      <dsp:nvSpPr>
        <dsp:cNvPr id="0" name=""/>
        <dsp:cNvSpPr/>
      </dsp:nvSpPr>
      <dsp:spPr>
        <a:xfrm rot="10800000">
          <a:off x="0" y="1854345"/>
          <a:ext cx="3803848" cy="935052"/>
        </a:xfrm>
        <a:prstGeom prst="upArrowCallout">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أنظر إلى الجانب الايجابي للأمور </a:t>
          </a:r>
          <a:endPar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0" y="1854345"/>
        <a:ext cx="3803848" cy="607569"/>
      </dsp:txXfrm>
    </dsp:sp>
    <dsp:sp modelId="{EBC04677-7360-4F5F-BF11-0D866E066ED3}">
      <dsp:nvSpPr>
        <dsp:cNvPr id="0" name=""/>
        <dsp:cNvSpPr/>
      </dsp:nvSpPr>
      <dsp:spPr>
        <a:xfrm rot="10800000">
          <a:off x="0" y="928412"/>
          <a:ext cx="3803848" cy="935052"/>
        </a:xfrm>
        <a:prstGeom prst="upArrowCallout">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تحدث مع الآخرين </a:t>
          </a:r>
          <a:endPar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0" y="928412"/>
        <a:ext cx="3803848" cy="607569"/>
      </dsp:txXfrm>
    </dsp:sp>
    <dsp:sp modelId="{71C83B17-AA2D-41DF-ABE8-6F5EF1A82583}">
      <dsp:nvSpPr>
        <dsp:cNvPr id="0" name=""/>
        <dsp:cNvSpPr/>
      </dsp:nvSpPr>
      <dsp:spPr>
        <a:xfrm rot="10800000">
          <a:off x="0" y="2479"/>
          <a:ext cx="3803848" cy="935052"/>
        </a:xfrm>
        <a:prstGeom prst="upArrowCallout">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خذ راحة وعد أكثر لياقة </a:t>
          </a:r>
          <a:endPar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10800000">
        <a:off x="0" y="2479"/>
        <a:ext cx="3803848" cy="60756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9E5930-5961-4C66-A287-D2F3C4D2A971}">
      <dsp:nvSpPr>
        <dsp:cNvPr id="0" name=""/>
        <dsp:cNvSpPr/>
      </dsp:nvSpPr>
      <dsp:spPr>
        <a:xfrm>
          <a:off x="0" y="370213"/>
          <a:ext cx="8889585" cy="5555990"/>
        </a:xfrm>
        <a:prstGeom prst="swooshArrow">
          <a:avLst>
            <a:gd name="adj1" fmla="val 25000"/>
            <a:gd name="adj2" fmla="val 25000"/>
          </a:avLst>
        </a:prstGeom>
        <a:gradFill rotWithShape="0">
          <a:gsLst>
            <a:gs pos="0">
              <a:schemeClr val="accent2">
                <a:tint val="40000"/>
                <a:hueOff val="0"/>
                <a:satOff val="0"/>
                <a:lumOff val="0"/>
                <a:alphaOff val="0"/>
                <a:tint val="96000"/>
                <a:lumMod val="100000"/>
              </a:schemeClr>
            </a:gs>
            <a:gs pos="78000">
              <a:schemeClr val="accent2">
                <a:tint val="40000"/>
                <a:hueOff val="0"/>
                <a:satOff val="0"/>
                <a:lumOff val="0"/>
                <a:alphaOff val="0"/>
                <a:shade val="94000"/>
                <a:lumMod val="94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F5AD4ABB-9F69-4DA9-89F9-8A0BD5C5BB6A}">
      <dsp:nvSpPr>
        <dsp:cNvPr id="0" name=""/>
        <dsp:cNvSpPr/>
      </dsp:nvSpPr>
      <dsp:spPr>
        <a:xfrm>
          <a:off x="1018745" y="4328079"/>
          <a:ext cx="204460" cy="204460"/>
        </a:xfrm>
        <a:prstGeom prst="ellipse">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7F6B46A-7953-4452-8866-48C8804B83B3}">
      <dsp:nvSpPr>
        <dsp:cNvPr id="0" name=""/>
        <dsp:cNvSpPr/>
      </dsp:nvSpPr>
      <dsp:spPr>
        <a:xfrm>
          <a:off x="-31303" y="2825073"/>
          <a:ext cx="1550339" cy="1110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8339" bIns="0" numCol="1" spcCol="1270" anchor="b"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أخذ فترات راحة</a:t>
          </a:r>
          <a:endParaRPr lang="ar-EG" sz="2800" b="1"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31303" y="2825073"/>
        <a:ext cx="1550339" cy="1110405"/>
      </dsp:txXfrm>
    </dsp:sp>
    <dsp:sp modelId="{06CE8E8A-12B4-49F6-82E7-4F25F03CFB21}">
      <dsp:nvSpPr>
        <dsp:cNvPr id="0" name=""/>
        <dsp:cNvSpPr/>
      </dsp:nvSpPr>
      <dsp:spPr>
        <a:xfrm>
          <a:off x="2125498" y="3264662"/>
          <a:ext cx="320025" cy="320025"/>
        </a:xfrm>
        <a:prstGeom prst="ellipse">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F9E5340-C545-4ABF-8FF2-E1E6D0A65984}">
      <dsp:nvSpPr>
        <dsp:cNvPr id="0" name=""/>
        <dsp:cNvSpPr/>
      </dsp:nvSpPr>
      <dsp:spPr>
        <a:xfrm>
          <a:off x="1940622" y="3891868"/>
          <a:ext cx="2340670" cy="10191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69575" bIns="0" numCol="1" spcCol="1270" anchor="b"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خلق مساحة الاسترخاء في المنزل</a:t>
          </a:r>
          <a:endParaRPr lang="en-US" sz="2800" kern="1200" dirty="0">
            <a:latin typeface="Traditional Arabic" pitchFamily="18" charset="-78"/>
            <a:cs typeface="Traditional Arabic" pitchFamily="18" charset="-78"/>
          </a:endParaRPr>
        </a:p>
      </dsp:txBody>
      <dsp:txXfrm>
        <a:off x="1940622" y="3891868"/>
        <a:ext cx="2340670" cy="1019153"/>
      </dsp:txXfrm>
    </dsp:sp>
    <dsp:sp modelId="{78EFB8AB-CCA2-4438-99AD-C5B5ACE70C7C}">
      <dsp:nvSpPr>
        <dsp:cNvPr id="0" name=""/>
        <dsp:cNvSpPr/>
      </dsp:nvSpPr>
      <dsp:spPr>
        <a:xfrm>
          <a:off x="3547832" y="2416818"/>
          <a:ext cx="426700" cy="426700"/>
        </a:xfrm>
        <a:prstGeom prst="ellipse">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B53D8B8-D69F-48C0-BE8E-70C8637A6B2F}">
      <dsp:nvSpPr>
        <dsp:cNvPr id="0" name=""/>
        <dsp:cNvSpPr/>
      </dsp:nvSpPr>
      <dsp:spPr>
        <a:xfrm>
          <a:off x="2016820" y="1072482"/>
          <a:ext cx="2254146" cy="1139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26100" bIns="0" numCol="1" spcCol="1270" anchor="b"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الاهتمام بالتواصل الاجتماعي</a:t>
          </a:r>
          <a:endParaRPr lang="en-US" sz="2800" kern="1200" dirty="0">
            <a:latin typeface="Traditional Arabic" pitchFamily="18" charset="-78"/>
            <a:cs typeface="Traditional Arabic" pitchFamily="18" charset="-78"/>
          </a:endParaRPr>
        </a:p>
      </dsp:txBody>
      <dsp:txXfrm>
        <a:off x="2016820" y="1072482"/>
        <a:ext cx="2254146" cy="1139059"/>
      </dsp:txXfrm>
    </dsp:sp>
    <dsp:sp modelId="{8A653FD7-1574-4027-A146-A34AFDAC78D3}">
      <dsp:nvSpPr>
        <dsp:cNvPr id="0" name=""/>
        <dsp:cNvSpPr/>
      </dsp:nvSpPr>
      <dsp:spPr>
        <a:xfrm>
          <a:off x="5201295" y="1754544"/>
          <a:ext cx="551154" cy="551154"/>
        </a:xfrm>
        <a:prstGeom prst="ellipse">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64F9D60-C501-405F-851E-0E70A2696726}">
      <dsp:nvSpPr>
        <dsp:cNvPr id="0" name=""/>
        <dsp:cNvSpPr/>
      </dsp:nvSpPr>
      <dsp:spPr>
        <a:xfrm>
          <a:off x="4868814" y="2672681"/>
          <a:ext cx="1715689" cy="6914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92045" bIns="0" numCol="1" spcCol="1270" anchor="b"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اللعب</a:t>
          </a:r>
          <a:endParaRPr lang="en-US" sz="2800" kern="1200" dirty="0">
            <a:latin typeface="Traditional Arabic" pitchFamily="18" charset="-78"/>
            <a:cs typeface="Traditional Arabic" pitchFamily="18" charset="-78"/>
          </a:endParaRPr>
        </a:p>
      </dsp:txBody>
      <dsp:txXfrm>
        <a:off x="4868814" y="2672681"/>
        <a:ext cx="1715689" cy="691404"/>
      </dsp:txXfrm>
    </dsp:sp>
    <dsp:sp modelId="{877C0E86-FE1D-4431-AAEC-3CD040C1C76E}">
      <dsp:nvSpPr>
        <dsp:cNvPr id="0" name=""/>
        <dsp:cNvSpPr/>
      </dsp:nvSpPr>
      <dsp:spPr>
        <a:xfrm>
          <a:off x="6903650" y="1312287"/>
          <a:ext cx="702277" cy="702277"/>
        </a:xfrm>
        <a:prstGeom prst="ellipse">
          <a:avLst/>
        </a:prstGeom>
        <a:gradFill rotWithShape="0">
          <a:gsLst>
            <a:gs pos="0">
              <a:schemeClr val="accent6">
                <a:hueOff val="0"/>
                <a:satOff val="0"/>
                <a:lumOff val="0"/>
                <a:alphaOff val="0"/>
                <a:tint val="96000"/>
                <a:lumMod val="100000"/>
              </a:schemeClr>
            </a:gs>
            <a:gs pos="78000">
              <a:schemeClr val="accent6">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F9D9512-8B4E-4432-9937-BD57062C39AE}">
      <dsp:nvSpPr>
        <dsp:cNvPr id="0" name=""/>
        <dsp:cNvSpPr/>
      </dsp:nvSpPr>
      <dsp:spPr>
        <a:xfrm>
          <a:off x="5309783" y="386680"/>
          <a:ext cx="2274773" cy="629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72122" bIns="0" numCol="1" spcCol="1270" anchor="b"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محاولة إدارة الوقت</a:t>
          </a:r>
          <a:endParaRPr lang="ar-EG" sz="2800" kern="1200" dirty="0">
            <a:latin typeface="Traditional Arabic" pitchFamily="18" charset="-78"/>
            <a:cs typeface="Traditional Arabic" pitchFamily="18" charset="-78"/>
          </a:endParaRPr>
        </a:p>
      </dsp:txBody>
      <dsp:txXfrm>
        <a:off x="5309783" y="386680"/>
        <a:ext cx="2274773" cy="62951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917C9B-AEF9-4331-A7DA-0A9CB4EA68CB}">
      <dsp:nvSpPr>
        <dsp:cNvPr id="0" name=""/>
        <dsp:cNvSpPr/>
      </dsp:nvSpPr>
      <dsp:spPr>
        <a:xfrm>
          <a:off x="6828295" y="29231"/>
          <a:ext cx="2015141" cy="1088706"/>
        </a:xfrm>
        <a:prstGeom prst="roundRect">
          <a:avLst>
            <a:gd name="adj" fmla="val 10000"/>
          </a:avLst>
        </a:prstGeom>
        <a:solidFill>
          <a:srgbClr val="A50021"/>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دوّن ضغوطك</a:t>
          </a:r>
          <a:endParaRPr lang="ar-EG" sz="3200" b="1"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6860182" y="61118"/>
        <a:ext cx="1951367" cy="1024932"/>
      </dsp:txXfrm>
    </dsp:sp>
    <dsp:sp modelId="{F6125125-0747-4D71-802E-E961438AAE9B}">
      <dsp:nvSpPr>
        <dsp:cNvPr id="0" name=""/>
        <dsp:cNvSpPr/>
      </dsp:nvSpPr>
      <dsp:spPr>
        <a:xfrm rot="10800000">
          <a:off x="6283942" y="348585"/>
          <a:ext cx="384676" cy="449998"/>
        </a:xfrm>
        <a:prstGeom prst="rightArrow">
          <a:avLst>
            <a:gd name="adj1" fmla="val 60000"/>
            <a:gd name="adj2" fmla="val 50000"/>
          </a:avLst>
        </a:prstGeom>
        <a:solidFill>
          <a:srgbClr val="C0504D">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rtl="1">
            <a:lnSpc>
              <a:spcPct val="90000"/>
            </a:lnSpc>
            <a:spcBef>
              <a:spcPct val="0"/>
            </a:spcBef>
            <a:spcAft>
              <a:spcPct val="35000"/>
            </a:spcAft>
          </a:pPr>
          <a:endParaRPr lang="ar-EG" sz="2800" b="1" kern="1200">
            <a:solidFill>
              <a:sysClr val="window" lastClr="FFFFFF"/>
            </a:solidFill>
            <a:latin typeface="Traditional Arabic" pitchFamily="18" charset="-78"/>
            <a:ea typeface="+mn-ea"/>
            <a:cs typeface="Traditional Arabic" pitchFamily="18" charset="-78"/>
          </a:endParaRPr>
        </a:p>
      </dsp:txBody>
      <dsp:txXfrm rot="10800000">
        <a:off x="6399345" y="438585"/>
        <a:ext cx="269273" cy="269998"/>
      </dsp:txXfrm>
    </dsp:sp>
    <dsp:sp modelId="{5AE5A2AA-82B9-43FC-BC6D-8B0281A3055B}">
      <dsp:nvSpPr>
        <dsp:cNvPr id="0" name=""/>
        <dsp:cNvSpPr/>
      </dsp:nvSpPr>
      <dsp:spPr>
        <a:xfrm>
          <a:off x="4287980" y="29231"/>
          <a:ext cx="1814510" cy="1088706"/>
        </a:xfrm>
        <a:prstGeom prst="roundRect">
          <a:avLst>
            <a:gd name="adj" fmla="val 10000"/>
          </a:avLst>
        </a:prstGeom>
        <a:solidFill>
          <a:srgbClr val="008080"/>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غيّر وجهة نظرك</a:t>
          </a:r>
          <a:endParaRPr lang="ar-EG" sz="3200" b="1"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4319867" y="61118"/>
        <a:ext cx="1750736" cy="1024932"/>
      </dsp:txXfrm>
    </dsp:sp>
    <dsp:sp modelId="{EAA1724E-7CA2-45E7-87D2-93ADA942B727}">
      <dsp:nvSpPr>
        <dsp:cNvPr id="0" name=""/>
        <dsp:cNvSpPr/>
      </dsp:nvSpPr>
      <dsp:spPr>
        <a:xfrm rot="10831914">
          <a:off x="3625328" y="336184"/>
          <a:ext cx="468286" cy="449998"/>
        </a:xfrm>
        <a:prstGeom prst="rightArrow">
          <a:avLst>
            <a:gd name="adj1" fmla="val 60000"/>
            <a:gd name="adj2" fmla="val 50000"/>
          </a:avLst>
        </a:prstGeom>
        <a:solidFill>
          <a:srgbClr val="9BBB59">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rtl="1">
            <a:lnSpc>
              <a:spcPct val="90000"/>
            </a:lnSpc>
            <a:spcBef>
              <a:spcPct val="0"/>
            </a:spcBef>
            <a:spcAft>
              <a:spcPct val="35000"/>
            </a:spcAft>
          </a:pPr>
          <a:endParaRPr lang="ar-EG" sz="2800" b="1" kern="1200">
            <a:solidFill>
              <a:sysClr val="window" lastClr="FFFFFF"/>
            </a:solidFill>
            <a:latin typeface="Traditional Arabic" pitchFamily="18" charset="-78"/>
            <a:ea typeface="+mn-ea"/>
            <a:cs typeface="Traditional Arabic" pitchFamily="18" charset="-78"/>
          </a:endParaRPr>
        </a:p>
      </dsp:txBody>
      <dsp:txXfrm rot="10800000">
        <a:off x="3760324" y="426811"/>
        <a:ext cx="333287" cy="269998"/>
      </dsp:txXfrm>
    </dsp:sp>
    <dsp:sp modelId="{29E1B3DB-70AC-4AEA-88F5-5827CD8B1E89}">
      <dsp:nvSpPr>
        <dsp:cNvPr id="0" name=""/>
        <dsp:cNvSpPr/>
      </dsp:nvSpPr>
      <dsp:spPr>
        <a:xfrm>
          <a:off x="1270285" y="2699"/>
          <a:ext cx="2134173" cy="1088706"/>
        </a:xfrm>
        <a:prstGeom prst="roundRect">
          <a:avLst>
            <a:gd name="adj" fmla="val 10000"/>
          </a:avLst>
        </a:prstGeom>
        <a:solidFill>
          <a:srgbClr val="800080"/>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تعلم الاسترخاء</a:t>
          </a:r>
          <a:endParaRPr lang="ar-EG" sz="3200" b="1"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1302172" y="34586"/>
        <a:ext cx="2070399" cy="1024932"/>
      </dsp:txXfrm>
    </dsp:sp>
    <dsp:sp modelId="{370B66FE-A825-4EC5-82FA-BB5A4BE6C23A}">
      <dsp:nvSpPr>
        <dsp:cNvPr id="0" name=""/>
        <dsp:cNvSpPr/>
      </dsp:nvSpPr>
      <dsp:spPr>
        <a:xfrm rot="5399945">
          <a:off x="2136958" y="1231290"/>
          <a:ext cx="398738" cy="449998"/>
        </a:xfrm>
        <a:prstGeom prst="rightArrow">
          <a:avLst>
            <a:gd name="adj1" fmla="val 60000"/>
            <a:gd name="adj2" fmla="val 50000"/>
          </a:avLst>
        </a:prstGeom>
        <a:solidFill>
          <a:srgbClr val="8064A2">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rtl="1">
            <a:lnSpc>
              <a:spcPct val="90000"/>
            </a:lnSpc>
            <a:spcBef>
              <a:spcPct val="0"/>
            </a:spcBef>
            <a:spcAft>
              <a:spcPct val="35000"/>
            </a:spcAft>
          </a:pPr>
          <a:endParaRPr lang="ar-EG" sz="2800" b="1" kern="1200">
            <a:solidFill>
              <a:sysClr val="window" lastClr="FFFFFF"/>
            </a:solidFill>
            <a:latin typeface="Traditional Arabic" pitchFamily="18" charset="-78"/>
            <a:ea typeface="+mn-ea"/>
            <a:cs typeface="Traditional Arabic" pitchFamily="18" charset="-78"/>
          </a:endParaRPr>
        </a:p>
      </dsp:txBody>
      <dsp:txXfrm rot="-5400000">
        <a:off x="2201327" y="1256921"/>
        <a:ext cx="269998" cy="279117"/>
      </dsp:txXfrm>
    </dsp:sp>
    <dsp:sp modelId="{E4380C15-3A82-4CD1-8F18-45E2BB3D8B20}">
      <dsp:nvSpPr>
        <dsp:cNvPr id="0" name=""/>
        <dsp:cNvSpPr/>
      </dsp:nvSpPr>
      <dsp:spPr>
        <a:xfrm>
          <a:off x="1428002" y="1843742"/>
          <a:ext cx="1814510" cy="1088706"/>
        </a:xfrm>
        <a:prstGeom prst="roundRect">
          <a:avLst>
            <a:gd name="adj" fmla="val 10000"/>
          </a:avLst>
        </a:prstGeom>
        <a:solidFill>
          <a:srgbClr val="660033"/>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عزّز علاقاتك</a:t>
          </a:r>
          <a:endParaRPr lang="ar-EG" sz="3200" b="1"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1459889" y="1875629"/>
        <a:ext cx="1750736" cy="1024932"/>
      </dsp:txXfrm>
    </dsp:sp>
    <dsp:sp modelId="{668FD013-199A-447B-9015-A2F2E3B4F0CC}">
      <dsp:nvSpPr>
        <dsp:cNvPr id="0" name=""/>
        <dsp:cNvSpPr/>
      </dsp:nvSpPr>
      <dsp:spPr>
        <a:xfrm>
          <a:off x="3402190" y="2163096"/>
          <a:ext cx="384676" cy="449998"/>
        </a:xfrm>
        <a:prstGeom prst="rightArrow">
          <a:avLst>
            <a:gd name="adj1" fmla="val 60000"/>
            <a:gd name="adj2" fmla="val 50000"/>
          </a:avLst>
        </a:prstGeom>
        <a:solidFill>
          <a:srgbClr val="4BACC6">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rtl="1">
            <a:lnSpc>
              <a:spcPct val="90000"/>
            </a:lnSpc>
            <a:spcBef>
              <a:spcPct val="0"/>
            </a:spcBef>
            <a:spcAft>
              <a:spcPct val="35000"/>
            </a:spcAft>
          </a:pPr>
          <a:endParaRPr lang="ar-EG" sz="2800" b="1" kern="1200">
            <a:solidFill>
              <a:sysClr val="window" lastClr="FFFFFF"/>
            </a:solidFill>
            <a:latin typeface="Traditional Arabic" pitchFamily="18" charset="-78"/>
            <a:ea typeface="+mn-ea"/>
            <a:cs typeface="Traditional Arabic" pitchFamily="18" charset="-78"/>
          </a:endParaRPr>
        </a:p>
      </dsp:txBody>
      <dsp:txXfrm>
        <a:off x="3402190" y="2253096"/>
        <a:ext cx="269273" cy="269998"/>
      </dsp:txXfrm>
    </dsp:sp>
    <dsp:sp modelId="{B39E021C-B0F5-43F7-A08E-061F9324618C}">
      <dsp:nvSpPr>
        <dsp:cNvPr id="0" name=""/>
        <dsp:cNvSpPr/>
      </dsp:nvSpPr>
      <dsp:spPr>
        <a:xfrm>
          <a:off x="3968317" y="1843742"/>
          <a:ext cx="1814510" cy="1088706"/>
        </a:xfrm>
        <a:prstGeom prst="roundRect">
          <a:avLst>
            <a:gd name="adj" fmla="val 10000"/>
          </a:avLst>
        </a:prstGeom>
        <a:solidFill>
          <a:srgbClr val="993366"/>
        </a:solidFill>
        <a:ln w="25400" cap="flat" cmpd="sng" algn="ctr">
          <a:no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حدّد الأولويات</a:t>
          </a:r>
          <a:endParaRPr lang="ar-EG" sz="3200" b="1"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4000204" y="1875629"/>
        <a:ext cx="1750736" cy="1024932"/>
      </dsp:txXfrm>
    </dsp:sp>
    <dsp:sp modelId="{51A3C932-47F0-46A5-92A0-0A9A1285B8E2}">
      <dsp:nvSpPr>
        <dsp:cNvPr id="0" name=""/>
        <dsp:cNvSpPr/>
      </dsp:nvSpPr>
      <dsp:spPr>
        <a:xfrm>
          <a:off x="5942505" y="2163096"/>
          <a:ext cx="384676" cy="449998"/>
        </a:xfrm>
        <a:prstGeom prst="rightArrow">
          <a:avLst>
            <a:gd name="adj1" fmla="val 60000"/>
            <a:gd name="adj2" fmla="val 50000"/>
          </a:avLst>
        </a:prstGeom>
        <a:solidFill>
          <a:srgbClr val="F79646">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rtl="1">
            <a:lnSpc>
              <a:spcPct val="90000"/>
            </a:lnSpc>
            <a:spcBef>
              <a:spcPct val="0"/>
            </a:spcBef>
            <a:spcAft>
              <a:spcPct val="35000"/>
            </a:spcAft>
          </a:pPr>
          <a:endParaRPr lang="ar-EG" sz="2800" b="1" kern="1200">
            <a:solidFill>
              <a:sysClr val="window" lastClr="FFFFFF"/>
            </a:solidFill>
            <a:latin typeface="Traditional Arabic" pitchFamily="18" charset="-78"/>
            <a:ea typeface="+mn-ea"/>
            <a:cs typeface="Traditional Arabic" pitchFamily="18" charset="-78"/>
          </a:endParaRPr>
        </a:p>
      </dsp:txBody>
      <dsp:txXfrm>
        <a:off x="5942505" y="2253096"/>
        <a:ext cx="269273" cy="269998"/>
      </dsp:txXfrm>
    </dsp:sp>
    <dsp:sp modelId="{3B8E25B5-8DA3-4AFC-9CC8-609FDC6EA34C}">
      <dsp:nvSpPr>
        <dsp:cNvPr id="0" name=""/>
        <dsp:cNvSpPr/>
      </dsp:nvSpPr>
      <dsp:spPr>
        <a:xfrm>
          <a:off x="6508633" y="1843742"/>
          <a:ext cx="1814510" cy="1088706"/>
        </a:xfrm>
        <a:prstGeom prst="roundRect">
          <a:avLst>
            <a:gd name="adj" fmla="val 10000"/>
          </a:avLst>
        </a:prstGeom>
        <a:solidFill>
          <a:srgbClr val="F79646">
            <a:lumMod val="50000"/>
          </a:srgbClr>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التزم بالهدوء</a:t>
          </a:r>
          <a:endParaRPr lang="ar-EG" sz="3200" b="1"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6540520" y="1875629"/>
        <a:ext cx="1750736" cy="1024932"/>
      </dsp:txXfrm>
    </dsp:sp>
    <dsp:sp modelId="{9EB3E8C4-B923-464A-BFB4-347FD6E3F23E}">
      <dsp:nvSpPr>
        <dsp:cNvPr id="0" name=""/>
        <dsp:cNvSpPr/>
      </dsp:nvSpPr>
      <dsp:spPr>
        <a:xfrm rot="5461445">
          <a:off x="7215566" y="3045166"/>
          <a:ext cx="369109" cy="449998"/>
        </a:xfrm>
        <a:prstGeom prst="rightArrow">
          <a:avLst>
            <a:gd name="adj1" fmla="val 60000"/>
            <a:gd name="adj2" fmla="val 50000"/>
          </a:avLst>
        </a:prstGeom>
        <a:solidFill>
          <a:srgbClr val="C0504D">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rtl="1">
            <a:lnSpc>
              <a:spcPct val="90000"/>
            </a:lnSpc>
            <a:spcBef>
              <a:spcPct val="0"/>
            </a:spcBef>
            <a:spcAft>
              <a:spcPct val="35000"/>
            </a:spcAft>
          </a:pPr>
          <a:endParaRPr lang="ar-EG" sz="2800" b="1" kern="1200">
            <a:solidFill>
              <a:sysClr val="window" lastClr="FFFFFF"/>
            </a:solidFill>
            <a:latin typeface="Traditional Arabic" pitchFamily="18" charset="-78"/>
            <a:ea typeface="+mn-ea"/>
            <a:cs typeface="Traditional Arabic" pitchFamily="18" charset="-78"/>
          </a:endParaRPr>
        </a:p>
      </dsp:txBody>
      <dsp:txXfrm rot="-5400000">
        <a:off x="7266111" y="3085619"/>
        <a:ext cx="269998" cy="258376"/>
      </dsp:txXfrm>
    </dsp:sp>
    <dsp:sp modelId="{9C7DFEED-8F65-48C5-A31E-83893D0762B9}">
      <dsp:nvSpPr>
        <dsp:cNvPr id="0" name=""/>
        <dsp:cNvSpPr/>
      </dsp:nvSpPr>
      <dsp:spPr>
        <a:xfrm>
          <a:off x="6239468" y="3628771"/>
          <a:ext cx="2289023" cy="1088706"/>
        </a:xfrm>
        <a:prstGeom prst="roundRect">
          <a:avLst>
            <a:gd name="adj" fmla="val 10000"/>
          </a:avLst>
        </a:prstGeom>
        <a:solidFill>
          <a:srgbClr val="9BBB59">
            <a:lumMod val="50000"/>
          </a:srgbClr>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تخلص من أخطائك</a:t>
          </a:r>
          <a:endParaRPr lang="ar-EG" sz="3200" b="1"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6271355" y="3660658"/>
        <a:ext cx="2225249" cy="1024932"/>
      </dsp:txXfrm>
    </dsp:sp>
    <dsp:sp modelId="{EEB836B6-8FED-4C10-87DC-B04301E6C311}">
      <dsp:nvSpPr>
        <dsp:cNvPr id="0" name=""/>
        <dsp:cNvSpPr/>
      </dsp:nvSpPr>
      <dsp:spPr>
        <a:xfrm rot="10800000">
          <a:off x="5695115" y="3948125"/>
          <a:ext cx="384676" cy="449998"/>
        </a:xfrm>
        <a:prstGeom prst="rightArrow">
          <a:avLst>
            <a:gd name="adj1" fmla="val 60000"/>
            <a:gd name="adj2" fmla="val 50000"/>
          </a:avLst>
        </a:prstGeom>
        <a:solidFill>
          <a:srgbClr val="9BBB59">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rtl="1">
            <a:lnSpc>
              <a:spcPct val="90000"/>
            </a:lnSpc>
            <a:spcBef>
              <a:spcPct val="0"/>
            </a:spcBef>
            <a:spcAft>
              <a:spcPct val="35000"/>
            </a:spcAft>
          </a:pPr>
          <a:endParaRPr lang="ar-EG" sz="2000" kern="1200">
            <a:solidFill>
              <a:sysClr val="window" lastClr="FFFFFF"/>
            </a:solidFill>
            <a:latin typeface="Calibri"/>
            <a:ea typeface="+mn-ea"/>
            <a:cs typeface="Arial"/>
          </a:endParaRPr>
        </a:p>
      </dsp:txBody>
      <dsp:txXfrm rot="10800000">
        <a:off x="5810518" y="4038125"/>
        <a:ext cx="269273" cy="269998"/>
      </dsp:txXfrm>
    </dsp:sp>
    <dsp:sp modelId="{1242091C-9E14-47D4-BBB2-AA9CFC51C84C}">
      <dsp:nvSpPr>
        <dsp:cNvPr id="0" name=""/>
        <dsp:cNvSpPr/>
      </dsp:nvSpPr>
      <dsp:spPr>
        <a:xfrm>
          <a:off x="3224640" y="3628771"/>
          <a:ext cx="2289023" cy="1088706"/>
        </a:xfrm>
        <a:prstGeom prst="roundRect">
          <a:avLst>
            <a:gd name="adj" fmla="val 10000"/>
          </a:avLst>
        </a:prstGeom>
        <a:solidFill>
          <a:srgbClr val="1F497D">
            <a:lumMod val="60000"/>
            <a:lumOff val="40000"/>
          </a:srgbClr>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اقتل الكسل بالمبادرة</a:t>
          </a:r>
          <a:endParaRPr lang="ar-EG" sz="3200" b="1"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3256527" y="3660658"/>
        <a:ext cx="2225249" cy="1024932"/>
      </dsp:txXfrm>
    </dsp:sp>
    <dsp:sp modelId="{A670FF68-CDB9-457D-AEC6-FD59E5AD7F6A}">
      <dsp:nvSpPr>
        <dsp:cNvPr id="0" name=""/>
        <dsp:cNvSpPr/>
      </dsp:nvSpPr>
      <dsp:spPr>
        <a:xfrm rot="10800000">
          <a:off x="2680287" y="3948125"/>
          <a:ext cx="384676" cy="449998"/>
        </a:xfrm>
        <a:prstGeom prst="rightArrow">
          <a:avLst>
            <a:gd name="adj1" fmla="val 60000"/>
            <a:gd name="adj2" fmla="val 50000"/>
          </a:avLst>
        </a:prstGeom>
        <a:solidFill>
          <a:srgbClr val="8064A2">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rtl="1">
            <a:lnSpc>
              <a:spcPct val="90000"/>
            </a:lnSpc>
            <a:spcBef>
              <a:spcPct val="0"/>
            </a:spcBef>
            <a:spcAft>
              <a:spcPct val="35000"/>
            </a:spcAft>
          </a:pPr>
          <a:endParaRPr lang="ar-EG" sz="2000" kern="1200">
            <a:solidFill>
              <a:sysClr val="window" lastClr="FFFFFF"/>
            </a:solidFill>
            <a:latin typeface="Calibri"/>
            <a:ea typeface="+mn-ea"/>
            <a:cs typeface="Arial"/>
          </a:endParaRPr>
        </a:p>
      </dsp:txBody>
      <dsp:txXfrm rot="10800000">
        <a:off x="2795690" y="4038125"/>
        <a:ext cx="269273" cy="269998"/>
      </dsp:txXfrm>
    </dsp:sp>
    <dsp:sp modelId="{BBCE6A0D-532C-4BAC-BCCF-0ABF253E6EA3}">
      <dsp:nvSpPr>
        <dsp:cNvPr id="0" name=""/>
        <dsp:cNvSpPr/>
      </dsp:nvSpPr>
      <dsp:spPr>
        <a:xfrm>
          <a:off x="209812" y="3628771"/>
          <a:ext cx="2289023" cy="1088706"/>
        </a:xfrm>
        <a:prstGeom prst="roundRect">
          <a:avLst>
            <a:gd name="adj" fmla="val 10000"/>
          </a:avLst>
        </a:prstGeom>
        <a:solidFill>
          <a:srgbClr val="CC3399"/>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كُنْ سعيداً وأقل تحكُّماً</a:t>
          </a:r>
          <a:endParaRPr lang="ar-EG" sz="3200" b="1"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241699" y="3660658"/>
        <a:ext cx="2225249" cy="102493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6CB3BC-A2E5-4454-BB88-51B07CCD6D6D}">
      <dsp:nvSpPr>
        <dsp:cNvPr id="0" name=""/>
        <dsp:cNvSpPr/>
      </dsp:nvSpPr>
      <dsp:spPr>
        <a:xfrm>
          <a:off x="2599640" y="569504"/>
          <a:ext cx="5763631" cy="5194127"/>
        </a:xfrm>
        <a:prstGeom prst="triangle">
          <a:avLst/>
        </a:prstGeom>
        <a:solidFill>
          <a:srgbClr val="660033"/>
        </a:solidFill>
        <a:ln w="25400" cap="flat" cmpd="sng" algn="ctr">
          <a:noFill/>
          <a:prstDash val="solid"/>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sp>
    <dsp:sp modelId="{80C5D210-CBA8-4709-96FF-4FD8AAC426D8}">
      <dsp:nvSpPr>
        <dsp:cNvPr id="0" name=""/>
        <dsp:cNvSpPr/>
      </dsp:nvSpPr>
      <dsp:spPr>
        <a:xfrm>
          <a:off x="2030127" y="934622"/>
          <a:ext cx="3584892" cy="581991"/>
        </a:xfrm>
        <a:prstGeom prst="roundRect">
          <a:avLst/>
        </a:prstGeom>
        <a:solidFill>
          <a:sysClr val="window" lastClr="FFFFFF">
            <a:lumMod val="85000"/>
            <a:alpha val="90000"/>
          </a:sysClr>
        </a:solidFill>
        <a:ln w="25400" cap="flat" cmpd="sng" algn="ctr">
          <a:solidFill>
            <a:srgbClr val="660033"/>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وَضْع البرنامج الوقائي الصحي</a:t>
          </a:r>
          <a:endParaRPr lang="ar-EG" sz="2800"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2058537" y="963032"/>
        <a:ext cx="3528072" cy="525171"/>
      </dsp:txXfrm>
    </dsp:sp>
    <dsp:sp modelId="{7D528299-FB57-4DA2-BC04-2BACD6A2225A}">
      <dsp:nvSpPr>
        <dsp:cNvPr id="0" name=""/>
        <dsp:cNvSpPr/>
      </dsp:nvSpPr>
      <dsp:spPr>
        <a:xfrm>
          <a:off x="1674185" y="1587227"/>
          <a:ext cx="4327196" cy="581991"/>
        </a:xfrm>
        <a:prstGeom prst="roundRect">
          <a:avLst/>
        </a:prstGeom>
        <a:solidFill>
          <a:sysClr val="window" lastClr="FFFFFF">
            <a:lumMod val="85000"/>
            <a:alpha val="90000"/>
          </a:sysClr>
        </a:solidFill>
        <a:ln w="25400" cap="flat" cmpd="sng" algn="ctr">
          <a:solidFill>
            <a:srgbClr val="660033"/>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فهم الذات</a:t>
          </a:r>
          <a:endParaRPr lang="ar-EG" sz="2800"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1702595" y="1615637"/>
        <a:ext cx="4270376" cy="525171"/>
      </dsp:txXfrm>
    </dsp:sp>
    <dsp:sp modelId="{B7C59B08-4D13-4BE5-9576-433193587B8E}">
      <dsp:nvSpPr>
        <dsp:cNvPr id="0" name=""/>
        <dsp:cNvSpPr/>
      </dsp:nvSpPr>
      <dsp:spPr>
        <a:xfrm>
          <a:off x="1175863" y="2241968"/>
          <a:ext cx="5323840" cy="581991"/>
        </a:xfrm>
        <a:prstGeom prst="roundRect">
          <a:avLst/>
        </a:prstGeom>
        <a:solidFill>
          <a:sysClr val="window" lastClr="FFFFFF">
            <a:lumMod val="85000"/>
            <a:alpha val="90000"/>
          </a:sysClr>
        </a:solidFill>
        <a:ln w="25400" cap="flat" cmpd="sng" algn="ctr">
          <a:solidFill>
            <a:srgbClr val="660033"/>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شعور الإنسان بدرجة مقبولة من الأمن والطمأنينة </a:t>
          </a:r>
          <a:endParaRPr lang="ar-EG" sz="2800"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1204273" y="2270378"/>
        <a:ext cx="5267020" cy="525171"/>
      </dsp:txXfrm>
    </dsp:sp>
    <dsp:sp modelId="{503F44BD-5251-45C6-B6EA-2BFE40F0FAFE}">
      <dsp:nvSpPr>
        <dsp:cNvPr id="0" name=""/>
        <dsp:cNvSpPr/>
      </dsp:nvSpPr>
      <dsp:spPr>
        <a:xfrm>
          <a:off x="891102" y="2896709"/>
          <a:ext cx="5893362" cy="581991"/>
        </a:xfrm>
        <a:prstGeom prst="roundRect">
          <a:avLst/>
        </a:prstGeom>
        <a:solidFill>
          <a:sysClr val="window" lastClr="FFFFFF">
            <a:lumMod val="85000"/>
            <a:alpha val="90000"/>
          </a:sysClr>
        </a:solidFill>
        <a:ln w="25400" cap="flat" cmpd="sng" algn="ctr">
          <a:solidFill>
            <a:srgbClr val="660033"/>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وضع أهداف واقعية في الحياة تحدّد المسار الذي يتبعه</a:t>
          </a:r>
          <a:endParaRPr lang="ar-EG" sz="2800"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919512" y="2925119"/>
        <a:ext cx="5836542" cy="525171"/>
      </dsp:txXfrm>
    </dsp:sp>
    <dsp:sp modelId="{86C3DEC2-8928-4170-9CF6-F2FD51B84011}">
      <dsp:nvSpPr>
        <dsp:cNvPr id="0" name=""/>
        <dsp:cNvSpPr/>
      </dsp:nvSpPr>
      <dsp:spPr>
        <a:xfrm>
          <a:off x="535142" y="3551449"/>
          <a:ext cx="6605283" cy="581991"/>
        </a:xfrm>
        <a:prstGeom prst="roundRect">
          <a:avLst/>
        </a:prstGeom>
        <a:solidFill>
          <a:sysClr val="window" lastClr="FFFFFF">
            <a:lumMod val="85000"/>
            <a:alpha val="90000"/>
          </a:sysClr>
        </a:solidFill>
        <a:ln w="25400" cap="flat" cmpd="sng" algn="ctr">
          <a:solidFill>
            <a:srgbClr val="660033"/>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أن يكون الإنسان على اتصال فعال بالواقع المحيط به</a:t>
          </a:r>
          <a:endParaRPr lang="ar-EG" sz="2800"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563552" y="3579859"/>
        <a:ext cx="6548463" cy="525171"/>
      </dsp:txXfrm>
    </dsp:sp>
    <dsp:sp modelId="{DB17B128-0EBF-41A5-A5CC-0DB58C00F1BD}">
      <dsp:nvSpPr>
        <dsp:cNvPr id="0" name=""/>
        <dsp:cNvSpPr/>
      </dsp:nvSpPr>
      <dsp:spPr>
        <a:xfrm>
          <a:off x="179200" y="4217545"/>
          <a:ext cx="7408728" cy="581991"/>
        </a:xfrm>
        <a:prstGeom prst="roundRect">
          <a:avLst/>
        </a:prstGeom>
        <a:solidFill>
          <a:sysClr val="window" lastClr="FFFFFF">
            <a:lumMod val="85000"/>
            <a:alpha val="90000"/>
          </a:sysClr>
        </a:solidFill>
        <a:ln w="25400" cap="flat" cmpd="sng" algn="ctr">
          <a:solidFill>
            <a:srgbClr val="660033"/>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العمل على إيجاد وتكوين شخصية ثابتة متكاملة متزنة </a:t>
          </a:r>
          <a:endParaRPr lang="ar-EG" sz="2800"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207610" y="4245955"/>
        <a:ext cx="7351908" cy="525171"/>
      </dsp:txXfrm>
    </dsp:sp>
    <dsp:sp modelId="{E1DEBEAC-1787-44CD-9815-0D327DB25A53}">
      <dsp:nvSpPr>
        <dsp:cNvPr id="0" name=""/>
        <dsp:cNvSpPr/>
      </dsp:nvSpPr>
      <dsp:spPr>
        <a:xfrm>
          <a:off x="-105560" y="4887237"/>
          <a:ext cx="8033471" cy="608297"/>
        </a:xfrm>
        <a:prstGeom prst="roundRect">
          <a:avLst/>
        </a:prstGeom>
        <a:solidFill>
          <a:sysClr val="window" lastClr="FFFFFF">
            <a:lumMod val="85000"/>
            <a:alpha val="90000"/>
          </a:sysClr>
        </a:solidFill>
        <a:ln w="25400" cap="flat" cmpd="sng" algn="ctr">
          <a:solidFill>
            <a:srgbClr val="660033"/>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الاستفادة من خبرات الآخرين وتجاربهم</a:t>
          </a:r>
          <a:endParaRPr lang="ar-EG" sz="2800"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75865" y="4916932"/>
        <a:ext cx="7974081" cy="54890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DD4F08-B798-4223-A332-6A694AC5F26A}">
      <dsp:nvSpPr>
        <dsp:cNvPr id="0" name=""/>
        <dsp:cNvSpPr/>
      </dsp:nvSpPr>
      <dsp:spPr>
        <a:xfrm>
          <a:off x="0" y="1218882"/>
          <a:ext cx="8532178" cy="1625176"/>
        </a:xfrm>
        <a:prstGeom prst="notched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DEF948-4666-40C4-8550-0128877F6132}">
      <dsp:nvSpPr>
        <dsp:cNvPr id="0" name=""/>
        <dsp:cNvSpPr/>
      </dsp:nvSpPr>
      <dsp:spPr>
        <a:xfrm>
          <a:off x="106660" y="1041120"/>
          <a:ext cx="7678960" cy="1625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256032" rIns="256032" bIns="256032" numCol="1" spcCol="1270" anchor="b" anchorCtr="0">
          <a:noAutofit/>
        </a:bodyPr>
        <a:lstStyle/>
        <a:p>
          <a:pPr lvl="0" algn="ctr" defTabSz="1600200" rtl="1">
            <a:lnSpc>
              <a:spcPct val="90000"/>
            </a:lnSpc>
            <a:spcBef>
              <a:spcPct val="0"/>
            </a:spcBef>
            <a:spcAft>
              <a:spcPct val="35000"/>
            </a:spcAft>
          </a:pPr>
          <a:r>
            <a:rPr lang="ar-SA" sz="3600" b="1" u="none" kern="1200" dirty="0" smtClean="0"/>
            <a:t>تمارين التأمل : كيف يمكنني أداؤها في المنزل بدون الحاجة لمدرب ؟</a:t>
          </a:r>
          <a:endParaRPr lang="en-US" sz="3600" u="none" kern="1200" dirty="0"/>
        </a:p>
      </dsp:txBody>
      <dsp:txXfrm>
        <a:off x="106660" y="1041120"/>
        <a:ext cx="7678960" cy="1625176"/>
      </dsp:txXfrm>
    </dsp:sp>
    <dsp:sp modelId="{D05F228C-4242-47A0-8A18-BF506175576D}">
      <dsp:nvSpPr>
        <dsp:cNvPr id="0" name=""/>
        <dsp:cNvSpPr/>
      </dsp:nvSpPr>
      <dsp:spPr>
        <a:xfrm>
          <a:off x="1091915" y="3656647"/>
          <a:ext cx="406294" cy="406294"/>
        </a:xfrm>
        <a:prstGeom prst="ellipse">
          <a:avLst/>
        </a:prstGeom>
        <a:solidFill>
          <a:schemeClr val="accent5">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ADB40E-B8B4-4DA4-BEB4-0CBE5A4A64A1}">
      <dsp:nvSpPr>
        <dsp:cNvPr id="0" name=""/>
        <dsp:cNvSpPr/>
      </dsp:nvSpPr>
      <dsp:spPr>
        <a:xfrm>
          <a:off x="836729" y="1342"/>
          <a:ext cx="7001254" cy="636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معرفة أكثر ما يسبّب الضّغط النفسيّ ومحاولة تغييره</a:t>
          </a:r>
          <a:endParaRPr lang="ar-EG"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836729" y="1342"/>
        <a:ext cx="7001254" cy="636477"/>
      </dsp:txXfrm>
    </dsp:sp>
    <dsp:sp modelId="{964AED2D-73F1-426B-B227-7F25F9421021}">
      <dsp:nvSpPr>
        <dsp:cNvPr id="0" name=""/>
        <dsp:cNvSpPr/>
      </dsp:nvSpPr>
      <dsp:spPr>
        <a:xfrm>
          <a:off x="976754" y="637820"/>
          <a:ext cx="933500" cy="155583"/>
        </a:xfrm>
        <a:prstGeom prst="parallelogram">
          <a:avLst>
            <a:gd name="adj" fmla="val 14084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996A825-3C88-4D6B-B3EF-99CD902168B6}">
      <dsp:nvSpPr>
        <dsp:cNvPr id="0" name=""/>
        <dsp:cNvSpPr/>
      </dsp:nvSpPr>
      <dsp:spPr>
        <a:xfrm>
          <a:off x="1964709" y="637820"/>
          <a:ext cx="933500" cy="155583"/>
        </a:xfrm>
        <a:prstGeom prst="parallelogram">
          <a:avLst>
            <a:gd name="adj" fmla="val 140840"/>
          </a:avLst>
        </a:prstGeom>
        <a:gradFill rotWithShape="0">
          <a:gsLst>
            <a:gs pos="0">
              <a:schemeClr val="accent3">
                <a:hueOff val="-34492"/>
                <a:satOff val="157"/>
                <a:lumOff val="-182"/>
                <a:alphaOff val="0"/>
                <a:tint val="96000"/>
                <a:lumMod val="100000"/>
              </a:schemeClr>
            </a:gs>
            <a:gs pos="78000">
              <a:schemeClr val="accent3">
                <a:hueOff val="-34492"/>
                <a:satOff val="157"/>
                <a:lumOff val="-182"/>
                <a:alphaOff val="0"/>
                <a:shade val="94000"/>
                <a:lumMod val="94000"/>
              </a:schemeClr>
            </a:gs>
          </a:gsLst>
          <a:lin ang="5400000" scaled="0"/>
        </a:gradFill>
        <a:ln w="12700" cap="rnd" cmpd="sng" algn="ctr">
          <a:solidFill>
            <a:schemeClr val="accent3">
              <a:hueOff val="-34492"/>
              <a:satOff val="157"/>
              <a:lumOff val="-182"/>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2772DBA-C589-45F6-BB10-A963848D3870}">
      <dsp:nvSpPr>
        <dsp:cNvPr id="0" name=""/>
        <dsp:cNvSpPr/>
      </dsp:nvSpPr>
      <dsp:spPr>
        <a:xfrm>
          <a:off x="2952664" y="637820"/>
          <a:ext cx="933500" cy="155583"/>
        </a:xfrm>
        <a:prstGeom prst="parallelogram">
          <a:avLst>
            <a:gd name="adj" fmla="val 140840"/>
          </a:avLst>
        </a:prstGeom>
        <a:gradFill rotWithShape="0">
          <a:gsLst>
            <a:gs pos="0">
              <a:schemeClr val="accent3">
                <a:hueOff val="-68985"/>
                <a:satOff val="313"/>
                <a:lumOff val="-363"/>
                <a:alphaOff val="0"/>
                <a:tint val="96000"/>
                <a:lumMod val="100000"/>
              </a:schemeClr>
            </a:gs>
            <a:gs pos="78000">
              <a:schemeClr val="accent3">
                <a:hueOff val="-68985"/>
                <a:satOff val="313"/>
                <a:lumOff val="-363"/>
                <a:alphaOff val="0"/>
                <a:shade val="94000"/>
                <a:lumMod val="94000"/>
              </a:schemeClr>
            </a:gs>
          </a:gsLst>
          <a:lin ang="5400000" scaled="0"/>
        </a:gradFill>
        <a:ln w="12700" cap="rnd" cmpd="sng" algn="ctr">
          <a:solidFill>
            <a:schemeClr val="accent3">
              <a:hueOff val="-68985"/>
              <a:satOff val="313"/>
              <a:lumOff val="-363"/>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2541252-9DF9-482B-A569-B90BA7D6F9F4}">
      <dsp:nvSpPr>
        <dsp:cNvPr id="0" name=""/>
        <dsp:cNvSpPr/>
      </dsp:nvSpPr>
      <dsp:spPr>
        <a:xfrm>
          <a:off x="3940618" y="637820"/>
          <a:ext cx="933500" cy="155583"/>
        </a:xfrm>
        <a:prstGeom prst="parallelogram">
          <a:avLst>
            <a:gd name="adj" fmla="val 140840"/>
          </a:avLst>
        </a:prstGeom>
        <a:gradFill rotWithShape="0">
          <a:gsLst>
            <a:gs pos="0">
              <a:schemeClr val="accent3">
                <a:hueOff val="-103477"/>
                <a:satOff val="470"/>
                <a:lumOff val="-545"/>
                <a:alphaOff val="0"/>
                <a:tint val="96000"/>
                <a:lumMod val="100000"/>
              </a:schemeClr>
            </a:gs>
            <a:gs pos="78000">
              <a:schemeClr val="accent3">
                <a:hueOff val="-103477"/>
                <a:satOff val="470"/>
                <a:lumOff val="-545"/>
                <a:alphaOff val="0"/>
                <a:shade val="94000"/>
                <a:lumMod val="94000"/>
              </a:schemeClr>
            </a:gs>
          </a:gsLst>
          <a:lin ang="5400000" scaled="0"/>
        </a:gradFill>
        <a:ln w="12700" cap="rnd" cmpd="sng" algn="ctr">
          <a:solidFill>
            <a:schemeClr val="accent3">
              <a:hueOff val="-103477"/>
              <a:satOff val="470"/>
              <a:lumOff val="-545"/>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9D9B050-6345-47D9-9694-145B77D5AAEF}">
      <dsp:nvSpPr>
        <dsp:cNvPr id="0" name=""/>
        <dsp:cNvSpPr/>
      </dsp:nvSpPr>
      <dsp:spPr>
        <a:xfrm>
          <a:off x="4928573" y="637820"/>
          <a:ext cx="933500" cy="155583"/>
        </a:xfrm>
        <a:prstGeom prst="parallelogram">
          <a:avLst>
            <a:gd name="adj" fmla="val 140840"/>
          </a:avLst>
        </a:prstGeom>
        <a:gradFill rotWithShape="0">
          <a:gsLst>
            <a:gs pos="0">
              <a:schemeClr val="accent3">
                <a:hueOff val="-137970"/>
                <a:satOff val="627"/>
                <a:lumOff val="-727"/>
                <a:alphaOff val="0"/>
                <a:tint val="96000"/>
                <a:lumMod val="100000"/>
              </a:schemeClr>
            </a:gs>
            <a:gs pos="78000">
              <a:schemeClr val="accent3">
                <a:hueOff val="-137970"/>
                <a:satOff val="627"/>
                <a:lumOff val="-727"/>
                <a:alphaOff val="0"/>
                <a:shade val="94000"/>
                <a:lumMod val="94000"/>
              </a:schemeClr>
            </a:gs>
          </a:gsLst>
          <a:lin ang="5400000" scaled="0"/>
        </a:gradFill>
        <a:ln w="12700" cap="rnd" cmpd="sng" algn="ctr">
          <a:solidFill>
            <a:schemeClr val="accent3">
              <a:hueOff val="-137970"/>
              <a:satOff val="627"/>
              <a:lumOff val="-727"/>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0E08552-5CE1-435B-B29A-EEA284EEF898}">
      <dsp:nvSpPr>
        <dsp:cNvPr id="0" name=""/>
        <dsp:cNvSpPr/>
      </dsp:nvSpPr>
      <dsp:spPr>
        <a:xfrm>
          <a:off x="5916528" y="637820"/>
          <a:ext cx="933500" cy="155583"/>
        </a:xfrm>
        <a:prstGeom prst="parallelogram">
          <a:avLst>
            <a:gd name="adj" fmla="val 140840"/>
          </a:avLst>
        </a:prstGeom>
        <a:gradFill rotWithShape="0">
          <a:gsLst>
            <a:gs pos="0">
              <a:schemeClr val="accent3">
                <a:hueOff val="-172462"/>
                <a:satOff val="784"/>
                <a:lumOff val="-909"/>
                <a:alphaOff val="0"/>
                <a:tint val="96000"/>
                <a:lumMod val="100000"/>
              </a:schemeClr>
            </a:gs>
            <a:gs pos="78000">
              <a:schemeClr val="accent3">
                <a:hueOff val="-172462"/>
                <a:satOff val="784"/>
                <a:lumOff val="-909"/>
                <a:alphaOff val="0"/>
                <a:shade val="94000"/>
                <a:lumMod val="94000"/>
              </a:schemeClr>
            </a:gs>
          </a:gsLst>
          <a:lin ang="5400000" scaled="0"/>
        </a:gradFill>
        <a:ln w="12700" cap="rnd" cmpd="sng" algn="ctr">
          <a:solidFill>
            <a:schemeClr val="accent3">
              <a:hueOff val="-172462"/>
              <a:satOff val="784"/>
              <a:lumOff val="-909"/>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510EAE9-170F-47A1-A626-131AC85D052A}">
      <dsp:nvSpPr>
        <dsp:cNvPr id="0" name=""/>
        <dsp:cNvSpPr/>
      </dsp:nvSpPr>
      <dsp:spPr>
        <a:xfrm>
          <a:off x="6904483" y="637820"/>
          <a:ext cx="933500" cy="155583"/>
        </a:xfrm>
        <a:prstGeom prst="parallelogram">
          <a:avLst>
            <a:gd name="adj" fmla="val 140840"/>
          </a:avLst>
        </a:prstGeom>
        <a:gradFill rotWithShape="0">
          <a:gsLst>
            <a:gs pos="0">
              <a:schemeClr val="accent3">
                <a:hueOff val="-206955"/>
                <a:satOff val="940"/>
                <a:lumOff val="-1090"/>
                <a:alphaOff val="0"/>
                <a:tint val="96000"/>
                <a:lumMod val="100000"/>
              </a:schemeClr>
            </a:gs>
            <a:gs pos="78000">
              <a:schemeClr val="accent3">
                <a:hueOff val="-206955"/>
                <a:satOff val="940"/>
                <a:lumOff val="-1090"/>
                <a:alphaOff val="0"/>
                <a:shade val="94000"/>
                <a:lumMod val="94000"/>
              </a:schemeClr>
            </a:gs>
          </a:gsLst>
          <a:lin ang="5400000" scaled="0"/>
        </a:gradFill>
        <a:ln w="12700" cap="rnd" cmpd="sng" algn="ctr">
          <a:solidFill>
            <a:schemeClr val="accent3">
              <a:hueOff val="-206955"/>
              <a:satOff val="940"/>
              <a:lumOff val="-1090"/>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9CF9422-C14E-48A8-83AF-8B5B8083A908}">
      <dsp:nvSpPr>
        <dsp:cNvPr id="0" name=""/>
        <dsp:cNvSpPr/>
      </dsp:nvSpPr>
      <dsp:spPr>
        <a:xfrm>
          <a:off x="836729" y="893709"/>
          <a:ext cx="7001254" cy="636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أخذ نفسٍ عميقٍ عند الشعور بالضّغط</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836729" y="893709"/>
        <a:ext cx="7001254" cy="636477"/>
      </dsp:txXfrm>
    </dsp:sp>
    <dsp:sp modelId="{E03B20C6-34A7-49FC-B64E-655B200CEC15}">
      <dsp:nvSpPr>
        <dsp:cNvPr id="0" name=""/>
        <dsp:cNvSpPr/>
      </dsp:nvSpPr>
      <dsp:spPr>
        <a:xfrm>
          <a:off x="976754" y="1530187"/>
          <a:ext cx="933500" cy="155583"/>
        </a:xfrm>
        <a:prstGeom prst="parallelogram">
          <a:avLst>
            <a:gd name="adj" fmla="val 140840"/>
          </a:avLst>
        </a:prstGeom>
        <a:gradFill rotWithShape="0">
          <a:gsLst>
            <a:gs pos="0">
              <a:schemeClr val="accent3">
                <a:hueOff val="-241447"/>
                <a:satOff val="1097"/>
                <a:lumOff val="-1272"/>
                <a:alphaOff val="0"/>
                <a:tint val="96000"/>
                <a:lumMod val="100000"/>
              </a:schemeClr>
            </a:gs>
            <a:gs pos="78000">
              <a:schemeClr val="accent3">
                <a:hueOff val="-241447"/>
                <a:satOff val="1097"/>
                <a:lumOff val="-1272"/>
                <a:alphaOff val="0"/>
                <a:shade val="94000"/>
                <a:lumMod val="94000"/>
              </a:schemeClr>
            </a:gs>
          </a:gsLst>
          <a:lin ang="5400000" scaled="0"/>
        </a:gradFill>
        <a:ln w="12700" cap="rnd" cmpd="sng" algn="ctr">
          <a:solidFill>
            <a:schemeClr val="accent3">
              <a:hueOff val="-241447"/>
              <a:satOff val="1097"/>
              <a:lumOff val="-1272"/>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80EA9FD-F0BE-432A-A98C-458DFCBB612A}">
      <dsp:nvSpPr>
        <dsp:cNvPr id="0" name=""/>
        <dsp:cNvSpPr/>
      </dsp:nvSpPr>
      <dsp:spPr>
        <a:xfrm>
          <a:off x="1964709" y="1530187"/>
          <a:ext cx="933500" cy="155583"/>
        </a:xfrm>
        <a:prstGeom prst="parallelogram">
          <a:avLst>
            <a:gd name="adj" fmla="val 140840"/>
          </a:avLst>
        </a:prstGeom>
        <a:gradFill rotWithShape="0">
          <a:gsLst>
            <a:gs pos="0">
              <a:schemeClr val="accent3">
                <a:hueOff val="-275940"/>
                <a:satOff val="1254"/>
                <a:lumOff val="-1454"/>
                <a:alphaOff val="0"/>
                <a:tint val="96000"/>
                <a:lumMod val="100000"/>
              </a:schemeClr>
            </a:gs>
            <a:gs pos="78000">
              <a:schemeClr val="accent3">
                <a:hueOff val="-275940"/>
                <a:satOff val="1254"/>
                <a:lumOff val="-1454"/>
                <a:alphaOff val="0"/>
                <a:shade val="94000"/>
                <a:lumMod val="94000"/>
              </a:schemeClr>
            </a:gs>
          </a:gsLst>
          <a:lin ang="5400000" scaled="0"/>
        </a:gradFill>
        <a:ln w="12700" cap="rnd" cmpd="sng" algn="ctr">
          <a:solidFill>
            <a:schemeClr val="accent3">
              <a:hueOff val="-275940"/>
              <a:satOff val="1254"/>
              <a:lumOff val="-1454"/>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6955C86-92F3-446A-993A-4EC8D26026EB}">
      <dsp:nvSpPr>
        <dsp:cNvPr id="0" name=""/>
        <dsp:cNvSpPr/>
      </dsp:nvSpPr>
      <dsp:spPr>
        <a:xfrm>
          <a:off x="2952664" y="1530187"/>
          <a:ext cx="933500" cy="155583"/>
        </a:xfrm>
        <a:prstGeom prst="parallelogram">
          <a:avLst>
            <a:gd name="adj" fmla="val 140840"/>
          </a:avLst>
        </a:prstGeom>
        <a:gradFill rotWithShape="0">
          <a:gsLst>
            <a:gs pos="0">
              <a:schemeClr val="accent3">
                <a:hueOff val="-310432"/>
                <a:satOff val="1410"/>
                <a:lumOff val="-1636"/>
                <a:alphaOff val="0"/>
                <a:tint val="96000"/>
                <a:lumMod val="100000"/>
              </a:schemeClr>
            </a:gs>
            <a:gs pos="78000">
              <a:schemeClr val="accent3">
                <a:hueOff val="-310432"/>
                <a:satOff val="1410"/>
                <a:lumOff val="-1636"/>
                <a:alphaOff val="0"/>
                <a:shade val="94000"/>
                <a:lumMod val="94000"/>
              </a:schemeClr>
            </a:gs>
          </a:gsLst>
          <a:lin ang="5400000" scaled="0"/>
        </a:gradFill>
        <a:ln w="12700" cap="rnd" cmpd="sng" algn="ctr">
          <a:solidFill>
            <a:schemeClr val="accent3">
              <a:hueOff val="-310432"/>
              <a:satOff val="1410"/>
              <a:lumOff val="-1636"/>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2DA8A12-8522-4647-A72B-097DAB5BB593}">
      <dsp:nvSpPr>
        <dsp:cNvPr id="0" name=""/>
        <dsp:cNvSpPr/>
      </dsp:nvSpPr>
      <dsp:spPr>
        <a:xfrm>
          <a:off x="3940618" y="1530187"/>
          <a:ext cx="933500" cy="155583"/>
        </a:xfrm>
        <a:prstGeom prst="parallelogram">
          <a:avLst>
            <a:gd name="adj" fmla="val 140840"/>
          </a:avLst>
        </a:prstGeom>
        <a:gradFill rotWithShape="0">
          <a:gsLst>
            <a:gs pos="0">
              <a:schemeClr val="accent3">
                <a:hueOff val="-344925"/>
                <a:satOff val="1567"/>
                <a:lumOff val="-1817"/>
                <a:alphaOff val="0"/>
                <a:tint val="96000"/>
                <a:lumMod val="100000"/>
              </a:schemeClr>
            </a:gs>
            <a:gs pos="78000">
              <a:schemeClr val="accent3">
                <a:hueOff val="-344925"/>
                <a:satOff val="1567"/>
                <a:lumOff val="-1817"/>
                <a:alphaOff val="0"/>
                <a:shade val="94000"/>
                <a:lumMod val="94000"/>
              </a:schemeClr>
            </a:gs>
          </a:gsLst>
          <a:lin ang="5400000" scaled="0"/>
        </a:gradFill>
        <a:ln w="12700" cap="rnd" cmpd="sng" algn="ctr">
          <a:solidFill>
            <a:schemeClr val="accent3">
              <a:hueOff val="-344925"/>
              <a:satOff val="1567"/>
              <a:lumOff val="-1817"/>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5407A16-8F51-4027-8563-4FC11BD7228C}">
      <dsp:nvSpPr>
        <dsp:cNvPr id="0" name=""/>
        <dsp:cNvSpPr/>
      </dsp:nvSpPr>
      <dsp:spPr>
        <a:xfrm>
          <a:off x="4928573" y="1530187"/>
          <a:ext cx="933500" cy="155583"/>
        </a:xfrm>
        <a:prstGeom prst="parallelogram">
          <a:avLst>
            <a:gd name="adj" fmla="val 140840"/>
          </a:avLst>
        </a:prstGeom>
        <a:gradFill rotWithShape="0">
          <a:gsLst>
            <a:gs pos="0">
              <a:schemeClr val="accent3">
                <a:hueOff val="-379417"/>
                <a:satOff val="1724"/>
                <a:lumOff val="-1999"/>
                <a:alphaOff val="0"/>
                <a:tint val="96000"/>
                <a:lumMod val="100000"/>
              </a:schemeClr>
            </a:gs>
            <a:gs pos="78000">
              <a:schemeClr val="accent3">
                <a:hueOff val="-379417"/>
                <a:satOff val="1724"/>
                <a:lumOff val="-1999"/>
                <a:alphaOff val="0"/>
                <a:shade val="94000"/>
                <a:lumMod val="94000"/>
              </a:schemeClr>
            </a:gs>
          </a:gsLst>
          <a:lin ang="5400000" scaled="0"/>
        </a:gradFill>
        <a:ln w="12700" cap="rnd" cmpd="sng" algn="ctr">
          <a:solidFill>
            <a:schemeClr val="accent3">
              <a:hueOff val="-379417"/>
              <a:satOff val="1724"/>
              <a:lumOff val="-1999"/>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CC2C0F86-6F37-4758-9B41-8BCEEE97C598}">
      <dsp:nvSpPr>
        <dsp:cNvPr id="0" name=""/>
        <dsp:cNvSpPr/>
      </dsp:nvSpPr>
      <dsp:spPr>
        <a:xfrm>
          <a:off x="5916528" y="1530187"/>
          <a:ext cx="933500" cy="155583"/>
        </a:xfrm>
        <a:prstGeom prst="parallelogram">
          <a:avLst>
            <a:gd name="adj" fmla="val 140840"/>
          </a:avLst>
        </a:prstGeom>
        <a:gradFill rotWithShape="0">
          <a:gsLst>
            <a:gs pos="0">
              <a:schemeClr val="accent3">
                <a:hueOff val="-413910"/>
                <a:satOff val="1880"/>
                <a:lumOff val="-2181"/>
                <a:alphaOff val="0"/>
                <a:tint val="96000"/>
                <a:lumMod val="100000"/>
              </a:schemeClr>
            </a:gs>
            <a:gs pos="78000">
              <a:schemeClr val="accent3">
                <a:hueOff val="-413910"/>
                <a:satOff val="1880"/>
                <a:lumOff val="-2181"/>
                <a:alphaOff val="0"/>
                <a:shade val="94000"/>
                <a:lumMod val="94000"/>
              </a:schemeClr>
            </a:gs>
          </a:gsLst>
          <a:lin ang="5400000" scaled="0"/>
        </a:gradFill>
        <a:ln w="12700" cap="rnd" cmpd="sng" algn="ctr">
          <a:solidFill>
            <a:schemeClr val="accent3">
              <a:hueOff val="-413910"/>
              <a:satOff val="1880"/>
              <a:lumOff val="-2181"/>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389A432-175A-440E-BA53-32ED11D2DC63}">
      <dsp:nvSpPr>
        <dsp:cNvPr id="0" name=""/>
        <dsp:cNvSpPr/>
      </dsp:nvSpPr>
      <dsp:spPr>
        <a:xfrm>
          <a:off x="6904483" y="1530187"/>
          <a:ext cx="933500" cy="155583"/>
        </a:xfrm>
        <a:prstGeom prst="parallelogram">
          <a:avLst>
            <a:gd name="adj" fmla="val 140840"/>
          </a:avLst>
        </a:prstGeom>
        <a:gradFill rotWithShape="0">
          <a:gsLst>
            <a:gs pos="0">
              <a:schemeClr val="accent3">
                <a:hueOff val="-448402"/>
                <a:satOff val="2037"/>
                <a:lumOff val="-2363"/>
                <a:alphaOff val="0"/>
                <a:tint val="96000"/>
                <a:lumMod val="100000"/>
              </a:schemeClr>
            </a:gs>
            <a:gs pos="78000">
              <a:schemeClr val="accent3">
                <a:hueOff val="-448402"/>
                <a:satOff val="2037"/>
                <a:lumOff val="-2363"/>
                <a:alphaOff val="0"/>
                <a:shade val="94000"/>
                <a:lumMod val="94000"/>
              </a:schemeClr>
            </a:gs>
          </a:gsLst>
          <a:lin ang="5400000" scaled="0"/>
        </a:gradFill>
        <a:ln w="12700" cap="rnd" cmpd="sng" algn="ctr">
          <a:solidFill>
            <a:schemeClr val="accent3">
              <a:hueOff val="-448402"/>
              <a:satOff val="2037"/>
              <a:lumOff val="-2363"/>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4F554E3-A467-4917-A474-F6FF1FBEC774}">
      <dsp:nvSpPr>
        <dsp:cNvPr id="0" name=""/>
        <dsp:cNvSpPr/>
      </dsp:nvSpPr>
      <dsp:spPr>
        <a:xfrm>
          <a:off x="620250" y="1783435"/>
          <a:ext cx="7522567" cy="636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التحدّث إلى شخصٍ موثوق عن الأمور والمشاكل، أو التّفريغ عنها بالكتابة</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620250" y="1783435"/>
        <a:ext cx="7522567" cy="636477"/>
      </dsp:txXfrm>
    </dsp:sp>
    <dsp:sp modelId="{4EFD12B6-1BC5-4919-ACEA-6FD3A94BDDEF}">
      <dsp:nvSpPr>
        <dsp:cNvPr id="0" name=""/>
        <dsp:cNvSpPr/>
      </dsp:nvSpPr>
      <dsp:spPr>
        <a:xfrm>
          <a:off x="976754" y="2422554"/>
          <a:ext cx="933500" cy="155583"/>
        </a:xfrm>
        <a:prstGeom prst="parallelogram">
          <a:avLst>
            <a:gd name="adj" fmla="val 140840"/>
          </a:avLst>
        </a:prstGeom>
        <a:gradFill rotWithShape="0">
          <a:gsLst>
            <a:gs pos="0">
              <a:schemeClr val="accent3">
                <a:hueOff val="-482895"/>
                <a:satOff val="2194"/>
                <a:lumOff val="-2544"/>
                <a:alphaOff val="0"/>
                <a:tint val="96000"/>
                <a:lumMod val="100000"/>
              </a:schemeClr>
            </a:gs>
            <a:gs pos="78000">
              <a:schemeClr val="accent3">
                <a:hueOff val="-482895"/>
                <a:satOff val="2194"/>
                <a:lumOff val="-2544"/>
                <a:alphaOff val="0"/>
                <a:shade val="94000"/>
                <a:lumMod val="94000"/>
              </a:schemeClr>
            </a:gs>
          </a:gsLst>
          <a:lin ang="5400000" scaled="0"/>
        </a:gradFill>
        <a:ln w="12700" cap="rnd" cmpd="sng" algn="ctr">
          <a:solidFill>
            <a:schemeClr val="accent3">
              <a:hueOff val="-482895"/>
              <a:satOff val="2194"/>
              <a:lumOff val="-2544"/>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8036462-6A9E-46B3-B0B6-09B6C3C6D4DF}">
      <dsp:nvSpPr>
        <dsp:cNvPr id="0" name=""/>
        <dsp:cNvSpPr/>
      </dsp:nvSpPr>
      <dsp:spPr>
        <a:xfrm>
          <a:off x="1964709" y="2422554"/>
          <a:ext cx="933500" cy="155583"/>
        </a:xfrm>
        <a:prstGeom prst="parallelogram">
          <a:avLst>
            <a:gd name="adj" fmla="val 140840"/>
          </a:avLst>
        </a:prstGeom>
        <a:gradFill rotWithShape="0">
          <a:gsLst>
            <a:gs pos="0">
              <a:schemeClr val="accent3">
                <a:hueOff val="-517387"/>
                <a:satOff val="2351"/>
                <a:lumOff val="-2726"/>
                <a:alphaOff val="0"/>
                <a:tint val="96000"/>
                <a:lumMod val="100000"/>
              </a:schemeClr>
            </a:gs>
            <a:gs pos="78000">
              <a:schemeClr val="accent3">
                <a:hueOff val="-517387"/>
                <a:satOff val="2351"/>
                <a:lumOff val="-2726"/>
                <a:alphaOff val="0"/>
                <a:shade val="94000"/>
                <a:lumMod val="94000"/>
              </a:schemeClr>
            </a:gs>
          </a:gsLst>
          <a:lin ang="5400000" scaled="0"/>
        </a:gradFill>
        <a:ln w="12700" cap="rnd" cmpd="sng" algn="ctr">
          <a:solidFill>
            <a:schemeClr val="accent3">
              <a:hueOff val="-517387"/>
              <a:satOff val="2351"/>
              <a:lumOff val="-2726"/>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CAC9103-24FD-4A0C-B6DF-7C6669DF7D01}">
      <dsp:nvSpPr>
        <dsp:cNvPr id="0" name=""/>
        <dsp:cNvSpPr/>
      </dsp:nvSpPr>
      <dsp:spPr>
        <a:xfrm>
          <a:off x="2952664" y="2422554"/>
          <a:ext cx="933500" cy="155583"/>
        </a:xfrm>
        <a:prstGeom prst="parallelogram">
          <a:avLst>
            <a:gd name="adj" fmla="val 140840"/>
          </a:avLst>
        </a:prstGeom>
        <a:gradFill rotWithShape="0">
          <a:gsLst>
            <a:gs pos="0">
              <a:schemeClr val="accent3">
                <a:hueOff val="-551880"/>
                <a:satOff val="2507"/>
                <a:lumOff val="-2908"/>
                <a:alphaOff val="0"/>
                <a:tint val="96000"/>
                <a:lumMod val="100000"/>
              </a:schemeClr>
            </a:gs>
            <a:gs pos="78000">
              <a:schemeClr val="accent3">
                <a:hueOff val="-551880"/>
                <a:satOff val="2507"/>
                <a:lumOff val="-2908"/>
                <a:alphaOff val="0"/>
                <a:shade val="94000"/>
                <a:lumMod val="94000"/>
              </a:schemeClr>
            </a:gs>
          </a:gsLst>
          <a:lin ang="5400000" scaled="0"/>
        </a:gradFill>
        <a:ln w="12700" cap="rnd" cmpd="sng" algn="ctr">
          <a:solidFill>
            <a:schemeClr val="accent3">
              <a:hueOff val="-551880"/>
              <a:satOff val="2507"/>
              <a:lumOff val="-2908"/>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EF225C1-54D1-4E15-98ED-8C53DD42152D}">
      <dsp:nvSpPr>
        <dsp:cNvPr id="0" name=""/>
        <dsp:cNvSpPr/>
      </dsp:nvSpPr>
      <dsp:spPr>
        <a:xfrm>
          <a:off x="3940618" y="2422554"/>
          <a:ext cx="933500" cy="155583"/>
        </a:xfrm>
        <a:prstGeom prst="parallelogram">
          <a:avLst>
            <a:gd name="adj" fmla="val 140840"/>
          </a:avLst>
        </a:prstGeom>
        <a:gradFill rotWithShape="0">
          <a:gsLst>
            <a:gs pos="0">
              <a:schemeClr val="accent3">
                <a:hueOff val="-586372"/>
                <a:satOff val="2664"/>
                <a:lumOff val="-3089"/>
                <a:alphaOff val="0"/>
                <a:tint val="96000"/>
                <a:lumMod val="100000"/>
              </a:schemeClr>
            </a:gs>
            <a:gs pos="78000">
              <a:schemeClr val="accent3">
                <a:hueOff val="-586372"/>
                <a:satOff val="2664"/>
                <a:lumOff val="-3089"/>
                <a:alphaOff val="0"/>
                <a:shade val="94000"/>
                <a:lumMod val="94000"/>
              </a:schemeClr>
            </a:gs>
          </a:gsLst>
          <a:lin ang="5400000" scaled="0"/>
        </a:gradFill>
        <a:ln w="12700" cap="rnd" cmpd="sng" algn="ctr">
          <a:solidFill>
            <a:schemeClr val="accent3">
              <a:hueOff val="-586372"/>
              <a:satOff val="2664"/>
              <a:lumOff val="-3089"/>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8C14A1E-9260-4085-9E94-C203B81722F0}">
      <dsp:nvSpPr>
        <dsp:cNvPr id="0" name=""/>
        <dsp:cNvSpPr/>
      </dsp:nvSpPr>
      <dsp:spPr>
        <a:xfrm>
          <a:off x="4928573" y="2422554"/>
          <a:ext cx="933500" cy="155583"/>
        </a:xfrm>
        <a:prstGeom prst="parallelogram">
          <a:avLst>
            <a:gd name="adj" fmla="val 140840"/>
          </a:avLst>
        </a:prstGeom>
        <a:gradFill rotWithShape="0">
          <a:gsLst>
            <a:gs pos="0">
              <a:schemeClr val="accent3">
                <a:hueOff val="-620865"/>
                <a:satOff val="2821"/>
                <a:lumOff val="-3271"/>
                <a:alphaOff val="0"/>
                <a:tint val="96000"/>
                <a:lumMod val="100000"/>
              </a:schemeClr>
            </a:gs>
            <a:gs pos="78000">
              <a:schemeClr val="accent3">
                <a:hueOff val="-620865"/>
                <a:satOff val="2821"/>
                <a:lumOff val="-3271"/>
                <a:alphaOff val="0"/>
                <a:shade val="94000"/>
                <a:lumMod val="94000"/>
              </a:schemeClr>
            </a:gs>
          </a:gsLst>
          <a:lin ang="5400000" scaled="0"/>
        </a:gradFill>
        <a:ln w="12700" cap="rnd" cmpd="sng" algn="ctr">
          <a:solidFill>
            <a:schemeClr val="accent3">
              <a:hueOff val="-620865"/>
              <a:satOff val="2821"/>
              <a:lumOff val="-3271"/>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C32A81CF-7077-4436-BC13-2A21ADD1405E}">
      <dsp:nvSpPr>
        <dsp:cNvPr id="0" name=""/>
        <dsp:cNvSpPr/>
      </dsp:nvSpPr>
      <dsp:spPr>
        <a:xfrm>
          <a:off x="5916528" y="2422554"/>
          <a:ext cx="933500" cy="155583"/>
        </a:xfrm>
        <a:prstGeom prst="parallelogram">
          <a:avLst>
            <a:gd name="adj" fmla="val 140840"/>
          </a:avLst>
        </a:prstGeom>
        <a:gradFill rotWithShape="0">
          <a:gsLst>
            <a:gs pos="0">
              <a:schemeClr val="accent3">
                <a:hueOff val="-655357"/>
                <a:satOff val="2977"/>
                <a:lumOff val="-3453"/>
                <a:alphaOff val="0"/>
                <a:tint val="96000"/>
                <a:lumMod val="100000"/>
              </a:schemeClr>
            </a:gs>
            <a:gs pos="78000">
              <a:schemeClr val="accent3">
                <a:hueOff val="-655357"/>
                <a:satOff val="2977"/>
                <a:lumOff val="-3453"/>
                <a:alphaOff val="0"/>
                <a:shade val="94000"/>
                <a:lumMod val="94000"/>
              </a:schemeClr>
            </a:gs>
          </a:gsLst>
          <a:lin ang="5400000" scaled="0"/>
        </a:gradFill>
        <a:ln w="12700" cap="rnd" cmpd="sng" algn="ctr">
          <a:solidFill>
            <a:schemeClr val="accent3">
              <a:hueOff val="-655357"/>
              <a:satOff val="2977"/>
              <a:lumOff val="-3453"/>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324E636-D34B-49EE-A226-15B28701518A}">
      <dsp:nvSpPr>
        <dsp:cNvPr id="0" name=""/>
        <dsp:cNvSpPr/>
      </dsp:nvSpPr>
      <dsp:spPr>
        <a:xfrm>
          <a:off x="6904483" y="2422554"/>
          <a:ext cx="933500" cy="155583"/>
        </a:xfrm>
        <a:prstGeom prst="parallelogram">
          <a:avLst>
            <a:gd name="adj" fmla="val 140840"/>
          </a:avLst>
        </a:prstGeom>
        <a:gradFill rotWithShape="0">
          <a:gsLst>
            <a:gs pos="0">
              <a:schemeClr val="accent3">
                <a:hueOff val="-689850"/>
                <a:satOff val="3134"/>
                <a:lumOff val="-3635"/>
                <a:alphaOff val="0"/>
                <a:tint val="96000"/>
                <a:lumMod val="100000"/>
              </a:schemeClr>
            </a:gs>
            <a:gs pos="78000">
              <a:schemeClr val="accent3">
                <a:hueOff val="-689850"/>
                <a:satOff val="3134"/>
                <a:lumOff val="-3635"/>
                <a:alphaOff val="0"/>
                <a:shade val="94000"/>
                <a:lumMod val="94000"/>
              </a:schemeClr>
            </a:gs>
          </a:gsLst>
          <a:lin ang="5400000" scaled="0"/>
        </a:gradFill>
        <a:ln w="12700" cap="rnd" cmpd="sng" algn="ctr">
          <a:solidFill>
            <a:schemeClr val="accent3">
              <a:hueOff val="-689850"/>
              <a:satOff val="3134"/>
              <a:lumOff val="-3635"/>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E6F5152-0154-4E7B-AA9D-F35CD15C1F7E}">
      <dsp:nvSpPr>
        <dsp:cNvPr id="0" name=""/>
        <dsp:cNvSpPr/>
      </dsp:nvSpPr>
      <dsp:spPr>
        <a:xfrm>
          <a:off x="836729" y="2678444"/>
          <a:ext cx="7001254" cy="636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ممارسة التّمارين الرياضيّة</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836729" y="2678444"/>
        <a:ext cx="7001254" cy="636477"/>
      </dsp:txXfrm>
    </dsp:sp>
    <dsp:sp modelId="{25B4AEBB-AF1D-46EC-ADF4-FA0029F6709B}">
      <dsp:nvSpPr>
        <dsp:cNvPr id="0" name=""/>
        <dsp:cNvSpPr/>
      </dsp:nvSpPr>
      <dsp:spPr>
        <a:xfrm>
          <a:off x="976754" y="3314922"/>
          <a:ext cx="933500" cy="155583"/>
        </a:xfrm>
        <a:prstGeom prst="parallelogram">
          <a:avLst>
            <a:gd name="adj" fmla="val 140840"/>
          </a:avLst>
        </a:prstGeom>
        <a:gradFill rotWithShape="0">
          <a:gsLst>
            <a:gs pos="0">
              <a:schemeClr val="accent3">
                <a:hueOff val="-724342"/>
                <a:satOff val="3291"/>
                <a:lumOff val="-3816"/>
                <a:alphaOff val="0"/>
                <a:tint val="96000"/>
                <a:lumMod val="100000"/>
              </a:schemeClr>
            </a:gs>
            <a:gs pos="78000">
              <a:schemeClr val="accent3">
                <a:hueOff val="-724342"/>
                <a:satOff val="3291"/>
                <a:lumOff val="-3816"/>
                <a:alphaOff val="0"/>
                <a:shade val="94000"/>
                <a:lumMod val="94000"/>
              </a:schemeClr>
            </a:gs>
          </a:gsLst>
          <a:lin ang="5400000" scaled="0"/>
        </a:gradFill>
        <a:ln w="12700" cap="rnd" cmpd="sng" algn="ctr">
          <a:solidFill>
            <a:schemeClr val="accent3">
              <a:hueOff val="-724342"/>
              <a:satOff val="3291"/>
              <a:lumOff val="-3816"/>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2DEA37F-E348-4340-BE6C-3E9536CDC666}">
      <dsp:nvSpPr>
        <dsp:cNvPr id="0" name=""/>
        <dsp:cNvSpPr/>
      </dsp:nvSpPr>
      <dsp:spPr>
        <a:xfrm>
          <a:off x="1964709" y="3314922"/>
          <a:ext cx="933500" cy="155583"/>
        </a:xfrm>
        <a:prstGeom prst="parallelogram">
          <a:avLst>
            <a:gd name="adj" fmla="val 140840"/>
          </a:avLst>
        </a:prstGeom>
        <a:gradFill rotWithShape="0">
          <a:gsLst>
            <a:gs pos="0">
              <a:schemeClr val="accent3">
                <a:hueOff val="-758835"/>
                <a:satOff val="3448"/>
                <a:lumOff val="-3998"/>
                <a:alphaOff val="0"/>
                <a:tint val="96000"/>
                <a:lumMod val="100000"/>
              </a:schemeClr>
            </a:gs>
            <a:gs pos="78000">
              <a:schemeClr val="accent3">
                <a:hueOff val="-758835"/>
                <a:satOff val="3448"/>
                <a:lumOff val="-3998"/>
                <a:alphaOff val="0"/>
                <a:shade val="94000"/>
                <a:lumMod val="94000"/>
              </a:schemeClr>
            </a:gs>
          </a:gsLst>
          <a:lin ang="5400000" scaled="0"/>
        </a:gradFill>
        <a:ln w="12700" cap="rnd" cmpd="sng" algn="ctr">
          <a:solidFill>
            <a:schemeClr val="accent3">
              <a:hueOff val="-758835"/>
              <a:satOff val="3448"/>
              <a:lumOff val="-3998"/>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0BCF6B9-F8A0-4AF9-A021-4C0205E8826F}">
      <dsp:nvSpPr>
        <dsp:cNvPr id="0" name=""/>
        <dsp:cNvSpPr/>
      </dsp:nvSpPr>
      <dsp:spPr>
        <a:xfrm>
          <a:off x="2952664" y="3314922"/>
          <a:ext cx="933500" cy="155583"/>
        </a:xfrm>
        <a:prstGeom prst="parallelogram">
          <a:avLst>
            <a:gd name="adj" fmla="val 140840"/>
          </a:avLst>
        </a:prstGeom>
        <a:gradFill rotWithShape="0">
          <a:gsLst>
            <a:gs pos="0">
              <a:schemeClr val="accent3">
                <a:hueOff val="-793327"/>
                <a:satOff val="3604"/>
                <a:lumOff val="-4180"/>
                <a:alphaOff val="0"/>
                <a:tint val="96000"/>
                <a:lumMod val="100000"/>
              </a:schemeClr>
            </a:gs>
            <a:gs pos="78000">
              <a:schemeClr val="accent3">
                <a:hueOff val="-793327"/>
                <a:satOff val="3604"/>
                <a:lumOff val="-4180"/>
                <a:alphaOff val="0"/>
                <a:shade val="94000"/>
                <a:lumMod val="94000"/>
              </a:schemeClr>
            </a:gs>
          </a:gsLst>
          <a:lin ang="5400000" scaled="0"/>
        </a:gradFill>
        <a:ln w="12700" cap="rnd" cmpd="sng" algn="ctr">
          <a:solidFill>
            <a:schemeClr val="accent3">
              <a:hueOff val="-793327"/>
              <a:satOff val="3604"/>
              <a:lumOff val="-4180"/>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5F876A7-DA0B-4A12-8A30-B55B4E7F9125}">
      <dsp:nvSpPr>
        <dsp:cNvPr id="0" name=""/>
        <dsp:cNvSpPr/>
      </dsp:nvSpPr>
      <dsp:spPr>
        <a:xfrm>
          <a:off x="3940618" y="3314922"/>
          <a:ext cx="933500" cy="155583"/>
        </a:xfrm>
        <a:prstGeom prst="parallelogram">
          <a:avLst>
            <a:gd name="adj" fmla="val 140840"/>
          </a:avLst>
        </a:prstGeom>
        <a:gradFill rotWithShape="0">
          <a:gsLst>
            <a:gs pos="0">
              <a:schemeClr val="accent3">
                <a:hueOff val="-827820"/>
                <a:satOff val="3761"/>
                <a:lumOff val="-4362"/>
                <a:alphaOff val="0"/>
                <a:tint val="96000"/>
                <a:lumMod val="100000"/>
              </a:schemeClr>
            </a:gs>
            <a:gs pos="78000">
              <a:schemeClr val="accent3">
                <a:hueOff val="-827820"/>
                <a:satOff val="3761"/>
                <a:lumOff val="-4362"/>
                <a:alphaOff val="0"/>
                <a:shade val="94000"/>
                <a:lumMod val="94000"/>
              </a:schemeClr>
            </a:gs>
          </a:gsLst>
          <a:lin ang="5400000" scaled="0"/>
        </a:gradFill>
        <a:ln w="12700" cap="rnd" cmpd="sng" algn="ctr">
          <a:solidFill>
            <a:schemeClr val="accent3">
              <a:hueOff val="-827820"/>
              <a:satOff val="3761"/>
              <a:lumOff val="-4362"/>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C8CFD4F-2D6D-4962-B920-233F550C60BE}">
      <dsp:nvSpPr>
        <dsp:cNvPr id="0" name=""/>
        <dsp:cNvSpPr/>
      </dsp:nvSpPr>
      <dsp:spPr>
        <a:xfrm>
          <a:off x="4928573" y="3314922"/>
          <a:ext cx="933500" cy="155583"/>
        </a:xfrm>
        <a:prstGeom prst="parallelogram">
          <a:avLst>
            <a:gd name="adj" fmla="val 140840"/>
          </a:avLst>
        </a:prstGeom>
        <a:gradFill rotWithShape="0">
          <a:gsLst>
            <a:gs pos="0">
              <a:schemeClr val="accent3">
                <a:hueOff val="-862312"/>
                <a:satOff val="3918"/>
                <a:lumOff val="-4543"/>
                <a:alphaOff val="0"/>
                <a:tint val="96000"/>
                <a:lumMod val="100000"/>
              </a:schemeClr>
            </a:gs>
            <a:gs pos="78000">
              <a:schemeClr val="accent3">
                <a:hueOff val="-862312"/>
                <a:satOff val="3918"/>
                <a:lumOff val="-4543"/>
                <a:alphaOff val="0"/>
                <a:shade val="94000"/>
                <a:lumMod val="94000"/>
              </a:schemeClr>
            </a:gs>
          </a:gsLst>
          <a:lin ang="5400000" scaled="0"/>
        </a:gradFill>
        <a:ln w="12700" cap="rnd" cmpd="sng" algn="ctr">
          <a:solidFill>
            <a:schemeClr val="accent3">
              <a:hueOff val="-862312"/>
              <a:satOff val="3918"/>
              <a:lumOff val="-4543"/>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C8CAD98-4675-47E6-9CAD-527B06BC188C}">
      <dsp:nvSpPr>
        <dsp:cNvPr id="0" name=""/>
        <dsp:cNvSpPr/>
      </dsp:nvSpPr>
      <dsp:spPr>
        <a:xfrm>
          <a:off x="5916528" y="3314922"/>
          <a:ext cx="933500" cy="155583"/>
        </a:xfrm>
        <a:prstGeom prst="parallelogram">
          <a:avLst>
            <a:gd name="adj" fmla="val 140840"/>
          </a:avLst>
        </a:prstGeom>
        <a:gradFill rotWithShape="0">
          <a:gsLst>
            <a:gs pos="0">
              <a:schemeClr val="accent3">
                <a:hueOff val="-896805"/>
                <a:satOff val="4074"/>
                <a:lumOff val="-4725"/>
                <a:alphaOff val="0"/>
                <a:tint val="96000"/>
                <a:lumMod val="100000"/>
              </a:schemeClr>
            </a:gs>
            <a:gs pos="78000">
              <a:schemeClr val="accent3">
                <a:hueOff val="-896805"/>
                <a:satOff val="4074"/>
                <a:lumOff val="-4725"/>
                <a:alphaOff val="0"/>
                <a:shade val="94000"/>
                <a:lumMod val="94000"/>
              </a:schemeClr>
            </a:gs>
          </a:gsLst>
          <a:lin ang="5400000" scaled="0"/>
        </a:gradFill>
        <a:ln w="12700" cap="rnd" cmpd="sng" algn="ctr">
          <a:solidFill>
            <a:schemeClr val="accent3">
              <a:hueOff val="-896805"/>
              <a:satOff val="4074"/>
              <a:lumOff val="-4725"/>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A7ADB83-8801-415D-9396-81D48BE26CCA}">
      <dsp:nvSpPr>
        <dsp:cNvPr id="0" name=""/>
        <dsp:cNvSpPr/>
      </dsp:nvSpPr>
      <dsp:spPr>
        <a:xfrm>
          <a:off x="6904483" y="3314922"/>
          <a:ext cx="933500" cy="155583"/>
        </a:xfrm>
        <a:prstGeom prst="parallelogram">
          <a:avLst>
            <a:gd name="adj" fmla="val 140840"/>
          </a:avLst>
        </a:prstGeom>
        <a:gradFill rotWithShape="0">
          <a:gsLst>
            <a:gs pos="0">
              <a:schemeClr val="accent3">
                <a:hueOff val="-931297"/>
                <a:satOff val="4231"/>
                <a:lumOff val="-4907"/>
                <a:alphaOff val="0"/>
                <a:tint val="96000"/>
                <a:lumMod val="100000"/>
              </a:schemeClr>
            </a:gs>
            <a:gs pos="78000">
              <a:schemeClr val="accent3">
                <a:hueOff val="-931297"/>
                <a:satOff val="4231"/>
                <a:lumOff val="-4907"/>
                <a:alphaOff val="0"/>
                <a:shade val="94000"/>
                <a:lumMod val="94000"/>
              </a:schemeClr>
            </a:gs>
          </a:gsLst>
          <a:lin ang="5400000" scaled="0"/>
        </a:gradFill>
        <a:ln w="12700" cap="rnd" cmpd="sng" algn="ctr">
          <a:solidFill>
            <a:schemeClr val="accent3">
              <a:hueOff val="-931297"/>
              <a:satOff val="4231"/>
              <a:lumOff val="-4907"/>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111BA38-732F-4ACE-B4C3-2C8814D3FDBD}">
      <dsp:nvSpPr>
        <dsp:cNvPr id="0" name=""/>
        <dsp:cNvSpPr/>
      </dsp:nvSpPr>
      <dsp:spPr>
        <a:xfrm>
          <a:off x="836729" y="3570812"/>
          <a:ext cx="7001254" cy="636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مراجعة الطبيب وإجراء الفحوصات الدوريّة</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836729" y="3570812"/>
        <a:ext cx="7001254" cy="636477"/>
      </dsp:txXfrm>
    </dsp:sp>
    <dsp:sp modelId="{7D8989E3-528F-495A-AE97-0EAE727362D0}">
      <dsp:nvSpPr>
        <dsp:cNvPr id="0" name=""/>
        <dsp:cNvSpPr/>
      </dsp:nvSpPr>
      <dsp:spPr>
        <a:xfrm>
          <a:off x="976754" y="4207289"/>
          <a:ext cx="933500" cy="155583"/>
        </a:xfrm>
        <a:prstGeom prst="parallelogram">
          <a:avLst>
            <a:gd name="adj" fmla="val 140840"/>
          </a:avLst>
        </a:prstGeom>
        <a:gradFill rotWithShape="0">
          <a:gsLst>
            <a:gs pos="0">
              <a:schemeClr val="accent3">
                <a:hueOff val="-965790"/>
                <a:satOff val="4388"/>
                <a:lumOff val="-5088"/>
                <a:alphaOff val="0"/>
                <a:tint val="96000"/>
                <a:lumMod val="100000"/>
              </a:schemeClr>
            </a:gs>
            <a:gs pos="78000">
              <a:schemeClr val="accent3">
                <a:hueOff val="-965790"/>
                <a:satOff val="4388"/>
                <a:lumOff val="-5088"/>
                <a:alphaOff val="0"/>
                <a:shade val="94000"/>
                <a:lumMod val="94000"/>
              </a:schemeClr>
            </a:gs>
          </a:gsLst>
          <a:lin ang="5400000" scaled="0"/>
        </a:gradFill>
        <a:ln w="12700" cap="rnd" cmpd="sng" algn="ctr">
          <a:solidFill>
            <a:schemeClr val="accent3">
              <a:hueOff val="-965790"/>
              <a:satOff val="4388"/>
              <a:lumOff val="-5088"/>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B1B8820-6133-489E-9F5D-53DA8EE67C7F}">
      <dsp:nvSpPr>
        <dsp:cNvPr id="0" name=""/>
        <dsp:cNvSpPr/>
      </dsp:nvSpPr>
      <dsp:spPr>
        <a:xfrm>
          <a:off x="1964709" y="4207289"/>
          <a:ext cx="933500" cy="155583"/>
        </a:xfrm>
        <a:prstGeom prst="parallelogram">
          <a:avLst>
            <a:gd name="adj" fmla="val 140840"/>
          </a:avLst>
        </a:prstGeom>
        <a:gradFill rotWithShape="0">
          <a:gsLst>
            <a:gs pos="0">
              <a:schemeClr val="accent3">
                <a:hueOff val="-1000282"/>
                <a:satOff val="4545"/>
                <a:lumOff val="-5270"/>
                <a:alphaOff val="0"/>
                <a:tint val="96000"/>
                <a:lumMod val="100000"/>
              </a:schemeClr>
            </a:gs>
            <a:gs pos="78000">
              <a:schemeClr val="accent3">
                <a:hueOff val="-1000282"/>
                <a:satOff val="4545"/>
                <a:lumOff val="-5270"/>
                <a:alphaOff val="0"/>
                <a:shade val="94000"/>
                <a:lumMod val="94000"/>
              </a:schemeClr>
            </a:gs>
          </a:gsLst>
          <a:lin ang="5400000" scaled="0"/>
        </a:gradFill>
        <a:ln w="12700" cap="rnd" cmpd="sng" algn="ctr">
          <a:solidFill>
            <a:schemeClr val="accent3">
              <a:hueOff val="-1000282"/>
              <a:satOff val="4545"/>
              <a:lumOff val="-5270"/>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31EDFE1-C4F6-4F05-9827-CC733BB48C49}">
      <dsp:nvSpPr>
        <dsp:cNvPr id="0" name=""/>
        <dsp:cNvSpPr/>
      </dsp:nvSpPr>
      <dsp:spPr>
        <a:xfrm>
          <a:off x="2952664" y="4207289"/>
          <a:ext cx="933500" cy="155583"/>
        </a:xfrm>
        <a:prstGeom prst="parallelogram">
          <a:avLst>
            <a:gd name="adj" fmla="val 140840"/>
          </a:avLst>
        </a:prstGeom>
        <a:gradFill rotWithShape="0">
          <a:gsLst>
            <a:gs pos="0">
              <a:schemeClr val="accent3">
                <a:hueOff val="-1034775"/>
                <a:satOff val="4701"/>
                <a:lumOff val="-5452"/>
                <a:alphaOff val="0"/>
                <a:tint val="96000"/>
                <a:lumMod val="100000"/>
              </a:schemeClr>
            </a:gs>
            <a:gs pos="78000">
              <a:schemeClr val="accent3">
                <a:hueOff val="-1034775"/>
                <a:satOff val="4701"/>
                <a:lumOff val="-5452"/>
                <a:alphaOff val="0"/>
                <a:shade val="94000"/>
                <a:lumMod val="94000"/>
              </a:schemeClr>
            </a:gs>
          </a:gsLst>
          <a:lin ang="5400000" scaled="0"/>
        </a:gradFill>
        <a:ln w="12700" cap="rnd" cmpd="sng" algn="ctr">
          <a:solidFill>
            <a:schemeClr val="accent3">
              <a:hueOff val="-1034775"/>
              <a:satOff val="4701"/>
              <a:lumOff val="-5452"/>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3122BD6-400B-4251-8B59-132970007132}">
      <dsp:nvSpPr>
        <dsp:cNvPr id="0" name=""/>
        <dsp:cNvSpPr/>
      </dsp:nvSpPr>
      <dsp:spPr>
        <a:xfrm>
          <a:off x="3940618" y="4207289"/>
          <a:ext cx="933500" cy="155583"/>
        </a:xfrm>
        <a:prstGeom prst="parallelogram">
          <a:avLst>
            <a:gd name="adj" fmla="val 140840"/>
          </a:avLst>
        </a:prstGeom>
        <a:gradFill rotWithShape="0">
          <a:gsLst>
            <a:gs pos="0">
              <a:schemeClr val="accent3">
                <a:hueOff val="-1069267"/>
                <a:satOff val="4858"/>
                <a:lumOff val="-5634"/>
                <a:alphaOff val="0"/>
                <a:tint val="96000"/>
                <a:lumMod val="100000"/>
              </a:schemeClr>
            </a:gs>
            <a:gs pos="78000">
              <a:schemeClr val="accent3">
                <a:hueOff val="-1069267"/>
                <a:satOff val="4858"/>
                <a:lumOff val="-5634"/>
                <a:alphaOff val="0"/>
                <a:shade val="94000"/>
                <a:lumMod val="94000"/>
              </a:schemeClr>
            </a:gs>
          </a:gsLst>
          <a:lin ang="5400000" scaled="0"/>
        </a:gradFill>
        <a:ln w="12700" cap="rnd" cmpd="sng" algn="ctr">
          <a:solidFill>
            <a:schemeClr val="accent3">
              <a:hueOff val="-1069267"/>
              <a:satOff val="4858"/>
              <a:lumOff val="-5634"/>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A1F2413-56C0-44A9-B08C-71999D2EA26C}">
      <dsp:nvSpPr>
        <dsp:cNvPr id="0" name=""/>
        <dsp:cNvSpPr/>
      </dsp:nvSpPr>
      <dsp:spPr>
        <a:xfrm>
          <a:off x="4928573" y="4207289"/>
          <a:ext cx="933500" cy="155583"/>
        </a:xfrm>
        <a:prstGeom prst="parallelogram">
          <a:avLst>
            <a:gd name="adj" fmla="val 140840"/>
          </a:avLst>
        </a:prstGeom>
        <a:gradFill rotWithShape="0">
          <a:gsLst>
            <a:gs pos="0">
              <a:schemeClr val="accent3">
                <a:hueOff val="-1103760"/>
                <a:satOff val="5015"/>
                <a:lumOff val="-5815"/>
                <a:alphaOff val="0"/>
                <a:tint val="96000"/>
                <a:lumMod val="100000"/>
              </a:schemeClr>
            </a:gs>
            <a:gs pos="78000">
              <a:schemeClr val="accent3">
                <a:hueOff val="-1103760"/>
                <a:satOff val="5015"/>
                <a:lumOff val="-5815"/>
                <a:alphaOff val="0"/>
                <a:shade val="94000"/>
                <a:lumMod val="94000"/>
              </a:schemeClr>
            </a:gs>
          </a:gsLst>
          <a:lin ang="5400000" scaled="0"/>
        </a:gradFill>
        <a:ln w="12700" cap="rnd" cmpd="sng" algn="ctr">
          <a:solidFill>
            <a:schemeClr val="accent3">
              <a:hueOff val="-1103760"/>
              <a:satOff val="5015"/>
              <a:lumOff val="-5815"/>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76F1287-52C1-460A-A91B-300F75DCDAA7}">
      <dsp:nvSpPr>
        <dsp:cNvPr id="0" name=""/>
        <dsp:cNvSpPr/>
      </dsp:nvSpPr>
      <dsp:spPr>
        <a:xfrm>
          <a:off x="5916528" y="4207289"/>
          <a:ext cx="933500" cy="155583"/>
        </a:xfrm>
        <a:prstGeom prst="parallelogram">
          <a:avLst>
            <a:gd name="adj" fmla="val 140840"/>
          </a:avLst>
        </a:prstGeom>
        <a:gradFill rotWithShape="0">
          <a:gsLst>
            <a:gs pos="0">
              <a:schemeClr val="accent3">
                <a:hueOff val="-1138252"/>
                <a:satOff val="5171"/>
                <a:lumOff val="-5997"/>
                <a:alphaOff val="0"/>
                <a:tint val="96000"/>
                <a:lumMod val="100000"/>
              </a:schemeClr>
            </a:gs>
            <a:gs pos="78000">
              <a:schemeClr val="accent3">
                <a:hueOff val="-1138252"/>
                <a:satOff val="5171"/>
                <a:lumOff val="-5997"/>
                <a:alphaOff val="0"/>
                <a:shade val="94000"/>
                <a:lumMod val="94000"/>
              </a:schemeClr>
            </a:gs>
          </a:gsLst>
          <a:lin ang="5400000" scaled="0"/>
        </a:gradFill>
        <a:ln w="12700" cap="rnd" cmpd="sng" algn="ctr">
          <a:solidFill>
            <a:schemeClr val="accent3">
              <a:hueOff val="-1138252"/>
              <a:satOff val="5171"/>
              <a:lumOff val="-5997"/>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4966070-20AB-4977-B44B-C92DD010D379}">
      <dsp:nvSpPr>
        <dsp:cNvPr id="0" name=""/>
        <dsp:cNvSpPr/>
      </dsp:nvSpPr>
      <dsp:spPr>
        <a:xfrm>
          <a:off x="6904483" y="4207289"/>
          <a:ext cx="933500" cy="155583"/>
        </a:xfrm>
        <a:prstGeom prst="parallelogram">
          <a:avLst>
            <a:gd name="adj" fmla="val 140840"/>
          </a:avLst>
        </a:prstGeom>
        <a:gradFill rotWithShape="0">
          <a:gsLst>
            <a:gs pos="0">
              <a:schemeClr val="accent3">
                <a:hueOff val="-1172745"/>
                <a:satOff val="5328"/>
                <a:lumOff val="-6179"/>
                <a:alphaOff val="0"/>
                <a:tint val="96000"/>
                <a:lumMod val="100000"/>
              </a:schemeClr>
            </a:gs>
            <a:gs pos="78000">
              <a:schemeClr val="accent3">
                <a:hueOff val="-1172745"/>
                <a:satOff val="5328"/>
                <a:lumOff val="-6179"/>
                <a:alphaOff val="0"/>
                <a:shade val="94000"/>
                <a:lumMod val="94000"/>
              </a:schemeClr>
            </a:gs>
          </a:gsLst>
          <a:lin ang="5400000" scaled="0"/>
        </a:gradFill>
        <a:ln w="12700" cap="rnd" cmpd="sng" algn="ctr">
          <a:solidFill>
            <a:schemeClr val="accent3">
              <a:hueOff val="-1172745"/>
              <a:satOff val="5328"/>
              <a:lumOff val="-6179"/>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8F0C471-113B-4604-91B1-7C86A03E8305}">
      <dsp:nvSpPr>
        <dsp:cNvPr id="0" name=""/>
        <dsp:cNvSpPr/>
      </dsp:nvSpPr>
      <dsp:spPr>
        <a:xfrm>
          <a:off x="836729" y="4463179"/>
          <a:ext cx="7001254" cy="636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lvl="0" algn="ctr" defTabSz="1244600" rtl="1">
            <a:lnSpc>
              <a:spcPct val="90000"/>
            </a:lnSpc>
            <a:spcBef>
              <a:spcPct val="0"/>
            </a:spcBef>
            <a:spcAft>
              <a:spcPct val="35000"/>
            </a:spcAft>
          </a:pPr>
          <a:r>
            <a:rPr lang="ar-SA" sz="2800" b="1" kern="1200" dirty="0" smtClean="0">
              <a:latin typeface="Traditional Arabic" pitchFamily="18" charset="-78"/>
              <a:cs typeface="Traditional Arabic" pitchFamily="18" charset="-78"/>
            </a:rPr>
            <a:t>تجنّب التدخين وتعاطي الكحول، والحرص على تقليل الكافيين</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836729" y="4463179"/>
        <a:ext cx="7001254" cy="636477"/>
      </dsp:txXfrm>
    </dsp:sp>
    <dsp:sp modelId="{068D3C93-1B80-4905-845F-212F88A56BB6}">
      <dsp:nvSpPr>
        <dsp:cNvPr id="0" name=""/>
        <dsp:cNvSpPr/>
      </dsp:nvSpPr>
      <dsp:spPr>
        <a:xfrm>
          <a:off x="976754" y="5099657"/>
          <a:ext cx="933500" cy="155583"/>
        </a:xfrm>
        <a:prstGeom prst="parallelogram">
          <a:avLst>
            <a:gd name="adj" fmla="val 140840"/>
          </a:avLst>
        </a:prstGeom>
        <a:gradFill rotWithShape="0">
          <a:gsLst>
            <a:gs pos="0">
              <a:schemeClr val="accent3">
                <a:hueOff val="-1207237"/>
                <a:satOff val="5485"/>
                <a:lumOff val="-6361"/>
                <a:alphaOff val="0"/>
                <a:tint val="96000"/>
                <a:lumMod val="100000"/>
              </a:schemeClr>
            </a:gs>
            <a:gs pos="78000">
              <a:schemeClr val="accent3">
                <a:hueOff val="-1207237"/>
                <a:satOff val="5485"/>
                <a:lumOff val="-6361"/>
                <a:alphaOff val="0"/>
                <a:shade val="94000"/>
                <a:lumMod val="94000"/>
              </a:schemeClr>
            </a:gs>
          </a:gsLst>
          <a:lin ang="5400000" scaled="0"/>
        </a:gradFill>
        <a:ln w="12700" cap="rnd" cmpd="sng" algn="ctr">
          <a:solidFill>
            <a:schemeClr val="accent3">
              <a:hueOff val="-1207237"/>
              <a:satOff val="5485"/>
              <a:lumOff val="-6361"/>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B00433F-66A8-4C12-88E0-C792081C70B7}">
      <dsp:nvSpPr>
        <dsp:cNvPr id="0" name=""/>
        <dsp:cNvSpPr/>
      </dsp:nvSpPr>
      <dsp:spPr>
        <a:xfrm>
          <a:off x="1964709" y="5099657"/>
          <a:ext cx="933500" cy="155583"/>
        </a:xfrm>
        <a:prstGeom prst="parallelogram">
          <a:avLst>
            <a:gd name="adj" fmla="val 140840"/>
          </a:avLst>
        </a:prstGeom>
        <a:gradFill rotWithShape="0">
          <a:gsLst>
            <a:gs pos="0">
              <a:schemeClr val="accent3">
                <a:hueOff val="-1241730"/>
                <a:satOff val="5641"/>
                <a:lumOff val="-6542"/>
                <a:alphaOff val="0"/>
                <a:tint val="96000"/>
                <a:lumMod val="100000"/>
              </a:schemeClr>
            </a:gs>
            <a:gs pos="78000">
              <a:schemeClr val="accent3">
                <a:hueOff val="-1241730"/>
                <a:satOff val="5641"/>
                <a:lumOff val="-6542"/>
                <a:alphaOff val="0"/>
                <a:shade val="94000"/>
                <a:lumMod val="94000"/>
              </a:schemeClr>
            </a:gs>
          </a:gsLst>
          <a:lin ang="5400000" scaled="0"/>
        </a:gradFill>
        <a:ln w="12700" cap="rnd" cmpd="sng" algn="ctr">
          <a:solidFill>
            <a:schemeClr val="accent3">
              <a:hueOff val="-1241730"/>
              <a:satOff val="5641"/>
              <a:lumOff val="-6542"/>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C8B7D0F-796C-444A-9F7F-E24779E23E97}">
      <dsp:nvSpPr>
        <dsp:cNvPr id="0" name=""/>
        <dsp:cNvSpPr/>
      </dsp:nvSpPr>
      <dsp:spPr>
        <a:xfrm>
          <a:off x="2952664" y="5099657"/>
          <a:ext cx="933500" cy="155583"/>
        </a:xfrm>
        <a:prstGeom prst="parallelogram">
          <a:avLst>
            <a:gd name="adj" fmla="val 140840"/>
          </a:avLst>
        </a:prstGeom>
        <a:gradFill rotWithShape="0">
          <a:gsLst>
            <a:gs pos="0">
              <a:schemeClr val="accent3">
                <a:hueOff val="-1276222"/>
                <a:satOff val="5798"/>
                <a:lumOff val="-6724"/>
                <a:alphaOff val="0"/>
                <a:tint val="96000"/>
                <a:lumMod val="100000"/>
              </a:schemeClr>
            </a:gs>
            <a:gs pos="78000">
              <a:schemeClr val="accent3">
                <a:hueOff val="-1276222"/>
                <a:satOff val="5798"/>
                <a:lumOff val="-6724"/>
                <a:alphaOff val="0"/>
                <a:shade val="94000"/>
                <a:lumMod val="94000"/>
              </a:schemeClr>
            </a:gs>
          </a:gsLst>
          <a:lin ang="5400000" scaled="0"/>
        </a:gradFill>
        <a:ln w="12700" cap="rnd" cmpd="sng" algn="ctr">
          <a:solidFill>
            <a:schemeClr val="accent3">
              <a:hueOff val="-1276222"/>
              <a:satOff val="5798"/>
              <a:lumOff val="-6724"/>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89F8EC0-85EB-4B95-86B1-58F9CE1E89A1}">
      <dsp:nvSpPr>
        <dsp:cNvPr id="0" name=""/>
        <dsp:cNvSpPr/>
      </dsp:nvSpPr>
      <dsp:spPr>
        <a:xfrm>
          <a:off x="3940618" y="5099657"/>
          <a:ext cx="933500" cy="155583"/>
        </a:xfrm>
        <a:prstGeom prst="parallelogram">
          <a:avLst>
            <a:gd name="adj" fmla="val 140840"/>
          </a:avLst>
        </a:prstGeom>
        <a:gradFill rotWithShape="0">
          <a:gsLst>
            <a:gs pos="0">
              <a:schemeClr val="accent3">
                <a:hueOff val="-1310715"/>
                <a:satOff val="5955"/>
                <a:lumOff val="-6906"/>
                <a:alphaOff val="0"/>
                <a:tint val="96000"/>
                <a:lumMod val="100000"/>
              </a:schemeClr>
            </a:gs>
            <a:gs pos="78000">
              <a:schemeClr val="accent3">
                <a:hueOff val="-1310715"/>
                <a:satOff val="5955"/>
                <a:lumOff val="-6906"/>
                <a:alphaOff val="0"/>
                <a:shade val="94000"/>
                <a:lumMod val="94000"/>
              </a:schemeClr>
            </a:gs>
          </a:gsLst>
          <a:lin ang="5400000" scaled="0"/>
        </a:gradFill>
        <a:ln w="12700" cap="rnd" cmpd="sng" algn="ctr">
          <a:solidFill>
            <a:schemeClr val="accent3">
              <a:hueOff val="-1310715"/>
              <a:satOff val="5955"/>
              <a:lumOff val="-6906"/>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C015BE5-2B15-4A1E-BF19-06A50F621870}">
      <dsp:nvSpPr>
        <dsp:cNvPr id="0" name=""/>
        <dsp:cNvSpPr/>
      </dsp:nvSpPr>
      <dsp:spPr>
        <a:xfrm>
          <a:off x="4928573" y="5099657"/>
          <a:ext cx="933500" cy="155583"/>
        </a:xfrm>
        <a:prstGeom prst="parallelogram">
          <a:avLst>
            <a:gd name="adj" fmla="val 140840"/>
          </a:avLst>
        </a:prstGeom>
        <a:gradFill rotWithShape="0">
          <a:gsLst>
            <a:gs pos="0">
              <a:schemeClr val="accent3">
                <a:hueOff val="-1345207"/>
                <a:satOff val="6112"/>
                <a:lumOff val="-7088"/>
                <a:alphaOff val="0"/>
                <a:tint val="96000"/>
                <a:lumMod val="100000"/>
              </a:schemeClr>
            </a:gs>
            <a:gs pos="78000">
              <a:schemeClr val="accent3">
                <a:hueOff val="-1345207"/>
                <a:satOff val="6112"/>
                <a:lumOff val="-7088"/>
                <a:alphaOff val="0"/>
                <a:shade val="94000"/>
                <a:lumMod val="94000"/>
              </a:schemeClr>
            </a:gs>
          </a:gsLst>
          <a:lin ang="5400000" scaled="0"/>
        </a:gradFill>
        <a:ln w="12700" cap="rnd" cmpd="sng" algn="ctr">
          <a:solidFill>
            <a:schemeClr val="accent3">
              <a:hueOff val="-1345207"/>
              <a:satOff val="6112"/>
              <a:lumOff val="-7088"/>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EAD8F14-FDD8-4292-89AF-79686A8E26A5}">
      <dsp:nvSpPr>
        <dsp:cNvPr id="0" name=""/>
        <dsp:cNvSpPr/>
      </dsp:nvSpPr>
      <dsp:spPr>
        <a:xfrm>
          <a:off x="5916528" y="5099657"/>
          <a:ext cx="933500" cy="155583"/>
        </a:xfrm>
        <a:prstGeom prst="parallelogram">
          <a:avLst>
            <a:gd name="adj" fmla="val 140840"/>
          </a:avLst>
        </a:prstGeom>
        <a:gradFill rotWithShape="0">
          <a:gsLst>
            <a:gs pos="0">
              <a:schemeClr val="accent3">
                <a:hueOff val="-1379700"/>
                <a:satOff val="6268"/>
                <a:lumOff val="-7269"/>
                <a:alphaOff val="0"/>
                <a:tint val="96000"/>
                <a:lumMod val="100000"/>
              </a:schemeClr>
            </a:gs>
            <a:gs pos="78000">
              <a:schemeClr val="accent3">
                <a:hueOff val="-1379700"/>
                <a:satOff val="6268"/>
                <a:lumOff val="-7269"/>
                <a:alphaOff val="0"/>
                <a:shade val="94000"/>
                <a:lumMod val="94000"/>
              </a:schemeClr>
            </a:gs>
          </a:gsLst>
          <a:lin ang="5400000" scaled="0"/>
        </a:gradFill>
        <a:ln w="12700" cap="rnd" cmpd="sng" algn="ctr">
          <a:solidFill>
            <a:schemeClr val="accent3">
              <a:hueOff val="-1379700"/>
              <a:satOff val="6268"/>
              <a:lumOff val="-7269"/>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B013C2C-B12E-4A4C-A9F2-E067EFA848B6}">
      <dsp:nvSpPr>
        <dsp:cNvPr id="0" name=""/>
        <dsp:cNvSpPr/>
      </dsp:nvSpPr>
      <dsp:spPr>
        <a:xfrm>
          <a:off x="6904483" y="5099657"/>
          <a:ext cx="933500" cy="155583"/>
        </a:xfrm>
        <a:prstGeom prst="parallelogram">
          <a:avLst>
            <a:gd name="adj" fmla="val 140840"/>
          </a:avLst>
        </a:prstGeom>
        <a:gradFill rotWithShape="0">
          <a:gsLst>
            <a:gs pos="0">
              <a:schemeClr val="accent3">
                <a:hueOff val="-1414192"/>
                <a:satOff val="6425"/>
                <a:lumOff val="-7451"/>
                <a:alphaOff val="0"/>
                <a:tint val="96000"/>
                <a:lumMod val="100000"/>
              </a:schemeClr>
            </a:gs>
            <a:gs pos="78000">
              <a:schemeClr val="accent3">
                <a:hueOff val="-1414192"/>
                <a:satOff val="6425"/>
                <a:lumOff val="-7451"/>
                <a:alphaOff val="0"/>
                <a:shade val="94000"/>
                <a:lumMod val="94000"/>
              </a:schemeClr>
            </a:gs>
          </a:gsLst>
          <a:lin ang="5400000" scaled="0"/>
        </a:gradFill>
        <a:ln w="12700" cap="rnd" cmpd="sng" algn="ctr">
          <a:solidFill>
            <a:schemeClr val="accent3">
              <a:hueOff val="-1414192"/>
              <a:satOff val="6425"/>
              <a:lumOff val="-7451"/>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846A44-024C-4CEC-A1F3-288FEF75A253}">
      <dsp:nvSpPr>
        <dsp:cNvPr id="0" name=""/>
        <dsp:cNvSpPr/>
      </dsp:nvSpPr>
      <dsp:spPr>
        <a:xfrm>
          <a:off x="-32804" y="0"/>
          <a:ext cx="6716942" cy="5400600"/>
        </a:xfrm>
        <a:prstGeom prst="triangle">
          <a:avLst/>
        </a:prstGeom>
        <a:solidFill>
          <a:schemeClr val="tx2">
            <a:lumMod val="75000"/>
          </a:schemeClr>
        </a:solidFill>
        <a:ln w="25400" cap="flat" cmpd="sng" algn="ctr">
          <a:noFill/>
          <a:prstDash val="solid"/>
        </a:ln>
        <a:effectLst/>
        <a:scene3d>
          <a:camera prst="orthographicFront">
            <a:rot lat="0" lon="0" rev="0"/>
          </a:camera>
          <a:lightRig rig="glow" dir="t">
            <a:rot lat="0" lon="0" rev="14100000"/>
          </a:lightRig>
        </a:scene3d>
        <a:sp3d prstMaterial="softEdge">
          <a:bevelT w="127000" prst="artDeco"/>
        </a:sp3d>
      </dsp:spPr>
      <dsp:style>
        <a:lnRef idx="2">
          <a:scrgbClr r="0" g="0" b="0"/>
        </a:lnRef>
        <a:fillRef idx="1">
          <a:scrgbClr r="0" g="0" b="0"/>
        </a:fillRef>
        <a:effectRef idx="0">
          <a:scrgbClr r="0" g="0" b="0"/>
        </a:effectRef>
        <a:fontRef idx="minor">
          <a:schemeClr val="lt1"/>
        </a:fontRef>
      </dsp:style>
    </dsp:sp>
    <dsp:sp modelId="{534C2EDE-D2EE-475C-BFF6-5FDD13188FCB}">
      <dsp:nvSpPr>
        <dsp:cNvPr id="0" name=""/>
        <dsp:cNvSpPr/>
      </dsp:nvSpPr>
      <dsp:spPr>
        <a:xfrm>
          <a:off x="2868492" y="857145"/>
          <a:ext cx="3823306" cy="680010"/>
        </a:xfrm>
        <a:prstGeom prst="roundRect">
          <a:avLst/>
        </a:prstGeom>
        <a:solidFill>
          <a:sysClr val="window" lastClr="FFFFFF">
            <a:lumMod val="85000"/>
          </a:sysClr>
        </a:solidFill>
        <a:ln w="25400" cap="flat" cmpd="sng" algn="ctr">
          <a:noFill/>
          <a:prstDash val="solid"/>
        </a:ln>
        <a:effectLst/>
        <a:scene3d>
          <a:camera prst="orthographicFront">
            <a:rot lat="0" lon="0" rev="0"/>
          </a:camera>
          <a:lightRig rig="glow" dir="t">
            <a:rot lat="0" lon="0" rev="14100000"/>
          </a:lightRig>
        </a:scene3d>
        <a:sp3d prstMaterial="softEdge">
          <a:bevelT w="127000" prst="artDeco"/>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tx2">
                  <a:lumMod val="75000"/>
                </a:schemeClr>
              </a:solidFill>
              <a:latin typeface="Traditional Arabic" pitchFamily="18" charset="-78"/>
              <a:cs typeface="Traditional Arabic" pitchFamily="18" charset="-78"/>
            </a:rPr>
            <a:t>التأثير على القلب</a:t>
          </a:r>
          <a:endParaRPr lang="en-US" sz="2800" kern="1200" dirty="0">
            <a:solidFill>
              <a:schemeClr val="tx2">
                <a:lumMod val="75000"/>
              </a:schemeClr>
            </a:solidFill>
            <a:latin typeface="Traditional Arabic" pitchFamily="18" charset="-78"/>
            <a:ea typeface="+mn-ea"/>
            <a:cs typeface="Traditional Arabic" pitchFamily="18" charset="-78"/>
          </a:endParaRPr>
        </a:p>
      </dsp:txBody>
      <dsp:txXfrm>
        <a:off x="2901687" y="890340"/>
        <a:ext cx="3756916" cy="613620"/>
      </dsp:txXfrm>
    </dsp:sp>
    <dsp:sp modelId="{0A97025C-291E-441C-8C31-142F5DFBE05E}">
      <dsp:nvSpPr>
        <dsp:cNvPr id="0" name=""/>
        <dsp:cNvSpPr/>
      </dsp:nvSpPr>
      <dsp:spPr>
        <a:xfrm>
          <a:off x="2335088" y="1649231"/>
          <a:ext cx="4897766" cy="859104"/>
        </a:xfrm>
        <a:prstGeom prst="roundRect">
          <a:avLst/>
        </a:prstGeom>
        <a:solidFill>
          <a:srgbClr val="4F81BD">
            <a:lumMod val="60000"/>
            <a:lumOff val="40000"/>
          </a:srgbClr>
        </a:solidFill>
        <a:ln w="25400" cap="flat" cmpd="sng" algn="ctr">
          <a:noFill/>
          <a:prstDash val="solid"/>
        </a:ln>
        <a:effectLst/>
        <a:scene3d>
          <a:camera prst="orthographicFront">
            <a:rot lat="0" lon="0" rev="0"/>
          </a:camera>
          <a:lightRig rig="glow" dir="t">
            <a:rot lat="0" lon="0" rev="14100000"/>
          </a:lightRig>
        </a:scene3d>
        <a:sp3d prstMaterial="softEdge">
          <a:bevelT w="127000" prst="artDeco"/>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tx2">
                  <a:lumMod val="75000"/>
                </a:schemeClr>
              </a:solidFill>
              <a:latin typeface="Traditional Arabic" pitchFamily="18" charset="-78"/>
              <a:cs typeface="Traditional Arabic" pitchFamily="18" charset="-78"/>
            </a:rPr>
            <a:t>الإصابة بضيق الشرايين</a:t>
          </a:r>
          <a:endParaRPr lang="ar-EG" sz="2800" kern="1200" dirty="0">
            <a:solidFill>
              <a:schemeClr val="tx2">
                <a:lumMod val="75000"/>
              </a:schemeClr>
            </a:solidFill>
            <a:latin typeface="Traditional Arabic" pitchFamily="18" charset="-78"/>
            <a:ea typeface="+mn-ea"/>
            <a:cs typeface="Traditional Arabic" pitchFamily="18" charset="-78"/>
          </a:endParaRPr>
        </a:p>
      </dsp:txBody>
      <dsp:txXfrm>
        <a:off x="2377026" y="1691169"/>
        <a:ext cx="4813890" cy="775228"/>
      </dsp:txXfrm>
    </dsp:sp>
    <dsp:sp modelId="{8BDA5CB0-E6D3-480A-A491-5F717DDA8831}">
      <dsp:nvSpPr>
        <dsp:cNvPr id="0" name=""/>
        <dsp:cNvSpPr/>
      </dsp:nvSpPr>
      <dsp:spPr>
        <a:xfrm>
          <a:off x="1768354" y="2605783"/>
          <a:ext cx="6056581" cy="872169"/>
        </a:xfrm>
        <a:prstGeom prst="roundRect">
          <a:avLst/>
        </a:prstGeom>
        <a:solidFill>
          <a:srgbClr val="C0504D">
            <a:lumMod val="40000"/>
            <a:lumOff val="60000"/>
          </a:srgbClr>
        </a:solidFill>
        <a:ln w="25400" cap="flat" cmpd="sng" algn="ctr">
          <a:noFill/>
          <a:prstDash val="solid"/>
        </a:ln>
        <a:effectLst/>
        <a:scene3d>
          <a:camera prst="orthographicFront">
            <a:rot lat="0" lon="0" rev="0"/>
          </a:camera>
          <a:lightRig rig="glow" dir="t">
            <a:rot lat="0" lon="0" rev="14100000"/>
          </a:lightRig>
        </a:scene3d>
        <a:sp3d prstMaterial="softEdge">
          <a:bevelT w="127000" prst="artDeco"/>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tx2">
                  <a:lumMod val="75000"/>
                </a:schemeClr>
              </a:solidFill>
              <a:latin typeface="Traditional Arabic" pitchFamily="18" charset="-78"/>
              <a:cs typeface="Traditional Arabic" pitchFamily="18" charset="-78"/>
            </a:rPr>
            <a:t>زيادة احتماليّة الإصابة بأحد أنواع الأورام السرطانية</a:t>
          </a:r>
          <a:endParaRPr lang="ar-EG" sz="2800" kern="1200" dirty="0">
            <a:solidFill>
              <a:schemeClr val="tx2">
                <a:lumMod val="75000"/>
              </a:schemeClr>
            </a:solidFill>
            <a:latin typeface="Traditional Arabic" pitchFamily="18" charset="-78"/>
            <a:ea typeface="+mn-ea"/>
            <a:cs typeface="Traditional Arabic" pitchFamily="18" charset="-78"/>
          </a:endParaRPr>
        </a:p>
      </dsp:txBody>
      <dsp:txXfrm>
        <a:off x="1810930" y="2648359"/>
        <a:ext cx="5971429" cy="787017"/>
      </dsp:txXfrm>
    </dsp:sp>
    <dsp:sp modelId="{727DAD86-7A3C-42C7-A2CD-8B4BB5AE320F}">
      <dsp:nvSpPr>
        <dsp:cNvPr id="0" name=""/>
        <dsp:cNvSpPr/>
      </dsp:nvSpPr>
      <dsp:spPr>
        <a:xfrm>
          <a:off x="1075525" y="3573267"/>
          <a:ext cx="7467722" cy="848611"/>
        </a:xfrm>
        <a:prstGeom prst="roundRect">
          <a:avLst/>
        </a:prstGeom>
        <a:solidFill>
          <a:srgbClr val="D48886"/>
        </a:solidFill>
        <a:ln w="25400" cap="flat" cmpd="sng" algn="ctr">
          <a:noFill/>
          <a:prstDash val="solid"/>
        </a:ln>
        <a:effectLst/>
        <a:scene3d>
          <a:camera prst="orthographicFront">
            <a:rot lat="0" lon="0" rev="0"/>
          </a:camera>
          <a:lightRig rig="glow" dir="t">
            <a:rot lat="0" lon="0" rev="14100000"/>
          </a:lightRig>
        </a:scene3d>
        <a:sp3d prstMaterial="softEdge">
          <a:bevelT w="127000" prst="artDeco"/>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tx2">
                  <a:lumMod val="75000"/>
                </a:schemeClr>
              </a:solidFill>
              <a:latin typeface="Traditional Arabic" pitchFamily="18" charset="-78"/>
              <a:cs typeface="Traditional Arabic" pitchFamily="18" charset="-78"/>
            </a:rPr>
            <a:t>الإصابة بفقر الدم الناتج عن فقدان الشهية؛ بسبب الضّغط النفسي والتوتر</a:t>
          </a:r>
          <a:endParaRPr lang="ar-EG" sz="2800" kern="1200" dirty="0">
            <a:solidFill>
              <a:schemeClr val="tx2">
                <a:lumMod val="75000"/>
              </a:schemeClr>
            </a:solidFill>
            <a:latin typeface="Traditional Arabic" pitchFamily="18" charset="-78"/>
            <a:ea typeface="+mn-ea"/>
            <a:cs typeface="Traditional Arabic" pitchFamily="18" charset="-78"/>
          </a:endParaRPr>
        </a:p>
      </dsp:txBody>
      <dsp:txXfrm>
        <a:off x="1116951" y="3614693"/>
        <a:ext cx="7384870" cy="765759"/>
      </dsp:txXfrm>
    </dsp:sp>
    <dsp:sp modelId="{3953EE18-CC5E-40BC-80DC-02E5569FD84E}">
      <dsp:nvSpPr>
        <dsp:cNvPr id="0" name=""/>
        <dsp:cNvSpPr/>
      </dsp:nvSpPr>
      <dsp:spPr>
        <a:xfrm>
          <a:off x="799433" y="4596746"/>
          <a:ext cx="7870996" cy="803853"/>
        </a:xfrm>
        <a:prstGeom prst="roundRect">
          <a:avLst/>
        </a:prstGeom>
        <a:solidFill>
          <a:schemeClr val="accent4">
            <a:lumMod val="60000"/>
            <a:lumOff val="40000"/>
          </a:schemeClr>
        </a:solidFill>
        <a:ln w="25400" cap="flat" cmpd="sng" algn="ctr">
          <a:noFill/>
          <a:prstDash val="solid"/>
        </a:ln>
        <a:effectLst/>
        <a:scene3d>
          <a:camera prst="orthographicFront">
            <a:rot lat="0" lon="0" rev="0"/>
          </a:camera>
          <a:lightRig rig="glow" dir="t">
            <a:rot lat="0" lon="0" rev="14100000"/>
          </a:lightRig>
        </a:scene3d>
        <a:sp3d prstMaterial="softEdge">
          <a:bevelT w="127000" prst="artDeco"/>
        </a:sp3d>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tx2">
                  <a:lumMod val="75000"/>
                </a:schemeClr>
              </a:solidFill>
              <a:latin typeface="Traditional Arabic" pitchFamily="18" charset="-78"/>
              <a:cs typeface="Traditional Arabic" pitchFamily="18" charset="-78"/>
            </a:rPr>
            <a:t>الإصابة بأمراضٍ عديدة أخرى، مثل: أوجاع الظهر، والرقبة، والكتفين، والمعدة</a:t>
          </a:r>
          <a:endParaRPr lang="ar-EG" sz="2800" kern="1200" dirty="0">
            <a:solidFill>
              <a:schemeClr val="tx2">
                <a:lumMod val="75000"/>
              </a:schemeClr>
            </a:solidFill>
            <a:latin typeface="Traditional Arabic" pitchFamily="18" charset="-78"/>
            <a:ea typeface="+mn-ea"/>
            <a:cs typeface="Traditional Arabic" pitchFamily="18" charset="-78"/>
          </a:endParaRPr>
        </a:p>
      </dsp:txBody>
      <dsp:txXfrm>
        <a:off x="838674" y="4635987"/>
        <a:ext cx="7792514" cy="7253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C798A2-1D7D-4241-ACE5-6D2A8C1B9F25}">
      <dsp:nvSpPr>
        <dsp:cNvPr id="0" name=""/>
        <dsp:cNvSpPr/>
      </dsp:nvSpPr>
      <dsp:spPr>
        <a:xfrm>
          <a:off x="5883690" y="390568"/>
          <a:ext cx="2718682" cy="1902742"/>
        </a:xfrm>
        <a:prstGeom prst="rect">
          <a:avLst/>
        </a:prstGeom>
        <a:solidFill>
          <a:srgbClr val="AC0056"/>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الاستراتيجيّات الفسيولوجيّة التي تتركَّزُ حول المشكلة</a:t>
          </a:r>
          <a:endParaRPr lang="ar-EG" sz="2800" b="1"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5883690" y="390568"/>
        <a:ext cx="2718682" cy="1902742"/>
      </dsp:txXfrm>
    </dsp:sp>
    <dsp:sp modelId="{60CE695C-2035-4633-9701-9457AB4E8036}">
      <dsp:nvSpPr>
        <dsp:cNvPr id="0" name=""/>
        <dsp:cNvSpPr/>
      </dsp:nvSpPr>
      <dsp:spPr>
        <a:xfrm>
          <a:off x="2945958" y="390568"/>
          <a:ext cx="2718682" cy="1902742"/>
        </a:xfrm>
        <a:prstGeom prst="rect">
          <a:avLst/>
        </a:prstGeom>
        <a:solidFill>
          <a:srgbClr val="009999"/>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الاستراتيجيّات المعرفيّة التي تدور حول المشكلة</a:t>
          </a:r>
          <a:endParaRPr lang="ar-EG" sz="2800" b="1"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2945958" y="390568"/>
        <a:ext cx="2718682" cy="1902742"/>
      </dsp:txXfrm>
    </dsp:sp>
    <dsp:sp modelId="{793B0B08-E8DD-4CC4-B311-C1E511B25EFA}">
      <dsp:nvSpPr>
        <dsp:cNvPr id="0" name=""/>
        <dsp:cNvSpPr/>
      </dsp:nvSpPr>
      <dsp:spPr>
        <a:xfrm>
          <a:off x="8227" y="390568"/>
          <a:ext cx="2718682" cy="1902742"/>
        </a:xfrm>
        <a:prstGeom prst="rect">
          <a:avLst/>
        </a:prstGeom>
        <a:solidFill>
          <a:srgbClr val="660066"/>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الاستراتيجيّات السلوكيّة التي تتركَّز حول المشكلة</a:t>
          </a:r>
          <a:endParaRPr lang="ar-EG" sz="2800" b="1"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8227" y="390568"/>
        <a:ext cx="2718682" cy="1902742"/>
      </dsp:txXfrm>
    </dsp:sp>
    <dsp:sp modelId="{CD17947A-DC3C-45AE-AAB2-830EE80AA4DB}">
      <dsp:nvSpPr>
        <dsp:cNvPr id="0" name=""/>
        <dsp:cNvSpPr/>
      </dsp:nvSpPr>
      <dsp:spPr>
        <a:xfrm>
          <a:off x="4414824" y="2512359"/>
          <a:ext cx="2718682" cy="1902742"/>
        </a:xfrm>
        <a:prstGeom prst="rect">
          <a:avLst/>
        </a:prstGeom>
        <a:solidFill>
          <a:srgbClr val="006699"/>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الاستراتيجيّات الفسيولوجيّة التي تدور حول آليّة الانفِعال</a:t>
          </a:r>
          <a:endParaRPr lang="ar-EG" sz="2800" b="1"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4414824" y="2512359"/>
        <a:ext cx="2718682" cy="1902742"/>
      </dsp:txXfrm>
    </dsp:sp>
    <dsp:sp modelId="{6A203054-6D3D-45D4-8FC0-A00A288D9E13}">
      <dsp:nvSpPr>
        <dsp:cNvPr id="0" name=""/>
        <dsp:cNvSpPr/>
      </dsp:nvSpPr>
      <dsp:spPr>
        <a:xfrm>
          <a:off x="1477093" y="2512359"/>
          <a:ext cx="2718682" cy="1902742"/>
        </a:xfrm>
        <a:prstGeom prst="rect">
          <a:avLst/>
        </a:prstGeom>
        <a:solidFill>
          <a:srgbClr val="990033"/>
        </a:solidFill>
        <a:ln w="25400" cap="flat" cmpd="sng" algn="ctr">
          <a:solidFill>
            <a:sysClr val="window" lastClr="FFFFFF">
              <a:hueOff val="0"/>
              <a:satOff val="0"/>
              <a:lumOff val="0"/>
              <a:alphaOff val="0"/>
            </a:sysClr>
          </a:solidFill>
          <a:prstDash val="solid"/>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استراتيجيّات سلوكيّة تدور حول الانفعال</a:t>
          </a:r>
          <a:endParaRPr lang="ar-EG" sz="2800" b="1" kern="1200" dirty="0">
            <a:solidFill>
              <a:sysClr val="window" lastClr="FFFFFF"/>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1477093" y="2512359"/>
        <a:ext cx="2718682" cy="190274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EA30B5-244E-4A14-9A3C-7CC4AA6BE0CA}">
      <dsp:nvSpPr>
        <dsp:cNvPr id="0" name=""/>
        <dsp:cNvSpPr/>
      </dsp:nvSpPr>
      <dsp:spPr>
        <a:xfrm rot="4396374">
          <a:off x="1513062" y="1183859"/>
          <a:ext cx="5135771" cy="3581560"/>
        </a:xfrm>
        <a:prstGeom prst="swooshArrow">
          <a:avLst>
            <a:gd name="adj1" fmla="val 16310"/>
            <a:gd name="adj2" fmla="val 3137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3E3AAC5-D1F5-40F3-BBD2-03726E6300C2}">
      <dsp:nvSpPr>
        <dsp:cNvPr id="0" name=""/>
        <dsp:cNvSpPr/>
      </dsp:nvSpPr>
      <dsp:spPr>
        <a:xfrm>
          <a:off x="3656169" y="1810960"/>
          <a:ext cx="129694" cy="129694"/>
        </a:xfrm>
        <a:prstGeom prst="ellipse">
          <a:avLst/>
        </a:prstGeom>
        <a:solidFill>
          <a:srgbClr val="C0504D">
            <a:tint val="4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 modelId="{21B420B3-19B7-465B-9F1A-EE2099C841FE}">
      <dsp:nvSpPr>
        <dsp:cNvPr id="0" name=""/>
        <dsp:cNvSpPr/>
      </dsp:nvSpPr>
      <dsp:spPr>
        <a:xfrm>
          <a:off x="4785699" y="2912172"/>
          <a:ext cx="129694" cy="129694"/>
        </a:xfrm>
        <a:prstGeom prst="ellipse">
          <a:avLst/>
        </a:prstGeom>
        <a:solidFill>
          <a:srgbClr val="C0504D">
            <a:tint val="4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 modelId="{EBB473D7-E0E9-484D-B347-76AE5535ACFA}">
      <dsp:nvSpPr>
        <dsp:cNvPr id="0" name=""/>
        <dsp:cNvSpPr/>
      </dsp:nvSpPr>
      <dsp:spPr>
        <a:xfrm>
          <a:off x="730703" y="21769"/>
          <a:ext cx="3000545" cy="9518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b" anchorCtr="0">
          <a:noAutofit/>
        </a:bodyPr>
        <a:lstStyle/>
        <a:p>
          <a:pPr lvl="0" algn="ctr" defTabSz="1422400" rtl="1">
            <a:lnSpc>
              <a:spcPct val="90000"/>
            </a:lnSpc>
            <a:spcBef>
              <a:spcPct val="0"/>
            </a:spcBef>
            <a:spcAft>
              <a:spcPct val="35000"/>
            </a:spcAft>
          </a:pPr>
          <a:r>
            <a:rPr lang="ar-SA"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ضغوطات الحياة اليوميّة</a:t>
          </a:r>
          <a:endParaRPr lang="ar-EG" sz="3200" b="1"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730703" y="21769"/>
        <a:ext cx="3000545" cy="951884"/>
      </dsp:txXfrm>
    </dsp:sp>
    <dsp:sp modelId="{32E7AFE2-C09C-4E40-AAA2-932E2FDDD595}">
      <dsp:nvSpPr>
        <dsp:cNvPr id="0" name=""/>
        <dsp:cNvSpPr/>
      </dsp:nvSpPr>
      <dsp:spPr>
        <a:xfrm>
          <a:off x="4125488" y="1301078"/>
          <a:ext cx="4135887" cy="9518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l" defTabSz="1422400" rtl="1">
            <a:lnSpc>
              <a:spcPct val="90000"/>
            </a:lnSpc>
            <a:spcBef>
              <a:spcPct val="0"/>
            </a:spcBef>
            <a:spcAft>
              <a:spcPct val="35000"/>
            </a:spcAft>
          </a:pPr>
          <a:r>
            <a:rPr lang="ar-SA"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ضغوطات غير عاديّة</a:t>
          </a:r>
          <a:endParaRPr lang="ar-EG" sz="3200" b="1"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4125488" y="1301078"/>
        <a:ext cx="4135887" cy="951884"/>
      </dsp:txXfrm>
    </dsp:sp>
    <dsp:sp modelId="{6FBA5684-75AA-4C14-BCC3-B33032AF31CB}">
      <dsp:nvSpPr>
        <dsp:cNvPr id="0" name=""/>
        <dsp:cNvSpPr/>
      </dsp:nvSpPr>
      <dsp:spPr>
        <a:xfrm>
          <a:off x="349701" y="2596484"/>
          <a:ext cx="4054791" cy="9518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r" defTabSz="1422400" rtl="1">
            <a:lnSpc>
              <a:spcPct val="90000"/>
            </a:lnSpc>
            <a:spcBef>
              <a:spcPct val="0"/>
            </a:spcBef>
            <a:spcAft>
              <a:spcPct val="35000"/>
            </a:spcAft>
          </a:pPr>
          <a:r>
            <a:rPr lang="ar-SA"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ضغوطات قصيرة الأجل</a:t>
          </a:r>
          <a:endParaRPr lang="ar-EG" sz="3200" b="1"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349701" y="2596484"/>
        <a:ext cx="4054791" cy="951884"/>
      </dsp:txXfrm>
    </dsp:sp>
    <dsp:sp modelId="{4A69F93A-D2E8-4371-908C-FCB483D4B010}">
      <dsp:nvSpPr>
        <dsp:cNvPr id="0" name=""/>
        <dsp:cNvSpPr/>
      </dsp:nvSpPr>
      <dsp:spPr>
        <a:xfrm>
          <a:off x="3901047" y="4997395"/>
          <a:ext cx="4054791" cy="9518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t" anchorCtr="0">
          <a:noAutofit/>
        </a:bodyPr>
        <a:lstStyle/>
        <a:p>
          <a:pPr lvl="0" algn="ctr" defTabSz="1422400" rtl="1">
            <a:lnSpc>
              <a:spcPct val="90000"/>
            </a:lnSpc>
            <a:spcBef>
              <a:spcPct val="0"/>
            </a:spcBef>
            <a:spcAft>
              <a:spcPct val="35000"/>
            </a:spcAft>
          </a:pPr>
          <a:r>
            <a:rPr lang="ar-SA"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ضغوطات طويلة الأجل</a:t>
          </a:r>
          <a:endParaRPr lang="ar-EG" sz="3200" b="1"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3901047" y="4997395"/>
        <a:ext cx="4054791" cy="9518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C4CA9B-96FC-492C-A0A4-747FFB8D4268}">
      <dsp:nvSpPr>
        <dsp:cNvPr id="0" name=""/>
        <dsp:cNvSpPr/>
      </dsp:nvSpPr>
      <dsp:spPr>
        <a:xfrm>
          <a:off x="0" y="40228"/>
          <a:ext cx="8073198" cy="729558"/>
        </a:xfrm>
        <a:prstGeom prst="roundRect">
          <a:avLst/>
        </a:prstGeom>
        <a:solidFill>
          <a:srgbClr val="C0504D">
            <a:lumMod val="20000"/>
            <a:lumOff val="80000"/>
          </a:srgb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tx1"/>
              </a:solidFill>
              <a:latin typeface="Traditional Arabic" pitchFamily="18" charset="-78"/>
              <a:cs typeface="Traditional Arabic" pitchFamily="18" charset="-78"/>
            </a:rPr>
            <a:t>عدم كتمان الأمور المزعجة</a:t>
          </a:r>
          <a:endParaRPr lang="ar-EG" sz="2800" b="1" kern="1200" dirty="0">
            <a:solidFill>
              <a:schemeClr val="tx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35614" y="75842"/>
        <a:ext cx="8001970" cy="658330"/>
      </dsp:txXfrm>
    </dsp:sp>
    <dsp:sp modelId="{63F5E38B-C67A-4506-9323-A381DA9AB33B}">
      <dsp:nvSpPr>
        <dsp:cNvPr id="0" name=""/>
        <dsp:cNvSpPr/>
      </dsp:nvSpPr>
      <dsp:spPr>
        <a:xfrm>
          <a:off x="0" y="744377"/>
          <a:ext cx="8073198" cy="729558"/>
        </a:xfrm>
        <a:prstGeom prst="roundRect">
          <a:avLst/>
        </a:prstGeom>
        <a:solidFill>
          <a:sysClr val="window" lastClr="FFFFFF">
            <a:lumMod val="75000"/>
          </a:sys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tx1"/>
              </a:solidFill>
              <a:latin typeface="Traditional Arabic" pitchFamily="18" charset="-78"/>
              <a:cs typeface="Traditional Arabic" pitchFamily="18" charset="-78"/>
            </a:rPr>
            <a:t>محاولة تثبيت التركيز على كيفيّة حل المشكلة</a:t>
          </a:r>
          <a:endParaRPr lang="ar-EG" sz="2800" b="1" kern="1200" dirty="0">
            <a:solidFill>
              <a:schemeClr val="tx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35614" y="779991"/>
        <a:ext cx="8001970" cy="658330"/>
      </dsp:txXfrm>
    </dsp:sp>
    <dsp:sp modelId="{BA433907-3C2F-4D7C-9172-35D629F041DE}">
      <dsp:nvSpPr>
        <dsp:cNvPr id="0" name=""/>
        <dsp:cNvSpPr/>
      </dsp:nvSpPr>
      <dsp:spPr>
        <a:xfrm>
          <a:off x="0" y="1487140"/>
          <a:ext cx="8073198" cy="729558"/>
        </a:xfrm>
        <a:prstGeom prst="roundRect">
          <a:avLst/>
        </a:prstGeom>
        <a:solidFill>
          <a:srgbClr val="1F497D">
            <a:lumMod val="40000"/>
            <a:lumOff val="60000"/>
          </a:srgb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tx1"/>
              </a:solidFill>
              <a:latin typeface="Traditional Arabic" pitchFamily="18" charset="-78"/>
              <a:cs typeface="Traditional Arabic" pitchFamily="18" charset="-78"/>
            </a:rPr>
            <a:t>استشارة من لديهم خبرة في المشكلة</a:t>
          </a:r>
          <a:endParaRPr lang="ar-EG" sz="2800" b="1" kern="1200" dirty="0">
            <a:solidFill>
              <a:schemeClr val="tx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35614" y="1522754"/>
        <a:ext cx="8001970" cy="658330"/>
      </dsp:txXfrm>
    </dsp:sp>
    <dsp:sp modelId="{4D9CBFA8-0624-453A-9442-9768B946809C}">
      <dsp:nvSpPr>
        <dsp:cNvPr id="0" name=""/>
        <dsp:cNvSpPr/>
      </dsp:nvSpPr>
      <dsp:spPr>
        <a:xfrm>
          <a:off x="0" y="2229904"/>
          <a:ext cx="8073198" cy="729558"/>
        </a:xfrm>
        <a:prstGeom prst="roundRect">
          <a:avLst/>
        </a:prstGeom>
        <a:solidFill>
          <a:srgbClr val="9BBB59">
            <a:lumMod val="60000"/>
            <a:lumOff val="40000"/>
          </a:srgb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tx1"/>
              </a:solidFill>
              <a:latin typeface="Traditional Arabic" pitchFamily="18" charset="-78"/>
              <a:cs typeface="Traditional Arabic" pitchFamily="18" charset="-78"/>
            </a:rPr>
            <a:t>عدم العمل دون وضع خطة أو هدف</a:t>
          </a:r>
          <a:endParaRPr lang="ar-EG" sz="2800" b="1" kern="1200" dirty="0">
            <a:solidFill>
              <a:schemeClr val="tx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35614" y="2265518"/>
        <a:ext cx="8001970" cy="658330"/>
      </dsp:txXfrm>
    </dsp:sp>
    <dsp:sp modelId="{9ECE6B1A-DA93-47D5-99BA-BE3DF7B40240}">
      <dsp:nvSpPr>
        <dsp:cNvPr id="0" name=""/>
        <dsp:cNvSpPr/>
      </dsp:nvSpPr>
      <dsp:spPr>
        <a:xfrm>
          <a:off x="0" y="2972668"/>
          <a:ext cx="8073198" cy="729558"/>
        </a:xfrm>
        <a:prstGeom prst="roundRect">
          <a:avLst/>
        </a:prstGeom>
        <a:solidFill>
          <a:srgbClr val="8064A2">
            <a:lumMod val="60000"/>
            <a:lumOff val="40000"/>
          </a:srgb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tx1"/>
              </a:solidFill>
              <a:latin typeface="Traditional Arabic" pitchFamily="18" charset="-78"/>
              <a:cs typeface="Traditional Arabic" pitchFamily="18" charset="-78"/>
            </a:rPr>
            <a:t>محاولة مواجهة القلق، والخوف، والاضطراب</a:t>
          </a:r>
          <a:endParaRPr lang="ar-EG" sz="2800" b="1" kern="1200" dirty="0">
            <a:solidFill>
              <a:schemeClr val="tx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35614" y="3008282"/>
        <a:ext cx="8001970" cy="658330"/>
      </dsp:txXfrm>
    </dsp:sp>
    <dsp:sp modelId="{13246A7D-2395-4E14-B1F5-DD8921B167CF}">
      <dsp:nvSpPr>
        <dsp:cNvPr id="0" name=""/>
        <dsp:cNvSpPr/>
      </dsp:nvSpPr>
      <dsp:spPr>
        <a:xfrm>
          <a:off x="0" y="3715431"/>
          <a:ext cx="8073198" cy="729558"/>
        </a:xfrm>
        <a:prstGeom prst="roundRect">
          <a:avLst/>
        </a:prstGeom>
        <a:solidFill>
          <a:srgbClr val="4BACC6">
            <a:lumMod val="60000"/>
            <a:lumOff val="40000"/>
          </a:srgb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tx1"/>
              </a:solidFill>
              <a:latin typeface="Traditional Arabic" pitchFamily="18" charset="-78"/>
              <a:cs typeface="Traditional Arabic" pitchFamily="18" charset="-78"/>
            </a:rPr>
            <a:t>السعي نحو التعامل مع المشكلات بكل مرونة</a:t>
          </a:r>
          <a:endParaRPr lang="ar-EG" sz="2800" b="1" kern="1200" dirty="0">
            <a:solidFill>
              <a:schemeClr val="tx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35614" y="3751045"/>
        <a:ext cx="8001970" cy="658330"/>
      </dsp:txXfrm>
    </dsp:sp>
    <dsp:sp modelId="{9600A432-32A6-41AD-9F0C-24F614C8D054}">
      <dsp:nvSpPr>
        <dsp:cNvPr id="0" name=""/>
        <dsp:cNvSpPr/>
      </dsp:nvSpPr>
      <dsp:spPr>
        <a:xfrm>
          <a:off x="0" y="4458195"/>
          <a:ext cx="8073198" cy="729558"/>
        </a:xfrm>
        <a:prstGeom prst="roundRect">
          <a:avLst/>
        </a:prstGeom>
        <a:solidFill>
          <a:srgbClr val="F79646">
            <a:lumMod val="60000"/>
            <a:lumOff val="40000"/>
          </a:srgbClr>
        </a:solidFill>
        <a:ln>
          <a:noFill/>
        </a:ln>
        <a:effectLst/>
        <a:scene3d>
          <a:camera prst="orthographicFront">
            <a:rot lat="0" lon="0" rev="0"/>
          </a:camera>
          <a:lightRig rig="contrasting" dir="t">
            <a:rot lat="0" lon="0" rev="7800000"/>
          </a:lightRig>
        </a:scene3d>
        <a:sp3d>
          <a:bevelT w="139700" h="139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chemeClr val="tx1"/>
              </a:solidFill>
              <a:latin typeface="Traditional Arabic" pitchFamily="18" charset="-78"/>
              <a:cs typeface="Traditional Arabic" pitchFamily="18" charset="-78"/>
            </a:rPr>
            <a:t>أخذ فترات كافية من الراحة اولاسترخاء</a:t>
          </a:r>
          <a:endParaRPr lang="ar-EG" sz="2800" b="1" kern="1200" dirty="0">
            <a:solidFill>
              <a:schemeClr val="tx1"/>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35614" y="4493809"/>
        <a:ext cx="8001970" cy="65833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9362D9-4C76-46F3-8974-F881D46818F5}">
      <dsp:nvSpPr>
        <dsp:cNvPr id="0" name=""/>
        <dsp:cNvSpPr/>
      </dsp:nvSpPr>
      <dsp:spPr>
        <a:xfrm>
          <a:off x="0" y="685"/>
          <a:ext cx="8208912" cy="785499"/>
        </a:xfrm>
        <a:prstGeom prst="roundRect">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smtClean="0">
              <a:effectLst/>
              <a:latin typeface="Traditional Arabic" pitchFamily="18" charset="-78"/>
              <a:cs typeface="Traditional Arabic" pitchFamily="18" charset="-78"/>
            </a:rPr>
            <a:t>أخذ عطلات من حين لآخر أو وقت استراحة خلال فترات العمل المنتظمة</a:t>
          </a:r>
          <a:endParaRPr lang="ar-EG" sz="2800" b="1" kern="1200" dirty="0">
            <a:effectLst/>
            <a:latin typeface="Traditional Arabic" pitchFamily="18" charset="-78"/>
            <a:ea typeface="+mn-ea"/>
            <a:cs typeface="Traditional Arabic" pitchFamily="18" charset="-78"/>
          </a:endParaRPr>
        </a:p>
      </dsp:txBody>
      <dsp:txXfrm>
        <a:off x="38345" y="39030"/>
        <a:ext cx="8132222" cy="708809"/>
      </dsp:txXfrm>
    </dsp:sp>
    <dsp:sp modelId="{718356B2-C6AC-450D-B726-0E48C947F9F2}">
      <dsp:nvSpPr>
        <dsp:cNvPr id="0" name=""/>
        <dsp:cNvSpPr/>
      </dsp:nvSpPr>
      <dsp:spPr>
        <a:xfrm>
          <a:off x="0" y="800401"/>
          <a:ext cx="8208912" cy="785499"/>
        </a:xfrm>
        <a:prstGeom prst="roundRect">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smtClean="0">
              <a:effectLst/>
              <a:latin typeface="Traditional Arabic" pitchFamily="18" charset="-78"/>
              <a:cs typeface="Traditional Arabic" pitchFamily="18" charset="-78"/>
            </a:rPr>
            <a:t>العثور على هواية مسلية مثل البستنة أو ممارسة النجارة</a:t>
          </a:r>
          <a:endParaRPr lang="ar-EG" sz="2800" b="1" kern="1200" dirty="0">
            <a:effectLst/>
            <a:latin typeface="Traditional Arabic" pitchFamily="18" charset="-78"/>
            <a:ea typeface="+mn-ea"/>
            <a:cs typeface="Traditional Arabic" pitchFamily="18" charset="-78"/>
          </a:endParaRPr>
        </a:p>
      </dsp:txBody>
      <dsp:txXfrm>
        <a:off x="38345" y="838746"/>
        <a:ext cx="8132222" cy="708809"/>
      </dsp:txXfrm>
    </dsp:sp>
    <dsp:sp modelId="{E6B1D78A-B413-4BC7-A30E-323CB70A23ED}">
      <dsp:nvSpPr>
        <dsp:cNvPr id="0" name=""/>
        <dsp:cNvSpPr/>
      </dsp:nvSpPr>
      <dsp:spPr>
        <a:xfrm>
          <a:off x="0" y="1600118"/>
          <a:ext cx="8208912" cy="785499"/>
        </a:xfrm>
        <a:prstGeom prst="roundRect">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smtClean="0">
              <a:effectLst/>
              <a:latin typeface="Traditional Arabic" pitchFamily="18" charset="-78"/>
              <a:cs typeface="Traditional Arabic" pitchFamily="18" charset="-78"/>
            </a:rPr>
            <a:t>القيام بتمارين التنفس لخفض عدد ضربات القلب</a:t>
          </a:r>
          <a:endParaRPr lang="ar-EG" sz="2800" b="1" kern="1200" dirty="0">
            <a:effectLst/>
            <a:latin typeface="Traditional Arabic" pitchFamily="18" charset="-78"/>
            <a:ea typeface="+mn-ea"/>
            <a:cs typeface="Traditional Arabic" pitchFamily="18" charset="-78"/>
          </a:endParaRPr>
        </a:p>
      </dsp:txBody>
      <dsp:txXfrm>
        <a:off x="38345" y="1638463"/>
        <a:ext cx="8132222" cy="708809"/>
      </dsp:txXfrm>
    </dsp:sp>
    <dsp:sp modelId="{9EDCA1A8-FE66-4ACB-AC69-47F1A94C4EAB}">
      <dsp:nvSpPr>
        <dsp:cNvPr id="0" name=""/>
        <dsp:cNvSpPr/>
      </dsp:nvSpPr>
      <dsp:spPr>
        <a:xfrm>
          <a:off x="0" y="2399835"/>
          <a:ext cx="8208912" cy="785499"/>
        </a:xfrm>
        <a:prstGeom prst="roundRect">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smtClean="0">
              <a:effectLst/>
              <a:latin typeface="Traditional Arabic" pitchFamily="18" charset="-78"/>
              <a:cs typeface="Traditional Arabic" pitchFamily="18" charset="-78"/>
            </a:rPr>
            <a:t>تجنب تحمل الكثير من المسؤوليات في البيت أو العمل</a:t>
          </a:r>
          <a:endParaRPr lang="ar-EG" sz="2800" b="1" kern="1200" dirty="0">
            <a:effectLst/>
            <a:latin typeface="Traditional Arabic" pitchFamily="18" charset="-78"/>
            <a:ea typeface="+mn-ea"/>
            <a:cs typeface="Traditional Arabic" pitchFamily="18" charset="-78"/>
          </a:endParaRPr>
        </a:p>
      </dsp:txBody>
      <dsp:txXfrm>
        <a:off x="38345" y="2438180"/>
        <a:ext cx="8132222" cy="708809"/>
      </dsp:txXfrm>
    </dsp:sp>
    <dsp:sp modelId="{7F0BC09A-0D34-4A18-BA54-70A13D731AC0}">
      <dsp:nvSpPr>
        <dsp:cNvPr id="0" name=""/>
        <dsp:cNvSpPr/>
      </dsp:nvSpPr>
      <dsp:spPr>
        <a:xfrm>
          <a:off x="0" y="3199552"/>
          <a:ext cx="8208912" cy="785499"/>
        </a:xfrm>
        <a:prstGeom prst="roundRect">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effectLst/>
              <a:latin typeface="Traditional Arabic" pitchFamily="18" charset="-78"/>
              <a:cs typeface="Traditional Arabic" pitchFamily="18" charset="-78"/>
            </a:rPr>
            <a:t>إحاطة النفس بأشخاص داعمين وإيجابيين</a:t>
          </a:r>
          <a:endParaRPr lang="ar-EG" sz="2800" b="1" kern="1200" dirty="0">
            <a:effectLst/>
            <a:latin typeface="Traditional Arabic" pitchFamily="18" charset="-78"/>
            <a:ea typeface="+mn-ea"/>
            <a:cs typeface="Traditional Arabic" pitchFamily="18" charset="-78"/>
          </a:endParaRPr>
        </a:p>
      </dsp:txBody>
      <dsp:txXfrm>
        <a:off x="38345" y="3237897"/>
        <a:ext cx="8132222" cy="708809"/>
      </dsp:txXfrm>
    </dsp:sp>
    <dsp:sp modelId="{D4D7EB44-55BF-4BC1-A7E6-4D65978EC272}">
      <dsp:nvSpPr>
        <dsp:cNvPr id="0" name=""/>
        <dsp:cNvSpPr/>
      </dsp:nvSpPr>
      <dsp:spPr>
        <a:xfrm>
          <a:off x="0" y="3999269"/>
          <a:ext cx="8208912" cy="785499"/>
        </a:xfrm>
        <a:prstGeom prst="roundRect">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smtClean="0">
              <a:effectLst/>
              <a:latin typeface="Traditional Arabic" pitchFamily="18" charset="-78"/>
              <a:cs typeface="Traditional Arabic" pitchFamily="18" charset="-78"/>
            </a:rPr>
            <a:t>تجنب المواقف الصعبة أو العصيبة والابتعاد عن التوتر</a:t>
          </a:r>
          <a:endParaRPr lang="ar-EG" sz="2800" b="1" kern="1200" dirty="0">
            <a:effectLst/>
            <a:latin typeface="Traditional Arabic" pitchFamily="18" charset="-78"/>
            <a:ea typeface="+mn-ea"/>
            <a:cs typeface="Traditional Arabic" pitchFamily="18" charset="-78"/>
          </a:endParaRPr>
        </a:p>
      </dsp:txBody>
      <dsp:txXfrm>
        <a:off x="38345" y="4037614"/>
        <a:ext cx="8132222" cy="70880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15E74E-ABB5-42BA-9A66-7003640B9D87}">
      <dsp:nvSpPr>
        <dsp:cNvPr id="0" name=""/>
        <dsp:cNvSpPr/>
      </dsp:nvSpPr>
      <dsp:spPr>
        <a:xfrm>
          <a:off x="2819393" y="1129"/>
          <a:ext cx="2743212" cy="2386086"/>
        </a:xfrm>
        <a:prstGeom prst="upArrow">
          <a:avLst>
            <a:gd name="adj1" fmla="val 50000"/>
            <a:gd name="adj2" fmla="val 35000"/>
          </a:avLst>
        </a:prstGeom>
        <a:solidFill>
          <a:schemeClr val="accent2">
            <a:lumMod val="60000"/>
            <a:lumOff val="40000"/>
          </a:schemeClr>
        </a:soli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rtl="1">
            <a:lnSpc>
              <a:spcPct val="90000"/>
            </a:lnSpc>
            <a:spcBef>
              <a:spcPct val="0"/>
            </a:spcBef>
            <a:spcAft>
              <a:spcPct val="35000"/>
            </a:spcAft>
          </a:pPr>
          <a:r>
            <a:rPr lang="ar-SA"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تحديد مصدر الضغط</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3505196" y="418694"/>
        <a:ext cx="1371606" cy="1968521"/>
      </dsp:txXfrm>
    </dsp:sp>
    <dsp:sp modelId="{436A2BAE-250C-47AD-9786-0AFD20670926}">
      <dsp:nvSpPr>
        <dsp:cNvPr id="0" name=""/>
        <dsp:cNvSpPr/>
      </dsp:nvSpPr>
      <dsp:spPr>
        <a:xfrm rot="7200000">
          <a:off x="4376007" y="2387983"/>
          <a:ext cx="2386086" cy="2386086"/>
        </a:xfrm>
        <a:prstGeom prst="upArrow">
          <a:avLst>
            <a:gd name="adj1" fmla="val 50000"/>
            <a:gd name="adj2" fmla="val 35000"/>
          </a:avLst>
        </a:prstGeom>
        <a:solidFill>
          <a:schemeClr val="bg1">
            <a:lumMod val="65000"/>
          </a:schemeClr>
        </a:soli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rtl="1">
            <a:lnSpc>
              <a:spcPct val="90000"/>
            </a:lnSpc>
            <a:spcBef>
              <a:spcPct val="0"/>
            </a:spcBef>
            <a:spcAft>
              <a:spcPct val="35000"/>
            </a:spcAft>
          </a:pPr>
          <a:r>
            <a:rPr lang="ar-SA"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التحلي بالهدوء</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4403978" y="2880114"/>
        <a:ext cx="1968521" cy="1193043"/>
      </dsp:txXfrm>
    </dsp:sp>
    <dsp:sp modelId="{351F7D36-BABB-4635-AE68-0B9A85F473B6}">
      <dsp:nvSpPr>
        <dsp:cNvPr id="0" name=""/>
        <dsp:cNvSpPr/>
      </dsp:nvSpPr>
      <dsp:spPr>
        <a:xfrm rot="14400000">
          <a:off x="1619905" y="2387983"/>
          <a:ext cx="2386086" cy="2386086"/>
        </a:xfrm>
        <a:prstGeom prst="upArrow">
          <a:avLst>
            <a:gd name="adj1" fmla="val 50000"/>
            <a:gd name="adj2" fmla="val 35000"/>
          </a:avLst>
        </a:prstGeom>
        <a:solidFill>
          <a:schemeClr val="accent5">
            <a:lumMod val="60000"/>
            <a:lumOff val="40000"/>
          </a:schemeClr>
        </a:soli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rtl="1">
            <a:lnSpc>
              <a:spcPct val="90000"/>
            </a:lnSpc>
            <a:spcBef>
              <a:spcPct val="0"/>
            </a:spcBef>
            <a:spcAft>
              <a:spcPct val="35000"/>
            </a:spcAft>
          </a:pPr>
          <a:r>
            <a:rPr lang="ar-SA" sz="32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الاعتناء بالنفس</a:t>
          </a:r>
          <a:endParaRPr lang="ar-EG" sz="32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rot="5400000">
        <a:off x="2009498" y="2880113"/>
        <a:ext cx="1968521" cy="119304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F40283-DB0B-45A9-AECD-83BEB9D3CFAF}">
      <dsp:nvSpPr>
        <dsp:cNvPr id="0" name=""/>
        <dsp:cNvSpPr/>
      </dsp:nvSpPr>
      <dsp:spPr>
        <a:xfrm>
          <a:off x="7396599" y="2484628"/>
          <a:ext cx="1345747" cy="7979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الغضب </a:t>
          </a:r>
          <a:endParaRPr lang="ar-EG" sz="2800" kern="12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ea typeface="+mn-ea"/>
            <a:cs typeface="Traditional Arabic" pitchFamily="18" charset="-78"/>
          </a:endParaRPr>
        </a:p>
      </dsp:txBody>
      <dsp:txXfrm>
        <a:off x="7396599" y="2484628"/>
        <a:ext cx="1345747" cy="797951"/>
      </dsp:txXfrm>
    </dsp:sp>
    <dsp:sp modelId="{FAF68399-57DC-4409-8D02-843DC325A37A}">
      <dsp:nvSpPr>
        <dsp:cNvPr id="0" name=""/>
        <dsp:cNvSpPr/>
      </dsp:nvSpPr>
      <dsp:spPr>
        <a:xfrm>
          <a:off x="7507611" y="2586492"/>
          <a:ext cx="89184" cy="89184"/>
        </a:xfrm>
        <a:prstGeom prst="ellips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37C4D44E-B222-445E-A3A4-E07D64456144}">
      <dsp:nvSpPr>
        <dsp:cNvPr id="0" name=""/>
        <dsp:cNvSpPr/>
      </dsp:nvSpPr>
      <dsp:spPr>
        <a:xfrm>
          <a:off x="7570040" y="2461634"/>
          <a:ext cx="89184" cy="89184"/>
        </a:xfrm>
        <a:prstGeom prst="ellipse">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371BAAE-D86A-4805-85E3-BC3B2A47FE57}">
      <dsp:nvSpPr>
        <dsp:cNvPr id="0" name=""/>
        <dsp:cNvSpPr/>
      </dsp:nvSpPr>
      <dsp:spPr>
        <a:xfrm>
          <a:off x="7719870" y="2486606"/>
          <a:ext cx="140147" cy="140147"/>
        </a:xfrm>
        <a:prstGeom prst="ellipse">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9B579D1B-C1FD-458C-A147-5ECDB059C065}">
      <dsp:nvSpPr>
        <dsp:cNvPr id="0" name=""/>
        <dsp:cNvSpPr/>
      </dsp:nvSpPr>
      <dsp:spPr>
        <a:xfrm>
          <a:off x="7844728" y="2349262"/>
          <a:ext cx="89184" cy="89184"/>
        </a:xfrm>
        <a:prstGeom prst="ellipse">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8F25648B-4B33-4D58-88B4-EB4FE5B03F82}">
      <dsp:nvSpPr>
        <dsp:cNvPr id="0" name=""/>
        <dsp:cNvSpPr/>
      </dsp:nvSpPr>
      <dsp:spPr>
        <a:xfrm>
          <a:off x="8007044" y="2299318"/>
          <a:ext cx="89184" cy="89184"/>
        </a:xfrm>
        <a:prstGeom prst="ellipse">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FFCFC6D-C644-465A-942F-B5FB46631B69}">
      <dsp:nvSpPr>
        <dsp:cNvPr id="0" name=""/>
        <dsp:cNvSpPr/>
      </dsp:nvSpPr>
      <dsp:spPr>
        <a:xfrm>
          <a:off x="8206817" y="2386719"/>
          <a:ext cx="89184" cy="89184"/>
        </a:xfrm>
        <a:prstGeom prst="ellips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925383EE-A752-488B-A854-8C935B2076C6}">
      <dsp:nvSpPr>
        <dsp:cNvPr id="0" name=""/>
        <dsp:cNvSpPr/>
      </dsp:nvSpPr>
      <dsp:spPr>
        <a:xfrm>
          <a:off x="8331675" y="2449148"/>
          <a:ext cx="140147" cy="140147"/>
        </a:xfrm>
        <a:prstGeom prst="ellipse">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DF551B6-3B4E-4499-B363-93524E7658B0}">
      <dsp:nvSpPr>
        <dsp:cNvPr id="0" name=""/>
        <dsp:cNvSpPr/>
      </dsp:nvSpPr>
      <dsp:spPr>
        <a:xfrm>
          <a:off x="8506477" y="2586492"/>
          <a:ext cx="89184" cy="89184"/>
        </a:xfrm>
        <a:prstGeom prst="ellipse">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912E57CF-A580-4E2F-AF07-EA4144D45A16}">
      <dsp:nvSpPr>
        <dsp:cNvPr id="0" name=""/>
        <dsp:cNvSpPr/>
      </dsp:nvSpPr>
      <dsp:spPr>
        <a:xfrm>
          <a:off x="8581392" y="2723837"/>
          <a:ext cx="89184" cy="89184"/>
        </a:xfrm>
        <a:prstGeom prst="ellipse">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8173FAC4-5090-45EC-80B9-C087D28F1EC1}">
      <dsp:nvSpPr>
        <dsp:cNvPr id="0" name=""/>
        <dsp:cNvSpPr/>
      </dsp:nvSpPr>
      <dsp:spPr>
        <a:xfrm>
          <a:off x="7932129" y="2461634"/>
          <a:ext cx="229331" cy="229331"/>
        </a:xfrm>
        <a:prstGeom prst="ellipse">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F2AE9D9-5088-42BB-A44D-246258FACA4F}">
      <dsp:nvSpPr>
        <dsp:cNvPr id="0" name=""/>
        <dsp:cNvSpPr/>
      </dsp:nvSpPr>
      <dsp:spPr>
        <a:xfrm>
          <a:off x="7445182" y="2936096"/>
          <a:ext cx="89184" cy="89184"/>
        </a:xfrm>
        <a:prstGeom prst="ellips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0B32F0FF-4253-4432-A1EA-0A5E159BBFBA}">
      <dsp:nvSpPr>
        <dsp:cNvPr id="0" name=""/>
        <dsp:cNvSpPr/>
      </dsp:nvSpPr>
      <dsp:spPr>
        <a:xfrm>
          <a:off x="7520097" y="3048468"/>
          <a:ext cx="140147" cy="140147"/>
        </a:xfrm>
        <a:prstGeom prst="ellipse">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B4EC59F-3CDE-4AB6-9638-FEAD280393FA}">
      <dsp:nvSpPr>
        <dsp:cNvPr id="0" name=""/>
        <dsp:cNvSpPr/>
      </dsp:nvSpPr>
      <dsp:spPr>
        <a:xfrm>
          <a:off x="7707384" y="3148355"/>
          <a:ext cx="203850" cy="203850"/>
        </a:xfrm>
        <a:prstGeom prst="ellipse">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3433E1A6-9034-46AD-B006-D73B3CA6F8D2}">
      <dsp:nvSpPr>
        <dsp:cNvPr id="0" name=""/>
        <dsp:cNvSpPr/>
      </dsp:nvSpPr>
      <dsp:spPr>
        <a:xfrm>
          <a:off x="7969587" y="3310670"/>
          <a:ext cx="89184" cy="89184"/>
        </a:xfrm>
        <a:prstGeom prst="ellipse">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7FAD83C-C303-43FF-9FCB-5E3EF05C5598}">
      <dsp:nvSpPr>
        <dsp:cNvPr id="0" name=""/>
        <dsp:cNvSpPr/>
      </dsp:nvSpPr>
      <dsp:spPr>
        <a:xfrm>
          <a:off x="8019530" y="3148355"/>
          <a:ext cx="140147" cy="140147"/>
        </a:xfrm>
        <a:prstGeom prst="ellipse">
          <a:avLst/>
        </a:prstGeom>
        <a:gradFill rotWithShape="0">
          <a:gsLst>
            <a:gs pos="0">
              <a:srgbClr val="F79646">
                <a:hueOff val="0"/>
                <a:satOff val="0"/>
                <a:lumOff val="0"/>
                <a:alphaOff val="0"/>
                <a:shade val="51000"/>
                <a:satMod val="130000"/>
              </a:srgbClr>
            </a:gs>
            <a:gs pos="80000">
              <a:srgbClr val="F79646">
                <a:hueOff val="0"/>
                <a:satOff val="0"/>
                <a:lumOff val="0"/>
                <a:alphaOff val="0"/>
                <a:shade val="93000"/>
                <a:satMod val="130000"/>
              </a:srgbClr>
            </a:gs>
            <a:gs pos="100000">
              <a:srgbClr val="F7964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739F066-0543-46BD-829C-D649BDDA1E18}">
      <dsp:nvSpPr>
        <dsp:cNvPr id="0" name=""/>
        <dsp:cNvSpPr/>
      </dsp:nvSpPr>
      <dsp:spPr>
        <a:xfrm>
          <a:off x="8144388" y="3323156"/>
          <a:ext cx="89184" cy="89184"/>
        </a:xfrm>
        <a:prstGeom prst="ellips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91693D7-4B04-47BC-80DB-BC12ED9163CC}">
      <dsp:nvSpPr>
        <dsp:cNvPr id="0" name=""/>
        <dsp:cNvSpPr/>
      </dsp:nvSpPr>
      <dsp:spPr>
        <a:xfrm>
          <a:off x="8256760" y="3123383"/>
          <a:ext cx="203850" cy="203850"/>
        </a:xfrm>
        <a:prstGeom prst="ellipse">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CAAA7A8-0EAC-40D5-9545-31B06F803E1F}">
      <dsp:nvSpPr>
        <dsp:cNvPr id="0" name=""/>
        <dsp:cNvSpPr/>
      </dsp:nvSpPr>
      <dsp:spPr>
        <a:xfrm>
          <a:off x="8531449" y="3073440"/>
          <a:ext cx="140147" cy="140147"/>
        </a:xfrm>
        <a:prstGeom prst="ellipse">
          <a:avLst/>
        </a:prstGeom>
        <a:gradFill rotWithShape="0">
          <a:gsLst>
            <a:gs pos="0">
              <a:srgbClr val="8064A2">
                <a:hueOff val="0"/>
                <a:satOff val="0"/>
                <a:lumOff val="0"/>
                <a:alphaOff val="0"/>
                <a:shade val="51000"/>
                <a:satMod val="130000"/>
              </a:srgbClr>
            </a:gs>
            <a:gs pos="80000">
              <a:srgbClr val="8064A2">
                <a:hueOff val="0"/>
                <a:satOff val="0"/>
                <a:lumOff val="0"/>
                <a:alphaOff val="0"/>
                <a:shade val="93000"/>
                <a:satMod val="130000"/>
              </a:srgbClr>
            </a:gs>
            <a:gs pos="100000">
              <a:srgbClr val="8064A2">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3A16A522-769F-488E-87A0-59823CFE3841}">
      <dsp:nvSpPr>
        <dsp:cNvPr id="0" name=""/>
        <dsp:cNvSpPr/>
      </dsp:nvSpPr>
      <dsp:spPr>
        <a:xfrm rot="10800000">
          <a:off x="6985007" y="2486398"/>
          <a:ext cx="411591" cy="785773"/>
        </a:xfrm>
        <a:prstGeom prst="chevron">
          <a:avLst>
            <a:gd name="adj" fmla="val 62310"/>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0BA7C214-7016-4731-B03E-8FC557C9E42D}">
      <dsp:nvSpPr>
        <dsp:cNvPr id="0" name=""/>
        <dsp:cNvSpPr/>
      </dsp:nvSpPr>
      <dsp:spPr>
        <a:xfrm>
          <a:off x="5637643" y="2353455"/>
          <a:ext cx="1347364" cy="1052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القلق </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5637643" y="2353455"/>
        <a:ext cx="1347364" cy="1052415"/>
      </dsp:txXfrm>
    </dsp:sp>
    <dsp:sp modelId="{FB9EA9F4-F0A3-43AC-8364-3D237165ABB3}">
      <dsp:nvSpPr>
        <dsp:cNvPr id="0" name=""/>
        <dsp:cNvSpPr/>
      </dsp:nvSpPr>
      <dsp:spPr>
        <a:xfrm rot="10800000">
          <a:off x="5650748" y="2484630"/>
          <a:ext cx="411591" cy="785773"/>
        </a:xfrm>
        <a:prstGeom prst="chevron">
          <a:avLst>
            <a:gd name="adj" fmla="val 6231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6EFC593-C234-4368-957C-C53EEB93D05A}">
      <dsp:nvSpPr>
        <dsp:cNvPr id="0" name=""/>
        <dsp:cNvSpPr/>
      </dsp:nvSpPr>
      <dsp:spPr>
        <a:xfrm>
          <a:off x="4153402" y="2342022"/>
          <a:ext cx="1347364" cy="1052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الأرق </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153402" y="2342022"/>
        <a:ext cx="1347364" cy="1052415"/>
      </dsp:txXfrm>
    </dsp:sp>
    <dsp:sp modelId="{D5A69DE3-C63E-4C33-8856-F956B8DDA452}">
      <dsp:nvSpPr>
        <dsp:cNvPr id="0" name=""/>
        <dsp:cNvSpPr/>
      </dsp:nvSpPr>
      <dsp:spPr>
        <a:xfrm rot="10800000">
          <a:off x="3868191" y="2484630"/>
          <a:ext cx="411591" cy="785773"/>
        </a:xfrm>
        <a:prstGeom prst="chevron">
          <a:avLst>
            <a:gd name="adj" fmla="val 62310"/>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F14398A-2502-42BD-94C3-6C2F4363D07F}">
      <dsp:nvSpPr>
        <dsp:cNvPr id="0" name=""/>
        <dsp:cNvSpPr/>
      </dsp:nvSpPr>
      <dsp:spPr>
        <a:xfrm>
          <a:off x="2513444" y="2342022"/>
          <a:ext cx="1347364" cy="1052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الإحباط </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2513444" y="2342022"/>
        <a:ext cx="1347364" cy="1052415"/>
      </dsp:txXfrm>
    </dsp:sp>
    <dsp:sp modelId="{11AD756A-2BCC-4B67-A2D8-4F42320FEF54}">
      <dsp:nvSpPr>
        <dsp:cNvPr id="0" name=""/>
        <dsp:cNvSpPr/>
      </dsp:nvSpPr>
      <dsp:spPr>
        <a:xfrm rot="10800000">
          <a:off x="2188976" y="2484630"/>
          <a:ext cx="411591" cy="785773"/>
        </a:xfrm>
        <a:prstGeom prst="chevron">
          <a:avLst>
            <a:gd name="adj" fmla="val 62310"/>
          </a:avLst>
        </a:prstGeom>
        <a:solidFill>
          <a:srgbClr val="003300"/>
        </a:solidFill>
        <a:ln>
          <a:noFill/>
        </a:ln>
        <a:effectLst>
          <a:outerShdw blurRad="38100" dist="254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1768A36-0C8E-4430-921E-0540B01EA5EF}">
      <dsp:nvSpPr>
        <dsp:cNvPr id="0" name=""/>
        <dsp:cNvSpPr/>
      </dsp:nvSpPr>
      <dsp:spPr>
        <a:xfrm>
          <a:off x="245435" y="2270723"/>
          <a:ext cx="1702022" cy="1522042"/>
        </a:xfrm>
        <a:prstGeom prst="ellipse">
          <a:avLst/>
        </a:prstGeom>
        <a:solidFill>
          <a:srgbClr val="AC0056"/>
        </a:soli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44600" rtl="1">
            <a:lnSpc>
              <a:spcPct val="90000"/>
            </a:lnSpc>
            <a:spcBef>
              <a:spcPct val="0"/>
            </a:spcBef>
            <a:spcAft>
              <a:spcPct val="35000"/>
            </a:spcAft>
          </a:pPr>
          <a:r>
            <a:rPr lang="ar-SA" sz="2800" b="1" kern="1200" dirty="0" smtClean="0">
              <a:effectLst>
                <a:outerShdw blurRad="38100" dist="38100" dir="2700000" algn="tl">
                  <a:srgbClr val="000000">
                    <a:alpha val="43137"/>
                  </a:srgbClr>
                </a:outerShdw>
              </a:effectLst>
              <a:latin typeface="Traditional Arabic" pitchFamily="18" charset="-78"/>
              <a:cs typeface="Traditional Arabic" pitchFamily="18" charset="-78"/>
            </a:rPr>
            <a:t>فقدان الثقة بالنفس</a:t>
          </a:r>
          <a:endParaRPr lang="en-US" sz="2800" kern="1200" dirty="0">
            <a:effectLst>
              <a:outerShdw blurRad="38100" dist="38100" dir="2700000" algn="tl">
                <a:srgbClr val="000000">
                  <a:alpha val="43137"/>
                </a:srgbClr>
              </a:outerShdw>
            </a:effectLst>
            <a:latin typeface="Traditional Arabic" pitchFamily="18" charset="-78"/>
            <a:cs typeface="Traditional Arabic" pitchFamily="18" charset="-78"/>
          </a:endParaRPr>
        </a:p>
      </dsp:txBody>
      <dsp:txXfrm>
        <a:off x="494690" y="2493621"/>
        <a:ext cx="1203512" cy="1076246"/>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5.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solidFill>
                <a:schemeClr val="tx2"/>
              </a:solidFill>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973C59C-4E16-4A64-A766-34DB213E11B3}" type="datetimeFigureOut">
              <a:rPr lang="en-US">
                <a:solidFill>
                  <a:schemeClr val="tx2"/>
                </a:solidFill>
              </a:rPr>
              <a:pPr/>
              <a:t>3/3/2022</a:t>
            </a:fld>
            <a:endParaRPr>
              <a:solidFill>
                <a:schemeClr val="tx2"/>
              </a:solidFil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solidFill>
                <a:schemeClr val="tx2"/>
              </a:solidFil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FD77566-CD65-4859-9FA1-43956DC85B8C}" type="slidenum">
              <a:rPr>
                <a:solidFill>
                  <a:schemeClr val="tx2"/>
                </a:solidFill>
              </a:rPr>
              <a:pPr/>
              <a:t>‹#›</a:t>
            </a:fld>
            <a:endParaRPr>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2"/>
                </a:solidFill>
              </a:defRPr>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2"/>
                </a:solidFill>
              </a:defRPr>
            </a:lvl1pPr>
          </a:lstStyle>
          <a:p>
            <a:fld id="{F95CF31C-F757-429C-A789-86504F04C3BE}" type="datetimeFigureOut">
              <a:rPr lang="en-US"/>
              <a:pPr/>
              <a:t>3/3/2022</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2"/>
                </a:solidFill>
              </a:defRPr>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2"/>
                </a:solidFill>
              </a:defRPr>
            </a:lvl1pPr>
          </a:lstStyle>
          <a:p>
            <a:fld id="{B8796F01-7154-41E0-B48B-A6921757531A}" type="slidenum">
              <a:rPr/>
              <a:pPr/>
              <a:t>‹#›</a:t>
            </a:fld>
            <a:endParaRPr/>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hf hdr="0" ftr="0" dt="0"/>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a:p>
        </p:txBody>
      </p:sp>
      <p:sp>
        <p:nvSpPr>
          <p:cNvPr id="4" name="عنصر نائب لرقم الشريحة 3"/>
          <p:cNvSpPr>
            <a:spLocks noGrp="1"/>
          </p:cNvSpPr>
          <p:nvPr>
            <p:ph type="sldNum" sz="quarter" idx="10"/>
          </p:nvPr>
        </p:nvSpPr>
        <p:spPr/>
        <p:txBody>
          <a:bodyPr/>
          <a:lstStyle/>
          <a:p>
            <a:fld id="{B8796F01-7154-41E0-B48B-A6921757531A}" type="slidenum">
              <a:rPr lang="ar-SA" smtClean="0"/>
              <a:pPr/>
              <a:t>1</a:t>
            </a:fld>
            <a:endParaRPr lang="ar-SA"/>
          </a:p>
        </p:txBody>
      </p:sp>
    </p:spTree>
    <p:extLst>
      <p:ext uri="{BB962C8B-B14F-4D97-AF65-F5344CB8AC3E}">
        <p14:creationId xmlns:p14="http://schemas.microsoft.com/office/powerpoint/2010/main" val="157386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ar-EG" dirty="0" smtClean="0"/>
              <a:t>كوكظمزكزككظظ   ططظ</a:t>
            </a:r>
          </a:p>
          <a:p>
            <a:r>
              <a:rPr lang="ar-EG" dirty="0" smtClean="0"/>
              <a:t>ظلاظ   لا   ماىهخخموم    </a:t>
            </a:r>
            <a:endParaRPr lang="ar-EG"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D827D-9044-40C6-8921-0C6720ECF3C2}" type="slidenum">
              <a:rPr kumimoji="0" lang="ar-EG"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43</a:t>
            </a:fld>
            <a:endParaRPr kumimoji="0" lang="ar-EG"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76900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ar-EG" dirty="0" smtClean="0"/>
              <a:t>كوكظمزكزككظظ   ططظ</a:t>
            </a:r>
          </a:p>
          <a:p>
            <a:r>
              <a:rPr lang="ar-EG" dirty="0" smtClean="0"/>
              <a:t>ظلاظ   لا   ماىهخخموم    </a:t>
            </a:r>
            <a:endParaRPr lang="ar-EG"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D827D-9044-40C6-8921-0C6720ECF3C2}" type="slidenum">
              <a:rPr kumimoji="0" lang="ar-EG"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44</a:t>
            </a:fld>
            <a:endParaRPr kumimoji="0" lang="ar-EG"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649428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ar-EG" dirty="0" smtClean="0"/>
              <a:t>كوكظمزكزككظظ   ططظ</a:t>
            </a:r>
          </a:p>
          <a:p>
            <a:r>
              <a:rPr lang="ar-EG" dirty="0" smtClean="0"/>
              <a:t>ظلاظ   لا   ماىهخخموم    </a:t>
            </a:r>
            <a:endParaRPr lang="ar-EG"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D827D-9044-40C6-8921-0C6720ECF3C2}" type="slidenum">
              <a:rPr kumimoji="0" lang="ar-EG"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45</a:t>
            </a:fld>
            <a:endParaRPr kumimoji="0" lang="ar-EG"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4247885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ar-EG" dirty="0" smtClean="0"/>
              <a:t>كوكظمزكزككظظ   ططظ</a:t>
            </a:r>
          </a:p>
          <a:p>
            <a:r>
              <a:rPr lang="ar-EG" dirty="0" smtClean="0"/>
              <a:t>ظلاظ   لا   ماىهخخموم    </a:t>
            </a:r>
            <a:endParaRPr lang="ar-EG"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D827D-9044-40C6-8921-0C6720ECF3C2}" type="slidenum">
              <a:rPr kumimoji="0" lang="ar-EG"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46</a:t>
            </a:fld>
            <a:endParaRPr kumimoji="0" lang="ar-EG"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014053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ar-EG" dirty="0" smtClean="0"/>
              <a:t>كوكظمزكزككظظ   ططظ</a:t>
            </a:r>
          </a:p>
          <a:p>
            <a:r>
              <a:rPr lang="ar-EG" dirty="0" smtClean="0"/>
              <a:t>ظلاظ   لا   ماىهخخموم    </a:t>
            </a:r>
            <a:endParaRPr lang="ar-EG"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D827D-9044-40C6-8921-0C6720ECF3C2}" type="slidenum">
              <a:rPr kumimoji="0" lang="ar-EG"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47</a:t>
            </a:fld>
            <a:endParaRPr kumimoji="0" lang="ar-EG"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646424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ar-EG" dirty="0" smtClean="0"/>
              <a:t>كوكظمزكزككظظ   ططظ</a:t>
            </a:r>
          </a:p>
          <a:p>
            <a:r>
              <a:rPr lang="ar-EG" dirty="0" smtClean="0"/>
              <a:t>ظلاظ   لا   ماىهخخموم    </a:t>
            </a:r>
            <a:endParaRPr lang="ar-EG"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D827D-9044-40C6-8921-0C6720ECF3C2}" type="slidenum">
              <a:rPr kumimoji="0" lang="ar-EG"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48</a:t>
            </a:fld>
            <a:endParaRPr kumimoji="0" lang="ar-EG"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210625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ar-EG" dirty="0" smtClean="0"/>
              <a:t>كوكظمزكزككظظ   ططظ</a:t>
            </a:r>
          </a:p>
          <a:p>
            <a:r>
              <a:rPr lang="ar-EG" dirty="0" smtClean="0"/>
              <a:t>ظلاظ   لا   ماىهخخموم    </a:t>
            </a:r>
            <a:endParaRPr lang="ar-EG"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7D827D-9044-40C6-8921-0C6720ECF3C2}" type="slidenum">
              <a:rPr kumimoji="0" lang="ar-EG"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49</a:t>
            </a:fld>
            <a:endParaRPr kumimoji="0" lang="ar-EG"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7340454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88825"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6675" y="2404534"/>
            <a:ext cx="7764913" cy="1646302"/>
          </a:xfrm>
        </p:spPr>
        <p:txBody>
          <a:bodyPr anchor="b">
            <a:noAutofit/>
          </a:bodyPr>
          <a:lstStyle>
            <a:lvl1pPr algn="r">
              <a:defRPr sz="5398">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6675" y="4050834"/>
            <a:ext cx="7764913" cy="1096899"/>
          </a:xfrm>
        </p:spPr>
        <p:txBody>
          <a:bodyPr anchor="t"/>
          <a:lstStyle>
            <a:lvl1pPr marL="0" indent="0" algn="r">
              <a:buNone/>
              <a:defRPr>
                <a:solidFill>
                  <a:schemeClr val="tx1">
                    <a:lumMod val="50000"/>
                    <a:lumOff val="50000"/>
                  </a:schemeClr>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3/3/2022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510243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159" y="609600"/>
            <a:ext cx="8594429" cy="3403600"/>
          </a:xfrm>
        </p:spPr>
        <p:txBody>
          <a:bodyPr anchor="ctr">
            <a:normAutofit/>
          </a:bodyPr>
          <a:lstStyle>
            <a:lvl1pPr algn="l">
              <a:defRPr sz="4399"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159" y="4470400"/>
            <a:ext cx="8594429" cy="1570962"/>
          </a:xfrm>
        </p:spPr>
        <p:txBody>
          <a:bodyPr anchor="ctr">
            <a:normAutofit/>
          </a:bodyPr>
          <a:lstStyle>
            <a:lvl1pPr marL="0" indent="0" algn="l">
              <a:buNone/>
              <a:defRPr sz="1799">
                <a:solidFill>
                  <a:schemeClr val="tx1">
                    <a:lumMod val="75000"/>
                    <a:lumOff val="2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3/3/2022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412855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092" y="609600"/>
            <a:ext cx="8092026" cy="3022600"/>
          </a:xfrm>
        </p:spPr>
        <p:txBody>
          <a:bodyPr anchor="ctr">
            <a:normAutofit/>
          </a:bodyPr>
          <a:lstStyle>
            <a:lvl1pPr algn="l">
              <a:defRPr sz="4399"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5783" y="3632200"/>
            <a:ext cx="7222643" cy="381000"/>
          </a:xfrm>
        </p:spPr>
        <p:txBody>
          <a:bodyPr anchor="ctr">
            <a:noAutofit/>
          </a:bodyPr>
          <a:lstStyle>
            <a:lvl1pPr marL="0" indent="0">
              <a:buFontTx/>
              <a:buNone/>
              <a:defRPr sz="1600">
                <a:solidFill>
                  <a:schemeClr val="tx1">
                    <a:lumMod val="50000"/>
                    <a:lumOff val="50000"/>
                  </a:schemeClr>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smtClean="0"/>
              <a:t>Edit Master text styles</a:t>
            </a:r>
          </a:p>
        </p:txBody>
      </p:sp>
      <p:sp>
        <p:nvSpPr>
          <p:cNvPr id="3" name="Text Placeholder 2"/>
          <p:cNvSpPr>
            <a:spLocks noGrp="1"/>
          </p:cNvSpPr>
          <p:nvPr>
            <p:ph type="body" idx="1"/>
          </p:nvPr>
        </p:nvSpPr>
        <p:spPr>
          <a:xfrm>
            <a:off x="677159" y="4470400"/>
            <a:ext cx="8594429" cy="1570962"/>
          </a:xfrm>
        </p:spPr>
        <p:txBody>
          <a:bodyPr anchor="ctr">
            <a:normAutofit/>
          </a:bodyPr>
          <a:lstStyle>
            <a:lvl1pPr marL="0" indent="0" algn="l">
              <a:buNone/>
              <a:defRPr sz="1799">
                <a:solidFill>
                  <a:schemeClr val="tx1">
                    <a:lumMod val="75000"/>
                    <a:lumOff val="2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3/3/2022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
        <p:nvSpPr>
          <p:cNvPr id="20" name="TextBox 19"/>
          <p:cNvSpPr txBox="1"/>
          <p:nvPr/>
        </p:nvSpPr>
        <p:spPr>
          <a:xfrm>
            <a:off x="541729" y="790378"/>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0695" y="2886556"/>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lumMod val="60000"/>
                    <a:lumOff val="40000"/>
                  </a:schemeClr>
                </a:solidFill>
                <a:latin typeface="Arial"/>
              </a:rPr>
              <a:t>”</a:t>
            </a:r>
            <a:endParaRPr lang="en-US" sz="2399" dirty="0">
              <a:solidFill>
                <a:schemeClr val="accent1">
                  <a:lumMod val="60000"/>
                  <a:lumOff val="40000"/>
                </a:schemeClr>
              </a:solidFill>
              <a:latin typeface="Arial"/>
            </a:endParaRPr>
          </a:p>
        </p:txBody>
      </p:sp>
    </p:spTree>
    <p:extLst>
      <p:ext uri="{BB962C8B-B14F-4D97-AF65-F5344CB8AC3E}">
        <p14:creationId xmlns:p14="http://schemas.microsoft.com/office/powerpoint/2010/main" val="197581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159" y="1931988"/>
            <a:ext cx="8594429" cy="2595460"/>
          </a:xfrm>
        </p:spPr>
        <p:txBody>
          <a:bodyPr anchor="b">
            <a:normAutofit/>
          </a:bodyPr>
          <a:lstStyle>
            <a:lvl1pPr algn="l">
              <a:defRPr sz="4399"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159" y="4527448"/>
            <a:ext cx="8594429" cy="1513914"/>
          </a:xfrm>
        </p:spPr>
        <p:txBody>
          <a:bodyPr anchor="t">
            <a:normAutofit/>
          </a:bodyPr>
          <a:lstStyle>
            <a:lvl1pPr marL="0" indent="0" algn="l">
              <a:buNone/>
              <a:defRPr sz="1799">
                <a:solidFill>
                  <a:schemeClr val="tx1">
                    <a:lumMod val="75000"/>
                    <a:lumOff val="2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3/3/2022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59484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092" y="609600"/>
            <a:ext cx="8092026" cy="3022600"/>
          </a:xfrm>
        </p:spPr>
        <p:txBody>
          <a:bodyPr anchor="ctr">
            <a:normAutofit/>
          </a:bodyPr>
          <a:lstStyle>
            <a:lvl1pPr algn="l">
              <a:defRPr sz="4399"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156" y="4013200"/>
            <a:ext cx="8594430" cy="514248"/>
          </a:xfrm>
        </p:spPr>
        <p:txBody>
          <a:bodyPr anchor="b">
            <a:noAutofit/>
          </a:bodyPr>
          <a:lstStyle>
            <a:lvl1pPr marL="0" indent="0">
              <a:buFontTx/>
              <a:buNone/>
              <a:defRPr sz="2399">
                <a:solidFill>
                  <a:schemeClr val="tx1">
                    <a:lumMod val="75000"/>
                    <a:lumOff val="25000"/>
                  </a:schemeClr>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smtClean="0"/>
              <a:t>Edit Master text styles</a:t>
            </a:r>
          </a:p>
        </p:txBody>
      </p:sp>
      <p:sp>
        <p:nvSpPr>
          <p:cNvPr id="3" name="Text Placeholder 2"/>
          <p:cNvSpPr>
            <a:spLocks noGrp="1"/>
          </p:cNvSpPr>
          <p:nvPr>
            <p:ph type="body" idx="1"/>
          </p:nvPr>
        </p:nvSpPr>
        <p:spPr>
          <a:xfrm>
            <a:off x="677159" y="4527448"/>
            <a:ext cx="8594429" cy="1513914"/>
          </a:xfrm>
        </p:spPr>
        <p:txBody>
          <a:bodyPr anchor="t">
            <a:normAutofit/>
          </a:bodyPr>
          <a:lstStyle>
            <a:lvl1pPr marL="0" indent="0" algn="l">
              <a:buNone/>
              <a:defRPr sz="1799">
                <a:solidFill>
                  <a:schemeClr val="tx1">
                    <a:lumMod val="50000"/>
                    <a:lumOff val="50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3/3/2022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
        <p:nvSpPr>
          <p:cNvPr id="24" name="TextBox 23"/>
          <p:cNvSpPr txBox="1"/>
          <p:nvPr/>
        </p:nvSpPr>
        <p:spPr>
          <a:xfrm>
            <a:off x="541729" y="790378"/>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0695" y="2886556"/>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811159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621" y="609600"/>
            <a:ext cx="8585966" cy="3022600"/>
          </a:xfrm>
        </p:spPr>
        <p:txBody>
          <a:bodyPr anchor="ctr">
            <a:normAutofit/>
          </a:bodyPr>
          <a:lstStyle>
            <a:lvl1pPr algn="l">
              <a:defRPr sz="4399"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156" y="4013200"/>
            <a:ext cx="8594430" cy="514248"/>
          </a:xfrm>
        </p:spPr>
        <p:txBody>
          <a:bodyPr anchor="b">
            <a:noAutofit/>
          </a:bodyPr>
          <a:lstStyle>
            <a:lvl1pPr marL="0" indent="0">
              <a:buFontTx/>
              <a:buNone/>
              <a:defRPr sz="2399">
                <a:solidFill>
                  <a:schemeClr val="accent1"/>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smtClean="0"/>
              <a:t>Edit Master text styles</a:t>
            </a:r>
          </a:p>
        </p:txBody>
      </p:sp>
      <p:sp>
        <p:nvSpPr>
          <p:cNvPr id="3" name="Text Placeholder 2"/>
          <p:cNvSpPr>
            <a:spLocks noGrp="1"/>
          </p:cNvSpPr>
          <p:nvPr>
            <p:ph type="body" idx="1"/>
          </p:nvPr>
        </p:nvSpPr>
        <p:spPr>
          <a:xfrm>
            <a:off x="677159" y="4527448"/>
            <a:ext cx="8594429" cy="1513914"/>
          </a:xfrm>
        </p:spPr>
        <p:txBody>
          <a:bodyPr anchor="t">
            <a:normAutofit/>
          </a:bodyPr>
          <a:lstStyle>
            <a:lvl1pPr marL="0" indent="0" algn="l">
              <a:buNone/>
              <a:defRPr sz="1799">
                <a:solidFill>
                  <a:schemeClr val="tx1">
                    <a:lumMod val="50000"/>
                    <a:lumOff val="50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3/3/2022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7490077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3/3/2022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2366598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5599" y="609600"/>
            <a:ext cx="130440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159" y="609600"/>
            <a:ext cx="7058311"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3/3/2022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4005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599"/>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3/3/2022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855610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159" y="2700868"/>
            <a:ext cx="8594429" cy="1826581"/>
          </a:xfrm>
        </p:spPr>
        <p:txBody>
          <a:bodyPr anchor="b"/>
          <a:lstStyle>
            <a:lvl1pPr algn="l">
              <a:defRPr sz="3999"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159" y="4527448"/>
            <a:ext cx="8594429" cy="860400"/>
          </a:xfrm>
        </p:spPr>
        <p:txBody>
          <a:bodyPr anchor="t"/>
          <a:lstStyle>
            <a:lvl1pPr marL="0" indent="0" algn="l">
              <a:buNone/>
              <a:defRPr sz="1999">
                <a:solidFill>
                  <a:schemeClr val="tx1">
                    <a:lumMod val="50000"/>
                    <a:lumOff val="50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3/3/2022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4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952958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158" y="2160589"/>
            <a:ext cx="418294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8645" y="2160590"/>
            <a:ext cx="418294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3/3/2022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340602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570" y="2160983"/>
            <a:ext cx="4184533" cy="576262"/>
          </a:xfrm>
        </p:spPr>
        <p:txBody>
          <a:bodyPr anchor="b">
            <a:noAutofit/>
          </a:bodyPr>
          <a:lstStyle>
            <a:lvl1pPr marL="0" indent="0">
              <a:buNone/>
              <a:defRPr sz="2399" b="0"/>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570" y="2737246"/>
            <a:ext cx="418453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7058" y="2160983"/>
            <a:ext cx="4184528" cy="576262"/>
          </a:xfrm>
        </p:spPr>
        <p:txBody>
          <a:bodyPr anchor="b">
            <a:noAutofit/>
          </a:bodyPr>
          <a:lstStyle>
            <a:lvl1pPr marL="0" indent="0">
              <a:buNone/>
              <a:defRPr sz="2399" b="0"/>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7059" y="2737246"/>
            <a:ext cx="418452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3/3/2022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9144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652163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158" y="609600"/>
            <a:ext cx="8594429"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3/3/2022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9144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756301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3/3/2022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9144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945203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158" y="1498604"/>
            <a:ext cx="3853524" cy="1278466"/>
          </a:xfrm>
        </p:spPr>
        <p:txBody>
          <a:bodyPr anchor="b">
            <a:normAutofit/>
          </a:bodyPr>
          <a:lstStyle>
            <a:lvl1pPr>
              <a:defRPr sz="1999"/>
            </a:lvl1pPr>
          </a:lstStyle>
          <a:p>
            <a:r>
              <a:rPr lang="en-US" smtClean="0"/>
              <a:t>Click to edit Master title style</a:t>
            </a:r>
            <a:endParaRPr lang="en-US" dirty="0"/>
          </a:p>
        </p:txBody>
      </p:sp>
      <p:sp>
        <p:nvSpPr>
          <p:cNvPr id="3" name="Content Placeholder 2"/>
          <p:cNvSpPr>
            <a:spLocks noGrp="1"/>
          </p:cNvSpPr>
          <p:nvPr>
            <p:ph idx="1"/>
          </p:nvPr>
        </p:nvSpPr>
        <p:spPr>
          <a:xfrm>
            <a:off x="4759222" y="514925"/>
            <a:ext cx="4512366"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158" y="2777069"/>
            <a:ext cx="3853524" cy="2584449"/>
          </a:xfrm>
        </p:spPr>
        <p:txBody>
          <a:bodyPr>
            <a:normAutofit/>
          </a:bodyPr>
          <a:lstStyle>
            <a:lvl1pPr marL="0" indent="0">
              <a:buNone/>
              <a:defRPr sz="1400"/>
            </a:lvl1pPr>
            <a:lvl2pPr marL="456926" indent="0">
              <a:buNone/>
              <a:defRPr sz="1400"/>
            </a:lvl2pPr>
            <a:lvl3pPr marL="913852" indent="0">
              <a:buNone/>
              <a:defRPr sz="1200"/>
            </a:lvl3pPr>
            <a:lvl4pPr marL="1370778" indent="0">
              <a:buNone/>
              <a:defRPr sz="1000"/>
            </a:lvl4pPr>
            <a:lvl5pPr marL="1827703" indent="0">
              <a:buNone/>
              <a:defRPr sz="1000"/>
            </a:lvl5pPr>
            <a:lvl6pPr marL="2284628" indent="0">
              <a:buNone/>
              <a:defRPr sz="1000"/>
            </a:lvl6pPr>
            <a:lvl7pPr marL="2741554" indent="0">
              <a:buNone/>
              <a:defRPr sz="1000"/>
            </a:lvl7pPr>
            <a:lvl8pPr marL="3198480" indent="0">
              <a:buNone/>
              <a:defRPr sz="1000"/>
            </a:lvl8pPr>
            <a:lvl9pPr marL="3655406"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3/3/2022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727647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158" y="4800600"/>
            <a:ext cx="8594428" cy="566738"/>
          </a:xfrm>
        </p:spPr>
        <p:txBody>
          <a:bodyPr anchor="b">
            <a:normAutofit/>
          </a:bodyPr>
          <a:lstStyle>
            <a:lvl1pPr algn="l">
              <a:defRPr sz="2399"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158" y="609600"/>
            <a:ext cx="8594429" cy="3845718"/>
          </a:xfrm>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158" y="5367338"/>
            <a:ext cx="8594428" cy="674024"/>
          </a:xfrm>
        </p:spPr>
        <p:txBody>
          <a:bodyPr>
            <a:normAutofit/>
          </a:bodyPr>
          <a:lstStyle>
            <a:lvl1pPr marL="0" indent="0">
              <a:buNone/>
              <a:defRPr sz="12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defTabSz="914400"/>
            <a:fld id="{1D8BD707-D9CF-40AE-B4C6-C98DA3205C09}" type="datetimeFigureOut">
              <a:rPr lang="en-US" smtClean="0">
                <a:solidFill>
                  <a:prstClr val="black">
                    <a:tint val="75000"/>
                  </a:prstClr>
                </a:solidFill>
              </a:rPr>
              <a:pPr defTabSz="914400"/>
              <a:t>3/3/2022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4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749882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88825"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158" y="609600"/>
            <a:ext cx="8594429"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158" y="2160590"/>
            <a:ext cx="8594429"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3257" y="6041363"/>
            <a:ext cx="91170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914400"/>
            <a:fld id="{1D8BD707-D9CF-40AE-B4C6-C98DA3205C09}" type="datetimeFigureOut">
              <a:rPr lang="en-US" smtClean="0">
                <a:solidFill>
                  <a:prstClr val="black">
                    <a:tint val="75000"/>
                  </a:prstClr>
                </a:solidFill>
              </a:rPr>
              <a:pPr defTabSz="914400"/>
              <a:t>3/3/2022</a:t>
            </a:fld>
            <a:endParaRPr lang="en-US">
              <a:solidFill>
                <a:prstClr val="black">
                  <a:tint val="75000"/>
                </a:prstClr>
              </a:solidFill>
            </a:endParaRPr>
          </a:p>
        </p:txBody>
      </p:sp>
      <p:sp>
        <p:nvSpPr>
          <p:cNvPr id="5" name="Footer Placeholder 4"/>
          <p:cNvSpPr>
            <a:spLocks noGrp="1"/>
          </p:cNvSpPr>
          <p:nvPr>
            <p:ph type="ftr" sz="quarter" idx="3"/>
          </p:nvPr>
        </p:nvSpPr>
        <p:spPr>
          <a:xfrm>
            <a:off x="677158" y="6041363"/>
            <a:ext cx="629597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588426" y="6041363"/>
            <a:ext cx="683161" cy="365125"/>
          </a:xfrm>
          <a:prstGeom prst="rect">
            <a:avLst/>
          </a:prstGeom>
        </p:spPr>
        <p:txBody>
          <a:bodyPr vert="horz" lIns="91440" tIns="45720" rIns="91440" bIns="45720" rtlCol="0" anchor="ctr"/>
          <a:lstStyle>
            <a:lvl1pPr algn="r">
              <a:defRPr sz="900">
                <a:solidFill>
                  <a:schemeClr val="accent1"/>
                </a:solidFill>
              </a:defRPr>
            </a:lvl1p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737360209"/>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 id="2147483795" r:id="rId16"/>
  </p:sldLayoutIdLst>
  <p:txStyles>
    <p:titleStyle>
      <a:lvl1pPr algn="l" defTabSz="457063" rtl="0" eaLnBrk="1" latinLnBrk="0" hangingPunct="1">
        <a:spcBef>
          <a:spcPct val="0"/>
        </a:spcBef>
        <a:buNone/>
        <a:defRPr sz="3599"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797" indent="-342797" algn="l" defTabSz="457063" rtl="0" eaLnBrk="1" latinLnBrk="0" hangingPunct="1">
        <a:spcBef>
          <a:spcPts val="1000"/>
        </a:spcBef>
        <a:spcAft>
          <a:spcPts val="0"/>
        </a:spcAft>
        <a:buClr>
          <a:schemeClr val="accent1"/>
        </a:buClr>
        <a:buSzPct val="80000"/>
        <a:buFont typeface="Wingdings 3" charset="2"/>
        <a:buChar char=""/>
        <a:defRPr sz="1799" kern="1200">
          <a:solidFill>
            <a:schemeClr val="tx1">
              <a:lumMod val="75000"/>
              <a:lumOff val="25000"/>
            </a:schemeClr>
          </a:solidFill>
          <a:latin typeface="+mn-lt"/>
          <a:ea typeface="+mn-ea"/>
          <a:cs typeface="+mn-cs"/>
        </a:defRPr>
      </a:lvl1pPr>
      <a:lvl2pPr marL="742727" indent="-285664" algn="l" defTabSz="457063"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2657" indent="-228531" algn="l" defTabSz="457063"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599720" indent="-228531" algn="l" defTabSz="457063"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6783" indent="-228531" algn="l" defTabSz="457063"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3846" indent="-228531" algn="l" defTabSz="457063"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0908" indent="-228531" algn="l" defTabSz="457063"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7971" indent="-228531" algn="l" defTabSz="457063"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5034" indent="-228531" algn="l" defTabSz="457063"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063" rtl="0" eaLnBrk="1" latinLnBrk="0" hangingPunct="1">
        <a:defRPr sz="1799" kern="1200">
          <a:solidFill>
            <a:schemeClr val="tx1"/>
          </a:solidFill>
          <a:latin typeface="+mn-lt"/>
          <a:ea typeface="+mn-ea"/>
          <a:cs typeface="+mn-cs"/>
        </a:defRPr>
      </a:lvl1pPr>
      <a:lvl2pPr marL="457063" algn="l" defTabSz="457063" rtl="0" eaLnBrk="1" latinLnBrk="0" hangingPunct="1">
        <a:defRPr sz="1799" kern="1200">
          <a:solidFill>
            <a:schemeClr val="tx1"/>
          </a:solidFill>
          <a:latin typeface="+mn-lt"/>
          <a:ea typeface="+mn-ea"/>
          <a:cs typeface="+mn-cs"/>
        </a:defRPr>
      </a:lvl2pPr>
      <a:lvl3pPr marL="914126" algn="l" defTabSz="457063" rtl="0" eaLnBrk="1" latinLnBrk="0" hangingPunct="1">
        <a:defRPr sz="1799" kern="1200">
          <a:solidFill>
            <a:schemeClr val="tx1"/>
          </a:solidFill>
          <a:latin typeface="+mn-lt"/>
          <a:ea typeface="+mn-ea"/>
          <a:cs typeface="+mn-cs"/>
        </a:defRPr>
      </a:lvl3pPr>
      <a:lvl4pPr marL="1371189" algn="l" defTabSz="457063" rtl="0" eaLnBrk="1" latinLnBrk="0" hangingPunct="1">
        <a:defRPr sz="1799" kern="1200">
          <a:solidFill>
            <a:schemeClr val="tx1"/>
          </a:solidFill>
          <a:latin typeface="+mn-lt"/>
          <a:ea typeface="+mn-ea"/>
          <a:cs typeface="+mn-cs"/>
        </a:defRPr>
      </a:lvl4pPr>
      <a:lvl5pPr marL="1828251" algn="l" defTabSz="457063" rtl="0" eaLnBrk="1" latinLnBrk="0" hangingPunct="1">
        <a:defRPr sz="1799" kern="1200">
          <a:solidFill>
            <a:schemeClr val="tx1"/>
          </a:solidFill>
          <a:latin typeface="+mn-lt"/>
          <a:ea typeface="+mn-ea"/>
          <a:cs typeface="+mn-cs"/>
        </a:defRPr>
      </a:lvl5pPr>
      <a:lvl6pPr marL="2285314" algn="l" defTabSz="457063" rtl="0" eaLnBrk="1" latinLnBrk="0" hangingPunct="1">
        <a:defRPr sz="1799" kern="1200">
          <a:solidFill>
            <a:schemeClr val="tx1"/>
          </a:solidFill>
          <a:latin typeface="+mn-lt"/>
          <a:ea typeface="+mn-ea"/>
          <a:cs typeface="+mn-cs"/>
        </a:defRPr>
      </a:lvl6pPr>
      <a:lvl7pPr marL="2742377" algn="l" defTabSz="457063" rtl="0" eaLnBrk="1" latinLnBrk="0" hangingPunct="1">
        <a:defRPr sz="1799" kern="1200">
          <a:solidFill>
            <a:schemeClr val="tx1"/>
          </a:solidFill>
          <a:latin typeface="+mn-lt"/>
          <a:ea typeface="+mn-ea"/>
          <a:cs typeface="+mn-cs"/>
        </a:defRPr>
      </a:lvl7pPr>
      <a:lvl8pPr marL="3199440" algn="l" defTabSz="457063" rtl="0" eaLnBrk="1" latinLnBrk="0" hangingPunct="1">
        <a:defRPr sz="1799" kern="1200">
          <a:solidFill>
            <a:schemeClr val="tx1"/>
          </a:solidFill>
          <a:latin typeface="+mn-lt"/>
          <a:ea typeface="+mn-ea"/>
          <a:cs typeface="+mn-cs"/>
        </a:defRPr>
      </a:lvl8pPr>
      <a:lvl9pPr marL="3656503" algn="l" defTabSz="457063"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0.gif"/><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7.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4"/>
          <p:cNvSpPr/>
          <p:nvPr/>
        </p:nvSpPr>
        <p:spPr>
          <a:xfrm>
            <a:off x="1156355" y="5949280"/>
            <a:ext cx="7643866" cy="707886"/>
          </a:xfrm>
          <a:prstGeom prst="rect">
            <a:avLst/>
          </a:prstGeom>
          <a:noFill/>
        </p:spPr>
        <p:txBody>
          <a:bodyPr wrap="square">
            <a:spAutoFit/>
          </a:bodyPr>
          <a:lstStyle/>
          <a:p>
            <a:pPr algn="ctr">
              <a:defRPr/>
            </a:pPr>
            <a:r>
              <a:rPr lang="ar-SA" sz="4000" b="1" spc="50" dirty="0">
                <a:ln w="0"/>
                <a:solidFill>
                  <a:srgbClr val="9C203B"/>
                </a:solidFill>
                <a:effectLst>
                  <a:innerShdw blurRad="63500" dist="50800" dir="13500000">
                    <a:srgbClr val="000000">
                      <a:alpha val="50000"/>
                    </a:srgbClr>
                  </a:innerShdw>
                </a:effectLst>
              </a:rPr>
              <a:t> </a:t>
            </a:r>
            <a:r>
              <a:rPr lang="ar-SA" sz="4000" b="1" spc="50" dirty="0">
                <a:ln w="0"/>
                <a:solidFill>
                  <a:srgbClr val="9C203B"/>
                </a:solidFill>
                <a:effectLst>
                  <a:innerShdw blurRad="63500" dist="50800" dir="13500000">
                    <a:srgbClr val="000000">
                      <a:alpha val="50000"/>
                    </a:srgbClr>
                  </a:innerShdw>
                </a:effectLst>
                <a:latin typeface="GE SS Two Light" pitchFamily="18" charset="-78"/>
                <a:ea typeface="GE SS Two Light" pitchFamily="18" charset="-78"/>
                <a:cs typeface="GE SS Two Light" pitchFamily="18" charset="-78"/>
              </a:rPr>
              <a:t> </a:t>
            </a:r>
            <a:r>
              <a:rPr lang="ar-SA" sz="4000" b="1" spc="50" dirty="0" smtClean="0">
                <a:ln w="0"/>
                <a:solidFill>
                  <a:srgbClr val="9C203B"/>
                </a:solidFill>
                <a:effectLst>
                  <a:innerShdw blurRad="63500" dist="50800" dir="13500000">
                    <a:srgbClr val="000000">
                      <a:alpha val="50000"/>
                    </a:srgbClr>
                  </a:innerShdw>
                </a:effectLst>
                <a:latin typeface="GE SS Two Light" pitchFamily="18" charset="-78"/>
                <a:ea typeface="GE SS Two Light" pitchFamily="18" charset="-78"/>
                <a:cs typeface="GE SS Two Light" pitchFamily="18" charset="-78"/>
              </a:rPr>
              <a:t>بقياد</a:t>
            </a:r>
            <a:r>
              <a:rPr lang="ar-EG" sz="4000" b="1" spc="50" dirty="0" smtClean="0">
                <a:ln w="0"/>
                <a:solidFill>
                  <a:srgbClr val="9C203B"/>
                </a:solidFill>
                <a:effectLst>
                  <a:innerShdw blurRad="63500" dist="50800" dir="13500000">
                    <a:srgbClr val="000000">
                      <a:alpha val="50000"/>
                    </a:srgbClr>
                  </a:innerShdw>
                </a:effectLst>
                <a:latin typeface="GE SS Two Light" pitchFamily="18" charset="-78"/>
                <a:ea typeface="GE SS Two Light" pitchFamily="18" charset="-78"/>
                <a:cs typeface="GE SS Two Light" pitchFamily="18" charset="-78"/>
              </a:rPr>
              <a:t>ة </a:t>
            </a:r>
            <a:r>
              <a:rPr lang="ar-SA" sz="4000" b="1" spc="50" smtClean="0">
                <a:ln w="0"/>
                <a:solidFill>
                  <a:srgbClr val="9C203B"/>
                </a:solidFill>
                <a:effectLst>
                  <a:innerShdw blurRad="63500" dist="50800" dir="13500000">
                    <a:srgbClr val="000000">
                      <a:alpha val="50000"/>
                    </a:srgbClr>
                  </a:innerShdw>
                </a:effectLst>
                <a:latin typeface="GE SS Two Light" pitchFamily="18" charset="-78"/>
                <a:ea typeface="GE SS Two Light" pitchFamily="18" charset="-78"/>
                <a:cs typeface="GE SS Two Light" pitchFamily="18" charset="-78"/>
              </a:rPr>
              <a:t>المدرب </a:t>
            </a:r>
            <a:r>
              <a:rPr lang="ar-SA" sz="4000" b="1" spc="50" smtClean="0">
                <a:ln w="0"/>
                <a:solidFill>
                  <a:srgbClr val="9C203B"/>
                </a:solidFill>
                <a:effectLst>
                  <a:innerShdw blurRad="63500" dist="50800" dir="13500000">
                    <a:srgbClr val="000000">
                      <a:alpha val="50000"/>
                    </a:srgbClr>
                  </a:innerShdw>
                </a:effectLst>
                <a:latin typeface="GE SS Two Light" pitchFamily="18" charset="-78"/>
                <a:ea typeface="GE SS Two Light" pitchFamily="18" charset="-78"/>
                <a:cs typeface="GE SS Two Light" pitchFamily="18" charset="-78"/>
              </a:rPr>
              <a:t>:</a:t>
            </a:r>
            <a:endParaRPr lang="ar-SA" sz="4000" b="1" spc="50" dirty="0">
              <a:ln w="0"/>
              <a:effectLst>
                <a:innerShdw blurRad="63500" dist="50800" dir="13500000">
                  <a:srgbClr val="000000">
                    <a:alpha val="50000"/>
                  </a:srgbClr>
                </a:innerShdw>
              </a:effectLst>
              <a:latin typeface="GE SS Two Light" pitchFamily="18" charset="-78"/>
              <a:ea typeface="GE SS Two Light" pitchFamily="18" charset="-78"/>
              <a:cs typeface="GE SS Two Light" pitchFamily="18" charset="-78"/>
            </a:endParaRPr>
          </a:p>
        </p:txBody>
      </p:sp>
      <p:sp>
        <p:nvSpPr>
          <p:cNvPr id="7" name="مستطيل 8"/>
          <p:cNvSpPr/>
          <p:nvPr/>
        </p:nvSpPr>
        <p:spPr>
          <a:xfrm>
            <a:off x="261764" y="116632"/>
            <a:ext cx="9145016" cy="1323439"/>
          </a:xfrm>
          <a:prstGeom prst="rect">
            <a:avLst/>
          </a:prstGeom>
          <a:noFill/>
        </p:spPr>
        <p:txBody>
          <a:bodyPr wrap="square">
            <a:spAutoFit/>
          </a:bodyPr>
          <a:lstStyle/>
          <a:p>
            <a:pPr algn="ctr">
              <a:defRPr/>
            </a:pPr>
            <a:r>
              <a:rPr lang="ar-EG" sz="8000" b="1" spc="50" dirty="0">
                <a:ln w="0"/>
                <a:solidFill>
                  <a:srgbClr val="9C203B"/>
                </a:solidFill>
                <a:effectLst>
                  <a:innerShdw blurRad="63500" dist="50800" dir="13500000">
                    <a:srgbClr val="000000">
                      <a:alpha val="50000"/>
                    </a:srgbClr>
                  </a:innerShdw>
                </a:effectLst>
                <a:latin typeface="Aldhabi" panose="01000000000000000000" pitchFamily="2" charset="-78"/>
                <a:ea typeface="GE SS Two Light" pitchFamily="18" charset="-78"/>
                <a:cs typeface="Aldhabi" panose="01000000000000000000" pitchFamily="2" charset="-78"/>
              </a:rPr>
              <a:t>«فن التعامل و التحرر من الضغوط»</a:t>
            </a:r>
            <a:endParaRPr lang="ar-SA" sz="8000" b="1" dirty="0">
              <a:ln w="12700">
                <a:solidFill>
                  <a:schemeClr val="accent1"/>
                </a:solidFill>
                <a:prstDash val="solid"/>
              </a:ln>
              <a:solidFill>
                <a:srgbClr val="9C203B"/>
              </a:solidFill>
              <a:effectLst>
                <a:outerShdw dist="38100" dir="2640000" algn="bl" rotWithShape="0">
                  <a:schemeClr val="accent1"/>
                </a:outerShdw>
              </a:effectLst>
              <a:latin typeface="Aldhabi" panose="01000000000000000000" pitchFamily="2" charset="-78"/>
              <a:ea typeface="GE SS Two Light" pitchFamily="18" charset="-78"/>
              <a:cs typeface="Aldhabi" panose="01000000000000000000" pitchFamily="2" charset="-78"/>
            </a:endParaRPr>
          </a:p>
        </p:txBody>
      </p:sp>
      <p:pic>
        <p:nvPicPr>
          <p:cNvPr id="2" name="Picture 1"/>
          <p:cNvPicPr>
            <a:picLocks noChangeAspect="1"/>
          </p:cNvPicPr>
          <p:nvPr/>
        </p:nvPicPr>
        <p:blipFill>
          <a:blip r:embed="rId3"/>
          <a:stretch>
            <a:fillRect/>
          </a:stretch>
        </p:blipFill>
        <p:spPr>
          <a:xfrm>
            <a:off x="1773932" y="1700808"/>
            <a:ext cx="7167958" cy="4032448"/>
          </a:xfrm>
          <a:prstGeom prst="rect">
            <a:avLst/>
          </a:prstGeom>
        </p:spPr>
      </p:pic>
    </p:spTree>
    <p:extLst>
      <p:ext uri="{BB962C8B-B14F-4D97-AF65-F5344CB8AC3E}">
        <p14:creationId xmlns:p14="http://schemas.microsoft.com/office/powerpoint/2010/main" val="38687465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9956" y="1340768"/>
            <a:ext cx="7078861" cy="4893647"/>
          </a:xfrm>
          <a:prstGeom prst="rect">
            <a:avLst/>
          </a:prstGeom>
        </p:spPr>
        <p:txBody>
          <a:bodyPr wrap="square">
            <a:spAutoFit/>
          </a:bodyPr>
          <a:lstStyle/>
          <a:p>
            <a:pPr algn="r" rtl="1"/>
            <a:r>
              <a:rPr lang="ar-EG" b="1" dirty="0">
                <a:latin typeface="DroidArabicKufi-Regular"/>
                <a:cs typeface="AL-Mohanad" pitchFamily="2" charset="-78"/>
              </a:rPr>
              <a:t>إيمان العبد بأنّ الله تعالى قريبٌ من عباده فلا يهلك المرء نفسه بالقلق والتّوتر والخوف من عدم سماع دعائه، قال رسول الله عليه الصّلاة والسّلام (اربعوا على أنفسكم فإنّكم لا تدعون أصمًّا ولا غائبًا إنّما تدعون سميعًا بصيرًا أقرب إلى أحدكم من عنق راحلته) . </a:t>
            </a:r>
            <a:endParaRPr lang="ar-EG" b="1" dirty="0" smtClean="0">
              <a:latin typeface="DroidArabicKufi-Regular"/>
              <a:cs typeface="AL-Mohanad" pitchFamily="2" charset="-78"/>
            </a:endParaRPr>
          </a:p>
          <a:p>
            <a:pPr algn="r" rtl="1"/>
            <a:endParaRPr lang="ar-EG" b="1" dirty="0">
              <a:latin typeface="DroidArabicKufi-Regular"/>
              <a:cs typeface="AL-Mohanad" pitchFamily="2" charset="-78"/>
            </a:endParaRPr>
          </a:p>
          <a:p>
            <a:pPr algn="r" rtl="1"/>
            <a:r>
              <a:rPr lang="ar-EG" b="1" dirty="0" smtClean="0">
                <a:latin typeface="DroidArabicKufi-Regular"/>
                <a:cs typeface="AL-Mohanad" pitchFamily="2" charset="-78"/>
              </a:rPr>
              <a:t>الصّبر </a:t>
            </a:r>
            <a:r>
              <a:rPr lang="ar-EG" b="1" dirty="0">
                <a:latin typeface="DroidArabicKufi-Regular"/>
                <a:cs typeface="AL-Mohanad" pitchFamily="2" charset="-78"/>
              </a:rPr>
              <a:t>في الضّراء والشّكر في السّراء؛ فالمسلم في تعامله مع ربّه سبحانه يصبر على أيّام الشّدة التي تمر عليه ويسأل الله تعالى الفرج، وفي أوقات الفرح والسّراء يشكره سبحانه على ذلك، فالمسلم لا يكون كالعبد السّوء إن أعطي رضي وإن لم يعط سخط. دعاء الله تعالى بأحبّ الأسماء إليه؛ فالمسلم يستفتح دعاءه بالثّناء على الله تعالى وذكره بأحبّ الأسماء إليه.</a:t>
            </a:r>
            <a:r>
              <a:rPr lang="ar-EG" b="1" dirty="0">
                <a:cs typeface="AL-Mohanad" pitchFamily="2" charset="-78"/>
              </a:rPr>
              <a:t/>
            </a:r>
            <a:br>
              <a:rPr lang="ar-EG" b="1" dirty="0">
                <a:cs typeface="AL-Mohanad" pitchFamily="2" charset="-78"/>
              </a:rPr>
            </a:br>
            <a:r>
              <a:rPr lang="ar-EG" dirty="0"/>
              <a:t/>
            </a:r>
            <a:br>
              <a:rPr lang="ar-EG" dirty="0"/>
            </a:br>
            <a:endParaRPr lang="en-US" dirty="0"/>
          </a:p>
        </p:txBody>
      </p:sp>
    </p:spTree>
    <p:extLst>
      <p:ext uri="{BB962C8B-B14F-4D97-AF65-F5344CB8AC3E}">
        <p14:creationId xmlns:p14="http://schemas.microsoft.com/office/powerpoint/2010/main" val="2486296808"/>
      </p:ext>
    </p:extLst>
  </p:cSld>
  <p:clrMapOvr>
    <a:masterClrMapping/>
  </p:clrMapOvr>
  <p:transition>
    <p:newsfla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13892" y="692696"/>
            <a:ext cx="7006853" cy="5526449"/>
          </a:xfrm>
          <a:prstGeom prst="rect">
            <a:avLst/>
          </a:prstGeom>
        </p:spPr>
        <p:txBody>
          <a:bodyPr wrap="square">
            <a:spAutoFit/>
          </a:bodyPr>
          <a:lstStyle/>
          <a:p>
            <a:pPr algn="r" rtl="1"/>
            <a:r>
              <a:rPr lang="ar-SA" b="1" u="sng" dirty="0">
                <a:solidFill>
                  <a:srgbClr val="C00000"/>
                </a:solidFill>
                <a:latin typeface="Georgia" panose="02040502050405020303" pitchFamily="18" charset="0"/>
                <a:ea typeface="Times New Roman" panose="02020603050405020304" pitchFamily="18" charset="0"/>
                <a:cs typeface="Times New Roman" panose="02020603050405020304" pitchFamily="18" charset="0"/>
              </a:rPr>
              <a:t>طرق التعامل مع النفس</a:t>
            </a:r>
            <a:endParaRPr lang="en-US" dirty="0">
              <a:latin typeface="Calibri" panose="020F0502020204030204" pitchFamily="34" charset="0"/>
              <a:ea typeface="Calibri" panose="020F0502020204030204" pitchFamily="34" charset="0"/>
              <a:cs typeface="Arial" panose="020B0604020202020204" pitchFamily="34" charset="0"/>
            </a:endParaRPr>
          </a:p>
          <a:p>
            <a:pPr algn="r" rtl="1"/>
            <a:r>
              <a:rPr lang="en-US" dirty="0">
                <a:latin typeface="Times New Roman" panose="02020603050405020304" pitchFamily="18" charset="0"/>
                <a:ea typeface="Times New Roman" panose="02020603050405020304" pitchFamily="18" charset="0"/>
                <a:cs typeface="AL-Mohanad" pitchFamily="2" charset="-78"/>
              </a:rPr>
              <a:t> </a:t>
            </a:r>
            <a:endParaRPr lang="en-US"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Clr>
                <a:srgbClr val="C00000"/>
              </a:buClr>
              <a:buFont typeface="Symbol" panose="05050102010706020507" pitchFamily="18" charset="2"/>
              <a:buChar char=""/>
            </a:pPr>
            <a:r>
              <a:rPr lang="ar-SA" b="1" dirty="0">
                <a:latin typeface="Times New Roman" panose="02020603050405020304" pitchFamily="18" charset="0"/>
                <a:ea typeface="Times New Roman" panose="02020603050405020304" pitchFamily="18" charset="0"/>
                <a:cs typeface="AL-Mohanad" pitchFamily="2" charset="-78"/>
              </a:rPr>
              <a:t>إن أول الطريق في نجاحك هو التوفيق في إدارة ذاتك والتعامل مع نفسك </a:t>
            </a:r>
            <a:r>
              <a:rPr lang="ar-SA" b="1" dirty="0" smtClean="0">
                <a:latin typeface="Times New Roman" panose="02020603050405020304" pitchFamily="18" charset="0"/>
                <a:ea typeface="Times New Roman" panose="02020603050405020304" pitchFamily="18" charset="0"/>
                <a:cs typeface="AL-Mohanad" pitchFamily="2" charset="-78"/>
              </a:rPr>
              <a:t>بفعالية</a:t>
            </a:r>
            <a:endParaRPr lang="en-US"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Clr>
                <a:srgbClr val="C00000"/>
              </a:buClr>
              <a:buFont typeface="Symbol" panose="05050102010706020507" pitchFamily="18" charset="2"/>
              <a:buChar char=""/>
            </a:pPr>
            <a:r>
              <a:rPr lang="ar-SA" b="1" dirty="0">
                <a:latin typeface="Times New Roman" panose="02020603050405020304" pitchFamily="18" charset="0"/>
                <a:ea typeface="Times New Roman" panose="02020603050405020304" pitchFamily="18" charset="0"/>
                <a:cs typeface="AL-Mohanad" pitchFamily="2" charset="-78"/>
              </a:rPr>
              <a:t>أدِ </a:t>
            </a:r>
            <a:r>
              <a:rPr lang="ar-SA" b="1" dirty="0" smtClean="0">
                <a:latin typeface="Times New Roman" panose="02020603050405020304" pitchFamily="18" charset="0"/>
                <a:ea typeface="Times New Roman" panose="02020603050405020304" pitchFamily="18" charset="0"/>
                <a:cs typeface="AL-Mohanad" pitchFamily="2" charset="-78"/>
              </a:rPr>
              <a:t>حقوق</a:t>
            </a:r>
            <a:r>
              <a:rPr lang="ar-EG" b="1" dirty="0" smtClean="0">
                <a:solidFill>
                  <a:srgbClr val="008000"/>
                </a:solidFill>
                <a:latin typeface="Times New Roman" panose="02020603050405020304" pitchFamily="18" charset="0"/>
                <a:ea typeface="Times New Roman" panose="02020603050405020304" pitchFamily="18" charset="0"/>
                <a:cs typeface="AL-Mohanad" pitchFamily="2" charset="-78"/>
              </a:rPr>
              <a:t> </a:t>
            </a:r>
            <a:r>
              <a:rPr lang="ar-SA" b="1" dirty="0" smtClean="0">
                <a:latin typeface="Times New Roman" panose="02020603050405020304" pitchFamily="18" charset="0"/>
                <a:ea typeface="Times New Roman" panose="02020603050405020304" pitchFamily="18" charset="0"/>
                <a:cs typeface="AL-Mohanad" pitchFamily="2" charset="-78"/>
              </a:rPr>
              <a:t>الله</a:t>
            </a:r>
            <a:r>
              <a:rPr lang="ar-EG" b="1" dirty="0" smtClean="0">
                <a:latin typeface="Times New Roman" panose="02020603050405020304" pitchFamily="18" charset="0"/>
                <a:ea typeface="Times New Roman" panose="02020603050405020304" pitchFamily="18" charset="0"/>
                <a:cs typeface="AL-Mohanad" pitchFamily="2" charset="-78"/>
              </a:rPr>
              <a:t> </a:t>
            </a:r>
            <a:r>
              <a:rPr lang="ar-SA" b="1" dirty="0" smtClean="0">
                <a:latin typeface="Times New Roman" panose="02020603050405020304" pitchFamily="18" charset="0"/>
                <a:ea typeface="Times New Roman" panose="02020603050405020304" pitchFamily="18" charset="0"/>
                <a:cs typeface="AL-Mohanad" pitchFamily="2" charset="-78"/>
              </a:rPr>
              <a:t>عليك </a:t>
            </a:r>
            <a:r>
              <a:rPr lang="ar-SA" b="1" dirty="0">
                <a:latin typeface="Times New Roman" panose="02020603050405020304" pitchFamily="18" charset="0"/>
                <a:ea typeface="Times New Roman" panose="02020603050405020304" pitchFamily="18" charset="0"/>
                <a:cs typeface="AL-Mohanad" pitchFamily="2" charset="-78"/>
              </a:rPr>
              <a:t>، وإستعن به فيما ينوبك من أمور الحياة ، لأن الإنسان إذا أصلح ما بينه وبين ربه أصلح الله له أمور </a:t>
            </a:r>
            <a:r>
              <a:rPr lang="ar-SA" b="1" dirty="0" smtClean="0">
                <a:latin typeface="Times New Roman" panose="02020603050405020304" pitchFamily="18" charset="0"/>
                <a:ea typeface="Times New Roman" panose="02020603050405020304" pitchFamily="18" charset="0"/>
                <a:cs typeface="AL-Mohanad" pitchFamily="2" charset="-78"/>
              </a:rPr>
              <a:t>حياته</a:t>
            </a:r>
            <a:endParaRPr lang="en-US"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Clr>
                <a:srgbClr val="C00000"/>
              </a:buClr>
              <a:buFont typeface="Symbol" panose="05050102010706020507" pitchFamily="18" charset="2"/>
              <a:buChar char=""/>
            </a:pPr>
            <a:r>
              <a:rPr lang="ar-SA" b="1" dirty="0">
                <a:latin typeface="Times New Roman" panose="02020603050405020304" pitchFamily="18" charset="0"/>
                <a:ea typeface="Times New Roman" panose="02020603050405020304" pitchFamily="18" charset="0"/>
                <a:cs typeface="AL-Mohanad" pitchFamily="2" charset="-78"/>
              </a:rPr>
              <a:t>إملأ ذهنك بالتفاؤل وتوقع النجاح بإذن</a:t>
            </a:r>
            <a:r>
              <a:rPr lang="ar-SA" b="1" dirty="0">
                <a:solidFill>
                  <a:srgbClr val="008000"/>
                </a:solidFill>
                <a:latin typeface="Times New Roman" panose="02020603050405020304" pitchFamily="18" charset="0"/>
                <a:ea typeface="Times New Roman" panose="02020603050405020304" pitchFamily="18" charset="0"/>
                <a:cs typeface="AL-Mohanad" pitchFamily="2" charset="-78"/>
              </a:rPr>
              <a:t> </a:t>
            </a:r>
            <a:r>
              <a:rPr lang="ar-SA" b="1" dirty="0" smtClean="0">
                <a:solidFill>
                  <a:srgbClr val="008000"/>
                </a:solidFill>
                <a:latin typeface="Times New Roman" panose="02020603050405020304" pitchFamily="18" charset="0"/>
                <a:ea typeface="Times New Roman" panose="02020603050405020304" pitchFamily="18" charset="0"/>
                <a:cs typeface="AL-Mohanad" pitchFamily="2" charset="-78"/>
              </a:rPr>
              <a:t>الله</a:t>
            </a:r>
            <a:endParaRPr lang="en-US"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Clr>
                <a:srgbClr val="C00000"/>
              </a:buClr>
              <a:buFont typeface="Symbol" panose="05050102010706020507" pitchFamily="18" charset="2"/>
              <a:buChar char=""/>
            </a:pPr>
            <a:r>
              <a:rPr lang="ar-SA" b="1" dirty="0">
                <a:latin typeface="Times New Roman" panose="02020603050405020304" pitchFamily="18" charset="0"/>
                <a:ea typeface="Times New Roman" panose="02020603050405020304" pitchFamily="18" charset="0"/>
                <a:cs typeface="AL-Mohanad" pitchFamily="2" charset="-78"/>
              </a:rPr>
              <a:t>عوّد نفسك على أن تكون أهدافك في كل عمل تقوم به سامية </a:t>
            </a:r>
            <a:r>
              <a:rPr lang="ar-SA" b="1" dirty="0" smtClean="0">
                <a:latin typeface="Times New Roman" panose="02020603050405020304" pitchFamily="18" charset="0"/>
                <a:ea typeface="Times New Roman" panose="02020603050405020304" pitchFamily="18" charset="0"/>
                <a:cs typeface="AL-Mohanad" pitchFamily="2" charset="-78"/>
              </a:rPr>
              <a:t>واضحة</a:t>
            </a:r>
            <a:endParaRPr lang="en-US"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Clr>
                <a:srgbClr val="C00000"/>
              </a:buClr>
              <a:buFont typeface="Symbol" panose="05050102010706020507" pitchFamily="18" charset="2"/>
              <a:buChar char=""/>
            </a:pPr>
            <a:r>
              <a:rPr lang="ar-SA" b="1" dirty="0">
                <a:latin typeface="Times New Roman" panose="02020603050405020304" pitchFamily="18" charset="0"/>
                <a:ea typeface="Times New Roman" panose="02020603050405020304" pitchFamily="18" charset="0"/>
                <a:cs typeface="AL-Mohanad" pitchFamily="2" charset="-78"/>
              </a:rPr>
              <a:t>ألزم نفسك بالتخطيط لأمور حياتك المختلفة وابتعد عن الفوضى والارتجالية في إعمالك قدر </a:t>
            </a:r>
            <a:r>
              <a:rPr lang="ar-SA" b="1" dirty="0" smtClean="0">
                <a:latin typeface="Times New Roman" panose="02020603050405020304" pitchFamily="18" charset="0"/>
                <a:ea typeface="Times New Roman" panose="02020603050405020304" pitchFamily="18" charset="0"/>
                <a:cs typeface="AL-Mohanad" pitchFamily="2" charset="-78"/>
              </a:rPr>
              <a:t>الإمكان</a:t>
            </a:r>
            <a:endParaRPr lang="en-US"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Clr>
                <a:srgbClr val="C00000"/>
              </a:buClr>
              <a:buFont typeface="Symbol" panose="05050102010706020507" pitchFamily="18" charset="2"/>
              <a:buChar char=""/>
            </a:pPr>
            <a:r>
              <a:rPr lang="ar-SA" b="1" dirty="0">
                <a:latin typeface="Times New Roman" panose="02020603050405020304" pitchFamily="18" charset="0"/>
                <a:ea typeface="Times New Roman" panose="02020603050405020304" pitchFamily="18" charset="0"/>
                <a:cs typeface="AL-Mohanad" pitchFamily="2" charset="-78"/>
              </a:rPr>
              <a:t>حوّل خططك في السعي نحو أهدافك إلى عمل ملموس وإبتعد عن التسويف </a:t>
            </a:r>
            <a:r>
              <a:rPr lang="ar-SA" b="1" dirty="0" smtClean="0">
                <a:latin typeface="Times New Roman" panose="02020603050405020304" pitchFamily="18" charset="0"/>
                <a:ea typeface="Times New Roman" panose="02020603050405020304" pitchFamily="18" charset="0"/>
                <a:cs typeface="AL-Mohanad" pitchFamily="2" charset="-78"/>
              </a:rPr>
              <a:t>والبطالة</a:t>
            </a:r>
            <a:endParaRPr lang="en-US"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spcBef>
                <a:spcPts val="0"/>
              </a:spcBef>
              <a:spcAft>
                <a:spcPts val="0"/>
              </a:spcAft>
              <a:buClr>
                <a:srgbClr val="C00000"/>
              </a:buClr>
              <a:buFont typeface="Symbol" panose="05050102010706020507" pitchFamily="18" charset="2"/>
              <a:buChar char=""/>
            </a:pPr>
            <a:r>
              <a:rPr lang="ar-SA" b="1" dirty="0">
                <a:latin typeface="Times New Roman" panose="02020603050405020304" pitchFamily="18" charset="0"/>
                <a:ea typeface="Times New Roman" panose="02020603050405020304" pitchFamily="18" charset="0"/>
                <a:cs typeface="AL-Mohanad" pitchFamily="2" charset="-78"/>
              </a:rPr>
              <a:t>احذر من ضياع شيء من وقتك دون عمل، فهو ضياع للحياة</a:t>
            </a:r>
            <a:endParaRPr lang="en-US" dirty="0">
              <a:latin typeface="Calibri" panose="020F0502020204030204" pitchFamily="34" charset="0"/>
              <a:ea typeface="Calibri" panose="020F0502020204030204" pitchFamily="34" charset="0"/>
              <a:cs typeface="Arial" panose="020B0604020202020204" pitchFamily="34" charset="0"/>
            </a:endParaRPr>
          </a:p>
          <a:p>
            <a:pPr algn="r" rtl="1">
              <a:lnSpc>
                <a:spcPct val="107000"/>
              </a:lnSpc>
            </a:pPr>
            <a:r>
              <a:rPr lang="en-US" sz="1600" dirty="0">
                <a:latin typeface="Times New Roman" panose="02020603050405020304" pitchFamily="18" charset="0"/>
                <a:ea typeface="Times New Roman" panose="02020603050405020304" pitchFamily="18" charset="0"/>
                <a:cs typeface="AL-Mohanad" pitchFamily="2" charset="-78"/>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61743210"/>
      </p:ext>
    </p:extLst>
  </p:cSld>
  <p:clrMapOvr>
    <a:masterClrMapping/>
  </p:clrMapOvr>
  <p:transition>
    <p:newsflash/>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41884" y="404664"/>
            <a:ext cx="7150869" cy="6001643"/>
          </a:xfrm>
          <a:prstGeom prst="rect">
            <a:avLst/>
          </a:prstGeom>
        </p:spPr>
        <p:txBody>
          <a:bodyPr wrap="square">
            <a:spAutoFit/>
          </a:bodyPr>
          <a:lstStyle/>
          <a:p>
            <a:pPr marL="342900" marR="0" lvl="0" indent="-342900" algn="r" rtl="1">
              <a:spcBef>
                <a:spcPts val="0"/>
              </a:spcBef>
              <a:spcAft>
                <a:spcPts val="0"/>
              </a:spcAft>
              <a:buClr>
                <a:srgbClr val="C00000"/>
              </a:buClr>
              <a:buFont typeface="Symbol" panose="05050102010706020507" pitchFamily="18" charset="2"/>
              <a:buChar char=""/>
            </a:pPr>
            <a:r>
              <a:rPr lang="ar-SA" b="1" dirty="0">
                <a:latin typeface="Times New Roman" panose="02020603050405020304" pitchFamily="18" charset="0"/>
                <a:ea typeface="Times New Roman" panose="02020603050405020304" pitchFamily="18" charset="0"/>
                <a:cs typeface="AL-Mohanad" pitchFamily="2" charset="-78"/>
              </a:rPr>
              <a:t>نظم امورك ، مواعيدك والتزاماتك والتعود على </a:t>
            </a:r>
            <a:r>
              <a:rPr lang="ar-SA" b="1" dirty="0" smtClean="0">
                <a:latin typeface="Times New Roman" panose="02020603050405020304" pitchFamily="18" charset="0"/>
                <a:ea typeface="Times New Roman" panose="02020603050405020304" pitchFamily="18" charset="0"/>
                <a:cs typeface="AL-Mohanad" pitchFamily="2" charset="-78"/>
              </a:rPr>
              <a:t>حفظها</a:t>
            </a:r>
            <a:endParaRPr lang="en-US" dirty="0">
              <a:latin typeface="Calibri" panose="020F0502020204030204" pitchFamily="34" charset="0"/>
              <a:ea typeface="Calibri" panose="020F0502020204030204" pitchFamily="34" charset="0"/>
              <a:cs typeface="AL-Mohanad" pitchFamily="2" charset="-78"/>
            </a:endParaRPr>
          </a:p>
          <a:p>
            <a:pPr marL="342900" marR="0" lvl="0" indent="-342900" algn="r" rtl="1">
              <a:spcBef>
                <a:spcPts val="0"/>
              </a:spcBef>
              <a:spcAft>
                <a:spcPts val="0"/>
              </a:spcAft>
              <a:buClr>
                <a:srgbClr val="C00000"/>
              </a:buClr>
              <a:buFont typeface="Symbol" panose="05050102010706020507" pitchFamily="18" charset="2"/>
              <a:buChar char=""/>
            </a:pPr>
            <a:r>
              <a:rPr lang="ar-SA" b="1" dirty="0">
                <a:latin typeface="Times New Roman" panose="02020603050405020304" pitchFamily="18" charset="0"/>
                <a:ea typeface="Times New Roman" panose="02020603050405020304" pitchFamily="18" charset="0"/>
                <a:cs typeface="AL-Mohanad" pitchFamily="2" charset="-78"/>
              </a:rPr>
              <a:t>قاوم محاولات النفس للهروب من الاعمال الجادة المهمة إلى المتعة واللهو </a:t>
            </a:r>
            <a:r>
              <a:rPr lang="ar-SA" b="1" dirty="0" smtClean="0">
                <a:latin typeface="Times New Roman" panose="02020603050405020304" pitchFamily="18" charset="0"/>
                <a:ea typeface="Times New Roman" panose="02020603050405020304" pitchFamily="18" charset="0"/>
                <a:cs typeface="AL-Mohanad" pitchFamily="2" charset="-78"/>
              </a:rPr>
              <a:t>باستمرار</a:t>
            </a:r>
            <a:endParaRPr lang="en-US" dirty="0">
              <a:latin typeface="Calibri" panose="020F0502020204030204" pitchFamily="34" charset="0"/>
              <a:ea typeface="Calibri" panose="020F0502020204030204" pitchFamily="34" charset="0"/>
              <a:cs typeface="AL-Mohanad" pitchFamily="2" charset="-78"/>
            </a:endParaRPr>
          </a:p>
          <a:p>
            <a:pPr marL="342900" marR="0" lvl="0" indent="-342900" algn="r" rtl="1">
              <a:spcBef>
                <a:spcPts val="0"/>
              </a:spcBef>
              <a:spcAft>
                <a:spcPts val="0"/>
              </a:spcAft>
              <a:buClr>
                <a:srgbClr val="C00000"/>
              </a:buClr>
              <a:buFont typeface="Symbol" panose="05050102010706020507" pitchFamily="18" charset="2"/>
              <a:buChar char=""/>
            </a:pPr>
            <a:r>
              <a:rPr lang="ar-SA" b="1" dirty="0">
                <a:latin typeface="Times New Roman" panose="02020603050405020304" pitchFamily="18" charset="0"/>
                <a:ea typeface="Times New Roman" panose="02020603050405020304" pitchFamily="18" charset="0"/>
                <a:cs typeface="AL-Mohanad" pitchFamily="2" charset="-78"/>
              </a:rPr>
              <a:t>إذا رأيت من عاداتك شيئآ أو معوقآ عن التقدم لأهدافك فعالجه واستبدله بخير </a:t>
            </a:r>
            <a:r>
              <a:rPr lang="ar-SA" b="1" dirty="0" smtClean="0">
                <a:latin typeface="Times New Roman" panose="02020603050405020304" pitchFamily="18" charset="0"/>
                <a:ea typeface="Times New Roman" panose="02020603050405020304" pitchFamily="18" charset="0"/>
                <a:cs typeface="AL-Mohanad" pitchFamily="2" charset="-78"/>
              </a:rPr>
              <a:t>منه</a:t>
            </a:r>
            <a:endParaRPr lang="en-US" dirty="0">
              <a:latin typeface="Calibri" panose="020F0502020204030204" pitchFamily="34" charset="0"/>
              <a:ea typeface="Calibri" panose="020F0502020204030204" pitchFamily="34" charset="0"/>
              <a:cs typeface="AL-Mohanad" pitchFamily="2" charset="-78"/>
            </a:endParaRPr>
          </a:p>
          <a:p>
            <a:pPr marL="342900" marR="0" lvl="0" indent="-342900" algn="r" rtl="1">
              <a:spcBef>
                <a:spcPts val="0"/>
              </a:spcBef>
              <a:spcAft>
                <a:spcPts val="0"/>
              </a:spcAft>
              <a:buClr>
                <a:srgbClr val="C00000"/>
              </a:buClr>
              <a:buFont typeface="Symbol" panose="05050102010706020507" pitchFamily="18" charset="2"/>
              <a:buChar char=""/>
            </a:pPr>
            <a:r>
              <a:rPr lang="ar-SA" b="1" dirty="0">
                <a:latin typeface="Times New Roman" panose="02020603050405020304" pitchFamily="18" charset="0"/>
                <a:ea typeface="Times New Roman" panose="02020603050405020304" pitchFamily="18" charset="0"/>
                <a:cs typeface="AL-Mohanad" pitchFamily="2" charset="-78"/>
              </a:rPr>
              <a:t>اجعل القيم والمباديء الاعتقادية فوق المساومات ولتكن موجهة لكل نشاط في </a:t>
            </a:r>
            <a:r>
              <a:rPr lang="ar-SA" b="1" dirty="0" smtClean="0">
                <a:latin typeface="Times New Roman" panose="02020603050405020304" pitchFamily="18" charset="0"/>
                <a:ea typeface="Times New Roman" panose="02020603050405020304" pitchFamily="18" charset="0"/>
                <a:cs typeface="AL-Mohanad" pitchFamily="2" charset="-78"/>
              </a:rPr>
              <a:t>حياتك</a:t>
            </a:r>
            <a:endParaRPr lang="en-US" dirty="0">
              <a:latin typeface="Calibri" panose="020F0502020204030204" pitchFamily="34" charset="0"/>
              <a:ea typeface="Calibri" panose="020F0502020204030204" pitchFamily="34" charset="0"/>
              <a:cs typeface="AL-Mohanad" pitchFamily="2" charset="-78"/>
            </a:endParaRPr>
          </a:p>
          <a:p>
            <a:pPr marL="342900" marR="0" lvl="0" indent="-342900" algn="r" rtl="1">
              <a:spcBef>
                <a:spcPts val="0"/>
              </a:spcBef>
              <a:spcAft>
                <a:spcPts val="0"/>
              </a:spcAft>
              <a:buClr>
                <a:srgbClr val="C00000"/>
              </a:buClr>
              <a:buFont typeface="Symbol" panose="05050102010706020507" pitchFamily="18" charset="2"/>
              <a:buChar char=""/>
            </a:pPr>
            <a:r>
              <a:rPr lang="ar-SA" b="1" dirty="0">
                <a:latin typeface="Times New Roman" panose="02020603050405020304" pitchFamily="18" charset="0"/>
                <a:ea typeface="Times New Roman" panose="02020603050405020304" pitchFamily="18" charset="0"/>
                <a:cs typeface="AL-Mohanad" pitchFamily="2" charset="-78"/>
              </a:rPr>
              <a:t>احذر النفاق بجميع صوره </a:t>
            </a:r>
            <a:r>
              <a:rPr lang="ar-SA" b="1" dirty="0" smtClean="0">
                <a:latin typeface="Times New Roman" panose="02020603050405020304" pitchFamily="18" charset="0"/>
                <a:ea typeface="Times New Roman" panose="02020603050405020304" pitchFamily="18" charset="0"/>
                <a:cs typeface="AL-Mohanad" pitchFamily="2" charset="-78"/>
              </a:rPr>
              <a:t>واشكاله</a:t>
            </a:r>
            <a:endParaRPr lang="en-US" dirty="0">
              <a:latin typeface="Calibri" panose="020F0502020204030204" pitchFamily="34" charset="0"/>
              <a:ea typeface="Calibri" panose="020F0502020204030204" pitchFamily="34" charset="0"/>
              <a:cs typeface="AL-Mohanad" pitchFamily="2" charset="-78"/>
            </a:endParaRPr>
          </a:p>
          <a:p>
            <a:pPr marL="342900" marR="0" lvl="0" indent="-342900" algn="r" rtl="1">
              <a:spcBef>
                <a:spcPts val="0"/>
              </a:spcBef>
              <a:spcAft>
                <a:spcPts val="0"/>
              </a:spcAft>
              <a:buClr>
                <a:srgbClr val="C00000"/>
              </a:buClr>
              <a:buFont typeface="Symbol" panose="05050102010706020507" pitchFamily="18" charset="2"/>
              <a:buChar char=""/>
            </a:pPr>
            <a:r>
              <a:rPr lang="ar-SA" b="1" dirty="0">
                <a:latin typeface="Times New Roman" panose="02020603050405020304" pitchFamily="18" charset="0"/>
                <a:ea typeface="Times New Roman" panose="02020603050405020304" pitchFamily="18" charset="0"/>
                <a:cs typeface="AL-Mohanad" pitchFamily="2" charset="-78"/>
              </a:rPr>
              <a:t>واجه نتائج اعمالك بشجاعة وصبر وثبات ومسؤولية محتسبآ كل مايصيبك عند </a:t>
            </a:r>
            <a:r>
              <a:rPr lang="ar-SA" b="1" dirty="0" smtClean="0">
                <a:latin typeface="Times New Roman" panose="02020603050405020304" pitchFamily="18" charset="0"/>
                <a:ea typeface="Times New Roman" panose="02020603050405020304" pitchFamily="18" charset="0"/>
                <a:cs typeface="AL-Mohanad" pitchFamily="2" charset="-78"/>
              </a:rPr>
              <a:t>ربك</a:t>
            </a:r>
            <a:endParaRPr lang="en-US" dirty="0">
              <a:latin typeface="Calibri" panose="020F0502020204030204" pitchFamily="34" charset="0"/>
              <a:ea typeface="Calibri" panose="020F0502020204030204" pitchFamily="34" charset="0"/>
              <a:cs typeface="AL-Mohanad" pitchFamily="2" charset="-78"/>
            </a:endParaRPr>
          </a:p>
          <a:p>
            <a:pPr marL="342900" marR="0" lvl="0" indent="-342900" algn="r" rtl="1">
              <a:spcBef>
                <a:spcPts val="0"/>
              </a:spcBef>
              <a:spcAft>
                <a:spcPts val="0"/>
              </a:spcAft>
              <a:buClr>
                <a:srgbClr val="C00000"/>
              </a:buClr>
              <a:buFont typeface="Symbol" panose="05050102010706020507" pitchFamily="18" charset="2"/>
              <a:buChar char=""/>
            </a:pPr>
            <a:r>
              <a:rPr lang="ar-SA" b="1" dirty="0">
                <a:latin typeface="Times New Roman" panose="02020603050405020304" pitchFamily="18" charset="0"/>
                <a:ea typeface="Times New Roman" panose="02020603050405020304" pitchFamily="18" charset="0"/>
                <a:cs typeface="AL-Mohanad" pitchFamily="2" charset="-78"/>
              </a:rPr>
              <a:t>لا تجعل شخصيتك كالزجاج الشفاف الذي يسهل كشف ما وراءه ومعرفة </a:t>
            </a:r>
            <a:r>
              <a:rPr lang="ar-SA" b="1" dirty="0" smtClean="0">
                <a:latin typeface="Times New Roman" panose="02020603050405020304" pitchFamily="18" charset="0"/>
                <a:ea typeface="Times New Roman" panose="02020603050405020304" pitchFamily="18" charset="0"/>
                <a:cs typeface="AL-Mohanad" pitchFamily="2" charset="-78"/>
              </a:rPr>
              <a:t>حقيقته</a:t>
            </a:r>
            <a:endParaRPr lang="en-US" dirty="0">
              <a:latin typeface="Calibri" panose="020F0502020204030204" pitchFamily="34" charset="0"/>
              <a:ea typeface="Calibri" panose="020F0502020204030204" pitchFamily="34" charset="0"/>
              <a:cs typeface="AL-Mohanad" pitchFamily="2" charset="-78"/>
            </a:endParaRPr>
          </a:p>
          <a:p>
            <a:pPr marL="342900" marR="0" lvl="0" indent="-342900" algn="r" rtl="1">
              <a:spcBef>
                <a:spcPts val="0"/>
              </a:spcBef>
              <a:spcAft>
                <a:spcPts val="0"/>
              </a:spcAft>
              <a:buClr>
                <a:srgbClr val="C00000"/>
              </a:buClr>
              <a:buFont typeface="Symbol" panose="05050102010706020507" pitchFamily="18" charset="2"/>
              <a:buChar char=""/>
            </a:pPr>
            <a:r>
              <a:rPr lang="ar-SA" b="1" dirty="0">
                <a:latin typeface="Times New Roman" panose="02020603050405020304" pitchFamily="18" charset="0"/>
                <a:ea typeface="Times New Roman" panose="02020603050405020304" pitchFamily="18" charset="0"/>
                <a:cs typeface="AL-Mohanad" pitchFamily="2" charset="-78"/>
              </a:rPr>
              <a:t>تسلح بروح الفكاهة والمرح دائمآ من غير إسفاف ولا مبالغة ، وابتعد عن الحزن والتقطيب لانهما مهلكان للنفس والجسد ومشوشان </a:t>
            </a:r>
            <a:r>
              <a:rPr lang="ar-SA" b="1" dirty="0" smtClean="0">
                <a:latin typeface="Times New Roman" panose="02020603050405020304" pitchFamily="18" charset="0"/>
                <a:ea typeface="Times New Roman" panose="02020603050405020304" pitchFamily="18" charset="0"/>
                <a:cs typeface="AL-Mohanad" pitchFamily="2" charset="-78"/>
              </a:rPr>
              <a:t>للفكر</a:t>
            </a:r>
            <a:endParaRPr lang="en-US" dirty="0">
              <a:latin typeface="Calibri" panose="020F0502020204030204" pitchFamily="34" charset="0"/>
              <a:ea typeface="Calibri" panose="020F0502020204030204" pitchFamily="34" charset="0"/>
              <a:cs typeface="AL-Mohanad" pitchFamily="2" charset="-78"/>
            </a:endParaRPr>
          </a:p>
          <a:p>
            <a:pPr marL="342900" marR="0" lvl="0" indent="-342900" algn="r" rtl="1">
              <a:spcBef>
                <a:spcPts val="0"/>
              </a:spcBef>
              <a:spcAft>
                <a:spcPts val="0"/>
              </a:spcAft>
              <a:buClr>
                <a:srgbClr val="C00000"/>
              </a:buClr>
              <a:buFont typeface="Symbol" panose="05050102010706020507" pitchFamily="18" charset="2"/>
              <a:buChar char=""/>
            </a:pPr>
            <a:r>
              <a:rPr lang="ar-SA" b="1" dirty="0">
                <a:latin typeface="Times New Roman" panose="02020603050405020304" pitchFamily="18" charset="0"/>
                <a:ea typeface="Times New Roman" panose="02020603050405020304" pitchFamily="18" charset="0"/>
                <a:cs typeface="AL-Mohanad" pitchFamily="2" charset="-78"/>
              </a:rPr>
              <a:t>إحذر من الخيال الجامح المحلق في سماء الأوهام، وإحذر من التشاؤم المفرط المحطم للآمال ، وكن وسطآ بين الطرفين</a:t>
            </a:r>
            <a:endParaRPr lang="en-US" dirty="0">
              <a:effectLst/>
              <a:latin typeface="Calibri" panose="020F0502020204030204" pitchFamily="34" charset="0"/>
              <a:ea typeface="Calibri" panose="020F0502020204030204" pitchFamily="34" charset="0"/>
              <a:cs typeface="AL-Mohanad" pitchFamily="2" charset="-78"/>
            </a:endParaRPr>
          </a:p>
        </p:txBody>
      </p:sp>
    </p:spTree>
    <p:extLst>
      <p:ext uri="{BB962C8B-B14F-4D97-AF65-F5344CB8AC3E}">
        <p14:creationId xmlns:p14="http://schemas.microsoft.com/office/powerpoint/2010/main" val="2417868227"/>
      </p:ext>
    </p:extLst>
  </p:cSld>
  <p:clrMapOvr>
    <a:masterClrMapping/>
  </p:clrMapOvr>
  <p:transition>
    <p:newsfla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6060" y="908720"/>
            <a:ext cx="6092825" cy="5062411"/>
          </a:xfrm>
          <a:prstGeom prst="rect">
            <a:avLst/>
          </a:prstGeom>
        </p:spPr>
        <p:txBody>
          <a:bodyPr>
            <a:spAutoFit/>
          </a:bodyPr>
          <a:lstStyle/>
          <a:p>
            <a:pPr algn="r" rtl="1">
              <a:lnSpc>
                <a:spcPct val="107000"/>
              </a:lnSpc>
              <a:spcAft>
                <a:spcPts val="800"/>
              </a:spcAft>
            </a:pPr>
            <a:r>
              <a:rPr lang="ar-SA" sz="3200" b="1" u="sng" dirty="0">
                <a:solidFill>
                  <a:srgbClr val="C00000"/>
                </a:solidFill>
                <a:latin typeface="Calibri" panose="020F0502020204030204" pitchFamily="34" charset="0"/>
                <a:ea typeface="Times New Roman" panose="02020603050405020304" pitchFamily="18" charset="0"/>
                <a:cs typeface="AL-Mohanad" pitchFamily="2" charset="-78"/>
              </a:rPr>
              <a:t>طريقة فن التعامل مع الناس</a:t>
            </a:r>
            <a:endParaRPr lang="en-US" sz="3200" u="sng" dirty="0">
              <a:solidFill>
                <a:srgbClr val="C00000"/>
              </a:solidFill>
              <a:latin typeface="Calibri" panose="020F0502020204030204" pitchFamily="34" charset="0"/>
              <a:ea typeface="Calibri" panose="020F0502020204030204" pitchFamily="34" charset="0"/>
              <a:cs typeface="AL-Mohanad" pitchFamily="2" charset="-78"/>
            </a:endParaRPr>
          </a:p>
          <a:p>
            <a:pPr algn="r" rtl="1">
              <a:lnSpc>
                <a:spcPct val="107000"/>
              </a:lnSpc>
              <a:spcAft>
                <a:spcPts val="800"/>
              </a:spcAft>
            </a:pPr>
            <a:r>
              <a:rPr lang="ar-SA" b="1" dirty="0">
                <a:latin typeface="Calibri" panose="020F0502020204030204" pitchFamily="34" charset="0"/>
                <a:ea typeface="Times New Roman" panose="02020603050405020304" pitchFamily="18" charset="0"/>
                <a:cs typeface="Arial" panose="020B0604020202020204" pitchFamily="34" charset="0"/>
              </a:rPr>
              <a:t>هناك العديد من الطرق التي يمكن اتّباعها للتعامل بذكاء مع الناس والحفاظ على الاحترام أيضاً، وما يلي بعض منها</a:t>
            </a:r>
            <a:r>
              <a:rPr lang="en-US" b="1" dirty="0">
                <a:latin typeface="Arial" panose="020B0604020202020204" pitchFamily="34" charset="0"/>
                <a:ea typeface="Times New Roman" panose="02020603050405020304" pitchFamily="18" charset="0"/>
                <a:cs typeface="Arial" panose="020B0604020202020204" pitchFamily="34" charset="0"/>
              </a:rPr>
              <a:t>:</a:t>
            </a:r>
            <a:endParaRPr lang="en-US" dirty="0">
              <a:latin typeface="Calibri" panose="020F0502020204030204" pitchFamily="34" charset="0"/>
              <a:ea typeface="Calibri" panose="020F0502020204030204" pitchFamily="34" charset="0"/>
              <a:cs typeface="Arial" panose="020B0604020202020204" pitchFamily="34" charset="0"/>
            </a:endParaRPr>
          </a:p>
          <a:p>
            <a:pPr marL="285750" indent="-285750" algn="r" rtl="1">
              <a:lnSpc>
                <a:spcPct val="107000"/>
              </a:lnSpc>
              <a:spcAft>
                <a:spcPts val="800"/>
              </a:spcAft>
              <a:buFont typeface="Wingdings" panose="05000000000000000000" pitchFamily="2" charset="2"/>
              <a:buChar char="q"/>
            </a:pPr>
            <a:r>
              <a:rPr lang="ar-SA" b="1" dirty="0">
                <a:latin typeface="Calibri" panose="020F0502020204030204" pitchFamily="34" charset="0"/>
                <a:ea typeface="Times New Roman" panose="02020603050405020304" pitchFamily="18" charset="0"/>
                <a:cs typeface="Arial" panose="020B0604020202020204" pitchFamily="34" charset="0"/>
              </a:rPr>
              <a:t>تقبل الاختلاف مع الآخرين</a:t>
            </a:r>
            <a:endParaRPr lang="en-US" dirty="0">
              <a:latin typeface="Calibri" panose="020F0502020204030204" pitchFamily="34" charset="0"/>
              <a:ea typeface="Calibri" panose="020F0502020204030204" pitchFamily="34" charset="0"/>
              <a:cs typeface="Arial" panose="020B0604020202020204" pitchFamily="34" charset="0"/>
            </a:endParaRPr>
          </a:p>
          <a:p>
            <a:pPr marL="285750" indent="-285750" algn="r" rtl="1">
              <a:lnSpc>
                <a:spcPct val="107000"/>
              </a:lnSpc>
              <a:spcAft>
                <a:spcPts val="800"/>
              </a:spcAft>
              <a:buFont typeface="Wingdings" panose="05000000000000000000" pitchFamily="2" charset="2"/>
              <a:buChar char="q"/>
            </a:pPr>
            <a:r>
              <a:rPr lang="ar-SA" b="1" dirty="0">
                <a:latin typeface="Calibri" panose="020F0502020204030204" pitchFamily="34" charset="0"/>
                <a:ea typeface="Times New Roman" panose="02020603050405020304" pitchFamily="18" charset="0"/>
                <a:cs typeface="Arial" panose="020B0604020202020204" pitchFamily="34" charset="0"/>
              </a:rPr>
              <a:t>الحفاظ على الهدوء</a:t>
            </a:r>
            <a:endParaRPr lang="en-US" dirty="0">
              <a:latin typeface="Calibri" panose="020F0502020204030204" pitchFamily="34" charset="0"/>
              <a:ea typeface="Calibri" panose="020F0502020204030204" pitchFamily="34" charset="0"/>
              <a:cs typeface="Arial" panose="020B0604020202020204" pitchFamily="34" charset="0"/>
            </a:endParaRPr>
          </a:p>
          <a:p>
            <a:pPr marL="285750" indent="-285750" algn="r" rtl="1">
              <a:lnSpc>
                <a:spcPct val="107000"/>
              </a:lnSpc>
              <a:spcAft>
                <a:spcPts val="800"/>
              </a:spcAft>
              <a:buFont typeface="Wingdings" panose="05000000000000000000" pitchFamily="2" charset="2"/>
              <a:buChar char="q"/>
            </a:pPr>
            <a:r>
              <a:rPr lang="ar-SA" b="1" dirty="0">
                <a:latin typeface="Calibri" panose="020F0502020204030204" pitchFamily="34" charset="0"/>
                <a:ea typeface="Times New Roman" panose="02020603050405020304" pitchFamily="18" charset="0"/>
                <a:cs typeface="Arial" panose="020B0604020202020204" pitchFamily="34" charset="0"/>
              </a:rPr>
              <a:t>التعبير عن النفس بوضوح</a:t>
            </a:r>
            <a:endParaRPr lang="en-US" dirty="0">
              <a:latin typeface="Calibri" panose="020F0502020204030204" pitchFamily="34" charset="0"/>
              <a:ea typeface="Calibri" panose="020F0502020204030204" pitchFamily="34" charset="0"/>
              <a:cs typeface="Arial" panose="020B0604020202020204" pitchFamily="34" charset="0"/>
            </a:endParaRPr>
          </a:p>
          <a:p>
            <a:pPr marL="285750" indent="-285750" algn="r" rtl="1">
              <a:lnSpc>
                <a:spcPct val="107000"/>
              </a:lnSpc>
              <a:spcAft>
                <a:spcPts val="800"/>
              </a:spcAft>
              <a:buFont typeface="Wingdings" panose="05000000000000000000" pitchFamily="2" charset="2"/>
              <a:buChar char="q"/>
            </a:pPr>
            <a:r>
              <a:rPr lang="ar-SA" b="1" dirty="0">
                <a:latin typeface="Calibri" panose="020F0502020204030204" pitchFamily="34" charset="0"/>
                <a:ea typeface="Times New Roman" panose="02020603050405020304" pitchFamily="18" charset="0"/>
                <a:cs typeface="Arial" panose="020B0604020202020204" pitchFamily="34" charset="0"/>
              </a:rPr>
              <a:t>تفهم نيات الآخرين</a:t>
            </a:r>
            <a:endParaRPr lang="en-US" dirty="0">
              <a:latin typeface="Calibri" panose="020F0502020204030204" pitchFamily="34" charset="0"/>
              <a:ea typeface="Calibri" panose="020F0502020204030204" pitchFamily="34" charset="0"/>
              <a:cs typeface="Arial" panose="020B0604020202020204" pitchFamily="34" charset="0"/>
            </a:endParaRPr>
          </a:p>
          <a:p>
            <a:pPr marL="285750" indent="-285750" algn="r" rtl="1">
              <a:lnSpc>
                <a:spcPct val="107000"/>
              </a:lnSpc>
              <a:spcAft>
                <a:spcPts val="800"/>
              </a:spcAft>
              <a:buFont typeface="Wingdings" panose="05000000000000000000" pitchFamily="2" charset="2"/>
              <a:buChar char="q"/>
            </a:pPr>
            <a:r>
              <a:rPr lang="ar-SA" b="1" dirty="0">
                <a:latin typeface="Calibri" panose="020F0502020204030204" pitchFamily="34" charset="0"/>
                <a:ea typeface="Times New Roman" panose="02020603050405020304" pitchFamily="18" charset="0"/>
                <a:cs typeface="Arial" panose="020B0604020202020204" pitchFamily="34" charset="0"/>
              </a:rPr>
              <a:t>الثقة بالآخرين</a:t>
            </a:r>
            <a:endParaRPr lang="en-US" dirty="0">
              <a:latin typeface="Calibri" panose="020F0502020204030204" pitchFamily="34" charset="0"/>
              <a:ea typeface="Calibri" panose="020F0502020204030204" pitchFamily="34" charset="0"/>
              <a:cs typeface="Arial" panose="020B0604020202020204" pitchFamily="34" charset="0"/>
            </a:endParaRPr>
          </a:p>
          <a:p>
            <a:pPr marL="285750" indent="-285750" algn="r" rtl="1">
              <a:lnSpc>
                <a:spcPct val="107000"/>
              </a:lnSpc>
              <a:spcAft>
                <a:spcPts val="800"/>
              </a:spcAft>
              <a:buFont typeface="Wingdings" panose="05000000000000000000" pitchFamily="2" charset="2"/>
              <a:buChar char="q"/>
            </a:pPr>
            <a:r>
              <a:rPr lang="ar-SA" b="1" dirty="0">
                <a:latin typeface="Calibri" panose="020F0502020204030204" pitchFamily="34" charset="0"/>
                <a:ea typeface="Times New Roman" panose="02020603050405020304" pitchFamily="18" charset="0"/>
                <a:cs typeface="Arial" panose="020B0604020202020204" pitchFamily="34" charset="0"/>
              </a:rPr>
              <a:t>الشخصية الإيجابية والمعتدلة</a:t>
            </a:r>
            <a:endParaRPr lang="en-US" dirty="0">
              <a:latin typeface="Calibri" panose="020F0502020204030204" pitchFamily="34" charset="0"/>
              <a:ea typeface="Calibri" panose="020F0502020204030204" pitchFamily="34" charset="0"/>
              <a:cs typeface="Arial" panose="020B0604020202020204" pitchFamily="34" charset="0"/>
            </a:endParaRPr>
          </a:p>
          <a:p>
            <a:pPr marL="285750" indent="-285750" algn="r" rtl="1">
              <a:lnSpc>
                <a:spcPct val="107000"/>
              </a:lnSpc>
              <a:spcAft>
                <a:spcPts val="800"/>
              </a:spcAft>
              <a:buFont typeface="Wingdings" panose="05000000000000000000" pitchFamily="2" charset="2"/>
              <a:buChar char="q"/>
            </a:pPr>
            <a:r>
              <a:rPr lang="ar-SA" b="1" dirty="0">
                <a:latin typeface="Calibri" panose="020F0502020204030204" pitchFamily="34" charset="0"/>
                <a:ea typeface="Times New Roman" panose="02020603050405020304" pitchFamily="18" charset="0"/>
                <a:cs typeface="Arial" panose="020B0604020202020204" pitchFamily="34" charset="0"/>
              </a:rPr>
              <a:t>التقدير والاحترام</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Picture 2"/>
          <p:cNvPicPr>
            <a:picLocks noChangeAspect="1"/>
          </p:cNvPicPr>
          <p:nvPr/>
        </p:nvPicPr>
        <p:blipFill rotWithShape="1">
          <a:blip r:embed="rId2"/>
          <a:srcRect b="19149"/>
          <a:stretch/>
        </p:blipFill>
        <p:spPr>
          <a:xfrm>
            <a:off x="1197868" y="2780928"/>
            <a:ext cx="3672408" cy="29691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98362758"/>
      </p:ext>
    </p:extLst>
  </p:cSld>
  <p:clrMapOvr>
    <a:masterClrMapping/>
  </p:clrMapOvr>
  <p:transition>
    <p:newsflash/>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7868" y="1628800"/>
            <a:ext cx="8014965" cy="3452227"/>
          </a:xfrm>
          <a:prstGeom prst="rect">
            <a:avLst/>
          </a:prstGeom>
        </p:spPr>
        <p:txBody>
          <a:bodyPr wrap="square">
            <a:spAutoFit/>
          </a:bodyPr>
          <a:lstStyle/>
          <a:p>
            <a:pPr lvl="0" algn="r" defTabSz="914400" rtl="1">
              <a:lnSpc>
                <a:spcPct val="150000"/>
              </a:lnSpc>
              <a:spcAft>
                <a:spcPts val="1000"/>
              </a:spcAft>
            </a:pPr>
            <a:r>
              <a:rPr lang="ar-SA" sz="2800" b="1" dirty="0">
                <a:solidFill>
                  <a:prstClr val="black"/>
                </a:solidFill>
                <a:effectLst>
                  <a:outerShdw blurRad="38100" dist="38100" dir="2700000" algn="tl">
                    <a:srgbClr val="000000">
                      <a:alpha val="43137"/>
                    </a:srgbClr>
                  </a:outerShdw>
                </a:effectLst>
                <a:latin typeface="Traditional Arabic" pitchFamily="18" charset="-78"/>
                <a:ea typeface="Calibri"/>
                <a:cs typeface="AL-Mohanad" pitchFamily="2" charset="-78"/>
              </a:rPr>
              <a:t>أن درجة تأثير الضغوط تختلف من شخص إلى أخر ، بل وتختلف أيضاً لدى الشخص نفسه باختلاف العمر والمرحلة التي يمر بها </a:t>
            </a:r>
            <a:endParaRPr lang="ar-EG" sz="2800" b="1" dirty="0">
              <a:solidFill>
                <a:prstClr val="black"/>
              </a:solidFill>
              <a:effectLst>
                <a:outerShdw blurRad="38100" dist="38100" dir="2700000" algn="tl">
                  <a:srgbClr val="000000">
                    <a:alpha val="43137"/>
                  </a:srgbClr>
                </a:outerShdw>
              </a:effectLst>
              <a:latin typeface="Traditional Arabic" pitchFamily="18" charset="-78"/>
              <a:ea typeface="Calibri"/>
              <a:cs typeface="AL-Mohanad" pitchFamily="2" charset="-78"/>
            </a:endParaRPr>
          </a:p>
          <a:p>
            <a:pPr lvl="0" algn="r" defTabSz="914400" rtl="1">
              <a:lnSpc>
                <a:spcPct val="150000"/>
              </a:lnSpc>
              <a:spcAft>
                <a:spcPts val="1000"/>
              </a:spcAft>
            </a:pPr>
            <a:r>
              <a:rPr lang="ar-SA" sz="2800" b="1" dirty="0">
                <a:solidFill>
                  <a:prstClr val="black"/>
                </a:solidFill>
                <a:effectLst>
                  <a:outerShdw blurRad="38100" dist="38100" dir="2700000" algn="tl">
                    <a:srgbClr val="000000">
                      <a:alpha val="43137"/>
                    </a:srgbClr>
                  </a:outerShdw>
                </a:effectLst>
                <a:latin typeface="Traditional Arabic" pitchFamily="18" charset="-78"/>
                <a:ea typeface="Calibri"/>
                <a:cs typeface="AL-Mohanad" pitchFamily="2" charset="-78"/>
              </a:rPr>
              <a:t>فضغوط معينة قد تؤثر على الطفل بينما لا نجد نفس التأثير لدى المراهق أو الراشد أ والشيخ , كذلك يختلف تأثير الضغوط باختلاف الحالة الانفعالية التي يكون عليها الفرد</a:t>
            </a:r>
            <a:endParaRPr lang="ar-EG" sz="2800" b="1" dirty="0">
              <a:solidFill>
                <a:prstClr val="black"/>
              </a:solidFill>
              <a:effectLst>
                <a:outerShdw blurRad="38100" dist="38100" dir="2700000" algn="tl">
                  <a:srgbClr val="000000">
                    <a:alpha val="43137"/>
                  </a:srgbClr>
                </a:outerShdw>
              </a:effectLst>
              <a:latin typeface="Traditional Arabic" pitchFamily="18" charset="-78"/>
              <a:cs typeface="AL-Mohanad" pitchFamily="2" charset="-78"/>
            </a:endParaRPr>
          </a:p>
        </p:txBody>
      </p:sp>
      <p:sp>
        <p:nvSpPr>
          <p:cNvPr id="3" name="Rectangle 2"/>
          <p:cNvSpPr/>
          <p:nvPr/>
        </p:nvSpPr>
        <p:spPr>
          <a:xfrm>
            <a:off x="4591481" y="836712"/>
            <a:ext cx="4015843" cy="646331"/>
          </a:xfrm>
          <a:prstGeom prst="rect">
            <a:avLst/>
          </a:prstGeom>
        </p:spPr>
        <p:txBody>
          <a:bodyPr wrap="none">
            <a:spAutoFit/>
          </a:bodyPr>
          <a:lstStyle/>
          <a:p>
            <a:pPr lvl="0" algn="ctr" defTabSz="914400"/>
            <a:r>
              <a:rPr lang="ar-SA" sz="3600" b="1" u="sng" kern="0" dirty="0">
                <a:solidFill>
                  <a:srgbClr val="C00000"/>
                </a:solidFill>
                <a:effectLst>
                  <a:outerShdw blurRad="38100" dist="38100" dir="2700000" algn="tl">
                    <a:srgbClr val="000000">
                      <a:alpha val="43137"/>
                    </a:srgbClr>
                  </a:outerShdw>
                </a:effectLst>
                <a:latin typeface="Calibri"/>
                <a:ea typeface="Calibri"/>
                <a:cs typeface="Traditional Arabic"/>
              </a:rPr>
              <a:t>متى يحدث الشعور بالضغط ؟؟؟</a:t>
            </a:r>
            <a:endParaRPr lang="ar-EG" sz="3600" b="1" u="sng" kern="0" dirty="0">
              <a:solidFill>
                <a:srgbClr val="C00000"/>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Tree>
    <p:extLst>
      <p:ext uri="{BB962C8B-B14F-4D97-AF65-F5344CB8AC3E}">
        <p14:creationId xmlns:p14="http://schemas.microsoft.com/office/powerpoint/2010/main" val="1381603656"/>
      </p:ext>
    </p:extLst>
  </p:cSld>
  <p:clrMapOvr>
    <a:masterClrMapping/>
  </p:clrMapOvr>
  <p:transition>
    <p:newsflash/>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Card 1"/>
          <p:cNvSpPr/>
          <p:nvPr/>
        </p:nvSpPr>
        <p:spPr>
          <a:xfrm>
            <a:off x="4341812" y="282419"/>
            <a:ext cx="3886200" cy="729952"/>
          </a:xfrm>
          <a:prstGeom prst="flowChartPunchedCard">
            <a:avLst/>
          </a:prstGeom>
          <a:solidFill>
            <a:schemeClr val="accent5">
              <a:lumMod val="75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algn="ctr" defTabSz="914400">
              <a:spcAft>
                <a:spcPts val="1000"/>
              </a:spcAft>
            </a:pPr>
            <a:r>
              <a:rPr lang="ar-SA" sz="3200" b="1" kern="0" dirty="0">
                <a:solidFill>
                  <a:sysClr val="window" lastClr="FFFFFF"/>
                </a:solidFill>
                <a:effectLst>
                  <a:outerShdw blurRad="38100" dist="38100" dir="2700000" algn="tl">
                    <a:srgbClr val="000000">
                      <a:alpha val="43137"/>
                    </a:srgbClr>
                  </a:outerShdw>
                </a:effectLst>
                <a:latin typeface="Calibri"/>
                <a:ea typeface="Calibri"/>
                <a:cs typeface="Traditional Arabic"/>
              </a:rPr>
              <a:t>مسببات الضغوط النفسية</a:t>
            </a:r>
            <a:endParaRPr lang="en-US" sz="3200" kern="0" dirty="0">
              <a:solidFill>
                <a:sysClr val="window" lastClr="FFFFFF"/>
              </a:solidFill>
              <a:effectLst>
                <a:outerShdw blurRad="38100" dist="38100" dir="2700000" algn="tl">
                  <a:srgbClr val="000000">
                    <a:alpha val="43137"/>
                  </a:srgbClr>
                </a:outerShdw>
              </a:effectLst>
              <a:latin typeface="Calibri"/>
              <a:ea typeface="Calibri"/>
              <a:cs typeface="Arial"/>
            </a:endParaRPr>
          </a:p>
        </p:txBody>
      </p:sp>
      <p:graphicFrame>
        <p:nvGraphicFramePr>
          <p:cNvPr id="3" name="Diagram 2"/>
          <p:cNvGraphicFramePr/>
          <p:nvPr>
            <p:extLst>
              <p:ext uri="{D42A27DB-BD31-4B8C-83A1-F6EECF244321}">
                <p14:modId xmlns:p14="http://schemas.microsoft.com/office/powerpoint/2010/main" val="2852881316"/>
              </p:ext>
            </p:extLst>
          </p:nvPr>
        </p:nvGraphicFramePr>
        <p:xfrm>
          <a:off x="621804" y="1268760"/>
          <a:ext cx="87630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51062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ocument 1"/>
          <p:cNvSpPr/>
          <p:nvPr/>
        </p:nvSpPr>
        <p:spPr>
          <a:xfrm>
            <a:off x="4510236" y="188640"/>
            <a:ext cx="3276600" cy="937738"/>
          </a:xfrm>
          <a:prstGeom prst="flowChartDocument">
            <a:avLst/>
          </a:prstGeom>
          <a:solidFill>
            <a:schemeClr val="accent5">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914400"/>
            <a:r>
              <a:rPr lang="ar-EG" sz="3200" b="1" dirty="0">
                <a:solidFill>
                  <a:prstClr val="white"/>
                </a:solidFill>
                <a:effectLst>
                  <a:outerShdw blurRad="38100" dist="38100" dir="2700000" algn="tl">
                    <a:srgbClr val="000000">
                      <a:alpha val="43137"/>
                    </a:srgbClr>
                  </a:outerShdw>
                </a:effectLst>
                <a:latin typeface="Calibri"/>
                <a:ea typeface="Calibri"/>
                <a:cs typeface="Traditional Arabic"/>
              </a:rPr>
              <a:t>علاج الضّغط النفسيّ</a:t>
            </a:r>
            <a:endParaRPr lang="ar-EG" sz="3200" dirty="0">
              <a:solidFill>
                <a:prstClr val="white"/>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graphicFrame>
        <p:nvGraphicFramePr>
          <p:cNvPr id="3" name="Diagram 2"/>
          <p:cNvGraphicFramePr/>
          <p:nvPr>
            <p:extLst>
              <p:ext uri="{D42A27DB-BD31-4B8C-83A1-F6EECF244321}">
                <p14:modId xmlns:p14="http://schemas.microsoft.com/office/powerpoint/2010/main" val="147213395"/>
              </p:ext>
            </p:extLst>
          </p:nvPr>
        </p:nvGraphicFramePr>
        <p:xfrm>
          <a:off x="1053852" y="1266384"/>
          <a:ext cx="8153400" cy="52565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94863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1"/>
          <p:cNvSpPr/>
          <p:nvPr/>
        </p:nvSpPr>
        <p:spPr>
          <a:xfrm>
            <a:off x="3358108" y="836712"/>
            <a:ext cx="5410200" cy="766949"/>
          </a:xfrm>
          <a:prstGeom prst="snip2DiagRect">
            <a:avLst/>
          </a:prstGeom>
          <a:solidFill>
            <a:schemeClr val="accent5">
              <a:lumMod val="75000"/>
            </a:schemeClr>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1" anchor="ctr"/>
          <a:lstStyle/>
          <a:p>
            <a:pPr algn="ctr" defTabSz="914400"/>
            <a:r>
              <a:rPr lang="ar-EG" sz="3200" b="1" dirty="0">
                <a:solidFill>
                  <a:prstClr val="white"/>
                </a:solidFill>
                <a:effectLst>
                  <a:outerShdw blurRad="38100" dist="38100" dir="2700000" algn="tl">
                    <a:srgbClr val="000000">
                      <a:alpha val="43137"/>
                    </a:srgbClr>
                  </a:outerShdw>
                </a:effectLst>
                <a:latin typeface="Calibri"/>
                <a:ea typeface="Calibri"/>
                <a:cs typeface="Traditional Arabic"/>
              </a:rPr>
              <a:t>العلاقة بين الحالة النفسية والصحة الجسدية</a:t>
            </a:r>
            <a:endParaRPr lang="ar-EG" sz="3200" b="1" kern="0" dirty="0">
              <a:solidFill>
                <a:prstClr val="white"/>
              </a:solidFill>
              <a:effectLst>
                <a:outerShdw blurRad="38100" dist="38100" dir="2700000" algn="tl">
                  <a:srgbClr val="000000">
                    <a:alpha val="43137"/>
                  </a:srgbClr>
                </a:outerShdw>
              </a:effectLst>
              <a:latin typeface="Calibri"/>
              <a:cs typeface="Arial"/>
            </a:endParaRPr>
          </a:p>
        </p:txBody>
      </p:sp>
      <p:sp>
        <p:nvSpPr>
          <p:cNvPr id="3" name="Rectangle 2"/>
          <p:cNvSpPr/>
          <p:nvPr/>
        </p:nvSpPr>
        <p:spPr>
          <a:xfrm>
            <a:off x="1773932" y="1988840"/>
            <a:ext cx="8305800" cy="3323987"/>
          </a:xfrm>
          <a:prstGeom prst="rect">
            <a:avLst/>
          </a:prstGeom>
        </p:spPr>
        <p:txBody>
          <a:bodyPr wrap="square">
            <a:spAutoFit/>
          </a:bodyPr>
          <a:lstStyle/>
          <a:p>
            <a:pPr algn="ctr" defTabSz="914400">
              <a:lnSpc>
                <a:spcPct val="150000"/>
              </a:lnSpc>
            </a:pPr>
            <a:r>
              <a:rPr lang="ar-SA" sz="2800" b="1" dirty="0">
                <a:solidFill>
                  <a:prstClr val="black"/>
                </a:solidFill>
                <a:effectLst>
                  <a:outerShdw blurRad="38100" dist="38100" dir="2700000" algn="tl">
                    <a:srgbClr val="000000">
                      <a:alpha val="43137"/>
                    </a:srgbClr>
                  </a:outerShdw>
                </a:effectLst>
                <a:latin typeface="Calibri"/>
                <a:ea typeface="Calibri"/>
                <a:cs typeface="Traditional Arabic"/>
              </a:rPr>
              <a:t>يمكن بيان العلاقة بين الضغط النفسي لدى الفرد وحالته الصحيّة والجسدية بأنّها عكسيّةٌ؛ فكلّما زاد الضغط النفسي على الفرد انخفضت الصحّة العامة لديه، وتراجَعت وتدهورت، بينما انخفاض الضغط النفسي يَترتّب عليه الحصول على صحّةٍ جيّدة، ويَعود السبب في ذلك إلى التغيّرات الفسيولوجية في الجسم؛ فأيّ تأثيرٍ نفسي يكون أشبه بحدس إنذار يترتّب عليه ردود فعل في مُعظم أجزاء الجسم</a:t>
            </a:r>
            <a:endParaRPr lang="ar-EG" sz="2800" dirty="0">
              <a:solidFill>
                <a:prstClr val="black"/>
              </a:solidFill>
              <a:effectLst>
                <a:outerShdw blurRad="38100" dist="38100" dir="2700000" algn="tl">
                  <a:srgbClr val="000000">
                    <a:alpha val="43137"/>
                  </a:srgbClr>
                </a:outerShdw>
              </a:effectLst>
              <a:latin typeface="Calibri"/>
              <a:cs typeface="Arial" panose="020B0604020202020204" pitchFamily="34" charset="0"/>
            </a:endParaRPr>
          </a:p>
        </p:txBody>
      </p:sp>
    </p:spTree>
    <p:extLst>
      <p:ext uri="{BB962C8B-B14F-4D97-AF65-F5344CB8AC3E}">
        <p14:creationId xmlns:p14="http://schemas.microsoft.com/office/powerpoint/2010/main" val="3773819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4132" y="188640"/>
            <a:ext cx="5434501" cy="587853"/>
          </a:xfrm>
          <a:prstGeom prst="rect">
            <a:avLst/>
          </a:prstGeom>
        </p:spPr>
        <p:txBody>
          <a:bodyPr wrap="none">
            <a:spAutoFit/>
          </a:bodyPr>
          <a:lstStyle/>
          <a:p>
            <a:pPr marL="342900" indent="-342900" algn="r" defTabSz="914400" rtl="1">
              <a:lnSpc>
                <a:spcPct val="115000"/>
              </a:lnSpc>
              <a:spcAft>
                <a:spcPts val="1000"/>
              </a:spcAft>
              <a:buSzPts val="2000"/>
              <a:buFont typeface="Wingdings"/>
              <a:buChar char=""/>
            </a:pPr>
            <a:r>
              <a:rPr lang="ar-SA" sz="2800" b="1" u="sng" dirty="0">
                <a:solidFill>
                  <a:srgbClr val="C00000"/>
                </a:solidFill>
                <a:effectLst>
                  <a:outerShdw blurRad="38100" dist="38100" dir="2700000" algn="tl">
                    <a:srgbClr val="000000">
                      <a:alpha val="43137"/>
                    </a:srgbClr>
                  </a:outerShdw>
                </a:effectLst>
                <a:latin typeface="Calibri"/>
                <a:ea typeface="Calibri"/>
                <a:cs typeface="Traditional Arabic"/>
              </a:rPr>
              <a:t>من الأمراض التي يُسببها الإجهاد والضغط النفسي:</a:t>
            </a:r>
            <a:endParaRPr lang="en-US" sz="1400" u="sng" dirty="0">
              <a:solidFill>
                <a:srgbClr val="C00000"/>
              </a:solidFill>
              <a:effectLst>
                <a:outerShdw blurRad="38100" dist="38100" dir="2700000" algn="tl">
                  <a:srgbClr val="000000">
                    <a:alpha val="43137"/>
                  </a:srgbClr>
                </a:outerShdw>
              </a:effectLst>
              <a:latin typeface="Calibri"/>
              <a:ea typeface="Calibri"/>
              <a:cs typeface="Arial"/>
            </a:endParaRPr>
          </a:p>
        </p:txBody>
      </p:sp>
      <p:graphicFrame>
        <p:nvGraphicFramePr>
          <p:cNvPr id="3" name="Diagram 2"/>
          <p:cNvGraphicFramePr/>
          <p:nvPr>
            <p:extLst>
              <p:ext uri="{D42A27DB-BD31-4B8C-83A1-F6EECF244321}">
                <p14:modId xmlns:p14="http://schemas.microsoft.com/office/powerpoint/2010/main" val="217207329"/>
              </p:ext>
            </p:extLst>
          </p:nvPr>
        </p:nvGraphicFramePr>
        <p:xfrm>
          <a:off x="657942" y="908720"/>
          <a:ext cx="8739341"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1627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2641" y="1676400"/>
            <a:ext cx="7848600" cy="2677656"/>
          </a:xfrm>
          <a:prstGeom prst="rect">
            <a:avLst/>
          </a:prstGeom>
        </p:spPr>
        <p:txBody>
          <a:bodyPr wrap="square">
            <a:spAutoFit/>
          </a:bodyPr>
          <a:lstStyle/>
          <a:p>
            <a:pPr algn="ctr" defTabSz="914400">
              <a:lnSpc>
                <a:spcPct val="150000"/>
              </a:lnSpc>
            </a:pPr>
            <a:r>
              <a:rPr lang="ar-SA" sz="2800" b="1" dirty="0">
                <a:solidFill>
                  <a:prstClr val="black"/>
                </a:solidFill>
                <a:effectLst>
                  <a:outerShdw blurRad="38100" dist="38100" dir="2700000" algn="tl">
                    <a:srgbClr val="000000">
                      <a:alpha val="43137"/>
                    </a:srgbClr>
                  </a:outerShdw>
                </a:effectLst>
                <a:latin typeface="Calibri"/>
                <a:ea typeface="Calibri"/>
                <a:cs typeface="Traditional Arabic"/>
              </a:rPr>
              <a:t>إنّ الاستجابة السلبيّة للضغوط النفسيّة التي قد يُبديها بعض الأفراد تُشكِّل خطراً كبيراً على توازُن الفَرد واستقراره النفسيّ؛ فعدم قُدرة الفرد على التكيُّف السليم مع مُجريات حياته الصعبة والقاسية، ستؤدّي به إلى عَجزٍ في مُمارَسة أنشطته اليوميّة الروتينيّة، وانخِفاض مستوى الدافعيّة للعمل، والإنجاز</a:t>
            </a:r>
            <a:endParaRPr lang="ar-EG" sz="2800" dirty="0">
              <a:solidFill>
                <a:prstClr val="black"/>
              </a:solidFill>
              <a:effectLst>
                <a:outerShdw blurRad="38100" dist="38100" dir="2700000" algn="tl">
                  <a:srgbClr val="000000">
                    <a:alpha val="43137"/>
                  </a:srgbClr>
                </a:outerShdw>
              </a:effectLst>
              <a:latin typeface="Calibri"/>
              <a:cs typeface="Arial" panose="020B0604020202020204" pitchFamily="34" charset="0"/>
            </a:endParaRPr>
          </a:p>
        </p:txBody>
      </p:sp>
      <p:sp>
        <p:nvSpPr>
          <p:cNvPr id="3" name="Cloud 2"/>
          <p:cNvSpPr/>
          <p:nvPr/>
        </p:nvSpPr>
        <p:spPr>
          <a:xfrm>
            <a:off x="333772" y="227876"/>
            <a:ext cx="9043497" cy="1263352"/>
          </a:xfrm>
          <a:prstGeom prst="cloud">
            <a:avLst/>
          </a:prstGeom>
          <a:solidFill>
            <a:schemeClr val="accent5">
              <a:lumMod val="75000"/>
            </a:schemeClr>
          </a:solidFill>
          <a:ln w="25400" cap="flat" cmpd="sng" algn="ctr">
            <a:no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1" anchor="ctr"/>
          <a:lstStyle/>
          <a:p>
            <a:pPr algn="ctr" defTabSz="914400">
              <a:spcAft>
                <a:spcPts val="1000"/>
              </a:spcAft>
            </a:pPr>
            <a:r>
              <a:rPr lang="ar-SA" sz="3200" b="1" kern="0" dirty="0">
                <a:solidFill>
                  <a:sysClr val="window" lastClr="FFFFFF"/>
                </a:solidFill>
                <a:effectLst>
                  <a:outerShdw blurRad="38100" dist="38100" dir="2700000" algn="tl">
                    <a:srgbClr val="000000">
                      <a:alpha val="43137"/>
                    </a:srgbClr>
                  </a:outerShdw>
                </a:effectLst>
                <a:latin typeface="Calibri"/>
                <a:ea typeface="Calibri"/>
                <a:cs typeface="Traditional Arabic"/>
              </a:rPr>
              <a:t>طُرق التعامل مع الضغوط النفسيّة وأساليب مُواجَهتها</a:t>
            </a:r>
            <a:endParaRPr lang="en-US" sz="1200" kern="0" dirty="0">
              <a:solidFill>
                <a:sysClr val="window" lastClr="FFFFFF"/>
              </a:solidFill>
              <a:effectLst>
                <a:outerShdw blurRad="38100" dist="38100" dir="2700000" algn="tl">
                  <a:srgbClr val="000000">
                    <a:alpha val="43137"/>
                  </a:srgbClr>
                </a:outerShdw>
              </a:effectLst>
              <a:latin typeface="Calibri"/>
              <a:ea typeface="Calibri"/>
              <a:cs typeface="Arial"/>
            </a:endParaRPr>
          </a:p>
        </p:txBody>
      </p:sp>
    </p:spTree>
    <p:extLst>
      <p:ext uri="{BB962C8B-B14F-4D97-AF65-F5344CB8AC3E}">
        <p14:creationId xmlns:p14="http://schemas.microsoft.com/office/powerpoint/2010/main" val="516272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txBox="1">
            <a:spLocks/>
          </p:cNvSpPr>
          <p:nvPr/>
        </p:nvSpPr>
        <p:spPr>
          <a:xfrm>
            <a:off x="244523" y="1377800"/>
            <a:ext cx="9272789" cy="4693920"/>
          </a:xfrm>
          <a:prstGeom prst="rect">
            <a:avLst/>
          </a:prstGeom>
        </p:spPr>
        <p:txBody>
          <a:bodyPr lIns="100804" tIns="50402" rIns="100804" bIns="50402">
            <a:normAutofit lnSpcReduction="10000"/>
          </a:bodyPr>
          <a:lstStyle>
            <a:lvl1pPr marL="304747" indent="-304747" algn="r" defTabSz="1218987" rtl="1"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r" defTabSz="1218987" rtl="1"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a:lstStyle>
          <a:p>
            <a:pPr marL="403217" indent="-282251">
              <a:buFont typeface="Wingdings 3"/>
              <a:buChar char=""/>
              <a:defRPr/>
            </a:pPr>
            <a:r>
              <a:rPr lang="ar-SA" sz="3200" b="1" dirty="0" smtClean="0">
                <a:solidFill>
                  <a:prstClr val="black"/>
                </a:solidFill>
                <a:latin typeface="Traditional Arabic" pitchFamily="18" charset="-78"/>
                <a:ea typeface="GE SS Two Light" pitchFamily="18" charset="-78"/>
                <a:cs typeface="Traditional Arabic" pitchFamily="18" charset="-78"/>
              </a:rPr>
              <a:t>ال</a:t>
            </a:r>
            <a:r>
              <a:rPr lang="ar-EG" sz="3200" b="1" dirty="0">
                <a:solidFill>
                  <a:prstClr val="black"/>
                </a:solidFill>
                <a:latin typeface="Traditional Arabic" pitchFamily="18" charset="-78"/>
                <a:ea typeface="GE SS Two Light" pitchFamily="18" charset="-78"/>
                <a:cs typeface="Traditional Arabic" pitchFamily="18" charset="-78"/>
              </a:rPr>
              <a:t>إ</a:t>
            </a:r>
            <a:r>
              <a:rPr lang="ar-SA" sz="3200" b="1" dirty="0" smtClean="0">
                <a:solidFill>
                  <a:prstClr val="black"/>
                </a:solidFill>
                <a:latin typeface="Traditional Arabic" pitchFamily="18" charset="-78"/>
                <a:ea typeface="GE SS Two Light" pitchFamily="18" charset="-78"/>
                <a:cs typeface="Traditional Arabic" pitchFamily="18" charset="-78"/>
              </a:rPr>
              <a:t>سم.</a:t>
            </a:r>
            <a:endParaRPr lang="en-US" sz="3200" b="1" dirty="0" smtClean="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sz="3200" b="1" dirty="0" smtClean="0">
                <a:solidFill>
                  <a:prstClr val="black"/>
                </a:solidFill>
                <a:latin typeface="Traditional Arabic" pitchFamily="18" charset="-78"/>
                <a:ea typeface="GE SS Two Light" pitchFamily="18" charset="-78"/>
                <a:cs typeface="Traditional Arabic" pitchFamily="18" charset="-78"/>
              </a:rPr>
              <a:t>الكنية.</a:t>
            </a:r>
            <a:endParaRPr lang="en-US" sz="3200" b="1" dirty="0" smtClean="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sz="3200" b="1" dirty="0" smtClean="0">
                <a:solidFill>
                  <a:prstClr val="black"/>
                </a:solidFill>
                <a:latin typeface="Traditional Arabic" pitchFamily="18" charset="-78"/>
                <a:ea typeface="GE SS Two Light" pitchFamily="18" charset="-78"/>
                <a:cs typeface="Traditional Arabic" pitchFamily="18" charset="-78"/>
              </a:rPr>
              <a:t>الحالة ال</a:t>
            </a:r>
            <a:r>
              <a:rPr lang="ar-EG" sz="3200" b="1" dirty="0" smtClean="0">
                <a:solidFill>
                  <a:prstClr val="black"/>
                </a:solidFill>
                <a:latin typeface="Traditional Arabic" pitchFamily="18" charset="-78"/>
                <a:ea typeface="GE SS Two Light" pitchFamily="18" charset="-78"/>
                <a:cs typeface="Traditional Arabic" pitchFamily="18" charset="-78"/>
              </a:rPr>
              <a:t>إ</a:t>
            </a:r>
            <a:r>
              <a:rPr lang="ar-SA" sz="3200" b="1" dirty="0" smtClean="0">
                <a:solidFill>
                  <a:prstClr val="black"/>
                </a:solidFill>
                <a:latin typeface="Traditional Arabic" pitchFamily="18" charset="-78"/>
                <a:ea typeface="GE SS Two Light" pitchFamily="18" charset="-78"/>
                <a:cs typeface="Traditional Arabic" pitchFamily="18" charset="-78"/>
              </a:rPr>
              <a:t>جتماعية</a:t>
            </a:r>
            <a:r>
              <a:rPr lang="ar-SA" sz="3200" b="1" dirty="0">
                <a:solidFill>
                  <a:prstClr val="black"/>
                </a:solidFill>
                <a:latin typeface="Traditional Arabic" pitchFamily="18" charset="-78"/>
                <a:ea typeface="GE SS Two Light" pitchFamily="18" charset="-78"/>
                <a:cs typeface="Traditional Arabic" pitchFamily="18" charset="-78"/>
              </a:rPr>
              <a:t>.</a:t>
            </a:r>
            <a:endParaRPr lang="en-US" sz="3200"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sz="3200" b="1" dirty="0">
                <a:solidFill>
                  <a:prstClr val="black"/>
                </a:solidFill>
                <a:latin typeface="Traditional Arabic" pitchFamily="18" charset="-78"/>
                <a:ea typeface="GE SS Two Light" pitchFamily="18" charset="-78"/>
                <a:cs typeface="Traditional Arabic" pitchFamily="18" charset="-78"/>
              </a:rPr>
              <a:t>الخبرات العملية.</a:t>
            </a:r>
            <a:endParaRPr lang="en-US" sz="3200"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sz="3200" b="1" dirty="0">
                <a:solidFill>
                  <a:prstClr val="black"/>
                </a:solidFill>
                <a:latin typeface="Traditional Arabic" pitchFamily="18" charset="-78"/>
                <a:ea typeface="GE SS Two Light" pitchFamily="18" charset="-78"/>
                <a:cs typeface="Traditional Arabic" pitchFamily="18" charset="-78"/>
              </a:rPr>
              <a:t>العمل الحالي مع شرح طبيعة العمل.</a:t>
            </a:r>
            <a:endParaRPr lang="en-US" sz="3200"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sz="3200" b="1" dirty="0">
                <a:solidFill>
                  <a:prstClr val="black"/>
                </a:solidFill>
                <a:latin typeface="Traditional Arabic" pitchFamily="18" charset="-78"/>
                <a:ea typeface="GE SS Two Light" pitchFamily="18" charset="-78"/>
                <a:cs typeface="Traditional Arabic" pitchFamily="18" charset="-78"/>
              </a:rPr>
              <a:t>الهوايات.</a:t>
            </a:r>
            <a:endParaRPr lang="en-US" sz="3200" b="1" dirty="0">
              <a:solidFill>
                <a:prstClr val="black"/>
              </a:solidFill>
              <a:latin typeface="Traditional Arabic" pitchFamily="18" charset="-78"/>
              <a:ea typeface="GE SS Two Light" pitchFamily="18" charset="-78"/>
              <a:cs typeface="Traditional Arabic" pitchFamily="18" charset="-78"/>
            </a:endParaRPr>
          </a:p>
          <a:p>
            <a:pPr marL="403217" indent="-282251">
              <a:buFont typeface="Wingdings 3"/>
              <a:buChar char=""/>
              <a:defRPr/>
            </a:pPr>
            <a:r>
              <a:rPr lang="ar-SA" sz="3200" b="1" dirty="0">
                <a:solidFill>
                  <a:prstClr val="black"/>
                </a:solidFill>
                <a:latin typeface="Traditional Arabic" pitchFamily="18" charset="-78"/>
                <a:ea typeface="GE SS Two Light" pitchFamily="18" charset="-78"/>
                <a:cs typeface="Traditional Arabic" pitchFamily="18" charset="-78"/>
              </a:rPr>
              <a:t>ما هي توقعاتك وأهدافك من الدورة</a:t>
            </a:r>
            <a:r>
              <a:rPr lang="ar-SA" b="1" dirty="0" smtClean="0">
                <a:solidFill>
                  <a:prstClr val="black"/>
                </a:solidFill>
                <a:latin typeface="Traditional Arabic" pitchFamily="18" charset="-78"/>
                <a:ea typeface="GE SS Two Light" pitchFamily="18" charset="-78"/>
                <a:cs typeface="Traditional Arabic" pitchFamily="18" charset="-78"/>
              </a:rPr>
              <a:t>.</a:t>
            </a:r>
            <a:endParaRPr lang="en-US" b="1" dirty="0">
              <a:solidFill>
                <a:prstClr val="black"/>
              </a:solidFill>
              <a:latin typeface="Traditional Arabic" pitchFamily="18" charset="-78"/>
              <a:ea typeface="GE SS Two Light" pitchFamily="18" charset="-78"/>
              <a:cs typeface="Traditional Arabic" pitchFamily="18" charset="-78"/>
            </a:endParaRPr>
          </a:p>
        </p:txBody>
      </p:sp>
      <p:sp>
        <p:nvSpPr>
          <p:cNvPr id="2" name="Left Arrow 1"/>
          <p:cNvSpPr/>
          <p:nvPr/>
        </p:nvSpPr>
        <p:spPr>
          <a:xfrm>
            <a:off x="6094412" y="225672"/>
            <a:ext cx="2304256" cy="1152128"/>
          </a:xfrm>
          <a:prstGeom prst="lef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2800" dirty="0"/>
              <a:t>تعارف ....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796" y="2636912"/>
            <a:ext cx="3844713" cy="27363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9182188"/>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34172" y="404664"/>
            <a:ext cx="5434501" cy="658642"/>
          </a:xfrm>
          <a:prstGeom prst="rect">
            <a:avLst/>
          </a:prstGeom>
        </p:spPr>
        <p:txBody>
          <a:bodyPr wrap="none">
            <a:spAutoFit/>
          </a:bodyPr>
          <a:lstStyle/>
          <a:p>
            <a:pPr marL="342900" indent="-342900" algn="r" defTabSz="914400" rtl="1">
              <a:lnSpc>
                <a:spcPct val="115000"/>
              </a:lnSpc>
              <a:spcAft>
                <a:spcPts val="1000"/>
              </a:spcAft>
              <a:buBlip>
                <a:blip r:embed="rId2"/>
              </a:buBlip>
            </a:pPr>
            <a:r>
              <a:rPr lang="ar-SA" sz="3200" b="1" u="sng" dirty="0">
                <a:solidFill>
                  <a:srgbClr val="C00000"/>
                </a:solidFill>
                <a:effectLst>
                  <a:outerShdw blurRad="38100" dist="38100" dir="2700000" algn="tl">
                    <a:srgbClr val="000000">
                      <a:alpha val="43137"/>
                    </a:srgbClr>
                  </a:outerShdw>
                </a:effectLst>
                <a:latin typeface="Calibri"/>
                <a:ea typeface="Calibri"/>
                <a:cs typeface="Traditional Arabic"/>
              </a:rPr>
              <a:t>تصنيف كوتن لاستراتيجيّات مواجهة الضغوط</a:t>
            </a:r>
            <a:endParaRPr lang="en-US" sz="1600" dirty="0">
              <a:solidFill>
                <a:srgbClr val="C00000"/>
              </a:solidFill>
              <a:effectLst>
                <a:outerShdw blurRad="38100" dist="38100" dir="2700000" algn="tl">
                  <a:srgbClr val="000000">
                    <a:alpha val="43137"/>
                  </a:srgbClr>
                </a:outerShdw>
              </a:effectLst>
              <a:latin typeface="Calibri"/>
              <a:ea typeface="Calibri"/>
              <a:cs typeface="Arial"/>
            </a:endParaRPr>
          </a:p>
        </p:txBody>
      </p:sp>
      <p:graphicFrame>
        <p:nvGraphicFramePr>
          <p:cNvPr id="3" name="Diagram 2"/>
          <p:cNvGraphicFramePr/>
          <p:nvPr>
            <p:extLst>
              <p:ext uri="{D42A27DB-BD31-4B8C-83A1-F6EECF244321}">
                <p14:modId xmlns:p14="http://schemas.microsoft.com/office/powerpoint/2010/main" val="2539304310"/>
              </p:ext>
            </p:extLst>
          </p:nvPr>
        </p:nvGraphicFramePr>
        <p:xfrm>
          <a:off x="1053852" y="1268760"/>
          <a:ext cx="8610600" cy="48056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339240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1"/>
          <p:cNvSpPr/>
          <p:nvPr/>
        </p:nvSpPr>
        <p:spPr>
          <a:xfrm>
            <a:off x="4582244" y="980728"/>
            <a:ext cx="3240360" cy="720080"/>
          </a:xfrm>
          <a:prstGeom prst="snip2DiagRect">
            <a:avLst/>
          </a:prstGeom>
          <a:solidFill>
            <a:srgbClr val="4BACC6">
              <a:lumMod val="75000"/>
            </a:srgbClr>
          </a:solidFill>
          <a:ln w="25400" cap="flat" cmpd="sng" algn="ctr">
            <a:no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1" anchor="ctr"/>
          <a:lstStyle/>
          <a:p>
            <a:pPr algn="ctr" defTabSz="914400" eaLnBrk="0" fontAlgn="base" hangingPunct="0">
              <a:spcBef>
                <a:spcPct val="0"/>
              </a:spcBef>
              <a:spcAft>
                <a:spcPct val="0"/>
              </a:spcAft>
            </a:pPr>
            <a:r>
              <a:rPr lang="ar-SA" sz="3200" b="1" kern="0" dirty="0">
                <a:solidFill>
                  <a:sysClr val="window" lastClr="FFFFFF"/>
                </a:solidFill>
                <a:effectLst>
                  <a:outerShdw blurRad="38100" dist="38100" dir="2700000" algn="tl">
                    <a:srgbClr val="000000">
                      <a:alpha val="43137"/>
                    </a:srgbClr>
                  </a:outerShdw>
                </a:effectLst>
                <a:latin typeface="Traditional Arabic" pitchFamily="18" charset="-78"/>
                <a:ea typeface="Calibri" pitchFamily="34" charset="0"/>
                <a:cs typeface="Traditional Arabic" pitchFamily="18" charset="-78"/>
              </a:rPr>
              <a:t>الضغوطات الحياتية</a:t>
            </a:r>
            <a:endParaRPr lang="ar-SA" kern="0" dirty="0">
              <a:solidFill>
                <a:sysClr val="window" lastClr="FFFFFF"/>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Rectangle 2"/>
          <p:cNvSpPr/>
          <p:nvPr/>
        </p:nvSpPr>
        <p:spPr>
          <a:xfrm>
            <a:off x="2061964" y="2060848"/>
            <a:ext cx="8077200" cy="2031325"/>
          </a:xfrm>
          <a:prstGeom prst="rect">
            <a:avLst/>
          </a:prstGeom>
        </p:spPr>
        <p:txBody>
          <a:bodyPr wrap="square">
            <a:spAutoFit/>
          </a:bodyPr>
          <a:lstStyle/>
          <a:p>
            <a:pPr algn="ctr" defTabSz="914400">
              <a:lnSpc>
                <a:spcPct val="150000"/>
              </a:lnSpc>
            </a:pPr>
            <a:r>
              <a:rPr lang="ar-SA" sz="2800" b="1" dirty="0">
                <a:solidFill>
                  <a:prstClr val="black"/>
                </a:solidFill>
                <a:effectLst>
                  <a:outerShdw blurRad="38100" dist="38100" dir="2700000" algn="tl">
                    <a:srgbClr val="000000">
                      <a:alpha val="43137"/>
                    </a:srgbClr>
                  </a:outerShdw>
                </a:effectLst>
                <a:latin typeface="Calibri"/>
                <a:ea typeface="Calibri"/>
                <a:cs typeface="Traditional Arabic"/>
              </a:rPr>
              <a:t> نعيش في عالم يعج بالأحداث اليوميّة والتغيّرات والتقلبات ذات الوتيرة السريعة، والتي من شأنها أن تؤثّر بصورة مباشرة على الشخص وحالته النفسيّة والفسيولوجيّة واستقراره، كونه جزء لا يتجزّأ من المحيط والعالم الذي يعيش ضمنه</a:t>
            </a:r>
            <a:endParaRPr lang="ar-EG" sz="2800" dirty="0">
              <a:solidFill>
                <a:prstClr val="black"/>
              </a:solidFill>
              <a:effectLst>
                <a:outerShdw blurRad="38100" dist="38100" dir="2700000" algn="tl">
                  <a:srgbClr val="000000">
                    <a:alpha val="43137"/>
                  </a:srgbClr>
                </a:outerShdw>
              </a:effectLst>
              <a:latin typeface="Calibri"/>
              <a:cs typeface="Arial" panose="020B0604020202020204" pitchFamily="34" charset="0"/>
            </a:endParaRPr>
          </a:p>
        </p:txBody>
      </p:sp>
    </p:spTree>
    <p:extLst>
      <p:ext uri="{BB962C8B-B14F-4D97-AF65-F5344CB8AC3E}">
        <p14:creationId xmlns:p14="http://schemas.microsoft.com/office/powerpoint/2010/main" val="1494683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Off-page Connector 1"/>
          <p:cNvSpPr/>
          <p:nvPr/>
        </p:nvSpPr>
        <p:spPr>
          <a:xfrm>
            <a:off x="4799012" y="332656"/>
            <a:ext cx="3024336" cy="962744"/>
          </a:xfrm>
          <a:prstGeom prst="flowChartOffpageConnector">
            <a:avLst/>
          </a:prstGeom>
          <a:solidFill>
            <a:schemeClr val="accent5">
              <a:lumMod val="75000"/>
            </a:scheme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1" anchor="ctr"/>
          <a:lstStyle/>
          <a:p>
            <a:pPr algn="ctr" defTabSz="914400"/>
            <a:r>
              <a:rPr lang="ar-EG" sz="3200" b="1" kern="0" dirty="0">
                <a:solidFill>
                  <a:sysClr val="window" lastClr="FFFFFF"/>
                </a:solidFill>
                <a:effectLst>
                  <a:outerShdw blurRad="38100" dist="38100" dir="2700000" algn="tl">
                    <a:srgbClr val="000000">
                      <a:alpha val="43137"/>
                    </a:srgbClr>
                  </a:outerShdw>
                </a:effectLst>
                <a:latin typeface="Calibri"/>
                <a:ea typeface="Calibri"/>
                <a:cs typeface="Traditional Arabic"/>
              </a:rPr>
              <a:t>أنواع ضغوطات الحياة</a:t>
            </a:r>
            <a:endParaRPr lang="ar-EG" sz="3200" kern="0" dirty="0">
              <a:solidFill>
                <a:sysClr val="window" lastClr="FFFFFF"/>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graphicFrame>
        <p:nvGraphicFramePr>
          <p:cNvPr id="3" name="Diagram 2"/>
          <p:cNvGraphicFramePr/>
          <p:nvPr>
            <p:extLst/>
          </p:nvPr>
        </p:nvGraphicFramePr>
        <p:xfrm>
          <a:off x="1629917" y="908720"/>
          <a:ext cx="8889585" cy="5949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73448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uble Wave 1"/>
          <p:cNvSpPr/>
          <p:nvPr/>
        </p:nvSpPr>
        <p:spPr>
          <a:xfrm>
            <a:off x="3884613" y="260649"/>
            <a:ext cx="4571999" cy="876223"/>
          </a:xfrm>
          <a:prstGeom prst="doubleWave">
            <a:avLst/>
          </a:prstGeom>
          <a:solidFill>
            <a:schemeClr val="accent5">
              <a:lumMod val="75000"/>
            </a:scheme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1" anchor="ctr"/>
          <a:lstStyle/>
          <a:p>
            <a:pPr algn="ctr" defTabSz="914400"/>
            <a:r>
              <a:rPr lang="ar-EG" sz="3200" b="1" kern="0" dirty="0">
                <a:solidFill>
                  <a:sysClr val="window" lastClr="FFFFFF"/>
                </a:solidFill>
                <a:effectLst>
                  <a:outerShdw blurRad="38100" dist="38100" dir="2700000" algn="tl">
                    <a:srgbClr val="000000">
                      <a:alpha val="43137"/>
                    </a:srgbClr>
                  </a:outerShdw>
                </a:effectLst>
                <a:latin typeface="Calibri"/>
                <a:ea typeface="Calibri"/>
                <a:cs typeface="Traditional Arabic"/>
              </a:rPr>
              <a:t>طرق التخفيف من الضغوطات الحياتيّة</a:t>
            </a:r>
            <a:endParaRPr lang="ar-EG" sz="3200" kern="0" dirty="0">
              <a:solidFill>
                <a:sysClr val="window" lastClr="FFFFFF"/>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graphicFrame>
        <p:nvGraphicFramePr>
          <p:cNvPr id="3" name="Diagram 2"/>
          <p:cNvGraphicFramePr/>
          <p:nvPr>
            <p:extLst>
              <p:ext uri="{D42A27DB-BD31-4B8C-83A1-F6EECF244321}">
                <p14:modId xmlns:p14="http://schemas.microsoft.com/office/powerpoint/2010/main" val="3923897938"/>
              </p:ext>
            </p:extLst>
          </p:nvPr>
        </p:nvGraphicFramePr>
        <p:xfrm>
          <a:off x="765820" y="1412776"/>
          <a:ext cx="8073198" cy="5189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17604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elay 1"/>
          <p:cNvSpPr/>
          <p:nvPr/>
        </p:nvSpPr>
        <p:spPr>
          <a:xfrm>
            <a:off x="4265612" y="304800"/>
            <a:ext cx="4038600" cy="827976"/>
          </a:xfrm>
          <a:prstGeom prst="flowChartDelay">
            <a:avLst/>
          </a:prstGeom>
          <a:solidFill>
            <a:schemeClr val="accent5">
              <a:lumMod val="75000"/>
            </a:schemeClr>
          </a:solidFill>
          <a:ln w="25400" cap="flat" cmpd="sng" algn="ctr">
            <a:no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1" anchor="ctr"/>
          <a:lstStyle/>
          <a:p>
            <a:pPr algn="ctr" defTabSz="914400"/>
            <a:r>
              <a:rPr lang="ar-SA" sz="3200" b="1" kern="0" dirty="0">
                <a:solidFill>
                  <a:sysClr val="window" lastClr="FFFFFF"/>
                </a:solidFill>
                <a:effectLst>
                  <a:outerShdw blurRad="38100" dist="38100" dir="2700000" algn="tl">
                    <a:srgbClr val="000000">
                      <a:alpha val="43137"/>
                    </a:srgbClr>
                  </a:outerShdw>
                </a:effectLst>
                <a:latin typeface="Traditional Arabic" pitchFamily="18" charset="-78"/>
                <a:cs typeface="Traditional Arabic" pitchFamily="18" charset="-78"/>
              </a:rPr>
              <a:t>طرق إدارة ضغوط الحياة</a:t>
            </a:r>
            <a:endParaRPr lang="ar-EG" sz="3600" b="1" kern="0" dirty="0">
              <a:solidFill>
                <a:sysClr val="window" lastClr="FFFFFF"/>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graphicFrame>
        <p:nvGraphicFramePr>
          <p:cNvPr id="3" name="Diagram 2"/>
          <p:cNvGraphicFramePr/>
          <p:nvPr>
            <p:extLst>
              <p:ext uri="{D42A27DB-BD31-4B8C-83A1-F6EECF244321}">
                <p14:modId xmlns:p14="http://schemas.microsoft.com/office/powerpoint/2010/main" val="1011565194"/>
              </p:ext>
            </p:extLst>
          </p:nvPr>
        </p:nvGraphicFramePr>
        <p:xfrm>
          <a:off x="837828" y="1412776"/>
          <a:ext cx="8208912" cy="47854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0128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4037012" y="304800"/>
            <a:ext cx="3962400" cy="1033272"/>
          </a:xfrm>
          <a:prstGeom prst="horizontalScroll">
            <a:avLst/>
          </a:prstGeom>
          <a:solidFill>
            <a:schemeClr val="accent5">
              <a:lumMod val="75000"/>
            </a:schemeClr>
          </a:solidFill>
          <a:ln w="25400" cap="flat" cmpd="sng" algn="ctr">
            <a:noFill/>
            <a:prstDash val="solid"/>
          </a:ln>
          <a:effectLst>
            <a:reflection blurRad="6350" stA="52000" endA="300" endPos="35000" dir="5400000" sy="-100000" algn="bl" rotWithShape="0"/>
          </a:effectLst>
        </p:spPr>
        <p:txBody>
          <a:bodyPr rtlCol="1" anchor="ctr"/>
          <a:lstStyle/>
          <a:p>
            <a:pPr algn="ctr" defTabSz="914400"/>
            <a:r>
              <a:rPr lang="ar-SA" sz="3600" b="1" kern="0" dirty="0">
                <a:solidFill>
                  <a:sysClr val="window" lastClr="FFFFFF"/>
                </a:solidFill>
                <a:effectLst>
                  <a:outerShdw blurRad="38100" dist="38100" dir="2700000" algn="tl">
                    <a:srgbClr val="000000">
                      <a:alpha val="43137"/>
                    </a:srgbClr>
                  </a:outerShdw>
                </a:effectLst>
                <a:latin typeface="Calibri"/>
                <a:ea typeface="Calibri"/>
                <a:cs typeface="Traditional Arabic"/>
              </a:rPr>
              <a:t>التعامل مع ضغوط الحياة</a:t>
            </a:r>
            <a:endParaRPr lang="ar-EG" sz="3600" kern="0" dirty="0">
              <a:solidFill>
                <a:sysClr val="window" lastClr="FFFFFF"/>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graphicFrame>
        <p:nvGraphicFramePr>
          <p:cNvPr id="3" name="Diagram 2"/>
          <p:cNvGraphicFramePr/>
          <p:nvPr>
            <p:extLst/>
          </p:nvPr>
        </p:nvGraphicFramePr>
        <p:xfrm>
          <a:off x="1979612" y="1600200"/>
          <a:ext cx="8382000" cy="477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80570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4050" y="1988840"/>
            <a:ext cx="5543699" cy="367240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664008" y="476672"/>
            <a:ext cx="2122697" cy="1200329"/>
          </a:xfrm>
          <a:prstGeom prst="rect">
            <a:avLst/>
          </a:prstGeom>
        </p:spPr>
        <p:txBody>
          <a:bodyPr wrap="none">
            <a:prstTxWarp prst="textPlain">
              <a:avLst/>
            </a:prstTxWarp>
            <a:spAutoFit/>
          </a:bodyPr>
          <a:lstStyle/>
          <a:p>
            <a:r>
              <a:rPr lang="ar-EG" sz="7200" b="1" dirty="0">
                <a:solidFill>
                  <a:srgbClr val="C00000"/>
                </a:solidFill>
                <a:latin typeface="Traditional Arabic" pitchFamily="18" charset="-78"/>
                <a:cs typeface="Traditional Arabic" pitchFamily="18" charset="-78"/>
              </a:rPr>
              <a:t>استراحة</a:t>
            </a:r>
          </a:p>
        </p:txBody>
      </p:sp>
    </p:spTree>
    <p:extLst>
      <p:ext uri="{BB962C8B-B14F-4D97-AF65-F5344CB8AC3E}">
        <p14:creationId xmlns:p14="http://schemas.microsoft.com/office/powerpoint/2010/main" val="2551848026"/>
      </p:ext>
    </p:extLst>
  </p:cSld>
  <p:clrMapOvr>
    <a:masterClrMapping/>
  </p:clrMapOvr>
  <p:transition>
    <p:newsflash/>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5734372" y="548680"/>
            <a:ext cx="3600400" cy="1512168"/>
          </a:xfrm>
          <a:prstGeom prst="cloudCallou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b="1" dirty="0" smtClean="0">
                <a:solidFill>
                  <a:prstClr val="white"/>
                </a:solidFill>
              </a:rPr>
              <a:t>الجلسة الثانية</a:t>
            </a:r>
            <a:endParaRPr lang="ar-EG" b="1" dirty="0">
              <a:solidFill>
                <a:prstClr val="white"/>
              </a:solidFill>
            </a:endParaRPr>
          </a:p>
        </p:txBody>
      </p:sp>
      <p:pic>
        <p:nvPicPr>
          <p:cNvPr id="614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9027" t="9257" r="14365" b="19597"/>
          <a:stretch/>
        </p:blipFill>
        <p:spPr bwMode="auto">
          <a:xfrm>
            <a:off x="261764" y="522663"/>
            <a:ext cx="3600400" cy="250742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354050" y="2348880"/>
            <a:ext cx="7006853" cy="3560975"/>
          </a:xfrm>
          <a:prstGeom prst="rect">
            <a:avLst/>
          </a:prstGeom>
        </p:spPr>
        <p:txBody>
          <a:bodyPr wrap="square">
            <a:spAutoFit/>
          </a:bodyPr>
          <a:lstStyle/>
          <a:p>
            <a:pPr marL="342900" marR="0" lvl="0" indent="-342900" algn="r" rtl="1">
              <a:lnSpc>
                <a:spcPct val="115000"/>
              </a:lnSpc>
              <a:spcBef>
                <a:spcPts val="0"/>
              </a:spcBef>
              <a:spcAft>
                <a:spcPts val="0"/>
              </a:spcAft>
              <a:buClr>
                <a:srgbClr val="C00000"/>
              </a:buClr>
              <a:buFont typeface="Symbol" panose="05050102010706020507" pitchFamily="18" charset="2"/>
              <a:buChar char=""/>
            </a:pPr>
            <a:r>
              <a:rPr lang="ar-SA" sz="2800" b="1" dirty="0">
                <a:latin typeface="Constantia" panose="02030602050306030303" pitchFamily="18" charset="0"/>
                <a:ea typeface="Constantia" panose="02030602050306030303" pitchFamily="18" charset="0"/>
                <a:cs typeface="Traditional Arabic" panose="02020603050405020304" pitchFamily="18" charset="-78"/>
              </a:rPr>
              <a:t>التعامل مع ضغوط الحياة </a:t>
            </a:r>
            <a:endParaRPr lang="en-US" sz="2800" dirty="0">
              <a:latin typeface="Constantia" panose="02030602050306030303" pitchFamily="18" charset="0"/>
              <a:ea typeface="Constantia" panose="02030602050306030303" pitchFamily="18" charset="0"/>
              <a:cs typeface="Majalla UI"/>
            </a:endParaRPr>
          </a:p>
          <a:p>
            <a:pPr marL="342900" marR="0" lvl="0" indent="-342900" algn="r" rtl="1">
              <a:lnSpc>
                <a:spcPct val="115000"/>
              </a:lnSpc>
              <a:spcBef>
                <a:spcPts val="0"/>
              </a:spcBef>
              <a:spcAft>
                <a:spcPts val="0"/>
              </a:spcAft>
              <a:buClr>
                <a:srgbClr val="C00000"/>
              </a:buClr>
              <a:buFont typeface="Symbol" panose="05050102010706020507" pitchFamily="18" charset="2"/>
              <a:buChar char=""/>
            </a:pPr>
            <a:r>
              <a:rPr lang="ar-SA" sz="2800" b="1" dirty="0">
                <a:latin typeface="Constantia" panose="02030602050306030303" pitchFamily="18" charset="0"/>
                <a:ea typeface="Constantia" panose="02030602050306030303" pitchFamily="18" charset="0"/>
                <a:cs typeface="Traditional Arabic" panose="02020603050405020304" pitchFamily="18" charset="-78"/>
              </a:rPr>
              <a:t>ضغط العمل </a:t>
            </a:r>
            <a:endParaRPr lang="en-US" sz="2800" dirty="0">
              <a:latin typeface="Constantia" panose="02030602050306030303" pitchFamily="18" charset="0"/>
              <a:ea typeface="Constantia" panose="02030602050306030303" pitchFamily="18" charset="0"/>
              <a:cs typeface="Majalla UI"/>
            </a:endParaRPr>
          </a:p>
          <a:p>
            <a:pPr marL="342900" marR="0" lvl="0" indent="-342900" algn="r" rtl="1">
              <a:lnSpc>
                <a:spcPct val="115000"/>
              </a:lnSpc>
              <a:spcBef>
                <a:spcPts val="0"/>
              </a:spcBef>
              <a:spcAft>
                <a:spcPts val="0"/>
              </a:spcAft>
              <a:buClr>
                <a:srgbClr val="C00000"/>
              </a:buClr>
              <a:buFont typeface="Symbol" panose="05050102010706020507" pitchFamily="18" charset="2"/>
              <a:buChar char=""/>
            </a:pPr>
            <a:r>
              <a:rPr lang="ar-SA" sz="2800" b="1" dirty="0">
                <a:latin typeface="Constantia" panose="02030602050306030303" pitchFamily="18" charset="0"/>
                <a:ea typeface="Constantia" panose="02030602050306030303" pitchFamily="18" charset="0"/>
                <a:cs typeface="Traditional Arabic" panose="02020603050405020304" pitchFamily="18" charset="-78"/>
              </a:rPr>
              <a:t>طرق معالجة ضغوط العمل </a:t>
            </a:r>
            <a:endParaRPr lang="en-US" sz="2800" dirty="0">
              <a:latin typeface="Constantia" panose="02030602050306030303" pitchFamily="18" charset="0"/>
              <a:ea typeface="Constantia" panose="02030602050306030303" pitchFamily="18" charset="0"/>
              <a:cs typeface="Majalla UI"/>
            </a:endParaRPr>
          </a:p>
          <a:p>
            <a:pPr marL="342900" marR="0" lvl="0" indent="-342900" algn="r" rtl="1">
              <a:lnSpc>
                <a:spcPct val="115000"/>
              </a:lnSpc>
              <a:spcBef>
                <a:spcPts val="0"/>
              </a:spcBef>
              <a:spcAft>
                <a:spcPts val="0"/>
              </a:spcAft>
              <a:buClr>
                <a:srgbClr val="C00000"/>
              </a:buClr>
              <a:buFont typeface="Symbol" panose="05050102010706020507" pitchFamily="18" charset="2"/>
              <a:buChar char=""/>
            </a:pPr>
            <a:r>
              <a:rPr lang="ar-SA" sz="2800" b="1" dirty="0">
                <a:latin typeface="Constantia" panose="02030602050306030303" pitchFamily="18" charset="0"/>
                <a:ea typeface="Constantia" panose="02030602050306030303" pitchFamily="18" charset="0"/>
                <a:cs typeface="Traditional Arabic" panose="02020603050405020304" pitchFamily="18" charset="-78"/>
              </a:rPr>
              <a:t>كيف يمكنك التخلص من ضغوطات العمل المستمرة </a:t>
            </a:r>
            <a:endParaRPr lang="en-US" sz="2800" dirty="0">
              <a:latin typeface="Constantia" panose="02030602050306030303" pitchFamily="18" charset="0"/>
              <a:ea typeface="Constantia" panose="02030602050306030303" pitchFamily="18" charset="0"/>
              <a:cs typeface="Majalla UI"/>
            </a:endParaRPr>
          </a:p>
          <a:p>
            <a:pPr marL="342900" marR="0" lvl="0" indent="-342900" algn="r" rtl="1">
              <a:lnSpc>
                <a:spcPct val="115000"/>
              </a:lnSpc>
              <a:spcBef>
                <a:spcPts val="0"/>
              </a:spcBef>
              <a:spcAft>
                <a:spcPts val="0"/>
              </a:spcAft>
              <a:buClr>
                <a:srgbClr val="C00000"/>
              </a:buClr>
              <a:buFont typeface="Symbol" panose="05050102010706020507" pitchFamily="18" charset="2"/>
              <a:buChar char=""/>
            </a:pPr>
            <a:r>
              <a:rPr lang="ar-SA" sz="2800" b="1" dirty="0">
                <a:latin typeface="Constantia" panose="02030602050306030303" pitchFamily="18" charset="0"/>
                <a:ea typeface="Constantia" panose="02030602050306030303" pitchFamily="18" charset="0"/>
                <a:cs typeface="Traditional Arabic" panose="02020603050405020304" pitchFamily="18" charset="-78"/>
              </a:rPr>
              <a:t>وسائل المحافظة على الصحة النفسية  </a:t>
            </a:r>
            <a:endParaRPr lang="en-US" sz="2800" dirty="0">
              <a:latin typeface="Constantia" panose="02030602050306030303" pitchFamily="18" charset="0"/>
              <a:ea typeface="Constantia" panose="02030602050306030303" pitchFamily="18" charset="0"/>
              <a:cs typeface="Majalla UI"/>
            </a:endParaRPr>
          </a:p>
          <a:p>
            <a:pPr marL="342900" marR="0" lvl="0" indent="-342900" algn="r" rtl="1">
              <a:lnSpc>
                <a:spcPct val="115000"/>
              </a:lnSpc>
              <a:spcBef>
                <a:spcPts val="0"/>
              </a:spcBef>
              <a:spcAft>
                <a:spcPts val="0"/>
              </a:spcAft>
              <a:buClr>
                <a:srgbClr val="C00000"/>
              </a:buClr>
              <a:buFont typeface="Symbol" panose="05050102010706020507" pitchFamily="18" charset="2"/>
              <a:buChar char=""/>
            </a:pPr>
            <a:r>
              <a:rPr lang="ar-SA" sz="2800" b="1" dirty="0">
                <a:latin typeface="Constantia" panose="02030602050306030303" pitchFamily="18" charset="0"/>
                <a:ea typeface="Constantia" panose="02030602050306030303" pitchFamily="18" charset="0"/>
                <a:cs typeface="Traditional Arabic" panose="02020603050405020304" pitchFamily="18" charset="-78"/>
              </a:rPr>
              <a:t>التوازن بين الأفكار والمشاعر.. وسيلة للتخلص من الضغط النفسي</a:t>
            </a:r>
            <a:endParaRPr lang="en-US" sz="2800" dirty="0">
              <a:latin typeface="Constantia" panose="02030602050306030303" pitchFamily="18" charset="0"/>
              <a:ea typeface="Constantia" panose="02030602050306030303" pitchFamily="18" charset="0"/>
              <a:cs typeface="Majalla UI"/>
            </a:endParaRPr>
          </a:p>
          <a:p>
            <a:pPr marL="342900" marR="0" lvl="0" indent="-342900" algn="r" rtl="1">
              <a:lnSpc>
                <a:spcPct val="115000"/>
              </a:lnSpc>
              <a:spcBef>
                <a:spcPts val="0"/>
              </a:spcBef>
              <a:spcAft>
                <a:spcPts val="1000"/>
              </a:spcAft>
              <a:buClr>
                <a:srgbClr val="C00000"/>
              </a:buClr>
              <a:buFont typeface="Symbol" panose="05050102010706020507" pitchFamily="18" charset="2"/>
              <a:buChar char=""/>
            </a:pPr>
            <a:r>
              <a:rPr lang="ar-SA" sz="2800" b="1" dirty="0">
                <a:latin typeface="Constantia" panose="02030602050306030303" pitchFamily="18" charset="0"/>
                <a:ea typeface="Constantia" panose="02030602050306030303" pitchFamily="18" charset="0"/>
                <a:cs typeface="Traditional Arabic" panose="02020603050405020304" pitchFamily="18" charset="-78"/>
              </a:rPr>
              <a:t>تمارين التأمل : للتخلص من الضغوط والحفاظ علي توازن الشخصية</a:t>
            </a:r>
            <a:endParaRPr lang="en-US" sz="2800" dirty="0">
              <a:effectLst/>
              <a:latin typeface="Constantia" panose="02030602050306030303" pitchFamily="18" charset="0"/>
              <a:ea typeface="Constantia" panose="02030602050306030303" pitchFamily="18" charset="0"/>
              <a:cs typeface="Majalla UI"/>
            </a:endParaRPr>
          </a:p>
        </p:txBody>
      </p:sp>
    </p:spTree>
    <p:extLst>
      <p:ext uri="{BB962C8B-B14F-4D97-AF65-F5344CB8AC3E}">
        <p14:creationId xmlns:p14="http://schemas.microsoft.com/office/powerpoint/2010/main" val="3814628003"/>
      </p:ext>
    </p:extLst>
  </p:cSld>
  <p:clrMapOvr>
    <a:masterClrMapping/>
  </p:clrMapOvr>
  <p:transition>
    <p:newsflash/>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73932" y="1988840"/>
            <a:ext cx="7467600" cy="3323987"/>
          </a:xfrm>
          <a:prstGeom prst="rect">
            <a:avLst/>
          </a:prstGeom>
        </p:spPr>
        <p:txBody>
          <a:bodyPr wrap="square">
            <a:spAutoFit/>
          </a:bodyPr>
          <a:lstStyle/>
          <a:p>
            <a:pPr algn="r" defTabSz="914400" rtl="1">
              <a:lnSpc>
                <a:spcPct val="150000"/>
              </a:lnSpc>
            </a:pPr>
            <a:r>
              <a:rPr lang="ar-SA" sz="2800" b="1" dirty="0">
                <a:solidFill>
                  <a:prstClr val="black"/>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يحتاج كل إنسان إلى العمل، وتختلف طبيعة العمل من إنسانٍ لآخرٍ، تبعاً لحاجته له، وللعمل مما لا شكَّ فيه ضغطٌ، ويختلف الناس في تعاملهم مع ضغط العمل، تبعاً لمناهجهم، وهممهم في ذلك</a:t>
            </a:r>
            <a:endParaRPr lang="en-US" sz="2800" dirty="0">
              <a:solidFill>
                <a:prstClr val="black"/>
              </a:solidFill>
              <a:effectLst>
                <a:outerShdw blurRad="38100" dist="38100" dir="2700000" algn="tl">
                  <a:srgbClr val="000000">
                    <a:alpha val="43137"/>
                  </a:srgbClr>
                </a:outerShdw>
              </a:effectLst>
              <a:latin typeface="Traditional Arabic" pitchFamily="18" charset="-78"/>
              <a:ea typeface="Calibri"/>
              <a:cs typeface="Traditional Arabic" pitchFamily="18" charset="-78"/>
            </a:endParaRPr>
          </a:p>
          <a:p>
            <a:pPr algn="r" defTabSz="914400">
              <a:lnSpc>
                <a:spcPct val="150000"/>
              </a:lnSpc>
            </a:pPr>
            <a:r>
              <a:rPr lang="ar-SA" sz="2800" b="1" dirty="0">
                <a:solidFill>
                  <a:prstClr val="black"/>
                </a:solidFill>
                <a:effectLst>
                  <a:outerShdw blurRad="38100" dist="38100" dir="2700000" algn="tl">
                    <a:srgbClr val="000000">
                      <a:alpha val="43137"/>
                    </a:srgbClr>
                  </a:outerShdw>
                </a:effectLst>
                <a:latin typeface="Traditional Arabic" pitchFamily="18" charset="-78"/>
                <a:ea typeface="Calibri"/>
                <a:cs typeface="Traditional Arabic" pitchFamily="18" charset="-78"/>
              </a:rPr>
              <a:t>هي الضغوط التي تولدها بيئة العمل، والتي تعتمد عادةً على طبيعة العمل والمكان والزمان</a:t>
            </a:r>
            <a:endParaRPr lang="ar-EG" sz="2800" dirty="0">
              <a:solidFill>
                <a:prstClr val="black"/>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
        <p:nvSpPr>
          <p:cNvPr id="3" name="Flowchart: Merge 2"/>
          <p:cNvSpPr/>
          <p:nvPr/>
        </p:nvSpPr>
        <p:spPr>
          <a:xfrm>
            <a:off x="3646140" y="476672"/>
            <a:ext cx="4724400" cy="1209223"/>
          </a:xfrm>
          <a:prstGeom prst="flowChartMerge">
            <a:avLst/>
          </a:prstGeom>
          <a:solidFill>
            <a:schemeClr val="accent5">
              <a:lumMod val="75000"/>
            </a:schemeClr>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1" anchor="ctr"/>
          <a:lstStyle/>
          <a:p>
            <a:pPr algn="ctr" defTabSz="914400">
              <a:defRPr/>
            </a:pPr>
            <a:endParaRPr lang="ar-EG" sz="2800" b="1" kern="0" dirty="0">
              <a:solidFill>
                <a:sysClr val="window" lastClr="FFFFFF"/>
              </a:solidFill>
              <a:latin typeface="Calibri"/>
              <a:ea typeface="Calibri"/>
              <a:cs typeface="Traditional Arabic"/>
            </a:endParaRPr>
          </a:p>
          <a:p>
            <a:pPr algn="ctr" defTabSz="914400">
              <a:spcAft>
                <a:spcPts val="1000"/>
              </a:spcAft>
            </a:pPr>
            <a:r>
              <a:rPr lang="ar-EG" sz="3600" b="1" kern="0" dirty="0">
                <a:solidFill>
                  <a:sysClr val="window" lastClr="FFFFFF"/>
                </a:solidFill>
                <a:effectLst>
                  <a:outerShdw blurRad="38100" dist="38100" dir="2700000" algn="tl">
                    <a:srgbClr val="000000">
                      <a:alpha val="43137"/>
                    </a:srgbClr>
                  </a:outerShdw>
                </a:effectLst>
                <a:latin typeface="Calibri"/>
                <a:ea typeface="Calibri"/>
                <a:cs typeface="Traditional Arabic"/>
              </a:rPr>
              <a:t>ضغط العمل</a:t>
            </a:r>
            <a:endParaRPr lang="en-US" sz="1200" kern="0" dirty="0">
              <a:solidFill>
                <a:sysClr val="window" lastClr="FFFFFF"/>
              </a:solidFill>
              <a:effectLst>
                <a:outerShdw blurRad="38100" dist="38100" dir="2700000" algn="tl">
                  <a:srgbClr val="000000">
                    <a:alpha val="43137"/>
                  </a:srgbClr>
                </a:outerShdw>
              </a:effectLst>
              <a:latin typeface="Calibri"/>
              <a:ea typeface="Calibri"/>
              <a:cs typeface="Arial"/>
            </a:endParaRPr>
          </a:p>
        </p:txBody>
      </p:sp>
    </p:spTree>
    <p:extLst>
      <p:ext uri="{BB962C8B-B14F-4D97-AF65-F5344CB8AC3E}">
        <p14:creationId xmlns:p14="http://schemas.microsoft.com/office/powerpoint/2010/main" val="10687677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ntagon 1"/>
          <p:cNvSpPr/>
          <p:nvPr/>
        </p:nvSpPr>
        <p:spPr>
          <a:xfrm>
            <a:off x="4582244" y="764704"/>
            <a:ext cx="4422513" cy="787443"/>
          </a:xfrm>
          <a:prstGeom prst="homePlate">
            <a:avLst/>
          </a:prstGeom>
          <a:solidFill>
            <a:schemeClr val="accent5">
              <a:lumMod val="75000"/>
            </a:schemeClr>
          </a:solidFill>
          <a:ln w="25400" cap="flat" cmpd="sng" algn="ctr">
            <a:no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1" anchor="ctr"/>
          <a:lstStyle/>
          <a:p>
            <a:pPr algn="ctr" defTabSz="914400"/>
            <a:r>
              <a:rPr lang="ar-SA" sz="3600" b="1" kern="0" dirty="0">
                <a:solidFill>
                  <a:sysClr val="window" lastClr="FFFFFF"/>
                </a:solidFill>
                <a:effectLst>
                  <a:outerShdw blurRad="38100" dist="38100" dir="2700000" algn="tl">
                    <a:srgbClr val="000000">
                      <a:alpha val="43137"/>
                    </a:srgbClr>
                  </a:outerShdw>
                </a:effectLst>
                <a:latin typeface="Calibri"/>
                <a:ea typeface="Calibri"/>
                <a:cs typeface="Traditional Arabic"/>
              </a:rPr>
              <a:t>المظاهر النفسية لضغوط العمل</a:t>
            </a:r>
            <a:endParaRPr lang="ar-EG" sz="3600" b="1" kern="0" dirty="0">
              <a:solidFill>
                <a:sysClr val="window" lastClr="FFFFFF"/>
              </a:solidFill>
              <a:effectLst>
                <a:outerShdw blurRad="38100" dist="38100" dir="2700000" algn="tl">
                  <a:srgbClr val="000000">
                    <a:alpha val="43137"/>
                  </a:srgbClr>
                </a:outerShdw>
              </a:effectLst>
              <a:latin typeface="Calibri"/>
              <a:cs typeface="Arial"/>
            </a:endParaRPr>
          </a:p>
        </p:txBody>
      </p:sp>
      <p:graphicFrame>
        <p:nvGraphicFramePr>
          <p:cNvPr id="3" name="Diagram 2"/>
          <p:cNvGraphicFramePr/>
          <p:nvPr>
            <p:extLst>
              <p:ext uri="{D42A27DB-BD31-4B8C-83A1-F6EECF244321}">
                <p14:modId xmlns:p14="http://schemas.microsoft.com/office/powerpoint/2010/main" val="4158882790"/>
              </p:ext>
            </p:extLst>
          </p:nvPr>
        </p:nvGraphicFramePr>
        <p:xfrm>
          <a:off x="693812" y="548680"/>
          <a:ext cx="8748464" cy="612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44145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382444" y="480612"/>
            <a:ext cx="2790768" cy="707886"/>
          </a:xfrm>
          <a:prstGeom prst="rect">
            <a:avLst/>
          </a:prstGeom>
        </p:spPr>
        <p:txBody>
          <a:bodyPr wrap="square">
            <a:spAutoFit/>
          </a:bodyPr>
          <a:lstStyle/>
          <a:p>
            <a:pPr lvl="0" algn="ctr" defTabSz="914400" rtl="1">
              <a:defRPr/>
            </a:pPr>
            <a:r>
              <a:rPr lang="ar-EG" sz="4000" b="1" u="sng" kern="0" dirty="0">
                <a:ln w="10541" cmpd="sng">
                  <a:solidFill>
                    <a:srgbClr val="7D7D7D">
                      <a:tint val="100000"/>
                      <a:shade val="100000"/>
                      <a:satMod val="110000"/>
                    </a:srgbClr>
                  </a:solidFill>
                  <a:prstDash val="solid"/>
                </a:ln>
                <a:solidFill>
                  <a:srgbClr val="9C203B"/>
                </a:solidFill>
                <a:latin typeface="GE SS Two Light" pitchFamily="18" charset="-78"/>
                <a:ea typeface="GE SS Two Light" pitchFamily="18" charset="-78"/>
                <a:cs typeface="GE SS Two Light" pitchFamily="18" charset="-78"/>
              </a:rPr>
              <a:t>«نظام</a:t>
            </a:r>
            <a:r>
              <a:rPr lang="ar-SA" sz="4000" b="1" u="sng" kern="0" dirty="0">
                <a:ln w="10541" cmpd="sng">
                  <a:solidFill>
                    <a:srgbClr val="7D7D7D">
                      <a:tint val="100000"/>
                      <a:shade val="100000"/>
                      <a:satMod val="110000"/>
                    </a:srgbClr>
                  </a:solidFill>
                  <a:prstDash val="solid"/>
                </a:ln>
                <a:solidFill>
                  <a:srgbClr val="9C203B"/>
                </a:solidFill>
                <a:latin typeface="GE SS Two Light" pitchFamily="18" charset="-78"/>
                <a:ea typeface="GE SS Two Light" pitchFamily="18" charset="-78"/>
                <a:cs typeface="GE SS Two Light" pitchFamily="18" charset="-78"/>
              </a:rPr>
              <a:t> الدورة</a:t>
            </a:r>
            <a:r>
              <a:rPr lang="ar-EG" sz="4000" b="1" u="sng" kern="0" dirty="0">
                <a:ln w="10541" cmpd="sng">
                  <a:solidFill>
                    <a:srgbClr val="7D7D7D">
                      <a:tint val="100000"/>
                      <a:shade val="100000"/>
                      <a:satMod val="110000"/>
                    </a:srgbClr>
                  </a:solidFill>
                  <a:prstDash val="solid"/>
                </a:ln>
                <a:solidFill>
                  <a:srgbClr val="9C203B"/>
                </a:solidFill>
                <a:latin typeface="GE SS Two Light" pitchFamily="18" charset="-78"/>
                <a:ea typeface="GE SS Two Light" pitchFamily="18" charset="-78"/>
                <a:cs typeface="GE SS Two Light" pitchFamily="18" charset="-78"/>
              </a:rPr>
              <a:t>»</a:t>
            </a:r>
            <a:endParaRPr lang="ar-SA" sz="4000" b="1" u="sng" kern="0" dirty="0">
              <a:ln w="10541" cmpd="sng">
                <a:solidFill>
                  <a:srgbClr val="7D7D7D">
                    <a:tint val="100000"/>
                    <a:shade val="100000"/>
                    <a:satMod val="110000"/>
                  </a:srgbClr>
                </a:solidFill>
                <a:prstDash val="solid"/>
              </a:ln>
              <a:solidFill>
                <a:srgbClr val="9C203B"/>
              </a:solidFill>
              <a:latin typeface="GE SS Two Light" pitchFamily="18" charset="-78"/>
              <a:ea typeface="GE SS Two Light" pitchFamily="18" charset="-78"/>
              <a:cs typeface="GE SS Two Light" pitchFamily="18" charset="-78"/>
            </a:endParaRPr>
          </a:p>
        </p:txBody>
      </p:sp>
      <p:sp>
        <p:nvSpPr>
          <p:cNvPr id="4" name="عنصر نائب للمحتوى 1"/>
          <p:cNvSpPr txBox="1">
            <a:spLocks/>
          </p:cNvSpPr>
          <p:nvPr/>
        </p:nvSpPr>
        <p:spPr>
          <a:xfrm>
            <a:off x="1989956" y="1628800"/>
            <a:ext cx="7401353" cy="4136205"/>
          </a:xfrm>
          <a:prstGeom prst="rect">
            <a:avLst/>
          </a:prstGeom>
        </p:spPr>
        <p:txBody>
          <a:bodyPr lIns="100804" tIns="50402" rIns="100804" bIns="50402">
            <a:normAutofit fontScale="92500" lnSpcReduction="10000"/>
          </a:bodyPr>
          <a:lstStyle>
            <a:lvl1pPr marL="304747" indent="-304747" algn="r" defTabSz="1218987" rtl="1"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r" defTabSz="1218987" rtl="1"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a:lstStyle>
          <a:p>
            <a:pPr marL="403217" indent="-282251">
              <a:buClr>
                <a:srgbClr val="C00000"/>
              </a:buClr>
              <a:buFont typeface="Wingdings 3"/>
              <a:buChar char=""/>
              <a:defRPr/>
            </a:pPr>
            <a:r>
              <a:rPr lang="ar-SA" sz="3600" b="1" dirty="0" smtClean="0">
                <a:solidFill>
                  <a:prstClr val="black"/>
                </a:solidFill>
                <a:latin typeface="Traditional Arabic" pitchFamily="18" charset="-78"/>
                <a:ea typeface="GE SS Two Light" pitchFamily="18" charset="-78"/>
                <a:cs typeface="Traditional Arabic" pitchFamily="18" charset="-78"/>
              </a:rPr>
              <a:t>الوقت</a:t>
            </a:r>
            <a:r>
              <a:rPr lang="ar-EG" sz="3600" b="1" dirty="0" smtClean="0">
                <a:solidFill>
                  <a:prstClr val="black"/>
                </a:solidFill>
                <a:latin typeface="Traditional Arabic" pitchFamily="18" charset="-78"/>
                <a:ea typeface="GE SS Two Light" pitchFamily="18" charset="-78"/>
                <a:cs typeface="Traditional Arabic" pitchFamily="18" charset="-78"/>
              </a:rPr>
              <a:t>: </a:t>
            </a:r>
            <a:r>
              <a:rPr lang="ar-EG" sz="3600" b="1" dirty="0" smtClean="0">
                <a:solidFill>
                  <a:srgbClr val="002060"/>
                </a:solidFill>
                <a:latin typeface="Traditional Arabic" pitchFamily="18" charset="-78"/>
                <a:ea typeface="GE SS Two Light" pitchFamily="18" charset="-78"/>
                <a:cs typeface="Traditional Arabic" pitchFamily="18" charset="-78"/>
              </a:rPr>
              <a:t>5 ساعات تدريبية</a:t>
            </a:r>
          </a:p>
          <a:p>
            <a:pPr marL="403217" indent="-282251">
              <a:buClr>
                <a:srgbClr val="C00000"/>
              </a:buClr>
              <a:buFont typeface="Wingdings 3"/>
              <a:buChar char=""/>
              <a:defRPr/>
            </a:pPr>
            <a:r>
              <a:rPr lang="ar-SA" sz="3600" b="1" dirty="0" smtClean="0">
                <a:solidFill>
                  <a:prstClr val="black"/>
                </a:solidFill>
                <a:latin typeface="Traditional Arabic" pitchFamily="18" charset="-78"/>
                <a:ea typeface="GE SS Two Light" pitchFamily="18" charset="-78"/>
                <a:cs typeface="Traditional Arabic" pitchFamily="18" charset="-78"/>
              </a:rPr>
              <a:t>الأيام</a:t>
            </a:r>
            <a:r>
              <a:rPr lang="ar-EG" sz="3600" b="1" dirty="0" smtClean="0">
                <a:solidFill>
                  <a:prstClr val="black"/>
                </a:solidFill>
                <a:latin typeface="Traditional Arabic" pitchFamily="18" charset="-78"/>
                <a:ea typeface="GE SS Two Light" pitchFamily="18" charset="-78"/>
                <a:cs typeface="Traditional Arabic" pitchFamily="18" charset="-78"/>
              </a:rPr>
              <a:t>:</a:t>
            </a:r>
            <a:r>
              <a:rPr lang="ar-EG" sz="3600" b="1" dirty="0" smtClean="0">
                <a:solidFill>
                  <a:srgbClr val="FFFF00"/>
                </a:solidFill>
                <a:latin typeface="Traditional Arabic" pitchFamily="18" charset="-78"/>
                <a:ea typeface="GE SS Two Light" pitchFamily="18" charset="-78"/>
                <a:cs typeface="Traditional Arabic" pitchFamily="18" charset="-78"/>
              </a:rPr>
              <a:t> </a:t>
            </a:r>
            <a:r>
              <a:rPr lang="ar-EG" sz="3600" b="1" dirty="0" smtClean="0">
                <a:solidFill>
                  <a:srgbClr val="002060"/>
                </a:solidFill>
                <a:latin typeface="Traditional Arabic" pitchFamily="18" charset="-78"/>
                <a:ea typeface="GE SS Two Light" pitchFamily="18" charset="-78"/>
                <a:cs typeface="Traditional Arabic" pitchFamily="18" charset="-78"/>
              </a:rPr>
              <a:t>يوم واحد</a:t>
            </a:r>
          </a:p>
          <a:p>
            <a:pPr marL="403217" indent="-282251">
              <a:buClr>
                <a:srgbClr val="C00000"/>
              </a:buClr>
              <a:buFont typeface="Wingdings 3"/>
              <a:buChar char=""/>
              <a:defRPr/>
            </a:pPr>
            <a:r>
              <a:rPr lang="ar-SA" sz="3600" b="1" dirty="0" smtClean="0">
                <a:solidFill>
                  <a:prstClr val="black"/>
                </a:solidFill>
                <a:latin typeface="Traditional Arabic" pitchFamily="18" charset="-78"/>
                <a:ea typeface="GE SS Two Light" pitchFamily="18" charset="-78"/>
                <a:cs typeface="Traditional Arabic" pitchFamily="18" charset="-78"/>
              </a:rPr>
              <a:t>بطاقات الأسماء</a:t>
            </a:r>
            <a:r>
              <a:rPr lang="ar-EG" sz="3600" b="1" dirty="0" smtClean="0">
                <a:solidFill>
                  <a:prstClr val="black"/>
                </a:solidFill>
                <a:latin typeface="Traditional Arabic" pitchFamily="18" charset="-78"/>
                <a:ea typeface="GE SS Two Light" pitchFamily="18" charset="-78"/>
                <a:cs typeface="Traditional Arabic" pitchFamily="18" charset="-78"/>
              </a:rPr>
              <a:t>:</a:t>
            </a:r>
            <a:endParaRPr lang="en-US" sz="3600" b="1" dirty="0" smtClean="0">
              <a:solidFill>
                <a:prstClr val="black"/>
              </a:solidFill>
              <a:latin typeface="Traditional Arabic" pitchFamily="18" charset="-78"/>
              <a:ea typeface="GE SS Two Light" pitchFamily="18" charset="-78"/>
              <a:cs typeface="Traditional Arabic" pitchFamily="18" charset="-78"/>
            </a:endParaRPr>
          </a:p>
          <a:p>
            <a:pPr marL="403217" indent="-282251">
              <a:buClr>
                <a:srgbClr val="C00000"/>
              </a:buClr>
              <a:buFont typeface="Wingdings 3"/>
              <a:buChar char=""/>
              <a:defRPr/>
            </a:pPr>
            <a:r>
              <a:rPr lang="ar-SA" sz="3600" b="1" dirty="0" smtClean="0">
                <a:solidFill>
                  <a:prstClr val="black"/>
                </a:solidFill>
                <a:latin typeface="Traditional Arabic" pitchFamily="18" charset="-78"/>
                <a:ea typeface="GE SS Two Light" pitchFamily="18" charset="-78"/>
                <a:cs typeface="Traditional Arabic" pitchFamily="18" charset="-78"/>
              </a:rPr>
              <a:t>نظام </a:t>
            </a:r>
            <a:r>
              <a:rPr lang="ar-SA" sz="3600" b="1" dirty="0">
                <a:solidFill>
                  <a:prstClr val="black"/>
                </a:solidFill>
                <a:latin typeface="Traditional Arabic" pitchFamily="18" charset="-78"/>
                <a:ea typeface="GE SS Two Light" pitchFamily="18" charset="-78"/>
                <a:cs typeface="Traditional Arabic" pitchFamily="18" charset="-78"/>
              </a:rPr>
              <a:t>العمل في الدورة :</a:t>
            </a:r>
            <a:endParaRPr lang="en-US" sz="3600" b="1" dirty="0">
              <a:solidFill>
                <a:prstClr val="black"/>
              </a:solidFill>
              <a:latin typeface="Traditional Arabic" pitchFamily="18" charset="-78"/>
              <a:ea typeface="GE SS Two Light" pitchFamily="18" charset="-78"/>
              <a:cs typeface="Traditional Arabic" pitchFamily="18" charset="-78"/>
            </a:endParaRPr>
          </a:p>
          <a:p>
            <a:pPr marL="837921" lvl="1" indent="-457200">
              <a:spcBef>
                <a:spcPts val="358"/>
              </a:spcBef>
              <a:buClr>
                <a:srgbClr val="C00000"/>
              </a:buClr>
              <a:buFont typeface="Wingdings" pitchFamily="2" charset="2"/>
              <a:buChar char="§"/>
              <a:defRPr/>
            </a:pPr>
            <a:r>
              <a:rPr lang="ar-SA" sz="3600" b="1" dirty="0">
                <a:solidFill>
                  <a:srgbClr val="002060"/>
                </a:solidFill>
                <a:latin typeface="Traditional Arabic" pitchFamily="18" charset="-78"/>
                <a:ea typeface="GE SS Two Light" pitchFamily="18" charset="-78"/>
                <a:cs typeface="Traditional Arabic" pitchFamily="18" charset="-78"/>
              </a:rPr>
              <a:t>المجموعات.</a:t>
            </a:r>
            <a:endParaRPr lang="en-US" sz="3600" b="1" dirty="0">
              <a:solidFill>
                <a:srgbClr val="002060"/>
              </a:solidFill>
              <a:latin typeface="Traditional Arabic" pitchFamily="18" charset="-78"/>
              <a:ea typeface="GE SS Two Light" pitchFamily="18" charset="-78"/>
              <a:cs typeface="Traditional Arabic" pitchFamily="18" charset="-78"/>
            </a:endParaRPr>
          </a:p>
          <a:p>
            <a:pPr marL="837921" lvl="1" indent="-457200">
              <a:spcBef>
                <a:spcPts val="358"/>
              </a:spcBef>
              <a:buClr>
                <a:srgbClr val="C00000"/>
              </a:buClr>
              <a:buFont typeface="Wingdings" pitchFamily="2" charset="2"/>
              <a:buChar char="§"/>
              <a:defRPr/>
            </a:pPr>
            <a:r>
              <a:rPr lang="ar-SA" sz="3600" b="1" dirty="0">
                <a:solidFill>
                  <a:srgbClr val="002060"/>
                </a:solidFill>
                <a:latin typeface="Traditional Arabic" pitchFamily="18" charset="-78"/>
                <a:ea typeface="GE SS Two Light" pitchFamily="18" charset="-78"/>
                <a:cs typeface="Traditional Arabic" pitchFamily="18" charset="-78"/>
              </a:rPr>
              <a:t>التسجيل.</a:t>
            </a:r>
            <a:endParaRPr lang="en-US" sz="3600" b="1" dirty="0">
              <a:solidFill>
                <a:srgbClr val="002060"/>
              </a:solidFill>
              <a:latin typeface="Traditional Arabic" pitchFamily="18" charset="-78"/>
              <a:ea typeface="GE SS Two Light" pitchFamily="18" charset="-78"/>
              <a:cs typeface="Traditional Arabic" pitchFamily="18" charset="-78"/>
            </a:endParaRPr>
          </a:p>
          <a:p>
            <a:pPr marL="837921" lvl="1" indent="-457200">
              <a:spcBef>
                <a:spcPts val="358"/>
              </a:spcBef>
              <a:buClr>
                <a:srgbClr val="C00000"/>
              </a:buClr>
              <a:buFont typeface="Wingdings" pitchFamily="2" charset="2"/>
              <a:buChar char="§"/>
              <a:defRPr/>
            </a:pPr>
            <a:r>
              <a:rPr lang="ar-SA" sz="3600" b="1" dirty="0">
                <a:solidFill>
                  <a:srgbClr val="002060"/>
                </a:solidFill>
                <a:latin typeface="Traditional Arabic" pitchFamily="18" charset="-78"/>
                <a:ea typeface="GE SS Two Light" pitchFamily="18" charset="-78"/>
                <a:cs typeface="Traditional Arabic" pitchFamily="18" charset="-78"/>
              </a:rPr>
              <a:t>إعطاء التغذية </a:t>
            </a:r>
            <a:r>
              <a:rPr lang="ar-SA" sz="3600" b="1" dirty="0" smtClean="0">
                <a:solidFill>
                  <a:srgbClr val="002060"/>
                </a:solidFill>
                <a:latin typeface="Traditional Arabic" pitchFamily="18" charset="-78"/>
                <a:ea typeface="GE SS Two Light" pitchFamily="18" charset="-78"/>
                <a:cs typeface="Traditional Arabic" pitchFamily="18" charset="-78"/>
              </a:rPr>
              <a:t>الرجعية</a:t>
            </a:r>
            <a:r>
              <a:rPr lang="ar-EG" sz="3600" b="1" dirty="0" smtClean="0">
                <a:solidFill>
                  <a:srgbClr val="002060"/>
                </a:solidFill>
                <a:latin typeface="Traditional Arabic" pitchFamily="18" charset="-78"/>
                <a:ea typeface="GE SS Two Light" pitchFamily="18" charset="-78"/>
                <a:cs typeface="Traditional Arabic" pitchFamily="18" charset="-78"/>
              </a:rPr>
              <a:t>.</a:t>
            </a:r>
            <a:endParaRPr lang="ar-EG" sz="3600" b="1" dirty="0">
              <a:solidFill>
                <a:srgbClr val="002060"/>
              </a:solidFill>
              <a:latin typeface="Traditional Arabic" pitchFamily="18" charset="-78"/>
              <a:ea typeface="GE SS Two Light" pitchFamily="18" charset="-78"/>
              <a:cs typeface="Traditional Arabic" pitchFamily="18" charset="-78"/>
            </a:endParaRPr>
          </a:p>
          <a:p>
            <a:pPr marL="685468" lvl="1">
              <a:spcBef>
                <a:spcPts val="358"/>
              </a:spcBef>
              <a:buFont typeface="Verdana"/>
              <a:buChar char="◦"/>
              <a:defRPr/>
            </a:pPr>
            <a:endParaRPr lang="en-US" sz="2800" b="1" dirty="0">
              <a:solidFill>
                <a:srgbClr val="C00000"/>
              </a:solidFill>
              <a:latin typeface="Traditional Arabic" pitchFamily="18" charset="-78"/>
              <a:ea typeface="GE SS Two Light" pitchFamily="18" charset="-78"/>
              <a:cs typeface="Traditional Arabic" pitchFamily="18" charset="-78"/>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820" y="2564904"/>
            <a:ext cx="3651250" cy="295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8605540"/>
      </p:ext>
    </p:extLst>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Effect transition="in" filter="fade">
                                      <p:cBhvr>
                                        <p:cTn id="26" dur="1000"/>
                                        <p:tgtEl>
                                          <p:spTgt spid="4">
                                            <p:txEl>
                                              <p:pRg st="3" end="3"/>
                                            </p:txEl>
                                          </p:spTgt>
                                        </p:tgtEl>
                                      </p:cBhvr>
                                    </p:animEffect>
                                    <p:anim calcmode="lin" valueType="num">
                                      <p:cBhvr>
                                        <p:cTn id="27"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Effect transition="in" filter="fade">
                                      <p:cBhvr>
                                        <p:cTn id="31" dur="1000"/>
                                        <p:tgtEl>
                                          <p:spTgt spid="4">
                                            <p:txEl>
                                              <p:pRg st="4" end="4"/>
                                            </p:txEl>
                                          </p:spTgt>
                                        </p:tgtEl>
                                      </p:cBhvr>
                                    </p:animEffect>
                                    <p:anim calcmode="lin" valueType="num">
                                      <p:cBhvr>
                                        <p:cTn id="3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4">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4">
                                            <p:txEl>
                                              <p:pRg st="6" end="6"/>
                                            </p:txEl>
                                          </p:spTgt>
                                        </p:tgtEl>
                                        <p:attrNameLst>
                                          <p:attrName>style.visibility</p:attrName>
                                        </p:attrNameLst>
                                      </p:cBhvr>
                                      <p:to>
                                        <p:strVal val="visible"/>
                                      </p:to>
                                    </p:set>
                                    <p:animEffect transition="in" filter="fade">
                                      <p:cBhvr>
                                        <p:cTn id="41" dur="1000"/>
                                        <p:tgtEl>
                                          <p:spTgt spid="4">
                                            <p:txEl>
                                              <p:pRg st="6" end="6"/>
                                            </p:txEl>
                                          </p:spTgt>
                                        </p:tgtEl>
                                      </p:cBhvr>
                                    </p:animEffect>
                                    <p:anim calcmode="lin" valueType="num">
                                      <p:cBhvr>
                                        <p:cTn id="42"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545248805"/>
              </p:ext>
            </p:extLst>
          </p:nvPr>
        </p:nvGraphicFramePr>
        <p:xfrm>
          <a:off x="5302324" y="1340769"/>
          <a:ext cx="3836111" cy="52425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 3"/>
          <p:cNvGraphicFramePr/>
          <p:nvPr>
            <p:extLst>
              <p:ext uri="{D42A27DB-BD31-4B8C-83A1-F6EECF244321}">
                <p14:modId xmlns:p14="http://schemas.microsoft.com/office/powerpoint/2010/main" val="1862304664"/>
              </p:ext>
            </p:extLst>
          </p:nvPr>
        </p:nvGraphicFramePr>
        <p:xfrm>
          <a:off x="981844" y="1340769"/>
          <a:ext cx="3803848" cy="524259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4" name="Flowchart: Card 13"/>
          <p:cNvSpPr/>
          <p:nvPr/>
        </p:nvSpPr>
        <p:spPr>
          <a:xfrm>
            <a:off x="4113212" y="260648"/>
            <a:ext cx="3810000" cy="729952"/>
          </a:xfrm>
          <a:prstGeom prst="flowChartPunchedCard">
            <a:avLst/>
          </a:prstGeom>
          <a:solidFill>
            <a:schemeClr val="accent5">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914400">
              <a:spcAft>
                <a:spcPts val="1000"/>
              </a:spcAft>
            </a:pPr>
            <a:r>
              <a:rPr lang="ar-SA" sz="3600" b="1" dirty="0">
                <a:solidFill>
                  <a:prstClr val="white"/>
                </a:solidFill>
                <a:effectLst>
                  <a:outerShdw blurRad="38100" dist="38100" dir="2700000" algn="tl">
                    <a:srgbClr val="000000">
                      <a:alpha val="43137"/>
                    </a:srgbClr>
                  </a:outerShdw>
                </a:effectLst>
                <a:latin typeface="Calibri"/>
                <a:ea typeface="Calibri"/>
                <a:cs typeface="Traditional Arabic"/>
              </a:rPr>
              <a:t>طرق معالجة ضغوط العمل</a:t>
            </a:r>
            <a:endParaRPr lang="en-US" sz="1600" dirty="0">
              <a:solidFill>
                <a:prstClr val="white"/>
              </a:solidFill>
              <a:effectLst>
                <a:outerShdw blurRad="38100" dist="38100" dir="2700000" algn="tl">
                  <a:srgbClr val="000000">
                    <a:alpha val="43137"/>
                  </a:srgbClr>
                </a:outerShdw>
              </a:effectLst>
              <a:latin typeface="Calibri"/>
              <a:ea typeface="Calibri"/>
              <a:cs typeface="Arial"/>
            </a:endParaRPr>
          </a:p>
        </p:txBody>
      </p:sp>
    </p:spTree>
    <p:extLst>
      <p:ext uri="{BB962C8B-B14F-4D97-AF65-F5344CB8AC3E}">
        <p14:creationId xmlns:p14="http://schemas.microsoft.com/office/powerpoint/2010/main" val="28520049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440819085"/>
              </p:ext>
            </p:extLst>
          </p:nvPr>
        </p:nvGraphicFramePr>
        <p:xfrm>
          <a:off x="837828" y="908720"/>
          <a:ext cx="8889585" cy="5949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lowchart: Off-page Connector 2"/>
          <p:cNvSpPr/>
          <p:nvPr/>
        </p:nvSpPr>
        <p:spPr>
          <a:xfrm>
            <a:off x="4799013" y="228600"/>
            <a:ext cx="3134951" cy="810344"/>
          </a:xfrm>
          <a:prstGeom prst="flowChartOffpageConnector">
            <a:avLst/>
          </a:prstGeom>
          <a:solidFill>
            <a:schemeClr val="accent5">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914400" rtl="1"/>
            <a:r>
              <a:rPr lang="ar-EG" sz="3200" b="1" dirty="0">
                <a:solidFill>
                  <a:prstClr val="white"/>
                </a:solidFill>
                <a:effectLst>
                  <a:outerShdw blurRad="38100" dist="38100" dir="2700000" algn="tl">
                    <a:srgbClr val="000000">
                      <a:alpha val="43137"/>
                    </a:srgbClr>
                  </a:outerShdw>
                </a:effectLst>
                <a:latin typeface="Calibri"/>
                <a:ea typeface="Calibri"/>
                <a:cs typeface="Traditional Arabic"/>
              </a:rPr>
              <a:t>كيف تعمل تحت الضغط</a:t>
            </a:r>
            <a:endParaRPr lang="ar-EG" sz="3200" dirty="0">
              <a:solidFill>
                <a:prstClr val="white"/>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Tree>
    <p:extLst>
      <p:ext uri="{BB962C8B-B14F-4D97-AF65-F5344CB8AC3E}">
        <p14:creationId xmlns:p14="http://schemas.microsoft.com/office/powerpoint/2010/main" val="807860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Diagonal Corner Rectangle 1"/>
          <p:cNvSpPr/>
          <p:nvPr/>
        </p:nvSpPr>
        <p:spPr>
          <a:xfrm>
            <a:off x="2494012" y="476672"/>
            <a:ext cx="6728792" cy="685800"/>
          </a:xfrm>
          <a:prstGeom prst="snip2DiagRect">
            <a:avLst/>
          </a:prstGeom>
          <a:solidFill>
            <a:schemeClr val="accent5">
              <a:lumMod val="75000"/>
            </a:schemeClr>
          </a:solidFill>
          <a:ln w="25400" cap="flat" cmpd="sng" algn="ctr">
            <a:no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1" anchor="ctr"/>
          <a:lstStyle/>
          <a:p>
            <a:pPr algn="ctr" defTabSz="914400"/>
            <a:r>
              <a:rPr lang="ar-EG" sz="3200" b="1" kern="0" dirty="0">
                <a:solidFill>
                  <a:sysClr val="window" lastClr="FFFFFF"/>
                </a:solidFill>
                <a:effectLst>
                  <a:outerShdw blurRad="38100" dist="38100" dir="2700000" algn="tl">
                    <a:srgbClr val="000000">
                      <a:alpha val="43137"/>
                    </a:srgbClr>
                  </a:outerShdw>
                </a:effectLst>
                <a:latin typeface="Calibri"/>
                <a:ea typeface="Calibri"/>
                <a:cs typeface="Traditional Arabic"/>
              </a:rPr>
              <a:t>كيف يمكنك التخلص من ضغوطات العمل المستمرة</a:t>
            </a:r>
            <a:endParaRPr lang="ar-EG" sz="3200" b="1" kern="0" dirty="0">
              <a:solidFill>
                <a:sysClr val="window" lastClr="FFFFFF"/>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graphicFrame>
        <p:nvGraphicFramePr>
          <p:cNvPr id="3" name="Diagram 2"/>
          <p:cNvGraphicFramePr/>
          <p:nvPr>
            <p:extLst>
              <p:ext uri="{D42A27DB-BD31-4B8C-83A1-F6EECF244321}">
                <p14:modId xmlns:p14="http://schemas.microsoft.com/office/powerpoint/2010/main" val="3660115059"/>
              </p:ext>
            </p:extLst>
          </p:nvPr>
        </p:nvGraphicFramePr>
        <p:xfrm>
          <a:off x="621804" y="1628800"/>
          <a:ext cx="8847901" cy="4776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08394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reparation 1"/>
          <p:cNvSpPr/>
          <p:nvPr/>
        </p:nvSpPr>
        <p:spPr>
          <a:xfrm>
            <a:off x="2598620" y="476672"/>
            <a:ext cx="6476999" cy="762000"/>
          </a:xfrm>
          <a:prstGeom prst="flowChartPreparation">
            <a:avLst/>
          </a:prstGeom>
          <a:solidFill>
            <a:schemeClr val="accent5">
              <a:lumMod val="75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ot="0" spcFirstLastPara="0" vert="horz" wrap="square" lIns="91440" tIns="45720" rIns="91440" bIns="45720" numCol="1" spcCol="0" rtlCol="1" fromWordArt="0" anchor="ctr" anchorCtr="0" forceAA="0" compatLnSpc="1">
            <a:prstTxWarp prst="textNoShape">
              <a:avLst/>
            </a:prstTxWarp>
            <a:noAutofit/>
          </a:bodyPr>
          <a:lstStyle/>
          <a:p>
            <a:pPr algn="ctr" defTabSz="914400">
              <a:spcAft>
                <a:spcPts val="1000"/>
              </a:spcAft>
            </a:pPr>
            <a:r>
              <a:rPr lang="ar-SA" sz="3200" b="1" kern="0" dirty="0">
                <a:solidFill>
                  <a:sysClr val="window" lastClr="FFFFFF"/>
                </a:solidFill>
                <a:effectLst>
                  <a:outerShdw blurRad="38100" dist="38100" dir="2700000" algn="tl">
                    <a:srgbClr val="000000">
                      <a:alpha val="43137"/>
                    </a:srgbClr>
                  </a:outerShdw>
                </a:effectLst>
                <a:latin typeface="Calibri"/>
                <a:ea typeface="Calibri"/>
                <a:cs typeface="Traditional Arabic"/>
              </a:rPr>
              <a:t>نصائح  للتخلص من ضغط العمل</a:t>
            </a:r>
            <a:endParaRPr lang="en-US" sz="3200" kern="0" dirty="0">
              <a:solidFill>
                <a:sysClr val="window" lastClr="FFFFFF"/>
              </a:solidFill>
              <a:effectLst>
                <a:outerShdw blurRad="38100" dist="38100" dir="2700000" algn="tl">
                  <a:srgbClr val="000000">
                    <a:alpha val="43137"/>
                  </a:srgbClr>
                </a:outerShdw>
              </a:effectLst>
              <a:latin typeface="Traditional Arabic" pitchFamily="18" charset="-78"/>
              <a:ea typeface="Calibri"/>
              <a:cs typeface="Traditional Arabic" pitchFamily="18" charset="-78"/>
            </a:endParaRPr>
          </a:p>
        </p:txBody>
      </p:sp>
      <p:sp>
        <p:nvSpPr>
          <p:cNvPr id="4" name="Rectangle 3"/>
          <p:cNvSpPr/>
          <p:nvPr/>
        </p:nvSpPr>
        <p:spPr>
          <a:xfrm>
            <a:off x="2277988" y="1628800"/>
            <a:ext cx="6092825" cy="4401205"/>
          </a:xfrm>
          <a:prstGeom prst="rect">
            <a:avLst/>
          </a:prstGeom>
        </p:spPr>
        <p:txBody>
          <a:bodyPr>
            <a:spAutoFit/>
          </a:bodyPr>
          <a:lstStyle/>
          <a:p>
            <a:pPr marL="342900" lvl="0" indent="-342900" algn="r" rtl="1">
              <a:buFont typeface="Wingdings" panose="05000000000000000000" pitchFamily="2" charset="2"/>
              <a:buChar char="q"/>
            </a:pPr>
            <a:r>
              <a:rPr lang="ar-SA" sz="2800" b="1" dirty="0">
                <a:latin typeface="Traditional Arabic" pitchFamily="18" charset="-78"/>
                <a:cs typeface="Traditional Arabic" pitchFamily="18" charset="-78"/>
              </a:rPr>
              <a:t>ركّز أثناء عملك وفكر بطريق الوصول إلى قمّة النجاح والتقدم والإنجازات الهامة</a:t>
            </a:r>
            <a:endParaRPr lang="en-US" sz="28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cs typeface="Traditional Arabic" pitchFamily="18" charset="-78"/>
            </a:endParaRPr>
          </a:p>
          <a:p>
            <a:pPr marL="342900" lvl="0" indent="-342900" algn="r" rtl="1">
              <a:buFont typeface="Wingdings" panose="05000000000000000000" pitchFamily="2" charset="2"/>
              <a:buChar char="q"/>
            </a:pPr>
            <a:r>
              <a:rPr lang="ar-SA" sz="2800" b="1" dirty="0">
                <a:latin typeface="Traditional Arabic" pitchFamily="18" charset="-78"/>
                <a:cs typeface="Traditional Arabic" pitchFamily="18" charset="-78"/>
              </a:rPr>
              <a:t>استفيد من جميع ما تواجه من مشاكل وأزمات</a:t>
            </a:r>
            <a:endParaRPr lang="en-US" sz="28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cs typeface="Traditional Arabic" pitchFamily="18" charset="-78"/>
            </a:endParaRPr>
          </a:p>
          <a:p>
            <a:pPr marL="342900" lvl="0" indent="-342900" algn="r" rtl="1">
              <a:buFont typeface="Wingdings" panose="05000000000000000000" pitchFamily="2" charset="2"/>
              <a:buChar char="q"/>
            </a:pPr>
            <a:r>
              <a:rPr lang="ar-SA" sz="2800" b="1" dirty="0">
                <a:latin typeface="Traditional Arabic" pitchFamily="18" charset="-78"/>
                <a:cs typeface="Traditional Arabic" pitchFamily="18" charset="-78"/>
              </a:rPr>
              <a:t>اشعر بالتفاؤل وخذ الأمور بإيجابية فذلك يحد من التوتّر ويجعلك أكثر إبداعاً </a:t>
            </a:r>
            <a:endParaRPr lang="en-US" sz="28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cs typeface="Traditional Arabic" pitchFamily="18" charset="-78"/>
            </a:endParaRPr>
          </a:p>
          <a:p>
            <a:pPr marL="342900" lvl="0" indent="-342900" algn="r" rtl="1">
              <a:buFont typeface="Wingdings" panose="05000000000000000000" pitchFamily="2" charset="2"/>
              <a:buChar char="q"/>
            </a:pPr>
            <a:r>
              <a:rPr lang="ar-SA" sz="2800" b="1" dirty="0">
                <a:latin typeface="Traditional Arabic" pitchFamily="18" charset="-78"/>
                <a:cs typeface="Traditional Arabic" pitchFamily="18" charset="-78"/>
              </a:rPr>
              <a:t>راجع نفسك واسترخي وتأمل في أسباب ومصادر الضغط </a:t>
            </a:r>
            <a:endParaRPr lang="en-US" sz="28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cs typeface="Traditional Arabic" pitchFamily="18" charset="-78"/>
            </a:endParaRPr>
          </a:p>
          <a:p>
            <a:pPr marL="342900" lvl="0" indent="-342900" algn="r" rtl="1">
              <a:buFont typeface="Wingdings" panose="05000000000000000000" pitchFamily="2" charset="2"/>
              <a:buChar char="q"/>
            </a:pPr>
            <a:r>
              <a:rPr lang="ar-SA" sz="2800" b="1" dirty="0">
                <a:latin typeface="Traditional Arabic" pitchFamily="18" charset="-78"/>
                <a:cs typeface="Traditional Arabic" pitchFamily="18" charset="-78"/>
              </a:rPr>
              <a:t>تبادل الأحاديث عن ضغوطات العمل وأسبابه مع زملائك </a:t>
            </a:r>
            <a:endParaRPr lang="en-US" sz="28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cs typeface="Traditional Arabic" pitchFamily="18" charset="-78"/>
            </a:endParaRPr>
          </a:p>
          <a:p>
            <a:pPr marL="342900" lvl="0" indent="-342900" algn="r" rtl="1">
              <a:buFont typeface="Wingdings" panose="05000000000000000000" pitchFamily="2" charset="2"/>
              <a:buChar char="q"/>
            </a:pPr>
            <a:r>
              <a:rPr lang="ar-SA" sz="2800" b="1" dirty="0">
                <a:latin typeface="Traditional Arabic" pitchFamily="18" charset="-78"/>
                <a:cs typeface="Traditional Arabic" pitchFamily="18" charset="-78"/>
              </a:rPr>
              <a:t>عند شعورك بأنّك لا تستطيع أن تتحمّل الضغط فعليك بتقديم إجازة لمدة زمنية</a:t>
            </a:r>
            <a:endParaRPr lang="en-US" sz="28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cs typeface="Traditional Arabic" pitchFamily="18" charset="-78"/>
            </a:endParaRPr>
          </a:p>
          <a:p>
            <a:pPr marL="342900" lvl="0" indent="-342900" algn="r" rtl="1">
              <a:buFont typeface="Wingdings" panose="05000000000000000000" pitchFamily="2" charset="2"/>
              <a:buChar char="q"/>
            </a:pPr>
            <a:r>
              <a:rPr lang="ar-SA" sz="2800" b="1" dirty="0">
                <a:latin typeface="Traditional Arabic" pitchFamily="18" charset="-78"/>
                <a:cs typeface="Traditional Arabic" pitchFamily="18" charset="-78"/>
              </a:rPr>
              <a:t>ضع أزهاراً ووروداً ونباتاتاً في مكتبك أو مكان عملك</a:t>
            </a:r>
            <a:endParaRPr lang="en-US" sz="2800" dirty="0">
              <a:solidFill>
                <a:sysClr val="windowText" lastClr="000000">
                  <a:hueOff val="0"/>
                  <a:satOff val="0"/>
                  <a:lumOff val="0"/>
                  <a:alphaOff val="0"/>
                </a:sysClr>
              </a:solidFill>
              <a:effectLst>
                <a:outerShdw blurRad="38100" dist="38100" dir="2700000" algn="tl">
                  <a:srgbClr val="000000">
                    <a:alpha val="43137"/>
                  </a:srgbClr>
                </a:outerShdw>
              </a:effectLst>
              <a:latin typeface="Traditional Arabic" pitchFamily="18" charset="-78"/>
              <a:cs typeface="Traditional Arabic" pitchFamily="18" charset="-78"/>
            </a:endParaRPr>
          </a:p>
        </p:txBody>
      </p:sp>
    </p:spTree>
    <p:extLst>
      <p:ext uri="{BB962C8B-B14F-4D97-AF65-F5344CB8AC3E}">
        <p14:creationId xmlns:p14="http://schemas.microsoft.com/office/powerpoint/2010/main" val="766432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uble Wave 1"/>
          <p:cNvSpPr/>
          <p:nvPr/>
        </p:nvSpPr>
        <p:spPr>
          <a:xfrm>
            <a:off x="3732212" y="228601"/>
            <a:ext cx="5029200" cy="1043903"/>
          </a:xfrm>
          <a:prstGeom prst="doubleWave">
            <a:avLst/>
          </a:prstGeom>
          <a:solidFill>
            <a:schemeClr val="accent5">
              <a:lumMod val="75000"/>
            </a:scheme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1" anchor="ctr"/>
          <a:lstStyle/>
          <a:p>
            <a:pPr algn="ctr" defTabSz="914400">
              <a:lnSpc>
                <a:spcPct val="115000"/>
              </a:lnSpc>
              <a:spcAft>
                <a:spcPts val="1000"/>
              </a:spcAft>
            </a:pPr>
            <a:r>
              <a:rPr lang="ar-SA" sz="3200" b="1" kern="0" dirty="0">
                <a:solidFill>
                  <a:srgbClr val="FFFFFF"/>
                </a:solidFill>
                <a:effectLst>
                  <a:outerShdw blurRad="38100" dist="38100" dir="2700000" algn="tl">
                    <a:srgbClr val="000000">
                      <a:alpha val="43137"/>
                    </a:srgbClr>
                  </a:outerShdw>
                </a:effectLst>
                <a:latin typeface="Calibri"/>
                <a:ea typeface="Calibri"/>
                <a:cs typeface="Traditional Arabic"/>
              </a:rPr>
              <a:t>وسائل المحافظة على الصحة النفسية</a:t>
            </a:r>
            <a:endParaRPr lang="en-US" sz="1200" kern="0" dirty="0">
              <a:solidFill>
                <a:sysClr val="window" lastClr="FFFFFF"/>
              </a:solidFill>
              <a:effectLst>
                <a:outerShdw blurRad="38100" dist="38100" dir="2700000" algn="tl">
                  <a:srgbClr val="000000">
                    <a:alpha val="43137"/>
                  </a:srgbClr>
                </a:outerShdw>
              </a:effectLst>
              <a:latin typeface="Calibri"/>
              <a:ea typeface="Calibri"/>
              <a:cs typeface="Arial"/>
            </a:endParaRPr>
          </a:p>
        </p:txBody>
      </p:sp>
      <p:graphicFrame>
        <p:nvGraphicFramePr>
          <p:cNvPr id="3" name="Diagram 2"/>
          <p:cNvGraphicFramePr/>
          <p:nvPr>
            <p:extLst>
              <p:ext uri="{D42A27DB-BD31-4B8C-83A1-F6EECF244321}">
                <p14:modId xmlns:p14="http://schemas.microsoft.com/office/powerpoint/2010/main" val="1606479805"/>
              </p:ext>
            </p:extLst>
          </p:nvPr>
        </p:nvGraphicFramePr>
        <p:xfrm>
          <a:off x="981844" y="737095"/>
          <a:ext cx="8413829" cy="5763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102026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41884" y="1340768"/>
            <a:ext cx="7726933" cy="4825680"/>
          </a:xfrm>
          <a:prstGeom prst="rect">
            <a:avLst/>
          </a:prstGeom>
        </p:spPr>
        <p:txBody>
          <a:bodyPr wrap="square">
            <a:spAutoFit/>
          </a:bodyPr>
          <a:lstStyle/>
          <a:p>
            <a:pPr lvl="0" algn="r" defTabSz="914126" rtl="1">
              <a:lnSpc>
                <a:spcPct val="115000"/>
              </a:lnSpc>
              <a:spcAft>
                <a:spcPts val="1874"/>
              </a:spcAft>
            </a:pPr>
            <a:r>
              <a:rPr lang="ar-SA" sz="2399" b="1" dirty="0">
                <a:solidFill>
                  <a:srgbClr val="0D0D0D"/>
                </a:solidFill>
                <a:latin typeface="Calibri"/>
                <a:ea typeface="Times New Roman"/>
                <a:cs typeface="Arial"/>
              </a:rPr>
              <a:t>يتعرض الكثير منّا لمواقف يومية وضغط نفسي أثناء فترات العمل، وفي الوقت نفسه نبحث عن النصيحة للتخلص من هذا التوتر اليومي وما ينتج عنه من آلام نفسية وجسمانية</a:t>
            </a:r>
            <a:r>
              <a:rPr lang="en-US" sz="2399" b="1" dirty="0">
                <a:solidFill>
                  <a:srgbClr val="0D0D0D"/>
                </a:solidFill>
                <a:latin typeface="Arial"/>
                <a:ea typeface="Times New Roman"/>
                <a:cs typeface="Arial"/>
              </a:rPr>
              <a:t>.</a:t>
            </a:r>
            <a:endParaRPr lang="en-US" sz="1400" dirty="0">
              <a:solidFill>
                <a:prstClr val="black"/>
              </a:solidFill>
              <a:latin typeface="Calibri"/>
              <a:ea typeface="Calibri"/>
              <a:cs typeface="Arial"/>
            </a:endParaRPr>
          </a:p>
          <a:p>
            <a:pPr lvl="0" algn="r" defTabSz="914126" rtl="1">
              <a:lnSpc>
                <a:spcPct val="115000"/>
              </a:lnSpc>
              <a:spcAft>
                <a:spcPts val="1874"/>
              </a:spcAft>
            </a:pPr>
            <a:r>
              <a:rPr lang="ar-SA" sz="2399" b="1" dirty="0">
                <a:solidFill>
                  <a:srgbClr val="0D0D0D"/>
                </a:solidFill>
                <a:latin typeface="Calibri"/>
                <a:ea typeface="Times New Roman"/>
                <a:cs typeface="Arial"/>
              </a:rPr>
              <a:t>ويعتبر البعض أن الفرصة الأولى للنجاة من هذه المواقف بالتوجه لصاحب العمل وطرح سؤال واضح عن مواعيد تسليم المهام، أو التعامل مع الانتقادات الموجهة بحكمة دون تحليلها بأنها انتقادات شخصية، بل النظر لها من الناحية العملية وارتباطها بالوظيفة</a:t>
            </a:r>
            <a:r>
              <a:rPr lang="en-US" sz="2399" b="1" dirty="0">
                <a:solidFill>
                  <a:srgbClr val="0D0D0D"/>
                </a:solidFill>
                <a:latin typeface="Arial"/>
                <a:ea typeface="Times New Roman"/>
                <a:cs typeface="Arial"/>
              </a:rPr>
              <a:t>.</a:t>
            </a:r>
            <a:endParaRPr lang="en-US" sz="1400" dirty="0">
              <a:solidFill>
                <a:prstClr val="black"/>
              </a:solidFill>
              <a:latin typeface="Calibri"/>
              <a:ea typeface="Calibri"/>
              <a:cs typeface="Arial"/>
            </a:endParaRPr>
          </a:p>
          <a:p>
            <a:pPr lvl="0" algn="r" defTabSz="914126" rtl="1">
              <a:lnSpc>
                <a:spcPct val="115000"/>
              </a:lnSpc>
              <a:spcAft>
                <a:spcPts val="1874"/>
              </a:spcAft>
            </a:pPr>
            <a:r>
              <a:rPr lang="ar-SA" sz="2399" b="1" dirty="0">
                <a:solidFill>
                  <a:srgbClr val="0D0D0D"/>
                </a:solidFill>
                <a:latin typeface="Calibri"/>
                <a:ea typeface="Times New Roman"/>
                <a:cs typeface="Arial"/>
              </a:rPr>
              <a:t>وفي الوقت نفسه يراعي الأطباء النفسيون افتقاد بعض الأشخاص للحلول السابقة في التعامل مع الأوقات الصعبة والضغوط اليومية أثناء تأدية مهام الوظيفية</a:t>
            </a:r>
            <a:r>
              <a:rPr lang="en-US" sz="2399" b="1" dirty="0" smtClean="0">
                <a:solidFill>
                  <a:srgbClr val="0D0D0D"/>
                </a:solidFill>
                <a:latin typeface="Arial"/>
                <a:ea typeface="Times New Roman"/>
                <a:cs typeface="Arial"/>
              </a:rPr>
              <a:t>.</a:t>
            </a:r>
            <a:endParaRPr lang="en-US" sz="1400" dirty="0">
              <a:solidFill>
                <a:prstClr val="black"/>
              </a:solidFill>
              <a:latin typeface="Calibri"/>
              <a:ea typeface="Calibri"/>
              <a:cs typeface="Arial"/>
            </a:endParaRPr>
          </a:p>
        </p:txBody>
      </p:sp>
      <p:sp>
        <p:nvSpPr>
          <p:cNvPr id="5" name="Rectangle 4"/>
          <p:cNvSpPr/>
          <p:nvPr/>
        </p:nvSpPr>
        <p:spPr>
          <a:xfrm>
            <a:off x="1701924" y="399228"/>
            <a:ext cx="7100937" cy="516936"/>
          </a:xfrm>
          <a:prstGeom prst="rect">
            <a:avLst/>
          </a:prstGeom>
        </p:spPr>
        <p:txBody>
          <a:bodyPr wrap="square">
            <a:spAutoFit/>
          </a:bodyPr>
          <a:lstStyle/>
          <a:p>
            <a:pPr lvl="0" algn="r" defTabSz="914126" rtl="1">
              <a:lnSpc>
                <a:spcPct val="115000"/>
              </a:lnSpc>
              <a:spcAft>
                <a:spcPts val="750"/>
              </a:spcAft>
            </a:pPr>
            <a:r>
              <a:rPr lang="ar-SA" sz="2399" b="1" u="sng" kern="1800" dirty="0">
                <a:solidFill>
                  <a:srgbClr val="C00000"/>
                </a:solidFill>
                <a:latin typeface="Calibri"/>
                <a:ea typeface="Times New Roman"/>
                <a:cs typeface="Arial"/>
              </a:rPr>
              <a:t>التوازن بين الأفكار والمشاعر.. وسيلة للتخلص من الضغط النفسي</a:t>
            </a:r>
            <a:endParaRPr lang="en-US" sz="1200" dirty="0">
              <a:solidFill>
                <a:prstClr val="black"/>
              </a:solidFill>
              <a:latin typeface="Calibri"/>
              <a:ea typeface="Calibri"/>
              <a:cs typeface="Arial"/>
            </a:endParaRPr>
          </a:p>
        </p:txBody>
      </p:sp>
    </p:spTree>
    <p:extLst>
      <p:ext uri="{BB962C8B-B14F-4D97-AF65-F5344CB8AC3E}">
        <p14:creationId xmlns:p14="http://schemas.microsoft.com/office/powerpoint/2010/main" val="25613634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85900" y="1052736"/>
            <a:ext cx="7654924" cy="4825680"/>
          </a:xfrm>
          <a:prstGeom prst="rect">
            <a:avLst/>
          </a:prstGeom>
        </p:spPr>
        <p:txBody>
          <a:bodyPr wrap="square">
            <a:spAutoFit/>
          </a:bodyPr>
          <a:lstStyle/>
          <a:p>
            <a:pPr lvl="0" algn="r" defTabSz="914126" rtl="1">
              <a:lnSpc>
                <a:spcPct val="115000"/>
              </a:lnSpc>
              <a:spcAft>
                <a:spcPts val="1874"/>
              </a:spcAft>
            </a:pPr>
            <a:r>
              <a:rPr lang="ar-SA" sz="2399" b="1" dirty="0">
                <a:solidFill>
                  <a:srgbClr val="0D0D0D"/>
                </a:solidFill>
                <a:latin typeface="Calibri"/>
                <a:ea typeface="Times New Roman"/>
                <a:cs typeface="Arial"/>
              </a:rPr>
              <a:t>وتقول سوزان ديفيد "الطبيبة النفسية بجامعة هارفارد" في كتابها "حركة المشاعر العاطفية" إن الجميع لا يستطيع إعادة ثقته بنفسه أثناء هذه المواقف، ولا يتوقف عن لوم نفسه والآخرين مع تكرار طلب الاستشارة من الأسرة والأصدقاء أغلب الأوقات</a:t>
            </a:r>
            <a:r>
              <a:rPr lang="en-US" sz="2399" b="1" dirty="0">
                <a:solidFill>
                  <a:srgbClr val="0D0D0D"/>
                </a:solidFill>
                <a:latin typeface="Arial"/>
                <a:ea typeface="Times New Roman"/>
                <a:cs typeface="Arial"/>
              </a:rPr>
              <a:t>.</a:t>
            </a:r>
            <a:endParaRPr lang="en-US" sz="1400" dirty="0">
              <a:solidFill>
                <a:prstClr val="black"/>
              </a:solidFill>
              <a:latin typeface="Calibri"/>
              <a:ea typeface="Calibri"/>
              <a:cs typeface="Arial"/>
            </a:endParaRPr>
          </a:p>
          <a:p>
            <a:pPr lvl="0" algn="r" defTabSz="914126" rtl="1">
              <a:lnSpc>
                <a:spcPct val="115000"/>
              </a:lnSpc>
              <a:spcAft>
                <a:spcPts val="1874"/>
              </a:spcAft>
            </a:pPr>
            <a:r>
              <a:rPr lang="ar-SA" sz="2399" b="1" dirty="0">
                <a:solidFill>
                  <a:srgbClr val="0D0D0D"/>
                </a:solidFill>
                <a:latin typeface="Calibri"/>
                <a:ea typeface="Times New Roman"/>
                <a:cs typeface="Arial"/>
              </a:rPr>
              <a:t>وأوضحت أن هناك ارتباطا لدى البعض في صعوبة الفصل بين المشاعر والأفكار، والتعرض لضغوط مستمرة والشعور بقلة الحيلة وصعوبة التصرف لمواجهة الانتقادات من المدير أو من أصدقاء العمل</a:t>
            </a:r>
            <a:r>
              <a:rPr lang="en-US" sz="2399" b="1" dirty="0">
                <a:solidFill>
                  <a:srgbClr val="0D0D0D"/>
                </a:solidFill>
                <a:latin typeface="Arial"/>
                <a:ea typeface="Times New Roman"/>
                <a:cs typeface="Arial"/>
              </a:rPr>
              <a:t>.</a:t>
            </a:r>
            <a:endParaRPr lang="en-US" sz="1400" dirty="0">
              <a:solidFill>
                <a:prstClr val="black"/>
              </a:solidFill>
              <a:latin typeface="Calibri"/>
              <a:ea typeface="Calibri"/>
              <a:cs typeface="Arial"/>
            </a:endParaRPr>
          </a:p>
          <a:p>
            <a:pPr lvl="0" algn="r" defTabSz="914126" rtl="1">
              <a:lnSpc>
                <a:spcPct val="115000"/>
              </a:lnSpc>
              <a:spcAft>
                <a:spcPts val="1874"/>
              </a:spcAft>
            </a:pPr>
            <a:r>
              <a:rPr lang="ar-SA" sz="2399" b="1" dirty="0">
                <a:solidFill>
                  <a:srgbClr val="0D0D0D"/>
                </a:solidFill>
                <a:latin typeface="Calibri"/>
                <a:ea typeface="Times New Roman"/>
                <a:cs typeface="Arial"/>
              </a:rPr>
              <a:t>ووجدت ديفيد بعض الأدوات لمواجهة هذه المواقف وتعتمد في هذه الحلول على ترك مسافة مناسبة بين المشاعر والأفكار والمعتقدات الشخصية التي كونها الشخص عن رؤساء العمل</a:t>
            </a:r>
            <a:r>
              <a:rPr lang="en-US" sz="2399" b="1" dirty="0">
                <a:solidFill>
                  <a:srgbClr val="0D0D0D"/>
                </a:solidFill>
                <a:latin typeface="Arial"/>
                <a:ea typeface="Times New Roman"/>
                <a:cs typeface="Arial"/>
              </a:rPr>
              <a:t>.</a:t>
            </a:r>
            <a:endParaRPr lang="en-US" sz="1400" dirty="0">
              <a:solidFill>
                <a:prstClr val="black"/>
              </a:solidFill>
              <a:latin typeface="Calibri"/>
              <a:ea typeface="Calibri"/>
              <a:cs typeface="Arial"/>
            </a:endParaRPr>
          </a:p>
        </p:txBody>
      </p:sp>
    </p:spTree>
    <p:extLst>
      <p:ext uri="{BB962C8B-B14F-4D97-AF65-F5344CB8AC3E}">
        <p14:creationId xmlns:p14="http://schemas.microsoft.com/office/powerpoint/2010/main" val="25158080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69876" y="1016160"/>
            <a:ext cx="7870949" cy="3976473"/>
          </a:xfrm>
          <a:prstGeom prst="rect">
            <a:avLst/>
          </a:prstGeom>
        </p:spPr>
        <p:txBody>
          <a:bodyPr wrap="square">
            <a:spAutoFit/>
          </a:bodyPr>
          <a:lstStyle/>
          <a:p>
            <a:pPr lvl="0" algn="r" defTabSz="914126" rtl="1">
              <a:lnSpc>
                <a:spcPct val="115000"/>
              </a:lnSpc>
              <a:spcAft>
                <a:spcPts val="1874"/>
              </a:spcAft>
            </a:pPr>
            <a:r>
              <a:rPr lang="ar-SA" sz="2399" b="1" dirty="0">
                <a:solidFill>
                  <a:srgbClr val="215868"/>
                </a:solidFill>
                <a:latin typeface="Calibri"/>
                <a:ea typeface="Times New Roman"/>
                <a:cs typeface="Arial"/>
              </a:rPr>
              <a:t>الخطوة الأولى: </a:t>
            </a:r>
            <a:r>
              <a:rPr lang="ar-SA" sz="2399" b="1" dirty="0">
                <a:solidFill>
                  <a:srgbClr val="0D0D0D"/>
                </a:solidFill>
                <a:latin typeface="Calibri"/>
                <a:ea typeface="Times New Roman"/>
                <a:cs typeface="Arial"/>
              </a:rPr>
              <a:t>أثناء الموقف فكر في الشخص المناسب الذي تكن له كل احترام، وتفضل أن يصبح زميلك أو رئيسك في العمل، اذهب له بطلب النصيحة</a:t>
            </a:r>
            <a:r>
              <a:rPr lang="en-US" sz="2399" b="1" dirty="0">
                <a:solidFill>
                  <a:srgbClr val="0D0D0D"/>
                </a:solidFill>
                <a:latin typeface="Arial"/>
                <a:ea typeface="Times New Roman"/>
                <a:cs typeface="Arial"/>
              </a:rPr>
              <a:t>.</a:t>
            </a:r>
            <a:endParaRPr lang="en-US" sz="1400" dirty="0">
              <a:solidFill>
                <a:prstClr val="black"/>
              </a:solidFill>
              <a:latin typeface="Calibri"/>
              <a:ea typeface="Calibri"/>
              <a:cs typeface="Arial"/>
            </a:endParaRPr>
          </a:p>
          <a:p>
            <a:pPr lvl="0" algn="r" defTabSz="914126" rtl="1">
              <a:lnSpc>
                <a:spcPct val="115000"/>
              </a:lnSpc>
              <a:spcAft>
                <a:spcPts val="1874"/>
              </a:spcAft>
            </a:pPr>
            <a:r>
              <a:rPr lang="ar-SA" sz="2399" b="1" dirty="0">
                <a:solidFill>
                  <a:srgbClr val="215868"/>
                </a:solidFill>
                <a:latin typeface="Calibri"/>
                <a:ea typeface="Times New Roman"/>
                <a:cs typeface="Arial"/>
              </a:rPr>
              <a:t>الخطوة الثانية: </a:t>
            </a:r>
            <a:r>
              <a:rPr lang="ar-SA" sz="2399" b="1" dirty="0">
                <a:solidFill>
                  <a:srgbClr val="0D0D0D"/>
                </a:solidFill>
                <a:latin typeface="Calibri"/>
                <a:ea typeface="Times New Roman"/>
                <a:cs typeface="Arial"/>
              </a:rPr>
              <a:t>إذا كان هؤلاء الأصدقاء في نفس موقفك، تعامل معهم بنفس المنطق وقدم النصيحة المطلوبة</a:t>
            </a:r>
            <a:r>
              <a:rPr lang="en-US" sz="2399" b="1" dirty="0">
                <a:solidFill>
                  <a:srgbClr val="0D0D0D"/>
                </a:solidFill>
                <a:latin typeface="Arial"/>
                <a:ea typeface="Times New Roman"/>
                <a:cs typeface="Arial"/>
              </a:rPr>
              <a:t>.</a:t>
            </a:r>
            <a:endParaRPr lang="en-US" sz="1400" dirty="0">
              <a:solidFill>
                <a:prstClr val="black"/>
              </a:solidFill>
              <a:latin typeface="Calibri"/>
              <a:ea typeface="Calibri"/>
              <a:cs typeface="Arial"/>
            </a:endParaRPr>
          </a:p>
          <a:p>
            <a:pPr lvl="0" algn="r" defTabSz="914126" rtl="1">
              <a:lnSpc>
                <a:spcPct val="115000"/>
              </a:lnSpc>
              <a:spcAft>
                <a:spcPts val="1874"/>
              </a:spcAft>
            </a:pPr>
            <a:r>
              <a:rPr lang="ar-SA" sz="2399" b="1" dirty="0">
                <a:solidFill>
                  <a:srgbClr val="0D0D0D"/>
                </a:solidFill>
                <a:latin typeface="Calibri"/>
                <a:ea typeface="Times New Roman"/>
                <a:cs typeface="Arial"/>
              </a:rPr>
              <a:t>وقدمت ديفيد نصيحة بضرورة اتباع تمرين يومي لخلق مسافة متساوية بين معتقداتك والظروف المحيطة بك بشكلي يومي، لتنظيم أفكارك والمهام الواجب إنجازها في العمل. خاصة وأن عبارة "أنا مهتم" تترجم بشكلًا فوريًا في التفكير وتعني أن تفكيرك ومشاعرك في نفس الاتجاه</a:t>
            </a:r>
            <a:r>
              <a:rPr lang="en-US" sz="2399" b="1" dirty="0">
                <a:solidFill>
                  <a:srgbClr val="0D0D0D"/>
                </a:solidFill>
                <a:latin typeface="Arial"/>
                <a:ea typeface="Times New Roman"/>
                <a:cs typeface="Arial"/>
              </a:rPr>
              <a:t>.</a:t>
            </a:r>
            <a:endParaRPr lang="en-US" sz="1400" dirty="0">
              <a:solidFill>
                <a:prstClr val="black"/>
              </a:solidFill>
              <a:latin typeface="Calibri"/>
              <a:ea typeface="Calibri"/>
              <a:cs typeface="Arial"/>
            </a:endParaRPr>
          </a:p>
        </p:txBody>
      </p:sp>
    </p:spTree>
    <p:extLst>
      <p:ext uri="{BB962C8B-B14F-4D97-AF65-F5344CB8AC3E}">
        <p14:creationId xmlns:p14="http://schemas.microsoft.com/office/powerpoint/2010/main" val="3989757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4192950016"/>
              </p:ext>
            </p:extLst>
          </p:nvPr>
        </p:nvGraphicFramePr>
        <p:xfrm>
          <a:off x="1197868" y="1556792"/>
          <a:ext cx="8532178" cy="4062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Oval 2"/>
          <p:cNvSpPr/>
          <p:nvPr/>
        </p:nvSpPr>
        <p:spPr>
          <a:xfrm>
            <a:off x="8326660" y="1085038"/>
            <a:ext cx="406294" cy="406294"/>
          </a:xfrm>
          <a:prstGeom prst="ellipse">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4" name="Oval 3"/>
          <p:cNvSpPr/>
          <p:nvPr/>
        </p:nvSpPr>
        <p:spPr>
          <a:xfrm>
            <a:off x="2133972" y="1019578"/>
            <a:ext cx="406294" cy="406294"/>
          </a:xfrm>
          <a:prstGeom prst="ellipse">
            <a:avLst/>
          </a:prstGeom>
          <a:solidFill>
            <a:srgbClr val="FFFF00"/>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5" name="Oval 4"/>
          <p:cNvSpPr/>
          <p:nvPr/>
        </p:nvSpPr>
        <p:spPr>
          <a:xfrm>
            <a:off x="8202063" y="5380281"/>
            <a:ext cx="406294" cy="406294"/>
          </a:xfrm>
          <a:prstGeom prst="ellipse">
            <a:avLst/>
          </a:prstGeom>
          <a:solidFill>
            <a:schemeClr val="accent2">
              <a:lumMod val="75000"/>
            </a:schemeClr>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Tree>
    <p:extLst>
      <p:ext uri="{BB962C8B-B14F-4D97-AF65-F5344CB8AC3E}">
        <p14:creationId xmlns:p14="http://schemas.microsoft.com/office/powerpoint/2010/main" val="29662619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7868" y="476672"/>
            <a:ext cx="7582917" cy="3415807"/>
          </a:xfrm>
          <a:prstGeom prst="rect">
            <a:avLst/>
          </a:prstGeom>
        </p:spPr>
        <p:txBody>
          <a:bodyPr wrap="square">
            <a:spAutoFit/>
          </a:bodyPr>
          <a:lstStyle/>
          <a:p>
            <a:pPr lvl="0" algn="r" defTabSz="914126" rtl="1">
              <a:lnSpc>
                <a:spcPct val="115000"/>
              </a:lnSpc>
              <a:spcAft>
                <a:spcPts val="1874"/>
              </a:spcAft>
            </a:pPr>
            <a:r>
              <a:rPr lang="ar-SA" sz="1999" b="1" dirty="0" smtClean="0">
                <a:solidFill>
                  <a:srgbClr val="C00000"/>
                </a:solidFill>
                <a:latin typeface="Calibri"/>
                <a:ea typeface="Times New Roman"/>
                <a:cs typeface="Arial"/>
              </a:rPr>
              <a:t> </a:t>
            </a:r>
            <a:r>
              <a:rPr lang="ar-SA" sz="2799" b="1" dirty="0">
                <a:solidFill>
                  <a:srgbClr val="C00000"/>
                </a:solidFill>
                <a:latin typeface="Calibri"/>
                <a:ea typeface="Times New Roman"/>
                <a:cs typeface="Arial"/>
              </a:rPr>
              <a:t>الاسترخاء </a:t>
            </a:r>
            <a:endParaRPr lang="en-US" sz="1200" dirty="0">
              <a:solidFill>
                <a:srgbClr val="C00000"/>
              </a:solidFill>
              <a:latin typeface="Calibri"/>
              <a:ea typeface="Calibri"/>
              <a:cs typeface="Arial"/>
            </a:endParaRPr>
          </a:p>
          <a:p>
            <a:pPr lvl="0" algn="r" defTabSz="914126"/>
            <a:r>
              <a:rPr lang="ar-SA" sz="2399" b="1" dirty="0">
                <a:solidFill>
                  <a:srgbClr val="0D0D0D"/>
                </a:solidFill>
                <a:latin typeface="Calibri" panose="020F0502020204030204"/>
                <a:ea typeface="Times New Roman"/>
                <a:cs typeface="Arial"/>
              </a:rPr>
              <a:t>أهم مبادئ تمارين التأمل هو احتفاظك بالهدوء النفسي لعقلك لمدة دقيقتين كاملتين، وعلى الرغم من أن ذلك قد يبدو سهل التنفيذ للغاية إلا أن الإنسان لا يتمكن من الحصول على دقيقتين من التأمل والاسترخاء بتلك البساطة؛ فيحتاج ذلك لهدوء محيط به وهدوء في الأفكار التي تدور داخل رأسه، كما أن مدة الدقيقتين هي محض بداية حيث تقوم بتلك الفكرة كل يوم لمدة أسبوع كامل، وتزيد تلك المدة تدريجياً كل أسبوع حتى تصل إلى عشر دقائق في الشهر الثاني من ممارستك تمارين التأمل</a:t>
            </a:r>
            <a:endParaRPr lang="ar-EG" sz="2399" dirty="0">
              <a:solidFill>
                <a:prstClr val="black"/>
              </a:solidFill>
              <a:latin typeface="Calibri" panose="020F0502020204030204"/>
              <a:cs typeface="Arial" panose="020B0604020202020204" pitchFamily="34" charset="0"/>
            </a:endParaRPr>
          </a:p>
        </p:txBody>
      </p:sp>
      <p:pic>
        <p:nvPicPr>
          <p:cNvPr id="3" name="Picture 2"/>
          <p:cNvPicPr>
            <a:picLocks noChangeAspect="1"/>
          </p:cNvPicPr>
          <p:nvPr/>
        </p:nvPicPr>
        <p:blipFill>
          <a:blip r:embed="rId2"/>
          <a:stretch>
            <a:fillRect/>
          </a:stretch>
        </p:blipFill>
        <p:spPr>
          <a:xfrm>
            <a:off x="1773932" y="4077072"/>
            <a:ext cx="3548180" cy="2359356"/>
          </a:xfrm>
          <a:prstGeom prst="rect">
            <a:avLst/>
          </a:prstGeom>
        </p:spPr>
      </p:pic>
    </p:spTree>
    <p:extLst>
      <p:ext uri="{BB962C8B-B14F-4D97-AF65-F5344CB8AC3E}">
        <p14:creationId xmlns:p14="http://schemas.microsoft.com/office/powerpoint/2010/main" val="1397811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509" y="420402"/>
            <a:ext cx="9144000" cy="658642"/>
          </a:xfrm>
          <a:prstGeom prst="rect">
            <a:avLst/>
          </a:prstGeom>
        </p:spPr>
        <p:txBody>
          <a:bodyPr wrap="square">
            <a:spAutoFit/>
          </a:bodyPr>
          <a:lstStyle/>
          <a:p>
            <a:pPr algn="just" rtl="1">
              <a:lnSpc>
                <a:spcPct val="115000"/>
              </a:lnSpc>
              <a:spcAft>
                <a:spcPts val="1000"/>
              </a:spcAft>
            </a:pPr>
            <a:r>
              <a:rPr lang="ar-EG" sz="3200" b="1" u="sng" dirty="0">
                <a:solidFill>
                  <a:srgbClr val="9C203B"/>
                </a:solidFill>
                <a:latin typeface="Traditional Arabic" pitchFamily="18" charset="-78"/>
                <a:ea typeface="Calibri"/>
                <a:cs typeface="Traditional Arabic" pitchFamily="18" charset="-78"/>
              </a:rPr>
              <a:t>يتوقع من المشاركين فى نهاية البرنامج التدريبى </a:t>
            </a:r>
            <a:r>
              <a:rPr lang="ar-EG" sz="3200" b="1" u="sng" dirty="0" smtClean="0">
                <a:solidFill>
                  <a:srgbClr val="9C203B"/>
                </a:solidFill>
                <a:latin typeface="Traditional Arabic" pitchFamily="18" charset="-78"/>
                <a:ea typeface="Calibri"/>
                <a:cs typeface="Traditional Arabic" pitchFamily="18" charset="-78"/>
              </a:rPr>
              <a:t>بإذن </a:t>
            </a:r>
            <a:r>
              <a:rPr lang="ar-EG" sz="3200" b="1" u="sng" dirty="0">
                <a:solidFill>
                  <a:srgbClr val="9C203B"/>
                </a:solidFill>
                <a:latin typeface="Traditional Arabic" pitchFamily="18" charset="-78"/>
                <a:ea typeface="Calibri"/>
                <a:cs typeface="Traditional Arabic" pitchFamily="18" charset="-78"/>
              </a:rPr>
              <a:t>الله أن :</a:t>
            </a:r>
            <a:endParaRPr lang="en-US" sz="3200" dirty="0">
              <a:solidFill>
                <a:srgbClr val="9C203B"/>
              </a:solidFill>
              <a:latin typeface="Traditional Arabic" pitchFamily="18" charset="-78"/>
              <a:ea typeface="Calibri"/>
              <a:cs typeface="Traditional Arabic" pitchFamily="18" charset="-78"/>
            </a:endParaRPr>
          </a:p>
        </p:txBody>
      </p:sp>
      <p:sp>
        <p:nvSpPr>
          <p:cNvPr id="3" name="Rectangle 2"/>
          <p:cNvSpPr/>
          <p:nvPr/>
        </p:nvSpPr>
        <p:spPr>
          <a:xfrm>
            <a:off x="3214092" y="1079044"/>
            <a:ext cx="6092825" cy="5180905"/>
          </a:xfrm>
          <a:prstGeom prst="rect">
            <a:avLst/>
          </a:prstGeom>
        </p:spPr>
        <p:txBody>
          <a:bodyPr>
            <a:spAutoFit/>
          </a:bodyPr>
          <a:lstStyle/>
          <a:p>
            <a:pPr marL="342900" marR="0" lvl="0" indent="-342900" algn="r" rtl="1">
              <a:spcBef>
                <a:spcPts val="0"/>
              </a:spcBef>
              <a:spcAft>
                <a:spcPts val="1000"/>
              </a:spcAft>
              <a:buClr>
                <a:srgbClr val="C00000"/>
              </a:buClr>
              <a:buFont typeface="Symbol" panose="05050102010706020507" pitchFamily="18" charset="2"/>
              <a:buChar char=""/>
              <a:tabLst>
                <a:tab pos="593725" algn="l"/>
              </a:tabLst>
            </a:pPr>
            <a:r>
              <a:rPr lang="ar-SA" b="1" dirty="0">
                <a:solidFill>
                  <a:srgbClr val="000000"/>
                </a:solidFill>
                <a:latin typeface="Constantia" panose="02030602050306030303" pitchFamily="18" charset="0"/>
                <a:ea typeface="Times New Roman" panose="02020603050405020304" pitchFamily="18" charset="0"/>
                <a:cs typeface="Traditional Arabic" panose="02020603050405020304" pitchFamily="18" charset="-78"/>
              </a:rPr>
              <a:t>ان يتعرف المتدرب على مفهوم الضغوط و انواعه</a:t>
            </a:r>
            <a:endParaRPr lang="en-US" dirty="0">
              <a:latin typeface="Constantia" panose="02030602050306030303" pitchFamily="18" charset="0"/>
              <a:ea typeface="Constantia" panose="02030602050306030303" pitchFamily="18" charset="0"/>
              <a:cs typeface="Majalla UI"/>
            </a:endParaRPr>
          </a:p>
          <a:p>
            <a:pPr marL="342900" marR="0" lvl="0" indent="-342900" algn="r" rtl="1">
              <a:spcBef>
                <a:spcPts val="0"/>
              </a:spcBef>
              <a:spcAft>
                <a:spcPts val="1000"/>
              </a:spcAft>
              <a:buClr>
                <a:srgbClr val="C00000"/>
              </a:buClr>
              <a:buFont typeface="Symbol" panose="05050102010706020507" pitchFamily="18" charset="2"/>
              <a:buChar char=""/>
              <a:tabLst>
                <a:tab pos="593725" algn="l"/>
              </a:tabLst>
            </a:pPr>
            <a:r>
              <a:rPr lang="ar-SA" b="1" dirty="0">
                <a:solidFill>
                  <a:srgbClr val="000000"/>
                </a:solidFill>
                <a:latin typeface="Constantia" panose="02030602050306030303" pitchFamily="18" charset="0"/>
                <a:ea typeface="Times New Roman" panose="02020603050405020304" pitchFamily="18" charset="0"/>
                <a:cs typeface="Traditional Arabic" panose="02020603050405020304" pitchFamily="18" charset="-78"/>
              </a:rPr>
              <a:t>ان يدرك المتدرب متى يحدث الشعور بالضغط </a:t>
            </a:r>
            <a:endParaRPr lang="en-US" dirty="0">
              <a:latin typeface="Constantia" panose="02030602050306030303" pitchFamily="18" charset="0"/>
              <a:ea typeface="Constantia" panose="02030602050306030303" pitchFamily="18" charset="0"/>
              <a:cs typeface="Majalla UI"/>
            </a:endParaRPr>
          </a:p>
          <a:p>
            <a:pPr marL="342900" marR="0" lvl="0" indent="-342900" algn="r" rtl="1">
              <a:spcBef>
                <a:spcPts val="0"/>
              </a:spcBef>
              <a:spcAft>
                <a:spcPts val="1000"/>
              </a:spcAft>
              <a:buClr>
                <a:srgbClr val="C00000"/>
              </a:buClr>
              <a:buFont typeface="Symbol" panose="05050102010706020507" pitchFamily="18" charset="2"/>
              <a:buChar char=""/>
              <a:tabLst>
                <a:tab pos="593725" algn="l"/>
              </a:tabLst>
            </a:pPr>
            <a:r>
              <a:rPr lang="ar-SA" b="1" dirty="0">
                <a:solidFill>
                  <a:srgbClr val="000000"/>
                </a:solidFill>
                <a:latin typeface="Constantia" panose="02030602050306030303" pitchFamily="18" charset="0"/>
                <a:ea typeface="Times New Roman" panose="02020603050405020304" pitchFamily="18" charset="0"/>
                <a:cs typeface="Traditional Arabic" panose="02020603050405020304" pitchFamily="18" charset="-78"/>
              </a:rPr>
              <a:t>ان يتعرف المتدرب على كيفية التعامل مع الضغوط </a:t>
            </a:r>
            <a:endParaRPr lang="en-US" dirty="0">
              <a:latin typeface="Constantia" panose="02030602050306030303" pitchFamily="18" charset="0"/>
              <a:ea typeface="Constantia" panose="02030602050306030303" pitchFamily="18" charset="0"/>
              <a:cs typeface="Majalla UI"/>
            </a:endParaRPr>
          </a:p>
          <a:p>
            <a:pPr marL="342900" marR="0" lvl="0" indent="-342900" algn="r" rtl="1">
              <a:spcBef>
                <a:spcPts val="0"/>
              </a:spcBef>
              <a:spcAft>
                <a:spcPts val="1000"/>
              </a:spcAft>
              <a:buClr>
                <a:srgbClr val="C00000"/>
              </a:buClr>
              <a:buFont typeface="Symbol" panose="05050102010706020507" pitchFamily="18" charset="2"/>
              <a:buChar char=""/>
              <a:tabLst>
                <a:tab pos="593725" algn="l"/>
              </a:tabLst>
            </a:pPr>
            <a:r>
              <a:rPr lang="ar-SA" b="1" dirty="0">
                <a:solidFill>
                  <a:srgbClr val="000000"/>
                </a:solidFill>
                <a:latin typeface="Constantia" panose="02030602050306030303" pitchFamily="18" charset="0"/>
                <a:ea typeface="Times New Roman" panose="02020603050405020304" pitchFamily="18" charset="0"/>
                <a:cs typeface="Traditional Arabic" panose="02020603050405020304" pitchFamily="18" charset="-78"/>
              </a:rPr>
              <a:t>ان يتعرف المتدرب على علاج الضّغط النفسيّ  </a:t>
            </a:r>
            <a:endParaRPr lang="en-US" dirty="0">
              <a:latin typeface="Constantia" panose="02030602050306030303" pitchFamily="18" charset="0"/>
              <a:ea typeface="Constantia" panose="02030602050306030303" pitchFamily="18" charset="0"/>
              <a:cs typeface="Majalla UI"/>
            </a:endParaRPr>
          </a:p>
          <a:p>
            <a:pPr marL="342900" marR="0" lvl="0" indent="-342900" algn="r" rtl="1">
              <a:spcBef>
                <a:spcPts val="0"/>
              </a:spcBef>
              <a:spcAft>
                <a:spcPts val="1000"/>
              </a:spcAft>
              <a:buClr>
                <a:srgbClr val="C00000"/>
              </a:buClr>
              <a:buFont typeface="Symbol" panose="05050102010706020507" pitchFamily="18" charset="2"/>
              <a:buChar char=""/>
              <a:tabLst>
                <a:tab pos="593725" algn="l"/>
              </a:tabLst>
            </a:pPr>
            <a:r>
              <a:rPr lang="ar-SA" b="1" dirty="0">
                <a:solidFill>
                  <a:srgbClr val="000000"/>
                </a:solidFill>
                <a:latin typeface="Constantia" panose="02030602050306030303" pitchFamily="18" charset="0"/>
                <a:ea typeface="Times New Roman" panose="02020603050405020304" pitchFamily="18" charset="0"/>
                <a:cs typeface="Traditional Arabic" panose="02020603050405020304" pitchFamily="18" charset="-78"/>
              </a:rPr>
              <a:t>ان يدرك المتدرب العلاقة بين الحالة النفسية والصحة الجسدية   </a:t>
            </a:r>
            <a:endParaRPr lang="en-US" dirty="0">
              <a:latin typeface="Constantia" panose="02030602050306030303" pitchFamily="18" charset="0"/>
              <a:ea typeface="Constantia" panose="02030602050306030303" pitchFamily="18" charset="0"/>
              <a:cs typeface="Majalla UI"/>
            </a:endParaRPr>
          </a:p>
          <a:p>
            <a:pPr marL="342900" marR="0" lvl="0" indent="-342900" algn="r" rtl="1">
              <a:spcBef>
                <a:spcPts val="0"/>
              </a:spcBef>
              <a:spcAft>
                <a:spcPts val="1000"/>
              </a:spcAft>
              <a:buClr>
                <a:srgbClr val="C00000"/>
              </a:buClr>
              <a:buFont typeface="Symbol" panose="05050102010706020507" pitchFamily="18" charset="2"/>
              <a:buChar char=""/>
              <a:tabLst>
                <a:tab pos="593725" algn="l"/>
              </a:tabLst>
            </a:pPr>
            <a:r>
              <a:rPr lang="ar-SA" b="1" dirty="0">
                <a:solidFill>
                  <a:srgbClr val="000000"/>
                </a:solidFill>
                <a:latin typeface="Constantia" panose="02030602050306030303" pitchFamily="18" charset="0"/>
                <a:ea typeface="Times New Roman" panose="02020603050405020304" pitchFamily="18" charset="0"/>
                <a:cs typeface="Traditional Arabic" panose="02020603050405020304" pitchFamily="18" charset="-78"/>
              </a:rPr>
              <a:t>ان يتعرف المتدرب على طُرق التعامل مع الضغوط النفسيّة وأساليب مُواجَهتها  </a:t>
            </a:r>
            <a:endParaRPr lang="en-US" dirty="0">
              <a:latin typeface="Constantia" panose="02030602050306030303" pitchFamily="18" charset="0"/>
              <a:ea typeface="Constantia" panose="02030602050306030303" pitchFamily="18" charset="0"/>
              <a:cs typeface="Majalla UI"/>
            </a:endParaRPr>
          </a:p>
          <a:p>
            <a:pPr marL="342900" marR="0" lvl="0" indent="-342900" algn="r" rtl="1">
              <a:spcBef>
                <a:spcPts val="0"/>
              </a:spcBef>
              <a:spcAft>
                <a:spcPts val="1000"/>
              </a:spcAft>
              <a:buClr>
                <a:srgbClr val="C00000"/>
              </a:buClr>
              <a:buFont typeface="Symbol" panose="05050102010706020507" pitchFamily="18" charset="2"/>
              <a:buChar char=""/>
              <a:tabLst>
                <a:tab pos="593725" algn="l"/>
              </a:tabLst>
            </a:pPr>
            <a:r>
              <a:rPr lang="ar-SA" b="1" dirty="0">
                <a:solidFill>
                  <a:srgbClr val="000000"/>
                </a:solidFill>
                <a:latin typeface="Constantia" panose="02030602050306030303" pitchFamily="18" charset="0"/>
                <a:ea typeface="Times New Roman" panose="02020603050405020304" pitchFamily="18" charset="0"/>
                <a:cs typeface="Traditional Arabic" panose="02020603050405020304" pitchFamily="18" charset="-78"/>
              </a:rPr>
              <a:t>ان يتعرف المتدرب على النظريات التي تناولت مفهوم الضغوط النفسية </a:t>
            </a:r>
            <a:endParaRPr lang="en-US" dirty="0">
              <a:latin typeface="Constantia" panose="02030602050306030303" pitchFamily="18" charset="0"/>
              <a:ea typeface="Constantia" panose="02030602050306030303" pitchFamily="18" charset="0"/>
              <a:cs typeface="Majalla UI"/>
            </a:endParaRPr>
          </a:p>
          <a:p>
            <a:pPr marL="342900" marR="0" lvl="0" indent="-342900" algn="r" rtl="1">
              <a:spcBef>
                <a:spcPts val="0"/>
              </a:spcBef>
              <a:spcAft>
                <a:spcPts val="1000"/>
              </a:spcAft>
              <a:buClr>
                <a:srgbClr val="C00000"/>
              </a:buClr>
              <a:buFont typeface="Symbol" panose="05050102010706020507" pitchFamily="18" charset="2"/>
              <a:buChar char=""/>
              <a:tabLst>
                <a:tab pos="593725" algn="l"/>
              </a:tabLst>
            </a:pPr>
            <a:r>
              <a:rPr lang="ar-SA" b="1" dirty="0">
                <a:solidFill>
                  <a:srgbClr val="000000"/>
                </a:solidFill>
                <a:latin typeface="Constantia" panose="02030602050306030303" pitchFamily="18" charset="0"/>
                <a:ea typeface="Times New Roman" panose="02020603050405020304" pitchFamily="18" charset="0"/>
                <a:cs typeface="Traditional Arabic" panose="02020603050405020304" pitchFamily="18" charset="-78"/>
              </a:rPr>
              <a:t>ان يتعرف المتدرب على الضغوطات الحياتية  انواعها و اسبابها</a:t>
            </a:r>
            <a:endParaRPr lang="en-US" dirty="0">
              <a:latin typeface="Constantia" panose="02030602050306030303" pitchFamily="18" charset="0"/>
              <a:ea typeface="Constantia" panose="02030602050306030303" pitchFamily="18" charset="0"/>
              <a:cs typeface="Majalla UI"/>
            </a:endParaRPr>
          </a:p>
          <a:p>
            <a:pPr marL="342900" marR="0" lvl="0" indent="-342900" algn="r" rtl="1">
              <a:spcBef>
                <a:spcPts val="0"/>
              </a:spcBef>
              <a:spcAft>
                <a:spcPts val="1000"/>
              </a:spcAft>
              <a:buClr>
                <a:srgbClr val="C00000"/>
              </a:buClr>
              <a:buFont typeface="Symbol" panose="05050102010706020507" pitchFamily="18" charset="2"/>
              <a:buChar char=""/>
              <a:tabLst>
                <a:tab pos="593725" algn="l"/>
              </a:tabLst>
            </a:pPr>
            <a:r>
              <a:rPr lang="ar-SA" b="1" dirty="0">
                <a:solidFill>
                  <a:srgbClr val="000000"/>
                </a:solidFill>
                <a:latin typeface="Constantia" panose="02030602050306030303" pitchFamily="18" charset="0"/>
                <a:ea typeface="Times New Roman" panose="02020603050405020304" pitchFamily="18" charset="0"/>
                <a:cs typeface="Traditional Arabic" panose="02020603050405020304" pitchFamily="18" charset="-78"/>
              </a:rPr>
              <a:t>ان يتعرف المتدرب على تأثيرات ضغوطات الحياة </a:t>
            </a:r>
            <a:endParaRPr lang="en-US" dirty="0">
              <a:effectLst/>
              <a:latin typeface="Constantia" panose="02030602050306030303" pitchFamily="18" charset="0"/>
              <a:ea typeface="Constantia" panose="02030602050306030303" pitchFamily="18" charset="0"/>
              <a:cs typeface="Majalla UI"/>
            </a:endParaRP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180" r="6901"/>
          <a:stretch/>
        </p:blipFill>
        <p:spPr bwMode="auto">
          <a:xfrm>
            <a:off x="0" y="3068960"/>
            <a:ext cx="3357654" cy="27972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4833637"/>
      </p:ext>
    </p:extLst>
  </p:cSld>
  <p:clrMapOvr>
    <a:masterClrMapping/>
  </p:clrMapOvr>
  <p:transition>
    <p:newsflash/>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61964" y="620688"/>
            <a:ext cx="6718820" cy="2883610"/>
          </a:xfrm>
          <a:prstGeom prst="rect">
            <a:avLst/>
          </a:prstGeom>
        </p:spPr>
        <p:txBody>
          <a:bodyPr wrap="square">
            <a:spAutoFit/>
          </a:bodyPr>
          <a:lstStyle/>
          <a:p>
            <a:pPr lvl="0" algn="r" defTabSz="914126" rtl="1">
              <a:lnSpc>
                <a:spcPct val="115000"/>
              </a:lnSpc>
              <a:spcAft>
                <a:spcPts val="1874"/>
              </a:spcAft>
            </a:pPr>
            <a:r>
              <a:rPr lang="ar-SA" sz="2399" b="1" dirty="0" smtClean="0">
                <a:solidFill>
                  <a:srgbClr val="C00000"/>
                </a:solidFill>
                <a:latin typeface="Calibri"/>
                <a:ea typeface="Times New Roman"/>
                <a:cs typeface="Arial"/>
              </a:rPr>
              <a:t>اختيار </a:t>
            </a:r>
            <a:r>
              <a:rPr lang="ar-SA" sz="2399" b="1" dirty="0">
                <a:solidFill>
                  <a:srgbClr val="C00000"/>
                </a:solidFill>
                <a:latin typeface="Calibri"/>
                <a:ea typeface="Times New Roman"/>
                <a:cs typeface="Arial"/>
              </a:rPr>
              <a:t>التوقيت </a:t>
            </a:r>
            <a:endParaRPr lang="en-US" sz="2399" dirty="0">
              <a:solidFill>
                <a:srgbClr val="C00000"/>
              </a:solidFill>
              <a:latin typeface="Calibri"/>
              <a:ea typeface="Calibri"/>
              <a:cs typeface="Arial"/>
            </a:endParaRPr>
          </a:p>
          <a:p>
            <a:pPr lvl="0" algn="r" defTabSz="914126" rtl="1">
              <a:lnSpc>
                <a:spcPct val="115000"/>
              </a:lnSpc>
              <a:spcAft>
                <a:spcPts val="1874"/>
              </a:spcAft>
            </a:pPr>
            <a:r>
              <a:rPr lang="ar-SA" sz="2399" b="1" dirty="0">
                <a:solidFill>
                  <a:srgbClr val="0D0D0D"/>
                </a:solidFill>
                <a:latin typeface="Calibri"/>
                <a:ea typeface="Times New Roman"/>
                <a:cs typeface="Arial"/>
              </a:rPr>
              <a:t>فمن السهل عليك أن تتخذ قرار بممارسة تمارين التأمل كل يوم، ولكن مع الأنشطة اليومية الروتينية التي تقوم بها كل يوم قد تنسى فعل ذلك؛ لذا يفضل عمل تمارين التأمل كل يوم في الصباح الباكر بمجرد استيقاظك. يمكنك أيضاً كتابة ملحوظة ورقية بذلك ووضعها بجوار سريرك لتذكرك بما يجب فعله كل صباح. </a:t>
            </a:r>
            <a:endParaRPr lang="en-US" sz="2399" dirty="0">
              <a:solidFill>
                <a:prstClr val="black"/>
              </a:solidFill>
              <a:latin typeface="Calibri"/>
              <a:ea typeface="Calibri"/>
              <a:cs typeface="Arial"/>
            </a:endParaRPr>
          </a:p>
        </p:txBody>
      </p:sp>
      <p:pic>
        <p:nvPicPr>
          <p:cNvPr id="3" name="Picture 2"/>
          <p:cNvPicPr>
            <a:picLocks noChangeAspect="1"/>
          </p:cNvPicPr>
          <p:nvPr/>
        </p:nvPicPr>
        <p:blipFill>
          <a:blip r:embed="rId2"/>
          <a:stretch>
            <a:fillRect/>
          </a:stretch>
        </p:blipFill>
        <p:spPr>
          <a:xfrm>
            <a:off x="1197868" y="3777634"/>
            <a:ext cx="3600399" cy="2697329"/>
          </a:xfrm>
          <a:prstGeom prst="rect">
            <a:avLst/>
          </a:prstGeom>
        </p:spPr>
      </p:pic>
    </p:spTree>
    <p:extLst>
      <p:ext uri="{BB962C8B-B14F-4D97-AF65-F5344CB8AC3E}">
        <p14:creationId xmlns:p14="http://schemas.microsoft.com/office/powerpoint/2010/main" val="29603654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8911" y="1196752"/>
            <a:ext cx="7726933" cy="3489160"/>
          </a:xfrm>
          <a:prstGeom prst="rect">
            <a:avLst/>
          </a:prstGeom>
        </p:spPr>
        <p:txBody>
          <a:bodyPr wrap="square">
            <a:spAutoFit/>
          </a:bodyPr>
          <a:lstStyle/>
          <a:p>
            <a:pPr lvl="0" algn="r" defTabSz="914126" rtl="1">
              <a:lnSpc>
                <a:spcPct val="115000"/>
              </a:lnSpc>
              <a:spcAft>
                <a:spcPts val="1874"/>
              </a:spcAft>
            </a:pPr>
            <a:r>
              <a:rPr lang="ar-SA" sz="2399" b="1" dirty="0">
                <a:solidFill>
                  <a:srgbClr val="0D0D0D"/>
                </a:solidFill>
                <a:latin typeface="Calibri"/>
                <a:ea typeface="Times New Roman"/>
                <a:cs typeface="Arial"/>
              </a:rPr>
              <a:t>بمجرد أن تبدأ الاستعداد للقيام بالتمارين سيتشتت عقلك في التفكير بأمور عديدة أهمها في أي مكان تبدأ بعمل تمارين التأمل وأين ستجلس وهل ستشعر بالراحة في ذلك المكان أم لا؟ و ربما تتعقد تلك الأسئلة أكثر فترهق عقلك في التفكير بشيء من المفترض أنك تقوم به لتسترخي قليلاً؛ ولذلك عند بدء تمارين التأمل قم باختيار أول مكان يظهر أمامك والذي قد يكون كرسي أو أريكة أو حتى على الأرض وخصوصاً إذا كنت لا تزال في بداية الأمر، شيئاً فشيئاً ستتمكن من إيجاد مكان مريح أكثر أو تنجح في التكيف مع المكان الذي اخترته لنفسك، فالأهم من اختيار المكان هو بدء جلسة التأمل</a:t>
            </a:r>
            <a:r>
              <a:rPr lang="ar-SA" sz="2399" b="1" dirty="0" smtClean="0">
                <a:solidFill>
                  <a:srgbClr val="0D0D0D"/>
                </a:solidFill>
                <a:latin typeface="Calibri"/>
                <a:ea typeface="Times New Roman"/>
                <a:cs typeface="Arial"/>
              </a:rPr>
              <a:t>.</a:t>
            </a:r>
            <a:endParaRPr lang="en-US" sz="1400" dirty="0">
              <a:solidFill>
                <a:prstClr val="black"/>
              </a:solidFill>
              <a:latin typeface="Calibri"/>
              <a:ea typeface="Calibri"/>
              <a:cs typeface="Arial"/>
            </a:endParaRPr>
          </a:p>
        </p:txBody>
      </p:sp>
      <p:sp>
        <p:nvSpPr>
          <p:cNvPr id="3" name="Rectangle 2"/>
          <p:cNvSpPr/>
          <p:nvPr/>
        </p:nvSpPr>
        <p:spPr>
          <a:xfrm>
            <a:off x="6673457" y="404664"/>
            <a:ext cx="2029722" cy="622093"/>
          </a:xfrm>
          <a:prstGeom prst="rect">
            <a:avLst/>
          </a:prstGeom>
        </p:spPr>
        <p:txBody>
          <a:bodyPr wrap="none">
            <a:spAutoFit/>
          </a:bodyPr>
          <a:lstStyle/>
          <a:p>
            <a:pPr lvl="0" algn="r" defTabSz="914126" rtl="1">
              <a:lnSpc>
                <a:spcPct val="115000"/>
              </a:lnSpc>
              <a:spcAft>
                <a:spcPts val="1874"/>
              </a:spcAft>
            </a:pPr>
            <a:r>
              <a:rPr lang="ar-SA" sz="3199" b="1" dirty="0" smtClean="0">
                <a:solidFill>
                  <a:srgbClr val="C00000"/>
                </a:solidFill>
                <a:latin typeface="Calibri"/>
                <a:ea typeface="Times New Roman"/>
                <a:cs typeface="Arial"/>
              </a:rPr>
              <a:t>اختيار </a:t>
            </a:r>
            <a:r>
              <a:rPr lang="ar-SA" sz="3199" b="1" dirty="0">
                <a:solidFill>
                  <a:srgbClr val="C00000"/>
                </a:solidFill>
                <a:latin typeface="Calibri"/>
                <a:ea typeface="Times New Roman"/>
                <a:cs typeface="Arial"/>
              </a:rPr>
              <a:t>المكان </a:t>
            </a:r>
            <a:endParaRPr lang="en-US" sz="1799" dirty="0">
              <a:solidFill>
                <a:srgbClr val="C00000"/>
              </a:solidFill>
              <a:latin typeface="Calibri"/>
              <a:ea typeface="Calibri"/>
              <a:cs typeface="Arial"/>
            </a:endParaRPr>
          </a:p>
        </p:txBody>
      </p:sp>
      <p:pic>
        <p:nvPicPr>
          <p:cNvPr id="4" name="Picture 3"/>
          <p:cNvPicPr>
            <a:picLocks noChangeAspect="1"/>
          </p:cNvPicPr>
          <p:nvPr/>
        </p:nvPicPr>
        <p:blipFill>
          <a:blip r:embed="rId2"/>
          <a:stretch>
            <a:fillRect/>
          </a:stretch>
        </p:blipFill>
        <p:spPr>
          <a:xfrm>
            <a:off x="1878326" y="4855907"/>
            <a:ext cx="5809992" cy="1597290"/>
          </a:xfrm>
          <a:prstGeom prst="rect">
            <a:avLst/>
          </a:prstGeom>
        </p:spPr>
      </p:pic>
    </p:spTree>
    <p:extLst>
      <p:ext uri="{BB962C8B-B14F-4D97-AF65-F5344CB8AC3E}">
        <p14:creationId xmlns:p14="http://schemas.microsoft.com/office/powerpoint/2010/main" val="6372075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3892" y="836712"/>
            <a:ext cx="7726933" cy="3308213"/>
          </a:xfrm>
          <a:prstGeom prst="rect">
            <a:avLst/>
          </a:prstGeom>
        </p:spPr>
        <p:txBody>
          <a:bodyPr wrap="square">
            <a:spAutoFit/>
          </a:bodyPr>
          <a:lstStyle/>
          <a:p>
            <a:pPr lvl="0" algn="r" defTabSz="914126" rtl="1">
              <a:lnSpc>
                <a:spcPct val="115000"/>
              </a:lnSpc>
              <a:spcAft>
                <a:spcPts val="1874"/>
              </a:spcAft>
            </a:pPr>
            <a:r>
              <a:rPr lang="ar-SA" sz="2399" b="1" dirty="0">
                <a:solidFill>
                  <a:srgbClr val="C00000"/>
                </a:solidFill>
                <a:latin typeface="Calibri"/>
                <a:ea typeface="Times New Roman"/>
                <a:cs typeface="Arial"/>
              </a:rPr>
              <a:t> معرفة أهداف التأمل </a:t>
            </a:r>
            <a:endParaRPr lang="en-US" sz="2399" dirty="0">
              <a:solidFill>
                <a:srgbClr val="C00000"/>
              </a:solidFill>
              <a:latin typeface="Calibri"/>
              <a:ea typeface="Calibri"/>
              <a:cs typeface="Arial"/>
            </a:endParaRPr>
          </a:p>
          <a:p>
            <a:pPr lvl="0" algn="r" defTabSz="914126" rtl="1">
              <a:lnSpc>
                <a:spcPct val="115000"/>
              </a:lnSpc>
              <a:spcAft>
                <a:spcPts val="1874"/>
              </a:spcAft>
            </a:pPr>
            <a:r>
              <a:rPr lang="ar-SA" sz="2399" b="1" dirty="0">
                <a:solidFill>
                  <a:srgbClr val="0D0D0D"/>
                </a:solidFill>
                <a:latin typeface="Calibri"/>
                <a:ea typeface="Times New Roman"/>
                <a:cs typeface="Arial"/>
              </a:rPr>
              <a:t>يعتقد الكثير من الناس بأن تمارين التأمل تهدف في المقام الأول إلى إجلاء كافة الأفكار من العقل ومنعه عن التفكير المستمر وهذا غير صحيح على الإطلاق، فالهدف من تمارين التأمل هو زيادة القدرة على التركيز واستيعاب الأفكار المحيطة بشكل لا يثقل العبء على العقل، أما توارد الأفكار في عقلك فهو أمر لا يمكن لأحد أن يمنعه وكل ما يستطيع فعله فقط هو التركيز على ما هو أهم وأولى ووضع الأفكار الثانوية المشوشة جانباً. </a:t>
            </a:r>
            <a:endParaRPr lang="en-US" sz="2399" dirty="0">
              <a:solidFill>
                <a:prstClr val="black"/>
              </a:solidFill>
              <a:latin typeface="Calibri"/>
              <a:ea typeface="Calibri"/>
              <a:cs typeface="Arial"/>
            </a:endParaRPr>
          </a:p>
        </p:txBody>
      </p:sp>
      <p:pic>
        <p:nvPicPr>
          <p:cNvPr id="3" name="Picture 2"/>
          <p:cNvPicPr>
            <a:picLocks noChangeAspect="1"/>
          </p:cNvPicPr>
          <p:nvPr/>
        </p:nvPicPr>
        <p:blipFill>
          <a:blip r:embed="rId2"/>
          <a:stretch>
            <a:fillRect/>
          </a:stretch>
        </p:blipFill>
        <p:spPr>
          <a:xfrm>
            <a:off x="1989956" y="4173267"/>
            <a:ext cx="4804064" cy="2267909"/>
          </a:xfrm>
          <a:prstGeom prst="rect">
            <a:avLst/>
          </a:prstGeom>
        </p:spPr>
      </p:pic>
    </p:spTree>
    <p:extLst>
      <p:ext uri="{BB962C8B-B14F-4D97-AF65-F5344CB8AC3E}">
        <p14:creationId xmlns:p14="http://schemas.microsoft.com/office/powerpoint/2010/main" val="33741373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76674" y="1844824"/>
            <a:ext cx="5405701" cy="2883610"/>
          </a:xfrm>
          <a:prstGeom prst="rect">
            <a:avLst/>
          </a:prstGeom>
        </p:spPr>
        <p:txBody>
          <a:bodyPr wrap="square">
            <a:spAutoFit/>
          </a:bodyPr>
          <a:lstStyle/>
          <a:p>
            <a:pPr algn="r" defTabSz="914126" rtl="1">
              <a:lnSpc>
                <a:spcPct val="115000"/>
              </a:lnSpc>
              <a:spcAft>
                <a:spcPts val="1874"/>
              </a:spcAft>
            </a:pPr>
            <a:r>
              <a:rPr lang="ar-SA" sz="2399" b="1" dirty="0" smtClean="0">
                <a:solidFill>
                  <a:srgbClr val="C00000"/>
                </a:solidFill>
                <a:latin typeface="Calibri"/>
                <a:ea typeface="Times New Roman"/>
                <a:cs typeface="Arial"/>
              </a:rPr>
              <a:t>حساب </a:t>
            </a:r>
            <a:r>
              <a:rPr lang="ar-SA" sz="2399" b="1" dirty="0">
                <a:solidFill>
                  <a:srgbClr val="C00000"/>
                </a:solidFill>
                <a:latin typeface="Calibri"/>
                <a:ea typeface="Times New Roman"/>
                <a:cs typeface="Arial"/>
              </a:rPr>
              <a:t>معدل التنفس </a:t>
            </a:r>
            <a:endParaRPr lang="en-US" sz="2399" dirty="0">
              <a:solidFill>
                <a:srgbClr val="C00000"/>
              </a:solidFill>
              <a:latin typeface="Calibri"/>
              <a:ea typeface="Calibri"/>
              <a:cs typeface="Arial"/>
            </a:endParaRPr>
          </a:p>
          <a:p>
            <a:pPr algn="r" defTabSz="914126" rtl="1">
              <a:lnSpc>
                <a:spcPct val="115000"/>
              </a:lnSpc>
              <a:spcAft>
                <a:spcPts val="1874"/>
              </a:spcAft>
            </a:pPr>
            <a:r>
              <a:rPr lang="ar-SA" sz="2399" b="1" dirty="0">
                <a:solidFill>
                  <a:srgbClr val="0D0D0D"/>
                </a:solidFill>
                <a:latin typeface="Calibri"/>
                <a:ea typeface="Times New Roman"/>
                <a:cs typeface="Arial"/>
              </a:rPr>
              <a:t>من أهم الوسائل التي ستشعرك بالاسترخاء الشديد هو صب تركيزك كاملاً على تنفس رئتيك، فقم بعدّ الشهيق الأول واشعر بالهواء يدخل إلى رئتيك ويملأها ثم قم بحساب الزفير الأول، كرر تلك العملية حتى تصل للرقم 10 ثم أعد الكرة مرة أخرى. </a:t>
            </a:r>
            <a:endParaRPr lang="en-US" sz="2399" dirty="0">
              <a:solidFill>
                <a:prstClr val="black"/>
              </a:solidFill>
              <a:latin typeface="Calibri"/>
              <a:ea typeface="Calibri"/>
              <a:cs typeface="Arial"/>
            </a:endParaRPr>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780" y="1988840"/>
            <a:ext cx="3275747" cy="3428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18412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66020" y="908720"/>
            <a:ext cx="6399133" cy="3308249"/>
          </a:xfrm>
          <a:prstGeom prst="rect">
            <a:avLst/>
          </a:prstGeom>
        </p:spPr>
        <p:txBody>
          <a:bodyPr wrap="square">
            <a:spAutoFit/>
          </a:bodyPr>
          <a:lstStyle/>
          <a:p>
            <a:pPr algn="r" defTabSz="914126" rtl="1">
              <a:lnSpc>
                <a:spcPct val="115000"/>
              </a:lnSpc>
              <a:spcAft>
                <a:spcPts val="1874"/>
              </a:spcAft>
            </a:pPr>
            <a:r>
              <a:rPr lang="ar-SA" sz="2399" b="1" dirty="0" smtClean="0">
                <a:solidFill>
                  <a:srgbClr val="C00000"/>
                </a:solidFill>
                <a:latin typeface="Calibri"/>
                <a:ea typeface="Times New Roman"/>
                <a:cs typeface="Arial"/>
              </a:rPr>
              <a:t>التعرف </a:t>
            </a:r>
            <a:r>
              <a:rPr lang="ar-SA" sz="2399" b="1" dirty="0">
                <a:solidFill>
                  <a:srgbClr val="C00000"/>
                </a:solidFill>
                <a:latin typeface="Calibri"/>
                <a:ea typeface="Times New Roman"/>
                <a:cs typeface="Arial"/>
              </a:rPr>
              <a:t>على نفسك جيداً</a:t>
            </a:r>
            <a:endParaRPr lang="en-US" sz="2399" dirty="0">
              <a:solidFill>
                <a:srgbClr val="C00000"/>
              </a:solidFill>
              <a:latin typeface="Calibri"/>
              <a:ea typeface="Calibri"/>
              <a:cs typeface="Arial"/>
            </a:endParaRPr>
          </a:p>
          <a:p>
            <a:pPr algn="r" defTabSz="914126" rtl="1">
              <a:lnSpc>
                <a:spcPct val="115000"/>
              </a:lnSpc>
              <a:spcAft>
                <a:spcPts val="1874"/>
              </a:spcAft>
            </a:pPr>
            <a:r>
              <a:rPr lang="ar-SA" sz="2399" b="1" dirty="0">
                <a:solidFill>
                  <a:srgbClr val="0D0D0D"/>
                </a:solidFill>
                <a:latin typeface="Calibri"/>
                <a:ea typeface="Times New Roman"/>
                <a:cs typeface="Arial"/>
              </a:rPr>
              <a:t> وهو الهدف الأول من أهداف تمارين التأمل حيث تمكنك من التعرف أكثر إلى عقلك وكيف يفكر وما تسيطر عليه من أفكار، وتلك هي الخطوة الثانية بعد حساب عدد مرات التنفس لديك لبضعة أيام يمكنك حينها التركيز مع بعض الأفكار التي تنبع في عقلك أثناء تمارين التأمل؛ وبواسطتها ستعرف كيف يفكر عقلك وما الأفكار التي يميل لطرحها عليك في أوقات الاسترخاء</a:t>
            </a:r>
            <a:r>
              <a:rPr lang="ar-SA" sz="1799" b="1" dirty="0">
                <a:solidFill>
                  <a:srgbClr val="0D0D0D"/>
                </a:solidFill>
                <a:latin typeface="Calibri"/>
                <a:ea typeface="Times New Roman"/>
                <a:cs typeface="Arial"/>
              </a:rPr>
              <a:t>.</a:t>
            </a:r>
            <a:endParaRPr lang="en-US" sz="1100" dirty="0">
              <a:solidFill>
                <a:prstClr val="black"/>
              </a:solidFill>
              <a:latin typeface="Calibri"/>
              <a:ea typeface="Calibri"/>
              <a:cs typeface="Arial"/>
            </a:endParaRPr>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0685" y="4572129"/>
            <a:ext cx="2847233" cy="159978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594411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77988" y="980728"/>
            <a:ext cx="6989551" cy="3308213"/>
          </a:xfrm>
          <a:prstGeom prst="rect">
            <a:avLst/>
          </a:prstGeom>
        </p:spPr>
        <p:txBody>
          <a:bodyPr wrap="square">
            <a:spAutoFit/>
          </a:bodyPr>
          <a:lstStyle/>
          <a:p>
            <a:pPr algn="r" defTabSz="914126" rtl="1">
              <a:lnSpc>
                <a:spcPct val="115000"/>
              </a:lnSpc>
              <a:spcAft>
                <a:spcPts val="1874"/>
              </a:spcAft>
            </a:pPr>
            <a:r>
              <a:rPr lang="ar-SA" sz="2399" b="1" dirty="0" smtClean="0">
                <a:solidFill>
                  <a:srgbClr val="C00000"/>
                </a:solidFill>
                <a:latin typeface="Calibri"/>
                <a:ea typeface="Times New Roman"/>
                <a:cs typeface="Arial"/>
              </a:rPr>
              <a:t>عمل </a:t>
            </a:r>
            <a:r>
              <a:rPr lang="ar-SA" sz="2399" b="1" dirty="0">
                <a:solidFill>
                  <a:srgbClr val="C00000"/>
                </a:solidFill>
                <a:latin typeface="Calibri"/>
                <a:ea typeface="Times New Roman"/>
                <a:cs typeface="Arial"/>
              </a:rPr>
              <a:t>فحص شامل للجسم </a:t>
            </a:r>
            <a:endParaRPr lang="en-US" sz="2399" dirty="0">
              <a:solidFill>
                <a:srgbClr val="C00000"/>
              </a:solidFill>
              <a:latin typeface="Calibri"/>
              <a:ea typeface="Calibri"/>
              <a:cs typeface="Arial"/>
            </a:endParaRPr>
          </a:p>
          <a:p>
            <a:pPr algn="r" defTabSz="914126" rtl="1">
              <a:lnSpc>
                <a:spcPct val="115000"/>
              </a:lnSpc>
              <a:spcAft>
                <a:spcPts val="1874"/>
              </a:spcAft>
            </a:pPr>
            <a:r>
              <a:rPr lang="ar-SA" sz="2399" b="1" dirty="0">
                <a:solidFill>
                  <a:srgbClr val="0D0D0D"/>
                </a:solidFill>
                <a:latin typeface="Calibri"/>
                <a:ea typeface="Times New Roman"/>
                <a:cs typeface="Arial"/>
              </a:rPr>
              <a:t>بعد نجاحك في الخطوتين السابقتين في تمارين التأمل( حساب عدد مرات التنفس والتركيز مع الأفكار الكامنة برأسك) ابدأ في التفكير بكل جزء في جسمك على حدة: فعلي سبيل المثال وجه قدراتك الذهنية للتفكير بقدميك وبماذا تشعران وقم بتحريك كل جزء في جسمك بشكل منفصل بداية من أصابع القدمين في الأسفل وحتى حركة الرأس مروراً بالجذع والذراعين. </a:t>
            </a:r>
            <a:endParaRPr lang="en-US" sz="2399" dirty="0">
              <a:solidFill>
                <a:prstClr val="black"/>
              </a:solidFill>
              <a:latin typeface="Calibri"/>
              <a:ea typeface="Calibri"/>
              <a:cs typeface="Arial"/>
            </a:endParaRPr>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7988" y="4288941"/>
            <a:ext cx="3885188" cy="20503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301915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10036" y="757500"/>
            <a:ext cx="6551493" cy="3280941"/>
          </a:xfrm>
          <a:prstGeom prst="rect">
            <a:avLst/>
          </a:prstGeom>
        </p:spPr>
        <p:txBody>
          <a:bodyPr wrap="square">
            <a:spAutoFit/>
          </a:bodyPr>
          <a:lstStyle/>
          <a:p>
            <a:pPr algn="r" defTabSz="914126" rtl="1">
              <a:lnSpc>
                <a:spcPct val="115000"/>
              </a:lnSpc>
              <a:spcAft>
                <a:spcPts val="1874"/>
              </a:spcAft>
            </a:pPr>
            <a:r>
              <a:rPr lang="ar-SA" sz="2399" b="1" dirty="0" smtClean="0">
                <a:solidFill>
                  <a:srgbClr val="C00000"/>
                </a:solidFill>
                <a:latin typeface="Calibri"/>
                <a:ea typeface="Times New Roman"/>
                <a:cs typeface="Arial"/>
              </a:rPr>
              <a:t>التخلص </a:t>
            </a:r>
            <a:r>
              <a:rPr lang="ar-SA" sz="2399" b="1" dirty="0">
                <a:solidFill>
                  <a:srgbClr val="C00000"/>
                </a:solidFill>
                <a:latin typeface="Calibri"/>
                <a:ea typeface="Times New Roman"/>
                <a:cs typeface="Arial"/>
              </a:rPr>
              <a:t>من التشتت الذهني </a:t>
            </a:r>
            <a:endParaRPr lang="en-US" sz="1400" dirty="0">
              <a:solidFill>
                <a:srgbClr val="C00000"/>
              </a:solidFill>
              <a:latin typeface="Calibri"/>
              <a:ea typeface="Calibri"/>
              <a:cs typeface="Arial"/>
            </a:endParaRPr>
          </a:p>
          <a:p>
            <a:pPr algn="r" defTabSz="914126" rtl="1">
              <a:lnSpc>
                <a:spcPct val="115000"/>
              </a:lnSpc>
              <a:spcAft>
                <a:spcPts val="1874"/>
              </a:spcAft>
            </a:pPr>
            <a:r>
              <a:rPr lang="ar-SA" sz="2399" b="1" dirty="0">
                <a:solidFill>
                  <a:srgbClr val="0D0D0D"/>
                </a:solidFill>
                <a:latin typeface="Calibri"/>
                <a:ea typeface="Times New Roman"/>
                <a:cs typeface="Arial"/>
              </a:rPr>
              <a:t>من فطرة العقل التي خلق عليها خاصية تسمى بالتجوال؛ أي أن العقل عندما يبدأ الجسم بمحاولة الاسترخاء والدخول في حالة عامة من الهدوء يبدأ باسترجاع بعض الأفكار التي كانت معلقة داخل العقل الباطن أو في الذاكرة ويستعيد التفكير بها مجدداً في محاولة منه لإبقاء الجسد متيقظاً وهو ما يفسر تزايد الأفكار في رأس الشخص قبل خلوده للنوم </a:t>
            </a:r>
            <a:endParaRPr lang="en-US" sz="1400" dirty="0">
              <a:solidFill>
                <a:prstClr val="black"/>
              </a:solidFill>
              <a:latin typeface="Calibri"/>
              <a:ea typeface="Calibri"/>
              <a:cs typeface="Arial"/>
            </a:endParaRPr>
          </a:p>
        </p:txBody>
      </p:sp>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5940" y="4038441"/>
            <a:ext cx="3589990" cy="224731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37584745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5980" y="548680"/>
            <a:ext cx="6837517" cy="3732817"/>
          </a:xfrm>
          <a:prstGeom prst="rect">
            <a:avLst/>
          </a:prstGeom>
        </p:spPr>
        <p:txBody>
          <a:bodyPr wrap="square">
            <a:spAutoFit/>
          </a:bodyPr>
          <a:lstStyle/>
          <a:p>
            <a:pPr algn="r" defTabSz="914126" rtl="1">
              <a:lnSpc>
                <a:spcPct val="115000"/>
              </a:lnSpc>
              <a:spcAft>
                <a:spcPts val="1874"/>
              </a:spcAft>
            </a:pPr>
            <a:r>
              <a:rPr lang="ar-SA" sz="2399" b="1" dirty="0" smtClean="0">
                <a:solidFill>
                  <a:srgbClr val="C00000"/>
                </a:solidFill>
                <a:latin typeface="Calibri"/>
                <a:ea typeface="Times New Roman"/>
                <a:cs typeface="Arial"/>
              </a:rPr>
              <a:t>تجنب </a:t>
            </a:r>
            <a:r>
              <a:rPr lang="ar-SA" sz="2399" b="1" dirty="0">
                <a:solidFill>
                  <a:srgbClr val="C00000"/>
                </a:solidFill>
                <a:latin typeface="Calibri"/>
                <a:ea typeface="Times New Roman"/>
                <a:cs typeface="Arial"/>
              </a:rPr>
              <a:t>الإجهاد العقلي </a:t>
            </a:r>
            <a:endParaRPr lang="en-US" sz="1400" dirty="0">
              <a:solidFill>
                <a:srgbClr val="C00000"/>
              </a:solidFill>
              <a:latin typeface="Calibri"/>
              <a:ea typeface="Calibri"/>
              <a:cs typeface="Arial"/>
            </a:endParaRPr>
          </a:p>
          <a:p>
            <a:pPr algn="r" defTabSz="914126" rtl="1">
              <a:lnSpc>
                <a:spcPct val="115000"/>
              </a:lnSpc>
              <a:spcAft>
                <a:spcPts val="1874"/>
              </a:spcAft>
            </a:pPr>
            <a:r>
              <a:rPr lang="ar-SA" sz="2399" b="1" dirty="0">
                <a:solidFill>
                  <a:srgbClr val="0D0D0D"/>
                </a:solidFill>
                <a:latin typeface="Calibri"/>
                <a:ea typeface="Times New Roman"/>
                <a:cs typeface="Arial"/>
              </a:rPr>
              <a:t>يتمثل الإجهاد الذي قد يصيب عقل الإنسان أثناء تمارين التأمل في رغبته الملحة بطرد الأفكار التي تقفز إلى رأسه خلال وقت الاسترخاء مما يسبب توتره أو حتى إصابته بالإحباط اعتقاداً منه أنه فشل في فعل ذلك؛ لذلك وكما تم شرحه من قبل فكن على تمام التأكد بأن تلك هي إحدى الظواهر العقلية الطبيعية وان كل ما عليك هو التعامل مع تلك الأفكار على أنها أصدقاء لك وليسوا أعداء حتى تتجنب إرهاق عقلك بالتفكير المستمر. </a:t>
            </a:r>
            <a:endParaRPr lang="en-US" sz="1400" dirty="0">
              <a:solidFill>
                <a:prstClr val="black"/>
              </a:solidFill>
              <a:latin typeface="Calibri"/>
              <a:ea typeface="Calibri"/>
              <a:cs typeface="Arial"/>
            </a:endParaRP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1884" y="3933056"/>
            <a:ext cx="3283766" cy="25901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88229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6060" y="1052736"/>
            <a:ext cx="6170593" cy="2459007"/>
          </a:xfrm>
          <a:prstGeom prst="rect">
            <a:avLst/>
          </a:prstGeom>
        </p:spPr>
        <p:txBody>
          <a:bodyPr wrap="square">
            <a:spAutoFit/>
          </a:bodyPr>
          <a:lstStyle/>
          <a:p>
            <a:pPr algn="r" defTabSz="914126" rtl="1">
              <a:lnSpc>
                <a:spcPct val="115000"/>
              </a:lnSpc>
              <a:spcAft>
                <a:spcPts val="1874"/>
              </a:spcAft>
            </a:pPr>
            <a:r>
              <a:rPr lang="ar-SA" sz="2399" b="1" dirty="0" smtClean="0">
                <a:solidFill>
                  <a:srgbClr val="C00000"/>
                </a:solidFill>
                <a:latin typeface="Calibri"/>
                <a:ea typeface="Times New Roman"/>
                <a:cs typeface="Arial"/>
              </a:rPr>
              <a:t>كن </a:t>
            </a:r>
            <a:r>
              <a:rPr lang="ar-SA" sz="2399" b="1" dirty="0">
                <a:solidFill>
                  <a:srgbClr val="C00000"/>
                </a:solidFill>
                <a:latin typeface="Calibri"/>
                <a:ea typeface="Times New Roman"/>
                <a:cs typeface="Arial"/>
              </a:rPr>
              <a:t>صديقاً لنفسك </a:t>
            </a:r>
            <a:endParaRPr lang="en-US" sz="2399" dirty="0">
              <a:solidFill>
                <a:srgbClr val="C00000"/>
              </a:solidFill>
              <a:latin typeface="Calibri"/>
              <a:ea typeface="Calibri"/>
              <a:cs typeface="Arial"/>
            </a:endParaRPr>
          </a:p>
          <a:p>
            <a:pPr algn="r" defTabSz="914126" rtl="1">
              <a:lnSpc>
                <a:spcPct val="115000"/>
              </a:lnSpc>
              <a:spcAft>
                <a:spcPts val="1874"/>
              </a:spcAft>
            </a:pPr>
            <a:r>
              <a:rPr lang="ar-SA" sz="2399" b="1" dirty="0">
                <a:solidFill>
                  <a:srgbClr val="0D0D0D"/>
                </a:solidFill>
                <a:latin typeface="Calibri"/>
                <a:ea typeface="Times New Roman"/>
                <a:cs typeface="Arial"/>
              </a:rPr>
              <a:t>فبدلاً من أن تؤدي دور القاضي وتلوم نفسك باستمرار على ما تفعله من أمور خاطئة، حاول أن تكون أكثر إيجابية وذي دور فعال أكثر من ذلك بحيث تصبح صديقاً لنفسك تعرف ما هي مميزاتها ومساوئها وبالتالي تحاول تقويمها جيداً. </a:t>
            </a:r>
            <a:endParaRPr lang="en-US" sz="2399" dirty="0">
              <a:solidFill>
                <a:prstClr val="black"/>
              </a:solidFill>
              <a:latin typeface="Calibri"/>
              <a:ea typeface="Calibri"/>
              <a:cs typeface="Arial"/>
            </a:endParaRPr>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143" y="3962262"/>
            <a:ext cx="3618557" cy="26802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99983419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5980" y="620688"/>
            <a:ext cx="6703854" cy="3732871"/>
          </a:xfrm>
          <a:prstGeom prst="rect">
            <a:avLst/>
          </a:prstGeom>
        </p:spPr>
        <p:txBody>
          <a:bodyPr wrap="square">
            <a:spAutoFit/>
          </a:bodyPr>
          <a:lstStyle/>
          <a:p>
            <a:pPr algn="r" defTabSz="914126" rtl="1">
              <a:lnSpc>
                <a:spcPct val="115000"/>
              </a:lnSpc>
              <a:spcAft>
                <a:spcPts val="1874"/>
              </a:spcAft>
            </a:pPr>
            <a:r>
              <a:rPr lang="ar-SA" sz="2399" b="1" dirty="0" smtClean="0">
                <a:solidFill>
                  <a:srgbClr val="C00000"/>
                </a:solidFill>
                <a:latin typeface="Calibri"/>
                <a:ea typeface="Times New Roman"/>
                <a:cs typeface="Arial"/>
              </a:rPr>
              <a:t>الانتباه </a:t>
            </a:r>
            <a:r>
              <a:rPr lang="ar-SA" sz="2399" b="1" dirty="0">
                <a:solidFill>
                  <a:srgbClr val="C00000"/>
                </a:solidFill>
                <a:latin typeface="Calibri"/>
                <a:ea typeface="Times New Roman"/>
                <a:cs typeface="Arial"/>
              </a:rPr>
              <a:t>للأصوات والأضواء المحيطة</a:t>
            </a:r>
            <a:endParaRPr lang="en-US" sz="2399" dirty="0">
              <a:solidFill>
                <a:srgbClr val="C00000"/>
              </a:solidFill>
              <a:latin typeface="Calibri"/>
              <a:ea typeface="Calibri"/>
              <a:cs typeface="Arial"/>
            </a:endParaRPr>
          </a:p>
          <a:p>
            <a:pPr algn="r" defTabSz="914126" rtl="1">
              <a:lnSpc>
                <a:spcPct val="115000"/>
              </a:lnSpc>
              <a:spcAft>
                <a:spcPts val="1874"/>
              </a:spcAft>
            </a:pPr>
            <a:r>
              <a:rPr lang="ar-SA" sz="2399" b="1" dirty="0">
                <a:solidFill>
                  <a:srgbClr val="0D0D0D"/>
                </a:solidFill>
                <a:latin typeface="Calibri"/>
                <a:ea typeface="Times New Roman"/>
                <a:cs typeface="Arial"/>
              </a:rPr>
              <a:t> وهي مرحلة متقدمة من تمارين التأمل، فبعد حساب عدد مرات التنفس والتنبه للأفكار الموجودة في عقلك ومن ثم الأجزاء الموجودة في جسمك ستبدأ في تخصيص بعض التركيز مع ما يحيط بك من أصوات وأضواء كل على حدة؛ فقم في أحد الأيام (بعد اجتياز المراحل السابقة) بفتح عينيك وتوجيهها لجزء ثابت أمامك وتأمل بعمق شديد الألوان والأضواء الموجودة به، وفي يوم آخر أغلق عينيك وركز قليلاً مع الأصوات المحيطة وهكذا. </a:t>
            </a:r>
            <a:endParaRPr lang="en-US" sz="2399" dirty="0">
              <a:solidFill>
                <a:prstClr val="black"/>
              </a:solidFill>
              <a:latin typeface="Calibri"/>
              <a:ea typeface="Calibri"/>
              <a:cs typeface="Arial"/>
            </a:endParaRPr>
          </a:p>
        </p:txBody>
      </p:sp>
      <p:pic>
        <p:nvPicPr>
          <p:cNvPr id="23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4505" y="4647926"/>
            <a:ext cx="3170999" cy="193783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59209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2815600" y="332656"/>
            <a:ext cx="5079011" cy="1584176"/>
          </a:xfrm>
          <a:prstGeom prst="horizontalScroll">
            <a:avLst/>
          </a:prstGeom>
          <a:noFill/>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5" name="Rectangle 4"/>
          <p:cNvSpPr/>
          <p:nvPr/>
        </p:nvSpPr>
        <p:spPr>
          <a:xfrm>
            <a:off x="2422004" y="586135"/>
            <a:ext cx="6092825" cy="1077218"/>
          </a:xfrm>
          <a:prstGeom prst="rect">
            <a:avLst/>
          </a:prstGeom>
        </p:spPr>
        <p:txBody>
          <a:bodyPr>
            <a:spAutoFit/>
          </a:bodyPr>
          <a:lstStyle/>
          <a:p>
            <a:pPr lvl="0" algn="ctr"/>
            <a:r>
              <a:rPr lang="ar-EG" sz="3200" b="1" dirty="0">
                <a:solidFill>
                  <a:srgbClr val="9C203B"/>
                </a:solidFill>
                <a:effectLst>
                  <a:outerShdw blurRad="50800" dist="38100" dir="13500000" algn="br" rotWithShape="0">
                    <a:prstClr val="black">
                      <a:alpha val="40000"/>
                    </a:prstClr>
                  </a:outerShdw>
                </a:effectLst>
                <a:latin typeface="Arial" pitchFamily="34" charset="0"/>
                <a:cs typeface="Arial" pitchFamily="34" charset="0"/>
              </a:rPr>
              <a:t>الوحدة التدريبية</a:t>
            </a:r>
          </a:p>
          <a:p>
            <a:pPr lvl="0" algn="ctr"/>
            <a:r>
              <a:rPr lang="ar-EG" sz="3200" b="1" dirty="0">
                <a:solidFill>
                  <a:srgbClr val="9C203B"/>
                </a:solidFill>
                <a:effectLst>
                  <a:outerShdw blurRad="50800" dist="38100" dir="13500000" algn="br" rotWithShape="0">
                    <a:prstClr val="black">
                      <a:alpha val="40000"/>
                    </a:prstClr>
                  </a:outerShdw>
                </a:effectLst>
                <a:latin typeface="Arial" pitchFamily="34" charset="0"/>
                <a:cs typeface="Arial" pitchFamily="34" charset="0"/>
              </a:rPr>
              <a:t>كيف نتعامل مع الضغوط</a:t>
            </a:r>
          </a:p>
        </p:txBody>
      </p:sp>
      <p:pic>
        <p:nvPicPr>
          <p:cNvPr id="2" name="Picture 1"/>
          <p:cNvPicPr>
            <a:picLocks noChangeAspect="1"/>
          </p:cNvPicPr>
          <p:nvPr/>
        </p:nvPicPr>
        <p:blipFill>
          <a:blip r:embed="rId2"/>
          <a:stretch>
            <a:fillRect/>
          </a:stretch>
        </p:blipFill>
        <p:spPr>
          <a:xfrm>
            <a:off x="1485900" y="2314327"/>
            <a:ext cx="7560840" cy="36004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00609970"/>
      </p:ext>
    </p:extLst>
  </p:cSld>
  <p:clrMapOvr>
    <a:masterClrMapping/>
  </p:clrMapOvr>
  <p:transition>
    <p:newsflash/>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1364" y="0"/>
            <a:ext cx="12220190" cy="6858000"/>
          </a:xfrm>
          <a:prstGeom prst="rect">
            <a:avLst/>
          </a:prstGeom>
        </p:spPr>
      </p:pic>
    </p:spTree>
    <p:extLst>
      <p:ext uri="{BB962C8B-B14F-4D97-AF65-F5344CB8AC3E}">
        <p14:creationId xmlns:p14="http://schemas.microsoft.com/office/powerpoint/2010/main" val="2485083036"/>
      </p:ext>
    </p:extLst>
  </p:cSld>
  <p:clrMapOvr>
    <a:masterClrMapping/>
  </p:clrMapOvr>
  <p:transition>
    <p:newsflash/>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29916" y="1700808"/>
            <a:ext cx="7438901" cy="1853969"/>
          </a:xfrm>
          <a:prstGeom prst="rect">
            <a:avLst/>
          </a:prstGeom>
        </p:spPr>
        <p:txBody>
          <a:bodyPr wrap="square">
            <a:spAutoFit/>
          </a:bodyPr>
          <a:lstStyle/>
          <a:p>
            <a:pPr algn="ctr">
              <a:lnSpc>
                <a:spcPct val="106000"/>
              </a:lnSpc>
              <a:tabLst>
                <a:tab pos="2174240" algn="l"/>
                <a:tab pos="3236595" algn="ctr"/>
              </a:tabLst>
            </a:pPr>
            <a:r>
              <a:rPr lang="ar-EG" sz="3600" b="1" u="sng" dirty="0" smtClean="0">
                <a:solidFill>
                  <a:srgbClr val="002060"/>
                </a:solidFill>
                <a:latin typeface="Times New Roman" panose="02020603050405020304" pitchFamily="18" charset="0"/>
                <a:ea typeface="Times New Roman" panose="02020603050405020304" pitchFamily="18" charset="0"/>
                <a:cs typeface="Traditional Arabic" panose="02020603050405020304" pitchFamily="18" charset="-78"/>
              </a:rPr>
              <a:t>مناقشة</a:t>
            </a:r>
            <a:endParaRPr lang="en-US" sz="3600" dirty="0">
              <a:latin typeface="Times New Roman" panose="02020603050405020304" pitchFamily="18" charset="0"/>
              <a:ea typeface="Times New Roman" panose="02020603050405020304" pitchFamily="18" charset="0"/>
            </a:endParaRPr>
          </a:p>
          <a:p>
            <a:pPr algn="ctr">
              <a:lnSpc>
                <a:spcPct val="106000"/>
              </a:lnSpc>
            </a:pPr>
            <a:r>
              <a:rPr lang="ar-EG" sz="3600" b="1" dirty="0">
                <a:solidFill>
                  <a:srgbClr val="C00000"/>
                </a:solidFill>
                <a:latin typeface="Times New Roman" panose="02020603050405020304" pitchFamily="18" charset="0"/>
                <a:ea typeface="Calibri" panose="020F0502020204030204" pitchFamily="34" charset="0"/>
                <a:cs typeface="Traditional Arabic" panose="02020603050405020304" pitchFamily="18" charset="-78"/>
              </a:rPr>
              <a:t>عزيزي المتدرب</a:t>
            </a:r>
            <a:r>
              <a:rPr lang="ar-EG" sz="3600" b="1" dirty="0">
                <a:solidFill>
                  <a:srgbClr val="000000"/>
                </a:solidFill>
                <a:latin typeface="Times New Roman" panose="02020603050405020304" pitchFamily="18" charset="0"/>
                <a:ea typeface="Calibri" panose="020F0502020204030204" pitchFamily="34" charset="0"/>
                <a:cs typeface="Traditional Arabic" panose="02020603050405020304" pitchFamily="18" charset="-78"/>
              </a:rPr>
              <a:t>:من خلال ما تم شرحه أذكر ما تعرفه عن طرق معالجة ضغوط العمل </a:t>
            </a:r>
            <a:r>
              <a:rPr lang="ar-EG" sz="3600" b="1" dirty="0" smtClean="0">
                <a:solidFill>
                  <a:srgbClr val="000000"/>
                </a:solidFill>
                <a:latin typeface="Times New Roman" panose="02020603050405020304" pitchFamily="18" charset="0"/>
                <a:ea typeface="Calibri" panose="020F0502020204030204" pitchFamily="34" charset="0"/>
                <a:cs typeface="Traditional Arabic" panose="02020603050405020304" pitchFamily="18" charset="-78"/>
              </a:rPr>
              <a:t> </a:t>
            </a:r>
            <a:r>
              <a:rPr lang="ar-EG" sz="3600" b="1" dirty="0">
                <a:solidFill>
                  <a:srgbClr val="000000"/>
                </a:solidFill>
                <a:latin typeface="Times New Roman" panose="02020603050405020304" pitchFamily="18" charset="0"/>
                <a:ea typeface="Calibri" panose="020F0502020204030204" pitchFamily="34" charset="0"/>
                <a:cs typeface="Traditional Arabic" panose="02020603050405020304" pitchFamily="18" charset="-78"/>
              </a:rPr>
              <a:t>. </a:t>
            </a:r>
            <a:endParaRPr lang="en-US" sz="3600" dirty="0">
              <a:effectLst/>
              <a:latin typeface="Times New Roman" panose="02020603050405020304" pitchFamily="18" charset="0"/>
              <a:ea typeface="Times New Roman" panose="02020603050405020304" pitchFamily="18" charset="0"/>
            </a:endParaRPr>
          </a:p>
        </p:txBody>
      </p:sp>
      <p:sp>
        <p:nvSpPr>
          <p:cNvPr id="4" name="Cloud Callout 3"/>
          <p:cNvSpPr/>
          <p:nvPr/>
        </p:nvSpPr>
        <p:spPr>
          <a:xfrm>
            <a:off x="5518348" y="476672"/>
            <a:ext cx="2232248" cy="936104"/>
          </a:xfrm>
          <a:prstGeom prst="cloudCallou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sz="2800" dirty="0"/>
              <a:t>نشاط -2</a:t>
            </a:r>
          </a:p>
        </p:txBody>
      </p:sp>
      <p:pic>
        <p:nvPicPr>
          <p:cNvPr id="5" name="Picture 4"/>
          <p:cNvPicPr>
            <a:picLocks noChangeAspect="1"/>
          </p:cNvPicPr>
          <p:nvPr/>
        </p:nvPicPr>
        <p:blipFill>
          <a:blip r:embed="rId2"/>
          <a:stretch>
            <a:fillRect/>
          </a:stretch>
        </p:blipFill>
        <p:spPr>
          <a:xfrm>
            <a:off x="2598563" y="3706544"/>
            <a:ext cx="5008017" cy="2816009"/>
          </a:xfrm>
          <a:prstGeom prst="rect">
            <a:avLst/>
          </a:prstGeom>
          <a:ln>
            <a:noFill/>
          </a:ln>
          <a:effectLst>
            <a:softEdge rad="112500"/>
          </a:effectLst>
        </p:spPr>
      </p:pic>
    </p:spTree>
    <p:extLst>
      <p:ext uri="{BB962C8B-B14F-4D97-AF65-F5344CB8AC3E}">
        <p14:creationId xmlns:p14="http://schemas.microsoft.com/office/powerpoint/2010/main" val="2804333641"/>
      </p:ext>
    </p:extLst>
  </p:cSld>
  <p:clrMapOvr>
    <a:masterClrMapping/>
  </p:clrMapOvr>
  <p:transition>
    <p:newsflash/>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06180" y="604483"/>
            <a:ext cx="3398068" cy="1446550"/>
          </a:xfrm>
          <a:prstGeom prst="rect">
            <a:avLst/>
          </a:prstGeom>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8800" b="1" i="0" u="none" strike="noStrike" kern="0" cap="none" spc="0" normalizeH="0" baseline="0" noProof="0" dirty="0">
                <a:ln>
                  <a:noFill/>
                </a:ln>
                <a:solidFill>
                  <a:schemeClr val="accent1"/>
                </a:solidFill>
                <a:effectLst/>
                <a:uLnTx/>
                <a:uFillTx/>
                <a:ea typeface="Times New Roman"/>
                <a:cs typeface="Traditional Arabic"/>
              </a:rPr>
              <a:t>الخاتمة</a:t>
            </a:r>
            <a:endParaRPr kumimoji="0" lang="ar-EG" sz="8800" b="0" i="0" u="none" strike="noStrike" kern="0" cap="none" spc="0" normalizeH="0" baseline="0" noProof="0" dirty="0">
              <a:ln>
                <a:noFill/>
              </a:ln>
              <a:solidFill>
                <a:schemeClr val="accent1"/>
              </a:solidFill>
              <a:effectLst/>
              <a:uLnTx/>
              <a:uFillTx/>
            </a:endParaRPr>
          </a:p>
        </p:txBody>
      </p:sp>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3111" y="2064277"/>
            <a:ext cx="5964206" cy="330095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5654689"/>
      </p:ext>
    </p:extLst>
  </p:cSld>
  <p:clrMapOvr>
    <a:masterClrMapping/>
  </p:clrMapOvr>
  <p:transition>
    <p:newsflash/>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3772" y="1196752"/>
            <a:ext cx="9351268" cy="4215513"/>
          </a:xfrm>
          <a:prstGeom prst="rect">
            <a:avLst/>
          </a:prstGeom>
        </p:spPr>
        <p:txBody>
          <a:bodyPr wrap="square">
            <a:spAutoFit/>
          </a:bodyPr>
          <a:lstStyle/>
          <a:p>
            <a:pPr algn="ctr" rtl="1" fontAlgn="base">
              <a:lnSpc>
                <a:spcPct val="115000"/>
              </a:lnSpc>
              <a:spcAft>
                <a:spcPts val="1000"/>
              </a:spcAft>
            </a:pPr>
            <a:r>
              <a:rPr lang="ar-SA" sz="4400" b="1" u="sng" dirty="0">
                <a:solidFill>
                  <a:schemeClr val="accent1"/>
                </a:solidFill>
                <a:latin typeface="Traditional Arabic" pitchFamily="18" charset="-78"/>
                <a:ea typeface="Times New Roman"/>
                <a:cs typeface="Traditional Arabic" pitchFamily="18" charset="-78"/>
              </a:rPr>
              <a:t>كلمة ختام</a:t>
            </a:r>
            <a:endParaRPr lang="en-US" sz="4400" dirty="0">
              <a:solidFill>
                <a:schemeClr val="accent1"/>
              </a:solidFill>
              <a:latin typeface="Traditional Arabic" pitchFamily="18" charset="-78"/>
              <a:ea typeface="Calibri"/>
              <a:cs typeface="Traditional Arabic" pitchFamily="18" charset="-78"/>
            </a:endParaRPr>
          </a:p>
          <a:p>
            <a:pPr algn="ctr" rtl="1" fontAlgn="base">
              <a:lnSpc>
                <a:spcPct val="115000"/>
              </a:lnSpc>
              <a:spcAft>
                <a:spcPts val="1000"/>
              </a:spcAft>
            </a:pPr>
            <a:r>
              <a:rPr lang="ar-EG" sz="3200" b="1" dirty="0">
                <a:solidFill>
                  <a:srgbClr val="181D0F"/>
                </a:solidFill>
                <a:latin typeface="Traditional Arabic" pitchFamily="18" charset="-78"/>
                <a:cs typeface="Traditional Arabic" pitchFamily="18" charset="-78"/>
              </a:rPr>
              <a:t>لكل </a:t>
            </a:r>
            <a:r>
              <a:rPr lang="ar-EG" sz="3200" b="1" dirty="0" smtClean="0">
                <a:solidFill>
                  <a:srgbClr val="181D0F"/>
                </a:solidFill>
                <a:latin typeface="Traditional Arabic" pitchFamily="18" charset="-78"/>
                <a:cs typeface="Traditional Arabic" pitchFamily="18" charset="-78"/>
              </a:rPr>
              <a:t>بداية نهاية </a:t>
            </a:r>
            <a:r>
              <a:rPr lang="ar-EG" sz="3200" b="1" dirty="0">
                <a:solidFill>
                  <a:srgbClr val="181D0F"/>
                </a:solidFill>
                <a:latin typeface="Traditional Arabic" pitchFamily="18" charset="-78"/>
                <a:cs typeface="Traditional Arabic" pitchFamily="18" charset="-78"/>
              </a:rPr>
              <a:t>مهما طـالت ، وها نحن قد نخط حروف نهايتنا على أرصفة هذا المحور المبارك ، الذي سعينا فيه </a:t>
            </a:r>
            <a:r>
              <a:rPr lang="ar-EG" sz="3200" b="1" dirty="0" smtClean="0">
                <a:solidFill>
                  <a:srgbClr val="181D0F"/>
                </a:solidFill>
                <a:latin typeface="Traditional Arabic" pitchFamily="18" charset="-78"/>
                <a:cs typeface="Traditional Arabic" pitchFamily="18" charset="-78"/>
              </a:rPr>
              <a:t>لإستغلال </a:t>
            </a:r>
            <a:r>
              <a:rPr lang="ar-EG" sz="3200" b="1" dirty="0">
                <a:solidFill>
                  <a:srgbClr val="181D0F"/>
                </a:solidFill>
                <a:latin typeface="Traditional Arabic" pitchFamily="18" charset="-78"/>
                <a:cs typeface="Traditional Arabic" pitchFamily="18" charset="-78"/>
              </a:rPr>
              <a:t>وقتنا بأمور</a:t>
            </a:r>
            <a:endParaRPr lang="en-US" sz="3200" dirty="0">
              <a:solidFill>
                <a:prstClr val="black"/>
              </a:solidFill>
              <a:latin typeface="Traditional Arabic" pitchFamily="18" charset="-78"/>
              <a:ea typeface="Calibri"/>
              <a:cs typeface="Traditional Arabic" pitchFamily="18" charset="-78"/>
            </a:endParaRPr>
          </a:p>
          <a:p>
            <a:pPr algn="ctr" rtl="1" fontAlgn="base">
              <a:lnSpc>
                <a:spcPct val="115000"/>
              </a:lnSpc>
              <a:spcAft>
                <a:spcPts val="1000"/>
              </a:spcAft>
            </a:pPr>
            <a:r>
              <a:rPr lang="ar-EG" sz="3200" b="1" dirty="0">
                <a:solidFill>
                  <a:srgbClr val="181D0F"/>
                </a:solidFill>
                <a:latin typeface="Traditional Arabic" pitchFamily="18" charset="-78"/>
                <a:cs typeface="Traditional Arabic" pitchFamily="18" charset="-78"/>
              </a:rPr>
              <a:t> تفيدننا في ديننا ودنيانا ،آملين من الله أن يكون حقق </a:t>
            </a:r>
            <a:r>
              <a:rPr lang="ar-EG" sz="3200" b="1" dirty="0" smtClean="0">
                <a:solidFill>
                  <a:srgbClr val="181D0F"/>
                </a:solidFill>
                <a:latin typeface="Traditional Arabic" pitchFamily="18" charset="-78"/>
                <a:cs typeface="Traditional Arabic" pitchFamily="18" charset="-78"/>
              </a:rPr>
              <a:t>أهدافة وغاياتة </a:t>
            </a:r>
            <a:r>
              <a:rPr lang="ar-EG" sz="3200" b="1" dirty="0">
                <a:solidFill>
                  <a:srgbClr val="181D0F"/>
                </a:solidFill>
                <a:latin typeface="Traditional Arabic" pitchFamily="18" charset="-78"/>
                <a:cs typeface="Traditional Arabic" pitchFamily="18" charset="-78"/>
              </a:rPr>
              <a:t>التي سطرت له ،</a:t>
            </a:r>
            <a:endParaRPr lang="en-US" sz="3200" dirty="0">
              <a:solidFill>
                <a:prstClr val="black"/>
              </a:solidFill>
              <a:latin typeface="Traditional Arabic" pitchFamily="18" charset="-78"/>
              <a:ea typeface="Calibri"/>
              <a:cs typeface="Traditional Arabic" pitchFamily="18" charset="-78"/>
            </a:endParaRPr>
          </a:p>
          <a:p>
            <a:pPr algn="ctr" rtl="1" fontAlgn="base">
              <a:lnSpc>
                <a:spcPct val="115000"/>
              </a:lnSpc>
              <a:spcAft>
                <a:spcPts val="1000"/>
              </a:spcAft>
            </a:pPr>
            <a:r>
              <a:rPr lang="ar-EG" sz="3200" b="1" dirty="0">
                <a:solidFill>
                  <a:srgbClr val="181D0F"/>
                </a:solidFill>
                <a:latin typeface="Traditional Arabic" pitchFamily="18" charset="-78"/>
                <a:cs typeface="Traditional Arabic" pitchFamily="18" charset="-78"/>
              </a:rPr>
              <a:t>مع خالص تحياتي وشكري للجميع </a:t>
            </a:r>
            <a:r>
              <a:rPr lang="ar-EG" sz="3200" b="1" dirty="0" smtClean="0">
                <a:solidFill>
                  <a:srgbClr val="181D0F"/>
                </a:solidFill>
                <a:latin typeface="Traditional Arabic" pitchFamily="18" charset="-78"/>
                <a:cs typeface="Traditional Arabic" pitchFamily="18" charset="-78"/>
              </a:rPr>
              <a:t>وإلى </a:t>
            </a:r>
            <a:r>
              <a:rPr lang="ar-EG" sz="3200" b="1" dirty="0">
                <a:solidFill>
                  <a:srgbClr val="181D0F"/>
                </a:solidFill>
                <a:latin typeface="Traditional Arabic" pitchFamily="18" charset="-78"/>
                <a:cs typeface="Traditional Arabic" pitchFamily="18" charset="-78"/>
              </a:rPr>
              <a:t>اللقاء في دورات تدريبية قادمة</a:t>
            </a:r>
            <a:endParaRPr lang="en-US" sz="3200" dirty="0">
              <a:solidFill>
                <a:prstClr val="black"/>
              </a:solidFill>
              <a:latin typeface="Traditional Arabic" pitchFamily="18" charset="-78"/>
              <a:ea typeface="Calibri"/>
              <a:cs typeface="Traditional Arabic" pitchFamily="18" charset="-78"/>
            </a:endParaRPr>
          </a:p>
          <a:p>
            <a:pPr algn="ctr" rtl="1" fontAlgn="base">
              <a:lnSpc>
                <a:spcPct val="115000"/>
              </a:lnSpc>
              <a:spcAft>
                <a:spcPts val="1000"/>
              </a:spcAft>
            </a:pPr>
            <a:r>
              <a:rPr lang="ar-EG" sz="3200" b="1" dirty="0">
                <a:solidFill>
                  <a:srgbClr val="C00000"/>
                </a:solidFill>
                <a:latin typeface="Traditional Arabic" pitchFamily="18" charset="-78"/>
                <a:cs typeface="Traditional Arabic" pitchFamily="18" charset="-78"/>
              </a:rPr>
              <a:t>....... </a:t>
            </a:r>
            <a:endParaRPr lang="en-US" sz="3200" dirty="0">
              <a:solidFill>
                <a:srgbClr val="C00000"/>
              </a:solidFill>
              <a:latin typeface="Traditional Arabic" pitchFamily="18" charset="-78"/>
              <a:ea typeface="Calibri"/>
              <a:cs typeface="Traditional Arabic" pitchFamily="18" charset="-78"/>
            </a:endParaRPr>
          </a:p>
        </p:txBody>
      </p:sp>
    </p:spTree>
    <p:extLst>
      <p:ext uri="{BB962C8B-B14F-4D97-AF65-F5344CB8AC3E}">
        <p14:creationId xmlns:p14="http://schemas.microsoft.com/office/powerpoint/2010/main" val="2658069289"/>
      </p:ext>
    </p:extLst>
  </p:cSld>
  <p:clrMapOvr>
    <a:masterClrMapping/>
  </p:clrMapOvr>
  <p:transition>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5734372" y="548680"/>
            <a:ext cx="3600400" cy="1512168"/>
          </a:xfrm>
          <a:prstGeom prst="cloudCallou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b="1" dirty="0" smtClean="0">
                <a:solidFill>
                  <a:schemeClr val="bg1"/>
                </a:solidFill>
              </a:rPr>
              <a:t>الجلسة الأولي</a:t>
            </a:r>
            <a:endParaRPr lang="ar-EG" b="1" dirty="0">
              <a:solidFill>
                <a:schemeClr val="bg1"/>
              </a:solidFill>
            </a:endParaRPr>
          </a:p>
        </p:txBody>
      </p:sp>
      <p:sp>
        <p:nvSpPr>
          <p:cNvPr id="3" name="Rectangle 2"/>
          <p:cNvSpPr/>
          <p:nvPr/>
        </p:nvSpPr>
        <p:spPr>
          <a:xfrm>
            <a:off x="1485900" y="2564904"/>
            <a:ext cx="7776865" cy="3667671"/>
          </a:xfrm>
          <a:prstGeom prst="rect">
            <a:avLst/>
          </a:prstGeom>
        </p:spPr>
        <p:txBody>
          <a:bodyPr wrap="square">
            <a:spAutoFit/>
          </a:bodyPr>
          <a:lstStyle/>
          <a:p>
            <a:pPr marL="571500" marR="0" lvl="0" indent="-571500" algn="r" rtl="1">
              <a:spcBef>
                <a:spcPts val="0"/>
              </a:spcBef>
              <a:spcAft>
                <a:spcPts val="0"/>
              </a:spcAft>
              <a:buClr>
                <a:srgbClr val="C00000"/>
              </a:buClr>
              <a:buFont typeface="Arial" panose="020B0604020202020204" pitchFamily="34" charset="0"/>
              <a:buChar char="•"/>
            </a:pPr>
            <a:r>
              <a:rPr lang="ar-EG" sz="2800" b="1" dirty="0">
                <a:latin typeface="Constantia" panose="02030602050306030303" pitchFamily="18" charset="0"/>
                <a:ea typeface="Calibri" panose="020F0502020204030204" pitchFamily="34" charset="0"/>
                <a:cs typeface="Traditional Arabic" panose="02020603050405020304" pitchFamily="18" charset="-78"/>
              </a:rPr>
              <a:t>كيف تتعامل مع الله</a:t>
            </a:r>
            <a:endParaRPr lang="en-US" sz="2800" dirty="0">
              <a:latin typeface="Constantia" panose="02030602050306030303" pitchFamily="18" charset="0"/>
              <a:ea typeface="Constantia" panose="02030602050306030303" pitchFamily="18" charset="0"/>
              <a:cs typeface="Majalla UI"/>
            </a:endParaRPr>
          </a:p>
          <a:p>
            <a:pPr marL="571500" marR="0" lvl="0" indent="-571500" algn="r" rtl="1">
              <a:spcBef>
                <a:spcPts val="0"/>
              </a:spcBef>
              <a:spcAft>
                <a:spcPts val="0"/>
              </a:spcAft>
              <a:buClr>
                <a:srgbClr val="C00000"/>
              </a:buClr>
              <a:buFont typeface="Arial" panose="020B0604020202020204" pitchFamily="34" charset="0"/>
              <a:buChar char="•"/>
            </a:pPr>
            <a:r>
              <a:rPr lang="ar-EG" sz="2800" b="1" dirty="0">
                <a:latin typeface="Constantia" panose="02030602050306030303" pitchFamily="18" charset="0"/>
                <a:ea typeface="Calibri" panose="020F0502020204030204" pitchFamily="34" charset="0"/>
                <a:cs typeface="Traditional Arabic" panose="02020603050405020304" pitchFamily="18" charset="-78"/>
              </a:rPr>
              <a:t>طرق التعامل مع النفس</a:t>
            </a:r>
            <a:endParaRPr lang="en-US" sz="2800" dirty="0">
              <a:latin typeface="Constantia" panose="02030602050306030303" pitchFamily="18" charset="0"/>
              <a:ea typeface="Constantia" panose="02030602050306030303" pitchFamily="18" charset="0"/>
              <a:cs typeface="Majalla UI"/>
            </a:endParaRPr>
          </a:p>
          <a:p>
            <a:pPr marL="571500" marR="0" lvl="0" indent="-571500" algn="r" rtl="1">
              <a:spcBef>
                <a:spcPts val="0"/>
              </a:spcBef>
              <a:spcAft>
                <a:spcPts val="0"/>
              </a:spcAft>
              <a:buClr>
                <a:srgbClr val="C00000"/>
              </a:buClr>
              <a:buFont typeface="Arial" panose="020B0604020202020204" pitchFamily="34" charset="0"/>
              <a:buChar char="•"/>
            </a:pPr>
            <a:r>
              <a:rPr lang="ar-EG" sz="2800" b="1" dirty="0">
                <a:latin typeface="Constantia" panose="02030602050306030303" pitchFamily="18" charset="0"/>
                <a:ea typeface="Calibri" panose="020F0502020204030204" pitchFamily="34" charset="0"/>
                <a:cs typeface="Traditional Arabic" panose="02020603050405020304" pitchFamily="18" charset="-78"/>
              </a:rPr>
              <a:t>طريقة التعامل مع الناس</a:t>
            </a:r>
            <a:endParaRPr lang="en-US" sz="2800" dirty="0">
              <a:latin typeface="Constantia" panose="02030602050306030303" pitchFamily="18" charset="0"/>
              <a:ea typeface="Constantia" panose="02030602050306030303" pitchFamily="18" charset="0"/>
              <a:cs typeface="Majalla UI"/>
            </a:endParaRPr>
          </a:p>
          <a:p>
            <a:pPr marL="457200" marR="0" lvl="0" indent="-457200" algn="r" rtl="1">
              <a:spcBef>
                <a:spcPts val="0"/>
              </a:spcBef>
              <a:spcAft>
                <a:spcPts val="0"/>
              </a:spcAft>
              <a:buClr>
                <a:srgbClr val="C00000"/>
              </a:buClr>
              <a:buFont typeface="Arial" panose="020B0604020202020204" pitchFamily="34" charset="0"/>
              <a:buChar char="•"/>
            </a:pPr>
            <a:r>
              <a:rPr lang="ar-SA" sz="2800" b="1" dirty="0">
                <a:latin typeface="Constantia" panose="02030602050306030303" pitchFamily="18" charset="0"/>
                <a:ea typeface="Constantia" panose="02030602050306030303" pitchFamily="18" charset="0"/>
                <a:cs typeface="Traditional Arabic" panose="02020603050405020304" pitchFamily="18" charset="-78"/>
              </a:rPr>
              <a:t>متى يحدث الشعور بالضغط ؟؟؟ </a:t>
            </a:r>
            <a:endParaRPr lang="en-US" sz="2800" dirty="0">
              <a:latin typeface="Constantia" panose="02030602050306030303" pitchFamily="18" charset="0"/>
              <a:ea typeface="Constantia" panose="02030602050306030303" pitchFamily="18" charset="0"/>
              <a:cs typeface="Majalla UI"/>
            </a:endParaRPr>
          </a:p>
          <a:p>
            <a:pPr marL="457200" marR="0" lvl="0" indent="-457200" algn="r" rtl="1">
              <a:spcBef>
                <a:spcPts val="0"/>
              </a:spcBef>
              <a:spcAft>
                <a:spcPts val="0"/>
              </a:spcAft>
              <a:buClr>
                <a:srgbClr val="C00000"/>
              </a:buClr>
              <a:buFont typeface="Arial" panose="020B0604020202020204" pitchFamily="34" charset="0"/>
              <a:buChar char="•"/>
            </a:pPr>
            <a:r>
              <a:rPr lang="ar-SA" sz="2800" b="1" dirty="0">
                <a:latin typeface="Constantia" panose="02030602050306030303" pitchFamily="18" charset="0"/>
                <a:ea typeface="Constantia" panose="02030602050306030303" pitchFamily="18" charset="0"/>
                <a:cs typeface="Traditional Arabic" panose="02020603050405020304" pitchFamily="18" charset="-78"/>
              </a:rPr>
              <a:t>مسببات الضغوط النفسية </a:t>
            </a:r>
            <a:endParaRPr lang="en-US" sz="2800" dirty="0">
              <a:latin typeface="Constantia" panose="02030602050306030303" pitchFamily="18" charset="0"/>
              <a:ea typeface="Constantia" panose="02030602050306030303" pitchFamily="18" charset="0"/>
              <a:cs typeface="Majalla UI"/>
            </a:endParaRPr>
          </a:p>
          <a:p>
            <a:pPr marL="457200" marR="0" lvl="0" indent="-457200" algn="r" rtl="1">
              <a:spcBef>
                <a:spcPts val="0"/>
              </a:spcBef>
              <a:spcAft>
                <a:spcPts val="0"/>
              </a:spcAft>
              <a:buClr>
                <a:srgbClr val="C00000"/>
              </a:buClr>
              <a:buFont typeface="Arial" panose="020B0604020202020204" pitchFamily="34" charset="0"/>
              <a:buChar char="•"/>
            </a:pPr>
            <a:r>
              <a:rPr lang="ar-SA" sz="2800" b="1" dirty="0">
                <a:latin typeface="Constantia" panose="02030602050306030303" pitchFamily="18" charset="0"/>
                <a:ea typeface="Constantia" panose="02030602050306030303" pitchFamily="18" charset="0"/>
                <a:cs typeface="Traditional Arabic" panose="02020603050405020304" pitchFamily="18" charset="-78"/>
              </a:rPr>
              <a:t>طُرق التعامل مع الضغوط النفسيّة وأساليب مُواجَهتها  </a:t>
            </a:r>
            <a:endParaRPr lang="en-US" sz="2800" dirty="0">
              <a:latin typeface="Constantia" panose="02030602050306030303" pitchFamily="18" charset="0"/>
              <a:ea typeface="Constantia" panose="02030602050306030303" pitchFamily="18" charset="0"/>
              <a:cs typeface="Majalla UI"/>
            </a:endParaRPr>
          </a:p>
          <a:p>
            <a:pPr marL="457200" marR="0" lvl="0" indent="-457200" algn="r" rtl="1">
              <a:spcBef>
                <a:spcPts val="0"/>
              </a:spcBef>
              <a:spcAft>
                <a:spcPts val="1000"/>
              </a:spcAft>
              <a:buClr>
                <a:srgbClr val="C00000"/>
              </a:buClr>
              <a:buFont typeface="Arial" panose="020B0604020202020204" pitchFamily="34" charset="0"/>
              <a:buChar char="•"/>
            </a:pPr>
            <a:r>
              <a:rPr lang="ar-SA" sz="2800" b="1" dirty="0">
                <a:latin typeface="Constantia" panose="02030602050306030303" pitchFamily="18" charset="0"/>
                <a:ea typeface="Constantia" panose="02030602050306030303" pitchFamily="18" charset="0"/>
                <a:cs typeface="Traditional Arabic" panose="02020603050405020304" pitchFamily="18" charset="-78"/>
              </a:rPr>
              <a:t>الضغوطات الحياتية  </a:t>
            </a:r>
            <a:endParaRPr lang="en-US" sz="2800" dirty="0" smtClean="0">
              <a:latin typeface="Constantia" panose="02030602050306030303" pitchFamily="18" charset="0"/>
              <a:ea typeface="Constantia" panose="02030602050306030303" pitchFamily="18" charset="0"/>
              <a:cs typeface="Traditional Arabic" panose="02020603050405020304" pitchFamily="18" charset="-78"/>
            </a:endParaRPr>
          </a:p>
          <a:p>
            <a:pPr marL="457200" marR="0" lvl="0" indent="-457200" algn="r" rtl="1">
              <a:spcBef>
                <a:spcPts val="0"/>
              </a:spcBef>
              <a:spcAft>
                <a:spcPts val="1000"/>
              </a:spcAft>
              <a:buClr>
                <a:srgbClr val="C00000"/>
              </a:buClr>
              <a:buFont typeface="Arial" panose="020B0604020202020204" pitchFamily="34" charset="0"/>
              <a:buChar char="•"/>
            </a:pPr>
            <a:r>
              <a:rPr lang="ar-SA" sz="2800" b="1" dirty="0" smtClean="0">
                <a:ea typeface="Constantia" panose="02030602050306030303" pitchFamily="18" charset="0"/>
                <a:cs typeface="Traditional Arabic" panose="02020603050405020304" pitchFamily="18" charset="-78"/>
              </a:rPr>
              <a:t>طرق </a:t>
            </a:r>
            <a:r>
              <a:rPr lang="ar-SA" sz="2800" b="1" dirty="0">
                <a:ea typeface="Constantia" panose="02030602050306030303" pitchFamily="18" charset="0"/>
                <a:cs typeface="Traditional Arabic" panose="02020603050405020304" pitchFamily="18" charset="-78"/>
              </a:rPr>
              <a:t>التخفيف من الضغوطات الحياتيّة </a:t>
            </a:r>
            <a:endParaRPr lang="en-US" sz="2800" dirty="0">
              <a:effectLst/>
              <a:latin typeface="Calibri"/>
              <a:ea typeface="Calibri"/>
              <a:cs typeface="Arial"/>
            </a:endParaRPr>
          </a:p>
        </p:txBody>
      </p:sp>
      <p:pic>
        <p:nvPicPr>
          <p:cNvPr id="614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9027" t="9257" r="14365" b="19597"/>
          <a:stretch/>
        </p:blipFill>
        <p:spPr bwMode="auto">
          <a:xfrm>
            <a:off x="117748" y="2564904"/>
            <a:ext cx="3600400" cy="250742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3303557"/>
      </p:ext>
    </p:extLst>
  </p:cSld>
  <p:clrMapOvr>
    <a:masterClrMapping/>
  </p:clrMapOvr>
  <p:transition>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1364" y="0"/>
            <a:ext cx="12220190" cy="6858000"/>
          </a:xfrm>
          <a:prstGeom prst="rect">
            <a:avLst/>
          </a:prstGeom>
        </p:spPr>
      </p:pic>
    </p:spTree>
    <p:extLst>
      <p:ext uri="{BB962C8B-B14F-4D97-AF65-F5344CB8AC3E}">
        <p14:creationId xmlns:p14="http://schemas.microsoft.com/office/powerpoint/2010/main" val="2772474367"/>
      </p:ext>
    </p:extLst>
  </p:cSld>
  <p:clrMapOvr>
    <a:masterClrMapping/>
  </p:clrMapOvr>
  <p:transition>
    <p:newsfla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7828" y="1849861"/>
            <a:ext cx="8735045" cy="1266757"/>
          </a:xfrm>
          <a:prstGeom prst="rect">
            <a:avLst/>
          </a:prstGeom>
        </p:spPr>
        <p:txBody>
          <a:bodyPr wrap="square">
            <a:spAutoFit/>
          </a:bodyPr>
          <a:lstStyle/>
          <a:p>
            <a:pPr algn="ctr">
              <a:lnSpc>
                <a:spcPct val="106000"/>
              </a:lnSpc>
              <a:tabLst>
                <a:tab pos="2174240" algn="l"/>
                <a:tab pos="3236595" algn="ctr"/>
              </a:tabLst>
            </a:pPr>
            <a:r>
              <a:rPr lang="ar-EG" sz="3600" b="1" u="sng" dirty="0" smtClean="0">
                <a:solidFill>
                  <a:srgbClr val="002060"/>
                </a:solidFill>
                <a:latin typeface="Times New Roman" panose="02020603050405020304" pitchFamily="18" charset="0"/>
                <a:ea typeface="Times New Roman" panose="02020603050405020304" pitchFamily="18" charset="0"/>
                <a:cs typeface="Traditional Arabic" panose="02020603050405020304" pitchFamily="18" charset="-78"/>
              </a:rPr>
              <a:t>عصف </a:t>
            </a:r>
            <a:r>
              <a:rPr lang="ar-EG" sz="3600" b="1" u="sng" dirty="0">
                <a:solidFill>
                  <a:srgbClr val="002060"/>
                </a:solidFill>
                <a:latin typeface="Times New Roman" panose="02020603050405020304" pitchFamily="18" charset="0"/>
                <a:ea typeface="Times New Roman" panose="02020603050405020304" pitchFamily="18" charset="0"/>
                <a:cs typeface="Traditional Arabic" panose="02020603050405020304" pitchFamily="18" charset="-78"/>
              </a:rPr>
              <a:t>ذهني</a:t>
            </a:r>
            <a:endParaRPr lang="en-US" sz="3600" dirty="0">
              <a:latin typeface="Times New Roman" panose="02020603050405020304" pitchFamily="18" charset="0"/>
              <a:ea typeface="Times New Roman" panose="02020603050405020304" pitchFamily="18" charset="0"/>
            </a:endParaRPr>
          </a:p>
          <a:p>
            <a:pPr algn="ctr">
              <a:lnSpc>
                <a:spcPct val="106000"/>
              </a:lnSpc>
            </a:pPr>
            <a:r>
              <a:rPr lang="ar-EG" sz="3600" b="1" dirty="0">
                <a:solidFill>
                  <a:srgbClr val="C00000"/>
                </a:solidFill>
                <a:latin typeface="Times New Roman" panose="02020603050405020304" pitchFamily="18" charset="0"/>
                <a:ea typeface="Calibri" panose="020F0502020204030204" pitchFamily="34" charset="0"/>
                <a:cs typeface="Traditional Arabic" panose="02020603050405020304" pitchFamily="18" charset="-78"/>
              </a:rPr>
              <a:t>عزيزي المتدرب</a:t>
            </a:r>
            <a:r>
              <a:rPr lang="ar-EG" sz="3600" b="1" dirty="0">
                <a:solidFill>
                  <a:srgbClr val="000000"/>
                </a:solidFill>
                <a:latin typeface="Times New Roman" panose="02020603050405020304" pitchFamily="18" charset="0"/>
                <a:ea typeface="Calibri" panose="020F0502020204030204" pitchFamily="34" charset="0"/>
                <a:cs typeface="Traditional Arabic" panose="02020603050405020304" pitchFamily="18" charset="-78"/>
              </a:rPr>
              <a:t>:أذكر ما تعرفه عن </a:t>
            </a:r>
            <a:r>
              <a:rPr lang="ar-EG" sz="3600" b="1" dirty="0" smtClean="0">
                <a:solidFill>
                  <a:srgbClr val="000000"/>
                </a:solidFill>
                <a:latin typeface="Times New Roman" panose="02020603050405020304" pitchFamily="18" charset="0"/>
                <a:ea typeface="Calibri" panose="020F0502020204030204" pitchFamily="34" charset="0"/>
                <a:cs typeface="Traditional Arabic" panose="02020603050405020304" pitchFamily="18" charset="-78"/>
              </a:rPr>
              <a:t>مسببات الضغوط النفسية. </a:t>
            </a:r>
            <a:endParaRPr lang="en-US" sz="3600" dirty="0">
              <a:effectLst/>
              <a:latin typeface="Times New Roman" panose="02020603050405020304" pitchFamily="18" charset="0"/>
              <a:ea typeface="Times New Roman" panose="02020603050405020304" pitchFamily="18" charset="0"/>
            </a:endParaRPr>
          </a:p>
        </p:txBody>
      </p:sp>
      <p:sp>
        <p:nvSpPr>
          <p:cNvPr id="5" name="Cloud Callout 4"/>
          <p:cNvSpPr/>
          <p:nvPr/>
        </p:nvSpPr>
        <p:spPr>
          <a:xfrm>
            <a:off x="6022404" y="403548"/>
            <a:ext cx="2304256" cy="1224135"/>
          </a:xfrm>
          <a:prstGeom prst="cloudCallou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sz="2800" dirty="0"/>
              <a:t>نشاط -1</a:t>
            </a:r>
          </a:p>
        </p:txBody>
      </p:sp>
      <p:pic>
        <p:nvPicPr>
          <p:cNvPr id="6" name="Picture 5"/>
          <p:cNvPicPr>
            <a:picLocks noChangeAspect="1"/>
          </p:cNvPicPr>
          <p:nvPr/>
        </p:nvPicPr>
        <p:blipFill>
          <a:blip r:embed="rId2"/>
          <a:stretch>
            <a:fillRect/>
          </a:stretch>
        </p:blipFill>
        <p:spPr>
          <a:xfrm>
            <a:off x="3502124" y="3360500"/>
            <a:ext cx="4349370" cy="3064734"/>
          </a:xfrm>
          <a:prstGeom prst="rect">
            <a:avLst/>
          </a:prstGeom>
          <a:ln>
            <a:noFill/>
          </a:ln>
          <a:effectLst>
            <a:softEdge rad="112500"/>
          </a:effectLst>
        </p:spPr>
      </p:pic>
    </p:spTree>
    <p:extLst>
      <p:ext uri="{BB962C8B-B14F-4D97-AF65-F5344CB8AC3E}">
        <p14:creationId xmlns:p14="http://schemas.microsoft.com/office/powerpoint/2010/main" val="3989731392"/>
      </p:ext>
    </p:extLst>
  </p:cSld>
  <p:clrMapOvr>
    <a:masterClrMapping/>
  </p:clrMapOvr>
  <p:transition>
    <p:newsfla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81844" y="332656"/>
            <a:ext cx="7510909" cy="6678751"/>
          </a:xfrm>
          <a:prstGeom prst="rect">
            <a:avLst/>
          </a:prstGeom>
        </p:spPr>
        <p:txBody>
          <a:bodyPr wrap="square">
            <a:spAutoFit/>
          </a:bodyPr>
          <a:lstStyle/>
          <a:p>
            <a:pPr algn="r" rtl="1"/>
            <a:r>
              <a:rPr lang="ar-EG" u="sng" dirty="0">
                <a:solidFill>
                  <a:srgbClr val="C00000"/>
                </a:solidFill>
                <a:latin typeface="DroidArabicKufi-Regular"/>
              </a:rPr>
              <a:t>كيف تتعامل مع الله؟ </a:t>
            </a:r>
            <a:endParaRPr lang="ar-EG" u="sng" dirty="0" smtClean="0">
              <a:solidFill>
                <a:srgbClr val="C00000"/>
              </a:solidFill>
              <a:latin typeface="DroidArabicKufi-Regular"/>
            </a:endParaRPr>
          </a:p>
          <a:p>
            <a:pPr algn="r" rtl="1"/>
            <a:endParaRPr lang="ar-EG" u="sng" dirty="0" smtClean="0">
              <a:solidFill>
                <a:srgbClr val="C00000"/>
              </a:solidFill>
              <a:latin typeface="DroidArabicKufi-Regular"/>
            </a:endParaRPr>
          </a:p>
          <a:p>
            <a:pPr algn="r" rtl="1"/>
            <a:r>
              <a:rPr lang="ar-EG" b="1" dirty="0" smtClean="0">
                <a:latin typeface="DroidArabicKufi-Regular"/>
                <a:cs typeface="AL-Mohanad" pitchFamily="2" charset="-78"/>
              </a:rPr>
              <a:t>إنّ </a:t>
            </a:r>
            <a:r>
              <a:rPr lang="ar-EG" b="1" dirty="0">
                <a:latin typeface="DroidArabicKufi-Regular"/>
                <a:cs typeface="AL-Mohanad" pitchFamily="2" charset="-78"/>
              </a:rPr>
              <a:t>العلاقة بين الله تعالى وعباده هي علاقة خاصّة يجب أن يراعي فيها المسلم آداباً ومسائل كثيرة في تعامله مع ربّه جلّ وعلا، وإنّ كيفيّة التّعامل مع الله سبحانه ترتكز على أسسٍ نذكر منها : </a:t>
            </a:r>
            <a:endParaRPr lang="ar-EG" b="1" dirty="0" smtClean="0">
              <a:latin typeface="DroidArabicKufi-Regular"/>
              <a:cs typeface="AL-Mohanad" pitchFamily="2" charset="-78"/>
            </a:endParaRPr>
          </a:p>
          <a:p>
            <a:pPr algn="r" rtl="1"/>
            <a:r>
              <a:rPr lang="ar-EG" b="1" dirty="0" smtClean="0">
                <a:latin typeface="DroidArabicKufi-Regular"/>
                <a:cs typeface="AL-Mohanad" pitchFamily="2" charset="-78"/>
              </a:rPr>
              <a:t>إيمان </a:t>
            </a:r>
            <a:r>
              <a:rPr lang="ar-EG" b="1" dirty="0">
                <a:latin typeface="DroidArabicKufi-Regular"/>
                <a:cs typeface="AL-Mohanad" pitchFamily="2" charset="-78"/>
              </a:rPr>
              <a:t>العبد بأنّ الله سبحانه وتعالى هو وحده صاحب الكمال المطلق؛ فهو سبحانه يمتلك من الصّفات العلى ما تجعل الإنسان يطمئن أنّ كلّ ما شرعه الله تعالى وسنّه هو خيرٌ له في الدّنيا والآخرة، وأّنّ صلاح حياته واستقامتها وسعادتها لا تتحقّق إلا باتباع هذا المنهج الرّباني القويم الذي لا يأتيه الباطل من بين يديه ولا من خلفه . </a:t>
            </a:r>
            <a:endParaRPr lang="ar-EG" b="1" dirty="0" smtClean="0">
              <a:latin typeface="DroidArabicKufi-Regular"/>
              <a:cs typeface="AL-Mohanad" pitchFamily="2" charset="-78"/>
            </a:endParaRPr>
          </a:p>
          <a:p>
            <a:pPr algn="r" rtl="1"/>
            <a:endParaRPr lang="ar-EG" b="1" dirty="0">
              <a:latin typeface="DroidArabicKufi-Regular"/>
              <a:cs typeface="AL-Mohanad" pitchFamily="2" charset="-78"/>
            </a:endParaRPr>
          </a:p>
          <a:p>
            <a:pPr algn="r" rtl="1"/>
            <a:r>
              <a:rPr lang="ar-EG" b="1" dirty="0" smtClean="0">
                <a:latin typeface="DroidArabicKufi-Regular"/>
                <a:cs typeface="AL-Mohanad" pitchFamily="2" charset="-78"/>
              </a:rPr>
              <a:t>البعد </a:t>
            </a:r>
            <a:r>
              <a:rPr lang="ar-EG" b="1" dirty="0">
                <a:latin typeface="DroidArabicKufi-Regular"/>
                <a:cs typeface="AL-Mohanad" pitchFamily="2" charset="-78"/>
              </a:rPr>
              <a:t>عن الأعمال الشّركيّة التي تخدش علاقة العبد بربّه سبحانه؛ فالمسلم حريصٌ على توحيد الله تعالى من خلال أفعاله وأقواله، فلا يعمل عملًا من شأنه أن يخلّ بمعنى التّوحيد مثلما تبتدعه بعض الجماعات والفرق من أعمال التّوسل بقبور الصّالحين والأولياء وغير ذلك، فالمسلم يتعامل مع ربّه سبحانه على أنّه هو الوحيد المستحقّ للعبادة وهو الوحيد المستحقّ للتّوجه إليه بالرّجاء والدّعاء وتسليم القلب والمناجاة والاستغفار .</a:t>
            </a:r>
            <a:r>
              <a:rPr lang="ar-EG" sz="2000" dirty="0"/>
              <a:t/>
            </a:r>
            <a:br>
              <a:rPr lang="ar-EG" sz="2000" dirty="0"/>
            </a:br>
            <a:endParaRPr lang="en-US" sz="2000" dirty="0"/>
          </a:p>
        </p:txBody>
      </p:sp>
    </p:spTree>
    <p:extLst>
      <p:ext uri="{BB962C8B-B14F-4D97-AF65-F5344CB8AC3E}">
        <p14:creationId xmlns:p14="http://schemas.microsoft.com/office/powerpoint/2010/main" val="3714000379"/>
      </p:ext>
    </p:extLst>
  </p:cSld>
  <p:clrMapOvr>
    <a:masterClrMapping/>
  </p:clrMapOvr>
  <p:transition>
    <p:newsflash/>
  </p:transition>
  <p:timing>
    <p:tnLst>
      <p:par>
        <p:cTn id="1" dur="indefinite" restart="never" nodeType="tmRoot"/>
      </p:par>
    </p:tnLst>
  </p:timing>
</p:sld>
</file>

<file path=ppt/theme/theme1.xml><?xml version="1.0" encoding="utf-8"?>
<a:theme xmlns:a="http://schemas.openxmlformats.org/drawingml/2006/main" name="Facet">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Office Them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ppt/theme/theme3.xml><?xml version="1.0" encoding="utf-8"?>
<a:theme xmlns:a="http://schemas.openxmlformats.org/drawingml/2006/main" name="Office Them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E1B558C7-619B-49BE-9097-7FCBDADD4EC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2612</Words>
  <Application>Microsoft Office PowerPoint</Application>
  <PresentationFormat>Custom</PresentationFormat>
  <Paragraphs>274</Paragraphs>
  <Slides>53</Slides>
  <Notes>8</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2014-09-20T16:11:52Z</dcterms:created>
  <dcterms:modified xsi:type="dcterms:W3CDTF">2022-03-03T08:30:55Z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TC027879409991</vt:lpwstr>
  </property>
</Properties>
</file>