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404" r:id="rId2"/>
  </p:sldMasterIdLst>
  <p:notesMasterIdLst>
    <p:notesMasterId r:id="rId59"/>
  </p:notesMasterIdLst>
  <p:handoutMasterIdLst>
    <p:handoutMasterId r:id="rId60"/>
  </p:handoutMasterIdLst>
  <p:sldIdLst>
    <p:sldId id="792" r:id="rId3"/>
    <p:sldId id="266" r:id="rId4"/>
    <p:sldId id="786" r:id="rId5"/>
    <p:sldId id="791" r:id="rId6"/>
    <p:sldId id="1035" r:id="rId7"/>
    <p:sldId id="787" r:id="rId8"/>
    <p:sldId id="788" r:id="rId9"/>
    <p:sldId id="859" r:id="rId10"/>
    <p:sldId id="864" r:id="rId11"/>
    <p:sldId id="794" r:id="rId12"/>
    <p:sldId id="1065" r:id="rId13"/>
    <p:sldId id="1038" r:id="rId14"/>
    <p:sldId id="1066" r:id="rId15"/>
    <p:sldId id="1067" r:id="rId16"/>
    <p:sldId id="930" r:id="rId17"/>
    <p:sldId id="1039" r:id="rId18"/>
    <p:sldId id="1040" r:id="rId19"/>
    <p:sldId id="1041" r:id="rId20"/>
    <p:sldId id="1044" r:id="rId21"/>
    <p:sldId id="1043" r:id="rId22"/>
    <p:sldId id="992" r:id="rId23"/>
    <p:sldId id="998" r:id="rId24"/>
    <p:sldId id="999" r:id="rId25"/>
    <p:sldId id="1045" r:id="rId26"/>
    <p:sldId id="1001" r:id="rId27"/>
    <p:sldId id="1046" r:id="rId28"/>
    <p:sldId id="1068" r:id="rId29"/>
    <p:sldId id="1069" r:id="rId30"/>
    <p:sldId id="1070" r:id="rId31"/>
    <p:sldId id="1071" r:id="rId32"/>
    <p:sldId id="1048" r:id="rId33"/>
    <p:sldId id="1008" r:id="rId34"/>
    <p:sldId id="1051" r:id="rId35"/>
    <p:sldId id="1052" r:id="rId36"/>
    <p:sldId id="1053" r:id="rId37"/>
    <p:sldId id="1016" r:id="rId38"/>
    <p:sldId id="1021" r:id="rId39"/>
    <p:sldId id="1022" r:id="rId40"/>
    <p:sldId id="1054" r:id="rId41"/>
    <p:sldId id="1024" r:id="rId42"/>
    <p:sldId id="1055" r:id="rId43"/>
    <p:sldId id="1056" r:id="rId44"/>
    <p:sldId id="1072" r:id="rId45"/>
    <p:sldId id="1058" r:id="rId46"/>
    <p:sldId id="1073" r:id="rId47"/>
    <p:sldId id="1060" r:id="rId48"/>
    <p:sldId id="1032" r:id="rId49"/>
    <p:sldId id="1061" r:id="rId50"/>
    <p:sldId id="1063" r:id="rId51"/>
    <p:sldId id="1074" r:id="rId52"/>
    <p:sldId id="1062" r:id="rId53"/>
    <p:sldId id="1075" r:id="rId54"/>
    <p:sldId id="1064" r:id="rId55"/>
    <p:sldId id="1027" r:id="rId56"/>
    <p:sldId id="1017" r:id="rId57"/>
    <p:sldId id="1018" r:id="rId58"/>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9A0000"/>
    <a:srgbClr val="660066"/>
    <a:srgbClr val="993366"/>
    <a:srgbClr val="0000F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89065" autoAdjust="0"/>
  </p:normalViewPr>
  <p:slideViewPr>
    <p:cSldViewPr showGuides="1">
      <p:cViewPr varScale="1">
        <p:scale>
          <a:sx n="65" d="100"/>
          <a:sy n="65" d="100"/>
        </p:scale>
        <p:origin x="-924" y="444"/>
      </p:cViewPr>
      <p:guideLst>
        <p:guide orient="horz" pos="2160"/>
        <p:guide pos="3839"/>
      </p:guideLst>
    </p:cSldViewPr>
  </p:slideViewPr>
  <p:outlineViewPr>
    <p:cViewPr>
      <p:scale>
        <a:sx n="33" d="100"/>
        <a:sy n="33" d="100"/>
      </p:scale>
      <p:origin x="0" y="6996"/>
    </p:cViewPr>
  </p:outlin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F0F24-D63C-4DCF-A20E-8DC7C39BA26E}"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152AAE1F-4B2B-4C65-BD5E-51B505EBBA28}">
      <dgm:prSet phldrT="[Text]" custT="1"/>
      <dgm:spPr>
        <a:solidFill>
          <a:schemeClr val="bg1">
            <a:lumMod val="85000"/>
            <a:alpha val="50000"/>
          </a:schemeClr>
        </a:solidFill>
      </dgm:spPr>
      <dgm:t>
        <a:bodyPr/>
        <a:lstStyle/>
        <a:p>
          <a:pPr rtl="1"/>
          <a:r>
            <a:rPr lang="ar-EG" sz="2800" b="1" dirty="0" smtClean="0">
              <a:latin typeface="Traditional Arabic" pitchFamily="18" charset="-78"/>
              <a:cs typeface="Traditional Arabic" pitchFamily="18" charset="-78"/>
            </a:rPr>
            <a:t>مهارات التواصل</a:t>
          </a:r>
          <a:endParaRPr lang="ar-EG" sz="2800" dirty="0">
            <a:latin typeface="Traditional Arabic" pitchFamily="18" charset="-78"/>
            <a:cs typeface="Traditional Arabic" pitchFamily="18" charset="-78"/>
          </a:endParaRPr>
        </a:p>
      </dgm:t>
    </dgm:pt>
    <dgm:pt modelId="{90ABF439-EB4F-47F3-9FDC-0F633E1D2783}" type="parTrans" cxnId="{2F9D1DA4-556B-40CC-970B-617827BB5E21}">
      <dgm:prSet/>
      <dgm:spPr/>
      <dgm:t>
        <a:bodyPr/>
        <a:lstStyle/>
        <a:p>
          <a:pPr rtl="1"/>
          <a:endParaRPr lang="ar-EG"/>
        </a:p>
      </dgm:t>
    </dgm:pt>
    <dgm:pt modelId="{0EB26C2D-487A-4ABB-B5C9-57CD8A094530}" type="sibTrans" cxnId="{2F9D1DA4-556B-40CC-970B-617827BB5E21}">
      <dgm:prSet/>
      <dgm:spPr/>
      <dgm:t>
        <a:bodyPr/>
        <a:lstStyle/>
        <a:p>
          <a:pPr rtl="1"/>
          <a:endParaRPr lang="ar-EG"/>
        </a:p>
      </dgm:t>
    </dgm:pt>
    <dgm:pt modelId="{85D8A35A-C006-43FC-A987-9963F1A89C16}">
      <dgm:prSet custT="1"/>
      <dgm:spPr>
        <a:solidFill>
          <a:schemeClr val="bg1">
            <a:lumMod val="85000"/>
            <a:alpha val="50000"/>
          </a:schemeClr>
        </a:solidFill>
      </dgm:spPr>
      <dgm:t>
        <a:bodyPr/>
        <a:lstStyle/>
        <a:p>
          <a:pPr rtl="1"/>
          <a:r>
            <a:rPr lang="ar-EG" sz="2800" b="1" dirty="0" smtClean="0">
              <a:latin typeface="Traditional Arabic" pitchFamily="18" charset="-78"/>
              <a:cs typeface="Traditional Arabic" pitchFamily="18" charset="-78"/>
            </a:rPr>
            <a:t>الأدوار والقواعد الاجتماعية</a:t>
          </a:r>
          <a:endParaRPr lang="en-US" sz="2800" dirty="0">
            <a:latin typeface="Traditional Arabic" pitchFamily="18" charset="-78"/>
            <a:cs typeface="Traditional Arabic" pitchFamily="18" charset="-78"/>
          </a:endParaRPr>
        </a:p>
      </dgm:t>
    </dgm:pt>
    <dgm:pt modelId="{7811320C-EBB4-40EA-A616-34B3D33EA2EB}" type="parTrans" cxnId="{89B9DCDE-D7FE-4DC6-AAE9-90447C84ABA4}">
      <dgm:prSet/>
      <dgm:spPr/>
      <dgm:t>
        <a:bodyPr/>
        <a:lstStyle/>
        <a:p>
          <a:pPr rtl="1"/>
          <a:endParaRPr lang="ar-EG"/>
        </a:p>
      </dgm:t>
    </dgm:pt>
    <dgm:pt modelId="{ECEB696D-1C09-48B7-8651-E3B142D45970}" type="sibTrans" cxnId="{89B9DCDE-D7FE-4DC6-AAE9-90447C84ABA4}">
      <dgm:prSet/>
      <dgm:spPr/>
      <dgm:t>
        <a:bodyPr/>
        <a:lstStyle/>
        <a:p>
          <a:pPr rtl="1"/>
          <a:endParaRPr lang="ar-EG"/>
        </a:p>
      </dgm:t>
    </dgm:pt>
    <dgm:pt modelId="{1CA52E08-61E3-4815-AF96-AE55E1CE4FF7}">
      <dgm:prSet custT="1"/>
      <dgm:spPr>
        <a:solidFill>
          <a:schemeClr val="bg1">
            <a:lumMod val="85000"/>
            <a:alpha val="50000"/>
          </a:schemeClr>
        </a:solidFill>
      </dgm:spPr>
      <dgm:t>
        <a:bodyPr/>
        <a:lstStyle/>
        <a:p>
          <a:pPr rtl="1"/>
          <a:r>
            <a:rPr lang="ar-EG" sz="2800" b="1" dirty="0" smtClean="0">
              <a:latin typeface="Traditional Arabic" pitchFamily="18" charset="-78"/>
              <a:cs typeface="Traditional Arabic" pitchFamily="18" charset="-78"/>
            </a:rPr>
            <a:t>فهم دوافع الآخرين</a:t>
          </a:r>
          <a:endParaRPr lang="en-US" sz="2800" dirty="0">
            <a:latin typeface="Traditional Arabic" pitchFamily="18" charset="-78"/>
            <a:cs typeface="Traditional Arabic" pitchFamily="18" charset="-78"/>
          </a:endParaRPr>
        </a:p>
      </dgm:t>
    </dgm:pt>
    <dgm:pt modelId="{7B42E94B-D7E9-4138-A5CA-FBD6BD64370D}" type="parTrans" cxnId="{B90A7192-4658-4669-9048-438D1B88318B}">
      <dgm:prSet/>
      <dgm:spPr/>
      <dgm:t>
        <a:bodyPr/>
        <a:lstStyle/>
        <a:p>
          <a:pPr rtl="1"/>
          <a:endParaRPr lang="ar-EG"/>
        </a:p>
      </dgm:t>
    </dgm:pt>
    <dgm:pt modelId="{EAF3017D-4972-4311-8E04-113835FE2515}" type="sibTrans" cxnId="{B90A7192-4658-4669-9048-438D1B88318B}">
      <dgm:prSet/>
      <dgm:spPr/>
      <dgm:t>
        <a:bodyPr/>
        <a:lstStyle/>
        <a:p>
          <a:pPr rtl="1"/>
          <a:endParaRPr lang="ar-EG"/>
        </a:p>
      </dgm:t>
    </dgm:pt>
    <dgm:pt modelId="{2961FA7A-D121-4C09-9641-96BEAE2A1369}">
      <dgm:prSet custT="1"/>
      <dgm:spPr>
        <a:solidFill>
          <a:schemeClr val="bg1">
            <a:lumMod val="85000"/>
            <a:alpha val="50000"/>
          </a:schemeClr>
        </a:solidFill>
      </dgm:spPr>
      <dgm:t>
        <a:bodyPr/>
        <a:lstStyle/>
        <a:p>
          <a:pPr rtl="1"/>
          <a:r>
            <a:rPr lang="ar-EG" sz="2800" b="1" dirty="0" smtClean="0">
              <a:latin typeface="Traditional Arabic" pitchFamily="18" charset="-78"/>
              <a:cs typeface="Traditional Arabic" pitchFamily="18" charset="-78"/>
            </a:rPr>
            <a:t>السيطرة على الانطباع</a:t>
          </a:r>
          <a:endParaRPr lang="en-US" sz="2800" dirty="0">
            <a:latin typeface="Traditional Arabic" pitchFamily="18" charset="-78"/>
            <a:cs typeface="Traditional Arabic" pitchFamily="18" charset="-78"/>
          </a:endParaRPr>
        </a:p>
      </dgm:t>
    </dgm:pt>
    <dgm:pt modelId="{FCFA4AF5-6E66-4B47-BAA8-9C615D4253AC}" type="parTrans" cxnId="{CAB8CAE1-9324-44A2-B427-4D064799AB8D}">
      <dgm:prSet/>
      <dgm:spPr/>
      <dgm:t>
        <a:bodyPr/>
        <a:lstStyle/>
        <a:p>
          <a:pPr rtl="1"/>
          <a:endParaRPr lang="ar-EG"/>
        </a:p>
      </dgm:t>
    </dgm:pt>
    <dgm:pt modelId="{1392CC35-2E13-4217-AD5A-5ABB3E5C73C6}" type="sibTrans" cxnId="{CAB8CAE1-9324-44A2-B427-4D064799AB8D}">
      <dgm:prSet/>
      <dgm:spPr/>
      <dgm:t>
        <a:bodyPr/>
        <a:lstStyle/>
        <a:p>
          <a:pPr rtl="1"/>
          <a:endParaRPr lang="ar-EG"/>
        </a:p>
      </dgm:t>
    </dgm:pt>
    <dgm:pt modelId="{8DCA2772-5CB9-4C11-ADEE-827AE493DF34}" type="pres">
      <dgm:prSet presAssocID="{25AF0F24-D63C-4DCF-A20E-8DC7C39BA26E}" presName="Name0" presStyleCnt="0">
        <dgm:presLayoutVars>
          <dgm:dir/>
          <dgm:resizeHandles val="exact"/>
        </dgm:presLayoutVars>
      </dgm:prSet>
      <dgm:spPr/>
    </dgm:pt>
    <dgm:pt modelId="{77DB3490-772C-485B-A399-5554D6A7FEBC}" type="pres">
      <dgm:prSet presAssocID="{152AAE1F-4B2B-4C65-BD5E-51B505EBBA28}" presName="Name5" presStyleLbl="vennNode1" presStyleIdx="0" presStyleCnt="4">
        <dgm:presLayoutVars>
          <dgm:bulletEnabled val="1"/>
        </dgm:presLayoutVars>
      </dgm:prSet>
      <dgm:spPr/>
      <dgm:t>
        <a:bodyPr/>
        <a:lstStyle/>
        <a:p>
          <a:pPr rtl="1"/>
          <a:endParaRPr lang="ar-EG"/>
        </a:p>
      </dgm:t>
    </dgm:pt>
    <dgm:pt modelId="{24BFE59E-5F60-46A0-A2B5-BD59B39B4320}" type="pres">
      <dgm:prSet presAssocID="{0EB26C2D-487A-4ABB-B5C9-57CD8A094530}" presName="space" presStyleCnt="0"/>
      <dgm:spPr/>
    </dgm:pt>
    <dgm:pt modelId="{03A5686D-0742-40A2-9247-33889580B6B4}" type="pres">
      <dgm:prSet presAssocID="{85D8A35A-C006-43FC-A987-9963F1A89C16}" presName="Name5" presStyleLbl="vennNode1" presStyleIdx="1" presStyleCnt="4">
        <dgm:presLayoutVars>
          <dgm:bulletEnabled val="1"/>
        </dgm:presLayoutVars>
      </dgm:prSet>
      <dgm:spPr/>
      <dgm:t>
        <a:bodyPr/>
        <a:lstStyle/>
        <a:p>
          <a:pPr rtl="1"/>
          <a:endParaRPr lang="ar-EG"/>
        </a:p>
      </dgm:t>
    </dgm:pt>
    <dgm:pt modelId="{1BF908CA-3616-477E-8814-B9448936E673}" type="pres">
      <dgm:prSet presAssocID="{ECEB696D-1C09-48B7-8651-E3B142D45970}" presName="space" presStyleCnt="0"/>
      <dgm:spPr/>
    </dgm:pt>
    <dgm:pt modelId="{69A3371E-F9BB-429E-9B23-96DF59BAB9DC}" type="pres">
      <dgm:prSet presAssocID="{1CA52E08-61E3-4815-AF96-AE55E1CE4FF7}" presName="Name5" presStyleLbl="vennNode1" presStyleIdx="2" presStyleCnt="4">
        <dgm:presLayoutVars>
          <dgm:bulletEnabled val="1"/>
        </dgm:presLayoutVars>
      </dgm:prSet>
      <dgm:spPr/>
      <dgm:t>
        <a:bodyPr/>
        <a:lstStyle/>
        <a:p>
          <a:pPr rtl="1"/>
          <a:endParaRPr lang="ar-EG"/>
        </a:p>
      </dgm:t>
    </dgm:pt>
    <dgm:pt modelId="{6DD44B08-0F7C-4D83-8234-159E1CAA9496}" type="pres">
      <dgm:prSet presAssocID="{EAF3017D-4972-4311-8E04-113835FE2515}" presName="space" presStyleCnt="0"/>
      <dgm:spPr/>
    </dgm:pt>
    <dgm:pt modelId="{A08C2FD2-F500-4F71-898F-6AA7AB3B659B}" type="pres">
      <dgm:prSet presAssocID="{2961FA7A-D121-4C09-9641-96BEAE2A1369}" presName="Name5" presStyleLbl="vennNode1" presStyleIdx="3" presStyleCnt="4">
        <dgm:presLayoutVars>
          <dgm:bulletEnabled val="1"/>
        </dgm:presLayoutVars>
      </dgm:prSet>
      <dgm:spPr/>
      <dgm:t>
        <a:bodyPr/>
        <a:lstStyle/>
        <a:p>
          <a:pPr rtl="1"/>
          <a:endParaRPr lang="ar-EG"/>
        </a:p>
      </dgm:t>
    </dgm:pt>
  </dgm:ptLst>
  <dgm:cxnLst>
    <dgm:cxn modelId="{AC422DA1-DE69-4090-B1DE-9A0D34372BA6}" type="presOf" srcId="{1CA52E08-61E3-4815-AF96-AE55E1CE4FF7}" destId="{69A3371E-F9BB-429E-9B23-96DF59BAB9DC}" srcOrd="0" destOrd="0" presId="urn:microsoft.com/office/officeart/2005/8/layout/venn3"/>
    <dgm:cxn modelId="{2F9D1DA4-556B-40CC-970B-617827BB5E21}" srcId="{25AF0F24-D63C-4DCF-A20E-8DC7C39BA26E}" destId="{152AAE1F-4B2B-4C65-BD5E-51B505EBBA28}" srcOrd="0" destOrd="0" parTransId="{90ABF439-EB4F-47F3-9FDC-0F633E1D2783}" sibTransId="{0EB26C2D-487A-4ABB-B5C9-57CD8A094530}"/>
    <dgm:cxn modelId="{FC101344-B9D2-4157-A009-3227F6FA5CC1}" type="presOf" srcId="{2961FA7A-D121-4C09-9641-96BEAE2A1369}" destId="{A08C2FD2-F500-4F71-898F-6AA7AB3B659B}" srcOrd="0" destOrd="0" presId="urn:microsoft.com/office/officeart/2005/8/layout/venn3"/>
    <dgm:cxn modelId="{89B9DCDE-D7FE-4DC6-AAE9-90447C84ABA4}" srcId="{25AF0F24-D63C-4DCF-A20E-8DC7C39BA26E}" destId="{85D8A35A-C006-43FC-A987-9963F1A89C16}" srcOrd="1" destOrd="0" parTransId="{7811320C-EBB4-40EA-A616-34B3D33EA2EB}" sibTransId="{ECEB696D-1C09-48B7-8651-E3B142D45970}"/>
    <dgm:cxn modelId="{B90A7192-4658-4669-9048-438D1B88318B}" srcId="{25AF0F24-D63C-4DCF-A20E-8DC7C39BA26E}" destId="{1CA52E08-61E3-4815-AF96-AE55E1CE4FF7}" srcOrd="2" destOrd="0" parTransId="{7B42E94B-D7E9-4138-A5CA-FBD6BD64370D}" sibTransId="{EAF3017D-4972-4311-8E04-113835FE2515}"/>
    <dgm:cxn modelId="{02191EE9-57BB-4CF9-A903-B781487090D0}" type="presOf" srcId="{25AF0F24-D63C-4DCF-A20E-8DC7C39BA26E}" destId="{8DCA2772-5CB9-4C11-ADEE-827AE493DF34}" srcOrd="0" destOrd="0" presId="urn:microsoft.com/office/officeart/2005/8/layout/venn3"/>
    <dgm:cxn modelId="{E6C13EDA-E4FE-4469-AD9C-E05D9C8AEA37}" type="presOf" srcId="{85D8A35A-C006-43FC-A987-9963F1A89C16}" destId="{03A5686D-0742-40A2-9247-33889580B6B4}" srcOrd="0" destOrd="0" presId="urn:microsoft.com/office/officeart/2005/8/layout/venn3"/>
    <dgm:cxn modelId="{CAB8CAE1-9324-44A2-B427-4D064799AB8D}" srcId="{25AF0F24-D63C-4DCF-A20E-8DC7C39BA26E}" destId="{2961FA7A-D121-4C09-9641-96BEAE2A1369}" srcOrd="3" destOrd="0" parTransId="{FCFA4AF5-6E66-4B47-BAA8-9C615D4253AC}" sibTransId="{1392CC35-2E13-4217-AD5A-5ABB3E5C73C6}"/>
    <dgm:cxn modelId="{20BA8A09-5AC5-44FD-A9F5-30D9E7097A13}" type="presOf" srcId="{152AAE1F-4B2B-4C65-BD5E-51B505EBBA28}" destId="{77DB3490-772C-485B-A399-5554D6A7FEBC}" srcOrd="0" destOrd="0" presId="urn:microsoft.com/office/officeart/2005/8/layout/venn3"/>
    <dgm:cxn modelId="{8EC367E5-D317-4E8F-8001-BB5474B80A3D}" type="presParOf" srcId="{8DCA2772-5CB9-4C11-ADEE-827AE493DF34}" destId="{77DB3490-772C-485B-A399-5554D6A7FEBC}" srcOrd="0" destOrd="0" presId="urn:microsoft.com/office/officeart/2005/8/layout/venn3"/>
    <dgm:cxn modelId="{D0AF88EF-F74C-4AAB-B058-008C0047C058}" type="presParOf" srcId="{8DCA2772-5CB9-4C11-ADEE-827AE493DF34}" destId="{24BFE59E-5F60-46A0-A2B5-BD59B39B4320}" srcOrd="1" destOrd="0" presId="urn:microsoft.com/office/officeart/2005/8/layout/venn3"/>
    <dgm:cxn modelId="{813ED89E-7A92-4505-B811-ABFA3CB635D4}" type="presParOf" srcId="{8DCA2772-5CB9-4C11-ADEE-827AE493DF34}" destId="{03A5686D-0742-40A2-9247-33889580B6B4}" srcOrd="2" destOrd="0" presId="urn:microsoft.com/office/officeart/2005/8/layout/venn3"/>
    <dgm:cxn modelId="{3819B144-1DCC-4A59-8DB7-7DB6CB133562}" type="presParOf" srcId="{8DCA2772-5CB9-4C11-ADEE-827AE493DF34}" destId="{1BF908CA-3616-477E-8814-B9448936E673}" srcOrd="3" destOrd="0" presId="urn:microsoft.com/office/officeart/2005/8/layout/venn3"/>
    <dgm:cxn modelId="{5C56C45B-8F39-4811-A135-799EA15A36F5}" type="presParOf" srcId="{8DCA2772-5CB9-4C11-ADEE-827AE493DF34}" destId="{69A3371E-F9BB-429E-9B23-96DF59BAB9DC}" srcOrd="4" destOrd="0" presId="urn:microsoft.com/office/officeart/2005/8/layout/venn3"/>
    <dgm:cxn modelId="{BDE41713-BF02-4CD6-B8AF-F585DD2F56AC}" type="presParOf" srcId="{8DCA2772-5CB9-4C11-ADEE-827AE493DF34}" destId="{6DD44B08-0F7C-4D83-8234-159E1CAA9496}" srcOrd="5" destOrd="0" presId="urn:microsoft.com/office/officeart/2005/8/layout/venn3"/>
    <dgm:cxn modelId="{123BBE16-E058-44FA-81D0-6F5C405497B9}" type="presParOf" srcId="{8DCA2772-5CB9-4C11-ADEE-827AE493DF34}" destId="{A08C2FD2-F500-4F71-898F-6AA7AB3B659B}"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954D71-A0DD-4A78-B34F-CFBE5E00A712}" type="doc">
      <dgm:prSet loTypeId="urn:microsoft.com/office/officeart/2005/8/layout/cycle1" loCatId="cycle" qsTypeId="urn:microsoft.com/office/officeart/2005/8/quickstyle/simple1" qsCatId="simple" csTypeId="urn:microsoft.com/office/officeart/2005/8/colors/accent1_2" csCatId="accent1" phldr="1"/>
      <dgm:spPr/>
      <dgm:t>
        <a:bodyPr/>
        <a:lstStyle/>
        <a:p>
          <a:pPr rtl="1"/>
          <a:endParaRPr lang="ar-EG"/>
        </a:p>
      </dgm:t>
    </dgm:pt>
    <dgm:pt modelId="{5DFD9498-7FC0-40DD-8009-5C2D6457367A}">
      <dgm:prSet phldrT="[Text]" custT="1"/>
      <dgm:spPr/>
      <dgm:t>
        <a:bodyPr/>
        <a:lstStyle/>
        <a:p>
          <a:pPr rtl="1"/>
          <a:r>
            <a:rPr lang="ar-EG" sz="2800" b="1" dirty="0" smtClean="0">
              <a:latin typeface="Traditional Arabic" pitchFamily="18" charset="-78"/>
              <a:cs typeface="Traditional Arabic" pitchFamily="18" charset="-78"/>
            </a:rPr>
            <a:t>الكفاية اللغوية</a:t>
          </a:r>
          <a:endParaRPr lang="ar-EG" sz="2800" dirty="0">
            <a:latin typeface="Traditional Arabic" pitchFamily="18" charset="-78"/>
            <a:cs typeface="Traditional Arabic" pitchFamily="18" charset="-78"/>
          </a:endParaRPr>
        </a:p>
      </dgm:t>
    </dgm:pt>
    <dgm:pt modelId="{DC4B4966-C43B-4B52-95A5-B0750C3F8BA4}" type="parTrans" cxnId="{C93A13FF-FFEE-49F1-8F3B-1A5CB8A598F0}">
      <dgm:prSet/>
      <dgm:spPr/>
      <dgm:t>
        <a:bodyPr/>
        <a:lstStyle/>
        <a:p>
          <a:pPr rtl="1"/>
          <a:endParaRPr lang="ar-EG"/>
        </a:p>
      </dgm:t>
    </dgm:pt>
    <dgm:pt modelId="{6BAB6F29-C5A5-423D-B8B9-D5F7250C5F52}" type="sibTrans" cxnId="{C93A13FF-FFEE-49F1-8F3B-1A5CB8A598F0}">
      <dgm:prSet/>
      <dgm:spPr>
        <a:solidFill>
          <a:schemeClr val="bg1">
            <a:lumMod val="85000"/>
          </a:schemeClr>
        </a:solidFill>
      </dgm:spPr>
      <dgm:t>
        <a:bodyPr/>
        <a:lstStyle/>
        <a:p>
          <a:pPr rtl="1"/>
          <a:endParaRPr lang="ar-EG"/>
        </a:p>
      </dgm:t>
    </dgm:pt>
    <dgm:pt modelId="{80AF0845-D46E-4AC1-A2F7-9CED8D874905}">
      <dgm:prSet custT="1"/>
      <dgm:spPr/>
      <dgm:t>
        <a:bodyPr/>
        <a:lstStyle/>
        <a:p>
          <a:pPr rtl="1"/>
          <a:r>
            <a:rPr lang="ar-EG" sz="2800" b="1" dirty="0" smtClean="0">
              <a:latin typeface="Traditional Arabic" pitchFamily="18" charset="-78"/>
              <a:cs typeface="Traditional Arabic" pitchFamily="18" charset="-78"/>
            </a:rPr>
            <a:t>الافتراضات السابقة</a:t>
          </a:r>
          <a:endParaRPr lang="en-US" sz="2800" dirty="0">
            <a:latin typeface="Traditional Arabic" pitchFamily="18" charset="-78"/>
            <a:cs typeface="Traditional Arabic" pitchFamily="18" charset="-78"/>
          </a:endParaRPr>
        </a:p>
      </dgm:t>
    </dgm:pt>
    <dgm:pt modelId="{681EFC1F-E747-461C-B726-90AF5F65C568}" type="parTrans" cxnId="{E38F5075-73B9-40D3-80C2-750A348EFBB3}">
      <dgm:prSet/>
      <dgm:spPr/>
      <dgm:t>
        <a:bodyPr/>
        <a:lstStyle/>
        <a:p>
          <a:pPr rtl="1"/>
          <a:endParaRPr lang="ar-EG"/>
        </a:p>
      </dgm:t>
    </dgm:pt>
    <dgm:pt modelId="{56056CAA-5DAB-4EE0-AF2B-105817D67BED}" type="sibTrans" cxnId="{E38F5075-73B9-40D3-80C2-750A348EFBB3}">
      <dgm:prSet/>
      <dgm:spPr>
        <a:solidFill>
          <a:schemeClr val="bg1">
            <a:lumMod val="85000"/>
          </a:schemeClr>
        </a:solidFill>
      </dgm:spPr>
      <dgm:t>
        <a:bodyPr/>
        <a:lstStyle/>
        <a:p>
          <a:pPr rtl="1"/>
          <a:endParaRPr lang="ar-EG"/>
        </a:p>
      </dgm:t>
    </dgm:pt>
    <dgm:pt modelId="{75041025-5E3E-47B9-B10F-E7A430F8E0FF}">
      <dgm:prSet custT="1"/>
      <dgm:spPr/>
      <dgm:t>
        <a:bodyPr/>
        <a:lstStyle/>
        <a:p>
          <a:pPr rtl="1"/>
          <a:r>
            <a:rPr lang="ar-EG" sz="2800" b="1" dirty="0" smtClean="0">
              <a:latin typeface="Traditional Arabic" pitchFamily="18" charset="-78"/>
              <a:cs typeface="Traditional Arabic" pitchFamily="18" charset="-78"/>
            </a:rPr>
            <a:t>رجع الأثر</a:t>
          </a:r>
          <a:endParaRPr lang="en-US" sz="2800" dirty="0">
            <a:latin typeface="Traditional Arabic" pitchFamily="18" charset="-78"/>
            <a:cs typeface="Traditional Arabic" pitchFamily="18" charset="-78"/>
          </a:endParaRPr>
        </a:p>
      </dgm:t>
    </dgm:pt>
    <dgm:pt modelId="{2A984CB6-3682-49D8-B814-DDB1EA65F5F9}" type="parTrans" cxnId="{18618D86-36B9-4A89-BDE4-27DB487C0F3B}">
      <dgm:prSet/>
      <dgm:spPr/>
      <dgm:t>
        <a:bodyPr/>
        <a:lstStyle/>
        <a:p>
          <a:pPr rtl="1"/>
          <a:endParaRPr lang="ar-EG"/>
        </a:p>
      </dgm:t>
    </dgm:pt>
    <dgm:pt modelId="{23BD4738-1FD7-4755-9572-6AB4317BC950}" type="sibTrans" cxnId="{18618D86-36B9-4A89-BDE4-27DB487C0F3B}">
      <dgm:prSet/>
      <dgm:spPr>
        <a:solidFill>
          <a:schemeClr val="bg1">
            <a:lumMod val="85000"/>
          </a:schemeClr>
        </a:solidFill>
      </dgm:spPr>
      <dgm:t>
        <a:bodyPr/>
        <a:lstStyle/>
        <a:p>
          <a:pPr rtl="1"/>
          <a:endParaRPr lang="ar-EG"/>
        </a:p>
      </dgm:t>
    </dgm:pt>
    <dgm:pt modelId="{E704C581-CEEB-41A3-AED8-8F1FFDE67E62}">
      <dgm:prSet custT="1"/>
      <dgm:spPr/>
      <dgm:t>
        <a:bodyPr/>
        <a:lstStyle/>
        <a:p>
          <a:pPr rtl="1"/>
          <a:r>
            <a:rPr lang="ar-EG" sz="2800" b="1" dirty="0" smtClean="0">
              <a:latin typeface="Traditional Arabic" pitchFamily="18" charset="-78"/>
              <a:cs typeface="Traditional Arabic" pitchFamily="18" charset="-78"/>
            </a:rPr>
            <a:t>الضجّة والتشويش</a:t>
          </a:r>
          <a:endParaRPr lang="en-US" sz="2800" dirty="0">
            <a:latin typeface="Traditional Arabic" pitchFamily="18" charset="-78"/>
            <a:cs typeface="Traditional Arabic" pitchFamily="18" charset="-78"/>
          </a:endParaRPr>
        </a:p>
      </dgm:t>
    </dgm:pt>
    <dgm:pt modelId="{284CC96E-CD3E-4E59-9797-44C22AB2E7FC}" type="parTrans" cxnId="{ED32F800-82D9-4C14-92FA-802174EF25BC}">
      <dgm:prSet/>
      <dgm:spPr/>
      <dgm:t>
        <a:bodyPr/>
        <a:lstStyle/>
        <a:p>
          <a:pPr rtl="1"/>
          <a:endParaRPr lang="ar-EG"/>
        </a:p>
      </dgm:t>
    </dgm:pt>
    <dgm:pt modelId="{BCB179E1-89C0-49BD-831D-8FAD30508B04}" type="sibTrans" cxnId="{ED32F800-82D9-4C14-92FA-802174EF25BC}">
      <dgm:prSet/>
      <dgm:spPr>
        <a:solidFill>
          <a:schemeClr val="bg1">
            <a:lumMod val="85000"/>
          </a:schemeClr>
        </a:solidFill>
      </dgm:spPr>
      <dgm:t>
        <a:bodyPr/>
        <a:lstStyle/>
        <a:p>
          <a:pPr rtl="1"/>
          <a:endParaRPr lang="ar-EG"/>
        </a:p>
      </dgm:t>
    </dgm:pt>
    <dgm:pt modelId="{CAFFF4C6-BB8A-49BB-8288-1F7177F0AEFC}" type="pres">
      <dgm:prSet presAssocID="{5C954D71-A0DD-4A78-B34F-CFBE5E00A712}" presName="cycle" presStyleCnt="0">
        <dgm:presLayoutVars>
          <dgm:dir/>
          <dgm:resizeHandles val="exact"/>
        </dgm:presLayoutVars>
      </dgm:prSet>
      <dgm:spPr/>
    </dgm:pt>
    <dgm:pt modelId="{361D1EE3-EE89-4C4F-8072-AAC6B291C178}" type="pres">
      <dgm:prSet presAssocID="{5DFD9498-7FC0-40DD-8009-5C2D6457367A}" presName="dummy" presStyleCnt="0"/>
      <dgm:spPr/>
    </dgm:pt>
    <dgm:pt modelId="{E64239E0-6611-4845-B326-05438DC3746F}" type="pres">
      <dgm:prSet presAssocID="{5DFD9498-7FC0-40DD-8009-5C2D6457367A}" presName="node" presStyleLbl="revTx" presStyleIdx="0" presStyleCnt="4">
        <dgm:presLayoutVars>
          <dgm:bulletEnabled val="1"/>
        </dgm:presLayoutVars>
      </dgm:prSet>
      <dgm:spPr/>
      <dgm:t>
        <a:bodyPr/>
        <a:lstStyle/>
        <a:p>
          <a:pPr rtl="1"/>
          <a:endParaRPr lang="ar-EG"/>
        </a:p>
      </dgm:t>
    </dgm:pt>
    <dgm:pt modelId="{7422F86E-6077-46C8-BAE1-002CB1EDDE8D}" type="pres">
      <dgm:prSet presAssocID="{6BAB6F29-C5A5-423D-B8B9-D5F7250C5F52}" presName="sibTrans" presStyleLbl="node1" presStyleIdx="0" presStyleCnt="4"/>
      <dgm:spPr/>
    </dgm:pt>
    <dgm:pt modelId="{F65F7100-29DB-4704-B243-EC304FC5137A}" type="pres">
      <dgm:prSet presAssocID="{80AF0845-D46E-4AC1-A2F7-9CED8D874905}" presName="dummy" presStyleCnt="0"/>
      <dgm:spPr/>
    </dgm:pt>
    <dgm:pt modelId="{2805886C-3D35-44BF-A93E-DD98A578065F}" type="pres">
      <dgm:prSet presAssocID="{80AF0845-D46E-4AC1-A2F7-9CED8D874905}" presName="node" presStyleLbl="revTx" presStyleIdx="1" presStyleCnt="4">
        <dgm:presLayoutVars>
          <dgm:bulletEnabled val="1"/>
        </dgm:presLayoutVars>
      </dgm:prSet>
      <dgm:spPr/>
    </dgm:pt>
    <dgm:pt modelId="{1ED72AA2-A158-4437-8152-861585942474}" type="pres">
      <dgm:prSet presAssocID="{56056CAA-5DAB-4EE0-AF2B-105817D67BED}" presName="sibTrans" presStyleLbl="node1" presStyleIdx="1" presStyleCnt="4"/>
      <dgm:spPr/>
    </dgm:pt>
    <dgm:pt modelId="{3A62F44D-92B8-467E-97B5-B431128E3ACB}" type="pres">
      <dgm:prSet presAssocID="{75041025-5E3E-47B9-B10F-E7A430F8E0FF}" presName="dummy" presStyleCnt="0"/>
      <dgm:spPr/>
    </dgm:pt>
    <dgm:pt modelId="{6E9B61F3-0CE1-4006-9FFE-5130C1E0E9DB}" type="pres">
      <dgm:prSet presAssocID="{75041025-5E3E-47B9-B10F-E7A430F8E0FF}" presName="node" presStyleLbl="revTx" presStyleIdx="2" presStyleCnt="4">
        <dgm:presLayoutVars>
          <dgm:bulletEnabled val="1"/>
        </dgm:presLayoutVars>
      </dgm:prSet>
      <dgm:spPr/>
    </dgm:pt>
    <dgm:pt modelId="{E94E1888-FCD5-40AC-A44A-7CDADBD68D66}" type="pres">
      <dgm:prSet presAssocID="{23BD4738-1FD7-4755-9572-6AB4317BC950}" presName="sibTrans" presStyleLbl="node1" presStyleIdx="2" presStyleCnt="4"/>
      <dgm:spPr/>
    </dgm:pt>
    <dgm:pt modelId="{3B546616-3221-449D-8358-D338F25593C9}" type="pres">
      <dgm:prSet presAssocID="{E704C581-CEEB-41A3-AED8-8F1FFDE67E62}" presName="dummy" presStyleCnt="0"/>
      <dgm:spPr/>
    </dgm:pt>
    <dgm:pt modelId="{E0EC8366-9AA2-48D1-970C-1A8728D8F80A}" type="pres">
      <dgm:prSet presAssocID="{E704C581-CEEB-41A3-AED8-8F1FFDE67E62}" presName="node" presStyleLbl="revTx" presStyleIdx="3" presStyleCnt="4">
        <dgm:presLayoutVars>
          <dgm:bulletEnabled val="1"/>
        </dgm:presLayoutVars>
      </dgm:prSet>
      <dgm:spPr/>
    </dgm:pt>
    <dgm:pt modelId="{AC3C9F67-F0DF-409A-BB45-A5A3930F922B}" type="pres">
      <dgm:prSet presAssocID="{BCB179E1-89C0-49BD-831D-8FAD30508B04}" presName="sibTrans" presStyleLbl="node1" presStyleIdx="3" presStyleCnt="4"/>
      <dgm:spPr/>
    </dgm:pt>
  </dgm:ptLst>
  <dgm:cxnLst>
    <dgm:cxn modelId="{77B66AF8-1433-4730-A63D-7363094EAEEB}" type="presOf" srcId="{80AF0845-D46E-4AC1-A2F7-9CED8D874905}" destId="{2805886C-3D35-44BF-A93E-DD98A578065F}" srcOrd="0" destOrd="0" presId="urn:microsoft.com/office/officeart/2005/8/layout/cycle1"/>
    <dgm:cxn modelId="{413A934B-5773-45E8-904B-E6A814E037D6}" type="presOf" srcId="{56056CAA-5DAB-4EE0-AF2B-105817D67BED}" destId="{1ED72AA2-A158-4437-8152-861585942474}" srcOrd="0" destOrd="0" presId="urn:microsoft.com/office/officeart/2005/8/layout/cycle1"/>
    <dgm:cxn modelId="{D2DC44D7-686C-4641-98D8-9D6B067A2926}" type="presOf" srcId="{5C954D71-A0DD-4A78-B34F-CFBE5E00A712}" destId="{CAFFF4C6-BB8A-49BB-8288-1F7177F0AEFC}" srcOrd="0" destOrd="0" presId="urn:microsoft.com/office/officeart/2005/8/layout/cycle1"/>
    <dgm:cxn modelId="{D7D7890C-CED4-4F2F-9538-87C17FBEE8D3}" type="presOf" srcId="{75041025-5E3E-47B9-B10F-E7A430F8E0FF}" destId="{6E9B61F3-0CE1-4006-9FFE-5130C1E0E9DB}" srcOrd="0" destOrd="0" presId="urn:microsoft.com/office/officeart/2005/8/layout/cycle1"/>
    <dgm:cxn modelId="{ED32F800-82D9-4C14-92FA-802174EF25BC}" srcId="{5C954D71-A0DD-4A78-B34F-CFBE5E00A712}" destId="{E704C581-CEEB-41A3-AED8-8F1FFDE67E62}" srcOrd="3" destOrd="0" parTransId="{284CC96E-CD3E-4E59-9797-44C22AB2E7FC}" sibTransId="{BCB179E1-89C0-49BD-831D-8FAD30508B04}"/>
    <dgm:cxn modelId="{C93A13FF-FFEE-49F1-8F3B-1A5CB8A598F0}" srcId="{5C954D71-A0DD-4A78-B34F-CFBE5E00A712}" destId="{5DFD9498-7FC0-40DD-8009-5C2D6457367A}" srcOrd="0" destOrd="0" parTransId="{DC4B4966-C43B-4B52-95A5-B0750C3F8BA4}" sibTransId="{6BAB6F29-C5A5-423D-B8B9-D5F7250C5F52}"/>
    <dgm:cxn modelId="{A3E9206D-262E-45AF-B4E1-70A9F382CFB4}" type="presOf" srcId="{6BAB6F29-C5A5-423D-B8B9-D5F7250C5F52}" destId="{7422F86E-6077-46C8-BAE1-002CB1EDDE8D}" srcOrd="0" destOrd="0" presId="urn:microsoft.com/office/officeart/2005/8/layout/cycle1"/>
    <dgm:cxn modelId="{18618D86-36B9-4A89-BDE4-27DB487C0F3B}" srcId="{5C954D71-A0DD-4A78-B34F-CFBE5E00A712}" destId="{75041025-5E3E-47B9-B10F-E7A430F8E0FF}" srcOrd="2" destOrd="0" parTransId="{2A984CB6-3682-49D8-B814-DDB1EA65F5F9}" sibTransId="{23BD4738-1FD7-4755-9572-6AB4317BC950}"/>
    <dgm:cxn modelId="{9CF9A4CA-5394-4090-A6D7-1B65D732DE8E}" type="presOf" srcId="{5DFD9498-7FC0-40DD-8009-5C2D6457367A}" destId="{E64239E0-6611-4845-B326-05438DC3746F}" srcOrd="0" destOrd="0" presId="urn:microsoft.com/office/officeart/2005/8/layout/cycle1"/>
    <dgm:cxn modelId="{F22040B3-28C0-4651-88CE-14B1357FBCE3}" type="presOf" srcId="{23BD4738-1FD7-4755-9572-6AB4317BC950}" destId="{E94E1888-FCD5-40AC-A44A-7CDADBD68D66}" srcOrd="0" destOrd="0" presId="urn:microsoft.com/office/officeart/2005/8/layout/cycle1"/>
    <dgm:cxn modelId="{E38F5075-73B9-40D3-80C2-750A348EFBB3}" srcId="{5C954D71-A0DD-4A78-B34F-CFBE5E00A712}" destId="{80AF0845-D46E-4AC1-A2F7-9CED8D874905}" srcOrd="1" destOrd="0" parTransId="{681EFC1F-E747-461C-B726-90AF5F65C568}" sibTransId="{56056CAA-5DAB-4EE0-AF2B-105817D67BED}"/>
    <dgm:cxn modelId="{A35E7642-FB46-43CE-AEF2-25DCA6B03597}" type="presOf" srcId="{BCB179E1-89C0-49BD-831D-8FAD30508B04}" destId="{AC3C9F67-F0DF-409A-BB45-A5A3930F922B}" srcOrd="0" destOrd="0" presId="urn:microsoft.com/office/officeart/2005/8/layout/cycle1"/>
    <dgm:cxn modelId="{1FA98E72-6FA3-4177-9B8B-1E664D7D79A5}" type="presOf" srcId="{E704C581-CEEB-41A3-AED8-8F1FFDE67E62}" destId="{E0EC8366-9AA2-48D1-970C-1A8728D8F80A}" srcOrd="0" destOrd="0" presId="urn:microsoft.com/office/officeart/2005/8/layout/cycle1"/>
    <dgm:cxn modelId="{417382D9-6162-40D0-BA7A-6C8E23DC0B1C}" type="presParOf" srcId="{CAFFF4C6-BB8A-49BB-8288-1F7177F0AEFC}" destId="{361D1EE3-EE89-4C4F-8072-AAC6B291C178}" srcOrd="0" destOrd="0" presId="urn:microsoft.com/office/officeart/2005/8/layout/cycle1"/>
    <dgm:cxn modelId="{5297E2CE-41A4-48D4-BF1D-FD4AC4476F6D}" type="presParOf" srcId="{CAFFF4C6-BB8A-49BB-8288-1F7177F0AEFC}" destId="{E64239E0-6611-4845-B326-05438DC3746F}" srcOrd="1" destOrd="0" presId="urn:microsoft.com/office/officeart/2005/8/layout/cycle1"/>
    <dgm:cxn modelId="{1B4D5BAB-67E3-4241-9E4E-33714213E04D}" type="presParOf" srcId="{CAFFF4C6-BB8A-49BB-8288-1F7177F0AEFC}" destId="{7422F86E-6077-46C8-BAE1-002CB1EDDE8D}" srcOrd="2" destOrd="0" presId="urn:microsoft.com/office/officeart/2005/8/layout/cycle1"/>
    <dgm:cxn modelId="{8B23451D-13C3-4149-B934-F8281F87F3E6}" type="presParOf" srcId="{CAFFF4C6-BB8A-49BB-8288-1F7177F0AEFC}" destId="{F65F7100-29DB-4704-B243-EC304FC5137A}" srcOrd="3" destOrd="0" presId="urn:microsoft.com/office/officeart/2005/8/layout/cycle1"/>
    <dgm:cxn modelId="{B7C87FF1-6A93-4213-BAC3-A0720DED6E7D}" type="presParOf" srcId="{CAFFF4C6-BB8A-49BB-8288-1F7177F0AEFC}" destId="{2805886C-3D35-44BF-A93E-DD98A578065F}" srcOrd="4" destOrd="0" presId="urn:microsoft.com/office/officeart/2005/8/layout/cycle1"/>
    <dgm:cxn modelId="{4FC0D3FE-7EEA-4B72-8DBF-59C8B276C7A2}" type="presParOf" srcId="{CAFFF4C6-BB8A-49BB-8288-1F7177F0AEFC}" destId="{1ED72AA2-A158-4437-8152-861585942474}" srcOrd="5" destOrd="0" presId="urn:microsoft.com/office/officeart/2005/8/layout/cycle1"/>
    <dgm:cxn modelId="{608C82E1-8AB7-48A5-986C-8056304064EE}" type="presParOf" srcId="{CAFFF4C6-BB8A-49BB-8288-1F7177F0AEFC}" destId="{3A62F44D-92B8-467E-97B5-B431128E3ACB}" srcOrd="6" destOrd="0" presId="urn:microsoft.com/office/officeart/2005/8/layout/cycle1"/>
    <dgm:cxn modelId="{6F0B4AA3-FBB5-43EE-8397-6FFAF580FDFD}" type="presParOf" srcId="{CAFFF4C6-BB8A-49BB-8288-1F7177F0AEFC}" destId="{6E9B61F3-0CE1-4006-9FFE-5130C1E0E9DB}" srcOrd="7" destOrd="0" presId="urn:microsoft.com/office/officeart/2005/8/layout/cycle1"/>
    <dgm:cxn modelId="{A83A29BA-5341-4419-9ACF-82542BEE3E1F}" type="presParOf" srcId="{CAFFF4C6-BB8A-49BB-8288-1F7177F0AEFC}" destId="{E94E1888-FCD5-40AC-A44A-7CDADBD68D66}" srcOrd="8" destOrd="0" presId="urn:microsoft.com/office/officeart/2005/8/layout/cycle1"/>
    <dgm:cxn modelId="{7972C39B-2E49-4DCC-A810-B9EF5546894D}" type="presParOf" srcId="{CAFFF4C6-BB8A-49BB-8288-1F7177F0AEFC}" destId="{3B546616-3221-449D-8358-D338F25593C9}" srcOrd="9" destOrd="0" presId="urn:microsoft.com/office/officeart/2005/8/layout/cycle1"/>
    <dgm:cxn modelId="{594E610D-4F07-4325-9389-F5EE7BDCDE6C}" type="presParOf" srcId="{CAFFF4C6-BB8A-49BB-8288-1F7177F0AEFC}" destId="{E0EC8366-9AA2-48D1-970C-1A8728D8F80A}" srcOrd="10" destOrd="0" presId="urn:microsoft.com/office/officeart/2005/8/layout/cycle1"/>
    <dgm:cxn modelId="{C2A22D07-92EA-4A70-9859-630B7CA1168D}" type="presParOf" srcId="{CAFFF4C6-BB8A-49BB-8288-1F7177F0AEFC}" destId="{AC3C9F67-F0DF-409A-BB45-A5A3930F922B}"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135BAF-AD73-417B-8194-3E24A8954FB5}" type="doc">
      <dgm:prSet loTypeId="urn:microsoft.com/office/officeart/2005/8/layout/hProcess9" loCatId="process" qsTypeId="urn:microsoft.com/office/officeart/2005/8/quickstyle/simple1" qsCatId="simple" csTypeId="urn:microsoft.com/office/officeart/2005/8/colors/accent1_2" csCatId="accent1" phldr="1"/>
      <dgm:spPr/>
    </dgm:pt>
    <dgm:pt modelId="{9EB3DDD3-21B9-4706-AE27-FEAC032BB885}">
      <dgm:prSet phldrT="[Text]" custT="1"/>
      <dgm:spPr>
        <a:solidFill>
          <a:schemeClr val="accent6">
            <a:lumMod val="40000"/>
            <a:lumOff val="60000"/>
          </a:schemeClr>
        </a:solidFill>
      </dgm:spPr>
      <dgm:t>
        <a:bodyPr/>
        <a:lstStyle/>
        <a:p>
          <a:pPr rtl="1"/>
          <a:r>
            <a:rPr lang="ar-EG" sz="2800" b="1" dirty="0" smtClean="0">
              <a:solidFill>
                <a:schemeClr val="tx1"/>
              </a:solidFill>
              <a:latin typeface="Traditional Arabic" pitchFamily="18" charset="-78"/>
              <a:cs typeface="Traditional Arabic" pitchFamily="18" charset="-78"/>
            </a:rPr>
            <a:t>الفهم</a:t>
          </a:r>
          <a:endParaRPr lang="ar-EG" sz="2800" b="1" dirty="0">
            <a:solidFill>
              <a:schemeClr val="tx1"/>
            </a:solidFill>
            <a:latin typeface="Traditional Arabic" pitchFamily="18" charset="-78"/>
            <a:cs typeface="Traditional Arabic" pitchFamily="18" charset="-78"/>
          </a:endParaRPr>
        </a:p>
      </dgm:t>
    </dgm:pt>
    <dgm:pt modelId="{6F6B3348-A3DE-483D-87E0-14CAA3D71A87}" type="parTrans" cxnId="{9D9EFD90-C58F-40E9-B243-3D9CB6F51911}">
      <dgm:prSet/>
      <dgm:spPr/>
      <dgm:t>
        <a:bodyPr/>
        <a:lstStyle/>
        <a:p>
          <a:pPr rtl="1"/>
          <a:endParaRPr lang="ar-EG"/>
        </a:p>
      </dgm:t>
    </dgm:pt>
    <dgm:pt modelId="{B7F66F04-6307-4EC4-94C6-4E3D1CD31CC0}" type="sibTrans" cxnId="{9D9EFD90-C58F-40E9-B243-3D9CB6F51911}">
      <dgm:prSet/>
      <dgm:spPr/>
      <dgm:t>
        <a:bodyPr/>
        <a:lstStyle/>
        <a:p>
          <a:pPr rtl="1"/>
          <a:endParaRPr lang="ar-EG"/>
        </a:p>
      </dgm:t>
    </dgm:pt>
    <dgm:pt modelId="{EA525F3B-B887-465E-9589-FBB658AE1F87}">
      <dgm:prSet custT="1"/>
      <dgm:spPr>
        <a:solidFill>
          <a:schemeClr val="accent6">
            <a:lumMod val="40000"/>
            <a:lumOff val="60000"/>
          </a:schemeClr>
        </a:solidFill>
      </dgm:spPr>
      <dgm:t>
        <a:bodyPr/>
        <a:lstStyle/>
        <a:p>
          <a:pPr rtl="1"/>
          <a:r>
            <a:rPr lang="ar-EG" sz="2800" b="1" dirty="0" smtClean="0">
              <a:solidFill>
                <a:schemeClr val="tx1"/>
              </a:solidFill>
              <a:latin typeface="Traditional Arabic" pitchFamily="18" charset="-78"/>
              <a:cs typeface="Traditional Arabic" pitchFamily="18" charset="-78"/>
            </a:rPr>
            <a:t>الوعي</a:t>
          </a:r>
          <a:endParaRPr lang="ar-EG" sz="2800" b="1" dirty="0" smtClean="0">
            <a:solidFill>
              <a:schemeClr val="tx1"/>
            </a:solidFill>
            <a:latin typeface="Traditional Arabic" pitchFamily="18" charset="-78"/>
            <a:cs typeface="Traditional Arabic" pitchFamily="18" charset="-78"/>
          </a:endParaRPr>
        </a:p>
      </dgm:t>
    </dgm:pt>
    <dgm:pt modelId="{2DB1393D-B1E8-4CD6-BAF4-FFB647B2C956}" type="parTrans" cxnId="{EE8156E8-79F4-4AA4-8512-60D8DF9A7B26}">
      <dgm:prSet/>
      <dgm:spPr/>
      <dgm:t>
        <a:bodyPr/>
        <a:lstStyle/>
        <a:p>
          <a:pPr rtl="1"/>
          <a:endParaRPr lang="ar-EG"/>
        </a:p>
      </dgm:t>
    </dgm:pt>
    <dgm:pt modelId="{AA5E0F53-883F-46C6-A61D-F087B5C354DB}" type="sibTrans" cxnId="{EE8156E8-79F4-4AA4-8512-60D8DF9A7B26}">
      <dgm:prSet/>
      <dgm:spPr/>
      <dgm:t>
        <a:bodyPr/>
        <a:lstStyle/>
        <a:p>
          <a:pPr rtl="1"/>
          <a:endParaRPr lang="ar-EG"/>
        </a:p>
      </dgm:t>
    </dgm:pt>
    <dgm:pt modelId="{67606FA7-AA28-451D-B431-644906F472D2}">
      <dgm:prSet custT="1"/>
      <dgm:spPr>
        <a:solidFill>
          <a:schemeClr val="accent6">
            <a:lumMod val="40000"/>
            <a:lumOff val="60000"/>
          </a:schemeClr>
        </a:solidFill>
      </dgm:spPr>
      <dgm:t>
        <a:bodyPr/>
        <a:lstStyle/>
        <a:p>
          <a:pPr rtl="1"/>
          <a:r>
            <a:rPr lang="ar-EG" sz="2800" b="1" dirty="0" smtClean="0">
              <a:solidFill>
                <a:schemeClr val="tx1"/>
              </a:solidFill>
              <a:latin typeface="Traditional Arabic" pitchFamily="18" charset="-78"/>
              <a:cs typeface="Traditional Arabic" pitchFamily="18" charset="-78"/>
            </a:rPr>
            <a:t>الإدراك</a:t>
          </a:r>
          <a:endParaRPr lang="ar-EG" sz="2800" b="1" dirty="0" smtClean="0">
            <a:solidFill>
              <a:schemeClr val="tx1"/>
            </a:solidFill>
            <a:latin typeface="Traditional Arabic" pitchFamily="18" charset="-78"/>
            <a:cs typeface="Traditional Arabic" pitchFamily="18" charset="-78"/>
          </a:endParaRPr>
        </a:p>
      </dgm:t>
    </dgm:pt>
    <dgm:pt modelId="{DE84997E-CB6E-4F45-9E6A-871BE1400A1D}" type="parTrans" cxnId="{B903FE51-E514-4824-9E23-1821CDA0520F}">
      <dgm:prSet/>
      <dgm:spPr/>
      <dgm:t>
        <a:bodyPr/>
        <a:lstStyle/>
        <a:p>
          <a:pPr rtl="1"/>
          <a:endParaRPr lang="ar-EG"/>
        </a:p>
      </dgm:t>
    </dgm:pt>
    <dgm:pt modelId="{8A0E9073-DB63-4674-A97B-FD53DDE09C32}" type="sibTrans" cxnId="{B903FE51-E514-4824-9E23-1821CDA0520F}">
      <dgm:prSet/>
      <dgm:spPr/>
      <dgm:t>
        <a:bodyPr/>
        <a:lstStyle/>
        <a:p>
          <a:pPr rtl="1"/>
          <a:endParaRPr lang="ar-EG"/>
        </a:p>
      </dgm:t>
    </dgm:pt>
    <dgm:pt modelId="{977767DC-2C77-4EDC-869C-359D97813A01}" type="pres">
      <dgm:prSet presAssocID="{C5135BAF-AD73-417B-8194-3E24A8954FB5}" presName="CompostProcess" presStyleCnt="0">
        <dgm:presLayoutVars>
          <dgm:dir/>
          <dgm:resizeHandles val="exact"/>
        </dgm:presLayoutVars>
      </dgm:prSet>
      <dgm:spPr/>
    </dgm:pt>
    <dgm:pt modelId="{269B88A1-3676-4398-AB69-9CA871FEFC12}" type="pres">
      <dgm:prSet presAssocID="{C5135BAF-AD73-417B-8194-3E24A8954FB5}" presName="arrow" presStyleLbl="bgShp" presStyleIdx="0" presStyleCnt="1"/>
      <dgm:spPr>
        <a:solidFill>
          <a:schemeClr val="accent6">
            <a:lumMod val="20000"/>
            <a:lumOff val="80000"/>
          </a:schemeClr>
        </a:solidFill>
      </dgm:spPr>
    </dgm:pt>
    <dgm:pt modelId="{B38B93F6-8059-4791-AC00-17BB640FF5BF}" type="pres">
      <dgm:prSet presAssocID="{C5135BAF-AD73-417B-8194-3E24A8954FB5}" presName="linearProcess" presStyleCnt="0"/>
      <dgm:spPr/>
    </dgm:pt>
    <dgm:pt modelId="{C972BE72-489B-4AE2-9095-E280727345A0}" type="pres">
      <dgm:prSet presAssocID="{9EB3DDD3-21B9-4706-AE27-FEAC032BB885}" presName="textNode" presStyleLbl="node1" presStyleIdx="0" presStyleCnt="3">
        <dgm:presLayoutVars>
          <dgm:bulletEnabled val="1"/>
        </dgm:presLayoutVars>
      </dgm:prSet>
      <dgm:spPr/>
      <dgm:t>
        <a:bodyPr/>
        <a:lstStyle/>
        <a:p>
          <a:pPr rtl="1"/>
          <a:endParaRPr lang="ar-EG"/>
        </a:p>
      </dgm:t>
    </dgm:pt>
    <dgm:pt modelId="{652EF0C1-D695-4AF2-9891-7F25B541B4F4}" type="pres">
      <dgm:prSet presAssocID="{B7F66F04-6307-4EC4-94C6-4E3D1CD31CC0}" presName="sibTrans" presStyleCnt="0"/>
      <dgm:spPr/>
    </dgm:pt>
    <dgm:pt modelId="{606766F6-008A-48F4-BD09-1E34DDD386C1}" type="pres">
      <dgm:prSet presAssocID="{EA525F3B-B887-465E-9589-FBB658AE1F87}" presName="textNode" presStyleLbl="node1" presStyleIdx="1" presStyleCnt="3">
        <dgm:presLayoutVars>
          <dgm:bulletEnabled val="1"/>
        </dgm:presLayoutVars>
      </dgm:prSet>
      <dgm:spPr/>
      <dgm:t>
        <a:bodyPr/>
        <a:lstStyle/>
        <a:p>
          <a:pPr rtl="1"/>
          <a:endParaRPr lang="ar-EG"/>
        </a:p>
      </dgm:t>
    </dgm:pt>
    <dgm:pt modelId="{5D34EA37-87A4-41F4-9510-F8BA41764FB5}" type="pres">
      <dgm:prSet presAssocID="{AA5E0F53-883F-46C6-A61D-F087B5C354DB}" presName="sibTrans" presStyleCnt="0"/>
      <dgm:spPr/>
    </dgm:pt>
    <dgm:pt modelId="{6E1B1030-CCBF-418B-8B19-A99987F88351}" type="pres">
      <dgm:prSet presAssocID="{67606FA7-AA28-451D-B431-644906F472D2}" presName="textNode" presStyleLbl="node1" presStyleIdx="2" presStyleCnt="3">
        <dgm:presLayoutVars>
          <dgm:bulletEnabled val="1"/>
        </dgm:presLayoutVars>
      </dgm:prSet>
      <dgm:spPr/>
      <dgm:t>
        <a:bodyPr/>
        <a:lstStyle/>
        <a:p>
          <a:pPr rtl="1"/>
          <a:endParaRPr lang="ar-EG"/>
        </a:p>
      </dgm:t>
    </dgm:pt>
  </dgm:ptLst>
  <dgm:cxnLst>
    <dgm:cxn modelId="{B903FE51-E514-4824-9E23-1821CDA0520F}" srcId="{C5135BAF-AD73-417B-8194-3E24A8954FB5}" destId="{67606FA7-AA28-451D-B431-644906F472D2}" srcOrd="2" destOrd="0" parTransId="{DE84997E-CB6E-4F45-9E6A-871BE1400A1D}" sibTransId="{8A0E9073-DB63-4674-A97B-FD53DDE09C32}"/>
    <dgm:cxn modelId="{5F1EC39F-0039-4675-9F5D-F8C1723EC1CB}" type="presOf" srcId="{67606FA7-AA28-451D-B431-644906F472D2}" destId="{6E1B1030-CCBF-418B-8B19-A99987F88351}" srcOrd="0" destOrd="0" presId="urn:microsoft.com/office/officeart/2005/8/layout/hProcess9"/>
    <dgm:cxn modelId="{F02963BC-DC19-4CB3-8D7B-446C1D0D7C3D}" type="presOf" srcId="{EA525F3B-B887-465E-9589-FBB658AE1F87}" destId="{606766F6-008A-48F4-BD09-1E34DDD386C1}" srcOrd="0" destOrd="0" presId="urn:microsoft.com/office/officeart/2005/8/layout/hProcess9"/>
    <dgm:cxn modelId="{D86B6016-C60C-47F1-BDE6-D9B75C3083D2}" type="presOf" srcId="{C5135BAF-AD73-417B-8194-3E24A8954FB5}" destId="{977767DC-2C77-4EDC-869C-359D97813A01}" srcOrd="0" destOrd="0" presId="urn:microsoft.com/office/officeart/2005/8/layout/hProcess9"/>
    <dgm:cxn modelId="{41884AD0-9062-485F-8851-5C2517A1E80D}" type="presOf" srcId="{9EB3DDD3-21B9-4706-AE27-FEAC032BB885}" destId="{C972BE72-489B-4AE2-9095-E280727345A0}" srcOrd="0" destOrd="0" presId="urn:microsoft.com/office/officeart/2005/8/layout/hProcess9"/>
    <dgm:cxn modelId="{EE8156E8-79F4-4AA4-8512-60D8DF9A7B26}" srcId="{C5135BAF-AD73-417B-8194-3E24A8954FB5}" destId="{EA525F3B-B887-465E-9589-FBB658AE1F87}" srcOrd="1" destOrd="0" parTransId="{2DB1393D-B1E8-4CD6-BAF4-FFB647B2C956}" sibTransId="{AA5E0F53-883F-46C6-A61D-F087B5C354DB}"/>
    <dgm:cxn modelId="{9D9EFD90-C58F-40E9-B243-3D9CB6F51911}" srcId="{C5135BAF-AD73-417B-8194-3E24A8954FB5}" destId="{9EB3DDD3-21B9-4706-AE27-FEAC032BB885}" srcOrd="0" destOrd="0" parTransId="{6F6B3348-A3DE-483D-87E0-14CAA3D71A87}" sibTransId="{B7F66F04-6307-4EC4-94C6-4E3D1CD31CC0}"/>
    <dgm:cxn modelId="{E61476A7-C34D-4225-8CF5-1379A96D6012}" type="presParOf" srcId="{977767DC-2C77-4EDC-869C-359D97813A01}" destId="{269B88A1-3676-4398-AB69-9CA871FEFC12}" srcOrd="0" destOrd="0" presId="urn:microsoft.com/office/officeart/2005/8/layout/hProcess9"/>
    <dgm:cxn modelId="{1434C66B-C57B-4CB4-881F-4AAD349DD571}" type="presParOf" srcId="{977767DC-2C77-4EDC-869C-359D97813A01}" destId="{B38B93F6-8059-4791-AC00-17BB640FF5BF}" srcOrd="1" destOrd="0" presId="urn:microsoft.com/office/officeart/2005/8/layout/hProcess9"/>
    <dgm:cxn modelId="{3FAB3B46-8B8E-47AE-AE6D-569ACC49A476}" type="presParOf" srcId="{B38B93F6-8059-4791-AC00-17BB640FF5BF}" destId="{C972BE72-489B-4AE2-9095-E280727345A0}" srcOrd="0" destOrd="0" presId="urn:microsoft.com/office/officeart/2005/8/layout/hProcess9"/>
    <dgm:cxn modelId="{7B910809-4DD4-489F-9CFC-CF97F087900D}" type="presParOf" srcId="{B38B93F6-8059-4791-AC00-17BB640FF5BF}" destId="{652EF0C1-D695-4AF2-9891-7F25B541B4F4}" srcOrd="1" destOrd="0" presId="urn:microsoft.com/office/officeart/2005/8/layout/hProcess9"/>
    <dgm:cxn modelId="{3DCCDD5B-A5FE-4E2E-BF04-B5758ACB2FE3}" type="presParOf" srcId="{B38B93F6-8059-4791-AC00-17BB640FF5BF}" destId="{606766F6-008A-48F4-BD09-1E34DDD386C1}" srcOrd="2" destOrd="0" presId="urn:microsoft.com/office/officeart/2005/8/layout/hProcess9"/>
    <dgm:cxn modelId="{0A97A867-D051-48A8-A77F-678C25F568C4}" type="presParOf" srcId="{B38B93F6-8059-4791-AC00-17BB640FF5BF}" destId="{5D34EA37-87A4-41F4-9510-F8BA41764FB5}" srcOrd="3" destOrd="0" presId="urn:microsoft.com/office/officeart/2005/8/layout/hProcess9"/>
    <dgm:cxn modelId="{AE3F7B33-269F-4E27-BAB6-854442E14F7B}" type="presParOf" srcId="{B38B93F6-8059-4791-AC00-17BB640FF5BF}" destId="{6E1B1030-CCBF-418B-8B19-A99987F8835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CFEE13-71E4-4755-B74A-F713BEC74CCB}"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09FEC4C4-39DA-45DF-8383-56825BE390BC}">
      <dgm:prSet phldrT="[Text]" custT="1"/>
      <dgm:spPr>
        <a:solidFill>
          <a:schemeClr val="bg1">
            <a:lumMod val="8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مهارات الاستماع </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4E0E8E73-FC2E-4F24-BB52-7329658C8011}" type="parTrans" cxnId="{0641EA49-3F59-4683-AA5E-FC2B5BBACDCC}">
      <dgm:prSet/>
      <dgm:spPr/>
      <dgm:t>
        <a:bodyPr/>
        <a:lstStyle/>
        <a:p>
          <a:pPr rtl="1"/>
          <a:endParaRPr lang="ar-EG"/>
        </a:p>
      </dgm:t>
    </dgm:pt>
    <dgm:pt modelId="{DEEAA1F6-FABA-47FE-BB28-C676E71AEA1E}" type="sibTrans" cxnId="{0641EA49-3F59-4683-AA5E-FC2B5BBACDCC}">
      <dgm:prSet/>
      <dgm:spPr/>
      <dgm:t>
        <a:bodyPr/>
        <a:lstStyle/>
        <a:p>
          <a:pPr rtl="1"/>
          <a:endParaRPr lang="ar-EG"/>
        </a:p>
      </dgm:t>
    </dgm:pt>
    <dgm:pt modelId="{E509ABA6-9F36-4AA5-A030-B7D1CC7A2EA5}">
      <dgm:prSet custT="1"/>
      <dgm:spPr>
        <a:solidFill>
          <a:schemeClr val="bg1">
            <a:lumMod val="8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مهارات الحوار </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C89FA81B-9DBC-46A7-86B8-8B24647CCA32}" type="parTrans" cxnId="{67B5F497-D398-4B61-AA26-D8BEEB618E1F}">
      <dgm:prSet/>
      <dgm:spPr/>
      <dgm:t>
        <a:bodyPr/>
        <a:lstStyle/>
        <a:p>
          <a:pPr rtl="1"/>
          <a:endParaRPr lang="ar-EG"/>
        </a:p>
      </dgm:t>
    </dgm:pt>
    <dgm:pt modelId="{2031FCDE-6F4A-4B8F-B042-6FBF9EBD3446}" type="sibTrans" cxnId="{67B5F497-D398-4B61-AA26-D8BEEB618E1F}">
      <dgm:prSet/>
      <dgm:spPr/>
      <dgm:t>
        <a:bodyPr/>
        <a:lstStyle/>
        <a:p>
          <a:pPr rtl="1"/>
          <a:endParaRPr lang="ar-EG"/>
        </a:p>
      </dgm:t>
    </dgm:pt>
    <dgm:pt modelId="{99484C24-7A2E-48ED-8994-33386319C6FD}">
      <dgm:prSet custT="1"/>
      <dgm:spPr>
        <a:solidFill>
          <a:schemeClr val="bg1">
            <a:lumMod val="8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إدارة السمعة </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296C4FAE-F276-4D2B-BE43-A04A92785FD5}" type="parTrans" cxnId="{BCEB7A67-1A98-4AB0-94DF-A1AF63C1E73D}">
      <dgm:prSet/>
      <dgm:spPr/>
      <dgm:t>
        <a:bodyPr/>
        <a:lstStyle/>
        <a:p>
          <a:pPr rtl="1"/>
          <a:endParaRPr lang="ar-EG"/>
        </a:p>
      </dgm:t>
    </dgm:pt>
    <dgm:pt modelId="{9ED71938-1E9D-4DC9-833E-0CA67FE872FB}" type="sibTrans" cxnId="{BCEB7A67-1A98-4AB0-94DF-A1AF63C1E73D}">
      <dgm:prSet/>
      <dgm:spPr/>
      <dgm:t>
        <a:bodyPr/>
        <a:lstStyle/>
        <a:p>
          <a:pPr rtl="1"/>
          <a:endParaRPr lang="ar-EG"/>
        </a:p>
      </dgm:t>
    </dgm:pt>
    <dgm:pt modelId="{E1934BA2-CE98-4C7A-8F19-F4749DFE4F55}" type="pres">
      <dgm:prSet presAssocID="{19CFEE13-71E4-4755-B74A-F713BEC74CCB}" presName="Name0" presStyleCnt="0">
        <dgm:presLayoutVars>
          <dgm:dir/>
          <dgm:resizeHandles val="exact"/>
        </dgm:presLayoutVars>
      </dgm:prSet>
      <dgm:spPr/>
    </dgm:pt>
    <dgm:pt modelId="{EE68602C-9329-4FF0-96E4-1A3AA04160C4}" type="pres">
      <dgm:prSet presAssocID="{09FEC4C4-39DA-45DF-8383-56825BE390BC}" presName="Name5" presStyleLbl="vennNode1" presStyleIdx="0" presStyleCnt="3" custLinFactNeighborX="11422" custLinFactNeighborY="0">
        <dgm:presLayoutVars>
          <dgm:bulletEnabled val="1"/>
        </dgm:presLayoutVars>
      </dgm:prSet>
      <dgm:spPr/>
      <dgm:t>
        <a:bodyPr/>
        <a:lstStyle/>
        <a:p>
          <a:pPr rtl="1"/>
          <a:endParaRPr lang="ar-EG"/>
        </a:p>
      </dgm:t>
    </dgm:pt>
    <dgm:pt modelId="{C207A249-1AFE-42D9-B675-B28C7E95A749}" type="pres">
      <dgm:prSet presAssocID="{DEEAA1F6-FABA-47FE-BB28-C676E71AEA1E}" presName="space" presStyleCnt="0"/>
      <dgm:spPr/>
    </dgm:pt>
    <dgm:pt modelId="{B3809631-1B71-42E3-A1C4-5727DEF4D06B}" type="pres">
      <dgm:prSet presAssocID="{E509ABA6-9F36-4AA5-A030-B7D1CC7A2EA5}" presName="Name5" presStyleLbl="vennNode1" presStyleIdx="1" presStyleCnt="3" custLinFactNeighborX="11422" custLinFactNeighborY="0">
        <dgm:presLayoutVars>
          <dgm:bulletEnabled val="1"/>
        </dgm:presLayoutVars>
      </dgm:prSet>
      <dgm:spPr/>
      <dgm:t>
        <a:bodyPr/>
        <a:lstStyle/>
        <a:p>
          <a:pPr rtl="1"/>
          <a:endParaRPr lang="ar-EG"/>
        </a:p>
      </dgm:t>
    </dgm:pt>
    <dgm:pt modelId="{9D84D3B3-518A-4B3D-B32A-D6BDA80EFE65}" type="pres">
      <dgm:prSet presAssocID="{2031FCDE-6F4A-4B8F-B042-6FBF9EBD3446}" presName="space" presStyleCnt="0"/>
      <dgm:spPr/>
    </dgm:pt>
    <dgm:pt modelId="{E7959183-F9BF-434A-9627-C97845D1FFE6}" type="pres">
      <dgm:prSet presAssocID="{99484C24-7A2E-48ED-8994-33386319C6FD}" presName="Name5" presStyleLbl="vennNode1" presStyleIdx="2" presStyleCnt="3" custLinFactNeighborX="11422" custLinFactNeighborY="0">
        <dgm:presLayoutVars>
          <dgm:bulletEnabled val="1"/>
        </dgm:presLayoutVars>
      </dgm:prSet>
      <dgm:spPr/>
      <dgm:t>
        <a:bodyPr/>
        <a:lstStyle/>
        <a:p>
          <a:pPr rtl="1"/>
          <a:endParaRPr lang="ar-EG"/>
        </a:p>
      </dgm:t>
    </dgm:pt>
  </dgm:ptLst>
  <dgm:cxnLst>
    <dgm:cxn modelId="{F383B629-5DE7-4665-9C8C-1E0628247BB1}" type="presOf" srcId="{E509ABA6-9F36-4AA5-A030-B7D1CC7A2EA5}" destId="{B3809631-1B71-42E3-A1C4-5727DEF4D06B}" srcOrd="0" destOrd="0" presId="urn:microsoft.com/office/officeart/2005/8/layout/venn3"/>
    <dgm:cxn modelId="{BCEB7A67-1A98-4AB0-94DF-A1AF63C1E73D}" srcId="{19CFEE13-71E4-4755-B74A-F713BEC74CCB}" destId="{99484C24-7A2E-48ED-8994-33386319C6FD}" srcOrd="2" destOrd="0" parTransId="{296C4FAE-F276-4D2B-BE43-A04A92785FD5}" sibTransId="{9ED71938-1E9D-4DC9-833E-0CA67FE872FB}"/>
    <dgm:cxn modelId="{67B5F497-D398-4B61-AA26-D8BEEB618E1F}" srcId="{19CFEE13-71E4-4755-B74A-F713BEC74CCB}" destId="{E509ABA6-9F36-4AA5-A030-B7D1CC7A2EA5}" srcOrd="1" destOrd="0" parTransId="{C89FA81B-9DBC-46A7-86B8-8B24647CCA32}" sibTransId="{2031FCDE-6F4A-4B8F-B042-6FBF9EBD3446}"/>
    <dgm:cxn modelId="{0641EA49-3F59-4683-AA5E-FC2B5BBACDCC}" srcId="{19CFEE13-71E4-4755-B74A-F713BEC74CCB}" destId="{09FEC4C4-39DA-45DF-8383-56825BE390BC}" srcOrd="0" destOrd="0" parTransId="{4E0E8E73-FC2E-4F24-BB52-7329658C8011}" sibTransId="{DEEAA1F6-FABA-47FE-BB28-C676E71AEA1E}"/>
    <dgm:cxn modelId="{D483E39F-275B-4991-BF2D-152E6750DD4C}" type="presOf" srcId="{99484C24-7A2E-48ED-8994-33386319C6FD}" destId="{E7959183-F9BF-434A-9627-C97845D1FFE6}" srcOrd="0" destOrd="0" presId="urn:microsoft.com/office/officeart/2005/8/layout/venn3"/>
    <dgm:cxn modelId="{B3687373-0632-4C12-A0DF-A39620EB5372}" type="presOf" srcId="{19CFEE13-71E4-4755-B74A-F713BEC74CCB}" destId="{E1934BA2-CE98-4C7A-8F19-F4749DFE4F55}" srcOrd="0" destOrd="0" presId="urn:microsoft.com/office/officeart/2005/8/layout/venn3"/>
    <dgm:cxn modelId="{CF7E49E9-2D42-41C1-AC6A-CEB6E03883F1}" type="presOf" srcId="{09FEC4C4-39DA-45DF-8383-56825BE390BC}" destId="{EE68602C-9329-4FF0-96E4-1A3AA04160C4}" srcOrd="0" destOrd="0" presId="urn:microsoft.com/office/officeart/2005/8/layout/venn3"/>
    <dgm:cxn modelId="{CD5A18D8-5872-4F49-BDAD-853F3E750737}" type="presParOf" srcId="{E1934BA2-CE98-4C7A-8F19-F4749DFE4F55}" destId="{EE68602C-9329-4FF0-96E4-1A3AA04160C4}" srcOrd="0" destOrd="0" presId="urn:microsoft.com/office/officeart/2005/8/layout/venn3"/>
    <dgm:cxn modelId="{853BB233-4587-49C0-BE91-26091E5A94D5}" type="presParOf" srcId="{E1934BA2-CE98-4C7A-8F19-F4749DFE4F55}" destId="{C207A249-1AFE-42D9-B675-B28C7E95A749}" srcOrd="1" destOrd="0" presId="urn:microsoft.com/office/officeart/2005/8/layout/venn3"/>
    <dgm:cxn modelId="{DD44B607-B506-40C0-8678-72051F88B36A}" type="presParOf" srcId="{E1934BA2-CE98-4C7A-8F19-F4749DFE4F55}" destId="{B3809631-1B71-42E3-A1C4-5727DEF4D06B}" srcOrd="2" destOrd="0" presId="urn:microsoft.com/office/officeart/2005/8/layout/venn3"/>
    <dgm:cxn modelId="{C4E72B81-3B2A-457A-AB3F-D97FFC72F278}" type="presParOf" srcId="{E1934BA2-CE98-4C7A-8F19-F4749DFE4F55}" destId="{9D84D3B3-518A-4B3D-B32A-D6BDA80EFE65}" srcOrd="3" destOrd="0" presId="urn:microsoft.com/office/officeart/2005/8/layout/venn3"/>
    <dgm:cxn modelId="{F86D745C-6A57-4D8C-A96F-E9BF55208205}" type="presParOf" srcId="{E1934BA2-CE98-4C7A-8F19-F4749DFE4F55}" destId="{E7959183-F9BF-434A-9627-C97845D1FFE6}"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CFEE13-71E4-4755-B74A-F713BEC74CCB}"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09FEC4C4-39DA-45DF-8383-56825BE390BC}">
      <dgm:prSet phldrT="[Text]" custT="1"/>
      <dgm:spPr>
        <a:solidFill>
          <a:schemeClr val="bg1">
            <a:lumMod val="9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الذكاء الطبيعي</a:t>
          </a:r>
          <a:endParaRPr lang="ar-EG" sz="2800" b="1" dirty="0">
            <a:solidFill>
              <a:schemeClr val="tx1">
                <a:lumMod val="95000"/>
                <a:lumOff val="5000"/>
              </a:schemeClr>
            </a:solidFill>
            <a:latin typeface="Traditional Arabic" pitchFamily="18" charset="-78"/>
            <a:cs typeface="Traditional Arabic" pitchFamily="18" charset="-78"/>
          </a:endParaRPr>
        </a:p>
      </dgm:t>
    </dgm:pt>
    <dgm:pt modelId="{4E0E8E73-FC2E-4F24-BB52-7329658C8011}" type="parTrans" cxnId="{0641EA49-3F59-4683-AA5E-FC2B5BBACDCC}">
      <dgm:prSet/>
      <dgm:spPr/>
      <dgm:t>
        <a:bodyPr/>
        <a:lstStyle/>
        <a:p>
          <a:pPr rtl="1"/>
          <a:endParaRPr lang="ar-EG"/>
        </a:p>
      </dgm:t>
    </dgm:pt>
    <dgm:pt modelId="{DEEAA1F6-FABA-47FE-BB28-C676E71AEA1E}" type="sibTrans" cxnId="{0641EA49-3F59-4683-AA5E-FC2B5BBACDCC}">
      <dgm:prSet/>
      <dgm:spPr/>
      <dgm:t>
        <a:bodyPr/>
        <a:lstStyle/>
        <a:p>
          <a:pPr rtl="1"/>
          <a:endParaRPr lang="ar-EG"/>
        </a:p>
      </dgm:t>
    </dgm:pt>
    <dgm:pt modelId="{9611748E-5CFE-415E-99F8-44C2813D2293}">
      <dgm:prSet custT="1"/>
      <dgm:spPr>
        <a:solidFill>
          <a:schemeClr val="bg1">
            <a:lumMod val="9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الذكاء الموسيقي</a:t>
          </a:r>
        </a:p>
      </dgm:t>
    </dgm:pt>
    <dgm:pt modelId="{9D77D4F5-4B64-4529-A6BA-A8A2A3C5A16D}" type="parTrans" cxnId="{652A4C37-3FC4-4805-B244-7330C2A3E035}">
      <dgm:prSet/>
      <dgm:spPr/>
      <dgm:t>
        <a:bodyPr/>
        <a:lstStyle/>
        <a:p>
          <a:pPr rtl="1"/>
          <a:endParaRPr lang="ar-EG"/>
        </a:p>
      </dgm:t>
    </dgm:pt>
    <dgm:pt modelId="{8A0D8B12-C7B6-4584-9486-8BD804C05C58}" type="sibTrans" cxnId="{652A4C37-3FC4-4805-B244-7330C2A3E035}">
      <dgm:prSet/>
      <dgm:spPr/>
      <dgm:t>
        <a:bodyPr/>
        <a:lstStyle/>
        <a:p>
          <a:pPr rtl="1"/>
          <a:endParaRPr lang="ar-EG"/>
        </a:p>
      </dgm:t>
    </dgm:pt>
    <dgm:pt modelId="{308143E6-AC40-4A0C-9898-E69DF91BA7F2}">
      <dgm:prSet custT="1"/>
      <dgm:spPr>
        <a:solidFill>
          <a:schemeClr val="bg1">
            <a:lumMod val="9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الذكاء المكاني</a:t>
          </a:r>
        </a:p>
      </dgm:t>
    </dgm:pt>
    <dgm:pt modelId="{6FA95E1B-A548-4008-A3B2-E95F5A227958}" type="parTrans" cxnId="{8B27F590-DC91-4176-9CA3-3E0756D3DABA}">
      <dgm:prSet/>
      <dgm:spPr/>
      <dgm:t>
        <a:bodyPr/>
        <a:lstStyle/>
        <a:p>
          <a:pPr rtl="1"/>
          <a:endParaRPr lang="ar-EG"/>
        </a:p>
      </dgm:t>
    </dgm:pt>
    <dgm:pt modelId="{C5E3A0DF-967F-4887-BDE3-609E4D93B27E}" type="sibTrans" cxnId="{8B27F590-DC91-4176-9CA3-3E0756D3DABA}">
      <dgm:prSet/>
      <dgm:spPr/>
      <dgm:t>
        <a:bodyPr/>
        <a:lstStyle/>
        <a:p>
          <a:pPr rtl="1"/>
          <a:endParaRPr lang="ar-EG"/>
        </a:p>
      </dgm:t>
    </dgm:pt>
    <dgm:pt modelId="{B4BBFA85-F4D7-4CF5-A497-C47B9F6439E3}">
      <dgm:prSet custT="1"/>
      <dgm:spPr>
        <a:solidFill>
          <a:schemeClr val="bg1">
            <a:lumMod val="9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الذكاء الشخصي الداخلي</a:t>
          </a:r>
        </a:p>
      </dgm:t>
    </dgm:pt>
    <dgm:pt modelId="{14ACC861-2D52-4FCA-A7E3-1D1435FCD64A}" type="parTrans" cxnId="{3C72E6A8-E7AA-4FD6-93A0-D908AC070C74}">
      <dgm:prSet/>
      <dgm:spPr/>
      <dgm:t>
        <a:bodyPr/>
        <a:lstStyle/>
        <a:p>
          <a:pPr rtl="1"/>
          <a:endParaRPr lang="ar-EG"/>
        </a:p>
      </dgm:t>
    </dgm:pt>
    <dgm:pt modelId="{8FA284CF-32A5-4BAD-B9B7-0C40FD950528}" type="sibTrans" cxnId="{3C72E6A8-E7AA-4FD6-93A0-D908AC070C74}">
      <dgm:prSet/>
      <dgm:spPr/>
      <dgm:t>
        <a:bodyPr/>
        <a:lstStyle/>
        <a:p>
          <a:pPr rtl="1"/>
          <a:endParaRPr lang="ar-EG"/>
        </a:p>
      </dgm:t>
    </dgm:pt>
    <dgm:pt modelId="{94F1FDB4-E2A4-4EA0-ACB8-24ED64F06927}">
      <dgm:prSet custT="1"/>
      <dgm:spPr>
        <a:solidFill>
          <a:schemeClr val="bg1">
            <a:lumMod val="9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الذكاء المنطقي الرياضي</a:t>
          </a:r>
        </a:p>
      </dgm:t>
    </dgm:pt>
    <dgm:pt modelId="{396FCD1C-3FFD-47F9-8688-2D0E1987D2AE}" type="parTrans" cxnId="{B74B7468-E5C6-4FC5-AC78-CC9FFB6D1F16}">
      <dgm:prSet/>
      <dgm:spPr/>
      <dgm:t>
        <a:bodyPr/>
        <a:lstStyle/>
        <a:p>
          <a:pPr rtl="1"/>
          <a:endParaRPr lang="ar-EG"/>
        </a:p>
      </dgm:t>
    </dgm:pt>
    <dgm:pt modelId="{76D3154E-9258-4FED-9A1F-281CF74E64F8}" type="sibTrans" cxnId="{B74B7468-E5C6-4FC5-AC78-CC9FFB6D1F16}">
      <dgm:prSet/>
      <dgm:spPr/>
      <dgm:t>
        <a:bodyPr/>
        <a:lstStyle/>
        <a:p>
          <a:pPr rtl="1"/>
          <a:endParaRPr lang="ar-EG"/>
        </a:p>
      </dgm:t>
    </dgm:pt>
    <dgm:pt modelId="{DF015F87-7867-4CBD-A14C-93EB800741FD}">
      <dgm:prSet custT="1"/>
      <dgm:spPr>
        <a:solidFill>
          <a:schemeClr val="bg1">
            <a:lumMod val="95000"/>
            <a:alpha val="50000"/>
          </a:schemeClr>
        </a:solidFill>
      </dgm:spPr>
      <dgm:t>
        <a:bodyPr/>
        <a:lstStyle/>
        <a:p>
          <a:pPr rtl="1"/>
          <a:r>
            <a:rPr lang="ar-EG" sz="2800" b="1" dirty="0" smtClean="0">
              <a:solidFill>
                <a:schemeClr val="tx1">
                  <a:lumMod val="95000"/>
                  <a:lumOff val="5000"/>
                </a:schemeClr>
              </a:solidFill>
              <a:latin typeface="Traditional Arabic" pitchFamily="18" charset="-78"/>
              <a:cs typeface="Traditional Arabic" pitchFamily="18" charset="-78"/>
            </a:rPr>
            <a:t>الذكاء اللفظي</a:t>
          </a:r>
        </a:p>
      </dgm:t>
    </dgm:pt>
    <dgm:pt modelId="{B9459E50-E072-49CC-AAED-84A72ECCA404}" type="parTrans" cxnId="{701E2133-88A9-4BB3-84B0-68F1A9963FC2}">
      <dgm:prSet/>
      <dgm:spPr/>
      <dgm:t>
        <a:bodyPr/>
        <a:lstStyle/>
        <a:p>
          <a:pPr rtl="1"/>
          <a:endParaRPr lang="ar-EG"/>
        </a:p>
      </dgm:t>
    </dgm:pt>
    <dgm:pt modelId="{C76ADBF8-D773-47FC-B5C4-22ED87AD4E48}" type="sibTrans" cxnId="{701E2133-88A9-4BB3-84B0-68F1A9963FC2}">
      <dgm:prSet/>
      <dgm:spPr/>
      <dgm:t>
        <a:bodyPr/>
        <a:lstStyle/>
        <a:p>
          <a:pPr rtl="1"/>
          <a:endParaRPr lang="ar-EG"/>
        </a:p>
      </dgm:t>
    </dgm:pt>
    <dgm:pt modelId="{E1934BA2-CE98-4C7A-8F19-F4749DFE4F55}" type="pres">
      <dgm:prSet presAssocID="{19CFEE13-71E4-4755-B74A-F713BEC74CCB}" presName="Name0" presStyleCnt="0">
        <dgm:presLayoutVars>
          <dgm:dir/>
          <dgm:resizeHandles val="exact"/>
        </dgm:presLayoutVars>
      </dgm:prSet>
      <dgm:spPr/>
    </dgm:pt>
    <dgm:pt modelId="{EE68602C-9329-4FF0-96E4-1A3AA04160C4}" type="pres">
      <dgm:prSet presAssocID="{09FEC4C4-39DA-45DF-8383-56825BE390BC}" presName="Name5" presStyleLbl="vennNode1" presStyleIdx="0" presStyleCnt="6" custLinFactNeighborX="17305" custLinFactNeighborY="9497">
        <dgm:presLayoutVars>
          <dgm:bulletEnabled val="1"/>
        </dgm:presLayoutVars>
      </dgm:prSet>
      <dgm:spPr/>
      <dgm:t>
        <a:bodyPr/>
        <a:lstStyle/>
        <a:p>
          <a:pPr rtl="1"/>
          <a:endParaRPr lang="ar-EG"/>
        </a:p>
      </dgm:t>
    </dgm:pt>
    <dgm:pt modelId="{C207A249-1AFE-42D9-B675-B28C7E95A749}" type="pres">
      <dgm:prSet presAssocID="{DEEAA1F6-FABA-47FE-BB28-C676E71AEA1E}" presName="space" presStyleCnt="0"/>
      <dgm:spPr/>
    </dgm:pt>
    <dgm:pt modelId="{E9EB7CEC-5FA7-4BD1-8DB0-AD959AF9C4CE}" type="pres">
      <dgm:prSet presAssocID="{9611748E-5CFE-415E-99F8-44C2813D2293}" presName="Name5" presStyleLbl="vennNode1" presStyleIdx="1" presStyleCnt="6" custLinFactNeighborX="-13487" custLinFactNeighborY="-39811">
        <dgm:presLayoutVars>
          <dgm:bulletEnabled val="1"/>
        </dgm:presLayoutVars>
      </dgm:prSet>
      <dgm:spPr/>
      <dgm:t>
        <a:bodyPr/>
        <a:lstStyle/>
        <a:p>
          <a:pPr rtl="1"/>
          <a:endParaRPr lang="ar-EG"/>
        </a:p>
      </dgm:t>
    </dgm:pt>
    <dgm:pt modelId="{F061D135-9679-4CD6-8172-6C2D4AD73839}" type="pres">
      <dgm:prSet presAssocID="{8A0D8B12-C7B6-4584-9486-8BD804C05C58}" presName="space" presStyleCnt="0"/>
      <dgm:spPr/>
    </dgm:pt>
    <dgm:pt modelId="{5BA16110-E6D4-4446-8819-51D05A13884A}" type="pres">
      <dgm:prSet presAssocID="{308143E6-AC40-4A0C-9898-E69DF91BA7F2}" presName="Name5" presStyleLbl="vennNode1" presStyleIdx="2" presStyleCnt="6" custLinFactNeighborX="-50000" custLinFactNeighborY="16541">
        <dgm:presLayoutVars>
          <dgm:bulletEnabled val="1"/>
        </dgm:presLayoutVars>
      </dgm:prSet>
      <dgm:spPr/>
      <dgm:t>
        <a:bodyPr/>
        <a:lstStyle/>
        <a:p>
          <a:pPr rtl="1"/>
          <a:endParaRPr lang="ar-EG"/>
        </a:p>
      </dgm:t>
    </dgm:pt>
    <dgm:pt modelId="{9757645A-B370-4BDC-9156-861B80805D6C}" type="pres">
      <dgm:prSet presAssocID="{C5E3A0DF-967F-4887-BDE3-609E4D93B27E}" presName="space" presStyleCnt="0"/>
      <dgm:spPr/>
    </dgm:pt>
    <dgm:pt modelId="{5C043949-7B48-4F48-B6F3-F943ACB26537}" type="pres">
      <dgm:prSet presAssocID="{B4BBFA85-F4D7-4CF5-A497-C47B9F6439E3}" presName="Name5" presStyleLbl="vennNode1" presStyleIdx="3" presStyleCnt="6" custLinFactNeighborX="-90879" custLinFactNeighborY="-36289">
        <dgm:presLayoutVars>
          <dgm:bulletEnabled val="1"/>
        </dgm:presLayoutVars>
      </dgm:prSet>
      <dgm:spPr/>
      <dgm:t>
        <a:bodyPr/>
        <a:lstStyle/>
        <a:p>
          <a:pPr rtl="1"/>
          <a:endParaRPr lang="ar-EG"/>
        </a:p>
      </dgm:t>
    </dgm:pt>
    <dgm:pt modelId="{11F1D258-A302-4CD3-A2BE-1C0E56841538}" type="pres">
      <dgm:prSet presAssocID="{8FA284CF-32A5-4BAD-B9B7-0C40FD950528}" presName="space" presStyleCnt="0"/>
      <dgm:spPr/>
    </dgm:pt>
    <dgm:pt modelId="{8CD19C22-7655-4F27-BC21-F52F29B93F5E}" type="pres">
      <dgm:prSet presAssocID="{94F1FDB4-E2A4-4EA0-ACB8-24ED64F06927}" presName="Name5" presStyleLbl="vennNode1" presStyleIdx="4" presStyleCnt="6" custLinFactNeighborX="-68241" custLinFactNeighborY="5975">
        <dgm:presLayoutVars>
          <dgm:bulletEnabled val="1"/>
        </dgm:presLayoutVars>
      </dgm:prSet>
      <dgm:spPr/>
      <dgm:t>
        <a:bodyPr/>
        <a:lstStyle/>
        <a:p>
          <a:pPr rtl="1"/>
          <a:endParaRPr lang="ar-EG"/>
        </a:p>
      </dgm:t>
    </dgm:pt>
    <dgm:pt modelId="{5698E78A-E63A-44EC-AC8E-7A3B3DB320C5}" type="pres">
      <dgm:prSet presAssocID="{76D3154E-9258-4FED-9A1F-281CF74E64F8}" presName="space" presStyleCnt="0"/>
      <dgm:spPr/>
    </dgm:pt>
    <dgm:pt modelId="{81CBF6FA-CDA0-40FB-81C6-DABD53A2D45B}" type="pres">
      <dgm:prSet presAssocID="{DF015F87-7867-4CBD-A14C-93EB800741FD}" presName="Name5" presStyleLbl="vennNode1" presStyleIdx="5" presStyleCnt="6" custLinFactNeighborX="-80822" custLinFactNeighborY="-36289">
        <dgm:presLayoutVars>
          <dgm:bulletEnabled val="1"/>
        </dgm:presLayoutVars>
      </dgm:prSet>
      <dgm:spPr/>
      <dgm:t>
        <a:bodyPr/>
        <a:lstStyle/>
        <a:p>
          <a:pPr rtl="1"/>
          <a:endParaRPr lang="ar-EG"/>
        </a:p>
      </dgm:t>
    </dgm:pt>
  </dgm:ptLst>
  <dgm:cxnLst>
    <dgm:cxn modelId="{412C11FC-3F04-40C1-A81D-23878DA21793}" type="presOf" srcId="{19CFEE13-71E4-4755-B74A-F713BEC74CCB}" destId="{E1934BA2-CE98-4C7A-8F19-F4749DFE4F55}" srcOrd="0" destOrd="0" presId="urn:microsoft.com/office/officeart/2005/8/layout/venn3"/>
    <dgm:cxn modelId="{3C72E6A8-E7AA-4FD6-93A0-D908AC070C74}" srcId="{19CFEE13-71E4-4755-B74A-F713BEC74CCB}" destId="{B4BBFA85-F4D7-4CF5-A497-C47B9F6439E3}" srcOrd="3" destOrd="0" parTransId="{14ACC861-2D52-4FCA-A7E3-1D1435FCD64A}" sibTransId="{8FA284CF-32A5-4BAD-B9B7-0C40FD950528}"/>
    <dgm:cxn modelId="{652A4C37-3FC4-4805-B244-7330C2A3E035}" srcId="{19CFEE13-71E4-4755-B74A-F713BEC74CCB}" destId="{9611748E-5CFE-415E-99F8-44C2813D2293}" srcOrd="1" destOrd="0" parTransId="{9D77D4F5-4B64-4529-A6BA-A8A2A3C5A16D}" sibTransId="{8A0D8B12-C7B6-4584-9486-8BD804C05C58}"/>
    <dgm:cxn modelId="{4954EC30-2592-4AC3-8AA6-6F8EF856A5B8}" type="presOf" srcId="{B4BBFA85-F4D7-4CF5-A497-C47B9F6439E3}" destId="{5C043949-7B48-4F48-B6F3-F943ACB26537}" srcOrd="0" destOrd="0" presId="urn:microsoft.com/office/officeart/2005/8/layout/venn3"/>
    <dgm:cxn modelId="{543CD5D6-FA56-443A-AC15-D908B3EF425F}" type="presOf" srcId="{9611748E-5CFE-415E-99F8-44C2813D2293}" destId="{E9EB7CEC-5FA7-4BD1-8DB0-AD959AF9C4CE}" srcOrd="0" destOrd="0" presId="urn:microsoft.com/office/officeart/2005/8/layout/venn3"/>
    <dgm:cxn modelId="{8E9294B8-E270-4204-B6A9-2DB81B45EFF5}" type="presOf" srcId="{09FEC4C4-39DA-45DF-8383-56825BE390BC}" destId="{EE68602C-9329-4FF0-96E4-1A3AA04160C4}" srcOrd="0" destOrd="0" presId="urn:microsoft.com/office/officeart/2005/8/layout/venn3"/>
    <dgm:cxn modelId="{F8F9F691-CE28-4EA2-BB91-4AAA72D40A1F}" type="presOf" srcId="{308143E6-AC40-4A0C-9898-E69DF91BA7F2}" destId="{5BA16110-E6D4-4446-8819-51D05A13884A}" srcOrd="0" destOrd="0" presId="urn:microsoft.com/office/officeart/2005/8/layout/venn3"/>
    <dgm:cxn modelId="{0641EA49-3F59-4683-AA5E-FC2B5BBACDCC}" srcId="{19CFEE13-71E4-4755-B74A-F713BEC74CCB}" destId="{09FEC4C4-39DA-45DF-8383-56825BE390BC}" srcOrd="0" destOrd="0" parTransId="{4E0E8E73-FC2E-4F24-BB52-7329658C8011}" sibTransId="{DEEAA1F6-FABA-47FE-BB28-C676E71AEA1E}"/>
    <dgm:cxn modelId="{ECC72812-0C2B-433F-952D-C6FB940BE8AF}" type="presOf" srcId="{94F1FDB4-E2A4-4EA0-ACB8-24ED64F06927}" destId="{8CD19C22-7655-4F27-BC21-F52F29B93F5E}" srcOrd="0" destOrd="0" presId="urn:microsoft.com/office/officeart/2005/8/layout/venn3"/>
    <dgm:cxn modelId="{701E2133-88A9-4BB3-84B0-68F1A9963FC2}" srcId="{19CFEE13-71E4-4755-B74A-F713BEC74CCB}" destId="{DF015F87-7867-4CBD-A14C-93EB800741FD}" srcOrd="5" destOrd="0" parTransId="{B9459E50-E072-49CC-AAED-84A72ECCA404}" sibTransId="{C76ADBF8-D773-47FC-B5C4-22ED87AD4E48}"/>
    <dgm:cxn modelId="{B74B7468-E5C6-4FC5-AC78-CC9FFB6D1F16}" srcId="{19CFEE13-71E4-4755-B74A-F713BEC74CCB}" destId="{94F1FDB4-E2A4-4EA0-ACB8-24ED64F06927}" srcOrd="4" destOrd="0" parTransId="{396FCD1C-3FFD-47F9-8688-2D0E1987D2AE}" sibTransId="{76D3154E-9258-4FED-9A1F-281CF74E64F8}"/>
    <dgm:cxn modelId="{E8F7E8C8-8E71-4C5D-8861-B58DE7C72FEE}" type="presOf" srcId="{DF015F87-7867-4CBD-A14C-93EB800741FD}" destId="{81CBF6FA-CDA0-40FB-81C6-DABD53A2D45B}" srcOrd="0" destOrd="0" presId="urn:microsoft.com/office/officeart/2005/8/layout/venn3"/>
    <dgm:cxn modelId="{8B27F590-DC91-4176-9CA3-3E0756D3DABA}" srcId="{19CFEE13-71E4-4755-B74A-F713BEC74CCB}" destId="{308143E6-AC40-4A0C-9898-E69DF91BA7F2}" srcOrd="2" destOrd="0" parTransId="{6FA95E1B-A548-4008-A3B2-E95F5A227958}" sibTransId="{C5E3A0DF-967F-4887-BDE3-609E4D93B27E}"/>
    <dgm:cxn modelId="{3FE0DBB6-F256-4C0A-AFD1-C0FC19E45210}" type="presParOf" srcId="{E1934BA2-CE98-4C7A-8F19-F4749DFE4F55}" destId="{EE68602C-9329-4FF0-96E4-1A3AA04160C4}" srcOrd="0" destOrd="0" presId="urn:microsoft.com/office/officeart/2005/8/layout/venn3"/>
    <dgm:cxn modelId="{4F5C8CEF-8545-4BD5-9827-D06AFADA2D14}" type="presParOf" srcId="{E1934BA2-CE98-4C7A-8F19-F4749DFE4F55}" destId="{C207A249-1AFE-42D9-B675-B28C7E95A749}" srcOrd="1" destOrd="0" presId="urn:microsoft.com/office/officeart/2005/8/layout/venn3"/>
    <dgm:cxn modelId="{0742A149-BCD1-4E57-A69F-2A66DC16D59F}" type="presParOf" srcId="{E1934BA2-CE98-4C7A-8F19-F4749DFE4F55}" destId="{E9EB7CEC-5FA7-4BD1-8DB0-AD959AF9C4CE}" srcOrd="2" destOrd="0" presId="urn:microsoft.com/office/officeart/2005/8/layout/venn3"/>
    <dgm:cxn modelId="{EF11A4B1-7307-4B7D-B8D7-3381A3A5B0FF}" type="presParOf" srcId="{E1934BA2-CE98-4C7A-8F19-F4749DFE4F55}" destId="{F061D135-9679-4CD6-8172-6C2D4AD73839}" srcOrd="3" destOrd="0" presId="urn:microsoft.com/office/officeart/2005/8/layout/venn3"/>
    <dgm:cxn modelId="{7B5A282A-29E9-41D4-BB78-3A1AC6527323}" type="presParOf" srcId="{E1934BA2-CE98-4C7A-8F19-F4749DFE4F55}" destId="{5BA16110-E6D4-4446-8819-51D05A13884A}" srcOrd="4" destOrd="0" presId="urn:microsoft.com/office/officeart/2005/8/layout/venn3"/>
    <dgm:cxn modelId="{4AB94FCA-B557-480E-827C-9209187D6FCF}" type="presParOf" srcId="{E1934BA2-CE98-4C7A-8F19-F4749DFE4F55}" destId="{9757645A-B370-4BDC-9156-861B80805D6C}" srcOrd="5" destOrd="0" presId="urn:microsoft.com/office/officeart/2005/8/layout/venn3"/>
    <dgm:cxn modelId="{619FD25D-A1E5-4CE5-98D6-782CDC4FFE00}" type="presParOf" srcId="{E1934BA2-CE98-4C7A-8F19-F4749DFE4F55}" destId="{5C043949-7B48-4F48-B6F3-F943ACB26537}" srcOrd="6" destOrd="0" presId="urn:microsoft.com/office/officeart/2005/8/layout/venn3"/>
    <dgm:cxn modelId="{22CDDD9F-21C7-4C6A-B86A-1A35283762E1}" type="presParOf" srcId="{E1934BA2-CE98-4C7A-8F19-F4749DFE4F55}" destId="{11F1D258-A302-4CD3-A2BE-1C0E56841538}" srcOrd="7" destOrd="0" presId="urn:microsoft.com/office/officeart/2005/8/layout/venn3"/>
    <dgm:cxn modelId="{DBD18B25-91B2-4955-8543-2AEA5008D03B}" type="presParOf" srcId="{E1934BA2-CE98-4C7A-8F19-F4749DFE4F55}" destId="{8CD19C22-7655-4F27-BC21-F52F29B93F5E}" srcOrd="8" destOrd="0" presId="urn:microsoft.com/office/officeart/2005/8/layout/venn3"/>
    <dgm:cxn modelId="{D120C9D0-B53B-4837-96B5-D8D2C70DAC2A}" type="presParOf" srcId="{E1934BA2-CE98-4C7A-8F19-F4749DFE4F55}" destId="{5698E78A-E63A-44EC-AC8E-7A3B3DB320C5}" srcOrd="9" destOrd="0" presId="urn:microsoft.com/office/officeart/2005/8/layout/venn3"/>
    <dgm:cxn modelId="{3BB0EDAF-1BDB-42FE-90B5-A7540FC8A7FE}" type="presParOf" srcId="{E1934BA2-CE98-4C7A-8F19-F4749DFE4F55}" destId="{81CBF6FA-CDA0-40FB-81C6-DABD53A2D45B}" srcOrd="1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135BAF-AD73-417B-8194-3E24A8954FB5}" type="doc">
      <dgm:prSet loTypeId="urn:microsoft.com/office/officeart/2005/8/layout/hProcess9" loCatId="process" qsTypeId="urn:microsoft.com/office/officeart/2005/8/quickstyle/simple1" qsCatId="simple" csTypeId="urn:microsoft.com/office/officeart/2005/8/colors/accent1_2" csCatId="accent1" phldr="1"/>
      <dgm:spPr/>
    </dgm:pt>
    <dgm:pt modelId="{49AD04D8-E259-4BFE-A46F-C935797EBBA8}">
      <dgm:prSet custT="1"/>
      <dgm:spPr>
        <a:solidFill>
          <a:schemeClr val="bg1">
            <a:lumMod val="85000"/>
          </a:schemeClr>
        </a:solidFill>
      </dgm:spPr>
      <dgm:t>
        <a:bodyPr/>
        <a:lstStyle/>
        <a:p>
          <a:pPr rtl="1"/>
          <a:r>
            <a:rPr lang="ar-EG" sz="2800" b="1" dirty="0" smtClean="0">
              <a:solidFill>
                <a:schemeClr val="tx1"/>
              </a:solidFill>
              <a:latin typeface="Traditional Arabic" pitchFamily="18" charset="-78"/>
              <a:cs typeface="Traditional Arabic" pitchFamily="18" charset="-78"/>
            </a:rPr>
            <a:t>المؤسسات التعليمية </a:t>
          </a:r>
          <a:endParaRPr lang="ar-EG" sz="2800" b="1" dirty="0" smtClean="0">
            <a:solidFill>
              <a:schemeClr val="tx1"/>
            </a:solidFill>
            <a:latin typeface="Traditional Arabic" pitchFamily="18" charset="-78"/>
            <a:cs typeface="Traditional Arabic" pitchFamily="18" charset="-78"/>
          </a:endParaRPr>
        </a:p>
      </dgm:t>
    </dgm:pt>
    <dgm:pt modelId="{923FAC8A-9058-483F-9DF9-805D891B5558}" type="parTrans" cxnId="{99FD9D8F-102C-4774-9B60-03C96088CF3E}">
      <dgm:prSet/>
      <dgm:spPr/>
      <dgm:t>
        <a:bodyPr/>
        <a:lstStyle/>
        <a:p>
          <a:pPr rtl="1"/>
          <a:endParaRPr lang="ar-EG"/>
        </a:p>
      </dgm:t>
    </dgm:pt>
    <dgm:pt modelId="{0E556485-2D18-4494-826D-8BBBBDDE5252}" type="sibTrans" cxnId="{99FD9D8F-102C-4774-9B60-03C96088CF3E}">
      <dgm:prSet/>
      <dgm:spPr/>
      <dgm:t>
        <a:bodyPr/>
        <a:lstStyle/>
        <a:p>
          <a:pPr rtl="1"/>
          <a:endParaRPr lang="ar-EG"/>
        </a:p>
      </dgm:t>
    </dgm:pt>
    <dgm:pt modelId="{602B750D-5C5F-4D58-9087-DCB1690D1F85}">
      <dgm:prSet custT="1"/>
      <dgm:spPr>
        <a:solidFill>
          <a:schemeClr val="bg1">
            <a:lumMod val="85000"/>
          </a:schemeClr>
        </a:solidFill>
      </dgm:spPr>
      <dgm:t>
        <a:bodyPr/>
        <a:lstStyle/>
        <a:p>
          <a:pPr rtl="1"/>
          <a:r>
            <a:rPr lang="ar-EG" sz="2800" b="1" dirty="0" smtClean="0">
              <a:solidFill>
                <a:schemeClr val="tx1"/>
              </a:solidFill>
              <a:latin typeface="Traditional Arabic" pitchFamily="18" charset="-78"/>
              <a:cs typeface="Traditional Arabic" pitchFamily="18" charset="-78"/>
            </a:rPr>
            <a:t>دور وسائل الإعلام وتكنولوجيا المعلومات</a:t>
          </a:r>
          <a:endParaRPr lang="ar-EG" sz="2800" b="1" dirty="0" smtClean="0">
            <a:solidFill>
              <a:schemeClr val="tx1"/>
            </a:solidFill>
            <a:latin typeface="Traditional Arabic" pitchFamily="18" charset="-78"/>
            <a:cs typeface="Traditional Arabic" pitchFamily="18" charset="-78"/>
          </a:endParaRPr>
        </a:p>
      </dgm:t>
    </dgm:pt>
    <dgm:pt modelId="{59B52F52-B4A8-4063-887B-533A6B635B0F}" type="parTrans" cxnId="{19DB910C-9E48-456D-882C-F00A53A9BF12}">
      <dgm:prSet/>
      <dgm:spPr/>
      <dgm:t>
        <a:bodyPr/>
        <a:lstStyle/>
        <a:p>
          <a:pPr rtl="1"/>
          <a:endParaRPr lang="ar-EG"/>
        </a:p>
      </dgm:t>
    </dgm:pt>
    <dgm:pt modelId="{A94D4C09-93D5-4265-97E4-ED2B904D13A3}" type="sibTrans" cxnId="{19DB910C-9E48-456D-882C-F00A53A9BF12}">
      <dgm:prSet/>
      <dgm:spPr/>
      <dgm:t>
        <a:bodyPr/>
        <a:lstStyle/>
        <a:p>
          <a:pPr rtl="1"/>
          <a:endParaRPr lang="ar-EG"/>
        </a:p>
      </dgm:t>
    </dgm:pt>
    <dgm:pt modelId="{7FEF03CB-0C0E-4277-8FFC-978AD7C63394}">
      <dgm:prSet custT="1"/>
      <dgm:spPr>
        <a:solidFill>
          <a:schemeClr val="bg1">
            <a:lumMod val="85000"/>
          </a:schemeClr>
        </a:solidFill>
      </dgm:spPr>
      <dgm:t>
        <a:bodyPr/>
        <a:lstStyle/>
        <a:p>
          <a:pPr rtl="1"/>
          <a:r>
            <a:rPr lang="ar-EG" sz="2800" b="1" dirty="0" smtClean="0">
              <a:solidFill>
                <a:schemeClr val="tx1"/>
              </a:solidFill>
              <a:latin typeface="Traditional Arabic" pitchFamily="18" charset="-78"/>
              <a:cs typeface="Traditional Arabic" pitchFamily="18" charset="-78"/>
            </a:rPr>
            <a:t>التدريب المهني</a:t>
          </a:r>
          <a:endParaRPr lang="ar-EG" sz="2800" b="1" dirty="0" smtClean="0">
            <a:solidFill>
              <a:schemeClr val="tx1"/>
            </a:solidFill>
            <a:latin typeface="Traditional Arabic" pitchFamily="18" charset="-78"/>
            <a:cs typeface="Traditional Arabic" pitchFamily="18" charset="-78"/>
          </a:endParaRPr>
        </a:p>
      </dgm:t>
    </dgm:pt>
    <dgm:pt modelId="{DF8066EE-2656-4D96-B4FB-706E7D10BE4C}" type="parTrans" cxnId="{3DD2707E-1C3E-4F72-823A-06F8387DA725}">
      <dgm:prSet/>
      <dgm:spPr/>
      <dgm:t>
        <a:bodyPr/>
        <a:lstStyle/>
        <a:p>
          <a:pPr rtl="1"/>
          <a:endParaRPr lang="ar-EG"/>
        </a:p>
      </dgm:t>
    </dgm:pt>
    <dgm:pt modelId="{06E8AF1F-F2C4-493B-A61E-D12407ECAA60}" type="sibTrans" cxnId="{3DD2707E-1C3E-4F72-823A-06F8387DA725}">
      <dgm:prSet/>
      <dgm:spPr/>
      <dgm:t>
        <a:bodyPr/>
        <a:lstStyle/>
        <a:p>
          <a:pPr rtl="1"/>
          <a:endParaRPr lang="ar-EG"/>
        </a:p>
      </dgm:t>
    </dgm:pt>
    <dgm:pt modelId="{30FDD318-E853-4D8A-9BF3-C2192ED0FE47}">
      <dgm:prSet custT="1"/>
      <dgm:spPr>
        <a:solidFill>
          <a:schemeClr val="bg1">
            <a:lumMod val="85000"/>
          </a:schemeClr>
        </a:solidFill>
      </dgm:spPr>
      <dgm:t>
        <a:bodyPr/>
        <a:lstStyle/>
        <a:p>
          <a:pPr rtl="1"/>
          <a:r>
            <a:rPr lang="ar-EG" sz="2800" b="1" dirty="0" smtClean="0">
              <a:solidFill>
                <a:srgbClr val="0070C0"/>
              </a:solidFill>
              <a:latin typeface="Traditional Arabic" pitchFamily="18" charset="-78"/>
              <a:cs typeface="Traditional Arabic" pitchFamily="18" charset="-78"/>
            </a:rPr>
            <a:t>يكون دور المجتمع من خلال:</a:t>
          </a:r>
          <a:endParaRPr lang="ar-EG" sz="2800" b="1" dirty="0" smtClean="0">
            <a:solidFill>
              <a:srgbClr val="0070C0"/>
            </a:solidFill>
            <a:latin typeface="Traditional Arabic" pitchFamily="18" charset="-78"/>
            <a:cs typeface="Traditional Arabic" pitchFamily="18" charset="-78"/>
          </a:endParaRPr>
        </a:p>
      </dgm:t>
    </dgm:pt>
    <dgm:pt modelId="{943B753F-0D58-4B07-97C2-768C1DDCA9DA}" type="parTrans" cxnId="{A7E829E2-29CE-456C-8067-D0333E640728}">
      <dgm:prSet/>
      <dgm:spPr/>
      <dgm:t>
        <a:bodyPr/>
        <a:lstStyle/>
        <a:p>
          <a:pPr rtl="1"/>
          <a:endParaRPr lang="ar-EG"/>
        </a:p>
      </dgm:t>
    </dgm:pt>
    <dgm:pt modelId="{550025A0-BDDB-4B8E-829D-E4A44694F506}" type="sibTrans" cxnId="{A7E829E2-29CE-456C-8067-D0333E640728}">
      <dgm:prSet/>
      <dgm:spPr/>
      <dgm:t>
        <a:bodyPr/>
        <a:lstStyle/>
        <a:p>
          <a:pPr rtl="1"/>
          <a:endParaRPr lang="ar-EG"/>
        </a:p>
      </dgm:t>
    </dgm:pt>
    <dgm:pt modelId="{977767DC-2C77-4EDC-869C-359D97813A01}" type="pres">
      <dgm:prSet presAssocID="{C5135BAF-AD73-417B-8194-3E24A8954FB5}" presName="CompostProcess" presStyleCnt="0">
        <dgm:presLayoutVars>
          <dgm:dir/>
          <dgm:resizeHandles val="exact"/>
        </dgm:presLayoutVars>
      </dgm:prSet>
      <dgm:spPr/>
    </dgm:pt>
    <dgm:pt modelId="{269B88A1-3676-4398-AB69-9CA871FEFC12}" type="pres">
      <dgm:prSet presAssocID="{C5135BAF-AD73-417B-8194-3E24A8954FB5}" presName="arrow" presStyleLbl="bgShp" presStyleIdx="0" presStyleCnt="1" custAng="10800000"/>
      <dgm:spPr>
        <a:solidFill>
          <a:schemeClr val="accent6">
            <a:lumMod val="20000"/>
            <a:lumOff val="80000"/>
          </a:schemeClr>
        </a:solidFill>
      </dgm:spPr>
    </dgm:pt>
    <dgm:pt modelId="{B38B93F6-8059-4791-AC00-17BB640FF5BF}" type="pres">
      <dgm:prSet presAssocID="{C5135BAF-AD73-417B-8194-3E24A8954FB5}" presName="linearProcess" presStyleCnt="0"/>
      <dgm:spPr/>
    </dgm:pt>
    <dgm:pt modelId="{183E3840-A7AF-4442-A209-292639095D45}" type="pres">
      <dgm:prSet presAssocID="{49AD04D8-E259-4BFE-A46F-C935797EBBA8}" presName="textNode" presStyleLbl="node1" presStyleIdx="0" presStyleCnt="4">
        <dgm:presLayoutVars>
          <dgm:bulletEnabled val="1"/>
        </dgm:presLayoutVars>
      </dgm:prSet>
      <dgm:spPr/>
    </dgm:pt>
    <dgm:pt modelId="{301992E4-B413-4666-82F0-812C76B64E58}" type="pres">
      <dgm:prSet presAssocID="{0E556485-2D18-4494-826D-8BBBBDDE5252}" presName="sibTrans" presStyleCnt="0"/>
      <dgm:spPr/>
    </dgm:pt>
    <dgm:pt modelId="{55D9678C-D8BD-4D35-B52D-8813CB72A875}" type="pres">
      <dgm:prSet presAssocID="{602B750D-5C5F-4D58-9087-DCB1690D1F85}" presName="textNode" presStyleLbl="node1" presStyleIdx="1" presStyleCnt="4">
        <dgm:presLayoutVars>
          <dgm:bulletEnabled val="1"/>
        </dgm:presLayoutVars>
      </dgm:prSet>
      <dgm:spPr/>
    </dgm:pt>
    <dgm:pt modelId="{12DBC05F-EE51-4B89-8591-549251EAA257}" type="pres">
      <dgm:prSet presAssocID="{A94D4C09-93D5-4265-97E4-ED2B904D13A3}" presName="sibTrans" presStyleCnt="0"/>
      <dgm:spPr/>
    </dgm:pt>
    <dgm:pt modelId="{35A3A3F5-752D-405F-BB41-D89D8C5B1059}" type="pres">
      <dgm:prSet presAssocID="{7FEF03CB-0C0E-4277-8FFC-978AD7C63394}" presName="textNode" presStyleLbl="node1" presStyleIdx="2" presStyleCnt="4">
        <dgm:presLayoutVars>
          <dgm:bulletEnabled val="1"/>
        </dgm:presLayoutVars>
      </dgm:prSet>
      <dgm:spPr/>
    </dgm:pt>
    <dgm:pt modelId="{35B8510C-1332-4537-A213-FCB4F2657880}" type="pres">
      <dgm:prSet presAssocID="{06E8AF1F-F2C4-493B-A61E-D12407ECAA60}" presName="sibTrans" presStyleCnt="0"/>
      <dgm:spPr/>
    </dgm:pt>
    <dgm:pt modelId="{18AB74C6-F861-40E6-9751-A2AB5AF76DDA}" type="pres">
      <dgm:prSet presAssocID="{30FDD318-E853-4D8A-9BF3-C2192ED0FE47}" presName="textNode" presStyleLbl="node1" presStyleIdx="3" presStyleCnt="4">
        <dgm:presLayoutVars>
          <dgm:bulletEnabled val="1"/>
        </dgm:presLayoutVars>
      </dgm:prSet>
      <dgm:spPr/>
      <dgm:t>
        <a:bodyPr/>
        <a:lstStyle/>
        <a:p>
          <a:pPr rtl="1"/>
          <a:endParaRPr lang="ar-EG"/>
        </a:p>
      </dgm:t>
    </dgm:pt>
  </dgm:ptLst>
  <dgm:cxnLst>
    <dgm:cxn modelId="{A7E829E2-29CE-456C-8067-D0333E640728}" srcId="{C5135BAF-AD73-417B-8194-3E24A8954FB5}" destId="{30FDD318-E853-4D8A-9BF3-C2192ED0FE47}" srcOrd="3" destOrd="0" parTransId="{943B753F-0D58-4B07-97C2-768C1DDCA9DA}" sibTransId="{550025A0-BDDB-4B8E-829D-E4A44694F506}"/>
    <dgm:cxn modelId="{8351B169-B764-43B1-8861-06B642432818}" type="presOf" srcId="{7FEF03CB-0C0E-4277-8FFC-978AD7C63394}" destId="{35A3A3F5-752D-405F-BB41-D89D8C5B1059}" srcOrd="0" destOrd="0" presId="urn:microsoft.com/office/officeart/2005/8/layout/hProcess9"/>
    <dgm:cxn modelId="{99FD9D8F-102C-4774-9B60-03C96088CF3E}" srcId="{C5135BAF-AD73-417B-8194-3E24A8954FB5}" destId="{49AD04D8-E259-4BFE-A46F-C935797EBBA8}" srcOrd="0" destOrd="0" parTransId="{923FAC8A-9058-483F-9DF9-805D891B5558}" sibTransId="{0E556485-2D18-4494-826D-8BBBBDDE5252}"/>
    <dgm:cxn modelId="{A9C668E3-7DC2-4C5B-85C7-4CD4F0D2525A}" type="presOf" srcId="{49AD04D8-E259-4BFE-A46F-C935797EBBA8}" destId="{183E3840-A7AF-4442-A209-292639095D45}" srcOrd="0" destOrd="0" presId="urn:microsoft.com/office/officeart/2005/8/layout/hProcess9"/>
    <dgm:cxn modelId="{6190C3F7-E749-4FF7-93C4-8EDF22F2757A}" type="presOf" srcId="{602B750D-5C5F-4D58-9087-DCB1690D1F85}" destId="{55D9678C-D8BD-4D35-B52D-8813CB72A875}" srcOrd="0" destOrd="0" presId="urn:microsoft.com/office/officeart/2005/8/layout/hProcess9"/>
    <dgm:cxn modelId="{92F878A9-8956-4480-8F6E-1E51AF283D00}" type="presOf" srcId="{30FDD318-E853-4D8A-9BF3-C2192ED0FE47}" destId="{18AB74C6-F861-40E6-9751-A2AB5AF76DDA}" srcOrd="0" destOrd="0" presId="urn:microsoft.com/office/officeart/2005/8/layout/hProcess9"/>
    <dgm:cxn modelId="{19DB910C-9E48-456D-882C-F00A53A9BF12}" srcId="{C5135BAF-AD73-417B-8194-3E24A8954FB5}" destId="{602B750D-5C5F-4D58-9087-DCB1690D1F85}" srcOrd="1" destOrd="0" parTransId="{59B52F52-B4A8-4063-887B-533A6B635B0F}" sibTransId="{A94D4C09-93D5-4265-97E4-ED2B904D13A3}"/>
    <dgm:cxn modelId="{6D3AC848-5529-496C-8557-5567BF19F3FD}" type="presOf" srcId="{C5135BAF-AD73-417B-8194-3E24A8954FB5}" destId="{977767DC-2C77-4EDC-869C-359D97813A01}" srcOrd="0" destOrd="0" presId="urn:microsoft.com/office/officeart/2005/8/layout/hProcess9"/>
    <dgm:cxn modelId="{3DD2707E-1C3E-4F72-823A-06F8387DA725}" srcId="{C5135BAF-AD73-417B-8194-3E24A8954FB5}" destId="{7FEF03CB-0C0E-4277-8FFC-978AD7C63394}" srcOrd="2" destOrd="0" parTransId="{DF8066EE-2656-4D96-B4FB-706E7D10BE4C}" sibTransId="{06E8AF1F-F2C4-493B-A61E-D12407ECAA60}"/>
    <dgm:cxn modelId="{BF358A65-DE28-4A1F-BB1E-96F3F03DD71A}" type="presParOf" srcId="{977767DC-2C77-4EDC-869C-359D97813A01}" destId="{269B88A1-3676-4398-AB69-9CA871FEFC12}" srcOrd="0" destOrd="0" presId="urn:microsoft.com/office/officeart/2005/8/layout/hProcess9"/>
    <dgm:cxn modelId="{4DC9AAE5-8CA2-4A86-93F6-B329A453398C}" type="presParOf" srcId="{977767DC-2C77-4EDC-869C-359D97813A01}" destId="{B38B93F6-8059-4791-AC00-17BB640FF5BF}" srcOrd="1" destOrd="0" presId="urn:microsoft.com/office/officeart/2005/8/layout/hProcess9"/>
    <dgm:cxn modelId="{F6FC6EFC-38D0-4D03-9C85-37FEEBA12BD9}" type="presParOf" srcId="{B38B93F6-8059-4791-AC00-17BB640FF5BF}" destId="{183E3840-A7AF-4442-A209-292639095D45}" srcOrd="0" destOrd="0" presId="urn:microsoft.com/office/officeart/2005/8/layout/hProcess9"/>
    <dgm:cxn modelId="{DB3D3450-0026-4D4D-AB5B-0B767E461984}" type="presParOf" srcId="{B38B93F6-8059-4791-AC00-17BB640FF5BF}" destId="{301992E4-B413-4666-82F0-812C76B64E58}" srcOrd="1" destOrd="0" presId="urn:microsoft.com/office/officeart/2005/8/layout/hProcess9"/>
    <dgm:cxn modelId="{29BE294F-D290-4C88-A7F9-FFE1F5A4D432}" type="presParOf" srcId="{B38B93F6-8059-4791-AC00-17BB640FF5BF}" destId="{55D9678C-D8BD-4D35-B52D-8813CB72A875}" srcOrd="2" destOrd="0" presId="urn:microsoft.com/office/officeart/2005/8/layout/hProcess9"/>
    <dgm:cxn modelId="{5D075FC5-1A0A-46B7-B012-157DFD6A7260}" type="presParOf" srcId="{B38B93F6-8059-4791-AC00-17BB640FF5BF}" destId="{12DBC05F-EE51-4B89-8591-549251EAA257}" srcOrd="3" destOrd="0" presId="urn:microsoft.com/office/officeart/2005/8/layout/hProcess9"/>
    <dgm:cxn modelId="{16A374F7-1D2B-4DE9-8864-D40D34A71042}" type="presParOf" srcId="{B38B93F6-8059-4791-AC00-17BB640FF5BF}" destId="{35A3A3F5-752D-405F-BB41-D89D8C5B1059}" srcOrd="4" destOrd="0" presId="urn:microsoft.com/office/officeart/2005/8/layout/hProcess9"/>
    <dgm:cxn modelId="{48061015-10BD-4747-9DC5-47BF16A2295B}" type="presParOf" srcId="{B38B93F6-8059-4791-AC00-17BB640FF5BF}" destId="{35B8510C-1332-4537-A213-FCB4F2657880}" srcOrd="5" destOrd="0" presId="urn:microsoft.com/office/officeart/2005/8/layout/hProcess9"/>
    <dgm:cxn modelId="{6B87A4AC-9F86-4413-B8EC-D344CB559F19}" type="presParOf" srcId="{B38B93F6-8059-4791-AC00-17BB640FF5BF}" destId="{18AB74C6-F861-40E6-9751-A2AB5AF76DDA}"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EDD74EE-F643-4C10-ACEA-2FE708B5A4DC}"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7F0B6BBE-F96F-45CC-83A8-6501B1684841}">
      <dgm:prSet phldrT="[Text]" custT="1"/>
      <dgm:spPr>
        <a:solidFill>
          <a:schemeClr val="bg1">
            <a:lumMod val="85000"/>
          </a:schemeClr>
        </a:solidFill>
      </dgm:spPr>
      <dgm:t>
        <a:bodyPr/>
        <a:lstStyle/>
        <a:p>
          <a:pPr rtl="1"/>
          <a:r>
            <a:rPr lang="ar-EG" sz="2800" b="1" dirty="0" smtClean="0">
              <a:latin typeface="Traditional Arabic" pitchFamily="18" charset="-78"/>
              <a:cs typeface="Traditional Arabic" pitchFamily="18" charset="-78"/>
            </a:rPr>
            <a:t>التواصل البصري</a:t>
          </a:r>
          <a:endParaRPr lang="ar-EG" sz="2800" b="1" dirty="0">
            <a:latin typeface="Traditional Arabic" pitchFamily="18" charset="-78"/>
            <a:cs typeface="Traditional Arabic" pitchFamily="18" charset="-78"/>
          </a:endParaRPr>
        </a:p>
      </dgm:t>
    </dgm:pt>
    <dgm:pt modelId="{2BADD4AF-BA22-4F86-9952-BA16C34B3EEA}" type="parTrans" cxnId="{F69728E9-8418-4775-8FD3-EF0A7F9DFC9C}">
      <dgm:prSet/>
      <dgm:spPr/>
      <dgm:t>
        <a:bodyPr/>
        <a:lstStyle/>
        <a:p>
          <a:pPr rtl="1"/>
          <a:endParaRPr lang="ar-EG"/>
        </a:p>
      </dgm:t>
    </dgm:pt>
    <dgm:pt modelId="{25B268CB-8D84-4024-B63B-B9977EF628FC}" type="sibTrans" cxnId="{F69728E9-8418-4775-8FD3-EF0A7F9DFC9C}">
      <dgm:prSet/>
      <dgm:spPr/>
      <dgm:t>
        <a:bodyPr/>
        <a:lstStyle/>
        <a:p>
          <a:pPr rtl="1"/>
          <a:endParaRPr lang="ar-EG"/>
        </a:p>
      </dgm:t>
    </dgm:pt>
    <dgm:pt modelId="{0D1928A9-D786-4ADC-9511-C9F4A90144AC}">
      <dgm:prSet custT="1"/>
      <dgm:spPr>
        <a:solidFill>
          <a:schemeClr val="bg1">
            <a:lumMod val="85000"/>
          </a:schemeClr>
        </a:solidFill>
      </dgm:spPr>
      <dgm:t>
        <a:bodyPr/>
        <a:lstStyle/>
        <a:p>
          <a:pPr rtl="1"/>
          <a:r>
            <a:rPr lang="ar-EG" sz="2800" b="1" dirty="0" smtClean="0">
              <a:latin typeface="Traditional Arabic" pitchFamily="18" charset="-78"/>
              <a:cs typeface="Traditional Arabic" pitchFamily="18" charset="-78"/>
            </a:rPr>
            <a:t>الغمزات</a:t>
          </a:r>
          <a:endParaRPr lang="ar-EG" sz="2800" b="1" dirty="0" smtClean="0">
            <a:latin typeface="Traditional Arabic" pitchFamily="18" charset="-78"/>
            <a:cs typeface="Traditional Arabic" pitchFamily="18" charset="-78"/>
          </a:endParaRPr>
        </a:p>
      </dgm:t>
    </dgm:pt>
    <dgm:pt modelId="{B5600347-89C8-44EF-9BCF-E78CB5B6631F}" type="parTrans" cxnId="{4C4782F3-D076-41D5-84CA-F3B1D23E2C33}">
      <dgm:prSet/>
      <dgm:spPr/>
      <dgm:t>
        <a:bodyPr/>
        <a:lstStyle/>
        <a:p>
          <a:pPr rtl="1"/>
          <a:endParaRPr lang="ar-EG"/>
        </a:p>
      </dgm:t>
    </dgm:pt>
    <dgm:pt modelId="{0ACB6F9F-52C8-4BBB-BE2A-0E963C1007C4}" type="sibTrans" cxnId="{4C4782F3-D076-41D5-84CA-F3B1D23E2C33}">
      <dgm:prSet/>
      <dgm:spPr/>
      <dgm:t>
        <a:bodyPr/>
        <a:lstStyle/>
        <a:p>
          <a:pPr rtl="1"/>
          <a:endParaRPr lang="ar-EG"/>
        </a:p>
      </dgm:t>
    </dgm:pt>
    <dgm:pt modelId="{C6BE915D-A94B-40C5-9DEB-7336E337BE98}">
      <dgm:prSet custT="1"/>
      <dgm:spPr>
        <a:solidFill>
          <a:schemeClr val="bg1">
            <a:lumMod val="85000"/>
          </a:schemeClr>
        </a:solidFill>
      </dgm:spPr>
      <dgm:t>
        <a:bodyPr/>
        <a:lstStyle/>
        <a:p>
          <a:pPr rtl="1"/>
          <a:r>
            <a:rPr lang="ar-EG" sz="2800" b="1" dirty="0" smtClean="0">
              <a:latin typeface="Traditional Arabic" pitchFamily="18" charset="-78"/>
              <a:cs typeface="Traditional Arabic" pitchFamily="18" charset="-78"/>
            </a:rPr>
            <a:t>وضعية الجسد والإيماءات</a:t>
          </a:r>
          <a:endParaRPr lang="ar-EG" sz="2800" b="1" dirty="0" smtClean="0">
            <a:latin typeface="Traditional Arabic" pitchFamily="18" charset="-78"/>
            <a:cs typeface="Traditional Arabic" pitchFamily="18" charset="-78"/>
          </a:endParaRPr>
        </a:p>
      </dgm:t>
    </dgm:pt>
    <dgm:pt modelId="{67184E93-DC70-4B39-91C9-7BC0752B95DE}" type="parTrans" cxnId="{DF4AE5F4-CB72-4ECD-9E09-ABD4FE4A519F}">
      <dgm:prSet/>
      <dgm:spPr/>
      <dgm:t>
        <a:bodyPr/>
        <a:lstStyle/>
        <a:p>
          <a:pPr rtl="1"/>
          <a:endParaRPr lang="ar-EG"/>
        </a:p>
      </dgm:t>
    </dgm:pt>
    <dgm:pt modelId="{9F8D2B68-F5AF-415A-9CC3-DBEE913C8AC5}" type="sibTrans" cxnId="{DF4AE5F4-CB72-4ECD-9E09-ABD4FE4A519F}">
      <dgm:prSet/>
      <dgm:spPr/>
      <dgm:t>
        <a:bodyPr/>
        <a:lstStyle/>
        <a:p>
          <a:pPr rtl="1"/>
          <a:endParaRPr lang="ar-EG"/>
        </a:p>
      </dgm:t>
    </dgm:pt>
    <dgm:pt modelId="{5BCBF9AC-F0EE-4292-AF96-8A3EF8530B42}">
      <dgm:prSet custT="1"/>
      <dgm:spPr>
        <a:solidFill>
          <a:schemeClr val="bg1">
            <a:lumMod val="85000"/>
          </a:schemeClr>
        </a:solidFill>
      </dgm:spPr>
      <dgm:t>
        <a:bodyPr/>
        <a:lstStyle/>
        <a:p>
          <a:pPr rtl="1"/>
          <a:r>
            <a:rPr lang="ar-EG" sz="2800" b="1" dirty="0" smtClean="0">
              <a:latin typeface="Traditional Arabic" pitchFamily="18" charset="-78"/>
              <a:cs typeface="Traditional Arabic" pitchFamily="18" charset="-78"/>
            </a:rPr>
            <a:t>تعبيرات الوجه</a:t>
          </a:r>
          <a:endParaRPr lang="ar-EG" sz="2800" b="1" dirty="0" smtClean="0">
            <a:latin typeface="Traditional Arabic" pitchFamily="18" charset="-78"/>
            <a:cs typeface="Traditional Arabic" pitchFamily="18" charset="-78"/>
          </a:endParaRPr>
        </a:p>
      </dgm:t>
    </dgm:pt>
    <dgm:pt modelId="{09CD1B9E-80FB-41FF-BA9F-FCC31E520E82}" type="parTrans" cxnId="{F1800FB3-0E17-43DA-AC0B-7AB758FF93E3}">
      <dgm:prSet/>
      <dgm:spPr/>
      <dgm:t>
        <a:bodyPr/>
        <a:lstStyle/>
        <a:p>
          <a:pPr rtl="1"/>
          <a:endParaRPr lang="ar-EG"/>
        </a:p>
      </dgm:t>
    </dgm:pt>
    <dgm:pt modelId="{73DBDA9F-A8EE-4F80-9C92-89D6B4B25774}" type="sibTrans" cxnId="{F1800FB3-0E17-43DA-AC0B-7AB758FF93E3}">
      <dgm:prSet/>
      <dgm:spPr/>
      <dgm:t>
        <a:bodyPr/>
        <a:lstStyle/>
        <a:p>
          <a:pPr rtl="1"/>
          <a:endParaRPr lang="ar-EG"/>
        </a:p>
      </dgm:t>
    </dgm:pt>
    <dgm:pt modelId="{98B0185D-BA50-4828-A0B2-C0BFFAD8F079}">
      <dgm:prSet custT="1"/>
      <dgm:spPr>
        <a:solidFill>
          <a:schemeClr val="bg1">
            <a:lumMod val="85000"/>
          </a:schemeClr>
        </a:solidFill>
      </dgm:spPr>
      <dgm:t>
        <a:bodyPr/>
        <a:lstStyle/>
        <a:p>
          <a:pPr rtl="1"/>
          <a:r>
            <a:rPr lang="ar-EG" sz="2800" b="1" dirty="0" smtClean="0">
              <a:latin typeface="Traditional Arabic" pitchFamily="18" charset="-78"/>
              <a:cs typeface="Traditional Arabic" pitchFamily="18" charset="-78"/>
            </a:rPr>
            <a:t>طريقة الوقوف</a:t>
          </a:r>
          <a:endParaRPr lang="ar-EG" sz="2800" b="1" dirty="0" smtClean="0">
            <a:latin typeface="Traditional Arabic" pitchFamily="18" charset="-78"/>
            <a:cs typeface="Traditional Arabic" pitchFamily="18" charset="-78"/>
          </a:endParaRPr>
        </a:p>
      </dgm:t>
    </dgm:pt>
    <dgm:pt modelId="{A701EA2D-D92B-4F14-968F-E1C27F7C5D10}" type="parTrans" cxnId="{95908EB4-D688-48AE-8D23-0B5E8571B257}">
      <dgm:prSet/>
      <dgm:spPr/>
      <dgm:t>
        <a:bodyPr/>
        <a:lstStyle/>
        <a:p>
          <a:pPr rtl="1"/>
          <a:endParaRPr lang="ar-EG"/>
        </a:p>
      </dgm:t>
    </dgm:pt>
    <dgm:pt modelId="{7161DAE6-3E28-4F35-9E75-78D37E26569E}" type="sibTrans" cxnId="{95908EB4-D688-48AE-8D23-0B5E8571B257}">
      <dgm:prSet/>
      <dgm:spPr/>
      <dgm:t>
        <a:bodyPr/>
        <a:lstStyle/>
        <a:p>
          <a:pPr rtl="1"/>
          <a:endParaRPr lang="ar-EG"/>
        </a:p>
      </dgm:t>
    </dgm:pt>
    <dgm:pt modelId="{8914A7ED-A4B2-480A-8B83-960F90A37F1E}">
      <dgm:prSet custT="1"/>
      <dgm:spPr>
        <a:solidFill>
          <a:schemeClr val="bg1">
            <a:lumMod val="85000"/>
            <a:alpha val="50000"/>
          </a:schemeClr>
        </a:solidFill>
      </dgm:spPr>
      <dgm:t>
        <a:bodyPr/>
        <a:lstStyle/>
        <a:p>
          <a:pPr rtl="1"/>
          <a:r>
            <a:rPr lang="ar-EG" sz="2800" b="1" dirty="0" smtClean="0">
              <a:latin typeface="Traditional Arabic" pitchFamily="18" charset="-78"/>
              <a:cs typeface="Traditional Arabic" pitchFamily="18" charset="-78"/>
            </a:rPr>
            <a:t>التحكّم بالمساحة الشخصية</a:t>
          </a:r>
          <a:endParaRPr lang="ar-EG" sz="2800" b="1" dirty="0" smtClean="0">
            <a:latin typeface="Traditional Arabic" pitchFamily="18" charset="-78"/>
            <a:cs typeface="Traditional Arabic" pitchFamily="18" charset="-78"/>
          </a:endParaRPr>
        </a:p>
      </dgm:t>
    </dgm:pt>
    <dgm:pt modelId="{1FAAC066-3F9A-409C-A639-F35457E38AD8}" type="parTrans" cxnId="{DA6B7135-C2BD-4074-91C3-0F56CBDBA49C}">
      <dgm:prSet/>
      <dgm:spPr/>
      <dgm:t>
        <a:bodyPr/>
        <a:lstStyle/>
        <a:p>
          <a:pPr rtl="1"/>
          <a:endParaRPr lang="ar-EG"/>
        </a:p>
      </dgm:t>
    </dgm:pt>
    <dgm:pt modelId="{FADBAADF-258E-4531-BC58-D94FDC2CB30D}" type="sibTrans" cxnId="{DA6B7135-C2BD-4074-91C3-0F56CBDBA49C}">
      <dgm:prSet/>
      <dgm:spPr/>
      <dgm:t>
        <a:bodyPr/>
        <a:lstStyle/>
        <a:p>
          <a:pPr rtl="1"/>
          <a:endParaRPr lang="ar-EG"/>
        </a:p>
      </dgm:t>
    </dgm:pt>
    <dgm:pt modelId="{47D33536-1D0D-4EB5-A17E-D01531F7FA40}" type="pres">
      <dgm:prSet presAssocID="{DEDD74EE-F643-4C10-ACEA-2FE708B5A4DC}" presName="Name0" presStyleCnt="0">
        <dgm:presLayoutVars>
          <dgm:dir/>
          <dgm:resizeHandles val="exact"/>
        </dgm:presLayoutVars>
      </dgm:prSet>
      <dgm:spPr/>
      <dgm:t>
        <a:bodyPr/>
        <a:lstStyle/>
        <a:p>
          <a:pPr rtl="1"/>
          <a:endParaRPr lang="ar-EG"/>
        </a:p>
      </dgm:t>
    </dgm:pt>
    <dgm:pt modelId="{0D116FB9-3D3C-449F-9F6C-DEA721EA9011}" type="pres">
      <dgm:prSet presAssocID="{7F0B6BBE-F96F-45CC-83A8-6501B1684841}" presName="Name5" presStyleLbl="vennNode1" presStyleIdx="0" presStyleCnt="6">
        <dgm:presLayoutVars>
          <dgm:bulletEnabled val="1"/>
        </dgm:presLayoutVars>
      </dgm:prSet>
      <dgm:spPr/>
      <dgm:t>
        <a:bodyPr/>
        <a:lstStyle/>
        <a:p>
          <a:pPr rtl="1"/>
          <a:endParaRPr lang="ar-EG"/>
        </a:p>
      </dgm:t>
    </dgm:pt>
    <dgm:pt modelId="{45521E92-C463-42FD-AE27-AE2C1898B0A8}" type="pres">
      <dgm:prSet presAssocID="{25B268CB-8D84-4024-B63B-B9977EF628FC}" presName="space" presStyleCnt="0"/>
      <dgm:spPr/>
    </dgm:pt>
    <dgm:pt modelId="{CB6ABA03-C35B-4036-B3B0-D9294C688A3E}" type="pres">
      <dgm:prSet presAssocID="{0D1928A9-D786-4ADC-9511-C9F4A90144AC}" presName="Name5" presStyleLbl="vennNode1" presStyleIdx="1" presStyleCnt="6">
        <dgm:presLayoutVars>
          <dgm:bulletEnabled val="1"/>
        </dgm:presLayoutVars>
      </dgm:prSet>
      <dgm:spPr/>
      <dgm:t>
        <a:bodyPr/>
        <a:lstStyle/>
        <a:p>
          <a:pPr rtl="1"/>
          <a:endParaRPr lang="ar-EG"/>
        </a:p>
      </dgm:t>
    </dgm:pt>
    <dgm:pt modelId="{7B689BBF-BF3E-4210-9B7A-A3C8881A9C0D}" type="pres">
      <dgm:prSet presAssocID="{0ACB6F9F-52C8-4BBB-BE2A-0E963C1007C4}" presName="space" presStyleCnt="0"/>
      <dgm:spPr/>
    </dgm:pt>
    <dgm:pt modelId="{B7849ECB-7CCD-42CE-8E09-4FA7F721F68C}" type="pres">
      <dgm:prSet presAssocID="{C6BE915D-A94B-40C5-9DEB-7336E337BE98}" presName="Name5" presStyleLbl="vennNode1" presStyleIdx="2" presStyleCnt="6">
        <dgm:presLayoutVars>
          <dgm:bulletEnabled val="1"/>
        </dgm:presLayoutVars>
      </dgm:prSet>
      <dgm:spPr/>
      <dgm:t>
        <a:bodyPr/>
        <a:lstStyle/>
        <a:p>
          <a:pPr rtl="1"/>
          <a:endParaRPr lang="ar-EG"/>
        </a:p>
      </dgm:t>
    </dgm:pt>
    <dgm:pt modelId="{FF5D979A-834B-4AA7-A62E-604149EC1E60}" type="pres">
      <dgm:prSet presAssocID="{9F8D2B68-F5AF-415A-9CC3-DBEE913C8AC5}" presName="space" presStyleCnt="0"/>
      <dgm:spPr/>
    </dgm:pt>
    <dgm:pt modelId="{2C323271-E7B5-4A14-9E88-755FDC3A74A5}" type="pres">
      <dgm:prSet presAssocID="{5BCBF9AC-F0EE-4292-AF96-8A3EF8530B42}" presName="Name5" presStyleLbl="vennNode1" presStyleIdx="3" presStyleCnt="6">
        <dgm:presLayoutVars>
          <dgm:bulletEnabled val="1"/>
        </dgm:presLayoutVars>
      </dgm:prSet>
      <dgm:spPr/>
      <dgm:t>
        <a:bodyPr/>
        <a:lstStyle/>
        <a:p>
          <a:pPr rtl="1"/>
          <a:endParaRPr lang="ar-EG"/>
        </a:p>
      </dgm:t>
    </dgm:pt>
    <dgm:pt modelId="{F261C942-5186-4AAA-8305-49CFD931D357}" type="pres">
      <dgm:prSet presAssocID="{73DBDA9F-A8EE-4F80-9C92-89D6B4B25774}" presName="space" presStyleCnt="0"/>
      <dgm:spPr/>
    </dgm:pt>
    <dgm:pt modelId="{87779A44-98FC-401E-8334-A624C231DA8B}" type="pres">
      <dgm:prSet presAssocID="{98B0185D-BA50-4828-A0B2-C0BFFAD8F079}" presName="Name5" presStyleLbl="vennNode1" presStyleIdx="4" presStyleCnt="6">
        <dgm:presLayoutVars>
          <dgm:bulletEnabled val="1"/>
        </dgm:presLayoutVars>
      </dgm:prSet>
      <dgm:spPr/>
      <dgm:t>
        <a:bodyPr/>
        <a:lstStyle/>
        <a:p>
          <a:pPr rtl="1"/>
          <a:endParaRPr lang="ar-EG"/>
        </a:p>
      </dgm:t>
    </dgm:pt>
    <dgm:pt modelId="{6DEE2A13-6A6D-4EAA-9D13-032122660AEB}" type="pres">
      <dgm:prSet presAssocID="{7161DAE6-3E28-4F35-9E75-78D37E26569E}" presName="space" presStyleCnt="0"/>
      <dgm:spPr/>
    </dgm:pt>
    <dgm:pt modelId="{DC7E28A7-7542-4D09-887E-1E15211959A8}" type="pres">
      <dgm:prSet presAssocID="{8914A7ED-A4B2-480A-8B83-960F90A37F1E}" presName="Name5" presStyleLbl="vennNode1" presStyleIdx="5" presStyleCnt="6" custLinFactNeighborX="-25685" custLinFactNeighborY="-12">
        <dgm:presLayoutVars>
          <dgm:bulletEnabled val="1"/>
        </dgm:presLayoutVars>
      </dgm:prSet>
      <dgm:spPr/>
      <dgm:t>
        <a:bodyPr/>
        <a:lstStyle/>
        <a:p>
          <a:pPr rtl="1"/>
          <a:endParaRPr lang="ar-EG"/>
        </a:p>
      </dgm:t>
    </dgm:pt>
  </dgm:ptLst>
  <dgm:cxnLst>
    <dgm:cxn modelId="{4C4782F3-D076-41D5-84CA-F3B1D23E2C33}" srcId="{DEDD74EE-F643-4C10-ACEA-2FE708B5A4DC}" destId="{0D1928A9-D786-4ADC-9511-C9F4A90144AC}" srcOrd="1" destOrd="0" parTransId="{B5600347-89C8-44EF-9BCF-E78CB5B6631F}" sibTransId="{0ACB6F9F-52C8-4BBB-BE2A-0E963C1007C4}"/>
    <dgm:cxn modelId="{84AD86F8-1A9D-4A8F-AA9A-847859F60EC8}" type="presOf" srcId="{DEDD74EE-F643-4C10-ACEA-2FE708B5A4DC}" destId="{47D33536-1D0D-4EB5-A17E-D01531F7FA40}" srcOrd="0" destOrd="0" presId="urn:microsoft.com/office/officeart/2005/8/layout/venn3"/>
    <dgm:cxn modelId="{BBD423A8-D3E0-417B-BD02-946C848DF4E9}" type="presOf" srcId="{98B0185D-BA50-4828-A0B2-C0BFFAD8F079}" destId="{87779A44-98FC-401E-8334-A624C231DA8B}" srcOrd="0" destOrd="0" presId="urn:microsoft.com/office/officeart/2005/8/layout/venn3"/>
    <dgm:cxn modelId="{95908EB4-D688-48AE-8D23-0B5E8571B257}" srcId="{DEDD74EE-F643-4C10-ACEA-2FE708B5A4DC}" destId="{98B0185D-BA50-4828-A0B2-C0BFFAD8F079}" srcOrd="4" destOrd="0" parTransId="{A701EA2D-D92B-4F14-968F-E1C27F7C5D10}" sibTransId="{7161DAE6-3E28-4F35-9E75-78D37E26569E}"/>
    <dgm:cxn modelId="{C073DA96-C67C-43DE-BECA-EBDDA0E36DBC}" type="presOf" srcId="{8914A7ED-A4B2-480A-8B83-960F90A37F1E}" destId="{DC7E28A7-7542-4D09-887E-1E15211959A8}" srcOrd="0" destOrd="0" presId="urn:microsoft.com/office/officeart/2005/8/layout/venn3"/>
    <dgm:cxn modelId="{DA6B7135-C2BD-4074-91C3-0F56CBDBA49C}" srcId="{DEDD74EE-F643-4C10-ACEA-2FE708B5A4DC}" destId="{8914A7ED-A4B2-480A-8B83-960F90A37F1E}" srcOrd="5" destOrd="0" parTransId="{1FAAC066-3F9A-409C-A639-F35457E38AD8}" sibTransId="{FADBAADF-258E-4531-BC58-D94FDC2CB30D}"/>
    <dgm:cxn modelId="{C990675E-25DF-4AAD-8946-70A51F0B9375}" type="presOf" srcId="{0D1928A9-D786-4ADC-9511-C9F4A90144AC}" destId="{CB6ABA03-C35B-4036-B3B0-D9294C688A3E}" srcOrd="0" destOrd="0" presId="urn:microsoft.com/office/officeart/2005/8/layout/venn3"/>
    <dgm:cxn modelId="{DF4AE5F4-CB72-4ECD-9E09-ABD4FE4A519F}" srcId="{DEDD74EE-F643-4C10-ACEA-2FE708B5A4DC}" destId="{C6BE915D-A94B-40C5-9DEB-7336E337BE98}" srcOrd="2" destOrd="0" parTransId="{67184E93-DC70-4B39-91C9-7BC0752B95DE}" sibTransId="{9F8D2B68-F5AF-415A-9CC3-DBEE913C8AC5}"/>
    <dgm:cxn modelId="{5C9E7E4B-0BE1-4E95-9B98-3744BF887525}" type="presOf" srcId="{7F0B6BBE-F96F-45CC-83A8-6501B1684841}" destId="{0D116FB9-3D3C-449F-9F6C-DEA721EA9011}" srcOrd="0" destOrd="0" presId="urn:microsoft.com/office/officeart/2005/8/layout/venn3"/>
    <dgm:cxn modelId="{F1800FB3-0E17-43DA-AC0B-7AB758FF93E3}" srcId="{DEDD74EE-F643-4C10-ACEA-2FE708B5A4DC}" destId="{5BCBF9AC-F0EE-4292-AF96-8A3EF8530B42}" srcOrd="3" destOrd="0" parTransId="{09CD1B9E-80FB-41FF-BA9F-FCC31E520E82}" sibTransId="{73DBDA9F-A8EE-4F80-9C92-89D6B4B25774}"/>
    <dgm:cxn modelId="{F69728E9-8418-4775-8FD3-EF0A7F9DFC9C}" srcId="{DEDD74EE-F643-4C10-ACEA-2FE708B5A4DC}" destId="{7F0B6BBE-F96F-45CC-83A8-6501B1684841}" srcOrd="0" destOrd="0" parTransId="{2BADD4AF-BA22-4F86-9952-BA16C34B3EEA}" sibTransId="{25B268CB-8D84-4024-B63B-B9977EF628FC}"/>
    <dgm:cxn modelId="{FB13CE90-7190-4F79-A772-792292EE35A7}" type="presOf" srcId="{C6BE915D-A94B-40C5-9DEB-7336E337BE98}" destId="{B7849ECB-7CCD-42CE-8E09-4FA7F721F68C}" srcOrd="0" destOrd="0" presId="urn:microsoft.com/office/officeart/2005/8/layout/venn3"/>
    <dgm:cxn modelId="{9B14FC99-6FFC-4CB6-B879-7756D80BEB7B}" type="presOf" srcId="{5BCBF9AC-F0EE-4292-AF96-8A3EF8530B42}" destId="{2C323271-E7B5-4A14-9E88-755FDC3A74A5}" srcOrd="0" destOrd="0" presId="urn:microsoft.com/office/officeart/2005/8/layout/venn3"/>
    <dgm:cxn modelId="{C9CA92B5-6A05-4565-8CEA-974A28349B98}" type="presParOf" srcId="{47D33536-1D0D-4EB5-A17E-D01531F7FA40}" destId="{0D116FB9-3D3C-449F-9F6C-DEA721EA9011}" srcOrd="0" destOrd="0" presId="urn:microsoft.com/office/officeart/2005/8/layout/venn3"/>
    <dgm:cxn modelId="{5E99B0B7-CDE4-43B6-B13B-6C7E448E7A80}" type="presParOf" srcId="{47D33536-1D0D-4EB5-A17E-D01531F7FA40}" destId="{45521E92-C463-42FD-AE27-AE2C1898B0A8}" srcOrd="1" destOrd="0" presId="urn:microsoft.com/office/officeart/2005/8/layout/venn3"/>
    <dgm:cxn modelId="{558BCA8A-D952-4003-90CC-914A444E484B}" type="presParOf" srcId="{47D33536-1D0D-4EB5-A17E-D01531F7FA40}" destId="{CB6ABA03-C35B-4036-B3B0-D9294C688A3E}" srcOrd="2" destOrd="0" presId="urn:microsoft.com/office/officeart/2005/8/layout/venn3"/>
    <dgm:cxn modelId="{8C9FA6BE-B16C-4E77-9EC8-408B0E87E34B}" type="presParOf" srcId="{47D33536-1D0D-4EB5-A17E-D01531F7FA40}" destId="{7B689BBF-BF3E-4210-9B7A-A3C8881A9C0D}" srcOrd="3" destOrd="0" presId="urn:microsoft.com/office/officeart/2005/8/layout/venn3"/>
    <dgm:cxn modelId="{D8F469CE-2EB2-47B0-A177-178A6A6BE3E9}" type="presParOf" srcId="{47D33536-1D0D-4EB5-A17E-D01531F7FA40}" destId="{B7849ECB-7CCD-42CE-8E09-4FA7F721F68C}" srcOrd="4" destOrd="0" presId="urn:microsoft.com/office/officeart/2005/8/layout/venn3"/>
    <dgm:cxn modelId="{06D1FCEF-AA3C-453B-9859-AC82ABF35E71}" type="presParOf" srcId="{47D33536-1D0D-4EB5-A17E-D01531F7FA40}" destId="{FF5D979A-834B-4AA7-A62E-604149EC1E60}" srcOrd="5" destOrd="0" presId="urn:microsoft.com/office/officeart/2005/8/layout/venn3"/>
    <dgm:cxn modelId="{96E980CD-92FA-4F74-8DF1-BA9081C514BB}" type="presParOf" srcId="{47D33536-1D0D-4EB5-A17E-D01531F7FA40}" destId="{2C323271-E7B5-4A14-9E88-755FDC3A74A5}" srcOrd="6" destOrd="0" presId="urn:microsoft.com/office/officeart/2005/8/layout/venn3"/>
    <dgm:cxn modelId="{1300A1D3-01F7-4661-9EA9-1209570316C0}" type="presParOf" srcId="{47D33536-1D0D-4EB5-A17E-D01531F7FA40}" destId="{F261C942-5186-4AAA-8305-49CFD931D357}" srcOrd="7" destOrd="0" presId="urn:microsoft.com/office/officeart/2005/8/layout/venn3"/>
    <dgm:cxn modelId="{402A1F3E-4D42-4F3B-8679-D406F771E9A9}" type="presParOf" srcId="{47D33536-1D0D-4EB5-A17E-D01531F7FA40}" destId="{87779A44-98FC-401E-8334-A624C231DA8B}" srcOrd="8" destOrd="0" presId="urn:microsoft.com/office/officeart/2005/8/layout/venn3"/>
    <dgm:cxn modelId="{780AB486-68AA-4EF8-8A14-1EE462B4AD79}" type="presParOf" srcId="{47D33536-1D0D-4EB5-A17E-D01531F7FA40}" destId="{6DEE2A13-6A6D-4EAA-9D13-032122660AEB}" srcOrd="9" destOrd="0" presId="urn:microsoft.com/office/officeart/2005/8/layout/venn3"/>
    <dgm:cxn modelId="{E2791A2E-E5A2-4B89-AE9D-C038CE4D6F4B}" type="presParOf" srcId="{47D33536-1D0D-4EB5-A17E-D01531F7FA40}" destId="{DC7E28A7-7542-4D09-887E-1E15211959A8}" srcOrd="1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B3490-772C-485B-A399-5554D6A7FEBC}">
      <dsp:nvSpPr>
        <dsp:cNvPr id="0" name=""/>
        <dsp:cNvSpPr/>
      </dsp:nvSpPr>
      <dsp:spPr>
        <a:xfrm>
          <a:off x="3260" y="582555"/>
          <a:ext cx="3271709" cy="3271709"/>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0053" tIns="35560" rIns="180053"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مهارات التواصل</a:t>
          </a:r>
          <a:endParaRPr lang="ar-EG" sz="2800" kern="1200" dirty="0">
            <a:latin typeface="Traditional Arabic" pitchFamily="18" charset="-78"/>
            <a:cs typeface="Traditional Arabic" pitchFamily="18" charset="-78"/>
          </a:endParaRPr>
        </a:p>
      </dsp:txBody>
      <dsp:txXfrm>
        <a:off x="482391" y="1061686"/>
        <a:ext cx="2313447" cy="2313447"/>
      </dsp:txXfrm>
    </dsp:sp>
    <dsp:sp modelId="{03A5686D-0742-40A2-9247-33889580B6B4}">
      <dsp:nvSpPr>
        <dsp:cNvPr id="0" name=""/>
        <dsp:cNvSpPr/>
      </dsp:nvSpPr>
      <dsp:spPr>
        <a:xfrm>
          <a:off x="2620628" y="582555"/>
          <a:ext cx="3271709" cy="3271709"/>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0053" tIns="35560" rIns="180053"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الأدوار والقواعد الاجتماعية</a:t>
          </a:r>
          <a:endParaRPr lang="en-US" sz="2800" kern="1200" dirty="0">
            <a:latin typeface="Traditional Arabic" pitchFamily="18" charset="-78"/>
            <a:cs typeface="Traditional Arabic" pitchFamily="18" charset="-78"/>
          </a:endParaRPr>
        </a:p>
      </dsp:txBody>
      <dsp:txXfrm>
        <a:off x="3099759" y="1061686"/>
        <a:ext cx="2313447" cy="2313447"/>
      </dsp:txXfrm>
    </dsp:sp>
    <dsp:sp modelId="{69A3371E-F9BB-429E-9B23-96DF59BAB9DC}">
      <dsp:nvSpPr>
        <dsp:cNvPr id="0" name=""/>
        <dsp:cNvSpPr/>
      </dsp:nvSpPr>
      <dsp:spPr>
        <a:xfrm>
          <a:off x="5237996" y="582555"/>
          <a:ext cx="3271709" cy="3271709"/>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0053" tIns="35560" rIns="180053"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فهم دوافع الآخرين</a:t>
          </a:r>
          <a:endParaRPr lang="en-US" sz="2800" kern="1200" dirty="0">
            <a:latin typeface="Traditional Arabic" pitchFamily="18" charset="-78"/>
            <a:cs typeface="Traditional Arabic" pitchFamily="18" charset="-78"/>
          </a:endParaRPr>
        </a:p>
      </dsp:txBody>
      <dsp:txXfrm>
        <a:off x="5717127" y="1061686"/>
        <a:ext cx="2313447" cy="2313447"/>
      </dsp:txXfrm>
    </dsp:sp>
    <dsp:sp modelId="{A08C2FD2-F500-4F71-898F-6AA7AB3B659B}">
      <dsp:nvSpPr>
        <dsp:cNvPr id="0" name=""/>
        <dsp:cNvSpPr/>
      </dsp:nvSpPr>
      <dsp:spPr>
        <a:xfrm>
          <a:off x="7855364" y="582555"/>
          <a:ext cx="3271709" cy="3271709"/>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0053" tIns="35560" rIns="180053"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السيطرة على الانطباع</a:t>
          </a:r>
          <a:endParaRPr lang="en-US" sz="2800" kern="1200" dirty="0">
            <a:latin typeface="Traditional Arabic" pitchFamily="18" charset="-78"/>
            <a:cs typeface="Traditional Arabic" pitchFamily="18" charset="-78"/>
          </a:endParaRPr>
        </a:p>
      </dsp:txBody>
      <dsp:txXfrm>
        <a:off x="8334495" y="1061686"/>
        <a:ext cx="2313447" cy="23134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239E0-6611-4845-B326-05438DC3746F}">
      <dsp:nvSpPr>
        <dsp:cNvPr id="0" name=""/>
        <dsp:cNvSpPr/>
      </dsp:nvSpPr>
      <dsp:spPr>
        <a:xfrm>
          <a:off x="6616269" y="140527"/>
          <a:ext cx="2244202" cy="2244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الكفاية اللغوية</a:t>
          </a:r>
          <a:endParaRPr lang="ar-EG" sz="2800" kern="1200" dirty="0">
            <a:latin typeface="Traditional Arabic" pitchFamily="18" charset="-78"/>
            <a:cs typeface="Traditional Arabic" pitchFamily="18" charset="-78"/>
          </a:endParaRPr>
        </a:p>
      </dsp:txBody>
      <dsp:txXfrm>
        <a:off x="6616269" y="140527"/>
        <a:ext cx="2244202" cy="2244202"/>
      </dsp:txXfrm>
    </dsp:sp>
    <dsp:sp modelId="{7422F86E-6077-46C8-BAE1-002CB1EDDE8D}">
      <dsp:nvSpPr>
        <dsp:cNvPr id="0" name=""/>
        <dsp:cNvSpPr/>
      </dsp:nvSpPr>
      <dsp:spPr>
        <a:xfrm>
          <a:off x="2663459" y="-835"/>
          <a:ext cx="6338375" cy="6338375"/>
        </a:xfrm>
        <a:prstGeom prst="circularArrow">
          <a:avLst>
            <a:gd name="adj1" fmla="val 6904"/>
            <a:gd name="adj2" fmla="val 465528"/>
            <a:gd name="adj3" fmla="val 548673"/>
            <a:gd name="adj4" fmla="val 20585799"/>
            <a:gd name="adj5" fmla="val 8055"/>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05886C-3D35-44BF-A93E-DD98A578065F}">
      <dsp:nvSpPr>
        <dsp:cNvPr id="0" name=""/>
        <dsp:cNvSpPr/>
      </dsp:nvSpPr>
      <dsp:spPr>
        <a:xfrm>
          <a:off x="6616269" y="3951974"/>
          <a:ext cx="2244202" cy="2244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الافتراضات السابقة</a:t>
          </a:r>
          <a:endParaRPr lang="en-US" sz="2800" kern="1200" dirty="0">
            <a:latin typeface="Traditional Arabic" pitchFamily="18" charset="-78"/>
            <a:cs typeface="Traditional Arabic" pitchFamily="18" charset="-78"/>
          </a:endParaRPr>
        </a:p>
      </dsp:txBody>
      <dsp:txXfrm>
        <a:off x="6616269" y="3951974"/>
        <a:ext cx="2244202" cy="2244202"/>
      </dsp:txXfrm>
    </dsp:sp>
    <dsp:sp modelId="{1ED72AA2-A158-4437-8152-861585942474}">
      <dsp:nvSpPr>
        <dsp:cNvPr id="0" name=""/>
        <dsp:cNvSpPr/>
      </dsp:nvSpPr>
      <dsp:spPr>
        <a:xfrm>
          <a:off x="2663459" y="-835"/>
          <a:ext cx="6338375" cy="6338375"/>
        </a:xfrm>
        <a:prstGeom prst="circularArrow">
          <a:avLst>
            <a:gd name="adj1" fmla="val 6904"/>
            <a:gd name="adj2" fmla="val 465528"/>
            <a:gd name="adj3" fmla="val 5948673"/>
            <a:gd name="adj4" fmla="val 4385799"/>
            <a:gd name="adj5" fmla="val 8055"/>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9B61F3-0CE1-4006-9FFE-5130C1E0E9DB}">
      <dsp:nvSpPr>
        <dsp:cNvPr id="0" name=""/>
        <dsp:cNvSpPr/>
      </dsp:nvSpPr>
      <dsp:spPr>
        <a:xfrm>
          <a:off x="2804822" y="3951974"/>
          <a:ext cx="2244202" cy="2244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رجع الأثر</a:t>
          </a:r>
          <a:endParaRPr lang="en-US" sz="2800" kern="1200" dirty="0">
            <a:latin typeface="Traditional Arabic" pitchFamily="18" charset="-78"/>
            <a:cs typeface="Traditional Arabic" pitchFamily="18" charset="-78"/>
          </a:endParaRPr>
        </a:p>
      </dsp:txBody>
      <dsp:txXfrm>
        <a:off x="2804822" y="3951974"/>
        <a:ext cx="2244202" cy="2244202"/>
      </dsp:txXfrm>
    </dsp:sp>
    <dsp:sp modelId="{E94E1888-FCD5-40AC-A44A-7CDADBD68D66}">
      <dsp:nvSpPr>
        <dsp:cNvPr id="0" name=""/>
        <dsp:cNvSpPr/>
      </dsp:nvSpPr>
      <dsp:spPr>
        <a:xfrm>
          <a:off x="2663459" y="-835"/>
          <a:ext cx="6338375" cy="6338375"/>
        </a:xfrm>
        <a:prstGeom prst="circularArrow">
          <a:avLst>
            <a:gd name="adj1" fmla="val 6904"/>
            <a:gd name="adj2" fmla="val 465528"/>
            <a:gd name="adj3" fmla="val 11348673"/>
            <a:gd name="adj4" fmla="val 9785799"/>
            <a:gd name="adj5" fmla="val 8055"/>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EC8366-9AA2-48D1-970C-1A8728D8F80A}">
      <dsp:nvSpPr>
        <dsp:cNvPr id="0" name=""/>
        <dsp:cNvSpPr/>
      </dsp:nvSpPr>
      <dsp:spPr>
        <a:xfrm>
          <a:off x="2804822" y="140527"/>
          <a:ext cx="2244202" cy="2244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الضجّة والتشويش</a:t>
          </a:r>
          <a:endParaRPr lang="en-US" sz="2800" kern="1200" dirty="0">
            <a:latin typeface="Traditional Arabic" pitchFamily="18" charset="-78"/>
            <a:cs typeface="Traditional Arabic" pitchFamily="18" charset="-78"/>
          </a:endParaRPr>
        </a:p>
      </dsp:txBody>
      <dsp:txXfrm>
        <a:off x="2804822" y="140527"/>
        <a:ext cx="2244202" cy="2244202"/>
      </dsp:txXfrm>
    </dsp:sp>
    <dsp:sp modelId="{AC3C9F67-F0DF-409A-BB45-A5A3930F922B}">
      <dsp:nvSpPr>
        <dsp:cNvPr id="0" name=""/>
        <dsp:cNvSpPr/>
      </dsp:nvSpPr>
      <dsp:spPr>
        <a:xfrm>
          <a:off x="2663459" y="-835"/>
          <a:ext cx="6338375" cy="6338375"/>
        </a:xfrm>
        <a:prstGeom prst="circularArrow">
          <a:avLst>
            <a:gd name="adj1" fmla="val 6904"/>
            <a:gd name="adj2" fmla="val 465528"/>
            <a:gd name="adj3" fmla="val 16748673"/>
            <a:gd name="adj4" fmla="val 15185799"/>
            <a:gd name="adj5" fmla="val 8055"/>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B88A1-3676-4398-AB69-9CA871FEFC12}">
      <dsp:nvSpPr>
        <dsp:cNvPr id="0" name=""/>
        <dsp:cNvSpPr/>
      </dsp:nvSpPr>
      <dsp:spPr>
        <a:xfrm>
          <a:off x="826291" y="0"/>
          <a:ext cx="9364640" cy="3932764"/>
        </a:xfrm>
        <a:prstGeom prst="rightArrow">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C972BE72-489B-4AE2-9095-E280727345A0}">
      <dsp:nvSpPr>
        <dsp:cNvPr id="0" name=""/>
        <dsp:cNvSpPr/>
      </dsp:nvSpPr>
      <dsp:spPr>
        <a:xfrm>
          <a:off x="0" y="1179829"/>
          <a:ext cx="3305167" cy="1573105"/>
        </a:xfrm>
        <a:prstGeom prst="roundRect">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raditional Arabic" pitchFamily="18" charset="-78"/>
              <a:cs typeface="Traditional Arabic" pitchFamily="18" charset="-78"/>
            </a:rPr>
            <a:t>الفهم</a:t>
          </a:r>
          <a:endParaRPr lang="ar-EG" sz="2800" b="1" kern="1200" dirty="0">
            <a:solidFill>
              <a:schemeClr val="tx1"/>
            </a:solidFill>
            <a:latin typeface="Traditional Arabic" pitchFamily="18" charset="-78"/>
            <a:cs typeface="Traditional Arabic" pitchFamily="18" charset="-78"/>
          </a:endParaRPr>
        </a:p>
      </dsp:txBody>
      <dsp:txXfrm>
        <a:off x="76793" y="1256622"/>
        <a:ext cx="3151581" cy="1419519"/>
      </dsp:txXfrm>
    </dsp:sp>
    <dsp:sp modelId="{606766F6-008A-48F4-BD09-1E34DDD386C1}">
      <dsp:nvSpPr>
        <dsp:cNvPr id="0" name=""/>
        <dsp:cNvSpPr/>
      </dsp:nvSpPr>
      <dsp:spPr>
        <a:xfrm>
          <a:off x="3856028" y="1179829"/>
          <a:ext cx="3305167" cy="1573105"/>
        </a:xfrm>
        <a:prstGeom prst="roundRect">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raditional Arabic" pitchFamily="18" charset="-78"/>
              <a:cs typeface="Traditional Arabic" pitchFamily="18" charset="-78"/>
            </a:rPr>
            <a:t>الوعي</a:t>
          </a:r>
          <a:endParaRPr lang="ar-EG" sz="2800" b="1" kern="1200" dirty="0" smtClean="0">
            <a:solidFill>
              <a:schemeClr val="tx1"/>
            </a:solidFill>
            <a:latin typeface="Traditional Arabic" pitchFamily="18" charset="-78"/>
            <a:cs typeface="Traditional Arabic" pitchFamily="18" charset="-78"/>
          </a:endParaRPr>
        </a:p>
      </dsp:txBody>
      <dsp:txXfrm>
        <a:off x="3932821" y="1256622"/>
        <a:ext cx="3151581" cy="1419519"/>
      </dsp:txXfrm>
    </dsp:sp>
    <dsp:sp modelId="{6E1B1030-CCBF-418B-8B19-A99987F88351}">
      <dsp:nvSpPr>
        <dsp:cNvPr id="0" name=""/>
        <dsp:cNvSpPr/>
      </dsp:nvSpPr>
      <dsp:spPr>
        <a:xfrm>
          <a:off x="7712056" y="1179829"/>
          <a:ext cx="3305167" cy="1573105"/>
        </a:xfrm>
        <a:prstGeom prst="roundRect">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raditional Arabic" pitchFamily="18" charset="-78"/>
              <a:cs typeface="Traditional Arabic" pitchFamily="18" charset="-78"/>
            </a:rPr>
            <a:t>الإدراك</a:t>
          </a:r>
          <a:endParaRPr lang="ar-EG" sz="2800" b="1" kern="1200" dirty="0" smtClean="0">
            <a:solidFill>
              <a:schemeClr val="tx1"/>
            </a:solidFill>
            <a:latin typeface="Traditional Arabic" pitchFamily="18" charset="-78"/>
            <a:cs typeface="Traditional Arabic" pitchFamily="18" charset="-78"/>
          </a:endParaRPr>
        </a:p>
      </dsp:txBody>
      <dsp:txXfrm>
        <a:off x="7788849" y="1256622"/>
        <a:ext cx="3151581" cy="14195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8602C-9329-4FF0-96E4-1A3AA04160C4}">
      <dsp:nvSpPr>
        <dsp:cNvPr id="0" name=""/>
        <dsp:cNvSpPr/>
      </dsp:nvSpPr>
      <dsp:spPr>
        <a:xfrm>
          <a:off x="203155" y="1986"/>
          <a:ext cx="3308394" cy="3308394"/>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2072" tIns="35560" rIns="182072"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مهارات الاستماع </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687658" y="486489"/>
        <a:ext cx="2339388" cy="2339388"/>
      </dsp:txXfrm>
    </dsp:sp>
    <dsp:sp modelId="{B3809631-1B71-42E3-A1C4-5727DEF4D06B}">
      <dsp:nvSpPr>
        <dsp:cNvPr id="0" name=""/>
        <dsp:cNvSpPr/>
      </dsp:nvSpPr>
      <dsp:spPr>
        <a:xfrm>
          <a:off x="2849871" y="1986"/>
          <a:ext cx="3308394" cy="3308394"/>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2072" tIns="35560" rIns="182072"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مهارات الحوار </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3334374" y="486489"/>
        <a:ext cx="2339388" cy="2339388"/>
      </dsp:txXfrm>
    </dsp:sp>
    <dsp:sp modelId="{E7959183-F9BF-434A-9627-C97845D1FFE6}">
      <dsp:nvSpPr>
        <dsp:cNvPr id="0" name=""/>
        <dsp:cNvSpPr/>
      </dsp:nvSpPr>
      <dsp:spPr>
        <a:xfrm>
          <a:off x="5496587" y="1986"/>
          <a:ext cx="3308394" cy="3308394"/>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2072" tIns="35560" rIns="182072"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إدارة السمعة </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5981090" y="486489"/>
        <a:ext cx="2339388" cy="23393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8602C-9329-4FF0-96E4-1A3AA04160C4}">
      <dsp:nvSpPr>
        <dsp:cNvPr id="0" name=""/>
        <dsp:cNvSpPr/>
      </dsp:nvSpPr>
      <dsp:spPr>
        <a:xfrm>
          <a:off x="68459" y="868910"/>
          <a:ext cx="1943741" cy="1943741"/>
        </a:xfrm>
        <a:prstGeom prst="ellipse">
          <a:avLst/>
        </a:prstGeom>
        <a:solidFill>
          <a:schemeClr val="bg1">
            <a:lumMod val="9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971" tIns="35560" rIns="106971"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الذكاء الطبيعي</a:t>
          </a:r>
          <a:endParaRPr lang="ar-EG" sz="2800" b="1" kern="1200" dirty="0">
            <a:solidFill>
              <a:schemeClr val="tx1">
                <a:lumMod val="95000"/>
                <a:lumOff val="5000"/>
              </a:schemeClr>
            </a:solidFill>
            <a:latin typeface="Traditional Arabic" pitchFamily="18" charset="-78"/>
            <a:cs typeface="Traditional Arabic" pitchFamily="18" charset="-78"/>
          </a:endParaRPr>
        </a:p>
      </dsp:txBody>
      <dsp:txXfrm>
        <a:off x="353113" y="1153564"/>
        <a:ext cx="1374433" cy="1374433"/>
      </dsp:txXfrm>
    </dsp:sp>
    <dsp:sp modelId="{E9EB7CEC-5FA7-4BD1-8DB0-AD959AF9C4CE}">
      <dsp:nvSpPr>
        <dsp:cNvPr id="0" name=""/>
        <dsp:cNvSpPr/>
      </dsp:nvSpPr>
      <dsp:spPr>
        <a:xfrm>
          <a:off x="1503749" y="0"/>
          <a:ext cx="1943741" cy="1943741"/>
        </a:xfrm>
        <a:prstGeom prst="ellipse">
          <a:avLst/>
        </a:prstGeom>
        <a:solidFill>
          <a:schemeClr val="bg1">
            <a:lumMod val="9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971" tIns="35560" rIns="106971"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الذكاء الموسيقي</a:t>
          </a:r>
        </a:p>
      </dsp:txBody>
      <dsp:txXfrm>
        <a:off x="1788403" y="284654"/>
        <a:ext cx="1374433" cy="1374433"/>
      </dsp:txXfrm>
    </dsp:sp>
    <dsp:sp modelId="{5BA16110-E6D4-4446-8819-51D05A13884A}">
      <dsp:nvSpPr>
        <dsp:cNvPr id="0" name=""/>
        <dsp:cNvSpPr/>
      </dsp:nvSpPr>
      <dsp:spPr>
        <a:xfrm>
          <a:off x="2916798" y="1005827"/>
          <a:ext cx="1943741" cy="1943741"/>
        </a:xfrm>
        <a:prstGeom prst="ellipse">
          <a:avLst/>
        </a:prstGeom>
        <a:solidFill>
          <a:schemeClr val="bg1">
            <a:lumMod val="9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971" tIns="35560" rIns="106971"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الذكاء المكاني</a:t>
          </a:r>
        </a:p>
      </dsp:txBody>
      <dsp:txXfrm>
        <a:off x="3201452" y="1290481"/>
        <a:ext cx="1374433" cy="1374433"/>
      </dsp:txXfrm>
    </dsp:sp>
    <dsp:sp modelId="{5C043949-7B48-4F48-B6F3-F943ACB26537}">
      <dsp:nvSpPr>
        <dsp:cNvPr id="0" name=""/>
        <dsp:cNvSpPr/>
      </dsp:nvSpPr>
      <dsp:spPr>
        <a:xfrm>
          <a:off x="4312875" y="0"/>
          <a:ext cx="1943741" cy="1943741"/>
        </a:xfrm>
        <a:prstGeom prst="ellipse">
          <a:avLst/>
        </a:prstGeom>
        <a:solidFill>
          <a:schemeClr val="bg1">
            <a:lumMod val="9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971" tIns="35560" rIns="106971"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الذكاء الشخصي الداخلي</a:t>
          </a:r>
        </a:p>
      </dsp:txBody>
      <dsp:txXfrm>
        <a:off x="4597529" y="284654"/>
        <a:ext cx="1374433" cy="1374433"/>
      </dsp:txXfrm>
    </dsp:sp>
    <dsp:sp modelId="{8CD19C22-7655-4F27-BC21-F52F29B93F5E}">
      <dsp:nvSpPr>
        <dsp:cNvPr id="0" name=""/>
        <dsp:cNvSpPr/>
      </dsp:nvSpPr>
      <dsp:spPr>
        <a:xfrm>
          <a:off x="5955873" y="800451"/>
          <a:ext cx="1943741" cy="1943741"/>
        </a:xfrm>
        <a:prstGeom prst="ellipse">
          <a:avLst/>
        </a:prstGeom>
        <a:solidFill>
          <a:schemeClr val="bg1">
            <a:lumMod val="9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971" tIns="35560" rIns="106971"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الذكاء المنطقي الرياضي</a:t>
          </a:r>
        </a:p>
      </dsp:txBody>
      <dsp:txXfrm>
        <a:off x="6240527" y="1085105"/>
        <a:ext cx="1374433" cy="1374433"/>
      </dsp:txXfrm>
    </dsp:sp>
    <dsp:sp modelId="{81CBF6FA-CDA0-40FB-81C6-DABD53A2D45B}">
      <dsp:nvSpPr>
        <dsp:cNvPr id="0" name=""/>
        <dsp:cNvSpPr/>
      </dsp:nvSpPr>
      <dsp:spPr>
        <a:xfrm>
          <a:off x="7461957" y="0"/>
          <a:ext cx="1943741" cy="1943741"/>
        </a:xfrm>
        <a:prstGeom prst="ellipse">
          <a:avLst/>
        </a:prstGeom>
        <a:solidFill>
          <a:schemeClr val="bg1">
            <a:lumMod val="9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971" tIns="35560" rIns="106971"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lumMod val="95000"/>
                  <a:lumOff val="5000"/>
                </a:schemeClr>
              </a:solidFill>
              <a:latin typeface="Traditional Arabic" pitchFamily="18" charset="-78"/>
              <a:cs typeface="Traditional Arabic" pitchFamily="18" charset="-78"/>
            </a:rPr>
            <a:t>الذكاء اللفظي</a:t>
          </a:r>
        </a:p>
      </dsp:txBody>
      <dsp:txXfrm>
        <a:off x="7746611" y="284654"/>
        <a:ext cx="1374433" cy="13744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B88A1-3676-4398-AB69-9CA871FEFC12}">
      <dsp:nvSpPr>
        <dsp:cNvPr id="0" name=""/>
        <dsp:cNvSpPr/>
      </dsp:nvSpPr>
      <dsp:spPr>
        <a:xfrm rot="10800000">
          <a:off x="826291" y="0"/>
          <a:ext cx="9364640" cy="3932764"/>
        </a:xfrm>
        <a:prstGeom prst="rightArrow">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183E3840-A7AF-4442-A209-292639095D45}">
      <dsp:nvSpPr>
        <dsp:cNvPr id="0" name=""/>
        <dsp:cNvSpPr/>
      </dsp:nvSpPr>
      <dsp:spPr>
        <a:xfrm>
          <a:off x="3765" y="1179829"/>
          <a:ext cx="2446598" cy="1573105"/>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raditional Arabic" pitchFamily="18" charset="-78"/>
              <a:cs typeface="Traditional Arabic" pitchFamily="18" charset="-78"/>
            </a:rPr>
            <a:t>المؤسسات التعليمية </a:t>
          </a:r>
          <a:endParaRPr lang="ar-EG" sz="2800" b="1" kern="1200" dirty="0" smtClean="0">
            <a:solidFill>
              <a:schemeClr val="tx1"/>
            </a:solidFill>
            <a:latin typeface="Traditional Arabic" pitchFamily="18" charset="-78"/>
            <a:cs typeface="Traditional Arabic" pitchFamily="18" charset="-78"/>
          </a:endParaRPr>
        </a:p>
      </dsp:txBody>
      <dsp:txXfrm>
        <a:off x="80558" y="1256622"/>
        <a:ext cx="2293012" cy="1419519"/>
      </dsp:txXfrm>
    </dsp:sp>
    <dsp:sp modelId="{55D9678C-D8BD-4D35-B52D-8813CB72A875}">
      <dsp:nvSpPr>
        <dsp:cNvPr id="0" name=""/>
        <dsp:cNvSpPr/>
      </dsp:nvSpPr>
      <dsp:spPr>
        <a:xfrm>
          <a:off x="2858130" y="1179829"/>
          <a:ext cx="2446598" cy="1573105"/>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raditional Arabic" pitchFamily="18" charset="-78"/>
              <a:cs typeface="Traditional Arabic" pitchFamily="18" charset="-78"/>
            </a:rPr>
            <a:t>دور وسائل الإعلام وتكنولوجيا المعلومات</a:t>
          </a:r>
          <a:endParaRPr lang="ar-EG" sz="2800" b="1" kern="1200" dirty="0" smtClean="0">
            <a:solidFill>
              <a:schemeClr val="tx1"/>
            </a:solidFill>
            <a:latin typeface="Traditional Arabic" pitchFamily="18" charset="-78"/>
            <a:cs typeface="Traditional Arabic" pitchFamily="18" charset="-78"/>
          </a:endParaRPr>
        </a:p>
      </dsp:txBody>
      <dsp:txXfrm>
        <a:off x="2934923" y="1256622"/>
        <a:ext cx="2293012" cy="1419519"/>
      </dsp:txXfrm>
    </dsp:sp>
    <dsp:sp modelId="{35A3A3F5-752D-405F-BB41-D89D8C5B1059}">
      <dsp:nvSpPr>
        <dsp:cNvPr id="0" name=""/>
        <dsp:cNvSpPr/>
      </dsp:nvSpPr>
      <dsp:spPr>
        <a:xfrm>
          <a:off x="5712495" y="1179829"/>
          <a:ext cx="2446598" cy="1573105"/>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raditional Arabic" pitchFamily="18" charset="-78"/>
              <a:cs typeface="Traditional Arabic" pitchFamily="18" charset="-78"/>
            </a:rPr>
            <a:t>التدريب المهني</a:t>
          </a:r>
          <a:endParaRPr lang="ar-EG" sz="2800" b="1" kern="1200" dirty="0" smtClean="0">
            <a:solidFill>
              <a:schemeClr val="tx1"/>
            </a:solidFill>
            <a:latin typeface="Traditional Arabic" pitchFamily="18" charset="-78"/>
            <a:cs typeface="Traditional Arabic" pitchFamily="18" charset="-78"/>
          </a:endParaRPr>
        </a:p>
      </dsp:txBody>
      <dsp:txXfrm>
        <a:off x="5789288" y="1256622"/>
        <a:ext cx="2293012" cy="1419519"/>
      </dsp:txXfrm>
    </dsp:sp>
    <dsp:sp modelId="{18AB74C6-F861-40E6-9751-A2AB5AF76DDA}">
      <dsp:nvSpPr>
        <dsp:cNvPr id="0" name=""/>
        <dsp:cNvSpPr/>
      </dsp:nvSpPr>
      <dsp:spPr>
        <a:xfrm>
          <a:off x="8566859" y="1179829"/>
          <a:ext cx="2446598" cy="1573105"/>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rgbClr val="0070C0"/>
              </a:solidFill>
              <a:latin typeface="Traditional Arabic" pitchFamily="18" charset="-78"/>
              <a:cs typeface="Traditional Arabic" pitchFamily="18" charset="-78"/>
            </a:rPr>
            <a:t>يكون دور المجتمع من خلال:</a:t>
          </a:r>
          <a:endParaRPr lang="ar-EG" sz="2800" b="1" kern="1200" dirty="0" smtClean="0">
            <a:solidFill>
              <a:srgbClr val="0070C0"/>
            </a:solidFill>
            <a:latin typeface="Traditional Arabic" pitchFamily="18" charset="-78"/>
            <a:cs typeface="Traditional Arabic" pitchFamily="18" charset="-78"/>
          </a:endParaRPr>
        </a:p>
      </dsp:txBody>
      <dsp:txXfrm>
        <a:off x="8643652" y="1256622"/>
        <a:ext cx="2293012" cy="14195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16FB9-3D3C-449F-9F6C-DEA721EA9011}">
      <dsp:nvSpPr>
        <dsp:cNvPr id="0" name=""/>
        <dsp:cNvSpPr/>
      </dsp:nvSpPr>
      <dsp:spPr>
        <a:xfrm>
          <a:off x="1274" y="648326"/>
          <a:ext cx="2087722" cy="2087722"/>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894" tIns="35560" rIns="114894"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التواصل البصري</a:t>
          </a:r>
          <a:endParaRPr lang="ar-EG" sz="2800" b="1" kern="1200" dirty="0">
            <a:latin typeface="Traditional Arabic" pitchFamily="18" charset="-78"/>
            <a:cs typeface="Traditional Arabic" pitchFamily="18" charset="-78"/>
          </a:endParaRPr>
        </a:p>
      </dsp:txBody>
      <dsp:txXfrm>
        <a:off x="307014" y="954066"/>
        <a:ext cx="1476242" cy="1476242"/>
      </dsp:txXfrm>
    </dsp:sp>
    <dsp:sp modelId="{CB6ABA03-C35B-4036-B3B0-D9294C688A3E}">
      <dsp:nvSpPr>
        <dsp:cNvPr id="0" name=""/>
        <dsp:cNvSpPr/>
      </dsp:nvSpPr>
      <dsp:spPr>
        <a:xfrm>
          <a:off x="1671452" y="648326"/>
          <a:ext cx="2087722" cy="2087722"/>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894" tIns="35560" rIns="114894"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الغمزات</a:t>
          </a:r>
          <a:endParaRPr lang="ar-EG" sz="2800" b="1" kern="1200" dirty="0" smtClean="0">
            <a:latin typeface="Traditional Arabic" pitchFamily="18" charset="-78"/>
            <a:cs typeface="Traditional Arabic" pitchFamily="18" charset="-78"/>
          </a:endParaRPr>
        </a:p>
      </dsp:txBody>
      <dsp:txXfrm>
        <a:off x="1977192" y="954066"/>
        <a:ext cx="1476242" cy="1476242"/>
      </dsp:txXfrm>
    </dsp:sp>
    <dsp:sp modelId="{B7849ECB-7CCD-42CE-8E09-4FA7F721F68C}">
      <dsp:nvSpPr>
        <dsp:cNvPr id="0" name=""/>
        <dsp:cNvSpPr/>
      </dsp:nvSpPr>
      <dsp:spPr>
        <a:xfrm>
          <a:off x="3341630" y="648326"/>
          <a:ext cx="2087722" cy="2087722"/>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894" tIns="35560" rIns="114894"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وضعية الجسد والإيماءات</a:t>
          </a:r>
          <a:endParaRPr lang="ar-EG" sz="2800" b="1" kern="1200" dirty="0" smtClean="0">
            <a:latin typeface="Traditional Arabic" pitchFamily="18" charset="-78"/>
            <a:cs typeface="Traditional Arabic" pitchFamily="18" charset="-78"/>
          </a:endParaRPr>
        </a:p>
      </dsp:txBody>
      <dsp:txXfrm>
        <a:off x="3647370" y="954066"/>
        <a:ext cx="1476242" cy="1476242"/>
      </dsp:txXfrm>
    </dsp:sp>
    <dsp:sp modelId="{2C323271-E7B5-4A14-9E88-755FDC3A74A5}">
      <dsp:nvSpPr>
        <dsp:cNvPr id="0" name=""/>
        <dsp:cNvSpPr/>
      </dsp:nvSpPr>
      <dsp:spPr>
        <a:xfrm>
          <a:off x="5011807" y="648326"/>
          <a:ext cx="2087722" cy="2087722"/>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894" tIns="35560" rIns="114894"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تعبيرات الوجه</a:t>
          </a:r>
          <a:endParaRPr lang="ar-EG" sz="2800" b="1" kern="1200" dirty="0" smtClean="0">
            <a:latin typeface="Traditional Arabic" pitchFamily="18" charset="-78"/>
            <a:cs typeface="Traditional Arabic" pitchFamily="18" charset="-78"/>
          </a:endParaRPr>
        </a:p>
      </dsp:txBody>
      <dsp:txXfrm>
        <a:off x="5317547" y="954066"/>
        <a:ext cx="1476242" cy="1476242"/>
      </dsp:txXfrm>
    </dsp:sp>
    <dsp:sp modelId="{87779A44-98FC-401E-8334-A624C231DA8B}">
      <dsp:nvSpPr>
        <dsp:cNvPr id="0" name=""/>
        <dsp:cNvSpPr/>
      </dsp:nvSpPr>
      <dsp:spPr>
        <a:xfrm>
          <a:off x="6681985" y="648326"/>
          <a:ext cx="2087722" cy="2087722"/>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894" tIns="35560" rIns="114894"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طريقة الوقوف</a:t>
          </a:r>
          <a:endParaRPr lang="ar-EG" sz="2800" b="1" kern="1200" dirty="0" smtClean="0">
            <a:latin typeface="Traditional Arabic" pitchFamily="18" charset="-78"/>
            <a:cs typeface="Traditional Arabic" pitchFamily="18" charset="-78"/>
          </a:endParaRPr>
        </a:p>
      </dsp:txBody>
      <dsp:txXfrm>
        <a:off x="6987725" y="954066"/>
        <a:ext cx="1476242" cy="1476242"/>
      </dsp:txXfrm>
    </dsp:sp>
    <dsp:sp modelId="{DC7E28A7-7542-4D09-887E-1E15211959A8}">
      <dsp:nvSpPr>
        <dsp:cNvPr id="0" name=""/>
        <dsp:cNvSpPr/>
      </dsp:nvSpPr>
      <dsp:spPr>
        <a:xfrm>
          <a:off x="8244916" y="648076"/>
          <a:ext cx="2087722" cy="2087722"/>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894" tIns="35560" rIns="114894"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التحكّم بالمساحة الشخصية</a:t>
          </a:r>
          <a:endParaRPr lang="ar-EG" sz="2800" b="1" kern="1200" dirty="0" smtClean="0">
            <a:latin typeface="Traditional Arabic" pitchFamily="18" charset="-78"/>
            <a:cs typeface="Traditional Arabic" pitchFamily="18" charset="-78"/>
          </a:endParaRPr>
        </a:p>
      </dsp:txBody>
      <dsp:txXfrm>
        <a:off x="8550656" y="953816"/>
        <a:ext cx="1476242" cy="1476242"/>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pPr/>
              <a:t>9/22/2020</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p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9/22/2020</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8"/>
            <a:ext cx="10360501"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4BDF68E2-58F2-4D09-BE8B-E3BD06533059}"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89683123"/>
      </p:ext>
    </p:extLst>
  </p:cSld>
  <p:clrMapOvr>
    <a:masterClrMapping/>
  </p:clrMapOvr>
  <p:transition spd="slow">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val="3172747981"/>
      </p:ext>
    </p:extLst>
  </p:cSld>
  <p:clrMapOvr>
    <a:masterClrMapping/>
  </p:clrMapOvr>
  <p:transition spd="slow">
    <p:randomBar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0415" y="274641"/>
            <a:ext cx="3654531"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812590" y="274641"/>
            <a:ext cx="1076468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extLst>
      <p:ext uri="{BB962C8B-B14F-4D97-AF65-F5344CB8AC3E}">
        <p14:creationId xmlns:p14="http://schemas.microsoft.com/office/powerpoint/2010/main" val="2877160038"/>
      </p:ext>
    </p:extLst>
  </p:cSld>
  <p:clrMapOvr>
    <a:masterClrMapping/>
  </p:clrMapOvr>
  <p:transition spd="slow">
    <p:randomBa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0BA0E-20D0-4E7C-B286-26C960A6788F}" type="slidenum">
              <a:rPr lang="en-US" smtClean="0"/>
              <a:pPr/>
              <a:t>‹#›</a:t>
            </a:fld>
            <a:endParaRPr lang="en-US"/>
          </a:p>
        </p:txBody>
      </p:sp>
    </p:spTree>
    <p:extLst>
      <p:ext uri="{BB962C8B-B14F-4D97-AF65-F5344CB8AC3E}">
        <p14:creationId xmlns:p14="http://schemas.microsoft.com/office/powerpoint/2010/main" val="547436044"/>
      </p:ext>
    </p:extLst>
  </p:cSld>
  <p:clrMapOvr>
    <a:masterClrMapping/>
  </p:clrMapOvr>
  <p:transition spd="slow">
    <p:randomBa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3"/>
            <a:ext cx="10360501"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48752975"/>
      </p:ext>
    </p:extLst>
  </p:cSld>
  <p:clrMapOvr>
    <a:masterClrMapping/>
  </p:clrMapOvr>
  <p:transition spd="slow">
    <p:randomBa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812589" y="1600203"/>
            <a:ext cx="720960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8225341" y="1600203"/>
            <a:ext cx="72096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172021087"/>
      </p:ext>
    </p:extLst>
  </p:cSld>
  <p:clrMapOvr>
    <a:masterClrMapping/>
  </p:clrMapOvr>
  <p:transition spd="slow">
    <p:randomBar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39822265"/>
      </p:ext>
    </p:extLst>
  </p:cSld>
  <p:clrMapOvr>
    <a:masterClrMapping/>
  </p:clrMapOvr>
  <p:transition spd="slow">
    <p:randomBar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1809206821"/>
      </p:ext>
    </p:extLst>
  </p:cSld>
  <p:clrMapOvr>
    <a:masterClrMapping/>
  </p:clrMapOvr>
  <p:transition spd="slow">
    <p:randomBar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706273722"/>
      </p:ext>
    </p:extLst>
  </p:cSld>
  <p:clrMapOvr>
    <a:masterClrMapping/>
  </p:clrMapOvr>
  <p:transition spd="slow">
    <p:randomBar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50"/>
            <a:ext cx="4010039"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5492" y="273053"/>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443" y="1435103"/>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val="3756941807"/>
      </p:ext>
    </p:extLst>
  </p:cSld>
  <p:clrMapOvr>
    <a:masterClrMapping/>
  </p:clrMapOvr>
  <p:transition spd="slow">
    <p:randomBar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extLst>
      <p:ext uri="{BB962C8B-B14F-4D97-AF65-F5344CB8AC3E}">
        <p14:creationId xmlns:p14="http://schemas.microsoft.com/office/powerpoint/2010/main" val="1610727176"/>
      </p:ext>
    </p:extLst>
  </p:cSld>
  <p:clrMapOvr>
    <a:masterClrMapping/>
  </p:clrMapOvr>
  <p:transition spd="slow">
    <p:randomBar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14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441" y="1600203"/>
            <a:ext cx="10969943"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5326" y="6356353"/>
            <a:ext cx="2844059" cy="365125"/>
          </a:xfrm>
          <a:prstGeom prst="rect">
            <a:avLst/>
          </a:prstGeom>
        </p:spPr>
        <p:txBody>
          <a:bodyPr vert="horz" lIns="91440" tIns="45720" rIns="91440" bIns="45720" rtlCol="1" anchor="ctr"/>
          <a:lstStyle>
            <a:lvl1pPr algn="r">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4515" y="6356353"/>
            <a:ext cx="3859795"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09441" y="6356353"/>
            <a:ext cx="2844059"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1743702623"/>
      </p:ext>
    </p:extLst>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transition spd="slow">
    <p:randomBar dir="vert"/>
  </p:transition>
  <p:timing>
    <p:tnLst>
      <p:par>
        <p:cTn id="1" dur="indefinite" restart="never" nodeType="tmRoot"/>
      </p:par>
    </p:tnLst>
  </p:timing>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9003" y="182862"/>
            <a:ext cx="8496944" cy="1107996"/>
          </a:xfrm>
          <a:prstGeom prst="rect">
            <a:avLst/>
          </a:prstGeom>
          <a:effectLst>
            <a:glow rad="101600">
              <a:schemeClr val="accent1">
                <a:satMod val="175000"/>
                <a:alpha val="40000"/>
              </a:schemeClr>
            </a:glow>
          </a:effectLst>
        </p:spPr>
        <p:txBody>
          <a:bodyPr wrap="square">
            <a:spAutoFit/>
          </a:bodyPr>
          <a:lstStyle/>
          <a:p>
            <a:pPr lvl="0" algn="ctr">
              <a:defRPr/>
            </a:pPr>
            <a:r>
              <a:rPr lang="ar-EG"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GE SS Two Light" pitchFamily="18" charset="-78"/>
                <a:cs typeface="Traditional Arabic" pitchFamily="18" charset="-78"/>
              </a:rPr>
              <a:t>«الذكاء الاجتماعي»</a:t>
            </a:r>
            <a:endParaRPr lang="ar-SA"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GE SS Two Light" pitchFamily="18" charset="-78"/>
              <a:cs typeface="Traditional Arabic" pitchFamily="18" charset="-78"/>
            </a:endParaRPr>
          </a:p>
        </p:txBody>
      </p:sp>
      <p:sp>
        <p:nvSpPr>
          <p:cNvPr id="2" name="Rectangle 1"/>
          <p:cNvSpPr/>
          <p:nvPr/>
        </p:nvSpPr>
        <p:spPr>
          <a:xfrm>
            <a:off x="3574132" y="5676999"/>
            <a:ext cx="4673075" cy="1015663"/>
          </a:xfrm>
          <a:prstGeom prst="rect">
            <a:avLst/>
          </a:prstGeom>
        </p:spPr>
        <p:txBody>
          <a:bodyPr wrap="none">
            <a:spAutoFit/>
          </a:bodyPr>
          <a:lstStyle/>
          <a:p>
            <a:pPr lvl="0" algn="ctr"/>
            <a:r>
              <a:rPr lang="ar-EG" sz="6000" b="1" dirty="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Traditional Arabic" pitchFamily="18" charset="-78"/>
                <a:cs typeface="Traditional Arabic" pitchFamily="18" charset="-78"/>
              </a:rPr>
              <a:t>بقيادة المدرب.......</a:t>
            </a:r>
          </a:p>
        </p:txBody>
      </p:sp>
      <p:sp>
        <p:nvSpPr>
          <p:cNvPr id="7" name="Frame 6"/>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6" name="Picture 5" descr="Anti-Yoga | Yoga Detour"/>
          <p:cNvPicPr/>
          <p:nvPr/>
        </p:nvPicPr>
        <p:blipFill>
          <a:blip r:embed="rId2">
            <a:extLst>
              <a:ext uri="{28A0092B-C50C-407E-A947-70E740481C1C}">
                <a14:useLocalDpi xmlns:a14="http://schemas.microsoft.com/office/drawing/2010/main" val="0"/>
              </a:ext>
            </a:extLst>
          </a:blip>
          <a:srcRect/>
          <a:stretch>
            <a:fillRect/>
          </a:stretch>
        </p:blipFill>
        <p:spPr bwMode="auto">
          <a:xfrm>
            <a:off x="2494012" y="1196752"/>
            <a:ext cx="7488832" cy="44802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53796389"/>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66220" y="2903678"/>
            <a:ext cx="6092825" cy="2698175"/>
          </a:xfrm>
          <a:prstGeom prst="rect">
            <a:avLst/>
          </a:prstGeom>
        </p:spPr>
        <p:txBody>
          <a:bodyPr>
            <a:spAutoFit/>
          </a:bodyPr>
          <a:lstStyle/>
          <a:p>
            <a:pPr algn="r" rtl="1">
              <a:lnSpc>
                <a:spcPct val="115000"/>
              </a:lnSpc>
              <a:spcAft>
                <a:spcPts val="1000"/>
              </a:spcAft>
            </a:pPr>
            <a:r>
              <a:rPr lang="ar-SA" sz="2800" b="1" dirty="0">
                <a:latin typeface="Traditional Arabic" pitchFamily="18" charset="-78"/>
                <a:ea typeface="Calibri"/>
                <a:cs typeface="Traditional Arabic" pitchFamily="18" charset="-78"/>
              </a:rPr>
              <a:t>الذكاء الاجتماعي إنّ الذكاء الاجتماعي هو القدرة على بناء علاقات اجتماعية، وعلى التكيف مع البيئات الاجتماعية بنجاح،</a:t>
            </a:r>
          </a:p>
          <a:p>
            <a:pPr algn="r" rtl="1">
              <a:lnSpc>
                <a:spcPct val="115000"/>
              </a:lnSpc>
              <a:spcAft>
                <a:spcPts val="1000"/>
              </a:spcAft>
            </a:pPr>
            <a:r>
              <a:rPr lang="ar-SA" sz="2800" b="1" dirty="0" smtClean="0">
                <a:latin typeface="Traditional Arabic" pitchFamily="18" charset="-78"/>
                <a:ea typeface="Calibri"/>
                <a:cs typeface="Traditional Arabic" pitchFamily="18" charset="-78"/>
              </a:rPr>
              <a:t>والذي </a:t>
            </a:r>
            <a:r>
              <a:rPr lang="ar-SA" sz="2800" b="1" dirty="0">
                <a:latin typeface="Traditional Arabic" pitchFamily="18" charset="-78"/>
                <a:ea typeface="Calibri"/>
                <a:cs typeface="Traditional Arabic" pitchFamily="18" charset="-78"/>
              </a:rPr>
              <a:t>يتمثل أيضاً بالقدرة المكتسبة المرتكزة على الوعي الذاتي وفهم الديناميكية الاجتماعية. </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4222204" y="620688"/>
            <a:ext cx="7128792"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ما هو الذكاء الاصطناعي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026" name="Picture 2" descr="كيف يمكن اكتساب الذكاء الذاتي؟ | موقع سيدي"/>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041" y="2747505"/>
            <a:ext cx="3796743" cy="2156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248765"/>
      </p:ext>
    </p:extLst>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03198" y="1002131"/>
            <a:ext cx="8978595"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وهناك أربعة جوانب حددها الباحثون تساهم في تطور الذكاء الاجتماعي، وهي:</a:t>
            </a:r>
            <a:endParaRPr lang="ar-EG" sz="3200" b="1" u="sng" dirty="0">
              <a:solidFill>
                <a:srgbClr val="0070C0"/>
              </a:solidFill>
              <a:latin typeface="Traditional Arabic" pitchFamily="18" charset="-78"/>
              <a:cs typeface="Traditional Arabic" pitchFamily="18" charset="-78"/>
            </a:endParaRP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2" name="Diagram 1"/>
          <p:cNvGraphicFramePr/>
          <p:nvPr>
            <p:extLst>
              <p:ext uri="{D42A27DB-BD31-4B8C-83A1-F6EECF244321}">
                <p14:modId xmlns:p14="http://schemas.microsoft.com/office/powerpoint/2010/main" val="2037812849"/>
              </p:ext>
            </p:extLst>
          </p:nvPr>
        </p:nvGraphicFramePr>
        <p:xfrm>
          <a:off x="529244" y="1210590"/>
          <a:ext cx="11130335" cy="4436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2327865"/>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324363" y="2348880"/>
            <a:ext cx="4148609" cy="3706656"/>
          </a:xfrm>
          <a:prstGeom prst="rect">
            <a:avLst/>
          </a:prstGeom>
        </p:spPr>
        <p:txBody>
          <a:bodyPr wrap="square">
            <a:spAutoFit/>
          </a:bodyPr>
          <a:lstStyle/>
          <a:p>
            <a:pPr marL="457200" indent="-457200" algn="r" rtl="1">
              <a:lnSpc>
                <a:spcPct val="115000"/>
              </a:lnSpc>
              <a:spcAft>
                <a:spcPts val="1000"/>
              </a:spcAft>
              <a:buFont typeface="Wingdings" pitchFamily="2" charset="2"/>
              <a:buChar char="q"/>
            </a:pPr>
            <a:r>
              <a:rPr lang="ar-SA" sz="2800" b="1" dirty="0">
                <a:latin typeface="Traditional Arabic" pitchFamily="18" charset="-78"/>
                <a:ea typeface="Calibri"/>
                <a:cs typeface="Traditional Arabic" pitchFamily="18" charset="-78"/>
              </a:rPr>
              <a:t>مهارات الاستماع الفعّال </a:t>
            </a:r>
          </a:p>
          <a:p>
            <a:pPr marL="457200" indent="-457200" algn="r" rtl="1">
              <a:lnSpc>
                <a:spcPct val="115000"/>
              </a:lnSpc>
              <a:spcAft>
                <a:spcPts val="1000"/>
              </a:spcAft>
              <a:buFont typeface="Wingdings" pitchFamily="2" charset="2"/>
              <a:buChar char="q"/>
            </a:pPr>
            <a:r>
              <a:rPr lang="ar-SA" sz="2800" b="1" dirty="0">
                <a:latin typeface="Traditional Arabic" pitchFamily="18" charset="-78"/>
                <a:ea typeface="Calibri"/>
                <a:cs typeface="Traditional Arabic" pitchFamily="18" charset="-78"/>
              </a:rPr>
              <a:t>القدرة على تكييف</a:t>
            </a:r>
          </a:p>
          <a:p>
            <a:pPr marL="457200" indent="-457200" algn="r" rtl="1">
              <a:lnSpc>
                <a:spcPct val="115000"/>
              </a:lnSpc>
              <a:spcAft>
                <a:spcPts val="1000"/>
              </a:spcAft>
              <a:buFont typeface="Wingdings" pitchFamily="2" charset="2"/>
              <a:buChar char="q"/>
            </a:pPr>
            <a:r>
              <a:rPr lang="ar-SA" sz="2800" b="1" dirty="0">
                <a:latin typeface="Traditional Arabic" pitchFamily="18" charset="-78"/>
                <a:ea typeface="Calibri"/>
                <a:cs typeface="Traditional Arabic" pitchFamily="18" charset="-78"/>
              </a:rPr>
              <a:t>اللطف</a:t>
            </a:r>
          </a:p>
          <a:p>
            <a:pPr marL="457200" indent="-457200" algn="r" rtl="1">
              <a:lnSpc>
                <a:spcPct val="115000"/>
              </a:lnSpc>
              <a:spcAft>
                <a:spcPts val="1000"/>
              </a:spcAft>
              <a:buFont typeface="Wingdings" pitchFamily="2" charset="2"/>
              <a:buChar char="q"/>
            </a:pPr>
            <a:r>
              <a:rPr lang="ar-SA" sz="2800" b="1" dirty="0">
                <a:latin typeface="Traditional Arabic" pitchFamily="18" charset="-78"/>
                <a:ea typeface="Calibri"/>
                <a:cs typeface="Traditional Arabic" pitchFamily="18" charset="-78"/>
              </a:rPr>
              <a:t>الثقة </a:t>
            </a:r>
          </a:p>
          <a:p>
            <a:pPr marL="457200" indent="-457200" algn="r" rtl="1">
              <a:lnSpc>
                <a:spcPct val="115000"/>
              </a:lnSpc>
              <a:spcAft>
                <a:spcPts val="1000"/>
              </a:spcAft>
              <a:buFont typeface="Wingdings" pitchFamily="2" charset="2"/>
              <a:buChar char="q"/>
            </a:pPr>
            <a:r>
              <a:rPr lang="ar-SA" sz="2800" b="1" dirty="0">
                <a:latin typeface="Traditional Arabic" pitchFamily="18" charset="-78"/>
                <a:ea typeface="Calibri"/>
                <a:cs typeface="Traditional Arabic" pitchFamily="18" charset="-78"/>
              </a:rPr>
              <a:t>تلقي التغذية الراجعة وتقديمها </a:t>
            </a:r>
          </a:p>
          <a:p>
            <a:pPr marL="457200" indent="-457200" algn="r" rtl="1">
              <a:lnSpc>
                <a:spcPct val="115000"/>
              </a:lnSpc>
              <a:spcAft>
                <a:spcPts val="1000"/>
              </a:spcAft>
              <a:buFont typeface="Wingdings" pitchFamily="2" charset="2"/>
              <a:buChar char="q"/>
            </a:pPr>
            <a:r>
              <a:rPr lang="ar-SA" sz="2800" b="1" dirty="0" smtClean="0">
                <a:latin typeface="Traditional Arabic" pitchFamily="18" charset="-78"/>
                <a:ea typeface="Calibri"/>
                <a:cs typeface="Traditional Arabic" pitchFamily="18" charset="-78"/>
              </a:rPr>
              <a:t>فهم </a:t>
            </a:r>
            <a:r>
              <a:rPr lang="ar-SA" sz="2800" b="1" dirty="0">
                <a:latin typeface="Traditional Arabic" pitchFamily="18" charset="-78"/>
                <a:ea typeface="Calibri"/>
                <a:cs typeface="Traditional Arabic" pitchFamily="18" charset="-78"/>
              </a:rPr>
              <a:t>لغة الجسد </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5086300" y="836712"/>
            <a:ext cx="6192688" cy="1296144"/>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مهارات التواصل</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2" name="AutoShape 2" descr="ما هي مهارات التواصل وكيف يمكنك تطويرها؟"/>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3" name="AutoShape 4" descr="ما هي مهارات التواصل وكيف يمكنك تطويرها؟"/>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0487" name="Picture 7" descr="مكونات التواص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52" y="2646040"/>
            <a:ext cx="4248472" cy="2391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567029"/>
      </p:ext>
    </p:extLst>
  </p:cSld>
  <p:clrMapOvr>
    <a:masterClrMapping/>
  </p:clrMapOvr>
  <p:transition>
    <p:wipe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B37DED6-D4C7-42EE-AB49-D2E39E64FDE4}" type="slidenum">
              <a:rPr lang="en-US" smtClean="0"/>
              <a:pPr/>
              <a:t>13</a:t>
            </a:fld>
            <a:endParaRPr lang="en-US"/>
          </a:p>
        </p:txBody>
      </p:sp>
      <p:sp>
        <p:nvSpPr>
          <p:cNvPr id="3" name="TextBox 2"/>
          <p:cNvSpPr txBox="1"/>
          <p:nvPr/>
        </p:nvSpPr>
        <p:spPr>
          <a:xfrm>
            <a:off x="4618248" y="2708920"/>
            <a:ext cx="2952328" cy="954107"/>
          </a:xfrm>
          <a:prstGeom prst="rect">
            <a:avLst/>
          </a:prstGeom>
          <a:noFill/>
        </p:spPr>
        <p:txBody>
          <a:bodyPr wrap="square" rtlCol="1">
            <a:spAutoFit/>
          </a:bodyPr>
          <a:lstStyle/>
          <a:p>
            <a:pPr algn="ctr" rtl="1"/>
            <a:r>
              <a:rPr lang="ar-EG" sz="2800" b="1" dirty="0">
                <a:solidFill>
                  <a:srgbClr val="0070C0"/>
                </a:solidFill>
                <a:latin typeface="Traditional Arabic" pitchFamily="18" charset="-78"/>
                <a:cs typeface="Traditional Arabic" pitchFamily="18" charset="-78"/>
              </a:rPr>
              <a:t>العوامل المؤثرة في مهارات الاتصال </a:t>
            </a:r>
          </a:p>
        </p:txBody>
      </p:sp>
      <p:sp>
        <p:nvSpPr>
          <p:cNvPr id="4" name="Frame 3"/>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5" name="Diagram 4"/>
          <p:cNvGraphicFramePr/>
          <p:nvPr>
            <p:extLst>
              <p:ext uri="{D42A27DB-BD31-4B8C-83A1-F6EECF244321}">
                <p14:modId xmlns:p14="http://schemas.microsoft.com/office/powerpoint/2010/main" val="1653081696"/>
              </p:ext>
            </p:extLst>
          </p:nvPr>
        </p:nvGraphicFramePr>
        <p:xfrm>
          <a:off x="261765" y="260648"/>
          <a:ext cx="11665295"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2546390"/>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44522" y="1163642"/>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أهمية مهارات الاتصال </a:t>
            </a:r>
            <a:endParaRPr lang="ar-EG" sz="3200" b="1" u="sng" dirty="0">
              <a:solidFill>
                <a:srgbClr val="0070C0"/>
              </a:solidFill>
              <a:latin typeface="Traditional Arabic" pitchFamily="18" charset="-78"/>
              <a:cs typeface="Traditional Arabic" pitchFamily="18" charset="-78"/>
            </a:endParaRPr>
          </a:p>
        </p:txBody>
      </p:sp>
      <p:sp>
        <p:nvSpPr>
          <p:cNvPr id="4" name="TextBox 3"/>
          <p:cNvSpPr txBox="1"/>
          <p:nvPr/>
        </p:nvSpPr>
        <p:spPr>
          <a:xfrm>
            <a:off x="5014292" y="2073021"/>
            <a:ext cx="6424454" cy="3108543"/>
          </a:xfrm>
          <a:prstGeom prst="rect">
            <a:avLst/>
          </a:prstGeom>
          <a:noFill/>
        </p:spPr>
        <p:txBody>
          <a:bodyPr wrap="square" rtlCol="1">
            <a:spAutoFit/>
          </a:bodyPr>
          <a:lstStyle/>
          <a:p>
            <a:pPr marL="457200" indent="-457200" algn="r" rtl="1">
              <a:buFont typeface="Wingdings" pitchFamily="2" charset="2"/>
              <a:buChar char="§"/>
            </a:pPr>
            <a:r>
              <a:rPr lang="ar-EG" sz="2800" b="1" dirty="0" smtClean="0">
                <a:latin typeface="Traditional Arabic" pitchFamily="18" charset="-78"/>
                <a:cs typeface="Traditional Arabic" pitchFamily="18" charset="-78"/>
              </a:rPr>
              <a:t>توجيه وتغيير السلوك الفردي والجماعي للاشخاص من خلال الإقناع.</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تضمن </a:t>
            </a:r>
            <a:r>
              <a:rPr lang="ar-EG" sz="2800" b="1" dirty="0">
                <a:latin typeface="Traditional Arabic" pitchFamily="18" charset="-78"/>
                <a:cs typeface="Traditional Arabic" pitchFamily="18" charset="-78"/>
              </a:rPr>
              <a:t>مهارات الاتصال التفاعل والتبادل المشترك بين الأفراد، والتحفيز والتنشيط للقيام بالأدوار المطلوبة</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القدرة </a:t>
            </a:r>
            <a:r>
              <a:rPr lang="ar-EG" sz="2800" b="1" dirty="0">
                <a:latin typeface="Traditional Arabic" pitchFamily="18" charset="-78"/>
                <a:cs typeface="Traditional Arabic" pitchFamily="18" charset="-78"/>
              </a:rPr>
              <a:t>على إنجاز الأهداف بالشكل المناسب، فتمكّن مهارات الاتصال صاحبها من جمع المعلومات من خلال الاتصال الناجح لتحقيق أهداف معينة. </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2052" name="Picture 4" descr="الذكاء الاجتماعي والسحر الحلال ! - شبكة ابو نواف"/>
          <p:cNvPicPr>
            <a:picLocks noChangeAspect="1" noChangeArrowheads="1"/>
          </p:cNvPicPr>
          <p:nvPr/>
        </p:nvPicPr>
        <p:blipFill rotWithShape="1">
          <a:blip r:embed="rId2">
            <a:extLst>
              <a:ext uri="{28A0092B-C50C-407E-A947-70E740481C1C}">
                <a14:useLocalDpi xmlns:a14="http://schemas.microsoft.com/office/drawing/2010/main" val="0"/>
              </a:ext>
            </a:extLst>
          </a:blip>
          <a:srcRect t="12042"/>
          <a:stretch/>
        </p:blipFill>
        <p:spPr bwMode="auto">
          <a:xfrm>
            <a:off x="1053853" y="2492896"/>
            <a:ext cx="3456384" cy="22687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835112"/>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7" name="Cloud 6"/>
          <p:cNvSpPr/>
          <p:nvPr/>
        </p:nvSpPr>
        <p:spPr>
          <a:xfrm>
            <a:off x="4781001" y="767669"/>
            <a:ext cx="2537547" cy="1293179"/>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إستراحة</a:t>
            </a:r>
          </a:p>
        </p:txBody>
      </p:sp>
      <p:pic>
        <p:nvPicPr>
          <p:cNvPr id="8" name="Picture 7" descr="Break time 1 of 5 by milenaulman on Dribbbl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9996" y="1440725"/>
            <a:ext cx="7992888" cy="60927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9939927"/>
      </p:ext>
    </p:extLst>
  </p:cSld>
  <p:clrMapOvr>
    <a:masterClrMapping/>
  </p:clrMapOvr>
  <p:transition>
    <p:wipe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Ribbon 2"/>
          <p:cNvSpPr/>
          <p:nvPr/>
        </p:nvSpPr>
        <p:spPr>
          <a:xfrm>
            <a:off x="5014292" y="764704"/>
            <a:ext cx="6856126" cy="2133393"/>
          </a:xfrm>
          <a:prstGeom prst="ribbon">
            <a:avLst/>
          </a:prstGeom>
          <a:solidFill>
            <a:schemeClr val="accent6">
              <a:lumMod val="40000"/>
              <a:lumOff val="6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smtClean="0">
                <a:ln w="1905"/>
                <a:solidFill>
                  <a:schemeClr val="accent6">
                    <a:lumMod val="50000"/>
                  </a:schemeClr>
                </a:solidFill>
                <a:effectLst>
                  <a:innerShdw blurRad="69850" dist="43180" dir="5400000">
                    <a:srgbClr val="000000">
                      <a:alpha val="65000"/>
                    </a:srgbClr>
                  </a:innerShdw>
                </a:effectLst>
              </a:rPr>
              <a:t>الجلسة الثانية</a:t>
            </a:r>
            <a:endParaRPr lang="en-US" sz="3600" b="1" dirty="0">
              <a:ln w="1905"/>
              <a:solidFill>
                <a:schemeClr val="accent6">
                  <a:lumMod val="50000"/>
                </a:schemeClr>
              </a:solidFill>
              <a:effectLst>
                <a:innerShdw blurRad="69850" dist="43180" dir="5400000">
                  <a:srgbClr val="000000">
                    <a:alpha val="65000"/>
                  </a:srgbClr>
                </a:innerShdw>
              </a:effectLst>
            </a:endParaRPr>
          </a:p>
        </p:txBody>
      </p:sp>
      <p:sp>
        <p:nvSpPr>
          <p:cNvPr id="6" name="Rectangle 5"/>
          <p:cNvSpPr/>
          <p:nvPr/>
        </p:nvSpPr>
        <p:spPr>
          <a:xfrm>
            <a:off x="5878388" y="3340406"/>
            <a:ext cx="5084713" cy="954107"/>
          </a:xfrm>
          <a:prstGeom prst="rect">
            <a:avLst/>
          </a:prstGeom>
        </p:spPr>
        <p:txBody>
          <a:bodyPr wrap="square">
            <a:spAutoFit/>
          </a:bodyPr>
          <a:lstStyle/>
          <a:p>
            <a:pPr marL="457200" indent="-457200" algn="r" rtl="1">
              <a:buFont typeface="Wingdings" pitchFamily="2" charset="2"/>
              <a:buChar char="q"/>
            </a:pPr>
            <a:r>
              <a:rPr lang="ar-EG" sz="2800" b="1" dirty="0" smtClean="0">
                <a:latin typeface="Times New Roman" pitchFamily="18" charset="0"/>
                <a:cs typeface="Times New Roman" pitchFamily="18" charset="0"/>
              </a:rPr>
              <a:t>الأدوار </a:t>
            </a:r>
            <a:r>
              <a:rPr lang="ar-EG" sz="2800" b="1" dirty="0">
                <a:latin typeface="Times New Roman" pitchFamily="18" charset="0"/>
                <a:cs typeface="Times New Roman" pitchFamily="18" charset="0"/>
              </a:rPr>
              <a:t>والقواعد الاجتماعية</a:t>
            </a:r>
          </a:p>
          <a:p>
            <a:pPr marL="457200" indent="-457200" algn="r" rtl="1">
              <a:buFont typeface="Wingdings" pitchFamily="2" charset="2"/>
              <a:buChar char="q"/>
            </a:pPr>
            <a:r>
              <a:rPr lang="ar-EG" sz="2800" b="1" dirty="0" smtClean="0">
                <a:latin typeface="Times New Roman" pitchFamily="18" charset="0"/>
                <a:cs typeface="Times New Roman" pitchFamily="18" charset="0"/>
              </a:rPr>
              <a:t>فهم </a:t>
            </a:r>
            <a:r>
              <a:rPr lang="ar-EG" sz="2800" b="1" dirty="0">
                <a:latin typeface="Times New Roman" pitchFamily="18" charset="0"/>
                <a:cs typeface="Times New Roman" pitchFamily="18" charset="0"/>
              </a:rPr>
              <a:t>دوافع الآخرين</a:t>
            </a:r>
          </a:p>
        </p:txBody>
      </p:sp>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026" name="Picture 2" descr="Rocket launch flat icon Royalty Free Vector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88" t="6536" r="2703" b="12674"/>
          <a:stretch/>
        </p:blipFill>
        <p:spPr bwMode="auto">
          <a:xfrm>
            <a:off x="1197868" y="2808187"/>
            <a:ext cx="3109942" cy="28803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29403"/>
      </p:ext>
    </p:extLst>
  </p:cSld>
  <p:clrMapOvr>
    <a:masterClrMapping/>
  </p:clrMapOvr>
  <p:transition>
    <p:wipe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94212" y="2611457"/>
            <a:ext cx="6596881" cy="3193695"/>
          </a:xfrm>
          <a:prstGeom prst="rect">
            <a:avLst/>
          </a:prstGeom>
        </p:spPr>
        <p:txBody>
          <a:bodyPr wrap="square">
            <a:spAutoFit/>
          </a:bodyPr>
          <a:lstStyle/>
          <a:p>
            <a:pPr algn="r" rtl="1">
              <a:lnSpc>
                <a:spcPct val="115000"/>
              </a:lnSpc>
              <a:spcAft>
                <a:spcPts val="1000"/>
              </a:spcAft>
            </a:pPr>
            <a:r>
              <a:rPr lang="ar-SA" sz="2800" b="1" dirty="0">
                <a:solidFill>
                  <a:srgbClr val="0070C0"/>
                </a:solidFill>
                <a:latin typeface="Traditional Arabic" pitchFamily="18" charset="-78"/>
                <a:ea typeface="Calibri"/>
                <a:cs typeface="Traditional Arabic" pitchFamily="18" charset="-78"/>
              </a:rPr>
              <a:t>ماهي نظرية الدور؟</a:t>
            </a:r>
          </a:p>
          <a:p>
            <a:pPr algn="r" rtl="1">
              <a:lnSpc>
                <a:spcPct val="115000"/>
              </a:lnSpc>
              <a:spcAft>
                <a:spcPts val="1000"/>
              </a:spcAft>
            </a:pPr>
            <a:r>
              <a:rPr lang="ar-SA" sz="2800" b="1" dirty="0">
                <a:latin typeface="Traditional Arabic" pitchFamily="18" charset="-78"/>
                <a:ea typeface="Calibri"/>
                <a:cs typeface="Traditional Arabic" pitchFamily="18" charset="-78"/>
              </a:rPr>
              <a:t>تتكون نظرية الدور من مجموعة بناءات ويتخذ المحللون للدور ميدان دراستهم السلوك الواقعي في الحياة، كما هو الظاهر في المواقف الاجتماعية الحقيقية المستمرة ويحلل المنظرون لنظرية الدور المشكلات على أنها عمليات للتنشئة الاجتماعية، والاعتماد المتبادل بين الأفراد.</a:t>
            </a:r>
          </a:p>
        </p:txBody>
      </p:sp>
      <p:sp>
        <p:nvSpPr>
          <p:cNvPr id="5" name="Cloud 4"/>
          <p:cNvSpPr/>
          <p:nvPr/>
        </p:nvSpPr>
        <p:spPr>
          <a:xfrm>
            <a:off x="4264615" y="845800"/>
            <a:ext cx="7488832" cy="1440160"/>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الأدوار والقواعد الاجتماعية</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3074" name="Picture 2" descr="الدور الاجتماعي هو سلوك شخص في المجتمع يرتبط بالمركز الاجتماع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2" y="2708920"/>
            <a:ext cx="3363292" cy="21856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638599"/>
      </p:ext>
    </p:extLst>
  </p:cSld>
  <p:clrMapOvr>
    <a:masterClrMapping/>
  </p:clrMapOvr>
  <p:transition>
    <p:wipe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02324" y="2636911"/>
            <a:ext cx="5660777" cy="3193695"/>
          </a:xfrm>
          <a:prstGeom prst="rect">
            <a:avLst/>
          </a:prstGeom>
        </p:spPr>
        <p:txBody>
          <a:bodyPr wrap="square">
            <a:spAutoFit/>
          </a:bodyPr>
          <a:lstStyle/>
          <a:p>
            <a:pPr algn="r" rtl="1">
              <a:lnSpc>
                <a:spcPct val="115000"/>
              </a:lnSpc>
              <a:spcAft>
                <a:spcPts val="1000"/>
              </a:spcAft>
            </a:pPr>
            <a:r>
              <a:rPr lang="ar-SA" sz="2800" b="1" dirty="0">
                <a:latin typeface="Traditional Arabic" pitchFamily="18" charset="-78"/>
                <a:ea typeface="Calibri"/>
                <a:cs typeface="Traditional Arabic" pitchFamily="18" charset="-78"/>
              </a:rPr>
              <a:t>من المعروف أنّ لكلّ إنسان شخصيته التي يتميّز بها عن غيره، حيث يؤكّد لنا علماء النفس أن الإنسان لا يولد بشخصية </a:t>
            </a:r>
            <a:r>
              <a:rPr lang="ar-SA" sz="2800" b="1" dirty="0" smtClean="0">
                <a:latin typeface="Traditional Arabic" pitchFamily="18" charset="-78"/>
                <a:ea typeface="Calibri"/>
                <a:cs typeface="Traditional Arabic" pitchFamily="18" charset="-78"/>
              </a:rPr>
              <a:t>معينة، </a:t>
            </a:r>
            <a:endParaRPr lang="ar-SA" sz="2800" b="1" dirty="0">
              <a:latin typeface="Traditional Arabic" pitchFamily="18" charset="-78"/>
              <a:ea typeface="Calibri"/>
              <a:cs typeface="Traditional Arabic" pitchFamily="18" charset="-78"/>
            </a:endParaRPr>
          </a:p>
          <a:p>
            <a:pPr algn="r" rtl="1">
              <a:lnSpc>
                <a:spcPct val="115000"/>
              </a:lnSpc>
              <a:spcAft>
                <a:spcPts val="1000"/>
              </a:spcAft>
            </a:pPr>
            <a:r>
              <a:rPr lang="ar-SA" sz="2800" b="1" dirty="0">
                <a:latin typeface="Traditional Arabic" pitchFamily="18" charset="-78"/>
                <a:ea typeface="Calibri"/>
                <a:cs typeface="Traditional Arabic" pitchFamily="18" charset="-78"/>
              </a:rPr>
              <a:t>كما أنّ تفاعل الإنسان مع مجتمعه يحدّد إلى درجة كبيرة أسلوب الشخص في المجتمع، هذه العوامل تجعل الإنسان متفرد في سلوكياته، احتياجاته، ومعتقداته. </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5878388" y="476672"/>
            <a:ext cx="5616624" cy="1656184"/>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فهم دوافع الآخرين</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4098" name="Picture 2" descr="الإسقاط النفس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20" y="2627391"/>
            <a:ext cx="3747353" cy="2448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787639"/>
      </p:ext>
    </p:extLst>
  </p:cSld>
  <p:clrMapOvr>
    <a:masterClrMapping/>
  </p:clrMapOvr>
  <p:transition>
    <p:wipe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8068" y="1163643"/>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فهم </a:t>
            </a:r>
            <a:r>
              <a:rPr lang="ar-EG" sz="3200" b="1" u="sng" dirty="0" smtClean="0">
                <a:solidFill>
                  <a:srgbClr val="0070C0"/>
                </a:solidFill>
                <a:latin typeface="Traditional Arabic" pitchFamily="18" charset="-78"/>
                <a:cs typeface="Traditional Arabic" pitchFamily="18" charset="-78"/>
              </a:rPr>
              <a:t>الذات:</a:t>
            </a:r>
            <a:endParaRPr lang="ar-EG" sz="3200" b="1" u="sng" dirty="0">
              <a:solidFill>
                <a:srgbClr val="0070C0"/>
              </a:solidFill>
              <a:latin typeface="Traditional Arabic" pitchFamily="18" charset="-78"/>
              <a:cs typeface="Traditional Arabic" pitchFamily="18" charset="-78"/>
            </a:endParaRP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2" name="Diagram 1"/>
          <p:cNvGraphicFramePr/>
          <p:nvPr>
            <p:extLst>
              <p:ext uri="{D42A27DB-BD31-4B8C-83A1-F6EECF244321}">
                <p14:modId xmlns:p14="http://schemas.microsoft.com/office/powerpoint/2010/main" val="3084283059"/>
              </p:ext>
            </p:extLst>
          </p:nvPr>
        </p:nvGraphicFramePr>
        <p:xfrm>
          <a:off x="549797" y="2204864"/>
          <a:ext cx="11017224" cy="3932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6192557"/>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803251" y="692697"/>
            <a:ext cx="3103735" cy="707886"/>
          </a:xfrm>
          <a:prstGeom prst="rect">
            <a:avLst/>
          </a:prstGeom>
        </p:spPr>
        <p:txBody>
          <a:bodyPr wrap="none">
            <a:spAutoFit/>
          </a:bodyPr>
          <a:lstStyle/>
          <a:p>
            <a:pPr lvl="0" algn="ctr" defTabSz="914400">
              <a:defRPr/>
            </a:pPr>
            <a:r>
              <a:rPr lang="ar-SA" sz="4000" b="1" dirty="0">
                <a:solidFill>
                  <a:srgbClr val="8064A2">
                    <a:lumMod val="75000"/>
                  </a:srgbClr>
                </a:solidFill>
                <a:latin typeface="Traditional Arabic" pitchFamily="18" charset="-78"/>
                <a:ea typeface="GE SS Two Light" pitchFamily="18" charset="-78"/>
                <a:cs typeface="Traditional Arabic" pitchFamily="18" charset="-78"/>
              </a:rPr>
              <a:t>تعارف ....           </a:t>
            </a:r>
          </a:p>
        </p:txBody>
      </p:sp>
      <p:sp>
        <p:nvSpPr>
          <p:cNvPr id="11" name="Half Frame 10"/>
          <p:cNvSpPr/>
          <p:nvPr/>
        </p:nvSpPr>
        <p:spPr>
          <a:xfrm>
            <a:off x="6958242" y="424817"/>
            <a:ext cx="2016224" cy="720080"/>
          </a:xfrm>
          <a:prstGeom prst="halfFram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6" name="عنصر نائب للمحتوى 2"/>
          <p:cNvSpPr txBox="1">
            <a:spLocks/>
          </p:cNvSpPr>
          <p:nvPr/>
        </p:nvSpPr>
        <p:spPr>
          <a:xfrm>
            <a:off x="1701924" y="1640930"/>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a:t>
            </a:r>
            <a:r>
              <a:rPr lang="ar-EG" b="1" dirty="0">
                <a:solidFill>
                  <a:prstClr val="black"/>
                </a:solidFill>
                <a:latin typeface="Traditional Arabic" pitchFamily="18" charset="-78"/>
                <a:ea typeface="GE SS Two Light" pitchFamily="18" charset="-78"/>
                <a:cs typeface="Traditional Arabic" pitchFamily="18" charset="-78"/>
              </a:rPr>
              <a:t>إ</a:t>
            </a:r>
            <a:r>
              <a:rPr lang="ar-SA" b="1" dirty="0" smtClean="0">
                <a:solidFill>
                  <a:prstClr val="black"/>
                </a:solidFill>
                <a:latin typeface="Traditional Arabic" pitchFamily="18" charset="-78"/>
                <a:ea typeface="GE SS Two Light" pitchFamily="18" charset="-78"/>
                <a:cs typeface="Traditional Arabic" pitchFamily="18" charset="-78"/>
              </a:rPr>
              <a:t>سم.</a:t>
            </a:r>
            <a:endParaRPr lang="en-US"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الكنية.</a:t>
            </a:r>
            <a:endParaRPr lang="en-US"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الحالة ال</a:t>
            </a:r>
            <a:r>
              <a:rPr lang="ar-EG" b="1" dirty="0" smtClean="0">
                <a:solidFill>
                  <a:prstClr val="black"/>
                </a:solidFill>
                <a:latin typeface="Traditional Arabic" pitchFamily="18" charset="-78"/>
                <a:ea typeface="GE SS Two Light" pitchFamily="18" charset="-78"/>
                <a:cs typeface="Traditional Arabic" pitchFamily="18" charset="-78"/>
              </a:rPr>
              <a:t>إ</a:t>
            </a:r>
            <a:r>
              <a:rPr lang="ar-SA" b="1" dirty="0" smtClean="0">
                <a:solidFill>
                  <a:prstClr val="black"/>
                </a:solidFill>
                <a:latin typeface="Traditional Arabic" pitchFamily="18" charset="-78"/>
                <a:ea typeface="GE SS Two Light" pitchFamily="18" charset="-78"/>
                <a:cs typeface="Traditional Arabic" pitchFamily="18" charset="-78"/>
              </a:rPr>
              <a:t>جتماعية</a:t>
            </a:r>
            <a:r>
              <a:rPr lang="ar-SA" b="1" dirty="0">
                <a:solidFill>
                  <a:prstClr val="black"/>
                </a:solidFill>
                <a:latin typeface="Traditional Arabic" pitchFamily="18" charset="-78"/>
                <a:ea typeface="GE SS Two Light" pitchFamily="18" charset="-78"/>
                <a:cs typeface="Traditional Arabic" pitchFamily="18" charset="-78"/>
              </a:rPr>
              <a:t>.</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الخبرات العملية.</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الهوايات.</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r>
              <a:rPr lang="ar-SA" b="1" dirty="0" smtClean="0">
                <a:solidFill>
                  <a:prstClr val="black"/>
                </a:solidFill>
                <a:latin typeface="Traditional Arabic" pitchFamily="18" charset="-78"/>
                <a:ea typeface="GE SS Two Light" pitchFamily="18" charset="-78"/>
                <a:cs typeface="Traditional Arabic" pitchFamily="18" charset="-78"/>
              </a:rPr>
              <a:t>.</a:t>
            </a:r>
            <a:endParaRPr lang="en-US" b="1" dirty="0">
              <a:solidFill>
                <a:prstClr val="black"/>
              </a:solidFill>
              <a:latin typeface="Traditional Arabic" pitchFamily="18" charset="-78"/>
              <a:ea typeface="GE SS Two Light" pitchFamily="18" charset="-78"/>
              <a:cs typeface="Traditional Arabic" pitchFamily="18" charset="-78"/>
            </a:endParaRPr>
          </a:p>
        </p:txBody>
      </p:sp>
      <p:sp>
        <p:nvSpPr>
          <p:cNvPr id="7" name="Half Frame 6"/>
          <p:cNvSpPr/>
          <p:nvPr/>
        </p:nvSpPr>
        <p:spPr>
          <a:xfrm rot="10800000">
            <a:off x="7372377" y="901298"/>
            <a:ext cx="2016224" cy="720080"/>
          </a:xfrm>
          <a:prstGeom prst="halfFrame">
            <a:avLst>
              <a:gd name="adj1" fmla="val 33333"/>
              <a:gd name="adj2" fmla="val 29237"/>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9" name="Frame 8"/>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028" name="Picture 4" descr="Watercolor Illustration Of Colorful Word Hello With Flowers, Arrows And  Hearts Isolated On White Background. Stock Illustration - Illustration of  message, banner: 1722857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59" y="2420889"/>
            <a:ext cx="4772497" cy="2439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182188"/>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y to choose ytbpals for all youtube services - DieU"/>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11977" b="6683"/>
          <a:stretch/>
        </p:blipFill>
        <p:spPr bwMode="auto">
          <a:xfrm>
            <a:off x="-458316" y="-351430"/>
            <a:ext cx="12959567"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206714"/>
      </p:ext>
    </p:extLst>
  </p:cSld>
  <p:clrMapOvr>
    <a:masterClrMapping/>
  </p:clrMapOvr>
  <p:transition>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9876" y="2026775"/>
            <a:ext cx="9577064" cy="1141274"/>
          </a:xfrm>
          <a:prstGeom prst="rect">
            <a:avLst/>
          </a:prstGeom>
        </p:spPr>
        <p:txBody>
          <a:bodyPr wrap="square">
            <a:spAutoFit/>
          </a:bodyPr>
          <a:lstStyle/>
          <a:p>
            <a:pPr algn="ctr">
              <a:lnSpc>
                <a:spcPct val="106000"/>
              </a:lnSpc>
              <a:tabLst>
                <a:tab pos="2174240" algn="l"/>
                <a:tab pos="3236595" algn="ctr"/>
              </a:tabLst>
            </a:pPr>
            <a:r>
              <a:rPr lang="ar-EG" sz="3200" b="1" u="sng" dirty="0">
                <a:solidFill>
                  <a:srgbClr val="002060"/>
                </a:solidFill>
                <a:latin typeface="Calibri"/>
                <a:ea typeface="Calibri"/>
                <a:cs typeface="Traditional Arabic"/>
              </a:rPr>
              <a:t>مناقشة</a:t>
            </a:r>
          </a:p>
          <a:p>
            <a:pPr marL="228600" algn="ctr" rtl="1">
              <a:lnSpc>
                <a:spcPct val="107000"/>
              </a:lnSpc>
              <a:spcAft>
                <a:spcPts val="800"/>
              </a:spcAft>
            </a:pPr>
            <a:r>
              <a:rPr lang="ar-EG" sz="3200" b="1" dirty="0">
                <a:solidFill>
                  <a:srgbClr val="A50021"/>
                </a:solidFill>
                <a:latin typeface="Calibri"/>
                <a:ea typeface="Times New Roman"/>
                <a:cs typeface="Traditional Arabic"/>
              </a:rPr>
              <a:t>عزيزي المتدرب:</a:t>
            </a:r>
            <a:r>
              <a:rPr lang="ar-EG" sz="3200" b="1" dirty="0">
                <a:latin typeface="Calibri"/>
                <a:ea typeface="Times New Roman"/>
                <a:cs typeface="Traditional Arabic"/>
              </a:rPr>
              <a:t>من خلال ما تم شرحه تكلم عن </a:t>
            </a:r>
            <a:r>
              <a:rPr lang="ar-EG" sz="3200" b="1" dirty="0">
                <a:ea typeface="Times New Roman"/>
                <a:cs typeface="Traditional Arabic"/>
              </a:rPr>
              <a:t>فهم دوافع الآخرين.</a:t>
            </a:r>
            <a:endParaRPr lang="en-US" sz="1600" dirty="0">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 name="Picture 9" descr="Premium Vector | Person people question mark answer illustration concept  action."/>
          <p:cNvPicPr/>
          <p:nvPr/>
        </p:nvPicPr>
        <p:blipFill>
          <a:blip r:embed="rId2">
            <a:extLst>
              <a:ext uri="{28A0092B-C50C-407E-A947-70E740481C1C}">
                <a14:useLocalDpi xmlns:a14="http://schemas.microsoft.com/office/drawing/2010/main" val="0"/>
              </a:ext>
            </a:extLst>
          </a:blip>
          <a:srcRect/>
          <a:stretch>
            <a:fillRect/>
          </a:stretch>
        </p:blipFill>
        <p:spPr bwMode="auto">
          <a:xfrm>
            <a:off x="2926060" y="3357820"/>
            <a:ext cx="5832648" cy="3199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Frame 10"/>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2" name="Cloud 11"/>
          <p:cNvSpPr/>
          <p:nvPr/>
        </p:nvSpPr>
        <p:spPr>
          <a:xfrm>
            <a:off x="4726260" y="638705"/>
            <a:ext cx="2736304" cy="1388070"/>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نشاط </a:t>
            </a:r>
            <a:r>
              <a:rPr lang="ar-EG" sz="4800" b="1" dirty="0" smtClean="0">
                <a:solidFill>
                  <a:schemeClr val="tx2">
                    <a:lumMod val="75000"/>
                  </a:schemeClr>
                </a:solidFill>
                <a:latin typeface="Traditional Arabic" pitchFamily="18" charset="-78"/>
                <a:cs typeface="Traditional Arabic" pitchFamily="18" charset="-78"/>
              </a:rPr>
              <a:t>2</a:t>
            </a:r>
            <a:endParaRPr lang="ar-EG" sz="4800" b="1" dirty="0">
              <a:solidFill>
                <a:schemeClr val="tx2">
                  <a:lumMod val="75000"/>
                </a:schemeClr>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428321007"/>
      </p:ext>
    </p:extLst>
  </p:cSld>
  <p:clrMapOvr>
    <a:masterClrMapping/>
  </p:clrMapOvr>
  <p:transition>
    <p:wipe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38028" y="392929"/>
            <a:ext cx="6092825" cy="871008"/>
          </a:xfrm>
          <a:prstGeom prst="rect">
            <a:avLst/>
          </a:prstGeom>
        </p:spPr>
        <p:txBody>
          <a:bodyPr>
            <a:spAutoFit/>
          </a:bodyPr>
          <a:lstStyle/>
          <a:p>
            <a:pPr lvl="0" algn="ctr" defTabSz="914400" rtl="1">
              <a:lnSpc>
                <a:spcPct val="115000"/>
              </a:lnSpc>
            </a:pPr>
            <a:r>
              <a:rPr lang="ar-SA"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الوحدة التدريبية </a:t>
            </a:r>
            <a:r>
              <a:rPr lang="ar-EG" sz="4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الثانية</a:t>
            </a:r>
            <a:endParaRPr lang="ar-EG"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endParaRPr>
          </a:p>
        </p:txBody>
      </p:sp>
      <p:sp>
        <p:nvSpPr>
          <p:cNvPr id="5" name="Rectangle 4"/>
          <p:cNvSpPr/>
          <p:nvPr/>
        </p:nvSpPr>
        <p:spPr>
          <a:xfrm>
            <a:off x="2653494" y="1154148"/>
            <a:ext cx="6092825" cy="800219"/>
          </a:xfrm>
          <a:prstGeom prst="rect">
            <a:avLst/>
          </a:prstGeom>
        </p:spPr>
        <p:txBody>
          <a:bodyPr>
            <a:spAutoFit/>
          </a:bodyPr>
          <a:lstStyle/>
          <a:p>
            <a:pPr lvl="0" algn="ctr" defTabSz="914400" rtl="1">
              <a:lnSpc>
                <a:spcPct val="115000"/>
              </a:lnSpc>
            </a:pPr>
            <a:r>
              <a:rPr lang="ar-SA" sz="4000" b="1"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تنمية الذكاء الاجتماعي</a:t>
            </a:r>
            <a:endParaRPr lang="ar-EG" sz="4000" b="1"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endParaRPr>
          </a:p>
        </p:txBody>
      </p:sp>
      <p:sp>
        <p:nvSpPr>
          <p:cNvPr id="4" name="Double Bracket 3"/>
          <p:cNvSpPr/>
          <p:nvPr/>
        </p:nvSpPr>
        <p:spPr>
          <a:xfrm>
            <a:off x="3574132" y="404664"/>
            <a:ext cx="4248472" cy="1728192"/>
          </a:xfrm>
          <a:prstGeom prst="bracketPair">
            <a:avLst/>
          </a:prstGeom>
          <a:ln w="79375" cmpd="sng">
            <a:gradFill>
              <a:gsLst>
                <a:gs pos="27000">
                  <a:schemeClr val="accent6">
                    <a:lumMod val="50000"/>
                  </a:schemeClr>
                </a:gs>
                <a:gs pos="100000">
                  <a:srgbClr val="AAAAC7"/>
                </a:gs>
                <a:gs pos="2000">
                  <a:schemeClr val="accent1">
                    <a:lumMod val="50000"/>
                  </a:schemeClr>
                </a:gs>
              </a:gsLst>
              <a:lin ang="5400000" scaled="0"/>
            </a:gra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7" name="Picture 6" descr="خصائص ومهارات الذكاء الاجتماعي"/>
          <p:cNvPicPr/>
          <p:nvPr/>
        </p:nvPicPr>
        <p:blipFill>
          <a:blip r:embed="rId2">
            <a:extLst>
              <a:ext uri="{28A0092B-C50C-407E-A947-70E740481C1C}">
                <a14:useLocalDpi xmlns:a14="http://schemas.microsoft.com/office/drawing/2010/main" val="0"/>
              </a:ext>
            </a:extLst>
          </a:blip>
          <a:srcRect/>
          <a:stretch>
            <a:fillRect/>
          </a:stretch>
        </p:blipFill>
        <p:spPr bwMode="auto">
          <a:xfrm>
            <a:off x="1341884" y="2348880"/>
            <a:ext cx="9001000" cy="40816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2582516"/>
      </p:ext>
    </p:extLst>
  </p:cSld>
  <p:clrMapOvr>
    <a:masterClrMapping/>
  </p:clrMapOvr>
  <p:transition>
    <p:wipe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2623795"/>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ea typeface="Calibri"/>
                <a:cs typeface="Traditional Arabic"/>
              </a:rPr>
              <a:t>السيطرة </a:t>
            </a:r>
            <a:r>
              <a:rPr lang="ar-EG" sz="2800" b="1" dirty="0">
                <a:ea typeface="Calibri"/>
                <a:cs typeface="Traditional Arabic"/>
              </a:rPr>
              <a:t>على الانطباع</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علامات </a:t>
            </a:r>
            <a:r>
              <a:rPr lang="ar-EG" sz="2800" b="1" dirty="0">
                <a:ea typeface="Calibri"/>
                <a:cs typeface="Traditional Arabic"/>
              </a:rPr>
              <a:t>الذكاء الاجتماعي </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أنواع </a:t>
            </a:r>
            <a:r>
              <a:rPr lang="ar-EG" sz="2800" b="1" dirty="0">
                <a:ea typeface="Calibri"/>
                <a:cs typeface="Traditional Arabic"/>
              </a:rPr>
              <a:t>الذكاء الاجتماعي</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كيفية </a:t>
            </a:r>
            <a:r>
              <a:rPr lang="ar-EG" sz="2800" b="1" dirty="0">
                <a:ea typeface="Calibri"/>
                <a:cs typeface="Traditional Arabic"/>
              </a:rPr>
              <a:t>تنمية الذكاء الاجتماعي</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solidFill>
                  <a:schemeClr val="accent6">
                    <a:lumMod val="50000"/>
                  </a:schemeClr>
                </a:solidFill>
                <a:effectLst>
                  <a:innerShdw blurRad="69850" dist="43180" dir="5400000">
                    <a:srgbClr val="000000">
                      <a:alpha val="65000"/>
                    </a:srgbClr>
                  </a:innerShdw>
                </a:effectLst>
              </a:rPr>
              <a:t>الجلسة الأولي</a:t>
            </a:r>
            <a:endParaRPr lang="en-US" sz="3600" b="1" dirty="0">
              <a:ln w="1905"/>
              <a:solidFill>
                <a:schemeClr val="accent6">
                  <a:lumMod val="50000"/>
                </a:schemeClr>
              </a:solidFill>
              <a:effectLst>
                <a:innerShdw blurRad="69850" dist="43180" dir="5400000">
                  <a:srgbClr val="000000">
                    <a:alpha val="65000"/>
                  </a:srgbClr>
                </a:innerShdw>
              </a:effectLst>
            </a:endParaRPr>
          </a:p>
        </p:txBody>
      </p:sp>
      <p:pic>
        <p:nvPicPr>
          <p:cNvPr id="33796" name="Picture 4" descr="Start race icon web button on round blue Vector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456"/>
          <a:stretch/>
        </p:blipFill>
        <p:spPr bwMode="auto">
          <a:xfrm>
            <a:off x="1125860" y="2658197"/>
            <a:ext cx="2736304" cy="2646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737600677"/>
      </p:ext>
    </p:extLst>
  </p:cSld>
  <p:clrMapOvr>
    <a:masterClrMapping/>
  </p:clrMapOvr>
  <p:transition>
    <p:wipe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y to choose ytbpals for all youtube services - DieU"/>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11977" b="6683"/>
          <a:stretch/>
        </p:blipFill>
        <p:spPr bwMode="auto">
          <a:xfrm>
            <a:off x="-458316" y="-351430"/>
            <a:ext cx="12959567"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005824"/>
      </p:ext>
    </p:extLst>
  </p:cSld>
  <p:clrMapOvr>
    <a:masterClrMapping/>
  </p:clrMapOvr>
  <p:transition>
    <p:wipe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4012" y="2048878"/>
            <a:ext cx="6856003" cy="1136337"/>
          </a:xfrm>
          <a:prstGeom prst="rect">
            <a:avLst/>
          </a:prstGeom>
        </p:spPr>
        <p:txBody>
          <a:bodyPr wrap="square">
            <a:spAutoFit/>
          </a:bodyPr>
          <a:lstStyle/>
          <a:p>
            <a:pPr algn="ctr">
              <a:lnSpc>
                <a:spcPct val="106000"/>
              </a:lnSpc>
              <a:tabLst>
                <a:tab pos="2174240" algn="l"/>
                <a:tab pos="3236595" algn="ctr"/>
              </a:tabLst>
            </a:pPr>
            <a:r>
              <a:rPr lang="ar-EG" sz="3200" b="1" u="sng" dirty="0" smtClean="0">
                <a:solidFill>
                  <a:srgbClr val="002060"/>
                </a:solidFill>
                <a:latin typeface="Times New Roman"/>
                <a:ea typeface="Times New Roman"/>
                <a:cs typeface="Traditional Arabic"/>
              </a:rPr>
              <a:t>عصف </a:t>
            </a:r>
            <a:r>
              <a:rPr lang="ar-EG" sz="3200" b="1" u="sng" dirty="0">
                <a:solidFill>
                  <a:srgbClr val="002060"/>
                </a:solidFill>
                <a:latin typeface="Times New Roman"/>
                <a:ea typeface="Times New Roman"/>
                <a:cs typeface="Traditional Arabic"/>
              </a:rPr>
              <a:t>ذهني</a:t>
            </a:r>
            <a:endParaRPr lang="en-US" sz="3200" dirty="0">
              <a:latin typeface="Times New Roman"/>
              <a:ea typeface="Times New Roman"/>
            </a:endParaRPr>
          </a:p>
          <a:p>
            <a:pPr algn="ctr">
              <a:lnSpc>
                <a:spcPct val="106000"/>
              </a:lnSpc>
              <a:spcAft>
                <a:spcPts val="1000"/>
              </a:spcAft>
            </a:pPr>
            <a:r>
              <a:rPr lang="ar-EG" sz="3200" b="1" dirty="0">
                <a:solidFill>
                  <a:srgbClr val="C00000"/>
                </a:solidFill>
                <a:latin typeface="Calibri"/>
                <a:ea typeface="Calibri"/>
                <a:cs typeface="Traditional Arabic"/>
              </a:rPr>
              <a:t>عزيزي المتدرب</a:t>
            </a:r>
            <a:r>
              <a:rPr lang="ar-EG" sz="3200" b="1" dirty="0">
                <a:solidFill>
                  <a:srgbClr val="000000"/>
                </a:solidFill>
                <a:latin typeface="Calibri"/>
                <a:ea typeface="Calibri"/>
                <a:cs typeface="Traditional Arabic"/>
              </a:rPr>
              <a:t>:أذكر ما تعرفه عن </a:t>
            </a:r>
            <a:r>
              <a:rPr lang="ar-EG" sz="3200" b="1" dirty="0">
                <a:solidFill>
                  <a:srgbClr val="000000"/>
                </a:solidFill>
                <a:ea typeface="Calibri"/>
                <a:cs typeface="Traditional Arabic"/>
              </a:rPr>
              <a:t>السيطرة على الانطباع.</a:t>
            </a:r>
            <a:endParaRPr lang="en-US" sz="1400" dirty="0">
              <a:effectLst/>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0" name="Cloud 9"/>
          <p:cNvSpPr/>
          <p:nvPr/>
        </p:nvSpPr>
        <p:spPr>
          <a:xfrm>
            <a:off x="4726260" y="638705"/>
            <a:ext cx="2736304" cy="1388070"/>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نشاط </a:t>
            </a:r>
            <a:r>
              <a:rPr lang="ar-EG" sz="4800" b="1" dirty="0" smtClean="0">
                <a:solidFill>
                  <a:schemeClr val="tx2">
                    <a:lumMod val="75000"/>
                  </a:schemeClr>
                </a:solidFill>
                <a:latin typeface="Traditional Arabic" pitchFamily="18" charset="-78"/>
                <a:cs typeface="Traditional Arabic" pitchFamily="18" charset="-78"/>
              </a:rPr>
              <a:t>3</a:t>
            </a:r>
            <a:endParaRPr lang="ar-EG" sz="4800" b="1" dirty="0">
              <a:solidFill>
                <a:schemeClr val="tx2">
                  <a:lumMod val="75000"/>
                </a:schemeClr>
              </a:solidFill>
              <a:latin typeface="Traditional Arabic" pitchFamily="18" charset="-78"/>
              <a:cs typeface="Traditional Arabic" pitchFamily="18" charset="-78"/>
            </a:endParaRPr>
          </a:p>
        </p:txBody>
      </p:sp>
      <p:sp>
        <p:nvSpPr>
          <p:cNvPr id="11" name="Frame 10"/>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2" name="Picture 11" descr="As A Leader, Are You Asking The Right Questions?"/>
          <p:cNvPicPr/>
          <p:nvPr/>
        </p:nvPicPr>
        <p:blipFill>
          <a:blip r:embed="rId2">
            <a:extLst>
              <a:ext uri="{28A0092B-C50C-407E-A947-70E740481C1C}">
                <a14:useLocalDpi xmlns:a14="http://schemas.microsoft.com/office/drawing/2010/main" val="0"/>
              </a:ext>
            </a:extLst>
          </a:blip>
          <a:srcRect/>
          <a:stretch>
            <a:fillRect/>
          </a:stretch>
        </p:blipFill>
        <p:spPr bwMode="auto">
          <a:xfrm>
            <a:off x="2998290" y="3270965"/>
            <a:ext cx="5438821" cy="3324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2857016"/>
      </p:ext>
    </p:extLst>
  </p:cSld>
  <p:clrMapOvr>
    <a:masterClrMapping/>
  </p:clrMapOvr>
  <p:transition>
    <p:wipe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798268" y="2633862"/>
            <a:ext cx="6164833" cy="3065455"/>
          </a:xfrm>
          <a:prstGeom prst="rect">
            <a:avLst/>
          </a:prstGeom>
        </p:spPr>
        <p:txBody>
          <a:bodyPr wrap="square">
            <a:spAutoFit/>
          </a:bodyPr>
          <a:lstStyle/>
          <a:p>
            <a:pPr algn="r" rtl="1">
              <a:lnSpc>
                <a:spcPct val="115000"/>
              </a:lnSpc>
              <a:spcAft>
                <a:spcPts val="1000"/>
              </a:spcAft>
            </a:pPr>
            <a:r>
              <a:rPr lang="ar-SA" sz="2800" b="1" dirty="0">
                <a:latin typeface="Traditional Arabic" pitchFamily="18" charset="-78"/>
                <a:ea typeface="Calibri"/>
                <a:cs typeface="Traditional Arabic" pitchFamily="18" charset="-78"/>
              </a:rPr>
              <a:t>إدارة الانطباع هي عملية التحكم في المعلومات وتوجيهها من أجل توجيه أراء الآخرين نحو خدمة أهداف شخصية أو اجتماعية، وهي أيضا الأهداف التي يسعى الفرد للوصول إليها باتباع أساليب سلوكية معينة لخلق تصورات جديدة مرغوبة لدى الآخرين تجاهه أو تغيير الأفكار المأخوذة عنه وذلك لتحقيق هدف معين (شخصي أو اجتماعي). </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4438228" y="476672"/>
            <a:ext cx="7056784"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السيطرة على الانطباع</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5126" name="Picture 6" descr="الآخرون يحكمون عليك خلال 30 ثانية.. فكيف تترك أفضل انطباع أولي؟ | مجلة الرج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96" y="2508071"/>
            <a:ext cx="3483192" cy="23250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287182"/>
      </p:ext>
    </p:extLst>
  </p:cSld>
  <p:clrMapOvr>
    <a:masterClrMapping/>
  </p:clrMapOvr>
  <p:transition>
    <p:wipe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p:cNvSpPr/>
          <p:nvPr/>
        </p:nvSpPr>
        <p:spPr>
          <a:xfrm>
            <a:off x="4582244" y="476672"/>
            <a:ext cx="6912768"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علامات الذكاء الاجتماعي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2" name="Diagram 1"/>
          <p:cNvGraphicFramePr/>
          <p:nvPr>
            <p:extLst>
              <p:ext uri="{D42A27DB-BD31-4B8C-83A1-F6EECF244321}">
                <p14:modId xmlns:p14="http://schemas.microsoft.com/office/powerpoint/2010/main" val="873222024"/>
              </p:ext>
            </p:extLst>
          </p:nvPr>
        </p:nvGraphicFramePr>
        <p:xfrm>
          <a:off x="1665920" y="2564904"/>
          <a:ext cx="8856984"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0774908"/>
      </p:ext>
    </p:extLst>
  </p:cSld>
  <p:clrMapOvr>
    <a:masterClrMapping/>
  </p:clrMapOvr>
  <p:transition>
    <p:wipe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44522" y="1163642"/>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أشياء لا يقوم بها الأذكياء اجتماعيًا مطلقًا</a:t>
            </a:r>
            <a:endParaRPr lang="ar-EG" sz="3200" b="1" u="sng" dirty="0">
              <a:solidFill>
                <a:srgbClr val="0070C0"/>
              </a:solidFill>
              <a:latin typeface="Traditional Arabic" pitchFamily="18" charset="-78"/>
              <a:cs typeface="Traditional Arabic" pitchFamily="18" charset="-78"/>
            </a:endParaRPr>
          </a:p>
        </p:txBody>
      </p:sp>
      <p:sp>
        <p:nvSpPr>
          <p:cNvPr id="4" name="TextBox 3"/>
          <p:cNvSpPr txBox="1"/>
          <p:nvPr/>
        </p:nvSpPr>
        <p:spPr>
          <a:xfrm>
            <a:off x="5014292" y="2073021"/>
            <a:ext cx="6424454" cy="3108543"/>
          </a:xfrm>
          <a:prstGeom prst="rect">
            <a:avLst/>
          </a:prstGeom>
          <a:noFill/>
        </p:spPr>
        <p:txBody>
          <a:bodyPr wrap="square" rtlCol="1">
            <a:spAutoFit/>
          </a:bodyPr>
          <a:lstStyle/>
          <a:p>
            <a:pPr marL="457200" indent="-457200" algn="r" rtl="1">
              <a:buFont typeface="Wingdings" pitchFamily="2" charset="2"/>
              <a:buChar char="§"/>
            </a:pPr>
            <a:r>
              <a:rPr lang="ar-EG" sz="2800" b="1" dirty="0">
                <a:latin typeface="Traditional Arabic" pitchFamily="18" charset="-78"/>
                <a:cs typeface="Traditional Arabic" pitchFamily="18" charset="-78"/>
              </a:rPr>
              <a:t>ذو الذكاء الاجتماعي لا يقاطعون الناس أبدًا</a:t>
            </a:r>
          </a:p>
          <a:p>
            <a:pPr marL="457200" indent="-457200" algn="r" rtl="1">
              <a:buFont typeface="Wingdings" pitchFamily="2" charset="2"/>
              <a:buChar char="§"/>
            </a:pPr>
            <a:r>
              <a:rPr lang="ar-EG" sz="2800" b="1" dirty="0">
                <a:latin typeface="Traditional Arabic" pitchFamily="18" charset="-78"/>
                <a:cs typeface="Traditional Arabic" pitchFamily="18" charset="-78"/>
              </a:rPr>
              <a:t>لا يركزون دائمًا على أنفسهم</a:t>
            </a:r>
          </a:p>
          <a:p>
            <a:pPr marL="457200" indent="-457200" algn="r" rtl="1">
              <a:buFont typeface="Wingdings" pitchFamily="2" charset="2"/>
              <a:buChar char="§"/>
            </a:pPr>
            <a:r>
              <a:rPr lang="ar-EG" sz="2800" b="1" dirty="0">
                <a:latin typeface="Traditional Arabic" pitchFamily="18" charset="-78"/>
                <a:cs typeface="Traditional Arabic" pitchFamily="18" charset="-78"/>
              </a:rPr>
              <a:t>لا يصدرون الأحكام على الآخرين ليظهروا أنهم على صواب</a:t>
            </a:r>
          </a:p>
          <a:p>
            <a:pPr marL="457200" indent="-457200" algn="r" rtl="1">
              <a:buFont typeface="Wingdings" pitchFamily="2" charset="2"/>
              <a:buChar char="§"/>
            </a:pPr>
            <a:r>
              <a:rPr lang="ar-EG" sz="2800" b="1" dirty="0">
                <a:latin typeface="Traditional Arabic" pitchFamily="18" charset="-78"/>
                <a:cs typeface="Traditional Arabic" pitchFamily="18" charset="-78"/>
              </a:rPr>
              <a:t>لا يحاولون تغيير مشاعر ووجهات نظر الآخرين</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لا </a:t>
            </a:r>
            <a:r>
              <a:rPr lang="ar-EG" sz="2800" b="1" dirty="0">
                <a:latin typeface="Traditional Arabic" pitchFamily="18" charset="-78"/>
                <a:cs typeface="Traditional Arabic" pitchFamily="18" charset="-78"/>
              </a:rPr>
              <a:t>ينتقدون الغير كثيرًا</a:t>
            </a:r>
          </a:p>
          <a:p>
            <a:pPr marL="457200" indent="-457200" algn="r" rtl="1">
              <a:buFont typeface="Wingdings" pitchFamily="2" charset="2"/>
              <a:buChar char="§"/>
            </a:pPr>
            <a:r>
              <a:rPr lang="ar-EG" sz="2800" b="1" dirty="0">
                <a:latin typeface="Traditional Arabic" pitchFamily="18" charset="-78"/>
                <a:cs typeface="Traditional Arabic" pitchFamily="18" charset="-78"/>
              </a:rPr>
              <a:t>يحسنون التعبير بلغة الجسد</a:t>
            </a:r>
          </a:p>
          <a:p>
            <a:pPr marL="457200" indent="-457200" algn="r" rtl="1">
              <a:buFont typeface="Wingdings" pitchFamily="2" charset="2"/>
              <a:buChar char="§"/>
            </a:pPr>
            <a:r>
              <a:rPr lang="ar-EG" sz="2800" b="1" dirty="0">
                <a:latin typeface="Traditional Arabic" pitchFamily="18" charset="-78"/>
                <a:cs typeface="Traditional Arabic" pitchFamily="18" charset="-78"/>
              </a:rPr>
              <a:t>لا ينتظرون بل يبادرون بالتفاعل</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6146" name="Picture 2" descr="خصائص ومهارات الذكاء الاجتماعي"/>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804" y="2313588"/>
            <a:ext cx="4073749" cy="23749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836041"/>
      </p:ext>
    </p:extLst>
  </p:cSld>
  <p:clrMapOvr>
    <a:masterClrMapping/>
  </p:clrMapOvr>
  <p:transition spd="slow">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p:cNvSpPr/>
          <p:nvPr/>
        </p:nvSpPr>
        <p:spPr>
          <a:xfrm>
            <a:off x="4726260" y="404664"/>
            <a:ext cx="6912768"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أنواع الذكاء الاجتماعي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2" name="Diagram 1"/>
          <p:cNvGraphicFramePr/>
          <p:nvPr>
            <p:extLst>
              <p:ext uri="{D42A27DB-BD31-4B8C-83A1-F6EECF244321}">
                <p14:modId xmlns:p14="http://schemas.microsoft.com/office/powerpoint/2010/main" val="4061740674"/>
              </p:ext>
            </p:extLst>
          </p:nvPr>
        </p:nvGraphicFramePr>
        <p:xfrm>
          <a:off x="1485900" y="2516733"/>
          <a:ext cx="9721080"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9946879"/>
      </p:ext>
    </p:extLst>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7377127" y="476672"/>
            <a:ext cx="3411511" cy="923330"/>
          </a:xfrm>
          <a:prstGeom prst="rect">
            <a:avLst/>
          </a:prstGeom>
          <a:noFill/>
        </p:spPr>
        <p:txBody>
          <a:bodyPr wrap="none">
            <a:spAutoFit/>
          </a:bodyPr>
          <a:lstStyle/>
          <a:p>
            <a:pPr algn="ctr" rtl="1">
              <a:defRPr/>
            </a:pPr>
            <a:r>
              <a:rPr lang="ar-EG"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GE SS Two Light" pitchFamily="18" charset="-78"/>
                <a:ea typeface="GE SS Two Light" pitchFamily="18" charset="-78"/>
                <a:cs typeface="GE SS Two Light" pitchFamily="18" charset="-78"/>
              </a:rPr>
              <a:t>«نظام</a:t>
            </a:r>
            <a:r>
              <a:rPr lang="ar-SA"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GE SS Two Light" pitchFamily="18" charset="-78"/>
                <a:ea typeface="GE SS Two Light" pitchFamily="18" charset="-78"/>
                <a:cs typeface="GE SS Two Light" pitchFamily="18" charset="-78"/>
              </a:rPr>
              <a:t> الدورة</a:t>
            </a:r>
            <a:r>
              <a:rPr lang="ar-EG"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GE SS Two Light" pitchFamily="18" charset="-78"/>
                <a:ea typeface="GE SS Two Light" pitchFamily="18" charset="-78"/>
                <a:cs typeface="GE SS Two Light" pitchFamily="18" charset="-78"/>
              </a:rPr>
              <a:t>»</a:t>
            </a:r>
            <a:endParaRPr lang="ar-SA" sz="5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GE SS Two Light" pitchFamily="18" charset="-78"/>
              <a:ea typeface="GE SS Two Light" pitchFamily="18" charset="-78"/>
              <a:cs typeface="GE SS Two Light" pitchFamily="18" charset="-78"/>
            </a:endParaRPr>
          </a:p>
        </p:txBody>
      </p:sp>
      <p:pic>
        <p:nvPicPr>
          <p:cNvPr id="8" name="Picture 7"/>
          <p:cNvPicPr>
            <a:picLocks noChangeAspect="1"/>
          </p:cNvPicPr>
          <p:nvPr/>
        </p:nvPicPr>
        <p:blipFill>
          <a:blip r:embed="rId2"/>
          <a:stretch>
            <a:fillRect/>
          </a:stretch>
        </p:blipFill>
        <p:spPr>
          <a:xfrm>
            <a:off x="1053852" y="2440449"/>
            <a:ext cx="3024336" cy="2454466"/>
          </a:xfrm>
          <a:prstGeom prst="rect">
            <a:avLst/>
          </a:prstGeom>
        </p:spPr>
      </p:pic>
      <p:sp>
        <p:nvSpPr>
          <p:cNvPr id="6" name="عنصر نائب للمحتوى 1"/>
          <p:cNvSpPr txBox="1">
            <a:spLocks/>
          </p:cNvSpPr>
          <p:nvPr/>
        </p:nvSpPr>
        <p:spPr>
          <a:xfrm>
            <a:off x="3362910" y="1628800"/>
            <a:ext cx="7401353" cy="4136205"/>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Clr>
                <a:srgbClr val="C00000"/>
              </a:buClr>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الوقت</a:t>
            </a:r>
            <a:r>
              <a:rPr lang="ar-EG" sz="2800" b="1" dirty="0" smtClean="0">
                <a:solidFill>
                  <a:prstClr val="black"/>
                </a:solidFill>
                <a:latin typeface="Traditional Arabic" pitchFamily="18" charset="-78"/>
                <a:ea typeface="GE SS Two Light" pitchFamily="18" charset="-78"/>
                <a:cs typeface="Traditional Arabic" pitchFamily="18" charset="-78"/>
              </a:rPr>
              <a:t>: 15ساعة تدريبية.</a:t>
            </a:r>
          </a:p>
          <a:p>
            <a:pPr marL="403217" indent="-282251">
              <a:buClr>
                <a:srgbClr val="C00000"/>
              </a:buClr>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الأيام</a:t>
            </a:r>
            <a:r>
              <a:rPr lang="ar-EG" sz="2800" b="1" dirty="0" smtClean="0">
                <a:solidFill>
                  <a:prstClr val="black"/>
                </a:solidFill>
                <a:latin typeface="Traditional Arabic" pitchFamily="18" charset="-78"/>
                <a:ea typeface="GE SS Two Light" pitchFamily="18" charset="-78"/>
                <a:cs typeface="Traditional Arabic" pitchFamily="18" charset="-78"/>
              </a:rPr>
              <a:t>:</a:t>
            </a:r>
            <a:r>
              <a:rPr lang="ar-EG" sz="2800" b="1" dirty="0" smtClean="0">
                <a:solidFill>
                  <a:srgbClr val="FFFF00"/>
                </a:solidFill>
                <a:latin typeface="Traditional Arabic" pitchFamily="18" charset="-78"/>
                <a:ea typeface="GE SS Two Light" pitchFamily="18" charset="-78"/>
                <a:cs typeface="Traditional Arabic" pitchFamily="18" charset="-78"/>
              </a:rPr>
              <a:t>.</a:t>
            </a:r>
            <a:r>
              <a:rPr lang="ar-EG" sz="2800" b="1" dirty="0" smtClean="0">
                <a:latin typeface="Traditional Arabic" pitchFamily="18" charset="-78"/>
                <a:ea typeface="GE SS Two Light" pitchFamily="18" charset="-78"/>
                <a:cs typeface="Traditional Arabic" pitchFamily="18" charset="-78"/>
              </a:rPr>
              <a:t>3 أيام تدريبية.</a:t>
            </a:r>
            <a:endParaRPr lang="ar-EG" sz="2800" b="1" dirty="0">
              <a:solidFill>
                <a:srgbClr val="FFFF00"/>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EG" sz="2800" b="1" dirty="0" smtClean="0">
                <a:solidFill>
                  <a:srgbClr val="FFFF00"/>
                </a:solidFill>
                <a:latin typeface="Traditional Arabic" pitchFamily="18" charset="-78"/>
                <a:ea typeface="GE SS Two Light" pitchFamily="18" charset="-78"/>
                <a:cs typeface="Traditional Arabic" pitchFamily="18" charset="-78"/>
              </a:rPr>
              <a:t> </a:t>
            </a:r>
            <a:r>
              <a:rPr lang="ar-SA" sz="2800" b="1" dirty="0" smtClean="0">
                <a:solidFill>
                  <a:prstClr val="black"/>
                </a:solidFill>
                <a:latin typeface="Traditional Arabic" pitchFamily="18" charset="-78"/>
                <a:ea typeface="GE SS Two Light" pitchFamily="18" charset="-78"/>
                <a:cs typeface="Traditional Arabic" pitchFamily="18" charset="-78"/>
              </a:rPr>
              <a:t>بطاقات الأسماء</a:t>
            </a:r>
            <a:r>
              <a:rPr lang="ar-EG" sz="2800" b="1" dirty="0" smtClean="0">
                <a:solidFill>
                  <a:prstClr val="black"/>
                </a:solidFill>
                <a:latin typeface="Traditional Arabic" pitchFamily="18" charset="-78"/>
                <a:ea typeface="GE SS Two Light" pitchFamily="18" charset="-78"/>
                <a:cs typeface="Traditional Arabic" pitchFamily="18" charset="-78"/>
              </a:rPr>
              <a:t>:</a:t>
            </a:r>
            <a:endParaRPr lang="en-US" sz="2800" b="1" dirty="0" smtClean="0">
              <a:solidFill>
                <a:prstClr val="black"/>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نظام </a:t>
            </a:r>
            <a:r>
              <a:rPr lang="ar-SA" sz="2800" b="1" dirty="0">
                <a:solidFill>
                  <a:prstClr val="black"/>
                </a:solidFill>
                <a:latin typeface="Traditional Arabic" pitchFamily="18" charset="-78"/>
                <a:ea typeface="GE SS Two Light" pitchFamily="18" charset="-78"/>
                <a:cs typeface="Traditional Arabic" pitchFamily="18" charset="-78"/>
              </a:rPr>
              <a:t>العمل في الدورة :</a:t>
            </a:r>
            <a:endParaRPr lang="en-US" sz="2800" b="1" dirty="0">
              <a:solidFill>
                <a:prstClr val="black"/>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solidFill>
                  <a:srgbClr val="002060"/>
                </a:solidFill>
                <a:latin typeface="Traditional Arabic" pitchFamily="18" charset="-78"/>
                <a:ea typeface="GE SS Two Light" pitchFamily="18" charset="-78"/>
                <a:cs typeface="Traditional Arabic" pitchFamily="18" charset="-78"/>
              </a:rPr>
              <a:t>المجموعات.</a:t>
            </a:r>
            <a:endParaRPr lang="en-US" sz="28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solidFill>
                  <a:srgbClr val="002060"/>
                </a:solidFill>
                <a:latin typeface="Traditional Arabic" pitchFamily="18" charset="-78"/>
                <a:ea typeface="GE SS Two Light" pitchFamily="18" charset="-78"/>
                <a:cs typeface="Traditional Arabic" pitchFamily="18" charset="-78"/>
              </a:rPr>
              <a:t>التسجيل.</a:t>
            </a:r>
            <a:endParaRPr lang="en-US" sz="28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solidFill>
                  <a:srgbClr val="002060"/>
                </a:solidFill>
                <a:latin typeface="Traditional Arabic" pitchFamily="18" charset="-78"/>
                <a:ea typeface="GE SS Two Light" pitchFamily="18" charset="-78"/>
                <a:cs typeface="Traditional Arabic" pitchFamily="18" charset="-78"/>
              </a:rPr>
              <a:t>إعطاء التغذية </a:t>
            </a:r>
            <a:r>
              <a:rPr lang="ar-SA" sz="2800" b="1" dirty="0" smtClean="0">
                <a:solidFill>
                  <a:srgbClr val="002060"/>
                </a:solidFill>
                <a:latin typeface="Traditional Arabic" pitchFamily="18" charset="-78"/>
                <a:ea typeface="GE SS Two Light" pitchFamily="18" charset="-78"/>
                <a:cs typeface="Traditional Arabic" pitchFamily="18" charset="-78"/>
              </a:rPr>
              <a:t>الرجعية</a:t>
            </a:r>
            <a:r>
              <a:rPr lang="ar-EG" sz="2800" b="1" dirty="0" smtClean="0">
                <a:solidFill>
                  <a:srgbClr val="002060"/>
                </a:solidFill>
                <a:latin typeface="Traditional Arabic" pitchFamily="18" charset="-78"/>
                <a:ea typeface="GE SS Two Light" pitchFamily="18" charset="-78"/>
                <a:cs typeface="Traditional Arabic" pitchFamily="18" charset="-78"/>
              </a:rPr>
              <a:t>.</a:t>
            </a:r>
            <a:endParaRPr lang="ar-EG" sz="2800" b="1" dirty="0">
              <a:solidFill>
                <a:srgbClr val="002060"/>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endParaRPr lang="en-US" sz="2800" b="1" dirty="0">
              <a:solidFill>
                <a:srgbClr val="C00000"/>
              </a:solidFill>
              <a:latin typeface="Traditional Arabic" pitchFamily="18" charset="-78"/>
              <a:ea typeface="GE SS Two Light" pitchFamily="18" charset="-78"/>
              <a:cs typeface="Traditional Arabic" pitchFamily="18" charset="-78"/>
            </a:endParaRPr>
          </a:p>
        </p:txBody>
      </p:sp>
      <p:sp>
        <p:nvSpPr>
          <p:cNvPr id="7" name="Frame 6"/>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135789311"/>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1000"/>
                                        <p:tgtEl>
                                          <p:spTgt spid="6">
                                            <p:txEl>
                                              <p:pRg st="3" end="3"/>
                                            </p:txEl>
                                          </p:spTgt>
                                        </p:tgtEl>
                                      </p:cBhvr>
                                    </p:animEffect>
                                    <p:anim calcmode="lin" valueType="num">
                                      <p:cBhvr>
                                        <p:cTn id="3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1000"/>
                                        <p:tgtEl>
                                          <p:spTgt spid="6">
                                            <p:txEl>
                                              <p:pRg st="4" end="4"/>
                                            </p:txEl>
                                          </p:spTgt>
                                        </p:tgtEl>
                                      </p:cBhvr>
                                    </p:animEffect>
                                    <p:anim calcmode="lin" valueType="num">
                                      <p:cBhvr>
                                        <p:cTn id="3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fade">
                                      <p:cBhvr>
                                        <p:cTn id="43" dur="1000"/>
                                        <p:tgtEl>
                                          <p:spTgt spid="6">
                                            <p:txEl>
                                              <p:pRg st="5" end="5"/>
                                            </p:txEl>
                                          </p:spTgt>
                                        </p:tgtEl>
                                      </p:cBhvr>
                                    </p:animEffect>
                                    <p:anim calcmode="lin" valueType="num">
                                      <p:cBhvr>
                                        <p:cTn id="44"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Effect transition="in" filter="fade">
                                      <p:cBhvr>
                                        <p:cTn id="48" dur="1000"/>
                                        <p:tgtEl>
                                          <p:spTgt spid="6">
                                            <p:txEl>
                                              <p:pRg st="6" end="6"/>
                                            </p:txEl>
                                          </p:spTgt>
                                        </p:tgtEl>
                                      </p:cBhvr>
                                    </p:animEffect>
                                    <p:anim calcmode="lin" valueType="num">
                                      <p:cBhvr>
                                        <p:cTn id="4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798268" y="2633862"/>
            <a:ext cx="6164833" cy="3817455"/>
          </a:xfrm>
          <a:prstGeom prst="rect">
            <a:avLst/>
          </a:prstGeom>
        </p:spPr>
        <p:txBody>
          <a:bodyPr wrap="square">
            <a:spAutoFit/>
          </a:bodyPr>
          <a:lstStyle/>
          <a:p>
            <a:pPr marL="457200" indent="-457200" algn="r" rtl="1">
              <a:lnSpc>
                <a:spcPct val="115000"/>
              </a:lnSpc>
              <a:spcAft>
                <a:spcPts val="1000"/>
              </a:spcAft>
              <a:buFont typeface="Wingdings" pitchFamily="2" charset="2"/>
              <a:buChar char="§"/>
            </a:pPr>
            <a:r>
              <a:rPr lang="ar-SA" sz="2800" b="1" dirty="0" smtClean="0">
                <a:latin typeface="Traditional Arabic" pitchFamily="18" charset="-78"/>
                <a:ea typeface="Calibri"/>
                <a:cs typeface="Traditional Arabic" pitchFamily="18" charset="-78"/>
              </a:rPr>
              <a:t>تدرّب </a:t>
            </a:r>
            <a:r>
              <a:rPr lang="ar-SA" sz="2800" b="1" dirty="0">
                <a:latin typeface="Traditional Arabic" pitchFamily="18" charset="-78"/>
                <a:ea typeface="Calibri"/>
                <a:cs typeface="Traditional Arabic" pitchFamily="18" charset="-78"/>
              </a:rPr>
              <a:t>على مهارات الاستماع حتى تتمكّن من تطوير ذكائك </a:t>
            </a:r>
            <a:r>
              <a:rPr lang="ar-SA" sz="2800" b="1" dirty="0" smtClean="0">
                <a:latin typeface="Traditional Arabic" pitchFamily="18" charset="-78"/>
                <a:ea typeface="Calibri"/>
                <a:cs typeface="Traditional Arabic" pitchFamily="18" charset="-78"/>
              </a:rPr>
              <a:t>الاجتماعي</a:t>
            </a:r>
            <a:r>
              <a:rPr lang="ar-EG" sz="2800" b="1" dirty="0" smtClean="0">
                <a:latin typeface="Traditional Arabic" pitchFamily="18" charset="-78"/>
                <a:ea typeface="Calibri"/>
                <a:cs typeface="Traditional Arabic" pitchFamily="18" charset="-78"/>
              </a:rPr>
              <a:t>.</a:t>
            </a:r>
            <a:endParaRPr lang="ar-SA" sz="2800" b="1" dirty="0">
              <a:latin typeface="Traditional Arabic" pitchFamily="18" charset="-78"/>
              <a:ea typeface="Calibri"/>
              <a:cs typeface="Traditional Arabic" pitchFamily="18" charset="-78"/>
            </a:endParaRPr>
          </a:p>
          <a:p>
            <a:pPr marL="457200" indent="-457200" algn="r" rtl="1">
              <a:lnSpc>
                <a:spcPct val="115000"/>
              </a:lnSpc>
              <a:spcAft>
                <a:spcPts val="1000"/>
              </a:spcAft>
              <a:buFont typeface="Wingdings" pitchFamily="2" charset="2"/>
              <a:buChar char="§"/>
            </a:pPr>
            <a:r>
              <a:rPr lang="ar-SA" sz="2800" b="1" dirty="0">
                <a:latin typeface="Traditional Arabic" pitchFamily="18" charset="-78"/>
                <a:ea typeface="Calibri"/>
                <a:cs typeface="Traditional Arabic" pitchFamily="18" charset="-78"/>
              </a:rPr>
              <a:t>قدّر الأشخاص المهمّين بالنسبة إليك يمتلك الأذكياء اجتماعيًا علاقات عميقة وقوّية، ذات معنى بالنسبة إليهم. </a:t>
            </a:r>
          </a:p>
          <a:p>
            <a:pPr marL="457200" indent="-457200" algn="r" rtl="1">
              <a:lnSpc>
                <a:spcPct val="115000"/>
              </a:lnSpc>
              <a:spcAft>
                <a:spcPts val="1000"/>
              </a:spcAft>
              <a:buFont typeface="Wingdings" pitchFamily="2" charset="2"/>
              <a:buChar char="§"/>
            </a:pPr>
            <a:r>
              <a:rPr lang="ar-SA" sz="2800" b="1" dirty="0">
                <a:latin typeface="Traditional Arabic" pitchFamily="18" charset="-78"/>
                <a:ea typeface="Calibri"/>
                <a:cs typeface="Traditional Arabic" pitchFamily="18" charset="-78"/>
              </a:rPr>
              <a:t>تعلّم فنون حلّ النزاع لابدّ أن تشهد العلاقات الاجتماعية بعض الخلافات والنزاعات فهو أمر لا مفرّ منه في أيّ بيئة اجتماعية. </a:t>
            </a:r>
          </a:p>
        </p:txBody>
      </p:sp>
      <p:sp>
        <p:nvSpPr>
          <p:cNvPr id="5" name="Cloud 4"/>
          <p:cNvSpPr/>
          <p:nvPr/>
        </p:nvSpPr>
        <p:spPr>
          <a:xfrm>
            <a:off x="3718148" y="476672"/>
            <a:ext cx="7776864"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كيفية تنمية الذكاء الاجتماعي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6" name="Picture 5" descr="ما هو الذكاء الاجتماعي والذكاء العاطفي؟ .. وما الفرق بينهما وبين الذكاء؟ ..  ~ عالم تعلم"/>
          <p:cNvPicPr/>
          <p:nvPr/>
        </p:nvPicPr>
        <p:blipFill rotWithShape="1">
          <a:blip r:embed="rId2">
            <a:extLst>
              <a:ext uri="{28A0092B-C50C-407E-A947-70E740481C1C}">
                <a14:useLocalDpi xmlns:a14="http://schemas.microsoft.com/office/drawing/2010/main" val="0"/>
              </a:ext>
            </a:extLst>
          </a:blip>
          <a:srcRect b="10274"/>
          <a:stretch/>
        </p:blipFill>
        <p:spPr bwMode="auto">
          <a:xfrm>
            <a:off x="837828" y="3068960"/>
            <a:ext cx="3528392" cy="1944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745555911"/>
      </p:ext>
    </p:extLst>
  </p:cSld>
  <p:clrMapOvr>
    <a:masterClrMapping/>
  </p:clrMapOvr>
  <p:transition>
    <p:wipe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7" name="Cloud 6"/>
          <p:cNvSpPr/>
          <p:nvPr/>
        </p:nvSpPr>
        <p:spPr>
          <a:xfrm>
            <a:off x="4781001" y="767669"/>
            <a:ext cx="2537547" cy="1293179"/>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إستراحة</a:t>
            </a:r>
          </a:p>
        </p:txBody>
      </p:sp>
      <p:pic>
        <p:nvPicPr>
          <p:cNvPr id="8" name="Picture 7" descr="Break time 1 of 5 by milenaulman on Dribbbl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972" y="1556792"/>
            <a:ext cx="8424936" cy="58326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49151796"/>
      </p:ext>
    </p:extLst>
  </p:cSld>
  <p:clrMapOvr>
    <a:masterClrMapping/>
  </p:clrMapOvr>
  <p:transition>
    <p:wipe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1083374"/>
          </a:xfrm>
          <a:prstGeom prst="rect">
            <a:avLst/>
          </a:prstGeom>
        </p:spPr>
        <p:txBody>
          <a:bodyPr wrap="square">
            <a:spAutoFit/>
          </a:bodyPr>
          <a:lstStyle/>
          <a:p>
            <a:pPr marL="457200" lvl="0" indent="-457200" algn="r" rtl="1">
              <a:lnSpc>
                <a:spcPct val="115000"/>
              </a:lnSpc>
              <a:spcAft>
                <a:spcPts val="0"/>
              </a:spcAft>
              <a:buFont typeface="Wingdings" pitchFamily="2" charset="2"/>
              <a:buChar char="q"/>
            </a:pPr>
            <a:r>
              <a:rPr lang="ar-EG" sz="2800" b="1" dirty="0" smtClean="0">
                <a:ea typeface="Calibri"/>
                <a:cs typeface="Traditional Arabic"/>
              </a:rPr>
              <a:t>الذكاء </a:t>
            </a:r>
            <a:r>
              <a:rPr lang="ar-EG" sz="2800" b="1" dirty="0">
                <a:ea typeface="Calibri"/>
                <a:cs typeface="Traditional Arabic"/>
              </a:rPr>
              <a:t>الاجتماعي و علاقتة بالقلق النفسي</a:t>
            </a:r>
          </a:p>
          <a:p>
            <a:pPr marL="457200" lvl="0" indent="-457200" algn="r" rtl="1">
              <a:lnSpc>
                <a:spcPct val="115000"/>
              </a:lnSpc>
              <a:spcAft>
                <a:spcPts val="0"/>
              </a:spcAft>
              <a:buFont typeface="Wingdings" pitchFamily="2" charset="2"/>
              <a:buChar char="q"/>
            </a:pPr>
            <a:r>
              <a:rPr lang="ar-EG" sz="2800" b="1" dirty="0" smtClean="0">
                <a:ea typeface="Calibri"/>
                <a:cs typeface="Traditional Arabic"/>
              </a:rPr>
              <a:t>طرق </a:t>
            </a:r>
            <a:r>
              <a:rPr lang="ar-EG" sz="2800" b="1" dirty="0">
                <a:ea typeface="Calibri"/>
                <a:cs typeface="Traditional Arabic"/>
              </a:rPr>
              <a:t>لتنمية الذكاء الاجتماعي للطفل</a:t>
            </a:r>
            <a:endParaRPr lang="ar-EG" sz="2800" b="1" dirty="0">
              <a:ea typeface="Calibri"/>
              <a:cs typeface="Traditional Arabic"/>
            </a:endParaRP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solidFill>
                  <a:schemeClr val="accent6">
                    <a:lumMod val="50000"/>
                  </a:schemeClr>
                </a:solidFill>
                <a:effectLst>
                  <a:innerShdw blurRad="69850" dist="43180" dir="5400000">
                    <a:srgbClr val="000000">
                      <a:alpha val="65000"/>
                    </a:srgbClr>
                  </a:innerShdw>
                </a:effectLst>
              </a:rPr>
              <a:t>الجلسة </a:t>
            </a:r>
            <a:r>
              <a:rPr lang="ar-EG" sz="3600" b="1" dirty="0" smtClean="0">
                <a:ln w="1905"/>
                <a:solidFill>
                  <a:schemeClr val="accent6">
                    <a:lumMod val="50000"/>
                  </a:schemeClr>
                </a:solidFill>
                <a:effectLst>
                  <a:innerShdw blurRad="69850" dist="43180" dir="5400000">
                    <a:srgbClr val="000000">
                      <a:alpha val="65000"/>
                    </a:srgbClr>
                  </a:innerShdw>
                </a:effectLst>
              </a:rPr>
              <a:t>الثانية</a:t>
            </a:r>
            <a:endParaRPr lang="en-US" sz="3600" b="1" dirty="0">
              <a:ln w="1905"/>
              <a:solidFill>
                <a:schemeClr val="accent6">
                  <a:lumMod val="50000"/>
                </a:schemeClr>
              </a:solidFill>
              <a:effectLst>
                <a:innerShdw blurRad="69850" dist="43180" dir="5400000">
                  <a:srgbClr val="000000">
                    <a:alpha val="65000"/>
                  </a:srgbClr>
                </a:innerShdw>
              </a:effectLst>
            </a:endParaRPr>
          </a:p>
        </p:txBody>
      </p:sp>
      <p:pic>
        <p:nvPicPr>
          <p:cNvPr id="10242" name="Picture 2" descr="File:GO! logo (Pink version).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15421">
            <a:off x="1742366" y="3195484"/>
            <a:ext cx="2590972" cy="15767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762449706"/>
      </p:ext>
    </p:extLst>
  </p:cSld>
  <p:clrMapOvr>
    <a:masterClrMapping/>
  </p:clrMapOvr>
  <p:transition>
    <p:wipe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942284" y="2492896"/>
            <a:ext cx="6164833" cy="3817455"/>
          </a:xfrm>
          <a:prstGeom prst="rect">
            <a:avLst/>
          </a:prstGeom>
        </p:spPr>
        <p:txBody>
          <a:bodyPr wrap="square">
            <a:spAutoFit/>
          </a:bodyPr>
          <a:lstStyle/>
          <a:p>
            <a:pPr algn="r" rtl="1">
              <a:lnSpc>
                <a:spcPct val="115000"/>
              </a:lnSpc>
              <a:spcAft>
                <a:spcPts val="1000"/>
              </a:spcAft>
            </a:pPr>
            <a:r>
              <a:rPr lang="ar-EG" sz="2800" b="1" dirty="0">
                <a:solidFill>
                  <a:srgbClr val="0070C0"/>
                </a:solidFill>
                <a:ea typeface="Calibri"/>
                <a:cs typeface="Traditional Arabic"/>
              </a:rPr>
              <a:t>مظاهر تكوين الذكاء الاجتماعي</a:t>
            </a:r>
            <a:endParaRPr lang="en-US" sz="1400" dirty="0">
              <a:ea typeface="Calibri"/>
              <a:cs typeface="Arial"/>
            </a:endParaRPr>
          </a:p>
          <a:p>
            <a:pPr algn="r" rtl="1">
              <a:lnSpc>
                <a:spcPct val="115000"/>
              </a:lnSpc>
              <a:spcAft>
                <a:spcPts val="1000"/>
              </a:spcAft>
            </a:pPr>
            <a:r>
              <a:rPr lang="ar-EG" sz="2800" b="1" dirty="0" smtClean="0">
                <a:solidFill>
                  <a:srgbClr val="7030A0"/>
                </a:solidFill>
                <a:ea typeface="Calibri"/>
                <a:cs typeface="Traditional Arabic"/>
              </a:rPr>
              <a:t>هناك عدة شروط او مظاهر لكي يكون الفرد ذكياً اجتماعياً وهي:</a:t>
            </a:r>
            <a:endParaRPr lang="en-US" sz="1400" dirty="0" smtClean="0">
              <a:ea typeface="Calibri"/>
              <a:cs typeface="Arial"/>
            </a:endParaRPr>
          </a:p>
          <a:p>
            <a:pPr marL="342900" lvl="0" indent="-342900" algn="r" rtl="1">
              <a:lnSpc>
                <a:spcPct val="115000"/>
              </a:lnSpc>
              <a:spcAft>
                <a:spcPts val="0"/>
              </a:spcAft>
              <a:buClr>
                <a:srgbClr val="7030A0"/>
              </a:buClr>
              <a:buFont typeface="Symbol"/>
              <a:buChar char=""/>
            </a:pPr>
            <a:r>
              <a:rPr lang="ar-EG" sz="2800" b="1" dirty="0" smtClean="0">
                <a:ea typeface="Calibri"/>
                <a:cs typeface="Traditional Arabic"/>
              </a:rPr>
              <a:t>المسئولية </a:t>
            </a:r>
            <a:r>
              <a:rPr lang="ar-EG" sz="2800" b="1" dirty="0">
                <a:ea typeface="Calibri"/>
                <a:cs typeface="Traditional Arabic"/>
              </a:rPr>
              <a:t>الاجتماعية</a:t>
            </a:r>
            <a:r>
              <a:rPr lang="en-US" sz="2800" b="1" dirty="0">
                <a:latin typeface="Traditional Arabic"/>
                <a:ea typeface="Calibri"/>
                <a:cs typeface="Arial"/>
              </a:rPr>
              <a:t>.</a:t>
            </a:r>
            <a:endParaRPr lang="en-US" sz="1400" dirty="0">
              <a:ea typeface="Calibri"/>
              <a:cs typeface="Arial"/>
            </a:endParaRPr>
          </a:p>
          <a:p>
            <a:pPr marL="342900" lvl="0" indent="-342900" algn="r" rtl="1">
              <a:lnSpc>
                <a:spcPct val="115000"/>
              </a:lnSpc>
              <a:spcAft>
                <a:spcPts val="0"/>
              </a:spcAft>
              <a:buClr>
                <a:srgbClr val="7030A0"/>
              </a:buClr>
              <a:buFont typeface="Symbol"/>
              <a:buChar char=""/>
            </a:pPr>
            <a:r>
              <a:rPr lang="ar-EG" sz="2800" b="1" dirty="0">
                <a:ea typeface="Calibri"/>
                <a:cs typeface="Traditional Arabic"/>
              </a:rPr>
              <a:t>المهارات الاجتماعية.</a:t>
            </a:r>
            <a:endParaRPr lang="en-US" sz="1400" dirty="0">
              <a:ea typeface="Calibri"/>
              <a:cs typeface="Arial"/>
            </a:endParaRPr>
          </a:p>
          <a:p>
            <a:pPr marL="342900" lvl="0" indent="-342900" algn="r" rtl="1">
              <a:lnSpc>
                <a:spcPct val="115000"/>
              </a:lnSpc>
              <a:spcAft>
                <a:spcPts val="0"/>
              </a:spcAft>
              <a:buClr>
                <a:srgbClr val="7030A0"/>
              </a:buClr>
              <a:buFont typeface="Symbol"/>
              <a:buChar char=""/>
            </a:pPr>
            <a:r>
              <a:rPr lang="ar-EG" sz="2800" b="1" dirty="0">
                <a:ea typeface="Calibri"/>
                <a:cs typeface="Traditional Arabic"/>
              </a:rPr>
              <a:t>الكفاءة الاجتماعية.</a:t>
            </a:r>
            <a:endParaRPr lang="en-US" sz="1400" dirty="0">
              <a:ea typeface="Calibri"/>
              <a:cs typeface="Arial"/>
            </a:endParaRPr>
          </a:p>
          <a:p>
            <a:pPr marL="342900" lvl="0" indent="-342900" algn="r" rtl="1">
              <a:lnSpc>
                <a:spcPct val="115000"/>
              </a:lnSpc>
              <a:spcAft>
                <a:spcPts val="1000"/>
              </a:spcAft>
              <a:buClr>
                <a:srgbClr val="7030A0"/>
              </a:buClr>
              <a:buFont typeface="Symbol"/>
              <a:buChar char=""/>
            </a:pPr>
            <a:r>
              <a:rPr lang="ar-EG" sz="2800" b="1" dirty="0">
                <a:ea typeface="Calibri"/>
                <a:cs typeface="Traditional Arabic"/>
              </a:rPr>
              <a:t>قوة التأثير النفسي او فهم الحالة النفسية للمتكلم.</a:t>
            </a:r>
            <a:endParaRPr lang="en-US" sz="1400" dirty="0">
              <a:ea typeface="Calibri"/>
              <a:cs typeface="Arial"/>
            </a:endParaRPr>
          </a:p>
        </p:txBody>
      </p:sp>
      <p:sp>
        <p:nvSpPr>
          <p:cNvPr id="5" name="Cloud 4"/>
          <p:cNvSpPr/>
          <p:nvPr/>
        </p:nvSpPr>
        <p:spPr>
          <a:xfrm>
            <a:off x="1629916" y="629338"/>
            <a:ext cx="10081120" cy="1728192"/>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الذكاء الاجتماعي و علاقتة بالقلق النفسي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8194" name="Picture 2" descr="الذكاء الاجتماعي Archives - مشروعنا بالعقل نبد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141" y="3068960"/>
            <a:ext cx="4061963" cy="22823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084220"/>
      </p:ext>
    </p:extLst>
  </p:cSld>
  <p:clrMapOvr>
    <a:masterClrMapping/>
  </p:clrMapOvr>
  <p:transition>
    <p:wipe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798268" y="2636912"/>
            <a:ext cx="6668889" cy="3578416"/>
          </a:xfrm>
          <a:prstGeom prst="rect">
            <a:avLst/>
          </a:prstGeom>
        </p:spPr>
        <p:txBody>
          <a:bodyPr wrap="square">
            <a:spAutoFit/>
          </a:bodyPr>
          <a:lstStyle/>
          <a:p>
            <a:pPr marL="457200" indent="-457200" algn="r" rtl="1">
              <a:lnSpc>
                <a:spcPct val="115000"/>
              </a:lnSpc>
              <a:spcAft>
                <a:spcPts val="1000"/>
              </a:spcAft>
              <a:buFont typeface="Wingdings" pitchFamily="2" charset="2"/>
              <a:buChar char="§"/>
            </a:pPr>
            <a:r>
              <a:rPr lang="ar-SA" sz="2800" b="1" dirty="0" smtClean="0">
                <a:latin typeface="Traditional Arabic" pitchFamily="18" charset="-78"/>
                <a:ea typeface="Calibri"/>
                <a:cs typeface="Traditional Arabic" pitchFamily="18" charset="-78"/>
              </a:rPr>
              <a:t>منح </a:t>
            </a:r>
            <a:r>
              <a:rPr lang="ar-SA" sz="2800" b="1" dirty="0">
                <a:latin typeface="Traditional Arabic" pitchFamily="18" charset="-78"/>
                <a:ea typeface="Calibri"/>
                <a:cs typeface="Traditional Arabic" pitchFamily="18" charset="-78"/>
              </a:rPr>
              <a:t>الطفل دور القيادة لتساعد على تنمية الذكاء الاجتماعي </a:t>
            </a:r>
          </a:p>
          <a:p>
            <a:pPr marL="457200" indent="-457200" algn="r" rtl="1">
              <a:lnSpc>
                <a:spcPct val="115000"/>
              </a:lnSpc>
              <a:spcAft>
                <a:spcPts val="1000"/>
              </a:spcAft>
              <a:buFont typeface="Wingdings" pitchFamily="2" charset="2"/>
              <a:buChar char="§"/>
            </a:pPr>
            <a:r>
              <a:rPr lang="ar-SA" sz="2800" b="1" dirty="0" smtClean="0">
                <a:latin typeface="Traditional Arabic" pitchFamily="18" charset="-78"/>
                <a:ea typeface="Calibri"/>
                <a:cs typeface="Traditional Arabic" pitchFamily="18" charset="-78"/>
              </a:rPr>
              <a:t>تعليم </a:t>
            </a:r>
            <a:r>
              <a:rPr lang="ar-SA" sz="2800" b="1" dirty="0">
                <a:latin typeface="Traditional Arabic" pitchFamily="18" charset="-78"/>
                <a:ea typeface="Calibri"/>
                <a:cs typeface="Traditional Arabic" pitchFamily="18" charset="-78"/>
              </a:rPr>
              <a:t>الطفل التعاطف </a:t>
            </a:r>
          </a:p>
          <a:p>
            <a:pPr marL="457200" indent="-457200" algn="r" rtl="1">
              <a:lnSpc>
                <a:spcPct val="115000"/>
              </a:lnSpc>
              <a:spcAft>
                <a:spcPts val="1000"/>
              </a:spcAft>
              <a:buFont typeface="Wingdings" pitchFamily="2" charset="2"/>
              <a:buChar char="§"/>
            </a:pPr>
            <a:r>
              <a:rPr lang="ar-SA" sz="2800" b="1" dirty="0">
                <a:latin typeface="Traditional Arabic" pitchFamily="18" charset="-78"/>
                <a:ea typeface="Calibri"/>
                <a:cs typeface="Traditional Arabic" pitchFamily="18" charset="-78"/>
              </a:rPr>
              <a:t>حثّ الطفل على المشاركة في الأعمال التطوعيّة </a:t>
            </a:r>
          </a:p>
          <a:p>
            <a:pPr marL="457200" indent="-457200" algn="r" rtl="1">
              <a:lnSpc>
                <a:spcPct val="115000"/>
              </a:lnSpc>
              <a:spcAft>
                <a:spcPts val="1000"/>
              </a:spcAft>
              <a:buFont typeface="Wingdings" pitchFamily="2" charset="2"/>
              <a:buChar char="§"/>
            </a:pPr>
            <a:r>
              <a:rPr lang="ar-SA" sz="2800" b="1" dirty="0">
                <a:latin typeface="Traditional Arabic" pitchFamily="18" charset="-78"/>
                <a:ea typeface="Calibri"/>
                <a:cs typeface="Traditional Arabic" pitchFamily="18" charset="-78"/>
              </a:rPr>
              <a:t>تدريب الطفل على تشكيل الصداقات </a:t>
            </a:r>
          </a:p>
          <a:p>
            <a:pPr marL="457200" indent="-457200" algn="r" rtl="1">
              <a:lnSpc>
                <a:spcPct val="115000"/>
              </a:lnSpc>
              <a:spcAft>
                <a:spcPts val="1000"/>
              </a:spcAft>
              <a:buFont typeface="Wingdings" pitchFamily="2" charset="2"/>
              <a:buChar char="§"/>
            </a:pPr>
            <a:r>
              <a:rPr lang="ar-SA" sz="2800" b="1" dirty="0">
                <a:latin typeface="Traditional Arabic" pitchFamily="18" charset="-78"/>
                <a:ea typeface="Calibri"/>
                <a:cs typeface="Traditional Arabic" pitchFamily="18" charset="-78"/>
              </a:rPr>
              <a:t>تنمية مواهب الطفل لتساهم في تنمية الذكاء الاجتماعي لدى طفلك</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2061964" y="513444"/>
            <a:ext cx="9721080"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طرق لتنمية الذكاء الاجتماعي للطفل</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1266" name="Picture 2" descr="صحيفة أخبار اليوم- كيف تكون جذاب في 59 ثاني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884" y="2868143"/>
            <a:ext cx="3024335" cy="23440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726755"/>
      </p:ext>
    </p:extLst>
  </p:cSld>
  <p:clrMapOvr>
    <a:masterClrMapping/>
  </p:clrMapOvr>
  <p:transition>
    <p:wipe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y to choose ytbpals for all youtube services - DieU"/>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11977" b="6683"/>
          <a:stretch/>
        </p:blipFill>
        <p:spPr bwMode="auto">
          <a:xfrm>
            <a:off x="-458316" y="-351430"/>
            <a:ext cx="12959567"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198045"/>
      </p:ext>
    </p:extLst>
  </p:cSld>
  <p:clrMapOvr>
    <a:masterClrMapping/>
  </p:clrMapOvr>
  <p:transition>
    <p:wipe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8381" y="1885736"/>
            <a:ext cx="9577064" cy="1668214"/>
          </a:xfrm>
          <a:prstGeom prst="rect">
            <a:avLst/>
          </a:prstGeom>
        </p:spPr>
        <p:txBody>
          <a:bodyPr wrap="square">
            <a:spAutoFit/>
          </a:bodyPr>
          <a:lstStyle/>
          <a:p>
            <a:pPr algn="ctr">
              <a:lnSpc>
                <a:spcPct val="106000"/>
              </a:lnSpc>
              <a:tabLst>
                <a:tab pos="2174240" algn="l"/>
                <a:tab pos="3236595" algn="ctr"/>
              </a:tabLst>
            </a:pPr>
            <a:r>
              <a:rPr lang="ar-EG" sz="3200" b="1" u="sng" dirty="0">
                <a:solidFill>
                  <a:srgbClr val="002060"/>
                </a:solidFill>
                <a:latin typeface="Calibri"/>
                <a:ea typeface="Calibri"/>
                <a:cs typeface="Traditional Arabic"/>
              </a:rPr>
              <a:t>مناقشة</a:t>
            </a:r>
          </a:p>
          <a:p>
            <a:pPr marL="228600" algn="ctr" rtl="1">
              <a:lnSpc>
                <a:spcPct val="107000"/>
              </a:lnSpc>
              <a:spcAft>
                <a:spcPts val="800"/>
              </a:spcAft>
            </a:pPr>
            <a:r>
              <a:rPr lang="ar-EG" sz="3200" b="1" dirty="0">
                <a:solidFill>
                  <a:srgbClr val="A50021"/>
                </a:solidFill>
                <a:latin typeface="Calibri"/>
                <a:ea typeface="Times New Roman"/>
                <a:cs typeface="Traditional Arabic"/>
              </a:rPr>
              <a:t>عزيزي المتدرب:</a:t>
            </a:r>
            <a:r>
              <a:rPr lang="ar-EG" sz="3200" b="1" dirty="0">
                <a:latin typeface="Calibri"/>
                <a:ea typeface="Times New Roman"/>
                <a:cs typeface="Traditional Arabic"/>
              </a:rPr>
              <a:t>من خلال ما تم شرحه تكلم عن </a:t>
            </a:r>
            <a:r>
              <a:rPr lang="ar-EG" sz="3200" b="1" dirty="0">
                <a:ea typeface="Times New Roman"/>
                <a:cs typeface="Traditional Arabic"/>
              </a:rPr>
              <a:t>الذكاء الاجتماعي و علاقتة بالقلق النفسي.</a:t>
            </a:r>
            <a:endParaRPr lang="en-US" sz="1600" dirty="0">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9" name="Cloud 8"/>
          <p:cNvSpPr/>
          <p:nvPr/>
        </p:nvSpPr>
        <p:spPr>
          <a:xfrm>
            <a:off x="4582244" y="476672"/>
            <a:ext cx="2736304" cy="1388070"/>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نشاط </a:t>
            </a:r>
            <a:r>
              <a:rPr lang="ar-EG" sz="4800" b="1" dirty="0" smtClean="0">
                <a:solidFill>
                  <a:schemeClr val="tx2">
                    <a:lumMod val="75000"/>
                  </a:schemeClr>
                </a:solidFill>
                <a:latin typeface="Traditional Arabic" pitchFamily="18" charset="-78"/>
                <a:cs typeface="Traditional Arabic" pitchFamily="18" charset="-78"/>
              </a:rPr>
              <a:t>4</a:t>
            </a:r>
            <a:endParaRPr lang="ar-EG" sz="4800" b="1" dirty="0">
              <a:solidFill>
                <a:schemeClr val="tx2">
                  <a:lumMod val="75000"/>
                </a:schemeClr>
              </a:solidFill>
              <a:latin typeface="Traditional Arabic" pitchFamily="18" charset="-78"/>
              <a:cs typeface="Traditional Arabic" pitchFamily="18" charset="-78"/>
            </a:endParaRPr>
          </a:p>
        </p:txBody>
      </p:sp>
      <p:sp>
        <p:nvSpPr>
          <p:cNvPr id="11" name="Frame 10"/>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2" name="Picture 11" descr="There's No Such Thing as a Stupid Question. Here's How You Can Empower Your  Employees to Ask for Help | Inc.co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8338" y="3556142"/>
            <a:ext cx="5274310" cy="29667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71627395"/>
      </p:ext>
    </p:extLst>
  </p:cSld>
  <p:clrMapOvr>
    <a:masterClrMapping/>
  </p:clrMapOvr>
  <p:transition>
    <p:wipe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38028" y="337368"/>
            <a:ext cx="6092825" cy="871008"/>
          </a:xfrm>
          <a:prstGeom prst="rect">
            <a:avLst/>
          </a:prstGeom>
        </p:spPr>
        <p:txBody>
          <a:bodyPr>
            <a:spAutoFit/>
          </a:bodyPr>
          <a:lstStyle/>
          <a:p>
            <a:pPr lvl="0" algn="ctr" defTabSz="914400" rtl="1">
              <a:lnSpc>
                <a:spcPct val="115000"/>
              </a:lnSpc>
            </a:pPr>
            <a:r>
              <a:rPr lang="ar-SA"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الوحدة التدريبية </a:t>
            </a:r>
            <a:r>
              <a:rPr lang="ar-EG" sz="4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الثالثة</a:t>
            </a:r>
            <a:endParaRPr lang="ar-EG"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endParaRPr>
          </a:p>
        </p:txBody>
      </p:sp>
      <p:sp>
        <p:nvSpPr>
          <p:cNvPr id="5" name="Rectangle 4"/>
          <p:cNvSpPr/>
          <p:nvPr/>
        </p:nvSpPr>
        <p:spPr>
          <a:xfrm>
            <a:off x="1808392" y="1201464"/>
            <a:ext cx="8064896" cy="800219"/>
          </a:xfrm>
          <a:prstGeom prst="rect">
            <a:avLst/>
          </a:prstGeom>
        </p:spPr>
        <p:txBody>
          <a:bodyPr wrap="square">
            <a:spAutoFit/>
          </a:bodyPr>
          <a:lstStyle/>
          <a:p>
            <a:pPr lvl="0" algn="ctr" defTabSz="914400" rtl="1">
              <a:lnSpc>
                <a:spcPct val="115000"/>
              </a:lnSpc>
            </a:pPr>
            <a:r>
              <a:rPr lang="ar-SA" sz="4000" b="1"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مهارات تدريب النفس</a:t>
            </a:r>
            <a:endParaRPr lang="ar-SA" sz="4000" b="1"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endParaRPr>
          </a:p>
        </p:txBody>
      </p:sp>
      <p:sp>
        <p:nvSpPr>
          <p:cNvPr id="4" name="Double Bracket 3"/>
          <p:cNvSpPr/>
          <p:nvPr/>
        </p:nvSpPr>
        <p:spPr>
          <a:xfrm>
            <a:off x="3718148" y="337368"/>
            <a:ext cx="4094177" cy="1664315"/>
          </a:xfrm>
          <a:prstGeom prst="bracketPair">
            <a:avLst/>
          </a:prstGeom>
          <a:ln w="79375" cmpd="sng">
            <a:gradFill>
              <a:gsLst>
                <a:gs pos="27000">
                  <a:schemeClr val="accent6">
                    <a:lumMod val="50000"/>
                  </a:schemeClr>
                </a:gs>
                <a:gs pos="100000">
                  <a:srgbClr val="AAAAC7"/>
                </a:gs>
                <a:gs pos="2000">
                  <a:schemeClr val="accent1">
                    <a:lumMod val="50000"/>
                  </a:schemeClr>
                </a:gs>
              </a:gsLst>
              <a:lin ang="5400000" scaled="0"/>
            </a:gra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EG"/>
          </a:p>
        </p:txBody>
      </p:sp>
      <p:sp>
        <p:nvSpPr>
          <p:cNvPr id="7" name="Frame 6"/>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8" name="Picture 7" descr="الذكاء الاجتماعي الحقيقي: كيف تكتسبه؟"/>
          <p:cNvPicPr/>
          <p:nvPr/>
        </p:nvPicPr>
        <p:blipFill>
          <a:blip r:embed="rId2">
            <a:extLst>
              <a:ext uri="{28A0092B-C50C-407E-A947-70E740481C1C}">
                <a14:useLocalDpi xmlns:a14="http://schemas.microsoft.com/office/drawing/2010/main" val="0"/>
              </a:ext>
            </a:extLst>
          </a:blip>
          <a:srcRect/>
          <a:stretch>
            <a:fillRect/>
          </a:stretch>
        </p:blipFill>
        <p:spPr bwMode="auto">
          <a:xfrm>
            <a:off x="2061964" y="2132856"/>
            <a:ext cx="7920880" cy="44583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38153369"/>
      </p:ext>
    </p:extLst>
  </p:cSld>
  <p:clrMapOvr>
    <a:masterClrMapping/>
  </p:clrMapOvr>
  <p:transition>
    <p:wipe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84035" y="3129863"/>
            <a:ext cx="6589364" cy="3323987"/>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ea typeface="Calibri"/>
                <a:cs typeface="Traditional Arabic"/>
              </a:rPr>
              <a:t>دور </a:t>
            </a:r>
            <a:r>
              <a:rPr lang="ar-EG" sz="2800" b="1" dirty="0">
                <a:ea typeface="Calibri"/>
                <a:cs typeface="Traditional Arabic"/>
              </a:rPr>
              <a:t>الأسرة في تنمية الذكاء الاجتماعي</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ابعاد </a:t>
            </a:r>
            <a:r>
              <a:rPr lang="ar-EG" sz="2800" b="1" dirty="0">
                <a:ea typeface="Calibri"/>
                <a:cs typeface="Traditional Arabic"/>
              </a:rPr>
              <a:t>و مظاهر الذكاء الاجتماعي</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دور </a:t>
            </a:r>
            <a:r>
              <a:rPr lang="ar-EG" sz="2800" b="1" dirty="0">
                <a:ea typeface="Calibri"/>
                <a:cs typeface="Traditional Arabic"/>
              </a:rPr>
              <a:t>المجتمع في تنمية الذكاء الاجتماعي</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مهارات </a:t>
            </a:r>
            <a:r>
              <a:rPr lang="ar-EG" sz="2800" b="1" dirty="0">
                <a:ea typeface="Calibri"/>
                <a:cs typeface="Traditional Arabic"/>
              </a:rPr>
              <a:t>تدريب النفس على إقامة علاقات اجتماعية ناجحة مع الآخرين</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solidFill>
                  <a:schemeClr val="accent6">
                    <a:lumMod val="50000"/>
                  </a:schemeClr>
                </a:solidFill>
                <a:effectLst>
                  <a:innerShdw blurRad="69850" dist="43180" dir="5400000">
                    <a:srgbClr val="000000">
                      <a:alpha val="65000"/>
                    </a:srgbClr>
                  </a:innerShdw>
                </a:effectLst>
              </a:rPr>
              <a:t>الجلسة الأولي</a:t>
            </a:r>
            <a:endParaRPr lang="en-US" sz="3600" b="1" dirty="0">
              <a:ln w="1905"/>
              <a:solidFill>
                <a:schemeClr val="accent6">
                  <a:lumMod val="50000"/>
                </a:schemeClr>
              </a:solidFill>
              <a:effectLst>
                <a:innerShdw blurRad="69850" dist="43180" dir="5400000">
                  <a:srgbClr val="000000">
                    <a:alpha val="65000"/>
                  </a:srgbClr>
                </a:innerShdw>
              </a:effectLst>
            </a:endParaRPr>
          </a:p>
        </p:txBody>
      </p:sp>
      <p:pic>
        <p:nvPicPr>
          <p:cNvPr id="46082" name="Picture 2" descr="Succes! | Stichting IRIS"/>
          <p:cNvPicPr>
            <a:picLocks noChangeAspect="1" noChangeArrowheads="1"/>
          </p:cNvPicPr>
          <p:nvPr/>
        </p:nvPicPr>
        <p:blipFill rotWithShape="1">
          <a:blip r:embed="rId2">
            <a:extLst>
              <a:ext uri="{28A0092B-C50C-407E-A947-70E740481C1C}">
                <a14:useLocalDpi xmlns:a14="http://schemas.microsoft.com/office/drawing/2010/main" val="0"/>
              </a:ext>
            </a:extLst>
          </a:blip>
          <a:srcRect t="10037" b="27121"/>
          <a:stretch/>
        </p:blipFill>
        <p:spPr bwMode="auto">
          <a:xfrm>
            <a:off x="695366" y="3129863"/>
            <a:ext cx="3488669" cy="1512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2551224900"/>
      </p:ext>
    </p:extLst>
  </p:cSld>
  <p:clrMapOvr>
    <a:masterClrMapping/>
  </p:clrMapOvr>
  <p:transition>
    <p:wipe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y to choose ytbpals for all youtube services - DieU"/>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11977" b="6683"/>
          <a:stretch/>
        </p:blipFill>
        <p:spPr bwMode="auto">
          <a:xfrm>
            <a:off x="-458316" y="-351430"/>
            <a:ext cx="12959567"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773392"/>
      </p:ext>
    </p:extLst>
  </p:cSld>
  <p:clrMapOvr>
    <a:masterClrMapping/>
  </p:clrMapOvr>
  <p:transition>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25332" y="548680"/>
            <a:ext cx="9144000" cy="800219"/>
          </a:xfrm>
          <a:prstGeom prst="rect">
            <a:avLst/>
          </a:prstGeom>
          <a:noFill/>
        </p:spPr>
        <p:txBody>
          <a:bodyPr wrap="square">
            <a:spAutoFit/>
          </a:bodyPr>
          <a:lstStyle/>
          <a:p>
            <a:pPr algn="just" rtl="1">
              <a:lnSpc>
                <a:spcPct val="115000"/>
              </a:lnSpc>
              <a:spcAft>
                <a:spcPts val="1000"/>
              </a:spcAft>
            </a:pPr>
            <a:r>
              <a:rPr lang="ar-EG" sz="4000" b="1" u="sng" dirty="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rPr>
              <a:t>يتوقع من المشاركين فى نهاية البرنامج التدريبى </a:t>
            </a:r>
            <a:r>
              <a:rPr lang="ar-EG" sz="4000" b="1" u="sng" dirty="0" smtClean="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rPr>
              <a:t>بإذن </a:t>
            </a:r>
            <a:r>
              <a:rPr lang="ar-EG" sz="4000" b="1" u="sng" dirty="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rPr>
              <a:t>الله أن :</a:t>
            </a:r>
            <a:endParaRPr lang="en-US" sz="4000" b="1" dirty="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endParaRPr>
          </a:p>
        </p:txBody>
      </p:sp>
      <p:sp>
        <p:nvSpPr>
          <p:cNvPr id="2" name="Rectangle 1"/>
          <p:cNvSpPr/>
          <p:nvPr/>
        </p:nvSpPr>
        <p:spPr>
          <a:xfrm>
            <a:off x="3516661" y="948789"/>
            <a:ext cx="8315196" cy="5438668"/>
          </a:xfrm>
          <a:prstGeom prst="rect">
            <a:avLst/>
          </a:prstGeom>
        </p:spPr>
        <p:txBody>
          <a:bodyPr wrap="square">
            <a:spAutoFit/>
          </a:bodyPr>
          <a:lstStyle/>
          <a:p>
            <a:pPr marL="914400" lvl="1" indent="-457200" algn="r" rtl="1">
              <a:spcAft>
                <a:spcPts val="0"/>
              </a:spcAft>
              <a:buClr>
                <a:srgbClr val="943634"/>
              </a:buClr>
              <a:buSzPts val="2200"/>
              <a:buFont typeface="Wingdings" pitchFamily="2" charset="2"/>
              <a:buChar char="§"/>
            </a:pPr>
            <a:endParaRPr lang="ar-SA" sz="2800" b="1" dirty="0">
              <a:latin typeface="Times New Roman" pitchFamily="18" charset="0"/>
              <a:ea typeface="Calibri"/>
              <a:cs typeface="Times New Roman" pitchFamily="18" charset="0"/>
            </a:endParaRP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يتعرف المتدرب على ما هو الذكاء الاصطناعي؟.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يدرك المتدرب مهارات التواصل.</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يفهم المتدرب الأدوار والقواعد الاجتماعية.</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يلم المتدرب بفهم دوافع الآخرين.</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يدرك المتدرب السيطرة على الانطباع.</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يفهم المتدرب علامات الذكاء الاجتماعي .</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يري المتدرب أنواع الذكاء الاجتماعي.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ان </a:t>
            </a:r>
            <a:r>
              <a:rPr lang="ar-EG" sz="2800" b="1" dirty="0">
                <a:solidFill>
                  <a:srgbClr val="000000"/>
                </a:solidFill>
                <a:latin typeface="Times New Roman" pitchFamily="18" charset="0"/>
                <a:cs typeface="Times New Roman" pitchFamily="18" charset="0"/>
              </a:rPr>
              <a:t>يدرك المتدرب كيفية تنمية الذكاء الاجتماعي.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يري المتدرب الذكاء الاجتماعي و علاقتة بالقلق النفسي.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يلم المتدرب بطرق لتنمية الذكاء الاجتماعي للطفل.</a:t>
            </a:r>
          </a:p>
        </p:txBody>
      </p:sp>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2050" name="Picture 2" descr="SMART Goals- Tips That Work For Your Team"/>
          <p:cNvPicPr>
            <a:picLocks noChangeAspect="1" noChangeArrowheads="1"/>
          </p:cNvPicPr>
          <p:nvPr/>
        </p:nvPicPr>
        <p:blipFill rotWithShape="1">
          <a:blip r:embed="rId2">
            <a:extLst>
              <a:ext uri="{28A0092B-C50C-407E-A947-70E740481C1C}">
                <a14:useLocalDpi xmlns:a14="http://schemas.microsoft.com/office/drawing/2010/main" val="0"/>
              </a:ext>
            </a:extLst>
          </a:blip>
          <a:srcRect l="10716" t="5507" r="13974" b="7346"/>
          <a:stretch/>
        </p:blipFill>
        <p:spPr bwMode="auto">
          <a:xfrm>
            <a:off x="278725" y="2780509"/>
            <a:ext cx="3175670" cy="20613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670803205"/>
      </p:ext>
    </p:extLst>
  </p:cSld>
  <p:clrMapOvr>
    <a:masterClrMapping/>
  </p:clrMapOvr>
  <p:transition>
    <p:wipe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0195" y="2255081"/>
            <a:ext cx="8008131" cy="1136337"/>
          </a:xfrm>
          <a:prstGeom prst="rect">
            <a:avLst/>
          </a:prstGeom>
        </p:spPr>
        <p:txBody>
          <a:bodyPr wrap="square">
            <a:spAutoFit/>
          </a:bodyPr>
          <a:lstStyle/>
          <a:p>
            <a:pPr algn="ctr">
              <a:lnSpc>
                <a:spcPct val="106000"/>
              </a:lnSpc>
              <a:tabLst>
                <a:tab pos="2174240" algn="l"/>
                <a:tab pos="3236595" algn="ctr"/>
              </a:tabLst>
            </a:pPr>
            <a:r>
              <a:rPr lang="ar-EG" sz="3200" b="1" u="sng" dirty="0" smtClean="0">
                <a:solidFill>
                  <a:srgbClr val="002060"/>
                </a:solidFill>
                <a:latin typeface="Times New Roman"/>
                <a:ea typeface="Times New Roman"/>
                <a:cs typeface="Traditional Arabic"/>
              </a:rPr>
              <a:t>عصف </a:t>
            </a:r>
            <a:r>
              <a:rPr lang="ar-EG" sz="3200" b="1" u="sng" dirty="0">
                <a:solidFill>
                  <a:srgbClr val="002060"/>
                </a:solidFill>
                <a:latin typeface="Times New Roman"/>
                <a:ea typeface="Times New Roman"/>
                <a:cs typeface="Traditional Arabic"/>
              </a:rPr>
              <a:t>ذهني</a:t>
            </a:r>
            <a:endParaRPr lang="en-US" sz="3200" dirty="0">
              <a:latin typeface="Times New Roman"/>
              <a:ea typeface="Times New Roman"/>
            </a:endParaRPr>
          </a:p>
          <a:p>
            <a:pPr algn="ctr">
              <a:lnSpc>
                <a:spcPct val="106000"/>
              </a:lnSpc>
              <a:spcAft>
                <a:spcPts val="1000"/>
              </a:spcAft>
            </a:pPr>
            <a:r>
              <a:rPr lang="ar-EG" sz="3200" b="1" dirty="0">
                <a:solidFill>
                  <a:srgbClr val="C00000"/>
                </a:solidFill>
                <a:latin typeface="Calibri"/>
                <a:ea typeface="Calibri"/>
                <a:cs typeface="Traditional Arabic"/>
              </a:rPr>
              <a:t>عزيزي المتدرب</a:t>
            </a:r>
            <a:r>
              <a:rPr lang="ar-EG" sz="3200" b="1" dirty="0">
                <a:solidFill>
                  <a:srgbClr val="000000"/>
                </a:solidFill>
                <a:latin typeface="Calibri"/>
                <a:ea typeface="Calibri"/>
                <a:cs typeface="Traditional Arabic"/>
              </a:rPr>
              <a:t>:أذكر ما تعرفه عن </a:t>
            </a:r>
            <a:r>
              <a:rPr lang="ar-EG" sz="3200" b="1" dirty="0">
                <a:solidFill>
                  <a:srgbClr val="000000"/>
                </a:solidFill>
                <a:ea typeface="Calibri"/>
                <a:cs typeface="Traditional Arabic"/>
              </a:rPr>
              <a:t>ابعاد و مظاهر الذكاء الاجتماعي.</a:t>
            </a:r>
            <a:endParaRPr lang="en-US" sz="1400" dirty="0">
              <a:effectLst/>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9" name="Frame 8"/>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11" name="Cloud 10"/>
          <p:cNvSpPr/>
          <p:nvPr/>
        </p:nvSpPr>
        <p:spPr>
          <a:xfrm>
            <a:off x="4582244" y="476672"/>
            <a:ext cx="2736304" cy="1388070"/>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نشاط </a:t>
            </a:r>
            <a:r>
              <a:rPr lang="ar-EG" sz="4800" b="1" dirty="0" smtClean="0">
                <a:solidFill>
                  <a:schemeClr val="tx2">
                    <a:lumMod val="75000"/>
                  </a:schemeClr>
                </a:solidFill>
                <a:latin typeface="Traditional Arabic" pitchFamily="18" charset="-78"/>
                <a:cs typeface="Traditional Arabic" pitchFamily="18" charset="-78"/>
              </a:rPr>
              <a:t>5</a:t>
            </a:r>
            <a:endParaRPr lang="ar-EG" sz="4800" b="1" dirty="0">
              <a:solidFill>
                <a:schemeClr val="tx2">
                  <a:lumMod val="75000"/>
                </a:schemeClr>
              </a:solidFill>
              <a:latin typeface="Traditional Arabic" pitchFamily="18" charset="-78"/>
              <a:cs typeface="Traditional Arabic" pitchFamily="18" charset="-78"/>
            </a:endParaRPr>
          </a:p>
        </p:txBody>
      </p:sp>
      <p:pic>
        <p:nvPicPr>
          <p:cNvPr id="12" name="Picture 11" descr="D:\yara\شهر 9\المعلمة المتميزة\ًور\question-mark-rip-1400x80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8758" y="3436394"/>
            <a:ext cx="5511003" cy="26962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17581016"/>
      </p:ext>
    </p:extLst>
  </p:cSld>
  <p:clrMapOvr>
    <a:masterClrMapping/>
  </p:clrMapOvr>
  <p:transition>
    <p:wipe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55298" y="2780928"/>
            <a:ext cx="7196303" cy="3578416"/>
          </a:xfrm>
          <a:prstGeom prst="rect">
            <a:avLst/>
          </a:prstGeom>
        </p:spPr>
        <p:txBody>
          <a:bodyPr wrap="square">
            <a:spAutoFit/>
          </a:bodyPr>
          <a:lstStyle/>
          <a:p>
            <a:pPr marL="457200" indent="-457200" algn="r" rtl="1">
              <a:lnSpc>
                <a:spcPct val="115000"/>
              </a:lnSpc>
              <a:spcAft>
                <a:spcPts val="1000"/>
              </a:spcAft>
              <a:buFont typeface="Arial" pitchFamily="34" charset="0"/>
              <a:buChar char="•"/>
            </a:pPr>
            <a:r>
              <a:rPr lang="ar-SA" sz="2800" b="1" dirty="0">
                <a:solidFill>
                  <a:schemeClr val="tx1">
                    <a:lumMod val="95000"/>
                    <a:lumOff val="5000"/>
                  </a:schemeClr>
                </a:solidFill>
                <a:latin typeface="Traditional Arabic" pitchFamily="18" charset="-78"/>
                <a:ea typeface="Calibri"/>
                <a:cs typeface="Traditional Arabic" pitchFamily="18" charset="-78"/>
              </a:rPr>
              <a:t>عود ابنك على تغيير عاداته اليومية حتى لا يقع أسيرا للعادة </a:t>
            </a:r>
          </a:p>
          <a:p>
            <a:pPr marL="457200" indent="-457200" algn="r" rtl="1">
              <a:lnSpc>
                <a:spcPct val="115000"/>
              </a:lnSpc>
              <a:spcAft>
                <a:spcPts val="1000"/>
              </a:spcAft>
              <a:buFont typeface="Arial" pitchFamily="34" charset="0"/>
              <a:buChar char="•"/>
            </a:pPr>
            <a:r>
              <a:rPr lang="ar-SA" sz="2800" b="1" dirty="0" smtClean="0">
                <a:solidFill>
                  <a:schemeClr val="tx1">
                    <a:lumMod val="95000"/>
                    <a:lumOff val="5000"/>
                  </a:schemeClr>
                </a:solidFill>
                <a:latin typeface="Traditional Arabic" pitchFamily="18" charset="-78"/>
                <a:ea typeface="Calibri"/>
                <a:cs typeface="Traditional Arabic" pitchFamily="18" charset="-78"/>
              </a:rPr>
              <a:t> </a:t>
            </a:r>
            <a:r>
              <a:rPr lang="ar-SA" sz="2800" b="1" dirty="0">
                <a:solidFill>
                  <a:schemeClr val="tx1">
                    <a:lumMod val="95000"/>
                    <a:lumOff val="5000"/>
                  </a:schemeClr>
                </a:solidFill>
                <a:latin typeface="Traditional Arabic" pitchFamily="18" charset="-78"/>
                <a:ea typeface="Calibri"/>
                <a:cs typeface="Traditional Arabic" pitchFamily="18" charset="-78"/>
              </a:rPr>
              <a:t>لا تعود ابنك أن يحصر نفسه في إجابة واحدة للسؤال </a:t>
            </a:r>
          </a:p>
          <a:p>
            <a:pPr marL="457200" indent="-457200" algn="r" rtl="1">
              <a:lnSpc>
                <a:spcPct val="115000"/>
              </a:lnSpc>
              <a:spcAft>
                <a:spcPts val="1000"/>
              </a:spcAft>
              <a:buFont typeface="Arial" pitchFamily="34" charset="0"/>
              <a:buChar char="•"/>
            </a:pPr>
            <a:r>
              <a:rPr lang="ar-SA" sz="2800" b="1" dirty="0" smtClean="0">
                <a:solidFill>
                  <a:schemeClr val="tx1">
                    <a:lumMod val="95000"/>
                    <a:lumOff val="5000"/>
                  </a:schemeClr>
                </a:solidFill>
                <a:latin typeface="Traditional Arabic" pitchFamily="18" charset="-78"/>
                <a:ea typeface="Calibri"/>
                <a:cs typeface="Traditional Arabic" pitchFamily="18" charset="-78"/>
              </a:rPr>
              <a:t>اترك </a:t>
            </a:r>
            <a:r>
              <a:rPr lang="ar-SA" sz="2800" b="1" dirty="0">
                <a:solidFill>
                  <a:schemeClr val="tx1">
                    <a:lumMod val="95000"/>
                    <a:lumOff val="5000"/>
                  </a:schemeClr>
                </a:solidFill>
                <a:latin typeface="Traditional Arabic" pitchFamily="18" charset="-78"/>
                <a:ea typeface="Calibri"/>
                <a:cs typeface="Traditional Arabic" pitchFamily="18" charset="-78"/>
              </a:rPr>
              <a:t>لابنك العنان أن يسأل ويجيب عن أسئلة </a:t>
            </a:r>
          </a:p>
          <a:p>
            <a:pPr marL="457200" indent="-457200" algn="r" rtl="1">
              <a:lnSpc>
                <a:spcPct val="115000"/>
              </a:lnSpc>
              <a:spcAft>
                <a:spcPts val="1000"/>
              </a:spcAft>
              <a:buFont typeface="Arial" pitchFamily="34" charset="0"/>
              <a:buChar char="•"/>
            </a:pPr>
            <a:r>
              <a:rPr lang="ar-SA" sz="2800" b="1" dirty="0">
                <a:solidFill>
                  <a:schemeClr val="tx1">
                    <a:lumMod val="95000"/>
                    <a:lumOff val="5000"/>
                  </a:schemeClr>
                </a:solidFill>
                <a:latin typeface="Traditional Arabic" pitchFamily="18" charset="-78"/>
                <a:ea typeface="Calibri"/>
                <a:cs typeface="Traditional Arabic" pitchFamily="18" charset="-78"/>
              </a:rPr>
              <a:t>عود ابنك على التفكير في بدائل عديدة لأفكار قد تبدو له واضحة جلية خصوصا عند حل المشكلات</a:t>
            </a:r>
          </a:p>
          <a:p>
            <a:pPr marL="457200" indent="-457200" algn="r" rtl="1">
              <a:lnSpc>
                <a:spcPct val="115000"/>
              </a:lnSpc>
              <a:spcAft>
                <a:spcPts val="1000"/>
              </a:spcAft>
              <a:buFont typeface="Arial" pitchFamily="34" charset="0"/>
              <a:buChar char="•"/>
            </a:pPr>
            <a:r>
              <a:rPr lang="ar-SA" sz="2800" b="1" dirty="0" smtClean="0">
                <a:solidFill>
                  <a:schemeClr val="tx1">
                    <a:lumMod val="95000"/>
                    <a:lumOff val="5000"/>
                  </a:schemeClr>
                </a:solidFill>
                <a:latin typeface="Traditional Arabic" pitchFamily="18" charset="-78"/>
                <a:ea typeface="Calibri"/>
                <a:cs typeface="Traditional Arabic" pitchFamily="18" charset="-78"/>
              </a:rPr>
              <a:t>التعود </a:t>
            </a:r>
            <a:r>
              <a:rPr lang="ar-SA" sz="2800" b="1" dirty="0">
                <a:solidFill>
                  <a:schemeClr val="tx1">
                    <a:lumMod val="95000"/>
                    <a:lumOff val="5000"/>
                  </a:schemeClr>
                </a:solidFill>
                <a:latin typeface="Traditional Arabic" pitchFamily="18" charset="-78"/>
                <a:ea typeface="Calibri"/>
                <a:cs typeface="Traditional Arabic" pitchFamily="18" charset="-78"/>
              </a:rPr>
              <a:t>على زيارة الأماكن الغريبة </a:t>
            </a:r>
            <a:endParaRPr lang="ar-SA" sz="2800" b="1" dirty="0">
              <a:solidFill>
                <a:schemeClr val="tx1">
                  <a:lumMod val="95000"/>
                  <a:lumOff val="5000"/>
                </a:schemeClr>
              </a:solidFill>
              <a:latin typeface="Traditional Arabic" pitchFamily="18" charset="-78"/>
              <a:ea typeface="Calibri"/>
              <a:cs typeface="Traditional Arabic" pitchFamily="18" charset="-78"/>
            </a:endParaRPr>
          </a:p>
        </p:txBody>
      </p:sp>
      <p:sp>
        <p:nvSpPr>
          <p:cNvPr id="5" name="Cloud 4"/>
          <p:cNvSpPr/>
          <p:nvPr/>
        </p:nvSpPr>
        <p:spPr>
          <a:xfrm>
            <a:off x="1989956" y="620688"/>
            <a:ext cx="9780393"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دور الأسرة في تنمية الذكاء الاجتماعي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2290" name="Picture 2" descr="قوة الذكاء الاجتماعي - موضو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88" y="2785711"/>
            <a:ext cx="3981124" cy="18957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916072"/>
      </p:ext>
    </p:extLst>
  </p:cSld>
  <p:clrMapOvr>
    <a:masterClrMapping/>
  </p:clrMapOvr>
  <p:transition>
    <p:wipe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81666" y="2564904"/>
            <a:ext cx="6164833" cy="3193695"/>
          </a:xfrm>
          <a:prstGeom prst="rect">
            <a:avLst/>
          </a:prstGeom>
        </p:spPr>
        <p:txBody>
          <a:bodyPr wrap="square">
            <a:spAutoFit/>
          </a:bodyPr>
          <a:lstStyle/>
          <a:p>
            <a:pPr algn="r" rtl="1">
              <a:lnSpc>
                <a:spcPct val="115000"/>
              </a:lnSpc>
              <a:spcAft>
                <a:spcPts val="1000"/>
              </a:spcAft>
            </a:pPr>
            <a:r>
              <a:rPr lang="ar-EG" sz="2800" b="1" u="sng" dirty="0">
                <a:solidFill>
                  <a:srgbClr val="0070C0"/>
                </a:solidFill>
                <a:ea typeface="Calibri"/>
                <a:cs typeface="Traditional Arabic"/>
              </a:rPr>
              <a:t>الأبعاد الخمسة للذكاء الاجتماعي</a:t>
            </a:r>
            <a:endParaRPr lang="en-US" sz="1400" dirty="0">
              <a:ea typeface="Calibri"/>
              <a:cs typeface="Arial"/>
            </a:endParaRPr>
          </a:p>
          <a:p>
            <a:pPr marL="342900" lvl="0" indent="-342900" algn="r" rtl="1">
              <a:lnSpc>
                <a:spcPct val="115000"/>
              </a:lnSpc>
              <a:spcAft>
                <a:spcPts val="0"/>
              </a:spcAft>
              <a:buClr>
                <a:srgbClr val="0070C0"/>
              </a:buClr>
              <a:buFont typeface="+mj-lt"/>
              <a:buAutoNum type="arabicPeriod"/>
            </a:pPr>
            <a:r>
              <a:rPr lang="ar-EG" sz="2800" b="1" dirty="0">
                <a:ea typeface="Calibri"/>
                <a:cs typeface="Traditional Arabic"/>
              </a:rPr>
              <a:t>الوعي الموقفي</a:t>
            </a:r>
            <a:r>
              <a:rPr lang="en-US" sz="2800" b="1" dirty="0">
                <a:latin typeface="Traditional Arabic"/>
                <a:ea typeface="Calibri"/>
                <a:cs typeface="Arial"/>
              </a:rPr>
              <a:t>.</a:t>
            </a:r>
            <a:endParaRPr lang="en-US" sz="1400" dirty="0">
              <a:ea typeface="Calibri"/>
              <a:cs typeface="Arial"/>
            </a:endParaRPr>
          </a:p>
          <a:p>
            <a:pPr marL="342900" lvl="0" indent="-342900" algn="r" rtl="1">
              <a:lnSpc>
                <a:spcPct val="115000"/>
              </a:lnSpc>
              <a:spcAft>
                <a:spcPts val="0"/>
              </a:spcAft>
              <a:buClr>
                <a:srgbClr val="0070C0"/>
              </a:buClr>
              <a:buFont typeface="+mj-lt"/>
              <a:buAutoNum type="arabicPeriod"/>
            </a:pPr>
            <a:r>
              <a:rPr lang="ar-EG" sz="2800" b="1" dirty="0">
                <a:ea typeface="Calibri"/>
                <a:cs typeface="Traditional Arabic"/>
              </a:rPr>
              <a:t>الحضور</a:t>
            </a:r>
            <a:r>
              <a:rPr lang="en-US" sz="2800" b="1" dirty="0">
                <a:latin typeface="Traditional Arabic"/>
                <a:ea typeface="Calibri"/>
                <a:cs typeface="Arial"/>
              </a:rPr>
              <a:t>.</a:t>
            </a:r>
            <a:endParaRPr lang="en-US" sz="1400" dirty="0">
              <a:ea typeface="Calibri"/>
              <a:cs typeface="Arial"/>
            </a:endParaRPr>
          </a:p>
          <a:p>
            <a:pPr marL="342900" lvl="0" indent="-342900" algn="r" rtl="1">
              <a:lnSpc>
                <a:spcPct val="115000"/>
              </a:lnSpc>
              <a:spcAft>
                <a:spcPts val="0"/>
              </a:spcAft>
              <a:buClr>
                <a:srgbClr val="0070C0"/>
              </a:buClr>
              <a:buFont typeface="+mj-lt"/>
              <a:buAutoNum type="arabicPeriod"/>
            </a:pPr>
            <a:r>
              <a:rPr lang="ar-EG" sz="2800" b="1" dirty="0">
                <a:ea typeface="Calibri"/>
                <a:cs typeface="Traditional Arabic"/>
              </a:rPr>
              <a:t>الاصالة</a:t>
            </a:r>
            <a:r>
              <a:rPr lang="en-US" sz="2800" b="1" dirty="0">
                <a:latin typeface="Traditional Arabic"/>
                <a:ea typeface="Calibri"/>
                <a:cs typeface="Arial"/>
              </a:rPr>
              <a:t>.</a:t>
            </a:r>
            <a:endParaRPr lang="en-US" sz="1400" dirty="0">
              <a:ea typeface="Calibri"/>
              <a:cs typeface="Arial"/>
            </a:endParaRPr>
          </a:p>
          <a:p>
            <a:pPr marL="342900" lvl="0" indent="-342900" algn="r" rtl="1">
              <a:lnSpc>
                <a:spcPct val="115000"/>
              </a:lnSpc>
              <a:spcAft>
                <a:spcPts val="0"/>
              </a:spcAft>
              <a:buClr>
                <a:srgbClr val="0070C0"/>
              </a:buClr>
              <a:buFont typeface="+mj-lt"/>
              <a:buAutoNum type="arabicPeriod"/>
            </a:pPr>
            <a:r>
              <a:rPr lang="ar-EG" sz="2800" b="1" dirty="0">
                <a:ea typeface="Calibri"/>
                <a:cs typeface="Traditional Arabic"/>
              </a:rPr>
              <a:t>الوضوح</a:t>
            </a:r>
            <a:r>
              <a:rPr lang="en-US" sz="2800" b="1" dirty="0">
                <a:latin typeface="Traditional Arabic"/>
                <a:ea typeface="Calibri"/>
                <a:cs typeface="Arial"/>
              </a:rPr>
              <a:t>.</a:t>
            </a:r>
            <a:endParaRPr lang="en-US" sz="1400" dirty="0">
              <a:ea typeface="Calibri"/>
              <a:cs typeface="Arial"/>
            </a:endParaRPr>
          </a:p>
          <a:p>
            <a:pPr marL="342900" lvl="0" indent="-342900" algn="r" rtl="1">
              <a:lnSpc>
                <a:spcPct val="115000"/>
              </a:lnSpc>
              <a:spcAft>
                <a:spcPts val="1000"/>
              </a:spcAft>
              <a:buClr>
                <a:srgbClr val="0070C0"/>
              </a:buClr>
              <a:buFont typeface="+mj-lt"/>
              <a:buAutoNum type="arabicPeriod"/>
            </a:pPr>
            <a:r>
              <a:rPr lang="ar-EG" sz="2800" b="1" dirty="0">
                <a:ea typeface="Calibri"/>
                <a:cs typeface="Traditional Arabic"/>
              </a:rPr>
              <a:t>التعاطف</a:t>
            </a:r>
            <a:r>
              <a:rPr lang="en-US" sz="2800" b="1" dirty="0">
                <a:latin typeface="Traditional Arabic"/>
                <a:ea typeface="Calibri"/>
                <a:cs typeface="Arial"/>
              </a:rPr>
              <a:t>.</a:t>
            </a:r>
            <a:endParaRPr lang="en-US" sz="1400" dirty="0">
              <a:ea typeface="Calibri"/>
              <a:cs typeface="Arial"/>
            </a:endParaRPr>
          </a:p>
        </p:txBody>
      </p:sp>
      <p:sp>
        <p:nvSpPr>
          <p:cNvPr id="5" name="Cloud 4"/>
          <p:cNvSpPr/>
          <p:nvPr/>
        </p:nvSpPr>
        <p:spPr>
          <a:xfrm>
            <a:off x="3646140" y="485322"/>
            <a:ext cx="7404129"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ابعاد و مظاهر الذكاء الاجتماعي</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3314" name="Picture 2" descr="أنواع الذكاء الثمانية وسماتها وطرق تنميتها » مجلت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865" y="2905803"/>
            <a:ext cx="3096344" cy="25118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989923"/>
      </p:ext>
    </p:extLst>
  </p:cSld>
  <p:clrMapOvr>
    <a:masterClrMapping/>
  </p:clrMapOvr>
  <p:transition>
    <p:wipe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4038" y="2021200"/>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المظاهر الخاصة التي يبدو فيها الذكاء الاجتماعي</a:t>
            </a:r>
          </a:p>
        </p:txBody>
      </p:sp>
      <p:sp>
        <p:nvSpPr>
          <p:cNvPr id="4" name="TextBox 3"/>
          <p:cNvSpPr txBox="1"/>
          <p:nvPr/>
        </p:nvSpPr>
        <p:spPr>
          <a:xfrm>
            <a:off x="4999463" y="2791711"/>
            <a:ext cx="6424454" cy="1815882"/>
          </a:xfrm>
          <a:prstGeom prst="rect">
            <a:avLst/>
          </a:prstGeom>
          <a:noFill/>
        </p:spPr>
        <p:txBody>
          <a:bodyPr wrap="square" rtlCol="1">
            <a:spAutoFit/>
          </a:bodyPr>
          <a:lstStyle/>
          <a:p>
            <a:pPr marL="457200" indent="-457200" algn="r" rtl="1">
              <a:buFont typeface="Wingdings" pitchFamily="2" charset="2"/>
              <a:buChar char="§"/>
            </a:pPr>
            <a:r>
              <a:rPr lang="ar-EG" sz="2800" b="1" dirty="0" smtClean="0">
                <a:latin typeface="Traditional Arabic" pitchFamily="18" charset="-78"/>
                <a:cs typeface="Traditional Arabic" pitchFamily="18" charset="-78"/>
              </a:rPr>
              <a:t>حسن </a:t>
            </a:r>
            <a:r>
              <a:rPr lang="ar-EG" sz="2800" b="1" dirty="0">
                <a:latin typeface="Traditional Arabic" pitchFamily="18" charset="-78"/>
                <a:cs typeface="Traditional Arabic" pitchFamily="18" charset="-78"/>
              </a:rPr>
              <a:t>التصرف في المواقف الاجتماعية</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التعرف </a:t>
            </a:r>
            <a:r>
              <a:rPr lang="ar-EG" sz="2800" b="1" dirty="0">
                <a:latin typeface="Traditional Arabic" pitchFamily="18" charset="-78"/>
                <a:cs typeface="Traditional Arabic" pitchFamily="18" charset="-78"/>
              </a:rPr>
              <a:t>على الحالة النفسية للآخرين</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القدرة </a:t>
            </a:r>
            <a:r>
              <a:rPr lang="ar-EG" sz="2800" b="1" dirty="0">
                <a:latin typeface="Traditional Arabic" pitchFamily="18" charset="-78"/>
                <a:cs typeface="Traditional Arabic" pitchFamily="18" charset="-78"/>
              </a:rPr>
              <a:t>على تذكر الوجوه والأسماء</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سلامة </a:t>
            </a:r>
            <a:r>
              <a:rPr lang="ar-EG" sz="2800" b="1" dirty="0">
                <a:latin typeface="Traditional Arabic" pitchFamily="18" charset="-78"/>
                <a:cs typeface="Traditional Arabic" pitchFamily="18" charset="-78"/>
              </a:rPr>
              <a:t>الحكم على السلوك الإنساني</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6146" name="Picture 2" descr="خصائص ومهارات الذكاء الاجتماعي"/>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805" y="2313588"/>
            <a:ext cx="3816424" cy="22249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210612"/>
      </p:ext>
    </p:extLst>
  </p:cSld>
  <p:clrMapOvr>
    <a:masterClrMapping/>
  </p:clrMapOvr>
  <p:transition spd="slow">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02293" y="980728"/>
            <a:ext cx="8424936" cy="769441"/>
          </a:xfrm>
          <a:prstGeom prst="rect">
            <a:avLst/>
          </a:prstGeom>
          <a:noFill/>
        </p:spPr>
        <p:txBody>
          <a:bodyPr wrap="square" rtlCol="1">
            <a:spAutoFit/>
          </a:bodyPr>
          <a:lstStyle/>
          <a:p>
            <a:pPr algn="r" rtl="1"/>
            <a:r>
              <a:rPr lang="ar-EG" sz="4400" b="1" u="sng" dirty="0">
                <a:solidFill>
                  <a:srgbClr val="C00000"/>
                </a:solidFill>
                <a:latin typeface="Traditional Arabic" pitchFamily="18" charset="-78"/>
                <a:cs typeface="Traditional Arabic" pitchFamily="18" charset="-78"/>
              </a:rPr>
              <a:t>دور المجتمع في تنمية الذكاء الاجتماعي</a:t>
            </a:r>
            <a:endParaRPr lang="ar-EG" sz="4400" b="1" u="sng" dirty="0">
              <a:solidFill>
                <a:srgbClr val="C00000"/>
              </a:solidFill>
              <a:latin typeface="Traditional Arabic" pitchFamily="18" charset="-78"/>
              <a:cs typeface="Traditional Arabic" pitchFamily="18" charset="-78"/>
            </a:endParaRP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2" name="Diagram 1"/>
          <p:cNvGraphicFramePr/>
          <p:nvPr>
            <p:extLst>
              <p:ext uri="{D42A27DB-BD31-4B8C-83A1-F6EECF244321}">
                <p14:modId xmlns:p14="http://schemas.microsoft.com/office/powerpoint/2010/main" val="2353057595"/>
              </p:ext>
            </p:extLst>
          </p:nvPr>
        </p:nvGraphicFramePr>
        <p:xfrm>
          <a:off x="585800" y="1916832"/>
          <a:ext cx="11017224" cy="3932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8524877"/>
      </p:ext>
    </p:extLst>
  </p:cSld>
  <p:clrMapOvr>
    <a:masterClrMapping/>
  </p:clrMapOvr>
  <p:transition spd="slow">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181666" y="2564904"/>
            <a:ext cx="6164833" cy="3817455"/>
          </a:xfrm>
          <a:prstGeom prst="rect">
            <a:avLst/>
          </a:prstGeom>
        </p:spPr>
        <p:txBody>
          <a:bodyPr wrap="square">
            <a:spAutoFit/>
          </a:bodyPr>
          <a:lstStyle/>
          <a:p>
            <a:pPr marL="457200" indent="-457200" algn="r" rtl="1">
              <a:lnSpc>
                <a:spcPct val="115000"/>
              </a:lnSpc>
              <a:spcAft>
                <a:spcPts val="1000"/>
              </a:spcAft>
              <a:buFont typeface="Wingdings" pitchFamily="2" charset="2"/>
              <a:buChar char="§"/>
            </a:pPr>
            <a:r>
              <a:rPr lang="ar-EG" sz="2800" b="1" dirty="0" smtClean="0">
                <a:ea typeface="Calibri"/>
                <a:cs typeface="Traditional Arabic"/>
              </a:rPr>
              <a:t>التعرف </a:t>
            </a:r>
            <a:r>
              <a:rPr lang="ar-EG" sz="2800" b="1" dirty="0">
                <a:ea typeface="Calibri"/>
                <a:cs typeface="Traditional Arabic"/>
              </a:rPr>
              <a:t>على الحالة النفسية للمتكلم والقدرة على تذكر الاسماء والوجوه </a:t>
            </a:r>
          </a:p>
          <a:p>
            <a:pPr marL="457200" indent="-457200" algn="r" rtl="1">
              <a:lnSpc>
                <a:spcPct val="115000"/>
              </a:lnSpc>
              <a:spcAft>
                <a:spcPts val="1000"/>
              </a:spcAft>
              <a:buFont typeface="Wingdings" pitchFamily="2" charset="2"/>
              <a:buChar char="§"/>
            </a:pPr>
            <a:r>
              <a:rPr lang="ar-EG" sz="2800" b="1" dirty="0" smtClean="0">
                <a:ea typeface="Calibri"/>
                <a:cs typeface="Traditional Arabic"/>
              </a:rPr>
              <a:t>رسم </a:t>
            </a:r>
            <a:r>
              <a:rPr lang="ar-EG" sz="2800" b="1" dirty="0">
                <a:ea typeface="Calibri"/>
                <a:cs typeface="Traditional Arabic"/>
              </a:rPr>
              <a:t>الابتسامة على الوجة واكتساب روح الدعابة والقدرة على فهم النكته والاشتراك مع الآخرين في مرحهم </a:t>
            </a:r>
          </a:p>
          <a:p>
            <a:pPr marL="457200" indent="-457200" algn="r" rtl="1">
              <a:lnSpc>
                <a:spcPct val="115000"/>
              </a:lnSpc>
              <a:spcAft>
                <a:spcPts val="1000"/>
              </a:spcAft>
              <a:buFont typeface="Wingdings" pitchFamily="2" charset="2"/>
              <a:buChar char="§"/>
            </a:pPr>
            <a:r>
              <a:rPr lang="ar-EG" sz="2800" b="1" dirty="0" smtClean="0">
                <a:ea typeface="Calibri"/>
                <a:cs typeface="Traditional Arabic"/>
              </a:rPr>
              <a:t>تقبل </a:t>
            </a:r>
            <a:r>
              <a:rPr lang="ar-EG" sz="2800" b="1" dirty="0">
                <a:ea typeface="Calibri"/>
                <a:cs typeface="Traditional Arabic"/>
              </a:rPr>
              <a:t>النقد وإذكاء روح النقاش واحترام حق الآخرين في التعبير عن آرائهم وان لا يصدمهم بآرائه أو يفرضها عليهم وان لا ينال ذلك من </a:t>
            </a:r>
            <a:r>
              <a:rPr lang="ar-EG" sz="2800" b="1" dirty="0" smtClean="0">
                <a:ea typeface="Calibri"/>
                <a:cs typeface="Traditional Arabic"/>
              </a:rPr>
              <a:t>الشخصية</a:t>
            </a:r>
            <a:endParaRPr lang="ar-EG" sz="2800" b="1" dirty="0">
              <a:ea typeface="Calibri"/>
              <a:cs typeface="Traditional Arabic"/>
            </a:endParaRPr>
          </a:p>
        </p:txBody>
      </p:sp>
      <p:sp>
        <p:nvSpPr>
          <p:cNvPr id="5" name="Cloud 4"/>
          <p:cNvSpPr/>
          <p:nvPr/>
        </p:nvSpPr>
        <p:spPr>
          <a:xfrm>
            <a:off x="2349996" y="528192"/>
            <a:ext cx="9564369"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مهارات تدريب النفس على إقامة علاقات اجتماعية ناجحة مع الآخرين</a:t>
            </a:r>
            <a:endParaRPr lang="ar-EG" sz="48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1632786422"/>
      </p:ext>
    </p:extLst>
  </p:cSld>
  <p:clrMapOvr>
    <a:masterClrMapping/>
  </p:clrMapOvr>
  <p:transition>
    <p:wipe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7" name="Cloud 6"/>
          <p:cNvSpPr/>
          <p:nvPr/>
        </p:nvSpPr>
        <p:spPr>
          <a:xfrm>
            <a:off x="4781001" y="767669"/>
            <a:ext cx="2537547" cy="1293179"/>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إستراحة</a:t>
            </a:r>
          </a:p>
        </p:txBody>
      </p:sp>
      <p:pic>
        <p:nvPicPr>
          <p:cNvPr id="8" name="Picture 7" descr="Break time 1 of 5 by milenaulman on Dribbbl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139" y="1700808"/>
            <a:ext cx="8424936" cy="58326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4085496"/>
      </p:ext>
    </p:extLst>
  </p:cSld>
  <p:clrMapOvr>
    <a:masterClrMapping/>
  </p:clrMapOvr>
  <p:transition>
    <p:wipe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4332" y="3099752"/>
            <a:ext cx="6511851" cy="1331134"/>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ea typeface="Calibri"/>
                <a:cs typeface="Traditional Arabic"/>
              </a:rPr>
              <a:t>كيف </a:t>
            </a:r>
            <a:r>
              <a:rPr lang="ar-EG" sz="2800" b="1" dirty="0">
                <a:ea typeface="Calibri"/>
                <a:cs typeface="Traditional Arabic"/>
              </a:rPr>
              <a:t>نكسب وننمي الذكاء الاجتماعي لدينا</a:t>
            </a:r>
          </a:p>
          <a:p>
            <a:pPr marL="914400" lvl="1" indent="-457200" algn="r" rtl="1">
              <a:lnSpc>
                <a:spcPct val="150000"/>
              </a:lnSpc>
              <a:spcAft>
                <a:spcPts val="0"/>
              </a:spcAft>
              <a:buFont typeface="Wingdings" pitchFamily="2" charset="2"/>
              <a:buChar char="q"/>
            </a:pPr>
            <a:r>
              <a:rPr lang="ar-EG" sz="2800" b="1" dirty="0" smtClean="0">
                <a:ea typeface="Calibri"/>
                <a:cs typeface="Traditional Arabic"/>
              </a:rPr>
              <a:t>كيف </a:t>
            </a:r>
            <a:r>
              <a:rPr lang="ar-EG" sz="2800" b="1" dirty="0">
                <a:ea typeface="Calibri"/>
                <a:cs typeface="Traditional Arabic"/>
              </a:rPr>
              <a:t>أتعلم لغة الجسد</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solidFill>
                  <a:schemeClr val="accent6">
                    <a:lumMod val="50000"/>
                  </a:schemeClr>
                </a:solidFill>
                <a:effectLst>
                  <a:innerShdw blurRad="69850" dist="43180" dir="5400000">
                    <a:srgbClr val="000000">
                      <a:alpha val="65000"/>
                    </a:srgbClr>
                  </a:innerShdw>
                </a:effectLst>
              </a:rPr>
              <a:t>الجلسة </a:t>
            </a:r>
            <a:r>
              <a:rPr lang="ar-EG" sz="3600" b="1" dirty="0" smtClean="0">
                <a:ln w="1905"/>
                <a:solidFill>
                  <a:schemeClr val="accent6">
                    <a:lumMod val="50000"/>
                  </a:schemeClr>
                </a:solidFill>
                <a:effectLst>
                  <a:innerShdw blurRad="69850" dist="43180" dir="5400000">
                    <a:srgbClr val="000000">
                      <a:alpha val="65000"/>
                    </a:srgbClr>
                  </a:innerShdw>
                </a:effectLst>
              </a:rPr>
              <a:t>الثانية</a:t>
            </a:r>
            <a:endParaRPr lang="en-US" sz="3600" b="1" dirty="0">
              <a:ln w="1905"/>
              <a:solidFill>
                <a:schemeClr val="accent6">
                  <a:lumMod val="50000"/>
                </a:schemeClr>
              </a:solidFill>
              <a:effectLst>
                <a:innerShdw blurRad="69850" dist="43180" dir="5400000">
                  <a:srgbClr val="000000">
                    <a:alpha val="65000"/>
                  </a:srgbClr>
                </a:innerShdw>
              </a:effectLst>
            </a:endParaRPr>
          </a:p>
        </p:txBody>
      </p:sp>
      <p:pic>
        <p:nvPicPr>
          <p:cNvPr id="10242" name="Picture 2" descr="File:GO! logo (Pink version).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15421">
            <a:off x="1316682" y="3110570"/>
            <a:ext cx="3086897" cy="18785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984996170"/>
      </p:ext>
    </p:extLst>
  </p:cSld>
  <p:clrMapOvr>
    <a:masterClrMapping/>
  </p:clrMapOvr>
  <p:transition>
    <p:wipe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94212" y="2564904"/>
            <a:ext cx="6976179" cy="3578416"/>
          </a:xfrm>
          <a:prstGeom prst="rect">
            <a:avLst/>
          </a:prstGeom>
        </p:spPr>
        <p:txBody>
          <a:bodyPr wrap="square">
            <a:spAutoFit/>
          </a:bodyPr>
          <a:lstStyle/>
          <a:p>
            <a:pPr marL="457200" indent="-457200" algn="r" rtl="1">
              <a:lnSpc>
                <a:spcPct val="115000"/>
              </a:lnSpc>
              <a:spcAft>
                <a:spcPts val="1000"/>
              </a:spcAft>
              <a:buFont typeface="Arial" pitchFamily="34" charset="0"/>
              <a:buChar char="•"/>
            </a:pPr>
            <a:r>
              <a:rPr lang="ar-SA" sz="2800" b="1" dirty="0">
                <a:latin typeface="Traditional Arabic" pitchFamily="18" charset="-78"/>
                <a:ea typeface="Calibri"/>
                <a:cs typeface="Traditional Arabic" pitchFamily="18" charset="-78"/>
              </a:rPr>
              <a:t>لا تغضب</a:t>
            </a:r>
          </a:p>
          <a:p>
            <a:pPr marL="457200" indent="-457200" algn="r" rtl="1">
              <a:lnSpc>
                <a:spcPct val="115000"/>
              </a:lnSpc>
              <a:spcAft>
                <a:spcPts val="1000"/>
              </a:spcAft>
              <a:buFont typeface="Arial" pitchFamily="34" charset="0"/>
              <a:buChar char="•"/>
            </a:pPr>
            <a:r>
              <a:rPr lang="ar-SA" sz="2800" b="1" dirty="0">
                <a:latin typeface="Traditional Arabic" pitchFamily="18" charset="-78"/>
                <a:ea typeface="Calibri"/>
                <a:cs typeface="Traditional Arabic" pitchFamily="18" charset="-78"/>
              </a:rPr>
              <a:t>إلقاء التحية وإفشاء السلام في المجتمع</a:t>
            </a:r>
          </a:p>
          <a:p>
            <a:pPr marL="457200" indent="-457200" algn="r" rtl="1">
              <a:lnSpc>
                <a:spcPct val="115000"/>
              </a:lnSpc>
              <a:spcAft>
                <a:spcPts val="1000"/>
              </a:spcAft>
              <a:buFont typeface="Arial" pitchFamily="34" charset="0"/>
              <a:buChar char="•"/>
            </a:pPr>
            <a:r>
              <a:rPr lang="ar-SA" sz="2800" b="1" dirty="0">
                <a:latin typeface="Traditional Arabic" pitchFamily="18" charset="-78"/>
                <a:ea typeface="Calibri"/>
                <a:cs typeface="Traditional Arabic" pitchFamily="18" charset="-78"/>
              </a:rPr>
              <a:t>أظهر الاهتمام بالآخرين</a:t>
            </a:r>
          </a:p>
          <a:p>
            <a:pPr marL="457200" indent="-457200" algn="r" rtl="1">
              <a:lnSpc>
                <a:spcPct val="115000"/>
              </a:lnSpc>
              <a:spcAft>
                <a:spcPts val="1000"/>
              </a:spcAft>
              <a:buFont typeface="Arial" pitchFamily="34" charset="0"/>
              <a:buChar char="•"/>
            </a:pPr>
            <a:r>
              <a:rPr lang="ar-SA" sz="2800" b="1" dirty="0">
                <a:latin typeface="Traditional Arabic" pitchFamily="18" charset="-78"/>
                <a:ea typeface="Calibri"/>
                <a:cs typeface="Traditional Arabic" pitchFamily="18" charset="-78"/>
              </a:rPr>
              <a:t>لا تتعجل في مُحاسبة الآخرين على ما قَد يصدر منهم من أخطاء أو هفوات؛ فالإنسان كائنٌ حساسٌ</a:t>
            </a:r>
          </a:p>
          <a:p>
            <a:pPr marL="457200" indent="-457200" algn="r" rtl="1">
              <a:lnSpc>
                <a:spcPct val="115000"/>
              </a:lnSpc>
              <a:spcAft>
                <a:spcPts val="1000"/>
              </a:spcAft>
              <a:buFont typeface="Arial" pitchFamily="34" charset="0"/>
              <a:buChar char="•"/>
            </a:pPr>
            <a:r>
              <a:rPr lang="ar-SA" sz="2800" b="1" dirty="0">
                <a:latin typeface="Traditional Arabic" pitchFamily="18" charset="-78"/>
                <a:ea typeface="Calibri"/>
                <a:cs typeface="Traditional Arabic" pitchFamily="18" charset="-78"/>
              </a:rPr>
              <a:t>اجعل الآخرين الذين تقابلهم </a:t>
            </a:r>
            <a:r>
              <a:rPr lang="ar-SA" sz="2800" b="1" dirty="0" smtClean="0">
                <a:latin typeface="Traditional Arabic" pitchFamily="18" charset="-78"/>
                <a:ea typeface="Calibri"/>
                <a:cs typeface="Traditional Arabic" pitchFamily="18" charset="-78"/>
              </a:rPr>
              <a:t>يحبونك</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3646140" y="395856"/>
            <a:ext cx="8124209" cy="2007574"/>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solidFill>
                  <a:schemeClr val="tx2">
                    <a:lumMod val="75000"/>
                  </a:schemeClr>
                </a:solidFill>
                <a:latin typeface="Traditional Arabic" pitchFamily="18" charset="-78"/>
                <a:cs typeface="Traditional Arabic" pitchFamily="18" charset="-78"/>
              </a:rPr>
              <a:t>كيف نكسب وننمي الذكاء الاجتماعي لدينا</a:t>
            </a:r>
            <a:endParaRPr lang="ar-EG" sz="44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4338" name="Picture 2" descr="ما هو الذكاء الاجتماعي الحقيقي؟ وكيف أكتسبه؟ | مجلة الرجل"/>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9796" y="2924944"/>
            <a:ext cx="3327810" cy="2376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780680"/>
      </p:ext>
    </p:extLst>
  </p:cSld>
  <p:clrMapOvr>
    <a:masterClrMapping/>
  </p:clrMapOvr>
  <p:transition>
    <p:wipe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078187" y="2924944"/>
            <a:ext cx="7124295" cy="2074414"/>
          </a:xfrm>
          <a:prstGeom prst="rect">
            <a:avLst/>
          </a:prstGeom>
        </p:spPr>
        <p:txBody>
          <a:bodyPr wrap="square">
            <a:spAutoFit/>
          </a:bodyPr>
          <a:lstStyle/>
          <a:p>
            <a:pPr algn="r" rtl="1">
              <a:lnSpc>
                <a:spcPct val="115000"/>
              </a:lnSpc>
              <a:spcAft>
                <a:spcPts val="1000"/>
              </a:spcAft>
            </a:pPr>
            <a:r>
              <a:rPr lang="ar-SA" sz="2800" b="1" dirty="0">
                <a:latin typeface="Traditional Arabic" pitchFamily="18" charset="-78"/>
                <a:ea typeface="Calibri"/>
                <a:cs typeface="Traditional Arabic" pitchFamily="18" charset="-78"/>
              </a:rPr>
              <a:t>إن لغة الجسد هي لغة تواصل لا تستخدم الكلمات، وتعني قيام الإنسان بأي فِعل يقوم شخص آخر باستقاء معنىً محددٍ منه. والسلوك غير اللفظي من الأمور الدقيقة والمعقّدة، إلا إنه من الممكن فهمه وإدارته في حال استخدام عدد من القواعد والمهارات. </a:t>
            </a:r>
            <a:endParaRPr lang="ar-SA" sz="2800" b="1" dirty="0">
              <a:latin typeface="Traditional Arabic" pitchFamily="18" charset="-78"/>
              <a:ea typeface="Calibri"/>
              <a:cs typeface="Traditional Arabic" pitchFamily="18" charset="-78"/>
            </a:endParaRPr>
          </a:p>
        </p:txBody>
      </p:sp>
      <p:sp>
        <p:nvSpPr>
          <p:cNvPr id="5" name="Cloud 4"/>
          <p:cNvSpPr/>
          <p:nvPr/>
        </p:nvSpPr>
        <p:spPr>
          <a:xfrm>
            <a:off x="5662364" y="908720"/>
            <a:ext cx="5963969" cy="1647534"/>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solidFill>
                  <a:schemeClr val="tx2">
                    <a:lumMod val="75000"/>
                  </a:schemeClr>
                </a:solidFill>
                <a:latin typeface="Traditional Arabic" pitchFamily="18" charset="-78"/>
                <a:cs typeface="Traditional Arabic" pitchFamily="18" charset="-78"/>
              </a:rPr>
              <a:t>كيف أتعلم لغة الجسد</a:t>
            </a:r>
            <a:endParaRPr lang="ar-EG" sz="4400" b="1" dirty="0">
              <a:solidFill>
                <a:schemeClr val="tx2">
                  <a:lumMod val="75000"/>
                </a:schemeClr>
              </a:solidFill>
              <a:latin typeface="Traditional Arabic" pitchFamily="18" charset="-78"/>
              <a:cs typeface="Traditional Arabic" pitchFamily="18" charset="-78"/>
            </a:endParaRP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7410" name="Picture 2" descr="لغة الجسد , ما هى لغة الجسد - حبيبي"/>
          <p:cNvPicPr>
            <a:picLocks noChangeAspect="1" noChangeArrowheads="1"/>
          </p:cNvPicPr>
          <p:nvPr/>
        </p:nvPicPr>
        <p:blipFill rotWithShape="1">
          <a:blip r:embed="rId2">
            <a:extLst>
              <a:ext uri="{28A0092B-C50C-407E-A947-70E740481C1C}">
                <a14:useLocalDpi xmlns:a14="http://schemas.microsoft.com/office/drawing/2010/main" val="0"/>
              </a:ext>
            </a:extLst>
          </a:blip>
          <a:srcRect l="4824" t="1537" r="5674" b="9142"/>
          <a:stretch/>
        </p:blipFill>
        <p:spPr bwMode="auto">
          <a:xfrm>
            <a:off x="765820" y="2062723"/>
            <a:ext cx="2880320" cy="28745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51083"/>
      </p:ext>
    </p:extLst>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17689" y="865243"/>
            <a:ext cx="9144000" cy="800219"/>
          </a:xfrm>
          <a:prstGeom prst="rect">
            <a:avLst/>
          </a:prstGeom>
        </p:spPr>
        <p:txBody>
          <a:bodyPr wrap="square">
            <a:spAutoFit/>
          </a:bodyPr>
          <a:lstStyle/>
          <a:p>
            <a:pPr algn="just" rtl="1">
              <a:lnSpc>
                <a:spcPct val="115000"/>
              </a:lnSpc>
              <a:spcAft>
                <a:spcPts val="1000"/>
              </a:spcAft>
            </a:pPr>
            <a:r>
              <a:rPr lang="ar-EG" sz="4000" b="1" u="sng" dirty="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rPr>
              <a:t>يتوقع من المشاركين فى نهاية البرنامج التدريبى </a:t>
            </a:r>
            <a:r>
              <a:rPr lang="ar-EG" sz="4000" b="1" u="sng" dirty="0" smtClean="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rPr>
              <a:t>بإذن </a:t>
            </a:r>
            <a:r>
              <a:rPr lang="ar-EG" sz="4000" b="1" u="sng" dirty="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rPr>
              <a:t>الله أن :</a:t>
            </a:r>
            <a:endParaRPr lang="en-US" sz="4000" b="1" dirty="0">
              <a:ln w="1905"/>
              <a:solidFill>
                <a:schemeClr val="tx2">
                  <a:lumMod val="60000"/>
                  <a:lumOff val="40000"/>
                </a:schemeClr>
              </a:solidFill>
              <a:effectLst>
                <a:innerShdw blurRad="69850" dist="43180" dir="5400000">
                  <a:srgbClr val="000000">
                    <a:alpha val="65000"/>
                  </a:srgbClr>
                </a:innerShdw>
              </a:effectLst>
              <a:latin typeface="Traditional Arabic" pitchFamily="18" charset="-78"/>
              <a:ea typeface="Calibri"/>
              <a:cs typeface="Traditional Arabic" pitchFamily="18" charset="-78"/>
            </a:endParaRPr>
          </a:p>
        </p:txBody>
      </p:sp>
      <p:sp>
        <p:nvSpPr>
          <p:cNvPr id="3" name="Rectangle 2"/>
          <p:cNvSpPr/>
          <p:nvPr/>
        </p:nvSpPr>
        <p:spPr>
          <a:xfrm>
            <a:off x="4481584" y="1772816"/>
            <a:ext cx="7280105" cy="4056495"/>
          </a:xfrm>
          <a:prstGeom prst="rect">
            <a:avLst/>
          </a:prstGeom>
        </p:spPr>
        <p:txBody>
          <a:bodyPr wrap="square">
            <a:spAutoFit/>
          </a:bodyPr>
          <a:lstStyle/>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يري المتدرب دور الأسرة في تنمية الذكاء الاجتماعي.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يفهم المتدرب ابعاد و مظاهر الذكاء الاجتماعي.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يلم المتدرب بدور المجتمع في تنمية الذكاء الاجتماعي.</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يفهم المتدرب مهارات تدريب النفس على إقامة علاقات اجتماعية ناجحة مع الآخرين.</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يتعرف المتدرب كيف نكسب وننمي الذكاء الاجتماعي لدينا؟.</a:t>
            </a:r>
          </a:p>
          <a:p>
            <a:pPr marL="457200" lvl="0" indent="-457200" algn="r" rtl="1">
              <a:lnSpc>
                <a:spcPct val="115000"/>
              </a:lnSpc>
              <a:spcAft>
                <a:spcPts val="0"/>
              </a:spcAft>
              <a:buSzPts val="1800"/>
              <a:buFont typeface="Wingdings" pitchFamily="2" charset="2"/>
              <a:buChar char="q"/>
            </a:pPr>
            <a:r>
              <a:rPr lang="ar-EG" sz="2800" b="1" dirty="0" smtClean="0">
                <a:solidFill>
                  <a:srgbClr val="000000"/>
                </a:solidFill>
                <a:latin typeface="Times New Roman" pitchFamily="18" charset="0"/>
                <a:cs typeface="Times New Roman" pitchFamily="18" charset="0"/>
              </a:rPr>
              <a:t>أن </a:t>
            </a:r>
            <a:r>
              <a:rPr lang="ar-EG" sz="2800" b="1" dirty="0">
                <a:solidFill>
                  <a:srgbClr val="000000"/>
                </a:solidFill>
                <a:latin typeface="Times New Roman" pitchFamily="18" charset="0"/>
                <a:cs typeface="Times New Roman" pitchFamily="18" charset="0"/>
              </a:rPr>
              <a:t>يفهم المتدرب كيف أتعلم لغة الجسد؟.</a:t>
            </a:r>
            <a:endParaRPr lang="ar-EG" sz="2800" b="1" dirty="0">
              <a:solidFill>
                <a:srgbClr val="000000"/>
              </a:solidFill>
              <a:latin typeface="Times New Roman" pitchFamily="18" charset="0"/>
              <a:cs typeface="Times New Roman" pitchFamily="18" charset="0"/>
            </a:endParaRPr>
          </a:p>
        </p:txBody>
      </p:sp>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4098" name="Picture 2" descr="Free Icon | Bullseye"/>
          <p:cNvPicPr>
            <a:picLocks noChangeAspect="1" noChangeArrowheads="1"/>
          </p:cNvPicPr>
          <p:nvPr/>
        </p:nvPicPr>
        <p:blipFill rotWithShape="1">
          <a:blip r:embed="rId2">
            <a:extLst>
              <a:ext uri="{28A0092B-C50C-407E-A947-70E740481C1C}">
                <a14:useLocalDpi xmlns:a14="http://schemas.microsoft.com/office/drawing/2010/main" val="0"/>
              </a:ext>
            </a:extLst>
          </a:blip>
          <a:srcRect l="11000" t="16328" r="11772" b="32059"/>
          <a:stretch/>
        </p:blipFill>
        <p:spPr bwMode="auto">
          <a:xfrm>
            <a:off x="498284" y="2780928"/>
            <a:ext cx="3911192" cy="1741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124894521"/>
      </p:ext>
    </p:extLst>
  </p:cSld>
  <p:clrMapOvr>
    <a:masterClrMapping/>
  </p:clrMapOvr>
  <p:transition>
    <p:wipe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86100" y="620687"/>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طرق استخدام لغة الجسد ودلالتها </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3063877" y="1306278"/>
            <a:ext cx="5472608" cy="4864792"/>
          </a:xfrm>
          <a:prstGeom prst="rect">
            <a:avLst/>
          </a:prstGeom>
        </p:spPr>
      </p:pic>
    </p:spTree>
    <p:extLst>
      <p:ext uri="{BB962C8B-B14F-4D97-AF65-F5344CB8AC3E}">
        <p14:creationId xmlns:p14="http://schemas.microsoft.com/office/powerpoint/2010/main" val="4265941968"/>
      </p:ext>
    </p:extLst>
  </p:cSld>
  <p:clrMapOvr>
    <a:masterClrMapping/>
  </p:clrMapOvr>
  <p:transition spd="slow">
    <p:randomBar dir="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64146" y="1345123"/>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إشارات </a:t>
            </a:r>
            <a:r>
              <a:rPr lang="ar-EG" sz="3200" b="1" u="sng" dirty="0" smtClean="0">
                <a:solidFill>
                  <a:srgbClr val="0070C0"/>
                </a:solidFill>
                <a:latin typeface="Traditional Arabic" pitchFamily="18" charset="-78"/>
                <a:cs typeface="Traditional Arabic" pitchFamily="18" charset="-78"/>
              </a:rPr>
              <a:t>الإعجاب:</a:t>
            </a:r>
            <a:endParaRPr lang="ar-EG" sz="3200" b="1" u="sng" dirty="0">
              <a:solidFill>
                <a:srgbClr val="0070C0"/>
              </a:solidFill>
              <a:latin typeface="Traditional Arabic" pitchFamily="18" charset="-78"/>
              <a:cs typeface="Traditional Arabic" pitchFamily="18" charset="-78"/>
            </a:endParaRP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graphicFrame>
        <p:nvGraphicFramePr>
          <p:cNvPr id="2" name="Diagram 1"/>
          <p:cNvGraphicFramePr/>
          <p:nvPr>
            <p:extLst>
              <p:ext uri="{D42A27DB-BD31-4B8C-83A1-F6EECF244321}">
                <p14:modId xmlns:p14="http://schemas.microsoft.com/office/powerpoint/2010/main" val="1468756422"/>
              </p:ext>
            </p:extLst>
          </p:nvPr>
        </p:nvGraphicFramePr>
        <p:xfrm>
          <a:off x="873832" y="2132856"/>
          <a:ext cx="10441160"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0452753"/>
      </p:ext>
    </p:extLst>
  </p:cSld>
  <p:clrMapOvr>
    <a:masterClrMapping/>
  </p:clrMapOvr>
  <p:transition spd="slow">
    <p:randomBar dir="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8766" y="1268760"/>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عوامل تساعد على فهم لغة الجسد </a:t>
            </a:r>
            <a:r>
              <a:rPr lang="ar-EG" sz="3200" b="1" u="sng" dirty="0" smtClean="0">
                <a:solidFill>
                  <a:srgbClr val="0070C0"/>
                </a:solidFill>
                <a:latin typeface="Traditional Arabic" pitchFamily="18" charset="-78"/>
                <a:cs typeface="Traditional Arabic" pitchFamily="18" charset="-78"/>
              </a:rPr>
              <a:t>:</a:t>
            </a:r>
            <a:endParaRPr lang="ar-EG" sz="3200" b="1" u="sng" dirty="0">
              <a:solidFill>
                <a:srgbClr val="0070C0"/>
              </a:solidFill>
              <a:latin typeface="Traditional Arabic" pitchFamily="18" charset="-78"/>
              <a:cs typeface="Traditional Arabic" pitchFamily="18" charset="-78"/>
            </a:endParaRPr>
          </a:p>
        </p:txBody>
      </p:sp>
      <p:sp>
        <p:nvSpPr>
          <p:cNvPr id="4" name="TextBox 3"/>
          <p:cNvSpPr txBox="1"/>
          <p:nvPr/>
        </p:nvSpPr>
        <p:spPr>
          <a:xfrm>
            <a:off x="5374331" y="2305615"/>
            <a:ext cx="6049585" cy="2677656"/>
          </a:xfrm>
          <a:prstGeom prst="rect">
            <a:avLst/>
          </a:prstGeom>
          <a:noFill/>
        </p:spPr>
        <p:txBody>
          <a:bodyPr wrap="square" rtlCol="1">
            <a:spAutoFit/>
          </a:bodyPr>
          <a:lstStyle/>
          <a:p>
            <a:pPr marL="457200" indent="-457200" algn="r" rtl="1">
              <a:buFont typeface="Wingdings" pitchFamily="2" charset="2"/>
              <a:buChar char="§"/>
            </a:pPr>
            <a:r>
              <a:rPr lang="ar-EG" sz="2800" b="1" dirty="0" smtClean="0">
                <a:latin typeface="Traditional Arabic" pitchFamily="18" charset="-78"/>
                <a:cs typeface="Traditional Arabic" pitchFamily="18" charset="-78"/>
              </a:rPr>
              <a:t>يجب </a:t>
            </a:r>
            <a:r>
              <a:rPr lang="ar-EG" sz="2800" b="1" dirty="0">
                <a:latin typeface="Traditional Arabic" pitchFamily="18" charset="-78"/>
                <a:cs typeface="Traditional Arabic" pitchFamily="18" charset="-78"/>
              </a:rPr>
              <a:t>النظر إلى الصورة الكلية عند تفسير سلوك شخص ما. </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مراعاة </a:t>
            </a:r>
            <a:r>
              <a:rPr lang="ar-EG" sz="2800" b="1" dirty="0">
                <a:latin typeface="Traditional Arabic" pitchFamily="18" charset="-78"/>
                <a:cs typeface="Traditional Arabic" pitchFamily="18" charset="-78"/>
              </a:rPr>
              <a:t>الفروق الشخصية لفهم لغة الجسد بالشكل الصحيح، يجب دراسة كل شخصية بشكل منفرد. </a:t>
            </a:r>
          </a:p>
          <a:p>
            <a:pPr marL="457200" indent="-457200" algn="r" rtl="1">
              <a:buFont typeface="Wingdings" pitchFamily="2" charset="2"/>
              <a:buChar char="§"/>
            </a:pPr>
            <a:r>
              <a:rPr lang="ar-EG" sz="2800" b="1" dirty="0" smtClean="0">
                <a:latin typeface="Traditional Arabic" pitchFamily="18" charset="-78"/>
                <a:cs typeface="Traditional Arabic" pitchFamily="18" charset="-78"/>
              </a:rPr>
              <a:t>مراعاة </a:t>
            </a:r>
            <a:r>
              <a:rPr lang="ar-EG" sz="2800" b="1" dirty="0">
                <a:latin typeface="Traditional Arabic" pitchFamily="18" charset="-78"/>
                <a:cs typeface="Traditional Arabic" pitchFamily="18" charset="-78"/>
              </a:rPr>
              <a:t>اختلاف الثقافات، حيث تختلف التعبيرات والانفعالات من ثقافة إلى أخرى. </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8434" name="Picture 2" descr="كيف تقرأ لغة الجسد , بحث عن لغة الجسد | موقع حصرى"/>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672" y="2305615"/>
            <a:ext cx="4176464" cy="2610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777620"/>
      </p:ext>
    </p:extLst>
  </p:cSld>
  <p:clrMapOvr>
    <a:masterClrMapping/>
  </p:clrMapOvr>
  <p:transition spd="slow">
    <p:randomBar dir="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y to choose ytbpals for all youtube services - DieU"/>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11977" b="6683"/>
          <a:stretch/>
        </p:blipFill>
        <p:spPr bwMode="auto">
          <a:xfrm>
            <a:off x="-458316" y="-351430"/>
            <a:ext cx="12959567"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168257"/>
      </p:ext>
    </p:extLst>
  </p:cSld>
  <p:clrMapOvr>
    <a:masterClrMapping/>
  </p:clrMapOvr>
  <p:transition>
    <p:wipe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9876" y="2026775"/>
            <a:ext cx="9577064" cy="1141274"/>
          </a:xfrm>
          <a:prstGeom prst="rect">
            <a:avLst/>
          </a:prstGeom>
        </p:spPr>
        <p:txBody>
          <a:bodyPr wrap="square">
            <a:spAutoFit/>
          </a:bodyPr>
          <a:lstStyle/>
          <a:p>
            <a:pPr algn="ctr">
              <a:lnSpc>
                <a:spcPct val="106000"/>
              </a:lnSpc>
              <a:tabLst>
                <a:tab pos="2174240" algn="l"/>
                <a:tab pos="3236595" algn="ctr"/>
              </a:tabLst>
            </a:pPr>
            <a:r>
              <a:rPr lang="ar-EG" sz="3200" b="1" u="sng" dirty="0">
                <a:solidFill>
                  <a:srgbClr val="002060"/>
                </a:solidFill>
                <a:latin typeface="Calibri"/>
                <a:ea typeface="Calibri"/>
                <a:cs typeface="Traditional Arabic"/>
              </a:rPr>
              <a:t>مناقشة</a:t>
            </a:r>
          </a:p>
          <a:p>
            <a:pPr marL="228600" algn="ctr" rtl="1">
              <a:lnSpc>
                <a:spcPct val="107000"/>
              </a:lnSpc>
              <a:spcAft>
                <a:spcPts val="800"/>
              </a:spcAft>
            </a:pPr>
            <a:r>
              <a:rPr lang="ar-EG" sz="3200" b="1" dirty="0">
                <a:solidFill>
                  <a:srgbClr val="A50021"/>
                </a:solidFill>
                <a:latin typeface="Calibri"/>
                <a:ea typeface="Times New Roman"/>
                <a:cs typeface="Traditional Arabic"/>
              </a:rPr>
              <a:t>عزيزي المتدرب:</a:t>
            </a:r>
            <a:r>
              <a:rPr lang="ar-EG" sz="3200" b="1" dirty="0">
                <a:latin typeface="Calibri"/>
                <a:ea typeface="Times New Roman"/>
                <a:cs typeface="Traditional Arabic"/>
              </a:rPr>
              <a:t>من خلال ما تم شرحه تكلم عن </a:t>
            </a:r>
            <a:r>
              <a:rPr lang="ar-EG" sz="3200" b="1" dirty="0">
                <a:ea typeface="Times New Roman"/>
                <a:cs typeface="Traditional Arabic"/>
              </a:rPr>
              <a:t>كيف أتعلم لغة الجسد؟.</a:t>
            </a:r>
            <a:endParaRPr lang="en-US" sz="1600" dirty="0">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10" name="Cloud 9"/>
          <p:cNvSpPr/>
          <p:nvPr/>
        </p:nvSpPr>
        <p:spPr>
          <a:xfrm>
            <a:off x="4582244" y="476672"/>
            <a:ext cx="2736304" cy="1388070"/>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نشاط </a:t>
            </a:r>
            <a:r>
              <a:rPr lang="ar-EG" sz="4800" b="1" dirty="0" smtClean="0">
                <a:solidFill>
                  <a:schemeClr val="tx2">
                    <a:lumMod val="75000"/>
                  </a:schemeClr>
                </a:solidFill>
                <a:latin typeface="Traditional Arabic" pitchFamily="18" charset="-78"/>
                <a:cs typeface="Traditional Arabic" pitchFamily="18" charset="-78"/>
              </a:rPr>
              <a:t>6</a:t>
            </a:r>
            <a:endParaRPr lang="ar-EG" sz="4800" b="1" dirty="0">
              <a:solidFill>
                <a:schemeClr val="tx2">
                  <a:lumMod val="75000"/>
                </a:schemeClr>
              </a:solidFill>
              <a:latin typeface="Traditional Arabic" pitchFamily="18" charset="-78"/>
              <a:cs typeface="Traditional Arabic" pitchFamily="18" charset="-78"/>
            </a:endParaRPr>
          </a:p>
        </p:txBody>
      </p:sp>
      <p:pic>
        <p:nvPicPr>
          <p:cNvPr id="11" name="Picture 10" descr="90 Questions You Should Ask When Brainstorming Project Ideas - Ape"/>
          <p:cNvPicPr/>
          <p:nvPr/>
        </p:nvPicPr>
        <p:blipFill>
          <a:blip r:embed="rId2">
            <a:extLst>
              <a:ext uri="{28A0092B-C50C-407E-A947-70E740481C1C}">
                <a14:useLocalDpi xmlns:a14="http://schemas.microsoft.com/office/drawing/2010/main" val="0"/>
              </a:ext>
            </a:extLst>
          </a:blip>
          <a:srcRect/>
          <a:stretch>
            <a:fillRect/>
          </a:stretch>
        </p:blipFill>
        <p:spPr bwMode="auto">
          <a:xfrm>
            <a:off x="3068671" y="3389660"/>
            <a:ext cx="5775288" cy="29083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Frame 11"/>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2614860429"/>
      </p:ext>
    </p:extLst>
  </p:cSld>
  <p:clrMapOvr>
    <a:masterClrMapping/>
  </p:clrMapOvr>
  <p:transition>
    <p:wipe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89214" y="260648"/>
            <a:ext cx="3398068" cy="1446550"/>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8800" b="1" i="0" u="none" strike="noStrike" kern="0" cap="none" spc="0" normalizeH="0" baseline="0" noProof="0" dirty="0">
                <a:ln>
                  <a:noFill/>
                </a:ln>
                <a:solidFill>
                  <a:srgbClr val="C00000"/>
                </a:solidFill>
                <a:effectLst/>
                <a:uLnTx/>
                <a:uFillTx/>
                <a:ea typeface="Times New Roman"/>
                <a:cs typeface="Traditional Arabic"/>
              </a:rPr>
              <a:t>الخاتمة</a:t>
            </a:r>
            <a:endParaRPr kumimoji="0" lang="ar-EG" sz="8800" b="0" i="0" u="none" strike="noStrike" kern="0" cap="none" spc="0" normalizeH="0" baseline="0" noProof="0" dirty="0">
              <a:ln>
                <a:noFill/>
              </a:ln>
              <a:solidFill>
                <a:srgbClr val="C00000"/>
              </a:solidFill>
              <a:effectLst/>
              <a:uLnTx/>
              <a:uFillTx/>
            </a:endParaRPr>
          </a:p>
        </p:txBody>
      </p:sp>
      <p:pic>
        <p:nvPicPr>
          <p:cNvPr id="532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4874" y="1911715"/>
            <a:ext cx="3672408" cy="3753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rame 3"/>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1758624838"/>
      </p:ext>
    </p:extLst>
  </p:cSld>
  <p:clrMapOvr>
    <a:masterClrMapping/>
  </p:clrMapOvr>
  <p:transition>
    <p:wipe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5940" y="1268760"/>
            <a:ext cx="8441432" cy="3719993"/>
          </a:xfrm>
          <a:prstGeom prst="rect">
            <a:avLst/>
          </a:prstGeom>
        </p:spPr>
        <p:txBody>
          <a:bodyPr wrap="square">
            <a:spAutoFit/>
          </a:bodyPr>
          <a:lstStyle/>
          <a:p>
            <a:pPr algn="ctr" rtl="1" fontAlgn="base">
              <a:lnSpc>
                <a:spcPct val="115000"/>
              </a:lnSpc>
              <a:spcAft>
                <a:spcPts val="1000"/>
              </a:spcAft>
            </a:pPr>
            <a:r>
              <a:rPr lang="ar-SA" sz="3600" b="1" u="sng" dirty="0">
                <a:solidFill>
                  <a:srgbClr val="C00000"/>
                </a:solidFill>
                <a:latin typeface="Traditional Arabic" pitchFamily="18" charset="-78"/>
                <a:ea typeface="Times New Roman"/>
                <a:cs typeface="Traditional Arabic" pitchFamily="18" charset="-78"/>
              </a:rPr>
              <a:t>كلمة ختام</a:t>
            </a:r>
            <a:endParaRPr lang="en-US" sz="3600" dirty="0">
              <a:solidFill>
                <a:srgbClr val="C00000"/>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لكل </a:t>
            </a:r>
            <a:r>
              <a:rPr lang="ar-EG" sz="2800" b="1" dirty="0" smtClean="0">
                <a:solidFill>
                  <a:srgbClr val="181D0F"/>
                </a:solidFill>
                <a:latin typeface="Traditional Arabic" pitchFamily="18" charset="-78"/>
                <a:cs typeface="Traditional Arabic" pitchFamily="18" charset="-78"/>
              </a:rPr>
              <a:t>بداية نهاية </a:t>
            </a:r>
            <a:r>
              <a:rPr lang="ar-EG" sz="2800" b="1" dirty="0">
                <a:solidFill>
                  <a:srgbClr val="181D0F"/>
                </a:solidFill>
                <a:latin typeface="Traditional Arabic" pitchFamily="18" charset="-78"/>
                <a:cs typeface="Traditional Arabic" pitchFamily="18" charset="-78"/>
              </a:rPr>
              <a:t>مهما طـالت ، وها نحن قد نخط حروف نهايتنا على أرصفة هذا المحور المبارك ، الذي سعينا فيه </a:t>
            </a:r>
            <a:r>
              <a:rPr lang="ar-EG" sz="2800" b="1" dirty="0" smtClean="0">
                <a:solidFill>
                  <a:srgbClr val="181D0F"/>
                </a:solidFill>
                <a:latin typeface="Traditional Arabic" pitchFamily="18" charset="-78"/>
                <a:cs typeface="Traditional Arabic" pitchFamily="18" charset="-78"/>
              </a:rPr>
              <a:t>لإستغلال </a:t>
            </a:r>
            <a:r>
              <a:rPr lang="ar-EG" sz="2800" b="1" dirty="0">
                <a:solidFill>
                  <a:srgbClr val="181D0F"/>
                </a:solidFill>
                <a:latin typeface="Traditional Arabic" pitchFamily="18" charset="-78"/>
                <a:cs typeface="Traditional Arabic" pitchFamily="18" charset="-78"/>
              </a:rPr>
              <a:t>وقتنا بأمور</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 تفيدننا في ديننا ودنيانا ،آملين من الله أن يكون حقق </a:t>
            </a:r>
            <a:r>
              <a:rPr lang="ar-EG" sz="2800" b="1" dirty="0" smtClean="0">
                <a:solidFill>
                  <a:srgbClr val="181D0F"/>
                </a:solidFill>
                <a:latin typeface="Traditional Arabic" pitchFamily="18" charset="-78"/>
                <a:cs typeface="Traditional Arabic" pitchFamily="18" charset="-78"/>
              </a:rPr>
              <a:t>أهدافة وغاياتة </a:t>
            </a:r>
            <a:r>
              <a:rPr lang="ar-EG" sz="2800" b="1" dirty="0">
                <a:solidFill>
                  <a:srgbClr val="181D0F"/>
                </a:solidFill>
                <a:latin typeface="Traditional Arabic" pitchFamily="18" charset="-78"/>
                <a:cs typeface="Traditional Arabic" pitchFamily="18" charset="-78"/>
              </a:rPr>
              <a:t>التي سطرت له ،</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مع خالص تحياتي وشكري للجميع </a:t>
            </a:r>
            <a:r>
              <a:rPr lang="ar-EG" sz="2800" b="1" dirty="0" smtClean="0">
                <a:solidFill>
                  <a:srgbClr val="181D0F"/>
                </a:solidFill>
                <a:latin typeface="Traditional Arabic" pitchFamily="18" charset="-78"/>
                <a:cs typeface="Traditional Arabic" pitchFamily="18" charset="-78"/>
              </a:rPr>
              <a:t>وإلى </a:t>
            </a:r>
            <a:r>
              <a:rPr lang="ar-EG" sz="2800" b="1" dirty="0">
                <a:solidFill>
                  <a:srgbClr val="181D0F"/>
                </a:solidFill>
                <a:latin typeface="Traditional Arabic" pitchFamily="18" charset="-78"/>
                <a:cs typeface="Traditional Arabic" pitchFamily="18" charset="-78"/>
              </a:rPr>
              <a:t>اللقاء في دورات تدريبية قادمة</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C00000"/>
                </a:solidFill>
                <a:latin typeface="Traditional Arabic" pitchFamily="18" charset="-78"/>
                <a:cs typeface="Traditional Arabic" pitchFamily="18" charset="-78"/>
              </a:rPr>
              <a:t>....... </a:t>
            </a:r>
            <a:endParaRPr lang="en-US" sz="2800" dirty="0">
              <a:solidFill>
                <a:srgbClr val="C00000"/>
              </a:solidFill>
              <a:latin typeface="Traditional Arabic" pitchFamily="18" charset="-78"/>
              <a:ea typeface="Calibri"/>
              <a:cs typeface="Traditional Arabic" pitchFamily="18" charset="-78"/>
            </a:endParaRPr>
          </a:p>
        </p:txBody>
      </p:sp>
      <p:sp>
        <p:nvSpPr>
          <p:cNvPr id="3" name="Frame 2"/>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4064995643"/>
      </p:ext>
    </p:extLst>
  </p:cSld>
  <p:clrMapOvr>
    <a:masterClrMapping/>
  </p:clrMapOvr>
  <p:transition>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38027" y="661832"/>
            <a:ext cx="6092825" cy="871008"/>
          </a:xfrm>
          <a:prstGeom prst="rect">
            <a:avLst/>
          </a:prstGeom>
        </p:spPr>
        <p:txBody>
          <a:bodyPr>
            <a:spAutoFit/>
          </a:bodyPr>
          <a:lstStyle/>
          <a:p>
            <a:pPr lvl="0" algn="ctr" defTabSz="914400" rtl="1">
              <a:lnSpc>
                <a:spcPct val="115000"/>
              </a:lnSpc>
            </a:pPr>
            <a:r>
              <a:rPr lang="ar-SA" sz="4400" b="1" u="sng" dirty="0">
                <a:ln w="1905"/>
                <a:solidFill>
                  <a:schemeClr val="accent4">
                    <a:lumMod val="75000"/>
                  </a:schemeClr>
                </a:soli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الوحدة التدريبية </a:t>
            </a:r>
            <a:r>
              <a:rPr lang="ar-SA" sz="4400" b="1" u="sng" dirty="0" smtClean="0">
                <a:ln w="1905"/>
                <a:solidFill>
                  <a:schemeClr val="accent4">
                    <a:lumMod val="75000"/>
                  </a:schemeClr>
                </a:soli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الأولى</a:t>
            </a:r>
            <a:endParaRPr lang="ar-EG" sz="4400" b="1" u="sng" dirty="0">
              <a:ln w="1905"/>
              <a:solidFill>
                <a:schemeClr val="accent4">
                  <a:lumMod val="75000"/>
                </a:schemeClr>
              </a:solidFill>
              <a:effectLst>
                <a:innerShdw blurRad="69850" dist="43180" dir="5400000">
                  <a:srgbClr val="000000">
                    <a:alpha val="65000"/>
                  </a:srgbClr>
                </a:innerShdw>
              </a:effectLst>
              <a:latin typeface="Traditional Arabic" pitchFamily="18" charset="-78"/>
              <a:ea typeface="Times New Roman"/>
              <a:cs typeface="Traditional Arabic" pitchFamily="18" charset="-78"/>
            </a:endParaRPr>
          </a:p>
        </p:txBody>
      </p:sp>
      <p:sp>
        <p:nvSpPr>
          <p:cNvPr id="5" name="Rectangle 4"/>
          <p:cNvSpPr/>
          <p:nvPr/>
        </p:nvSpPr>
        <p:spPr>
          <a:xfrm>
            <a:off x="2647435" y="1374305"/>
            <a:ext cx="6092825" cy="800219"/>
          </a:xfrm>
          <a:prstGeom prst="rect">
            <a:avLst/>
          </a:prstGeom>
        </p:spPr>
        <p:txBody>
          <a:bodyPr>
            <a:spAutoFit/>
          </a:bodyPr>
          <a:lstStyle/>
          <a:p>
            <a:pPr lvl="0" algn="ctr" defTabSz="914400" rtl="1">
              <a:lnSpc>
                <a:spcPct val="115000"/>
              </a:lnSpc>
            </a:pPr>
            <a:r>
              <a:rPr lang="ar-EG" sz="4000" b="1" dirty="0">
                <a:ln w="5271" cap="flat" cmpd="sng" algn="ctr">
                  <a:solidFill>
                    <a:srgbClr val="4579B8"/>
                  </a:solidFill>
                  <a:prstDash val="solid"/>
                  <a:round/>
                </a:ln>
                <a:solidFill>
                  <a:schemeClr val="accent6">
                    <a:lumMod val="75000"/>
                  </a:schemeClr>
                </a:solidFill>
                <a:latin typeface="Traditional Arabic" pitchFamily="18" charset="-78"/>
                <a:ea typeface="Times New Roman"/>
                <a:cs typeface="Traditional Arabic" pitchFamily="18" charset="-78"/>
              </a:rPr>
              <a:t>مفهوم الذكاء الاجتماعي </a:t>
            </a:r>
            <a:endParaRPr lang="ar-EG" sz="4000" b="1" dirty="0">
              <a:ln w="5271" cap="flat" cmpd="sng" algn="ctr">
                <a:solidFill>
                  <a:srgbClr val="4579B8"/>
                </a:solidFill>
                <a:prstDash val="solid"/>
                <a:round/>
              </a:ln>
              <a:solidFill>
                <a:schemeClr val="accent6">
                  <a:lumMod val="75000"/>
                </a:schemeClr>
              </a:solidFill>
              <a:latin typeface="Traditional Arabic" pitchFamily="18" charset="-78"/>
              <a:ea typeface="Times New Roman"/>
              <a:cs typeface="Traditional Arabic" pitchFamily="18" charset="-78"/>
            </a:endParaRPr>
          </a:p>
        </p:txBody>
      </p:sp>
      <p:sp>
        <p:nvSpPr>
          <p:cNvPr id="4" name="Double Bracket 3"/>
          <p:cNvSpPr/>
          <p:nvPr/>
        </p:nvSpPr>
        <p:spPr>
          <a:xfrm>
            <a:off x="3668216" y="510209"/>
            <a:ext cx="4032448" cy="1728192"/>
          </a:xfrm>
          <a:prstGeom prst="bracketPair">
            <a:avLst/>
          </a:prstGeom>
          <a:ln w="79375" cmpd="sng">
            <a:gradFill>
              <a:gsLst>
                <a:gs pos="27000">
                  <a:schemeClr val="accent6">
                    <a:lumMod val="50000"/>
                  </a:schemeClr>
                </a:gs>
                <a:gs pos="100000">
                  <a:srgbClr val="AAAAC7"/>
                </a:gs>
                <a:gs pos="2000">
                  <a:schemeClr val="accent1">
                    <a:lumMod val="50000"/>
                  </a:schemeClr>
                </a:gs>
              </a:gsLst>
              <a:lin ang="5400000" scaled="0"/>
            </a:gra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EG"/>
          </a:p>
        </p:txBody>
      </p:sp>
      <p:sp>
        <p:nvSpPr>
          <p:cNvPr id="7" name="Frame 6"/>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9" name="Picture 8" descr="خصائص ومهارات الذكاء الاجتماعي"/>
          <p:cNvPicPr/>
          <p:nvPr/>
        </p:nvPicPr>
        <p:blipFill rotWithShape="1">
          <a:blip r:embed="rId2">
            <a:extLst>
              <a:ext uri="{28A0092B-C50C-407E-A947-70E740481C1C}">
                <a14:useLocalDpi xmlns:a14="http://schemas.microsoft.com/office/drawing/2010/main" val="0"/>
              </a:ext>
            </a:extLst>
          </a:blip>
          <a:srcRect b="8923"/>
          <a:stretch/>
        </p:blipFill>
        <p:spPr bwMode="auto">
          <a:xfrm>
            <a:off x="1665920" y="2492896"/>
            <a:ext cx="8856984" cy="403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094798740"/>
      </p:ext>
    </p:extLst>
  </p:cSld>
  <p:clrMapOvr>
    <a:masterClrMapping/>
  </p:clrMapOvr>
  <p:transition>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Ribbon 2"/>
          <p:cNvSpPr/>
          <p:nvPr/>
        </p:nvSpPr>
        <p:spPr>
          <a:xfrm>
            <a:off x="4870276" y="647535"/>
            <a:ext cx="6984776" cy="2133393"/>
          </a:xfrm>
          <a:prstGeom prst="ribbon">
            <a:avLst/>
          </a:prstGeom>
          <a:solidFill>
            <a:schemeClr val="accent6">
              <a:lumMod val="40000"/>
              <a:lumOff val="6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solidFill>
                  <a:schemeClr val="accent6">
                    <a:lumMod val="50000"/>
                  </a:schemeClr>
                </a:solidFill>
                <a:effectLst>
                  <a:innerShdw blurRad="69850" dist="43180" dir="5400000">
                    <a:srgbClr val="000000">
                      <a:alpha val="65000"/>
                    </a:srgbClr>
                  </a:innerShdw>
                </a:effectLst>
              </a:rPr>
              <a:t>الجلسة الأولي</a:t>
            </a:r>
            <a:endParaRPr lang="en-US" sz="3600" b="1" dirty="0">
              <a:ln w="1905"/>
              <a:solidFill>
                <a:schemeClr val="accent6">
                  <a:lumMod val="50000"/>
                </a:schemeClr>
              </a:soli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28" y="3155278"/>
            <a:ext cx="3897309" cy="22225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086300" y="3155278"/>
            <a:ext cx="6092825" cy="954107"/>
          </a:xfrm>
          <a:prstGeom prst="rect">
            <a:avLst/>
          </a:prstGeom>
        </p:spPr>
        <p:txBody>
          <a:bodyPr>
            <a:spAutoFit/>
          </a:bodyPr>
          <a:lstStyle/>
          <a:p>
            <a:pPr marL="457200" indent="-457200" algn="r" rtl="1">
              <a:buFont typeface="Wingdings" pitchFamily="2" charset="2"/>
              <a:buChar char="q"/>
            </a:pPr>
            <a:r>
              <a:rPr lang="ar-EG" sz="2800" b="1" dirty="0" smtClean="0">
                <a:latin typeface="Times New Roman" pitchFamily="18" charset="0"/>
                <a:cs typeface="Times New Roman" pitchFamily="18" charset="0"/>
              </a:rPr>
              <a:t>ما </a:t>
            </a:r>
            <a:r>
              <a:rPr lang="ar-EG" sz="2800" b="1" dirty="0">
                <a:latin typeface="Times New Roman" pitchFamily="18" charset="0"/>
                <a:cs typeface="Times New Roman" pitchFamily="18" charset="0"/>
              </a:rPr>
              <a:t>هو الذكاء الاصطناعي</a:t>
            </a:r>
          </a:p>
          <a:p>
            <a:pPr marL="457200" indent="-457200" algn="r" rtl="1">
              <a:buFont typeface="Wingdings" pitchFamily="2" charset="2"/>
              <a:buChar char="q"/>
            </a:pPr>
            <a:r>
              <a:rPr lang="ar-EG" sz="2800" b="1" dirty="0" smtClean="0">
                <a:latin typeface="Times New Roman" pitchFamily="18" charset="0"/>
                <a:cs typeface="Times New Roman" pitchFamily="18" charset="0"/>
              </a:rPr>
              <a:t>مهارات </a:t>
            </a:r>
            <a:r>
              <a:rPr lang="ar-EG" sz="2800" b="1" dirty="0">
                <a:latin typeface="Times New Roman" pitchFamily="18" charset="0"/>
                <a:cs typeface="Times New Roman" pitchFamily="18" charset="0"/>
              </a:rPr>
              <a:t>التواصل</a:t>
            </a:r>
          </a:p>
        </p:txBody>
      </p:sp>
      <p:sp>
        <p:nvSpPr>
          <p:cNvPr id="5" name="Frame 4"/>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955690711"/>
      </p:ext>
    </p:extLst>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y to choose ytbpals for all youtube services - DieU"/>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11977" b="6683"/>
          <a:stretch/>
        </p:blipFill>
        <p:spPr bwMode="auto">
          <a:xfrm>
            <a:off x="-458316" y="-351430"/>
            <a:ext cx="12959567"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62852"/>
      </p:ext>
    </p:extLst>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2153" y="2420888"/>
            <a:ext cx="7488832" cy="1136337"/>
          </a:xfrm>
          <a:prstGeom prst="rect">
            <a:avLst/>
          </a:prstGeom>
        </p:spPr>
        <p:txBody>
          <a:bodyPr wrap="square">
            <a:spAutoFit/>
          </a:bodyPr>
          <a:lstStyle/>
          <a:p>
            <a:pPr algn="ctr">
              <a:lnSpc>
                <a:spcPct val="106000"/>
              </a:lnSpc>
              <a:tabLst>
                <a:tab pos="2174240" algn="l"/>
                <a:tab pos="3236595" algn="ctr"/>
              </a:tabLst>
            </a:pPr>
            <a:r>
              <a:rPr lang="ar-EG" sz="3200" b="1" u="sng" dirty="0" smtClean="0">
                <a:solidFill>
                  <a:srgbClr val="002060"/>
                </a:solidFill>
                <a:latin typeface="Times New Roman"/>
                <a:ea typeface="Times New Roman"/>
                <a:cs typeface="Traditional Arabic"/>
              </a:rPr>
              <a:t>عصف </a:t>
            </a:r>
            <a:r>
              <a:rPr lang="ar-EG" sz="3200" b="1" u="sng" dirty="0">
                <a:solidFill>
                  <a:srgbClr val="002060"/>
                </a:solidFill>
                <a:latin typeface="Times New Roman"/>
                <a:ea typeface="Times New Roman"/>
                <a:cs typeface="Traditional Arabic"/>
              </a:rPr>
              <a:t>ذهني</a:t>
            </a:r>
            <a:endParaRPr lang="en-US" sz="3200" dirty="0">
              <a:latin typeface="Times New Roman"/>
              <a:ea typeface="Times New Roman"/>
            </a:endParaRPr>
          </a:p>
          <a:p>
            <a:pPr algn="ctr">
              <a:lnSpc>
                <a:spcPct val="106000"/>
              </a:lnSpc>
              <a:spcAft>
                <a:spcPts val="1000"/>
              </a:spcAft>
            </a:pPr>
            <a:r>
              <a:rPr lang="ar-EG" sz="3200" b="1" dirty="0">
                <a:solidFill>
                  <a:srgbClr val="C00000"/>
                </a:solidFill>
                <a:latin typeface="Calibri"/>
                <a:ea typeface="Calibri"/>
                <a:cs typeface="Traditional Arabic"/>
              </a:rPr>
              <a:t>عزيزي المتدرب</a:t>
            </a:r>
            <a:r>
              <a:rPr lang="ar-EG" sz="3200" b="1" dirty="0">
                <a:solidFill>
                  <a:srgbClr val="000000"/>
                </a:solidFill>
                <a:latin typeface="Calibri"/>
                <a:ea typeface="Calibri"/>
                <a:cs typeface="Traditional Arabic"/>
              </a:rPr>
              <a:t>:أذكر ما تعرفه عن </a:t>
            </a:r>
            <a:r>
              <a:rPr lang="ar-EG" sz="3200" b="1" dirty="0">
                <a:solidFill>
                  <a:srgbClr val="000000"/>
                </a:solidFill>
                <a:ea typeface="Calibri"/>
                <a:cs typeface="Traditional Arabic"/>
              </a:rPr>
              <a:t>من </a:t>
            </a:r>
            <a:r>
              <a:rPr lang="ar-EG" sz="3200" b="1" dirty="0">
                <a:solidFill>
                  <a:srgbClr val="000000"/>
                </a:solidFill>
                <a:ea typeface="Calibri"/>
                <a:cs typeface="Traditional Arabic"/>
              </a:rPr>
              <a:t>مهارات التواصل.</a:t>
            </a:r>
            <a:endParaRPr lang="en-US" sz="1400" dirty="0">
              <a:effectLst/>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Cloud 5"/>
          <p:cNvSpPr/>
          <p:nvPr/>
        </p:nvSpPr>
        <p:spPr>
          <a:xfrm>
            <a:off x="4199568" y="415486"/>
            <a:ext cx="2934002" cy="1872208"/>
          </a:xfrm>
          <a:prstGeom prst="cloud">
            <a:avLst/>
          </a:prstGeom>
          <a:solidFill>
            <a:schemeClr val="accent6">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800" b="1" dirty="0">
                <a:solidFill>
                  <a:schemeClr val="tx2">
                    <a:lumMod val="75000"/>
                  </a:schemeClr>
                </a:solidFill>
                <a:latin typeface="Traditional Arabic" pitchFamily="18" charset="-78"/>
                <a:cs typeface="Traditional Arabic" pitchFamily="18" charset="-78"/>
              </a:rPr>
              <a:t>نشاط 1</a:t>
            </a:r>
          </a:p>
        </p:txBody>
      </p:sp>
      <p:sp>
        <p:nvSpPr>
          <p:cNvPr id="8" name="Frame 7"/>
          <p:cNvSpPr/>
          <p:nvPr/>
        </p:nvSpPr>
        <p:spPr>
          <a:xfrm>
            <a:off x="0" y="0"/>
            <a:ext cx="12188825" cy="6858000"/>
          </a:xfrm>
          <a:prstGeom prst="frame">
            <a:avLst>
              <a:gd name="adj1" fmla="val 3989"/>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10" name="Picture 9" descr="question mark on a sticky note against grained wood Stock Photo - Alamy"/>
          <p:cNvPicPr/>
          <p:nvPr/>
        </p:nvPicPr>
        <p:blipFill rotWithShape="1">
          <a:blip r:embed="rId2" cstate="print">
            <a:extLst>
              <a:ext uri="{28A0092B-C50C-407E-A947-70E740481C1C}">
                <a14:useLocalDpi xmlns:a14="http://schemas.microsoft.com/office/drawing/2010/main" val="0"/>
              </a:ext>
            </a:extLst>
          </a:blip>
          <a:srcRect b="9550"/>
          <a:stretch/>
        </p:blipFill>
        <p:spPr bwMode="auto">
          <a:xfrm>
            <a:off x="3358108" y="3546422"/>
            <a:ext cx="4248472" cy="3040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527799010"/>
      </p:ext>
    </p:extLst>
  </p:cSld>
  <p:clrMapOvr>
    <a:masterClrMapping/>
  </p:clrMapOvr>
  <p:transition>
    <p:wipe dir="u"/>
  </p:transition>
  <p:timing>
    <p:tnLst>
      <p:par>
        <p:cTn id="1" dur="indefinite" restart="never" nodeType="tmRoot"/>
      </p:par>
    </p:tnLst>
  </p:timing>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1338</Words>
  <Application>Microsoft Office PowerPoint</Application>
  <PresentationFormat>Custom</PresentationFormat>
  <Paragraphs>212</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2014-09-20T16:11:52Z</dcterms:created>
  <dcterms:modified xsi:type="dcterms:W3CDTF">2020-09-22T12:06:02Z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