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6.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7.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8.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0.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1.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2.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13.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theme/theme14.xml" ContentType="application/vnd.openxmlformats-officedocument.theme+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theme/theme15.xml" ContentType="application/vnd.openxmlformats-officedocument.theme+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16.xml" ContentType="application/vnd.openxmlformats-officedocument.theme+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theme/theme17.xml" ContentType="application/vnd.openxmlformats-officedocument.theme+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8.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theme/theme19.xml" ContentType="application/vnd.openxmlformats-officedocument.theme+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theme/theme20.xml" ContentType="application/vnd.openxmlformats-officedocument.theme+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theme/theme21.xml" ContentType="application/vnd.openxmlformats-officedocument.theme+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22.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theme/theme23.xml" ContentType="application/vnd.openxmlformats-officedocument.theme+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theme/theme24.xml" ContentType="application/vnd.openxmlformats-officedocument.theme+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theme/theme25.xml" ContentType="application/vnd.openxmlformats-officedocument.theme+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theme/theme26.xml" ContentType="application/vnd.openxmlformats-officedocument.theme+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theme/theme27.xml" ContentType="application/vnd.openxmlformats-officedocument.theme+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theme/theme28.xml" ContentType="application/vnd.openxmlformats-officedocument.theme+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theme/theme29.xml" ContentType="application/vnd.openxmlformats-officedocument.theme+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theme/theme30.xml" ContentType="application/vnd.openxmlformats-officedocument.theme+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theme/theme31.xml" ContentType="application/vnd.openxmlformats-officedocument.theme+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theme/theme32.xml" ContentType="application/vnd.openxmlformats-officedocument.theme+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33.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theme/theme34.xml" ContentType="application/vnd.openxmlformats-officedocument.theme+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theme/theme35.xml" ContentType="application/vnd.openxmlformats-officedocument.theme+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theme/theme36.xml" ContentType="application/vnd.openxmlformats-officedocument.theme+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theme/theme37.xml" ContentType="application/vnd.openxmlformats-officedocument.theme+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theme/theme38.xml" ContentType="application/vnd.openxmlformats-officedocument.theme+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theme/theme39.xml" ContentType="application/vnd.openxmlformats-officedocument.theme+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theme/theme40.xml" ContentType="application/vnd.openxmlformats-officedocument.theme+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slideLayouts/slideLayout738.xml" ContentType="application/vnd.openxmlformats-officedocument.presentationml.slideLayout+xml"/>
  <Override PartName="/ppt/theme/theme41.xml" ContentType="application/vnd.openxmlformats-officedocument.theme+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theme/theme42.xml" ContentType="application/vnd.openxmlformats-officedocument.theme+xml"/>
  <Override PartName="/ppt/theme/theme4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860" r:id="rId2"/>
    <p:sldMasterId id="2147483879" r:id="rId3"/>
    <p:sldMasterId id="2147483898" r:id="rId4"/>
    <p:sldMasterId id="2147483917" r:id="rId5"/>
    <p:sldMasterId id="2147483936" r:id="rId6"/>
    <p:sldMasterId id="2147483955" r:id="rId7"/>
    <p:sldMasterId id="2147483974" r:id="rId8"/>
    <p:sldMasterId id="2147483993" r:id="rId9"/>
    <p:sldMasterId id="2147484012" r:id="rId10"/>
    <p:sldMasterId id="2147484031" r:id="rId11"/>
    <p:sldMasterId id="2147484050" r:id="rId12"/>
    <p:sldMasterId id="2147484069" r:id="rId13"/>
    <p:sldMasterId id="2147484107" r:id="rId14"/>
    <p:sldMasterId id="2147484126" r:id="rId15"/>
    <p:sldMasterId id="2147484145" r:id="rId16"/>
    <p:sldMasterId id="2147484164" r:id="rId17"/>
    <p:sldMasterId id="2147484183" r:id="rId18"/>
    <p:sldMasterId id="2147484202" r:id="rId19"/>
    <p:sldMasterId id="2147484221" r:id="rId20"/>
    <p:sldMasterId id="2147484240" r:id="rId21"/>
    <p:sldMasterId id="2147484259" r:id="rId22"/>
    <p:sldMasterId id="2147484278" r:id="rId23"/>
    <p:sldMasterId id="2147484297" r:id="rId24"/>
    <p:sldMasterId id="2147484316" r:id="rId25"/>
    <p:sldMasterId id="2147484335" r:id="rId26"/>
    <p:sldMasterId id="2147484354" r:id="rId27"/>
    <p:sldMasterId id="2147484373" r:id="rId28"/>
    <p:sldMasterId id="2147484392" r:id="rId29"/>
    <p:sldMasterId id="2147484411" r:id="rId30"/>
    <p:sldMasterId id="2147484430" r:id="rId31"/>
    <p:sldMasterId id="2147484449" r:id="rId32"/>
    <p:sldMasterId id="2147484468" r:id="rId33"/>
    <p:sldMasterId id="2147484487" r:id="rId34"/>
    <p:sldMasterId id="2147484525" r:id="rId35"/>
    <p:sldMasterId id="2147484544" r:id="rId36"/>
    <p:sldMasterId id="2147484563" r:id="rId37"/>
    <p:sldMasterId id="2147484582" r:id="rId38"/>
    <p:sldMasterId id="2147484601" r:id="rId39"/>
    <p:sldMasterId id="2147484620" r:id="rId40"/>
    <p:sldMasterId id="2147484639" r:id="rId41"/>
    <p:sldMasterId id="2147484658" r:id="rId42"/>
  </p:sldMasterIdLst>
  <p:notesMasterIdLst>
    <p:notesMasterId r:id="rId191"/>
  </p:notesMasterIdLst>
  <p:sldIdLst>
    <p:sldId id="256" r:id="rId43"/>
    <p:sldId id="257" r:id="rId44"/>
    <p:sldId id="258" r:id="rId45"/>
    <p:sldId id="259" r:id="rId46"/>
    <p:sldId id="261" r:id="rId47"/>
    <p:sldId id="592" r:id="rId48"/>
    <p:sldId id="593" r:id="rId49"/>
    <p:sldId id="594" r:id="rId50"/>
    <p:sldId id="595" r:id="rId51"/>
    <p:sldId id="596" r:id="rId52"/>
    <p:sldId id="597" r:id="rId53"/>
    <p:sldId id="508" r:id="rId54"/>
    <p:sldId id="509" r:id="rId55"/>
    <p:sldId id="510" r:id="rId56"/>
    <p:sldId id="511" r:id="rId57"/>
    <p:sldId id="512" r:id="rId58"/>
    <p:sldId id="513" r:id="rId59"/>
    <p:sldId id="514" r:id="rId60"/>
    <p:sldId id="515" r:id="rId61"/>
    <p:sldId id="516" r:id="rId62"/>
    <p:sldId id="517" r:id="rId63"/>
    <p:sldId id="404" r:id="rId64"/>
    <p:sldId id="518" r:id="rId65"/>
    <p:sldId id="519" r:id="rId66"/>
    <p:sldId id="520" r:id="rId67"/>
    <p:sldId id="523" r:id="rId68"/>
    <p:sldId id="522" r:id="rId69"/>
    <p:sldId id="524" r:id="rId70"/>
    <p:sldId id="558" r:id="rId71"/>
    <p:sldId id="557" r:id="rId72"/>
    <p:sldId id="556" r:id="rId73"/>
    <p:sldId id="538" r:id="rId74"/>
    <p:sldId id="598" r:id="rId75"/>
    <p:sldId id="607" r:id="rId76"/>
    <p:sldId id="606" r:id="rId77"/>
    <p:sldId id="605" r:id="rId78"/>
    <p:sldId id="604" r:id="rId79"/>
    <p:sldId id="603" r:id="rId80"/>
    <p:sldId id="602" r:id="rId81"/>
    <p:sldId id="601" r:id="rId82"/>
    <p:sldId id="600" r:id="rId83"/>
    <p:sldId id="599" r:id="rId84"/>
    <p:sldId id="264" r:id="rId85"/>
    <p:sldId id="526" r:id="rId86"/>
    <p:sldId id="539" r:id="rId87"/>
    <p:sldId id="527" r:id="rId88"/>
    <p:sldId id="528" r:id="rId89"/>
    <p:sldId id="529" r:id="rId90"/>
    <p:sldId id="530" r:id="rId91"/>
    <p:sldId id="531" r:id="rId92"/>
    <p:sldId id="532" r:id="rId93"/>
    <p:sldId id="610" r:id="rId94"/>
    <p:sldId id="609" r:id="rId95"/>
    <p:sldId id="612" r:id="rId96"/>
    <p:sldId id="611" r:id="rId97"/>
    <p:sldId id="608" r:id="rId98"/>
    <p:sldId id="533" r:id="rId99"/>
    <p:sldId id="534" r:id="rId100"/>
    <p:sldId id="535" r:id="rId101"/>
    <p:sldId id="536" r:id="rId102"/>
    <p:sldId id="559" r:id="rId103"/>
    <p:sldId id="613" r:id="rId104"/>
    <p:sldId id="614" r:id="rId105"/>
    <p:sldId id="564" r:id="rId106"/>
    <p:sldId id="563" r:id="rId107"/>
    <p:sldId id="620" r:id="rId108"/>
    <p:sldId id="619" r:id="rId109"/>
    <p:sldId id="618" r:id="rId110"/>
    <p:sldId id="617" r:id="rId111"/>
    <p:sldId id="616" r:id="rId112"/>
    <p:sldId id="615" r:id="rId113"/>
    <p:sldId id="562" r:id="rId114"/>
    <p:sldId id="561" r:id="rId115"/>
    <p:sldId id="622" r:id="rId116"/>
    <p:sldId id="621" r:id="rId117"/>
    <p:sldId id="623" r:id="rId118"/>
    <p:sldId id="560" r:id="rId119"/>
    <p:sldId id="570" r:id="rId120"/>
    <p:sldId id="571" r:id="rId121"/>
    <p:sldId id="626" r:id="rId122"/>
    <p:sldId id="625" r:id="rId123"/>
    <p:sldId id="405" r:id="rId124"/>
    <p:sldId id="317" r:id="rId125"/>
    <p:sldId id="636" r:id="rId126"/>
    <p:sldId id="635" r:id="rId127"/>
    <p:sldId id="634" r:id="rId128"/>
    <p:sldId id="633" r:id="rId129"/>
    <p:sldId id="632" r:id="rId130"/>
    <p:sldId id="631" r:id="rId131"/>
    <p:sldId id="630" r:id="rId132"/>
    <p:sldId id="629" r:id="rId133"/>
    <p:sldId id="628" r:id="rId134"/>
    <p:sldId id="627" r:id="rId135"/>
    <p:sldId id="637" r:id="rId136"/>
    <p:sldId id="640" r:id="rId137"/>
    <p:sldId id="639" r:id="rId138"/>
    <p:sldId id="645" r:id="rId139"/>
    <p:sldId id="644" r:id="rId140"/>
    <p:sldId id="643" r:id="rId141"/>
    <p:sldId id="642" r:id="rId142"/>
    <p:sldId id="641" r:id="rId143"/>
    <p:sldId id="638" r:id="rId144"/>
    <p:sldId id="412" r:id="rId145"/>
    <p:sldId id="414" r:id="rId146"/>
    <p:sldId id="415" r:id="rId147"/>
    <p:sldId id="416" r:id="rId148"/>
    <p:sldId id="417" r:id="rId149"/>
    <p:sldId id="646" r:id="rId150"/>
    <p:sldId id="418" r:id="rId151"/>
    <p:sldId id="419" r:id="rId152"/>
    <p:sldId id="420" r:id="rId153"/>
    <p:sldId id="422" r:id="rId154"/>
    <p:sldId id="574" r:id="rId155"/>
    <p:sldId id="573" r:id="rId156"/>
    <p:sldId id="572" r:id="rId157"/>
    <p:sldId id="647" r:id="rId158"/>
    <p:sldId id="580" r:id="rId159"/>
    <p:sldId id="581" r:id="rId160"/>
    <p:sldId id="579" r:id="rId161"/>
    <p:sldId id="578" r:id="rId162"/>
    <p:sldId id="577" r:id="rId163"/>
    <p:sldId id="576" r:id="rId164"/>
    <p:sldId id="586" r:id="rId165"/>
    <p:sldId id="648" r:id="rId166"/>
    <p:sldId id="585" r:id="rId167"/>
    <p:sldId id="653" r:id="rId168"/>
    <p:sldId id="652" r:id="rId169"/>
    <p:sldId id="651" r:id="rId170"/>
    <p:sldId id="650" r:id="rId171"/>
    <p:sldId id="649" r:id="rId172"/>
    <p:sldId id="584" r:id="rId173"/>
    <p:sldId id="583" r:id="rId174"/>
    <p:sldId id="654" r:id="rId175"/>
    <p:sldId id="657" r:id="rId176"/>
    <p:sldId id="656" r:id="rId177"/>
    <p:sldId id="655" r:id="rId178"/>
    <p:sldId id="658" r:id="rId179"/>
    <p:sldId id="660" r:id="rId180"/>
    <p:sldId id="427" r:id="rId181"/>
    <p:sldId id="321" r:id="rId182"/>
    <p:sldId id="322" r:id="rId183"/>
    <p:sldId id="326" r:id="rId184"/>
    <p:sldId id="327" r:id="rId185"/>
    <p:sldId id="499" r:id="rId186"/>
    <p:sldId id="500" r:id="rId187"/>
    <p:sldId id="501" r:id="rId188"/>
    <p:sldId id="502" r:id="rId189"/>
    <p:sldId id="503" r:id="rId19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68" autoAdjust="0"/>
    <p:restoredTop sz="94660"/>
  </p:normalViewPr>
  <p:slideViewPr>
    <p:cSldViewPr>
      <p:cViewPr varScale="1">
        <p:scale>
          <a:sx n="102" d="100"/>
          <a:sy n="102" d="100"/>
        </p:scale>
        <p:origin x="-216" y="-90"/>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11865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75.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 Target="slides/slide5.xml"/><Relationship Id="rId63" Type="http://schemas.openxmlformats.org/officeDocument/2006/relationships/slide" Target="slides/slide21.xml"/><Relationship Id="rId68" Type="http://schemas.openxmlformats.org/officeDocument/2006/relationships/slide" Target="slides/slide26.xml"/><Relationship Id="rId84" Type="http://schemas.openxmlformats.org/officeDocument/2006/relationships/slide" Target="slides/slide42.xml"/><Relationship Id="rId89" Type="http://schemas.openxmlformats.org/officeDocument/2006/relationships/slide" Target="slides/slide47.xml"/><Relationship Id="rId112" Type="http://schemas.openxmlformats.org/officeDocument/2006/relationships/slide" Target="slides/slide70.xml"/><Relationship Id="rId133" Type="http://schemas.openxmlformats.org/officeDocument/2006/relationships/slide" Target="slides/slide91.xml"/><Relationship Id="rId138" Type="http://schemas.openxmlformats.org/officeDocument/2006/relationships/slide" Target="slides/slide96.xml"/><Relationship Id="rId154" Type="http://schemas.openxmlformats.org/officeDocument/2006/relationships/slide" Target="slides/slide112.xml"/><Relationship Id="rId159" Type="http://schemas.openxmlformats.org/officeDocument/2006/relationships/slide" Target="slides/slide117.xml"/><Relationship Id="rId175" Type="http://schemas.openxmlformats.org/officeDocument/2006/relationships/slide" Target="slides/slide133.xml"/><Relationship Id="rId170" Type="http://schemas.openxmlformats.org/officeDocument/2006/relationships/slide" Target="slides/slide128.xml"/><Relationship Id="rId191" Type="http://schemas.openxmlformats.org/officeDocument/2006/relationships/notesMaster" Target="notesMasters/notesMaster1.xml"/><Relationship Id="rId16" Type="http://schemas.openxmlformats.org/officeDocument/2006/relationships/slideMaster" Target="slideMasters/slideMaster16.xml"/><Relationship Id="rId107" Type="http://schemas.openxmlformats.org/officeDocument/2006/relationships/slide" Target="slides/slide6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 Target="slides/slide11.xml"/><Relationship Id="rId58" Type="http://schemas.openxmlformats.org/officeDocument/2006/relationships/slide" Target="slides/slide16.xml"/><Relationship Id="rId74" Type="http://schemas.openxmlformats.org/officeDocument/2006/relationships/slide" Target="slides/slide32.xml"/><Relationship Id="rId79" Type="http://schemas.openxmlformats.org/officeDocument/2006/relationships/slide" Target="slides/slide37.xml"/><Relationship Id="rId102" Type="http://schemas.openxmlformats.org/officeDocument/2006/relationships/slide" Target="slides/slide60.xml"/><Relationship Id="rId123" Type="http://schemas.openxmlformats.org/officeDocument/2006/relationships/slide" Target="slides/slide81.xml"/><Relationship Id="rId128" Type="http://schemas.openxmlformats.org/officeDocument/2006/relationships/slide" Target="slides/slide86.xml"/><Relationship Id="rId144" Type="http://schemas.openxmlformats.org/officeDocument/2006/relationships/slide" Target="slides/slide102.xml"/><Relationship Id="rId149" Type="http://schemas.openxmlformats.org/officeDocument/2006/relationships/slide" Target="slides/slide107.xml"/><Relationship Id="rId5" Type="http://schemas.openxmlformats.org/officeDocument/2006/relationships/slideMaster" Target="slideMasters/slideMaster5.xml"/><Relationship Id="rId90" Type="http://schemas.openxmlformats.org/officeDocument/2006/relationships/slide" Target="slides/slide48.xml"/><Relationship Id="rId95" Type="http://schemas.openxmlformats.org/officeDocument/2006/relationships/slide" Target="slides/slide53.xml"/><Relationship Id="rId160" Type="http://schemas.openxmlformats.org/officeDocument/2006/relationships/slide" Target="slides/slide118.xml"/><Relationship Id="rId165" Type="http://schemas.openxmlformats.org/officeDocument/2006/relationships/slide" Target="slides/slide123.xml"/><Relationship Id="rId181" Type="http://schemas.openxmlformats.org/officeDocument/2006/relationships/slide" Target="slides/slide139.xml"/><Relationship Id="rId186" Type="http://schemas.openxmlformats.org/officeDocument/2006/relationships/slide" Target="slides/slide14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1.xml"/><Relationship Id="rId48" Type="http://schemas.openxmlformats.org/officeDocument/2006/relationships/slide" Target="slides/slide6.xml"/><Relationship Id="rId64" Type="http://schemas.openxmlformats.org/officeDocument/2006/relationships/slide" Target="slides/slide22.xml"/><Relationship Id="rId69" Type="http://schemas.openxmlformats.org/officeDocument/2006/relationships/slide" Target="slides/slide27.xml"/><Relationship Id="rId113" Type="http://schemas.openxmlformats.org/officeDocument/2006/relationships/slide" Target="slides/slide71.xml"/><Relationship Id="rId118" Type="http://schemas.openxmlformats.org/officeDocument/2006/relationships/slide" Target="slides/slide76.xml"/><Relationship Id="rId134" Type="http://schemas.openxmlformats.org/officeDocument/2006/relationships/slide" Target="slides/slide92.xml"/><Relationship Id="rId139" Type="http://schemas.openxmlformats.org/officeDocument/2006/relationships/slide" Target="slides/slide97.xml"/><Relationship Id="rId80" Type="http://schemas.openxmlformats.org/officeDocument/2006/relationships/slide" Target="slides/slide38.xml"/><Relationship Id="rId85" Type="http://schemas.openxmlformats.org/officeDocument/2006/relationships/slide" Target="slides/slide43.xml"/><Relationship Id="rId150" Type="http://schemas.openxmlformats.org/officeDocument/2006/relationships/slide" Target="slides/slide108.xml"/><Relationship Id="rId155" Type="http://schemas.openxmlformats.org/officeDocument/2006/relationships/slide" Target="slides/slide113.xml"/><Relationship Id="rId171" Type="http://schemas.openxmlformats.org/officeDocument/2006/relationships/slide" Target="slides/slide129.xml"/><Relationship Id="rId176" Type="http://schemas.openxmlformats.org/officeDocument/2006/relationships/slide" Target="slides/slide134.xml"/><Relationship Id="rId192" Type="http://schemas.openxmlformats.org/officeDocument/2006/relationships/presProps" Target="presProps.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 Target="slides/slide17.xml"/><Relationship Id="rId103" Type="http://schemas.openxmlformats.org/officeDocument/2006/relationships/slide" Target="slides/slide61.xml"/><Relationship Id="rId108" Type="http://schemas.openxmlformats.org/officeDocument/2006/relationships/slide" Target="slides/slide66.xml"/><Relationship Id="rId124" Type="http://schemas.openxmlformats.org/officeDocument/2006/relationships/slide" Target="slides/slide82.xml"/><Relationship Id="rId129" Type="http://schemas.openxmlformats.org/officeDocument/2006/relationships/slide" Target="slides/slide87.xml"/><Relationship Id="rId54" Type="http://schemas.openxmlformats.org/officeDocument/2006/relationships/slide" Target="slides/slide12.xml"/><Relationship Id="rId70" Type="http://schemas.openxmlformats.org/officeDocument/2006/relationships/slide" Target="slides/slide28.xml"/><Relationship Id="rId75" Type="http://schemas.openxmlformats.org/officeDocument/2006/relationships/slide" Target="slides/slide33.xml"/><Relationship Id="rId91" Type="http://schemas.openxmlformats.org/officeDocument/2006/relationships/slide" Target="slides/slide49.xml"/><Relationship Id="rId96" Type="http://schemas.openxmlformats.org/officeDocument/2006/relationships/slide" Target="slides/slide54.xml"/><Relationship Id="rId140" Type="http://schemas.openxmlformats.org/officeDocument/2006/relationships/slide" Target="slides/slide98.xml"/><Relationship Id="rId145" Type="http://schemas.openxmlformats.org/officeDocument/2006/relationships/slide" Target="slides/slide103.xml"/><Relationship Id="rId161" Type="http://schemas.openxmlformats.org/officeDocument/2006/relationships/slide" Target="slides/slide119.xml"/><Relationship Id="rId166" Type="http://schemas.openxmlformats.org/officeDocument/2006/relationships/slide" Target="slides/slide124.xml"/><Relationship Id="rId182" Type="http://schemas.openxmlformats.org/officeDocument/2006/relationships/slide" Target="slides/slide140.xml"/><Relationship Id="rId187" Type="http://schemas.openxmlformats.org/officeDocument/2006/relationships/slide" Target="slides/slide145.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7.xml"/><Relationship Id="rId114" Type="http://schemas.openxmlformats.org/officeDocument/2006/relationships/slide" Target="slides/slide72.xml"/><Relationship Id="rId119" Type="http://schemas.openxmlformats.org/officeDocument/2006/relationships/slide" Target="slides/slide77.xml"/><Relationship Id="rId44" Type="http://schemas.openxmlformats.org/officeDocument/2006/relationships/slide" Target="slides/slide2.xml"/><Relationship Id="rId60" Type="http://schemas.openxmlformats.org/officeDocument/2006/relationships/slide" Target="slides/slide18.xml"/><Relationship Id="rId65" Type="http://schemas.openxmlformats.org/officeDocument/2006/relationships/slide" Target="slides/slide23.xml"/><Relationship Id="rId81" Type="http://schemas.openxmlformats.org/officeDocument/2006/relationships/slide" Target="slides/slide39.xml"/><Relationship Id="rId86" Type="http://schemas.openxmlformats.org/officeDocument/2006/relationships/slide" Target="slides/slide44.xml"/><Relationship Id="rId130" Type="http://schemas.openxmlformats.org/officeDocument/2006/relationships/slide" Target="slides/slide88.xml"/><Relationship Id="rId135" Type="http://schemas.openxmlformats.org/officeDocument/2006/relationships/slide" Target="slides/slide93.xml"/><Relationship Id="rId151" Type="http://schemas.openxmlformats.org/officeDocument/2006/relationships/slide" Target="slides/slide109.xml"/><Relationship Id="rId156" Type="http://schemas.openxmlformats.org/officeDocument/2006/relationships/slide" Target="slides/slide114.xml"/><Relationship Id="rId177" Type="http://schemas.openxmlformats.org/officeDocument/2006/relationships/slide" Target="slides/slide135.xml"/><Relationship Id="rId172" Type="http://schemas.openxmlformats.org/officeDocument/2006/relationships/slide" Target="slides/slide130.xml"/><Relationship Id="rId193" Type="http://schemas.openxmlformats.org/officeDocument/2006/relationships/viewProps" Target="view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67.xml"/><Relationship Id="rId34" Type="http://schemas.openxmlformats.org/officeDocument/2006/relationships/slideMaster" Target="slideMasters/slideMaster34.xml"/><Relationship Id="rId50" Type="http://schemas.openxmlformats.org/officeDocument/2006/relationships/slide" Target="slides/slide8.xml"/><Relationship Id="rId55" Type="http://schemas.openxmlformats.org/officeDocument/2006/relationships/slide" Target="slides/slide13.xml"/><Relationship Id="rId76" Type="http://schemas.openxmlformats.org/officeDocument/2006/relationships/slide" Target="slides/slide34.xml"/><Relationship Id="rId97" Type="http://schemas.openxmlformats.org/officeDocument/2006/relationships/slide" Target="slides/slide55.xml"/><Relationship Id="rId104" Type="http://schemas.openxmlformats.org/officeDocument/2006/relationships/slide" Target="slides/slide62.xml"/><Relationship Id="rId120" Type="http://schemas.openxmlformats.org/officeDocument/2006/relationships/slide" Target="slides/slide78.xml"/><Relationship Id="rId125" Type="http://schemas.openxmlformats.org/officeDocument/2006/relationships/slide" Target="slides/slide83.xml"/><Relationship Id="rId141" Type="http://schemas.openxmlformats.org/officeDocument/2006/relationships/slide" Target="slides/slide99.xml"/><Relationship Id="rId146" Type="http://schemas.openxmlformats.org/officeDocument/2006/relationships/slide" Target="slides/slide104.xml"/><Relationship Id="rId167" Type="http://schemas.openxmlformats.org/officeDocument/2006/relationships/slide" Target="slides/slide125.xml"/><Relationship Id="rId188" Type="http://schemas.openxmlformats.org/officeDocument/2006/relationships/slide" Target="slides/slide146.xml"/><Relationship Id="rId7" Type="http://schemas.openxmlformats.org/officeDocument/2006/relationships/slideMaster" Target="slideMasters/slideMaster7.xml"/><Relationship Id="rId71" Type="http://schemas.openxmlformats.org/officeDocument/2006/relationships/slide" Target="slides/slide29.xml"/><Relationship Id="rId92" Type="http://schemas.openxmlformats.org/officeDocument/2006/relationships/slide" Target="slides/slide50.xml"/><Relationship Id="rId162" Type="http://schemas.openxmlformats.org/officeDocument/2006/relationships/slide" Target="slides/slide120.xml"/><Relationship Id="rId183" Type="http://schemas.openxmlformats.org/officeDocument/2006/relationships/slide" Target="slides/slide141.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 Target="slides/slide3.xml"/><Relationship Id="rId66" Type="http://schemas.openxmlformats.org/officeDocument/2006/relationships/slide" Target="slides/slide24.xml"/><Relationship Id="rId87" Type="http://schemas.openxmlformats.org/officeDocument/2006/relationships/slide" Target="slides/slide45.xml"/><Relationship Id="rId110" Type="http://schemas.openxmlformats.org/officeDocument/2006/relationships/slide" Target="slides/slide68.xml"/><Relationship Id="rId115" Type="http://schemas.openxmlformats.org/officeDocument/2006/relationships/slide" Target="slides/slide73.xml"/><Relationship Id="rId131" Type="http://schemas.openxmlformats.org/officeDocument/2006/relationships/slide" Target="slides/slide89.xml"/><Relationship Id="rId136" Type="http://schemas.openxmlformats.org/officeDocument/2006/relationships/slide" Target="slides/slide94.xml"/><Relationship Id="rId157" Type="http://schemas.openxmlformats.org/officeDocument/2006/relationships/slide" Target="slides/slide115.xml"/><Relationship Id="rId178" Type="http://schemas.openxmlformats.org/officeDocument/2006/relationships/slide" Target="slides/slide136.xml"/><Relationship Id="rId61" Type="http://schemas.openxmlformats.org/officeDocument/2006/relationships/slide" Target="slides/slide19.xml"/><Relationship Id="rId82" Type="http://schemas.openxmlformats.org/officeDocument/2006/relationships/slide" Target="slides/slide40.xml"/><Relationship Id="rId152" Type="http://schemas.openxmlformats.org/officeDocument/2006/relationships/slide" Target="slides/slide110.xml"/><Relationship Id="rId173" Type="http://schemas.openxmlformats.org/officeDocument/2006/relationships/slide" Target="slides/slide131.xml"/><Relationship Id="rId194" Type="http://schemas.openxmlformats.org/officeDocument/2006/relationships/theme" Target="theme/theme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4.xml"/><Relationship Id="rId77" Type="http://schemas.openxmlformats.org/officeDocument/2006/relationships/slide" Target="slides/slide35.xml"/><Relationship Id="rId100" Type="http://schemas.openxmlformats.org/officeDocument/2006/relationships/slide" Target="slides/slide58.xml"/><Relationship Id="rId105" Type="http://schemas.openxmlformats.org/officeDocument/2006/relationships/slide" Target="slides/slide63.xml"/><Relationship Id="rId126" Type="http://schemas.openxmlformats.org/officeDocument/2006/relationships/slide" Target="slides/slide84.xml"/><Relationship Id="rId147" Type="http://schemas.openxmlformats.org/officeDocument/2006/relationships/slide" Target="slides/slide105.xml"/><Relationship Id="rId168" Type="http://schemas.openxmlformats.org/officeDocument/2006/relationships/slide" Target="slides/slide126.xml"/><Relationship Id="rId8" Type="http://schemas.openxmlformats.org/officeDocument/2006/relationships/slideMaster" Target="slideMasters/slideMaster8.xml"/><Relationship Id="rId51" Type="http://schemas.openxmlformats.org/officeDocument/2006/relationships/slide" Target="slides/slide9.xml"/><Relationship Id="rId72" Type="http://schemas.openxmlformats.org/officeDocument/2006/relationships/slide" Target="slides/slide30.xml"/><Relationship Id="rId93" Type="http://schemas.openxmlformats.org/officeDocument/2006/relationships/slide" Target="slides/slide51.xml"/><Relationship Id="rId98" Type="http://schemas.openxmlformats.org/officeDocument/2006/relationships/slide" Target="slides/slide56.xml"/><Relationship Id="rId121" Type="http://schemas.openxmlformats.org/officeDocument/2006/relationships/slide" Target="slides/slide79.xml"/><Relationship Id="rId142" Type="http://schemas.openxmlformats.org/officeDocument/2006/relationships/slide" Target="slides/slide100.xml"/><Relationship Id="rId163" Type="http://schemas.openxmlformats.org/officeDocument/2006/relationships/slide" Target="slides/slide121.xml"/><Relationship Id="rId184" Type="http://schemas.openxmlformats.org/officeDocument/2006/relationships/slide" Target="slides/slide142.xml"/><Relationship Id="rId189" Type="http://schemas.openxmlformats.org/officeDocument/2006/relationships/slide" Target="slides/slide147.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4.xml"/><Relationship Id="rId67" Type="http://schemas.openxmlformats.org/officeDocument/2006/relationships/slide" Target="slides/slide25.xml"/><Relationship Id="rId116" Type="http://schemas.openxmlformats.org/officeDocument/2006/relationships/slide" Target="slides/slide74.xml"/><Relationship Id="rId137" Type="http://schemas.openxmlformats.org/officeDocument/2006/relationships/slide" Target="slides/slide95.xml"/><Relationship Id="rId158" Type="http://schemas.openxmlformats.org/officeDocument/2006/relationships/slide" Target="slides/slide11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 Target="slides/slide20.xml"/><Relationship Id="rId83" Type="http://schemas.openxmlformats.org/officeDocument/2006/relationships/slide" Target="slides/slide41.xml"/><Relationship Id="rId88" Type="http://schemas.openxmlformats.org/officeDocument/2006/relationships/slide" Target="slides/slide46.xml"/><Relationship Id="rId111" Type="http://schemas.openxmlformats.org/officeDocument/2006/relationships/slide" Target="slides/slide69.xml"/><Relationship Id="rId132" Type="http://schemas.openxmlformats.org/officeDocument/2006/relationships/slide" Target="slides/slide90.xml"/><Relationship Id="rId153" Type="http://schemas.openxmlformats.org/officeDocument/2006/relationships/slide" Target="slides/slide111.xml"/><Relationship Id="rId174" Type="http://schemas.openxmlformats.org/officeDocument/2006/relationships/slide" Target="slides/slide132.xml"/><Relationship Id="rId179" Type="http://schemas.openxmlformats.org/officeDocument/2006/relationships/slide" Target="slides/slide137.xml"/><Relationship Id="rId195" Type="http://schemas.openxmlformats.org/officeDocument/2006/relationships/tableStyles" Target="tableStyles.xml"/><Relationship Id="rId190" Type="http://schemas.openxmlformats.org/officeDocument/2006/relationships/slide" Target="slides/slide148.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5.xml"/><Relationship Id="rId106" Type="http://schemas.openxmlformats.org/officeDocument/2006/relationships/slide" Target="slides/slide64.xml"/><Relationship Id="rId127" Type="http://schemas.openxmlformats.org/officeDocument/2006/relationships/slide" Target="slides/slide85.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0.xml"/><Relationship Id="rId73" Type="http://schemas.openxmlformats.org/officeDocument/2006/relationships/slide" Target="slides/slide31.xml"/><Relationship Id="rId78" Type="http://schemas.openxmlformats.org/officeDocument/2006/relationships/slide" Target="slides/slide36.xml"/><Relationship Id="rId94" Type="http://schemas.openxmlformats.org/officeDocument/2006/relationships/slide" Target="slides/slide52.xml"/><Relationship Id="rId99" Type="http://schemas.openxmlformats.org/officeDocument/2006/relationships/slide" Target="slides/slide57.xml"/><Relationship Id="rId101" Type="http://schemas.openxmlformats.org/officeDocument/2006/relationships/slide" Target="slides/slide59.xml"/><Relationship Id="rId122" Type="http://schemas.openxmlformats.org/officeDocument/2006/relationships/slide" Target="slides/slide80.xml"/><Relationship Id="rId143" Type="http://schemas.openxmlformats.org/officeDocument/2006/relationships/slide" Target="slides/slide101.xml"/><Relationship Id="rId148" Type="http://schemas.openxmlformats.org/officeDocument/2006/relationships/slide" Target="slides/slide106.xml"/><Relationship Id="rId164" Type="http://schemas.openxmlformats.org/officeDocument/2006/relationships/slide" Target="slides/slide122.xml"/><Relationship Id="rId169" Type="http://schemas.openxmlformats.org/officeDocument/2006/relationships/slide" Target="slides/slide127.xml"/><Relationship Id="rId185" Type="http://schemas.openxmlformats.org/officeDocument/2006/relationships/slide" Target="slides/slide143.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38.xml"/><Relationship Id="rId26" Type="http://schemas.openxmlformats.org/officeDocument/2006/relationships/slideMaster" Target="slideMasters/slideMaster2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E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DCAC58A9-BAEE-4C8D-9963-6EF297DC39E3}" type="datetimeFigureOut">
              <a:rPr lang="ar-EG" smtClean="0"/>
              <a:t>15/04/1442</a:t>
            </a:fld>
            <a:endParaRPr lang="ar-EG"/>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ar-E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E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E468C7F5-7F65-4D1C-A7DC-9C323ACB1A33}" type="slidenum">
              <a:rPr lang="ar-EG" smtClean="0"/>
              <a:t>‹#›</a:t>
            </a:fld>
            <a:endParaRPr lang="ar-EG"/>
          </a:p>
        </p:txBody>
      </p:sp>
    </p:spTree>
    <p:extLst>
      <p:ext uri="{BB962C8B-B14F-4D97-AF65-F5344CB8AC3E}">
        <p14:creationId xmlns:p14="http://schemas.microsoft.com/office/powerpoint/2010/main" val="1006129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2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3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9.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0.xml"/></Relationships>
</file>

<file path=ppt/slideLayouts/_rels/slideLayout3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1.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1.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2.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3.xml"/></Relationships>
</file>

<file path=ppt/slideLayouts/_rels/slideLayout3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3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3.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4.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4.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5.xml"/></Relationships>
</file>

<file path=ppt/slideLayouts/_rels/slideLayout4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6.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6.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7.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8.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5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8.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9.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0.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1.xml"/></Relationships>
</file>

<file path=ppt/slideLayouts/_rels/slideLayout5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5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2.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5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3.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3.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4.xml"/></Relationships>
</file>

<file path=ppt/slideLayouts/_rels/slideLayout5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5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5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4.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5.xml"/></Relationships>
</file>

<file path=ppt/slideLayouts/_rels/slideLayout6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6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6.xml"/></Relationships>
</file>

<file path=ppt/slideLayouts/_rels/slideLayout6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6.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6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7.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7.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6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8.xml"/></Relationships>
</file>

<file path=ppt/slideLayouts/_rels/slideLayout6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8.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9.xml"/></Relationships>
</file>

<file path=ppt/slideLayouts/_rels/slideLayout6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6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7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9.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7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0.xml"/></Relationships>
</file>

<file path=ppt/slideLayouts/_rels/slideLayout7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7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1.xml"/></Relationships>
</file>

<file path=ppt/slideLayouts/_rels/slideLayout7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1.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7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2.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594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2159411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0861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1281677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0587500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168477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282449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39525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1725582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1582914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8997047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5769633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5437753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6465859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7611483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232047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4823721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8034551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75056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1837037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928468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431903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933566808"/>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792602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357418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462671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896976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685770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84022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89970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0407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46098078"/>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5769633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5437753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6465859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7611483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232047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4823721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8034551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750569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928468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4319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21099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93356680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792602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357418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462671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896976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685770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840224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8997047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5769633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54377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787826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6465859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7611483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232047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4823721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8034551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750569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928468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431903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93356680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79260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8818884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3574180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462671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896976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5685770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8402241"/>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39106602"/>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49073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616129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2491416"/>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83996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062071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417012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2002372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78278394"/>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105367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7037537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942354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98005083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3405409"/>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877563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648617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1518791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46746351"/>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750695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365285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3910660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49073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6161295"/>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249141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839965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417012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200237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6684562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78278394"/>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105367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7037537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9423549"/>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98005083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340540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877563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6486171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4674635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75069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8666563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3652855"/>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3910660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49073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616129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249141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839965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417012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20023726"/>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7827839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10536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21900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7037537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9423549"/>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980050832"/>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340540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877563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64861712"/>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4674635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750695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365285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39106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714072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49073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6161295"/>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249141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839965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5417012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2002372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7827839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1053678"/>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7037537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9423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45884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84474582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98005083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3405409"/>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877563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6486171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4674635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750695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3652855"/>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58452590"/>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0304671"/>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06511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52059300"/>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1715789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4788083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032843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9815194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5499509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164681"/>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9841891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4607621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731607573"/>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95994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295638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434492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7503691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800773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97502205"/>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657001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060365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250506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372678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2064736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626646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9418789"/>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503646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36407572"/>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05087713"/>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34299966"/>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1668500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13580610"/>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50126889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63733056"/>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81307242"/>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778946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4726259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7681236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1695763"/>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48819790"/>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6741360"/>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61573651"/>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1837037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46098078"/>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210995"/>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92598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787826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88188840"/>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0620716"/>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15187913"/>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66845623"/>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86665632"/>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219002"/>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7140728"/>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844745829"/>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52059300"/>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56113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2956389"/>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75106125"/>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9673400"/>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04355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48320548"/>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41102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9418789"/>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15764202"/>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5677466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0164276"/>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12786930"/>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76995853"/>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7227015"/>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583467697"/>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5033428"/>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15087856"/>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159973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47262592"/>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20957420"/>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2793690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89587378"/>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9142856"/>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09647263"/>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9456621"/>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69627703"/>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70775809"/>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02195504"/>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22341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6741360"/>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71604"/>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5332447"/>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175111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21090313"/>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324233745"/>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99970973"/>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02085979"/>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6732661"/>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9579691"/>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459831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61573651"/>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3957503"/>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9142856"/>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09647263"/>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9456621"/>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69627703"/>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70775809"/>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02195504"/>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2234131"/>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71604"/>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53324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1837037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1751114"/>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21090313"/>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32423374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99970973"/>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02085979"/>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6732661"/>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9579691"/>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45983106"/>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3957503"/>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91428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46098078"/>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09647263"/>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9456621"/>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69627703"/>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70775809"/>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02195504"/>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2234131"/>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71604"/>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25332447"/>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71751114"/>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210903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210995"/>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324233745"/>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99970973"/>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02085979"/>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6732661"/>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9579691"/>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45983106"/>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3957503"/>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94751463"/>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46316537"/>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863007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7878262"/>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51816884"/>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06182319"/>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53146342"/>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7899505"/>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90257468"/>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63735415"/>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17741947"/>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89878027"/>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32760696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477888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88188840"/>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77309033"/>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92448615"/>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42504698"/>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20799483"/>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13143706"/>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41198867"/>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0713018"/>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02432652"/>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50883118"/>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67122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73619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0620716"/>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99459560"/>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3581469"/>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2668551"/>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56975972"/>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1538328"/>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5147156"/>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192707378"/>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265331"/>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0028756"/>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08276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15187913"/>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19696278"/>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82132681"/>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0046974"/>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99665773"/>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71666677"/>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98111723"/>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84246403"/>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22845492"/>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5302848"/>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6447659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66845623"/>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0183581"/>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30208786"/>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527501"/>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648317"/>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826661857"/>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54775516"/>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79462809"/>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3013479"/>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93349216"/>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58349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86665632"/>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80803150"/>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9966577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71666677"/>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98111723"/>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84246403"/>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22845492"/>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5302848"/>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64476593"/>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0183581"/>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302087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219002"/>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527501"/>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64831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826661857"/>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5477551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79462809"/>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53013479"/>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93349216"/>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5834920"/>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80803150"/>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299037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7140728"/>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01338"/>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490026"/>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9163124"/>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8135949"/>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831510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5777447"/>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65426675"/>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7920655"/>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0629942"/>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127876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2844745829"/>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4058952581"/>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0461544"/>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1504269"/>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01848258"/>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8883608"/>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0199119"/>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03266570"/>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29903786"/>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01338"/>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4900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52059300"/>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9163124"/>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8135949"/>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8315107"/>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5777447"/>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65426675"/>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792065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0629942"/>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12787609"/>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4058952581"/>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04615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2956389"/>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1504269"/>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01848258"/>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8883608"/>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0199119"/>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03266570"/>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29903786"/>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01338"/>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490026"/>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9163124"/>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81359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9418789"/>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8315107"/>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5777447"/>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65426675"/>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7920655"/>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0629942"/>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12787609"/>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4058952581"/>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0461544"/>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1504269"/>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01848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21347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47262592"/>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8883608"/>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0199119"/>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03266570"/>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2990378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01338"/>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68490026"/>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69163124"/>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68135949"/>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8315107"/>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57774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6741360"/>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65426675"/>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7920655"/>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90629942"/>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12787609"/>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4058952581"/>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50461544"/>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1504269"/>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01848258"/>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8883608"/>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01991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61573651"/>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03266570"/>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77773762"/>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71006736"/>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43796887"/>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95148260"/>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943088"/>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82024794"/>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89765607"/>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12334672"/>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803447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02579474"/>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07429238"/>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996450004"/>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15576423"/>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76125264"/>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24050020"/>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61045704"/>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03651223"/>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49258801"/>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97612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37153253"/>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19791068"/>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97836245"/>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51155715"/>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02534903"/>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54277334"/>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72657050"/>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0546519"/>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03330072"/>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321007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1247698100"/>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2121505"/>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31333519"/>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40417191"/>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82380036"/>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10560502"/>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348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26085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655332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59135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sz="8000" dirty="0">
                <a:solidFill>
                  <a:prstClr val="black"/>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a:r>
              <a:rPr lang="en-US" sz="8000" dirty="0">
                <a:solidFill>
                  <a:prstClr val="black"/>
                </a:solidFill>
                <a:effectLst/>
              </a:rPr>
              <a:t>”</a:t>
            </a:r>
          </a:p>
        </p:txBody>
      </p:sp>
    </p:spTree>
    <p:extLst>
      <p:ext uri="{BB962C8B-B14F-4D97-AF65-F5344CB8AC3E}">
        <p14:creationId xmlns:p14="http://schemas.microsoft.com/office/powerpoint/2010/main" val="33296531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250551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41675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95307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446792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1044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2020-11-30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54393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3952F-9194-42A0-9ED3-3DD27F6016CC}"/>
              </a:ext>
            </a:extLst>
          </p:cNvPr>
          <p:cNvSpPr>
            <a:spLocks noGrp="1"/>
          </p:cNvSpPr>
          <p:nvPr>
            <p:ph type="title"/>
          </p:nvPr>
        </p:nvSpPr>
        <p:spPr/>
        <p:txBody>
          <a:bodyPr/>
          <a:lstStyle/>
          <a:p>
            <a:r>
              <a:rPr lang="en-US"/>
              <a:t>Click to edit Master title style</a:t>
            </a:r>
            <a:endParaRPr lang="ar-EG"/>
          </a:p>
        </p:txBody>
      </p:sp>
      <p:sp>
        <p:nvSpPr>
          <p:cNvPr id="3" name="Content Placeholder 2">
            <a:extLst>
              <a:ext uri="{FF2B5EF4-FFF2-40B4-BE49-F238E27FC236}">
                <a16:creationId xmlns:a16="http://schemas.microsoft.com/office/drawing/2014/main" xmlns="" id="{79F43FB7-9EA8-443F-A0F0-983DCC229D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a:extLst>
              <a:ext uri="{FF2B5EF4-FFF2-40B4-BE49-F238E27FC236}">
                <a16:creationId xmlns:a16="http://schemas.microsoft.com/office/drawing/2014/main" xmlns="" id="{16EED839-6964-4DC2-B579-1DC9935461C9}"/>
              </a:ext>
            </a:extLst>
          </p:cNvPr>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a:extLst>
              <a:ext uri="{FF2B5EF4-FFF2-40B4-BE49-F238E27FC236}">
                <a16:creationId xmlns:a16="http://schemas.microsoft.com/office/drawing/2014/main" xmlns="" id="{BC984992-E889-475D-BAC5-D47D605BCA4F}"/>
              </a:ext>
            </a:extLst>
          </p:cNvPr>
          <p:cNvSpPr>
            <a:spLocks noGrp="1"/>
          </p:cNvSpPr>
          <p:nvPr>
            <p:ph type="ftr" sz="quarter" idx="11"/>
          </p:nvPr>
        </p:nvSpPr>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xmlns="" id="{55A62524-3918-4B33-B5AA-69F2963A54A3}"/>
              </a:ext>
            </a:extLst>
          </p:cNvPr>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628810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96899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53129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005931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423464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331" y="3051013"/>
            <a:ext cx="3829520"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629150" y="3051013"/>
            <a:ext cx="382905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693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20823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066048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60848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solidFill>
              </a:rPr>
              <a:pPr/>
              <a:t>2020-11-30</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6522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18" Type="http://schemas.openxmlformats.org/officeDocument/2006/relationships/slideLayout" Target="../slideLayouts/slideLayout180.xml"/><Relationship Id="rId3" Type="http://schemas.openxmlformats.org/officeDocument/2006/relationships/slideLayout" Target="../slideLayouts/slideLayout165.xml"/><Relationship Id="rId21" Type="http://schemas.openxmlformats.org/officeDocument/2006/relationships/image" Target="../media/image2.png"/><Relationship Id="rId7" Type="http://schemas.openxmlformats.org/officeDocument/2006/relationships/slideLayout" Target="../slideLayouts/slideLayout169.xml"/><Relationship Id="rId12" Type="http://schemas.openxmlformats.org/officeDocument/2006/relationships/slideLayout" Target="../slideLayouts/slideLayout174.xml"/><Relationship Id="rId17" Type="http://schemas.openxmlformats.org/officeDocument/2006/relationships/slideLayout" Target="../slideLayouts/slideLayout179.xml"/><Relationship Id="rId2" Type="http://schemas.openxmlformats.org/officeDocument/2006/relationships/slideLayout" Target="../slideLayouts/slideLayout164.xml"/><Relationship Id="rId16" Type="http://schemas.openxmlformats.org/officeDocument/2006/relationships/slideLayout" Target="../slideLayouts/slideLayout178.xml"/><Relationship Id="rId20" Type="http://schemas.openxmlformats.org/officeDocument/2006/relationships/image" Target="../media/image1.jpg"/><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5" Type="http://schemas.openxmlformats.org/officeDocument/2006/relationships/slideLayout" Target="../slideLayouts/slideLayout177.xml"/><Relationship Id="rId10" Type="http://schemas.openxmlformats.org/officeDocument/2006/relationships/slideLayout" Target="../slideLayouts/slideLayout172.xml"/><Relationship Id="rId19" Type="http://schemas.openxmlformats.org/officeDocument/2006/relationships/theme" Target="../theme/theme10.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slideLayout" Target="../slideLayouts/slideLayout17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3" Type="http://schemas.openxmlformats.org/officeDocument/2006/relationships/slideLayout" Target="../slideLayouts/slideLayout183.xml"/><Relationship Id="rId21" Type="http://schemas.openxmlformats.org/officeDocument/2006/relationships/image" Target="../media/image2.png"/><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20" Type="http://schemas.openxmlformats.org/officeDocument/2006/relationships/image" Target="../media/image1.jpg"/><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10" Type="http://schemas.openxmlformats.org/officeDocument/2006/relationships/slideLayout" Target="../slideLayouts/slideLayout190.xml"/><Relationship Id="rId19" Type="http://schemas.openxmlformats.org/officeDocument/2006/relationships/theme" Target="../theme/theme11.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3" Type="http://schemas.openxmlformats.org/officeDocument/2006/relationships/slideLayout" Target="../slideLayouts/slideLayout201.xml"/><Relationship Id="rId21" Type="http://schemas.openxmlformats.org/officeDocument/2006/relationships/image" Target="../media/image2.png"/><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image" Target="../media/image1.jpg"/><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19" Type="http://schemas.openxmlformats.org/officeDocument/2006/relationships/theme" Target="../theme/theme12.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18" Type="http://schemas.openxmlformats.org/officeDocument/2006/relationships/slideLayout" Target="../slideLayouts/slideLayout234.xml"/><Relationship Id="rId3" Type="http://schemas.openxmlformats.org/officeDocument/2006/relationships/slideLayout" Target="../slideLayouts/slideLayout219.xml"/><Relationship Id="rId21" Type="http://schemas.openxmlformats.org/officeDocument/2006/relationships/image" Target="../media/image2.png"/><Relationship Id="rId7" Type="http://schemas.openxmlformats.org/officeDocument/2006/relationships/slideLayout" Target="../slideLayouts/slideLayout223.xml"/><Relationship Id="rId12" Type="http://schemas.openxmlformats.org/officeDocument/2006/relationships/slideLayout" Target="../slideLayouts/slideLayout228.xml"/><Relationship Id="rId17" Type="http://schemas.openxmlformats.org/officeDocument/2006/relationships/slideLayout" Target="../slideLayouts/slideLayout233.xml"/><Relationship Id="rId2" Type="http://schemas.openxmlformats.org/officeDocument/2006/relationships/slideLayout" Target="../slideLayouts/slideLayout218.xml"/><Relationship Id="rId16" Type="http://schemas.openxmlformats.org/officeDocument/2006/relationships/slideLayout" Target="../slideLayouts/slideLayout232.xml"/><Relationship Id="rId20" Type="http://schemas.openxmlformats.org/officeDocument/2006/relationships/image" Target="../media/image1.jpg"/><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5" Type="http://schemas.openxmlformats.org/officeDocument/2006/relationships/slideLayout" Target="../slideLayouts/slideLayout221.xml"/><Relationship Id="rId15" Type="http://schemas.openxmlformats.org/officeDocument/2006/relationships/slideLayout" Target="../slideLayouts/slideLayout231.xml"/><Relationship Id="rId10" Type="http://schemas.openxmlformats.org/officeDocument/2006/relationships/slideLayout" Target="../slideLayouts/slideLayout226.xml"/><Relationship Id="rId19" Type="http://schemas.openxmlformats.org/officeDocument/2006/relationships/theme" Target="../theme/theme13.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slideLayout" Target="../slideLayouts/slideLayout247.xml"/><Relationship Id="rId18" Type="http://schemas.openxmlformats.org/officeDocument/2006/relationships/slideLayout" Target="../slideLayouts/slideLayout252.xml"/><Relationship Id="rId3" Type="http://schemas.openxmlformats.org/officeDocument/2006/relationships/slideLayout" Target="../slideLayouts/slideLayout237.xml"/><Relationship Id="rId21" Type="http://schemas.openxmlformats.org/officeDocument/2006/relationships/image" Target="../media/image2.png"/><Relationship Id="rId7" Type="http://schemas.openxmlformats.org/officeDocument/2006/relationships/slideLayout" Target="../slideLayouts/slideLayout241.xml"/><Relationship Id="rId12" Type="http://schemas.openxmlformats.org/officeDocument/2006/relationships/slideLayout" Target="../slideLayouts/slideLayout246.xml"/><Relationship Id="rId17" Type="http://schemas.openxmlformats.org/officeDocument/2006/relationships/slideLayout" Target="../slideLayouts/slideLayout251.xml"/><Relationship Id="rId2" Type="http://schemas.openxmlformats.org/officeDocument/2006/relationships/slideLayout" Target="../slideLayouts/slideLayout236.xml"/><Relationship Id="rId16" Type="http://schemas.openxmlformats.org/officeDocument/2006/relationships/slideLayout" Target="../slideLayouts/slideLayout250.xml"/><Relationship Id="rId20" Type="http://schemas.openxmlformats.org/officeDocument/2006/relationships/image" Target="../media/image1.jpg"/><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5" Type="http://schemas.openxmlformats.org/officeDocument/2006/relationships/slideLayout" Target="../slideLayouts/slideLayout249.xml"/><Relationship Id="rId10" Type="http://schemas.openxmlformats.org/officeDocument/2006/relationships/slideLayout" Target="../slideLayouts/slideLayout244.xml"/><Relationship Id="rId19" Type="http://schemas.openxmlformats.org/officeDocument/2006/relationships/theme" Target="../theme/theme14.xml"/><Relationship Id="rId4" Type="http://schemas.openxmlformats.org/officeDocument/2006/relationships/slideLayout" Target="../slideLayouts/slideLayout238.xml"/><Relationship Id="rId9" Type="http://schemas.openxmlformats.org/officeDocument/2006/relationships/slideLayout" Target="../slideLayouts/slideLayout243.xml"/><Relationship Id="rId14" Type="http://schemas.openxmlformats.org/officeDocument/2006/relationships/slideLayout" Target="../slideLayouts/slideLayout24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60.xml"/><Relationship Id="rId13" Type="http://schemas.openxmlformats.org/officeDocument/2006/relationships/slideLayout" Target="../slideLayouts/slideLayout265.xml"/><Relationship Id="rId18" Type="http://schemas.openxmlformats.org/officeDocument/2006/relationships/slideLayout" Target="../slideLayouts/slideLayout270.xml"/><Relationship Id="rId3" Type="http://schemas.openxmlformats.org/officeDocument/2006/relationships/slideLayout" Target="../slideLayouts/slideLayout255.xml"/><Relationship Id="rId21" Type="http://schemas.openxmlformats.org/officeDocument/2006/relationships/image" Target="../media/image2.png"/><Relationship Id="rId7" Type="http://schemas.openxmlformats.org/officeDocument/2006/relationships/slideLayout" Target="../slideLayouts/slideLayout259.xml"/><Relationship Id="rId12" Type="http://schemas.openxmlformats.org/officeDocument/2006/relationships/slideLayout" Target="../slideLayouts/slideLayout264.xml"/><Relationship Id="rId17" Type="http://schemas.openxmlformats.org/officeDocument/2006/relationships/slideLayout" Target="../slideLayouts/slideLayout269.xml"/><Relationship Id="rId2" Type="http://schemas.openxmlformats.org/officeDocument/2006/relationships/slideLayout" Target="../slideLayouts/slideLayout254.xml"/><Relationship Id="rId16" Type="http://schemas.openxmlformats.org/officeDocument/2006/relationships/slideLayout" Target="../slideLayouts/slideLayout268.xml"/><Relationship Id="rId20" Type="http://schemas.openxmlformats.org/officeDocument/2006/relationships/image" Target="../media/image1.jpg"/><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5" Type="http://schemas.openxmlformats.org/officeDocument/2006/relationships/slideLayout" Target="../slideLayouts/slideLayout257.xml"/><Relationship Id="rId15" Type="http://schemas.openxmlformats.org/officeDocument/2006/relationships/slideLayout" Target="../slideLayouts/slideLayout267.xml"/><Relationship Id="rId10" Type="http://schemas.openxmlformats.org/officeDocument/2006/relationships/slideLayout" Target="../slideLayouts/slideLayout262.xml"/><Relationship Id="rId19" Type="http://schemas.openxmlformats.org/officeDocument/2006/relationships/theme" Target="../theme/theme15.xml"/><Relationship Id="rId4" Type="http://schemas.openxmlformats.org/officeDocument/2006/relationships/slideLayout" Target="../slideLayouts/slideLayout256.xml"/><Relationship Id="rId9" Type="http://schemas.openxmlformats.org/officeDocument/2006/relationships/slideLayout" Target="../slideLayouts/slideLayout261.xml"/><Relationship Id="rId14" Type="http://schemas.openxmlformats.org/officeDocument/2006/relationships/slideLayout" Target="../slideLayouts/slideLayout26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78.xml"/><Relationship Id="rId13" Type="http://schemas.openxmlformats.org/officeDocument/2006/relationships/slideLayout" Target="../slideLayouts/slideLayout283.xml"/><Relationship Id="rId18" Type="http://schemas.openxmlformats.org/officeDocument/2006/relationships/slideLayout" Target="../slideLayouts/slideLayout288.xml"/><Relationship Id="rId3" Type="http://schemas.openxmlformats.org/officeDocument/2006/relationships/slideLayout" Target="../slideLayouts/slideLayout273.xml"/><Relationship Id="rId21" Type="http://schemas.openxmlformats.org/officeDocument/2006/relationships/image" Target="../media/image2.png"/><Relationship Id="rId7" Type="http://schemas.openxmlformats.org/officeDocument/2006/relationships/slideLayout" Target="../slideLayouts/slideLayout277.xml"/><Relationship Id="rId12" Type="http://schemas.openxmlformats.org/officeDocument/2006/relationships/slideLayout" Target="../slideLayouts/slideLayout282.xml"/><Relationship Id="rId17" Type="http://schemas.openxmlformats.org/officeDocument/2006/relationships/slideLayout" Target="../slideLayouts/slideLayout287.xml"/><Relationship Id="rId2" Type="http://schemas.openxmlformats.org/officeDocument/2006/relationships/slideLayout" Target="../slideLayouts/slideLayout272.xml"/><Relationship Id="rId16" Type="http://schemas.openxmlformats.org/officeDocument/2006/relationships/slideLayout" Target="../slideLayouts/slideLayout286.xml"/><Relationship Id="rId20" Type="http://schemas.openxmlformats.org/officeDocument/2006/relationships/image" Target="../media/image1.jpg"/><Relationship Id="rId1" Type="http://schemas.openxmlformats.org/officeDocument/2006/relationships/slideLayout" Target="../slideLayouts/slideLayout271.xml"/><Relationship Id="rId6" Type="http://schemas.openxmlformats.org/officeDocument/2006/relationships/slideLayout" Target="../slideLayouts/slideLayout276.xml"/><Relationship Id="rId11" Type="http://schemas.openxmlformats.org/officeDocument/2006/relationships/slideLayout" Target="../slideLayouts/slideLayout281.xml"/><Relationship Id="rId5" Type="http://schemas.openxmlformats.org/officeDocument/2006/relationships/slideLayout" Target="../slideLayouts/slideLayout275.xml"/><Relationship Id="rId15" Type="http://schemas.openxmlformats.org/officeDocument/2006/relationships/slideLayout" Target="../slideLayouts/slideLayout285.xml"/><Relationship Id="rId10" Type="http://schemas.openxmlformats.org/officeDocument/2006/relationships/slideLayout" Target="../slideLayouts/slideLayout280.xml"/><Relationship Id="rId19" Type="http://schemas.openxmlformats.org/officeDocument/2006/relationships/theme" Target="../theme/theme16.xml"/><Relationship Id="rId4" Type="http://schemas.openxmlformats.org/officeDocument/2006/relationships/slideLayout" Target="../slideLayouts/slideLayout274.xml"/><Relationship Id="rId9" Type="http://schemas.openxmlformats.org/officeDocument/2006/relationships/slideLayout" Target="../slideLayouts/slideLayout279.xml"/><Relationship Id="rId14" Type="http://schemas.openxmlformats.org/officeDocument/2006/relationships/slideLayout" Target="../slideLayouts/slideLayout28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96.xml"/><Relationship Id="rId13" Type="http://schemas.openxmlformats.org/officeDocument/2006/relationships/slideLayout" Target="../slideLayouts/slideLayout301.xml"/><Relationship Id="rId18" Type="http://schemas.openxmlformats.org/officeDocument/2006/relationships/slideLayout" Target="../slideLayouts/slideLayout306.xml"/><Relationship Id="rId3" Type="http://schemas.openxmlformats.org/officeDocument/2006/relationships/slideLayout" Target="../slideLayouts/slideLayout291.xml"/><Relationship Id="rId21" Type="http://schemas.openxmlformats.org/officeDocument/2006/relationships/image" Target="../media/image2.png"/><Relationship Id="rId7" Type="http://schemas.openxmlformats.org/officeDocument/2006/relationships/slideLayout" Target="../slideLayouts/slideLayout295.xml"/><Relationship Id="rId12" Type="http://schemas.openxmlformats.org/officeDocument/2006/relationships/slideLayout" Target="../slideLayouts/slideLayout300.xml"/><Relationship Id="rId17" Type="http://schemas.openxmlformats.org/officeDocument/2006/relationships/slideLayout" Target="../slideLayouts/slideLayout305.xml"/><Relationship Id="rId2" Type="http://schemas.openxmlformats.org/officeDocument/2006/relationships/slideLayout" Target="../slideLayouts/slideLayout290.xml"/><Relationship Id="rId16" Type="http://schemas.openxmlformats.org/officeDocument/2006/relationships/slideLayout" Target="../slideLayouts/slideLayout304.xml"/><Relationship Id="rId20" Type="http://schemas.openxmlformats.org/officeDocument/2006/relationships/image" Target="../media/image1.jpg"/><Relationship Id="rId1" Type="http://schemas.openxmlformats.org/officeDocument/2006/relationships/slideLayout" Target="../slideLayouts/slideLayout289.xml"/><Relationship Id="rId6" Type="http://schemas.openxmlformats.org/officeDocument/2006/relationships/slideLayout" Target="../slideLayouts/slideLayout294.xml"/><Relationship Id="rId11" Type="http://schemas.openxmlformats.org/officeDocument/2006/relationships/slideLayout" Target="../slideLayouts/slideLayout299.xml"/><Relationship Id="rId5" Type="http://schemas.openxmlformats.org/officeDocument/2006/relationships/slideLayout" Target="../slideLayouts/slideLayout293.xml"/><Relationship Id="rId15" Type="http://schemas.openxmlformats.org/officeDocument/2006/relationships/slideLayout" Target="../slideLayouts/slideLayout303.xml"/><Relationship Id="rId10" Type="http://schemas.openxmlformats.org/officeDocument/2006/relationships/slideLayout" Target="../slideLayouts/slideLayout298.xml"/><Relationship Id="rId19" Type="http://schemas.openxmlformats.org/officeDocument/2006/relationships/theme" Target="../theme/theme17.xml"/><Relationship Id="rId4" Type="http://schemas.openxmlformats.org/officeDocument/2006/relationships/slideLayout" Target="../slideLayouts/slideLayout292.xml"/><Relationship Id="rId9" Type="http://schemas.openxmlformats.org/officeDocument/2006/relationships/slideLayout" Target="../slideLayouts/slideLayout297.xml"/><Relationship Id="rId14" Type="http://schemas.openxmlformats.org/officeDocument/2006/relationships/slideLayout" Target="../slideLayouts/slideLayout302.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slideLayout" Target="../slideLayouts/slideLayout319.xml"/><Relationship Id="rId18" Type="http://schemas.openxmlformats.org/officeDocument/2006/relationships/slideLayout" Target="../slideLayouts/slideLayout324.xml"/><Relationship Id="rId3" Type="http://schemas.openxmlformats.org/officeDocument/2006/relationships/slideLayout" Target="../slideLayouts/slideLayout309.xml"/><Relationship Id="rId21" Type="http://schemas.openxmlformats.org/officeDocument/2006/relationships/image" Target="../media/image2.png"/><Relationship Id="rId7" Type="http://schemas.openxmlformats.org/officeDocument/2006/relationships/slideLayout" Target="../slideLayouts/slideLayout313.xml"/><Relationship Id="rId12" Type="http://schemas.openxmlformats.org/officeDocument/2006/relationships/slideLayout" Target="../slideLayouts/slideLayout318.xml"/><Relationship Id="rId17" Type="http://schemas.openxmlformats.org/officeDocument/2006/relationships/slideLayout" Target="../slideLayouts/slideLayout323.xml"/><Relationship Id="rId2" Type="http://schemas.openxmlformats.org/officeDocument/2006/relationships/slideLayout" Target="../slideLayouts/slideLayout308.xml"/><Relationship Id="rId16" Type="http://schemas.openxmlformats.org/officeDocument/2006/relationships/slideLayout" Target="../slideLayouts/slideLayout322.xml"/><Relationship Id="rId20" Type="http://schemas.openxmlformats.org/officeDocument/2006/relationships/image" Target="../media/image1.jpg"/><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5" Type="http://schemas.openxmlformats.org/officeDocument/2006/relationships/slideLayout" Target="../slideLayouts/slideLayout311.xml"/><Relationship Id="rId15" Type="http://schemas.openxmlformats.org/officeDocument/2006/relationships/slideLayout" Target="../slideLayouts/slideLayout321.xml"/><Relationship Id="rId10" Type="http://schemas.openxmlformats.org/officeDocument/2006/relationships/slideLayout" Target="../slideLayouts/slideLayout316.xml"/><Relationship Id="rId19" Type="http://schemas.openxmlformats.org/officeDocument/2006/relationships/theme" Target="../theme/theme18.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slideLayout" Target="../slideLayouts/slideLayout32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32.xml"/><Relationship Id="rId13" Type="http://schemas.openxmlformats.org/officeDocument/2006/relationships/slideLayout" Target="../slideLayouts/slideLayout337.xml"/><Relationship Id="rId18" Type="http://schemas.openxmlformats.org/officeDocument/2006/relationships/slideLayout" Target="../slideLayouts/slideLayout342.xml"/><Relationship Id="rId3" Type="http://schemas.openxmlformats.org/officeDocument/2006/relationships/slideLayout" Target="../slideLayouts/slideLayout327.xml"/><Relationship Id="rId21" Type="http://schemas.openxmlformats.org/officeDocument/2006/relationships/image" Target="../media/image2.png"/><Relationship Id="rId7" Type="http://schemas.openxmlformats.org/officeDocument/2006/relationships/slideLayout" Target="../slideLayouts/slideLayout331.xml"/><Relationship Id="rId12" Type="http://schemas.openxmlformats.org/officeDocument/2006/relationships/slideLayout" Target="../slideLayouts/slideLayout336.xml"/><Relationship Id="rId17" Type="http://schemas.openxmlformats.org/officeDocument/2006/relationships/slideLayout" Target="../slideLayouts/slideLayout341.xml"/><Relationship Id="rId2" Type="http://schemas.openxmlformats.org/officeDocument/2006/relationships/slideLayout" Target="../slideLayouts/slideLayout326.xml"/><Relationship Id="rId16" Type="http://schemas.openxmlformats.org/officeDocument/2006/relationships/slideLayout" Target="../slideLayouts/slideLayout340.xml"/><Relationship Id="rId20" Type="http://schemas.openxmlformats.org/officeDocument/2006/relationships/image" Target="../media/image1.jpg"/><Relationship Id="rId1" Type="http://schemas.openxmlformats.org/officeDocument/2006/relationships/slideLayout" Target="../slideLayouts/slideLayout325.xml"/><Relationship Id="rId6" Type="http://schemas.openxmlformats.org/officeDocument/2006/relationships/slideLayout" Target="../slideLayouts/slideLayout330.xml"/><Relationship Id="rId11" Type="http://schemas.openxmlformats.org/officeDocument/2006/relationships/slideLayout" Target="../slideLayouts/slideLayout335.xml"/><Relationship Id="rId5" Type="http://schemas.openxmlformats.org/officeDocument/2006/relationships/slideLayout" Target="../slideLayouts/slideLayout329.xml"/><Relationship Id="rId15" Type="http://schemas.openxmlformats.org/officeDocument/2006/relationships/slideLayout" Target="../slideLayouts/slideLayout339.xml"/><Relationship Id="rId10" Type="http://schemas.openxmlformats.org/officeDocument/2006/relationships/slideLayout" Target="../slideLayouts/slideLayout334.xml"/><Relationship Id="rId19" Type="http://schemas.openxmlformats.org/officeDocument/2006/relationships/theme" Target="../theme/theme19.xml"/><Relationship Id="rId4" Type="http://schemas.openxmlformats.org/officeDocument/2006/relationships/slideLayout" Target="../slideLayouts/slideLayout328.xml"/><Relationship Id="rId9" Type="http://schemas.openxmlformats.org/officeDocument/2006/relationships/slideLayout" Target="../slideLayouts/slideLayout333.xml"/><Relationship Id="rId14" Type="http://schemas.openxmlformats.org/officeDocument/2006/relationships/slideLayout" Target="../slideLayouts/slideLayout3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image" Target="../media/image2.png"/><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jp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50.xml"/><Relationship Id="rId13" Type="http://schemas.openxmlformats.org/officeDocument/2006/relationships/slideLayout" Target="../slideLayouts/slideLayout355.xml"/><Relationship Id="rId18" Type="http://schemas.openxmlformats.org/officeDocument/2006/relationships/slideLayout" Target="../slideLayouts/slideLayout360.xml"/><Relationship Id="rId3" Type="http://schemas.openxmlformats.org/officeDocument/2006/relationships/slideLayout" Target="../slideLayouts/slideLayout345.xml"/><Relationship Id="rId21" Type="http://schemas.openxmlformats.org/officeDocument/2006/relationships/image" Target="../media/image2.png"/><Relationship Id="rId7" Type="http://schemas.openxmlformats.org/officeDocument/2006/relationships/slideLayout" Target="../slideLayouts/slideLayout349.xml"/><Relationship Id="rId12" Type="http://schemas.openxmlformats.org/officeDocument/2006/relationships/slideLayout" Target="../slideLayouts/slideLayout354.xml"/><Relationship Id="rId17" Type="http://schemas.openxmlformats.org/officeDocument/2006/relationships/slideLayout" Target="../slideLayouts/slideLayout359.xml"/><Relationship Id="rId2" Type="http://schemas.openxmlformats.org/officeDocument/2006/relationships/slideLayout" Target="../slideLayouts/slideLayout344.xml"/><Relationship Id="rId16" Type="http://schemas.openxmlformats.org/officeDocument/2006/relationships/slideLayout" Target="../slideLayouts/slideLayout358.xml"/><Relationship Id="rId20" Type="http://schemas.openxmlformats.org/officeDocument/2006/relationships/image" Target="../media/image1.jpg"/><Relationship Id="rId1" Type="http://schemas.openxmlformats.org/officeDocument/2006/relationships/slideLayout" Target="../slideLayouts/slideLayout343.xml"/><Relationship Id="rId6" Type="http://schemas.openxmlformats.org/officeDocument/2006/relationships/slideLayout" Target="../slideLayouts/slideLayout348.xml"/><Relationship Id="rId11" Type="http://schemas.openxmlformats.org/officeDocument/2006/relationships/slideLayout" Target="../slideLayouts/slideLayout353.xml"/><Relationship Id="rId5" Type="http://schemas.openxmlformats.org/officeDocument/2006/relationships/slideLayout" Target="../slideLayouts/slideLayout347.xml"/><Relationship Id="rId15" Type="http://schemas.openxmlformats.org/officeDocument/2006/relationships/slideLayout" Target="../slideLayouts/slideLayout357.xml"/><Relationship Id="rId10" Type="http://schemas.openxmlformats.org/officeDocument/2006/relationships/slideLayout" Target="../slideLayouts/slideLayout352.xml"/><Relationship Id="rId19" Type="http://schemas.openxmlformats.org/officeDocument/2006/relationships/theme" Target="../theme/theme20.xml"/><Relationship Id="rId4" Type="http://schemas.openxmlformats.org/officeDocument/2006/relationships/slideLayout" Target="../slideLayouts/slideLayout346.xml"/><Relationship Id="rId9" Type="http://schemas.openxmlformats.org/officeDocument/2006/relationships/slideLayout" Target="../slideLayouts/slideLayout351.xml"/><Relationship Id="rId14" Type="http://schemas.openxmlformats.org/officeDocument/2006/relationships/slideLayout" Target="../slideLayouts/slideLayout356.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68.xml"/><Relationship Id="rId13" Type="http://schemas.openxmlformats.org/officeDocument/2006/relationships/slideLayout" Target="../slideLayouts/slideLayout373.xml"/><Relationship Id="rId18" Type="http://schemas.openxmlformats.org/officeDocument/2006/relationships/slideLayout" Target="../slideLayouts/slideLayout378.xml"/><Relationship Id="rId3" Type="http://schemas.openxmlformats.org/officeDocument/2006/relationships/slideLayout" Target="../slideLayouts/slideLayout363.xml"/><Relationship Id="rId21" Type="http://schemas.openxmlformats.org/officeDocument/2006/relationships/image" Target="../media/image2.png"/><Relationship Id="rId7" Type="http://schemas.openxmlformats.org/officeDocument/2006/relationships/slideLayout" Target="../slideLayouts/slideLayout367.xml"/><Relationship Id="rId12" Type="http://schemas.openxmlformats.org/officeDocument/2006/relationships/slideLayout" Target="../slideLayouts/slideLayout372.xml"/><Relationship Id="rId17" Type="http://schemas.openxmlformats.org/officeDocument/2006/relationships/slideLayout" Target="../slideLayouts/slideLayout377.xml"/><Relationship Id="rId2" Type="http://schemas.openxmlformats.org/officeDocument/2006/relationships/slideLayout" Target="../slideLayouts/slideLayout362.xml"/><Relationship Id="rId16" Type="http://schemas.openxmlformats.org/officeDocument/2006/relationships/slideLayout" Target="../slideLayouts/slideLayout376.xml"/><Relationship Id="rId20" Type="http://schemas.openxmlformats.org/officeDocument/2006/relationships/image" Target="../media/image1.jpg"/><Relationship Id="rId1" Type="http://schemas.openxmlformats.org/officeDocument/2006/relationships/slideLayout" Target="../slideLayouts/slideLayout361.xml"/><Relationship Id="rId6" Type="http://schemas.openxmlformats.org/officeDocument/2006/relationships/slideLayout" Target="../slideLayouts/slideLayout366.xml"/><Relationship Id="rId11" Type="http://schemas.openxmlformats.org/officeDocument/2006/relationships/slideLayout" Target="../slideLayouts/slideLayout371.xml"/><Relationship Id="rId5" Type="http://schemas.openxmlformats.org/officeDocument/2006/relationships/slideLayout" Target="../slideLayouts/slideLayout365.xml"/><Relationship Id="rId15" Type="http://schemas.openxmlformats.org/officeDocument/2006/relationships/slideLayout" Target="../slideLayouts/slideLayout375.xml"/><Relationship Id="rId10" Type="http://schemas.openxmlformats.org/officeDocument/2006/relationships/slideLayout" Target="../slideLayouts/slideLayout370.xml"/><Relationship Id="rId19" Type="http://schemas.openxmlformats.org/officeDocument/2006/relationships/theme" Target="../theme/theme21.xml"/><Relationship Id="rId4" Type="http://schemas.openxmlformats.org/officeDocument/2006/relationships/slideLayout" Target="../slideLayouts/slideLayout364.xml"/><Relationship Id="rId9" Type="http://schemas.openxmlformats.org/officeDocument/2006/relationships/slideLayout" Target="../slideLayouts/slideLayout369.xml"/><Relationship Id="rId14" Type="http://schemas.openxmlformats.org/officeDocument/2006/relationships/slideLayout" Target="../slideLayouts/slideLayout374.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386.xml"/><Relationship Id="rId13" Type="http://schemas.openxmlformats.org/officeDocument/2006/relationships/slideLayout" Target="../slideLayouts/slideLayout391.xml"/><Relationship Id="rId18" Type="http://schemas.openxmlformats.org/officeDocument/2006/relationships/slideLayout" Target="../slideLayouts/slideLayout396.xml"/><Relationship Id="rId3" Type="http://schemas.openxmlformats.org/officeDocument/2006/relationships/slideLayout" Target="../slideLayouts/slideLayout381.xml"/><Relationship Id="rId21" Type="http://schemas.openxmlformats.org/officeDocument/2006/relationships/image" Target="../media/image2.png"/><Relationship Id="rId7" Type="http://schemas.openxmlformats.org/officeDocument/2006/relationships/slideLayout" Target="../slideLayouts/slideLayout385.xml"/><Relationship Id="rId12" Type="http://schemas.openxmlformats.org/officeDocument/2006/relationships/slideLayout" Target="../slideLayouts/slideLayout390.xml"/><Relationship Id="rId17" Type="http://schemas.openxmlformats.org/officeDocument/2006/relationships/slideLayout" Target="../slideLayouts/slideLayout395.xml"/><Relationship Id="rId2" Type="http://schemas.openxmlformats.org/officeDocument/2006/relationships/slideLayout" Target="../slideLayouts/slideLayout380.xml"/><Relationship Id="rId16" Type="http://schemas.openxmlformats.org/officeDocument/2006/relationships/slideLayout" Target="../slideLayouts/slideLayout394.xml"/><Relationship Id="rId20" Type="http://schemas.openxmlformats.org/officeDocument/2006/relationships/image" Target="../media/image1.jpg"/><Relationship Id="rId1" Type="http://schemas.openxmlformats.org/officeDocument/2006/relationships/slideLayout" Target="../slideLayouts/slideLayout379.xml"/><Relationship Id="rId6" Type="http://schemas.openxmlformats.org/officeDocument/2006/relationships/slideLayout" Target="../slideLayouts/slideLayout384.xml"/><Relationship Id="rId11" Type="http://schemas.openxmlformats.org/officeDocument/2006/relationships/slideLayout" Target="../slideLayouts/slideLayout389.xml"/><Relationship Id="rId5" Type="http://schemas.openxmlformats.org/officeDocument/2006/relationships/slideLayout" Target="../slideLayouts/slideLayout383.xml"/><Relationship Id="rId15" Type="http://schemas.openxmlformats.org/officeDocument/2006/relationships/slideLayout" Target="../slideLayouts/slideLayout393.xml"/><Relationship Id="rId10" Type="http://schemas.openxmlformats.org/officeDocument/2006/relationships/slideLayout" Target="../slideLayouts/slideLayout388.xml"/><Relationship Id="rId19" Type="http://schemas.openxmlformats.org/officeDocument/2006/relationships/theme" Target="../theme/theme22.xml"/><Relationship Id="rId4" Type="http://schemas.openxmlformats.org/officeDocument/2006/relationships/slideLayout" Target="../slideLayouts/slideLayout382.xml"/><Relationship Id="rId9" Type="http://schemas.openxmlformats.org/officeDocument/2006/relationships/slideLayout" Target="../slideLayouts/slideLayout387.xml"/><Relationship Id="rId14" Type="http://schemas.openxmlformats.org/officeDocument/2006/relationships/slideLayout" Target="../slideLayouts/slideLayout392.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slideLayout" Target="../slideLayouts/slideLayout409.xml"/><Relationship Id="rId18" Type="http://schemas.openxmlformats.org/officeDocument/2006/relationships/slideLayout" Target="../slideLayouts/slideLayout414.xml"/><Relationship Id="rId3" Type="http://schemas.openxmlformats.org/officeDocument/2006/relationships/slideLayout" Target="../slideLayouts/slideLayout399.xml"/><Relationship Id="rId21" Type="http://schemas.openxmlformats.org/officeDocument/2006/relationships/image" Target="../media/image2.png"/><Relationship Id="rId7" Type="http://schemas.openxmlformats.org/officeDocument/2006/relationships/slideLayout" Target="../slideLayouts/slideLayout403.xml"/><Relationship Id="rId12" Type="http://schemas.openxmlformats.org/officeDocument/2006/relationships/slideLayout" Target="../slideLayouts/slideLayout408.xml"/><Relationship Id="rId17" Type="http://schemas.openxmlformats.org/officeDocument/2006/relationships/slideLayout" Target="../slideLayouts/slideLayout413.xml"/><Relationship Id="rId2" Type="http://schemas.openxmlformats.org/officeDocument/2006/relationships/slideLayout" Target="../slideLayouts/slideLayout398.xml"/><Relationship Id="rId16" Type="http://schemas.openxmlformats.org/officeDocument/2006/relationships/slideLayout" Target="../slideLayouts/slideLayout412.xml"/><Relationship Id="rId20" Type="http://schemas.openxmlformats.org/officeDocument/2006/relationships/image" Target="../media/image1.jpg"/><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5" Type="http://schemas.openxmlformats.org/officeDocument/2006/relationships/slideLayout" Target="../slideLayouts/slideLayout411.xml"/><Relationship Id="rId10" Type="http://schemas.openxmlformats.org/officeDocument/2006/relationships/slideLayout" Target="../slideLayouts/slideLayout406.xml"/><Relationship Id="rId19" Type="http://schemas.openxmlformats.org/officeDocument/2006/relationships/theme" Target="../theme/theme23.xml"/><Relationship Id="rId4" Type="http://schemas.openxmlformats.org/officeDocument/2006/relationships/slideLayout" Target="../slideLayouts/slideLayout400.xml"/><Relationship Id="rId9" Type="http://schemas.openxmlformats.org/officeDocument/2006/relationships/slideLayout" Target="../slideLayouts/slideLayout405.xml"/><Relationship Id="rId14" Type="http://schemas.openxmlformats.org/officeDocument/2006/relationships/slideLayout" Target="../slideLayouts/slideLayout410.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422.xml"/><Relationship Id="rId13" Type="http://schemas.openxmlformats.org/officeDocument/2006/relationships/slideLayout" Target="../slideLayouts/slideLayout427.xml"/><Relationship Id="rId18" Type="http://schemas.openxmlformats.org/officeDocument/2006/relationships/slideLayout" Target="../slideLayouts/slideLayout432.xml"/><Relationship Id="rId3" Type="http://schemas.openxmlformats.org/officeDocument/2006/relationships/slideLayout" Target="../slideLayouts/slideLayout417.xml"/><Relationship Id="rId21" Type="http://schemas.openxmlformats.org/officeDocument/2006/relationships/image" Target="../media/image2.png"/><Relationship Id="rId7" Type="http://schemas.openxmlformats.org/officeDocument/2006/relationships/slideLayout" Target="../slideLayouts/slideLayout421.xml"/><Relationship Id="rId12" Type="http://schemas.openxmlformats.org/officeDocument/2006/relationships/slideLayout" Target="../slideLayouts/slideLayout426.xml"/><Relationship Id="rId17" Type="http://schemas.openxmlformats.org/officeDocument/2006/relationships/slideLayout" Target="../slideLayouts/slideLayout431.xml"/><Relationship Id="rId2" Type="http://schemas.openxmlformats.org/officeDocument/2006/relationships/slideLayout" Target="../slideLayouts/slideLayout416.xml"/><Relationship Id="rId16" Type="http://schemas.openxmlformats.org/officeDocument/2006/relationships/slideLayout" Target="../slideLayouts/slideLayout430.xml"/><Relationship Id="rId20" Type="http://schemas.openxmlformats.org/officeDocument/2006/relationships/image" Target="../media/image1.jpg"/><Relationship Id="rId1" Type="http://schemas.openxmlformats.org/officeDocument/2006/relationships/slideLayout" Target="../slideLayouts/slideLayout415.xml"/><Relationship Id="rId6" Type="http://schemas.openxmlformats.org/officeDocument/2006/relationships/slideLayout" Target="../slideLayouts/slideLayout420.xml"/><Relationship Id="rId11" Type="http://schemas.openxmlformats.org/officeDocument/2006/relationships/slideLayout" Target="../slideLayouts/slideLayout425.xml"/><Relationship Id="rId5" Type="http://schemas.openxmlformats.org/officeDocument/2006/relationships/slideLayout" Target="../slideLayouts/slideLayout419.xml"/><Relationship Id="rId15" Type="http://schemas.openxmlformats.org/officeDocument/2006/relationships/slideLayout" Target="../slideLayouts/slideLayout429.xml"/><Relationship Id="rId10" Type="http://schemas.openxmlformats.org/officeDocument/2006/relationships/slideLayout" Target="../slideLayouts/slideLayout424.xml"/><Relationship Id="rId19" Type="http://schemas.openxmlformats.org/officeDocument/2006/relationships/theme" Target="../theme/theme24.xml"/><Relationship Id="rId4" Type="http://schemas.openxmlformats.org/officeDocument/2006/relationships/slideLayout" Target="../slideLayouts/slideLayout418.xml"/><Relationship Id="rId9" Type="http://schemas.openxmlformats.org/officeDocument/2006/relationships/slideLayout" Target="../slideLayouts/slideLayout423.xml"/><Relationship Id="rId14" Type="http://schemas.openxmlformats.org/officeDocument/2006/relationships/slideLayout" Target="../slideLayouts/slideLayout428.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440.xml"/><Relationship Id="rId13" Type="http://schemas.openxmlformats.org/officeDocument/2006/relationships/slideLayout" Target="../slideLayouts/slideLayout445.xml"/><Relationship Id="rId18" Type="http://schemas.openxmlformats.org/officeDocument/2006/relationships/slideLayout" Target="../slideLayouts/slideLayout450.xml"/><Relationship Id="rId3" Type="http://schemas.openxmlformats.org/officeDocument/2006/relationships/slideLayout" Target="../slideLayouts/slideLayout435.xml"/><Relationship Id="rId21" Type="http://schemas.openxmlformats.org/officeDocument/2006/relationships/image" Target="../media/image2.png"/><Relationship Id="rId7" Type="http://schemas.openxmlformats.org/officeDocument/2006/relationships/slideLayout" Target="../slideLayouts/slideLayout439.xml"/><Relationship Id="rId12" Type="http://schemas.openxmlformats.org/officeDocument/2006/relationships/slideLayout" Target="../slideLayouts/slideLayout444.xml"/><Relationship Id="rId17" Type="http://schemas.openxmlformats.org/officeDocument/2006/relationships/slideLayout" Target="../slideLayouts/slideLayout449.xml"/><Relationship Id="rId2" Type="http://schemas.openxmlformats.org/officeDocument/2006/relationships/slideLayout" Target="../slideLayouts/slideLayout434.xml"/><Relationship Id="rId16" Type="http://schemas.openxmlformats.org/officeDocument/2006/relationships/slideLayout" Target="../slideLayouts/slideLayout448.xml"/><Relationship Id="rId20" Type="http://schemas.openxmlformats.org/officeDocument/2006/relationships/image" Target="../media/image1.jpg"/><Relationship Id="rId1" Type="http://schemas.openxmlformats.org/officeDocument/2006/relationships/slideLayout" Target="../slideLayouts/slideLayout433.xml"/><Relationship Id="rId6" Type="http://schemas.openxmlformats.org/officeDocument/2006/relationships/slideLayout" Target="../slideLayouts/slideLayout438.xml"/><Relationship Id="rId11" Type="http://schemas.openxmlformats.org/officeDocument/2006/relationships/slideLayout" Target="../slideLayouts/slideLayout443.xml"/><Relationship Id="rId5" Type="http://schemas.openxmlformats.org/officeDocument/2006/relationships/slideLayout" Target="../slideLayouts/slideLayout437.xml"/><Relationship Id="rId15" Type="http://schemas.openxmlformats.org/officeDocument/2006/relationships/slideLayout" Target="../slideLayouts/slideLayout447.xml"/><Relationship Id="rId10" Type="http://schemas.openxmlformats.org/officeDocument/2006/relationships/slideLayout" Target="../slideLayouts/slideLayout442.xml"/><Relationship Id="rId19" Type="http://schemas.openxmlformats.org/officeDocument/2006/relationships/theme" Target="../theme/theme25.xml"/><Relationship Id="rId4" Type="http://schemas.openxmlformats.org/officeDocument/2006/relationships/slideLayout" Target="../slideLayouts/slideLayout436.xml"/><Relationship Id="rId9" Type="http://schemas.openxmlformats.org/officeDocument/2006/relationships/slideLayout" Target="../slideLayouts/slideLayout441.xml"/><Relationship Id="rId14" Type="http://schemas.openxmlformats.org/officeDocument/2006/relationships/slideLayout" Target="../slideLayouts/slideLayout446.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458.xml"/><Relationship Id="rId13" Type="http://schemas.openxmlformats.org/officeDocument/2006/relationships/slideLayout" Target="../slideLayouts/slideLayout463.xml"/><Relationship Id="rId18" Type="http://schemas.openxmlformats.org/officeDocument/2006/relationships/slideLayout" Target="../slideLayouts/slideLayout468.xml"/><Relationship Id="rId3" Type="http://schemas.openxmlformats.org/officeDocument/2006/relationships/slideLayout" Target="../slideLayouts/slideLayout453.xml"/><Relationship Id="rId21" Type="http://schemas.openxmlformats.org/officeDocument/2006/relationships/image" Target="../media/image2.png"/><Relationship Id="rId7" Type="http://schemas.openxmlformats.org/officeDocument/2006/relationships/slideLayout" Target="../slideLayouts/slideLayout457.xml"/><Relationship Id="rId12" Type="http://schemas.openxmlformats.org/officeDocument/2006/relationships/slideLayout" Target="../slideLayouts/slideLayout462.xml"/><Relationship Id="rId17" Type="http://schemas.openxmlformats.org/officeDocument/2006/relationships/slideLayout" Target="../slideLayouts/slideLayout467.xml"/><Relationship Id="rId2" Type="http://schemas.openxmlformats.org/officeDocument/2006/relationships/slideLayout" Target="../slideLayouts/slideLayout452.xml"/><Relationship Id="rId16" Type="http://schemas.openxmlformats.org/officeDocument/2006/relationships/slideLayout" Target="../slideLayouts/slideLayout466.xml"/><Relationship Id="rId20" Type="http://schemas.openxmlformats.org/officeDocument/2006/relationships/image" Target="../media/image1.jpg"/><Relationship Id="rId1" Type="http://schemas.openxmlformats.org/officeDocument/2006/relationships/slideLayout" Target="../slideLayouts/slideLayout451.xml"/><Relationship Id="rId6" Type="http://schemas.openxmlformats.org/officeDocument/2006/relationships/slideLayout" Target="../slideLayouts/slideLayout456.xml"/><Relationship Id="rId11" Type="http://schemas.openxmlformats.org/officeDocument/2006/relationships/slideLayout" Target="../slideLayouts/slideLayout461.xml"/><Relationship Id="rId5" Type="http://schemas.openxmlformats.org/officeDocument/2006/relationships/slideLayout" Target="../slideLayouts/slideLayout455.xml"/><Relationship Id="rId15" Type="http://schemas.openxmlformats.org/officeDocument/2006/relationships/slideLayout" Target="../slideLayouts/slideLayout465.xml"/><Relationship Id="rId10" Type="http://schemas.openxmlformats.org/officeDocument/2006/relationships/slideLayout" Target="../slideLayouts/slideLayout460.xml"/><Relationship Id="rId19" Type="http://schemas.openxmlformats.org/officeDocument/2006/relationships/theme" Target="../theme/theme26.xml"/><Relationship Id="rId4" Type="http://schemas.openxmlformats.org/officeDocument/2006/relationships/slideLayout" Target="../slideLayouts/slideLayout454.xml"/><Relationship Id="rId9" Type="http://schemas.openxmlformats.org/officeDocument/2006/relationships/slideLayout" Target="../slideLayouts/slideLayout459.xml"/><Relationship Id="rId14" Type="http://schemas.openxmlformats.org/officeDocument/2006/relationships/slideLayout" Target="../slideLayouts/slideLayout464.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476.xml"/><Relationship Id="rId13" Type="http://schemas.openxmlformats.org/officeDocument/2006/relationships/slideLayout" Target="../slideLayouts/slideLayout481.xml"/><Relationship Id="rId18" Type="http://schemas.openxmlformats.org/officeDocument/2006/relationships/slideLayout" Target="../slideLayouts/slideLayout486.xml"/><Relationship Id="rId3" Type="http://schemas.openxmlformats.org/officeDocument/2006/relationships/slideLayout" Target="../slideLayouts/slideLayout471.xml"/><Relationship Id="rId21" Type="http://schemas.openxmlformats.org/officeDocument/2006/relationships/image" Target="../media/image2.png"/><Relationship Id="rId7" Type="http://schemas.openxmlformats.org/officeDocument/2006/relationships/slideLayout" Target="../slideLayouts/slideLayout475.xml"/><Relationship Id="rId12" Type="http://schemas.openxmlformats.org/officeDocument/2006/relationships/slideLayout" Target="../slideLayouts/slideLayout480.xml"/><Relationship Id="rId17" Type="http://schemas.openxmlformats.org/officeDocument/2006/relationships/slideLayout" Target="../slideLayouts/slideLayout485.xml"/><Relationship Id="rId2" Type="http://schemas.openxmlformats.org/officeDocument/2006/relationships/slideLayout" Target="../slideLayouts/slideLayout470.xml"/><Relationship Id="rId16" Type="http://schemas.openxmlformats.org/officeDocument/2006/relationships/slideLayout" Target="../slideLayouts/slideLayout484.xml"/><Relationship Id="rId20" Type="http://schemas.openxmlformats.org/officeDocument/2006/relationships/image" Target="../media/image1.jpg"/><Relationship Id="rId1" Type="http://schemas.openxmlformats.org/officeDocument/2006/relationships/slideLayout" Target="../slideLayouts/slideLayout469.xml"/><Relationship Id="rId6" Type="http://schemas.openxmlformats.org/officeDocument/2006/relationships/slideLayout" Target="../slideLayouts/slideLayout474.xml"/><Relationship Id="rId11" Type="http://schemas.openxmlformats.org/officeDocument/2006/relationships/slideLayout" Target="../slideLayouts/slideLayout479.xml"/><Relationship Id="rId5" Type="http://schemas.openxmlformats.org/officeDocument/2006/relationships/slideLayout" Target="../slideLayouts/slideLayout473.xml"/><Relationship Id="rId15" Type="http://schemas.openxmlformats.org/officeDocument/2006/relationships/slideLayout" Target="../slideLayouts/slideLayout483.xml"/><Relationship Id="rId10" Type="http://schemas.openxmlformats.org/officeDocument/2006/relationships/slideLayout" Target="../slideLayouts/slideLayout478.xml"/><Relationship Id="rId19" Type="http://schemas.openxmlformats.org/officeDocument/2006/relationships/theme" Target="../theme/theme27.xml"/><Relationship Id="rId4" Type="http://schemas.openxmlformats.org/officeDocument/2006/relationships/slideLayout" Target="../slideLayouts/slideLayout472.xml"/><Relationship Id="rId9" Type="http://schemas.openxmlformats.org/officeDocument/2006/relationships/slideLayout" Target="../slideLayouts/slideLayout477.xml"/><Relationship Id="rId14" Type="http://schemas.openxmlformats.org/officeDocument/2006/relationships/slideLayout" Target="../slideLayouts/slideLayout482.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494.xml"/><Relationship Id="rId13" Type="http://schemas.openxmlformats.org/officeDocument/2006/relationships/slideLayout" Target="../slideLayouts/slideLayout499.xml"/><Relationship Id="rId18" Type="http://schemas.openxmlformats.org/officeDocument/2006/relationships/slideLayout" Target="../slideLayouts/slideLayout504.xml"/><Relationship Id="rId3" Type="http://schemas.openxmlformats.org/officeDocument/2006/relationships/slideLayout" Target="../slideLayouts/slideLayout489.xml"/><Relationship Id="rId21" Type="http://schemas.openxmlformats.org/officeDocument/2006/relationships/image" Target="../media/image2.png"/><Relationship Id="rId7" Type="http://schemas.openxmlformats.org/officeDocument/2006/relationships/slideLayout" Target="../slideLayouts/slideLayout493.xml"/><Relationship Id="rId12" Type="http://schemas.openxmlformats.org/officeDocument/2006/relationships/slideLayout" Target="../slideLayouts/slideLayout498.xml"/><Relationship Id="rId17" Type="http://schemas.openxmlformats.org/officeDocument/2006/relationships/slideLayout" Target="../slideLayouts/slideLayout503.xml"/><Relationship Id="rId2" Type="http://schemas.openxmlformats.org/officeDocument/2006/relationships/slideLayout" Target="../slideLayouts/slideLayout488.xml"/><Relationship Id="rId16" Type="http://schemas.openxmlformats.org/officeDocument/2006/relationships/slideLayout" Target="../slideLayouts/slideLayout502.xml"/><Relationship Id="rId20" Type="http://schemas.openxmlformats.org/officeDocument/2006/relationships/image" Target="../media/image1.jpg"/><Relationship Id="rId1" Type="http://schemas.openxmlformats.org/officeDocument/2006/relationships/slideLayout" Target="../slideLayouts/slideLayout487.xml"/><Relationship Id="rId6" Type="http://schemas.openxmlformats.org/officeDocument/2006/relationships/slideLayout" Target="../slideLayouts/slideLayout492.xml"/><Relationship Id="rId11" Type="http://schemas.openxmlformats.org/officeDocument/2006/relationships/slideLayout" Target="../slideLayouts/slideLayout497.xml"/><Relationship Id="rId5" Type="http://schemas.openxmlformats.org/officeDocument/2006/relationships/slideLayout" Target="../slideLayouts/slideLayout491.xml"/><Relationship Id="rId15" Type="http://schemas.openxmlformats.org/officeDocument/2006/relationships/slideLayout" Target="../slideLayouts/slideLayout501.xml"/><Relationship Id="rId10" Type="http://schemas.openxmlformats.org/officeDocument/2006/relationships/slideLayout" Target="../slideLayouts/slideLayout496.xml"/><Relationship Id="rId19" Type="http://schemas.openxmlformats.org/officeDocument/2006/relationships/theme" Target="../theme/theme28.xml"/><Relationship Id="rId4" Type="http://schemas.openxmlformats.org/officeDocument/2006/relationships/slideLayout" Target="../slideLayouts/slideLayout490.xml"/><Relationship Id="rId9" Type="http://schemas.openxmlformats.org/officeDocument/2006/relationships/slideLayout" Target="../slideLayouts/slideLayout495.xml"/><Relationship Id="rId14" Type="http://schemas.openxmlformats.org/officeDocument/2006/relationships/slideLayout" Target="../slideLayouts/slideLayout500.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512.xml"/><Relationship Id="rId13" Type="http://schemas.openxmlformats.org/officeDocument/2006/relationships/slideLayout" Target="../slideLayouts/slideLayout517.xml"/><Relationship Id="rId18" Type="http://schemas.openxmlformats.org/officeDocument/2006/relationships/slideLayout" Target="../slideLayouts/slideLayout522.xml"/><Relationship Id="rId3" Type="http://schemas.openxmlformats.org/officeDocument/2006/relationships/slideLayout" Target="../slideLayouts/slideLayout507.xml"/><Relationship Id="rId21" Type="http://schemas.openxmlformats.org/officeDocument/2006/relationships/image" Target="../media/image2.png"/><Relationship Id="rId7" Type="http://schemas.openxmlformats.org/officeDocument/2006/relationships/slideLayout" Target="../slideLayouts/slideLayout511.xml"/><Relationship Id="rId12" Type="http://schemas.openxmlformats.org/officeDocument/2006/relationships/slideLayout" Target="../slideLayouts/slideLayout516.xml"/><Relationship Id="rId17" Type="http://schemas.openxmlformats.org/officeDocument/2006/relationships/slideLayout" Target="../slideLayouts/slideLayout521.xml"/><Relationship Id="rId2" Type="http://schemas.openxmlformats.org/officeDocument/2006/relationships/slideLayout" Target="../slideLayouts/slideLayout506.xml"/><Relationship Id="rId16" Type="http://schemas.openxmlformats.org/officeDocument/2006/relationships/slideLayout" Target="../slideLayouts/slideLayout520.xml"/><Relationship Id="rId20" Type="http://schemas.openxmlformats.org/officeDocument/2006/relationships/image" Target="../media/image1.jpg"/><Relationship Id="rId1" Type="http://schemas.openxmlformats.org/officeDocument/2006/relationships/slideLayout" Target="../slideLayouts/slideLayout505.xml"/><Relationship Id="rId6" Type="http://schemas.openxmlformats.org/officeDocument/2006/relationships/slideLayout" Target="../slideLayouts/slideLayout510.xml"/><Relationship Id="rId11" Type="http://schemas.openxmlformats.org/officeDocument/2006/relationships/slideLayout" Target="../slideLayouts/slideLayout515.xml"/><Relationship Id="rId5" Type="http://schemas.openxmlformats.org/officeDocument/2006/relationships/slideLayout" Target="../slideLayouts/slideLayout509.xml"/><Relationship Id="rId15" Type="http://schemas.openxmlformats.org/officeDocument/2006/relationships/slideLayout" Target="../slideLayouts/slideLayout519.xml"/><Relationship Id="rId10" Type="http://schemas.openxmlformats.org/officeDocument/2006/relationships/slideLayout" Target="../slideLayouts/slideLayout514.xml"/><Relationship Id="rId19" Type="http://schemas.openxmlformats.org/officeDocument/2006/relationships/theme" Target="../theme/theme29.xml"/><Relationship Id="rId4" Type="http://schemas.openxmlformats.org/officeDocument/2006/relationships/slideLayout" Target="../slideLayouts/slideLayout508.xml"/><Relationship Id="rId9" Type="http://schemas.openxmlformats.org/officeDocument/2006/relationships/slideLayout" Target="../slideLayouts/slideLayout513.xml"/><Relationship Id="rId14" Type="http://schemas.openxmlformats.org/officeDocument/2006/relationships/slideLayout" Target="../slideLayouts/slideLayout5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image" Target="../media/image2.png"/><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image" Target="../media/image1.jp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theme" Target="../theme/theme3.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530.xml"/><Relationship Id="rId13" Type="http://schemas.openxmlformats.org/officeDocument/2006/relationships/slideLayout" Target="../slideLayouts/slideLayout535.xml"/><Relationship Id="rId18" Type="http://schemas.openxmlformats.org/officeDocument/2006/relationships/slideLayout" Target="../slideLayouts/slideLayout540.xml"/><Relationship Id="rId3" Type="http://schemas.openxmlformats.org/officeDocument/2006/relationships/slideLayout" Target="../slideLayouts/slideLayout525.xml"/><Relationship Id="rId21" Type="http://schemas.openxmlformats.org/officeDocument/2006/relationships/image" Target="../media/image2.png"/><Relationship Id="rId7" Type="http://schemas.openxmlformats.org/officeDocument/2006/relationships/slideLayout" Target="../slideLayouts/slideLayout529.xml"/><Relationship Id="rId12" Type="http://schemas.openxmlformats.org/officeDocument/2006/relationships/slideLayout" Target="../slideLayouts/slideLayout534.xml"/><Relationship Id="rId17" Type="http://schemas.openxmlformats.org/officeDocument/2006/relationships/slideLayout" Target="../slideLayouts/slideLayout539.xml"/><Relationship Id="rId2" Type="http://schemas.openxmlformats.org/officeDocument/2006/relationships/slideLayout" Target="../slideLayouts/slideLayout524.xml"/><Relationship Id="rId16" Type="http://schemas.openxmlformats.org/officeDocument/2006/relationships/slideLayout" Target="../slideLayouts/slideLayout538.xml"/><Relationship Id="rId20" Type="http://schemas.openxmlformats.org/officeDocument/2006/relationships/image" Target="../media/image1.jpg"/><Relationship Id="rId1" Type="http://schemas.openxmlformats.org/officeDocument/2006/relationships/slideLayout" Target="../slideLayouts/slideLayout523.xml"/><Relationship Id="rId6" Type="http://schemas.openxmlformats.org/officeDocument/2006/relationships/slideLayout" Target="../slideLayouts/slideLayout528.xml"/><Relationship Id="rId11" Type="http://schemas.openxmlformats.org/officeDocument/2006/relationships/slideLayout" Target="../slideLayouts/slideLayout533.xml"/><Relationship Id="rId5" Type="http://schemas.openxmlformats.org/officeDocument/2006/relationships/slideLayout" Target="../slideLayouts/slideLayout527.xml"/><Relationship Id="rId15" Type="http://schemas.openxmlformats.org/officeDocument/2006/relationships/slideLayout" Target="../slideLayouts/slideLayout537.xml"/><Relationship Id="rId10" Type="http://schemas.openxmlformats.org/officeDocument/2006/relationships/slideLayout" Target="../slideLayouts/slideLayout532.xml"/><Relationship Id="rId19" Type="http://schemas.openxmlformats.org/officeDocument/2006/relationships/theme" Target="../theme/theme30.xml"/><Relationship Id="rId4" Type="http://schemas.openxmlformats.org/officeDocument/2006/relationships/slideLayout" Target="../slideLayouts/slideLayout526.xml"/><Relationship Id="rId9" Type="http://schemas.openxmlformats.org/officeDocument/2006/relationships/slideLayout" Target="../slideLayouts/slideLayout531.xml"/><Relationship Id="rId14" Type="http://schemas.openxmlformats.org/officeDocument/2006/relationships/slideLayout" Target="../slideLayouts/slideLayout536.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548.xml"/><Relationship Id="rId13" Type="http://schemas.openxmlformats.org/officeDocument/2006/relationships/slideLayout" Target="../slideLayouts/slideLayout553.xml"/><Relationship Id="rId18" Type="http://schemas.openxmlformats.org/officeDocument/2006/relationships/slideLayout" Target="../slideLayouts/slideLayout558.xml"/><Relationship Id="rId3" Type="http://schemas.openxmlformats.org/officeDocument/2006/relationships/slideLayout" Target="../slideLayouts/slideLayout543.xml"/><Relationship Id="rId21" Type="http://schemas.openxmlformats.org/officeDocument/2006/relationships/image" Target="../media/image2.png"/><Relationship Id="rId7" Type="http://schemas.openxmlformats.org/officeDocument/2006/relationships/slideLayout" Target="../slideLayouts/slideLayout547.xml"/><Relationship Id="rId12" Type="http://schemas.openxmlformats.org/officeDocument/2006/relationships/slideLayout" Target="../slideLayouts/slideLayout552.xml"/><Relationship Id="rId17" Type="http://schemas.openxmlformats.org/officeDocument/2006/relationships/slideLayout" Target="../slideLayouts/slideLayout557.xml"/><Relationship Id="rId2" Type="http://schemas.openxmlformats.org/officeDocument/2006/relationships/slideLayout" Target="../slideLayouts/slideLayout542.xml"/><Relationship Id="rId16" Type="http://schemas.openxmlformats.org/officeDocument/2006/relationships/slideLayout" Target="../slideLayouts/slideLayout556.xml"/><Relationship Id="rId20" Type="http://schemas.openxmlformats.org/officeDocument/2006/relationships/image" Target="../media/image1.jpg"/><Relationship Id="rId1" Type="http://schemas.openxmlformats.org/officeDocument/2006/relationships/slideLayout" Target="../slideLayouts/slideLayout541.xml"/><Relationship Id="rId6" Type="http://schemas.openxmlformats.org/officeDocument/2006/relationships/slideLayout" Target="../slideLayouts/slideLayout546.xml"/><Relationship Id="rId11" Type="http://schemas.openxmlformats.org/officeDocument/2006/relationships/slideLayout" Target="../slideLayouts/slideLayout551.xml"/><Relationship Id="rId5" Type="http://schemas.openxmlformats.org/officeDocument/2006/relationships/slideLayout" Target="../slideLayouts/slideLayout545.xml"/><Relationship Id="rId15" Type="http://schemas.openxmlformats.org/officeDocument/2006/relationships/slideLayout" Target="../slideLayouts/slideLayout555.xml"/><Relationship Id="rId10" Type="http://schemas.openxmlformats.org/officeDocument/2006/relationships/slideLayout" Target="../slideLayouts/slideLayout550.xml"/><Relationship Id="rId19" Type="http://schemas.openxmlformats.org/officeDocument/2006/relationships/theme" Target="../theme/theme31.xml"/><Relationship Id="rId4" Type="http://schemas.openxmlformats.org/officeDocument/2006/relationships/slideLayout" Target="../slideLayouts/slideLayout544.xml"/><Relationship Id="rId9" Type="http://schemas.openxmlformats.org/officeDocument/2006/relationships/slideLayout" Target="../slideLayouts/slideLayout549.xml"/><Relationship Id="rId14" Type="http://schemas.openxmlformats.org/officeDocument/2006/relationships/slideLayout" Target="../slideLayouts/slideLayout554.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566.xml"/><Relationship Id="rId13" Type="http://schemas.openxmlformats.org/officeDocument/2006/relationships/slideLayout" Target="../slideLayouts/slideLayout571.xml"/><Relationship Id="rId18" Type="http://schemas.openxmlformats.org/officeDocument/2006/relationships/slideLayout" Target="../slideLayouts/slideLayout576.xml"/><Relationship Id="rId3" Type="http://schemas.openxmlformats.org/officeDocument/2006/relationships/slideLayout" Target="../slideLayouts/slideLayout561.xml"/><Relationship Id="rId21" Type="http://schemas.openxmlformats.org/officeDocument/2006/relationships/image" Target="../media/image2.png"/><Relationship Id="rId7" Type="http://schemas.openxmlformats.org/officeDocument/2006/relationships/slideLayout" Target="../slideLayouts/slideLayout565.xml"/><Relationship Id="rId12" Type="http://schemas.openxmlformats.org/officeDocument/2006/relationships/slideLayout" Target="../slideLayouts/slideLayout570.xml"/><Relationship Id="rId17" Type="http://schemas.openxmlformats.org/officeDocument/2006/relationships/slideLayout" Target="../slideLayouts/slideLayout575.xml"/><Relationship Id="rId2" Type="http://schemas.openxmlformats.org/officeDocument/2006/relationships/slideLayout" Target="../slideLayouts/slideLayout560.xml"/><Relationship Id="rId16" Type="http://schemas.openxmlformats.org/officeDocument/2006/relationships/slideLayout" Target="../slideLayouts/slideLayout574.xml"/><Relationship Id="rId20" Type="http://schemas.openxmlformats.org/officeDocument/2006/relationships/image" Target="../media/image1.jpg"/><Relationship Id="rId1" Type="http://schemas.openxmlformats.org/officeDocument/2006/relationships/slideLayout" Target="../slideLayouts/slideLayout559.xml"/><Relationship Id="rId6" Type="http://schemas.openxmlformats.org/officeDocument/2006/relationships/slideLayout" Target="../slideLayouts/slideLayout564.xml"/><Relationship Id="rId11" Type="http://schemas.openxmlformats.org/officeDocument/2006/relationships/slideLayout" Target="../slideLayouts/slideLayout569.xml"/><Relationship Id="rId5" Type="http://schemas.openxmlformats.org/officeDocument/2006/relationships/slideLayout" Target="../slideLayouts/slideLayout563.xml"/><Relationship Id="rId15" Type="http://schemas.openxmlformats.org/officeDocument/2006/relationships/slideLayout" Target="../slideLayouts/slideLayout573.xml"/><Relationship Id="rId10" Type="http://schemas.openxmlformats.org/officeDocument/2006/relationships/slideLayout" Target="../slideLayouts/slideLayout568.xml"/><Relationship Id="rId19" Type="http://schemas.openxmlformats.org/officeDocument/2006/relationships/theme" Target="../theme/theme32.xml"/><Relationship Id="rId4" Type="http://schemas.openxmlformats.org/officeDocument/2006/relationships/slideLayout" Target="../slideLayouts/slideLayout562.xml"/><Relationship Id="rId9" Type="http://schemas.openxmlformats.org/officeDocument/2006/relationships/slideLayout" Target="../slideLayouts/slideLayout567.xml"/><Relationship Id="rId14" Type="http://schemas.openxmlformats.org/officeDocument/2006/relationships/slideLayout" Target="../slideLayouts/slideLayout572.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584.xml"/><Relationship Id="rId13" Type="http://schemas.openxmlformats.org/officeDocument/2006/relationships/slideLayout" Target="../slideLayouts/slideLayout589.xml"/><Relationship Id="rId18" Type="http://schemas.openxmlformats.org/officeDocument/2006/relationships/slideLayout" Target="../slideLayouts/slideLayout594.xml"/><Relationship Id="rId3" Type="http://schemas.openxmlformats.org/officeDocument/2006/relationships/slideLayout" Target="../slideLayouts/slideLayout579.xml"/><Relationship Id="rId21" Type="http://schemas.openxmlformats.org/officeDocument/2006/relationships/image" Target="../media/image2.png"/><Relationship Id="rId7" Type="http://schemas.openxmlformats.org/officeDocument/2006/relationships/slideLayout" Target="../slideLayouts/slideLayout583.xml"/><Relationship Id="rId12" Type="http://schemas.openxmlformats.org/officeDocument/2006/relationships/slideLayout" Target="../slideLayouts/slideLayout588.xml"/><Relationship Id="rId17" Type="http://schemas.openxmlformats.org/officeDocument/2006/relationships/slideLayout" Target="../slideLayouts/slideLayout593.xml"/><Relationship Id="rId2" Type="http://schemas.openxmlformats.org/officeDocument/2006/relationships/slideLayout" Target="../slideLayouts/slideLayout578.xml"/><Relationship Id="rId16" Type="http://schemas.openxmlformats.org/officeDocument/2006/relationships/slideLayout" Target="../slideLayouts/slideLayout592.xml"/><Relationship Id="rId20" Type="http://schemas.openxmlformats.org/officeDocument/2006/relationships/image" Target="../media/image1.jpg"/><Relationship Id="rId1" Type="http://schemas.openxmlformats.org/officeDocument/2006/relationships/slideLayout" Target="../slideLayouts/slideLayout577.xml"/><Relationship Id="rId6" Type="http://schemas.openxmlformats.org/officeDocument/2006/relationships/slideLayout" Target="../slideLayouts/slideLayout582.xml"/><Relationship Id="rId11" Type="http://schemas.openxmlformats.org/officeDocument/2006/relationships/slideLayout" Target="../slideLayouts/slideLayout587.xml"/><Relationship Id="rId5" Type="http://schemas.openxmlformats.org/officeDocument/2006/relationships/slideLayout" Target="../slideLayouts/slideLayout581.xml"/><Relationship Id="rId15" Type="http://schemas.openxmlformats.org/officeDocument/2006/relationships/slideLayout" Target="../slideLayouts/slideLayout591.xml"/><Relationship Id="rId10" Type="http://schemas.openxmlformats.org/officeDocument/2006/relationships/slideLayout" Target="../slideLayouts/slideLayout586.xml"/><Relationship Id="rId19" Type="http://schemas.openxmlformats.org/officeDocument/2006/relationships/theme" Target="../theme/theme33.xml"/><Relationship Id="rId4" Type="http://schemas.openxmlformats.org/officeDocument/2006/relationships/slideLayout" Target="../slideLayouts/slideLayout580.xml"/><Relationship Id="rId9" Type="http://schemas.openxmlformats.org/officeDocument/2006/relationships/slideLayout" Target="../slideLayouts/slideLayout585.xml"/><Relationship Id="rId14" Type="http://schemas.openxmlformats.org/officeDocument/2006/relationships/slideLayout" Target="../slideLayouts/slideLayout590.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slideLayout" Target="../slideLayouts/slideLayout607.xml"/><Relationship Id="rId18" Type="http://schemas.openxmlformats.org/officeDocument/2006/relationships/slideLayout" Target="../slideLayouts/slideLayout612.xml"/><Relationship Id="rId3" Type="http://schemas.openxmlformats.org/officeDocument/2006/relationships/slideLayout" Target="../slideLayouts/slideLayout597.xml"/><Relationship Id="rId21" Type="http://schemas.openxmlformats.org/officeDocument/2006/relationships/image" Target="../media/image2.png"/><Relationship Id="rId7" Type="http://schemas.openxmlformats.org/officeDocument/2006/relationships/slideLayout" Target="../slideLayouts/slideLayout601.xml"/><Relationship Id="rId12" Type="http://schemas.openxmlformats.org/officeDocument/2006/relationships/slideLayout" Target="../slideLayouts/slideLayout606.xml"/><Relationship Id="rId17" Type="http://schemas.openxmlformats.org/officeDocument/2006/relationships/slideLayout" Target="../slideLayouts/slideLayout611.xml"/><Relationship Id="rId2" Type="http://schemas.openxmlformats.org/officeDocument/2006/relationships/slideLayout" Target="../slideLayouts/slideLayout596.xml"/><Relationship Id="rId16" Type="http://schemas.openxmlformats.org/officeDocument/2006/relationships/slideLayout" Target="../slideLayouts/slideLayout610.xml"/><Relationship Id="rId20" Type="http://schemas.openxmlformats.org/officeDocument/2006/relationships/image" Target="../media/image1.jpg"/><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5" Type="http://schemas.openxmlformats.org/officeDocument/2006/relationships/slideLayout" Target="../slideLayouts/slideLayout609.xml"/><Relationship Id="rId10" Type="http://schemas.openxmlformats.org/officeDocument/2006/relationships/slideLayout" Target="../slideLayouts/slideLayout604.xml"/><Relationship Id="rId19" Type="http://schemas.openxmlformats.org/officeDocument/2006/relationships/theme" Target="../theme/theme34.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slideLayout" Target="../slideLayouts/slideLayout608.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620.xml"/><Relationship Id="rId13" Type="http://schemas.openxmlformats.org/officeDocument/2006/relationships/slideLayout" Target="../slideLayouts/slideLayout625.xml"/><Relationship Id="rId18" Type="http://schemas.openxmlformats.org/officeDocument/2006/relationships/slideLayout" Target="../slideLayouts/slideLayout630.xml"/><Relationship Id="rId3" Type="http://schemas.openxmlformats.org/officeDocument/2006/relationships/slideLayout" Target="../slideLayouts/slideLayout615.xml"/><Relationship Id="rId21" Type="http://schemas.openxmlformats.org/officeDocument/2006/relationships/image" Target="../media/image2.png"/><Relationship Id="rId7" Type="http://schemas.openxmlformats.org/officeDocument/2006/relationships/slideLayout" Target="../slideLayouts/slideLayout619.xml"/><Relationship Id="rId12" Type="http://schemas.openxmlformats.org/officeDocument/2006/relationships/slideLayout" Target="../slideLayouts/slideLayout624.xml"/><Relationship Id="rId17" Type="http://schemas.openxmlformats.org/officeDocument/2006/relationships/slideLayout" Target="../slideLayouts/slideLayout629.xml"/><Relationship Id="rId2" Type="http://schemas.openxmlformats.org/officeDocument/2006/relationships/slideLayout" Target="../slideLayouts/slideLayout614.xml"/><Relationship Id="rId16" Type="http://schemas.openxmlformats.org/officeDocument/2006/relationships/slideLayout" Target="../slideLayouts/slideLayout628.xml"/><Relationship Id="rId20" Type="http://schemas.openxmlformats.org/officeDocument/2006/relationships/image" Target="../media/image1.jpg"/><Relationship Id="rId1" Type="http://schemas.openxmlformats.org/officeDocument/2006/relationships/slideLayout" Target="../slideLayouts/slideLayout613.xml"/><Relationship Id="rId6" Type="http://schemas.openxmlformats.org/officeDocument/2006/relationships/slideLayout" Target="../slideLayouts/slideLayout618.xml"/><Relationship Id="rId11" Type="http://schemas.openxmlformats.org/officeDocument/2006/relationships/slideLayout" Target="../slideLayouts/slideLayout623.xml"/><Relationship Id="rId5" Type="http://schemas.openxmlformats.org/officeDocument/2006/relationships/slideLayout" Target="../slideLayouts/slideLayout617.xml"/><Relationship Id="rId15" Type="http://schemas.openxmlformats.org/officeDocument/2006/relationships/slideLayout" Target="../slideLayouts/slideLayout627.xml"/><Relationship Id="rId10" Type="http://schemas.openxmlformats.org/officeDocument/2006/relationships/slideLayout" Target="../slideLayouts/slideLayout622.xml"/><Relationship Id="rId19" Type="http://schemas.openxmlformats.org/officeDocument/2006/relationships/theme" Target="../theme/theme35.xml"/><Relationship Id="rId4" Type="http://schemas.openxmlformats.org/officeDocument/2006/relationships/slideLayout" Target="../slideLayouts/slideLayout616.xml"/><Relationship Id="rId9" Type="http://schemas.openxmlformats.org/officeDocument/2006/relationships/slideLayout" Target="../slideLayouts/slideLayout621.xml"/><Relationship Id="rId14" Type="http://schemas.openxmlformats.org/officeDocument/2006/relationships/slideLayout" Target="../slideLayouts/slideLayout626.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638.xml"/><Relationship Id="rId13" Type="http://schemas.openxmlformats.org/officeDocument/2006/relationships/slideLayout" Target="../slideLayouts/slideLayout643.xml"/><Relationship Id="rId18" Type="http://schemas.openxmlformats.org/officeDocument/2006/relationships/slideLayout" Target="../slideLayouts/slideLayout648.xml"/><Relationship Id="rId3" Type="http://schemas.openxmlformats.org/officeDocument/2006/relationships/slideLayout" Target="../slideLayouts/slideLayout633.xml"/><Relationship Id="rId21" Type="http://schemas.openxmlformats.org/officeDocument/2006/relationships/image" Target="../media/image2.png"/><Relationship Id="rId7" Type="http://schemas.openxmlformats.org/officeDocument/2006/relationships/slideLayout" Target="../slideLayouts/slideLayout637.xml"/><Relationship Id="rId12" Type="http://schemas.openxmlformats.org/officeDocument/2006/relationships/slideLayout" Target="../slideLayouts/slideLayout642.xml"/><Relationship Id="rId17" Type="http://schemas.openxmlformats.org/officeDocument/2006/relationships/slideLayout" Target="../slideLayouts/slideLayout647.xml"/><Relationship Id="rId2" Type="http://schemas.openxmlformats.org/officeDocument/2006/relationships/slideLayout" Target="../slideLayouts/slideLayout632.xml"/><Relationship Id="rId16" Type="http://schemas.openxmlformats.org/officeDocument/2006/relationships/slideLayout" Target="../slideLayouts/slideLayout646.xml"/><Relationship Id="rId20" Type="http://schemas.openxmlformats.org/officeDocument/2006/relationships/image" Target="../media/image1.jpg"/><Relationship Id="rId1" Type="http://schemas.openxmlformats.org/officeDocument/2006/relationships/slideLayout" Target="../slideLayouts/slideLayout631.xml"/><Relationship Id="rId6" Type="http://schemas.openxmlformats.org/officeDocument/2006/relationships/slideLayout" Target="../slideLayouts/slideLayout636.xml"/><Relationship Id="rId11" Type="http://schemas.openxmlformats.org/officeDocument/2006/relationships/slideLayout" Target="../slideLayouts/slideLayout641.xml"/><Relationship Id="rId5" Type="http://schemas.openxmlformats.org/officeDocument/2006/relationships/slideLayout" Target="../slideLayouts/slideLayout635.xml"/><Relationship Id="rId15" Type="http://schemas.openxmlformats.org/officeDocument/2006/relationships/slideLayout" Target="../slideLayouts/slideLayout645.xml"/><Relationship Id="rId10" Type="http://schemas.openxmlformats.org/officeDocument/2006/relationships/slideLayout" Target="../slideLayouts/slideLayout640.xml"/><Relationship Id="rId19" Type="http://schemas.openxmlformats.org/officeDocument/2006/relationships/theme" Target="../theme/theme36.xml"/><Relationship Id="rId4" Type="http://schemas.openxmlformats.org/officeDocument/2006/relationships/slideLayout" Target="../slideLayouts/slideLayout634.xml"/><Relationship Id="rId9" Type="http://schemas.openxmlformats.org/officeDocument/2006/relationships/slideLayout" Target="../slideLayouts/slideLayout639.xml"/><Relationship Id="rId14" Type="http://schemas.openxmlformats.org/officeDocument/2006/relationships/slideLayout" Target="../slideLayouts/slideLayout64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656.xml"/><Relationship Id="rId13" Type="http://schemas.openxmlformats.org/officeDocument/2006/relationships/slideLayout" Target="../slideLayouts/slideLayout661.xml"/><Relationship Id="rId18" Type="http://schemas.openxmlformats.org/officeDocument/2006/relationships/slideLayout" Target="../slideLayouts/slideLayout666.xml"/><Relationship Id="rId3" Type="http://schemas.openxmlformats.org/officeDocument/2006/relationships/slideLayout" Target="../slideLayouts/slideLayout651.xml"/><Relationship Id="rId21" Type="http://schemas.openxmlformats.org/officeDocument/2006/relationships/image" Target="../media/image2.png"/><Relationship Id="rId7" Type="http://schemas.openxmlformats.org/officeDocument/2006/relationships/slideLayout" Target="../slideLayouts/slideLayout655.xml"/><Relationship Id="rId12" Type="http://schemas.openxmlformats.org/officeDocument/2006/relationships/slideLayout" Target="../slideLayouts/slideLayout660.xml"/><Relationship Id="rId17" Type="http://schemas.openxmlformats.org/officeDocument/2006/relationships/slideLayout" Target="../slideLayouts/slideLayout665.xml"/><Relationship Id="rId2" Type="http://schemas.openxmlformats.org/officeDocument/2006/relationships/slideLayout" Target="../slideLayouts/slideLayout650.xml"/><Relationship Id="rId16" Type="http://schemas.openxmlformats.org/officeDocument/2006/relationships/slideLayout" Target="../slideLayouts/slideLayout664.xml"/><Relationship Id="rId20" Type="http://schemas.openxmlformats.org/officeDocument/2006/relationships/image" Target="../media/image1.jpg"/><Relationship Id="rId1" Type="http://schemas.openxmlformats.org/officeDocument/2006/relationships/slideLayout" Target="../slideLayouts/slideLayout649.xml"/><Relationship Id="rId6" Type="http://schemas.openxmlformats.org/officeDocument/2006/relationships/slideLayout" Target="../slideLayouts/slideLayout654.xml"/><Relationship Id="rId11" Type="http://schemas.openxmlformats.org/officeDocument/2006/relationships/slideLayout" Target="../slideLayouts/slideLayout659.xml"/><Relationship Id="rId5" Type="http://schemas.openxmlformats.org/officeDocument/2006/relationships/slideLayout" Target="../slideLayouts/slideLayout653.xml"/><Relationship Id="rId15" Type="http://schemas.openxmlformats.org/officeDocument/2006/relationships/slideLayout" Target="../slideLayouts/slideLayout663.xml"/><Relationship Id="rId10" Type="http://schemas.openxmlformats.org/officeDocument/2006/relationships/slideLayout" Target="../slideLayouts/slideLayout658.xml"/><Relationship Id="rId19" Type="http://schemas.openxmlformats.org/officeDocument/2006/relationships/theme" Target="../theme/theme37.xml"/><Relationship Id="rId4" Type="http://schemas.openxmlformats.org/officeDocument/2006/relationships/slideLayout" Target="../slideLayouts/slideLayout652.xml"/><Relationship Id="rId9" Type="http://schemas.openxmlformats.org/officeDocument/2006/relationships/slideLayout" Target="../slideLayouts/slideLayout657.xml"/><Relationship Id="rId14" Type="http://schemas.openxmlformats.org/officeDocument/2006/relationships/slideLayout" Target="../slideLayouts/slideLayout662.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674.xml"/><Relationship Id="rId13" Type="http://schemas.openxmlformats.org/officeDocument/2006/relationships/slideLayout" Target="../slideLayouts/slideLayout679.xml"/><Relationship Id="rId18" Type="http://schemas.openxmlformats.org/officeDocument/2006/relationships/slideLayout" Target="../slideLayouts/slideLayout684.xml"/><Relationship Id="rId3" Type="http://schemas.openxmlformats.org/officeDocument/2006/relationships/slideLayout" Target="../slideLayouts/slideLayout669.xml"/><Relationship Id="rId21" Type="http://schemas.openxmlformats.org/officeDocument/2006/relationships/image" Target="../media/image2.png"/><Relationship Id="rId7" Type="http://schemas.openxmlformats.org/officeDocument/2006/relationships/slideLayout" Target="../slideLayouts/slideLayout673.xml"/><Relationship Id="rId12" Type="http://schemas.openxmlformats.org/officeDocument/2006/relationships/slideLayout" Target="../slideLayouts/slideLayout678.xml"/><Relationship Id="rId17" Type="http://schemas.openxmlformats.org/officeDocument/2006/relationships/slideLayout" Target="../slideLayouts/slideLayout683.xml"/><Relationship Id="rId2" Type="http://schemas.openxmlformats.org/officeDocument/2006/relationships/slideLayout" Target="../slideLayouts/slideLayout668.xml"/><Relationship Id="rId16" Type="http://schemas.openxmlformats.org/officeDocument/2006/relationships/slideLayout" Target="../slideLayouts/slideLayout682.xml"/><Relationship Id="rId20" Type="http://schemas.openxmlformats.org/officeDocument/2006/relationships/image" Target="../media/image1.jpg"/><Relationship Id="rId1" Type="http://schemas.openxmlformats.org/officeDocument/2006/relationships/slideLayout" Target="../slideLayouts/slideLayout667.xml"/><Relationship Id="rId6" Type="http://schemas.openxmlformats.org/officeDocument/2006/relationships/slideLayout" Target="../slideLayouts/slideLayout672.xml"/><Relationship Id="rId11" Type="http://schemas.openxmlformats.org/officeDocument/2006/relationships/slideLayout" Target="../slideLayouts/slideLayout677.xml"/><Relationship Id="rId5" Type="http://schemas.openxmlformats.org/officeDocument/2006/relationships/slideLayout" Target="../slideLayouts/slideLayout671.xml"/><Relationship Id="rId15" Type="http://schemas.openxmlformats.org/officeDocument/2006/relationships/slideLayout" Target="../slideLayouts/slideLayout681.xml"/><Relationship Id="rId10" Type="http://schemas.openxmlformats.org/officeDocument/2006/relationships/slideLayout" Target="../slideLayouts/slideLayout676.xml"/><Relationship Id="rId19" Type="http://schemas.openxmlformats.org/officeDocument/2006/relationships/theme" Target="../theme/theme38.xml"/><Relationship Id="rId4" Type="http://schemas.openxmlformats.org/officeDocument/2006/relationships/slideLayout" Target="../slideLayouts/slideLayout670.xml"/><Relationship Id="rId9" Type="http://schemas.openxmlformats.org/officeDocument/2006/relationships/slideLayout" Target="../slideLayouts/slideLayout675.xml"/><Relationship Id="rId14" Type="http://schemas.openxmlformats.org/officeDocument/2006/relationships/slideLayout" Target="../slideLayouts/slideLayout680.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692.xml"/><Relationship Id="rId13" Type="http://schemas.openxmlformats.org/officeDocument/2006/relationships/slideLayout" Target="../slideLayouts/slideLayout697.xml"/><Relationship Id="rId18" Type="http://schemas.openxmlformats.org/officeDocument/2006/relationships/slideLayout" Target="../slideLayouts/slideLayout702.xml"/><Relationship Id="rId3" Type="http://schemas.openxmlformats.org/officeDocument/2006/relationships/slideLayout" Target="../slideLayouts/slideLayout687.xml"/><Relationship Id="rId21" Type="http://schemas.openxmlformats.org/officeDocument/2006/relationships/image" Target="../media/image2.png"/><Relationship Id="rId7" Type="http://schemas.openxmlformats.org/officeDocument/2006/relationships/slideLayout" Target="../slideLayouts/slideLayout691.xml"/><Relationship Id="rId12" Type="http://schemas.openxmlformats.org/officeDocument/2006/relationships/slideLayout" Target="../slideLayouts/slideLayout696.xml"/><Relationship Id="rId17" Type="http://schemas.openxmlformats.org/officeDocument/2006/relationships/slideLayout" Target="../slideLayouts/slideLayout701.xml"/><Relationship Id="rId2" Type="http://schemas.openxmlformats.org/officeDocument/2006/relationships/slideLayout" Target="../slideLayouts/slideLayout686.xml"/><Relationship Id="rId16" Type="http://schemas.openxmlformats.org/officeDocument/2006/relationships/slideLayout" Target="../slideLayouts/slideLayout700.xml"/><Relationship Id="rId20" Type="http://schemas.openxmlformats.org/officeDocument/2006/relationships/image" Target="../media/image1.jpg"/><Relationship Id="rId1" Type="http://schemas.openxmlformats.org/officeDocument/2006/relationships/slideLayout" Target="../slideLayouts/slideLayout685.xml"/><Relationship Id="rId6" Type="http://schemas.openxmlformats.org/officeDocument/2006/relationships/slideLayout" Target="../slideLayouts/slideLayout690.xml"/><Relationship Id="rId11" Type="http://schemas.openxmlformats.org/officeDocument/2006/relationships/slideLayout" Target="../slideLayouts/slideLayout695.xml"/><Relationship Id="rId5" Type="http://schemas.openxmlformats.org/officeDocument/2006/relationships/slideLayout" Target="../slideLayouts/slideLayout689.xml"/><Relationship Id="rId15" Type="http://schemas.openxmlformats.org/officeDocument/2006/relationships/slideLayout" Target="../slideLayouts/slideLayout699.xml"/><Relationship Id="rId10" Type="http://schemas.openxmlformats.org/officeDocument/2006/relationships/slideLayout" Target="../slideLayouts/slideLayout694.xml"/><Relationship Id="rId19" Type="http://schemas.openxmlformats.org/officeDocument/2006/relationships/theme" Target="../theme/theme39.xml"/><Relationship Id="rId4" Type="http://schemas.openxmlformats.org/officeDocument/2006/relationships/slideLayout" Target="../slideLayouts/slideLayout688.xml"/><Relationship Id="rId9" Type="http://schemas.openxmlformats.org/officeDocument/2006/relationships/slideLayout" Target="../slideLayouts/slideLayout693.xml"/><Relationship Id="rId14" Type="http://schemas.openxmlformats.org/officeDocument/2006/relationships/slideLayout" Target="../slideLayouts/slideLayout69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image" Target="../media/image2.png"/><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image" Target="../media/image1.jpg"/><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theme" Target="../theme/theme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710.xml"/><Relationship Id="rId13" Type="http://schemas.openxmlformats.org/officeDocument/2006/relationships/slideLayout" Target="../slideLayouts/slideLayout715.xml"/><Relationship Id="rId18" Type="http://schemas.openxmlformats.org/officeDocument/2006/relationships/slideLayout" Target="../slideLayouts/slideLayout720.xml"/><Relationship Id="rId3" Type="http://schemas.openxmlformats.org/officeDocument/2006/relationships/slideLayout" Target="../slideLayouts/slideLayout705.xml"/><Relationship Id="rId21" Type="http://schemas.openxmlformats.org/officeDocument/2006/relationships/image" Target="../media/image2.png"/><Relationship Id="rId7" Type="http://schemas.openxmlformats.org/officeDocument/2006/relationships/slideLayout" Target="../slideLayouts/slideLayout709.xml"/><Relationship Id="rId12" Type="http://schemas.openxmlformats.org/officeDocument/2006/relationships/slideLayout" Target="../slideLayouts/slideLayout714.xml"/><Relationship Id="rId17" Type="http://schemas.openxmlformats.org/officeDocument/2006/relationships/slideLayout" Target="../slideLayouts/slideLayout719.xml"/><Relationship Id="rId2" Type="http://schemas.openxmlformats.org/officeDocument/2006/relationships/slideLayout" Target="../slideLayouts/slideLayout704.xml"/><Relationship Id="rId16" Type="http://schemas.openxmlformats.org/officeDocument/2006/relationships/slideLayout" Target="../slideLayouts/slideLayout718.xml"/><Relationship Id="rId20" Type="http://schemas.openxmlformats.org/officeDocument/2006/relationships/image" Target="../media/image1.jpg"/><Relationship Id="rId1" Type="http://schemas.openxmlformats.org/officeDocument/2006/relationships/slideLayout" Target="../slideLayouts/slideLayout703.xml"/><Relationship Id="rId6" Type="http://schemas.openxmlformats.org/officeDocument/2006/relationships/slideLayout" Target="../slideLayouts/slideLayout708.xml"/><Relationship Id="rId11" Type="http://schemas.openxmlformats.org/officeDocument/2006/relationships/slideLayout" Target="../slideLayouts/slideLayout713.xml"/><Relationship Id="rId5" Type="http://schemas.openxmlformats.org/officeDocument/2006/relationships/slideLayout" Target="../slideLayouts/slideLayout707.xml"/><Relationship Id="rId15" Type="http://schemas.openxmlformats.org/officeDocument/2006/relationships/slideLayout" Target="../slideLayouts/slideLayout717.xml"/><Relationship Id="rId10" Type="http://schemas.openxmlformats.org/officeDocument/2006/relationships/slideLayout" Target="../slideLayouts/slideLayout712.xml"/><Relationship Id="rId19" Type="http://schemas.openxmlformats.org/officeDocument/2006/relationships/theme" Target="../theme/theme40.xml"/><Relationship Id="rId4" Type="http://schemas.openxmlformats.org/officeDocument/2006/relationships/slideLayout" Target="../slideLayouts/slideLayout706.xml"/><Relationship Id="rId9" Type="http://schemas.openxmlformats.org/officeDocument/2006/relationships/slideLayout" Target="../slideLayouts/slideLayout711.xml"/><Relationship Id="rId14" Type="http://schemas.openxmlformats.org/officeDocument/2006/relationships/slideLayout" Target="../slideLayouts/slideLayout716.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728.xml"/><Relationship Id="rId13" Type="http://schemas.openxmlformats.org/officeDocument/2006/relationships/slideLayout" Target="../slideLayouts/slideLayout733.xml"/><Relationship Id="rId18" Type="http://schemas.openxmlformats.org/officeDocument/2006/relationships/slideLayout" Target="../slideLayouts/slideLayout738.xml"/><Relationship Id="rId3" Type="http://schemas.openxmlformats.org/officeDocument/2006/relationships/slideLayout" Target="../slideLayouts/slideLayout723.xml"/><Relationship Id="rId21" Type="http://schemas.openxmlformats.org/officeDocument/2006/relationships/image" Target="../media/image2.png"/><Relationship Id="rId7" Type="http://schemas.openxmlformats.org/officeDocument/2006/relationships/slideLayout" Target="../slideLayouts/slideLayout727.xml"/><Relationship Id="rId12" Type="http://schemas.openxmlformats.org/officeDocument/2006/relationships/slideLayout" Target="../slideLayouts/slideLayout732.xml"/><Relationship Id="rId17" Type="http://schemas.openxmlformats.org/officeDocument/2006/relationships/slideLayout" Target="../slideLayouts/slideLayout737.xml"/><Relationship Id="rId2" Type="http://schemas.openxmlformats.org/officeDocument/2006/relationships/slideLayout" Target="../slideLayouts/slideLayout722.xml"/><Relationship Id="rId16" Type="http://schemas.openxmlformats.org/officeDocument/2006/relationships/slideLayout" Target="../slideLayouts/slideLayout736.xml"/><Relationship Id="rId20" Type="http://schemas.openxmlformats.org/officeDocument/2006/relationships/image" Target="../media/image1.jpg"/><Relationship Id="rId1" Type="http://schemas.openxmlformats.org/officeDocument/2006/relationships/slideLayout" Target="../slideLayouts/slideLayout721.xml"/><Relationship Id="rId6" Type="http://schemas.openxmlformats.org/officeDocument/2006/relationships/slideLayout" Target="../slideLayouts/slideLayout726.xml"/><Relationship Id="rId11" Type="http://schemas.openxmlformats.org/officeDocument/2006/relationships/slideLayout" Target="../slideLayouts/slideLayout731.xml"/><Relationship Id="rId5" Type="http://schemas.openxmlformats.org/officeDocument/2006/relationships/slideLayout" Target="../slideLayouts/slideLayout725.xml"/><Relationship Id="rId15" Type="http://schemas.openxmlformats.org/officeDocument/2006/relationships/slideLayout" Target="../slideLayouts/slideLayout735.xml"/><Relationship Id="rId10" Type="http://schemas.openxmlformats.org/officeDocument/2006/relationships/slideLayout" Target="../slideLayouts/slideLayout730.xml"/><Relationship Id="rId19" Type="http://schemas.openxmlformats.org/officeDocument/2006/relationships/theme" Target="../theme/theme41.xml"/><Relationship Id="rId4" Type="http://schemas.openxmlformats.org/officeDocument/2006/relationships/slideLayout" Target="../slideLayouts/slideLayout724.xml"/><Relationship Id="rId9" Type="http://schemas.openxmlformats.org/officeDocument/2006/relationships/slideLayout" Target="../slideLayouts/slideLayout729.xml"/><Relationship Id="rId14" Type="http://schemas.openxmlformats.org/officeDocument/2006/relationships/slideLayout" Target="../slideLayouts/slideLayout734.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746.xml"/><Relationship Id="rId13" Type="http://schemas.openxmlformats.org/officeDocument/2006/relationships/slideLayout" Target="../slideLayouts/slideLayout751.xml"/><Relationship Id="rId18" Type="http://schemas.openxmlformats.org/officeDocument/2006/relationships/slideLayout" Target="../slideLayouts/slideLayout756.xml"/><Relationship Id="rId3" Type="http://schemas.openxmlformats.org/officeDocument/2006/relationships/slideLayout" Target="../slideLayouts/slideLayout741.xml"/><Relationship Id="rId21" Type="http://schemas.openxmlformats.org/officeDocument/2006/relationships/image" Target="../media/image2.png"/><Relationship Id="rId7" Type="http://schemas.openxmlformats.org/officeDocument/2006/relationships/slideLayout" Target="../slideLayouts/slideLayout745.xml"/><Relationship Id="rId12" Type="http://schemas.openxmlformats.org/officeDocument/2006/relationships/slideLayout" Target="../slideLayouts/slideLayout750.xml"/><Relationship Id="rId17" Type="http://schemas.openxmlformats.org/officeDocument/2006/relationships/slideLayout" Target="../slideLayouts/slideLayout755.xml"/><Relationship Id="rId2" Type="http://schemas.openxmlformats.org/officeDocument/2006/relationships/slideLayout" Target="../slideLayouts/slideLayout740.xml"/><Relationship Id="rId16" Type="http://schemas.openxmlformats.org/officeDocument/2006/relationships/slideLayout" Target="../slideLayouts/slideLayout754.xml"/><Relationship Id="rId20" Type="http://schemas.openxmlformats.org/officeDocument/2006/relationships/image" Target="../media/image1.jpg"/><Relationship Id="rId1" Type="http://schemas.openxmlformats.org/officeDocument/2006/relationships/slideLayout" Target="../slideLayouts/slideLayout739.xml"/><Relationship Id="rId6" Type="http://schemas.openxmlformats.org/officeDocument/2006/relationships/slideLayout" Target="../slideLayouts/slideLayout744.xml"/><Relationship Id="rId11" Type="http://schemas.openxmlformats.org/officeDocument/2006/relationships/slideLayout" Target="../slideLayouts/slideLayout749.xml"/><Relationship Id="rId5" Type="http://schemas.openxmlformats.org/officeDocument/2006/relationships/slideLayout" Target="../slideLayouts/slideLayout743.xml"/><Relationship Id="rId15" Type="http://schemas.openxmlformats.org/officeDocument/2006/relationships/slideLayout" Target="../slideLayouts/slideLayout753.xml"/><Relationship Id="rId10" Type="http://schemas.openxmlformats.org/officeDocument/2006/relationships/slideLayout" Target="../slideLayouts/slideLayout748.xml"/><Relationship Id="rId19" Type="http://schemas.openxmlformats.org/officeDocument/2006/relationships/theme" Target="../theme/theme42.xml"/><Relationship Id="rId4" Type="http://schemas.openxmlformats.org/officeDocument/2006/relationships/slideLayout" Target="../slideLayouts/slideLayout742.xml"/><Relationship Id="rId9" Type="http://schemas.openxmlformats.org/officeDocument/2006/relationships/slideLayout" Target="../slideLayouts/slideLayout747.xml"/><Relationship Id="rId14" Type="http://schemas.openxmlformats.org/officeDocument/2006/relationships/slideLayout" Target="../slideLayouts/slideLayout7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3" Type="http://schemas.openxmlformats.org/officeDocument/2006/relationships/slideLayout" Target="../slideLayouts/slideLayout75.xml"/><Relationship Id="rId21" Type="http://schemas.openxmlformats.org/officeDocument/2006/relationships/image" Target="../media/image2.png"/><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image" Target="../media/image1.jp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19" Type="http://schemas.openxmlformats.org/officeDocument/2006/relationships/theme" Target="../theme/theme5.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image" Target="../media/image2.png"/><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image" Target="../media/image1.jpg"/><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19" Type="http://schemas.openxmlformats.org/officeDocument/2006/relationships/theme" Target="../theme/theme6.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3" Type="http://schemas.openxmlformats.org/officeDocument/2006/relationships/slideLayout" Target="../slideLayouts/slideLayout111.xml"/><Relationship Id="rId21" Type="http://schemas.openxmlformats.org/officeDocument/2006/relationships/image" Target="../media/image2.png"/><Relationship Id="rId7" Type="http://schemas.openxmlformats.org/officeDocument/2006/relationships/slideLayout" Target="../slideLayouts/slideLayout115.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0" Type="http://schemas.openxmlformats.org/officeDocument/2006/relationships/image" Target="../media/image1.jpg"/><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10" Type="http://schemas.openxmlformats.org/officeDocument/2006/relationships/slideLayout" Target="../slideLayouts/slideLayout118.xml"/><Relationship Id="rId19" Type="http://schemas.openxmlformats.org/officeDocument/2006/relationships/theme" Target="../theme/theme7.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3" Type="http://schemas.openxmlformats.org/officeDocument/2006/relationships/slideLayout" Target="../slideLayouts/slideLayout129.xml"/><Relationship Id="rId21" Type="http://schemas.openxmlformats.org/officeDocument/2006/relationships/image" Target="../media/image2.png"/><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image" Target="../media/image1.jp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19" Type="http://schemas.openxmlformats.org/officeDocument/2006/relationships/theme" Target="../theme/theme8.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 Type="http://schemas.openxmlformats.org/officeDocument/2006/relationships/slideLayout" Target="../slideLayouts/slideLayout147.xml"/><Relationship Id="rId21" Type="http://schemas.openxmlformats.org/officeDocument/2006/relationships/image" Target="../media/image2.png"/><Relationship Id="rId7" Type="http://schemas.openxmlformats.org/officeDocument/2006/relationships/slideLayout" Target="../slideLayouts/slideLayout151.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 Type="http://schemas.openxmlformats.org/officeDocument/2006/relationships/slideLayout" Target="../slideLayouts/slideLayout146.xml"/><Relationship Id="rId16" Type="http://schemas.openxmlformats.org/officeDocument/2006/relationships/slideLayout" Target="../slideLayouts/slideLayout160.xml"/><Relationship Id="rId20" Type="http://schemas.openxmlformats.org/officeDocument/2006/relationships/image" Target="../media/image1.jp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5" Type="http://schemas.openxmlformats.org/officeDocument/2006/relationships/slideLayout" Target="../slideLayouts/slideLayout159.xml"/><Relationship Id="rId10" Type="http://schemas.openxmlformats.org/officeDocument/2006/relationships/slideLayout" Target="../slideLayouts/slideLayout154.xml"/><Relationship Id="rId19" Type="http://schemas.openxmlformats.org/officeDocument/2006/relationships/theme" Target="../theme/theme9.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slideLayout" Target="../slideLayouts/slideLayout1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pPr/>
              <a:t>2020-11-30</a:t>
            </a:fld>
            <a:endParaRPr lang="en-US"/>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8314969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6165968"/>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6165968"/>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 id="2147484062" r:id="rId12"/>
    <p:sldLayoutId id="2147484063" r:id="rId13"/>
    <p:sldLayoutId id="2147484064" r:id="rId14"/>
    <p:sldLayoutId id="2147484065" r:id="rId15"/>
    <p:sldLayoutId id="2147484066" r:id="rId16"/>
    <p:sldLayoutId id="2147484067" r:id="rId17"/>
    <p:sldLayoutId id="2147484068"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6165968"/>
      </p:ext>
    </p:extLst>
  </p:cSld>
  <p:clrMap bg1="lt1" tx1="dk1" bg2="lt2" tx2="dk2" accent1="accent1" accent2="accent2" accent3="accent3" accent4="accent4" accent5="accent5" accent6="accent6" hlink="hlink" folHlink="folHlink"/>
  <p:sldLayoutIdLst>
    <p:sldLayoutId id="2147484070"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 id="2147484081" r:id="rId12"/>
    <p:sldLayoutId id="2147484082" r:id="rId13"/>
    <p:sldLayoutId id="2147484083" r:id="rId14"/>
    <p:sldLayoutId id="2147484084" r:id="rId15"/>
    <p:sldLayoutId id="2147484085" r:id="rId16"/>
    <p:sldLayoutId id="2147484086" r:id="rId17"/>
    <p:sldLayoutId id="2147484087"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021102"/>
      </p:ext>
    </p:extLst>
  </p:cSld>
  <p:clrMap bg1="lt1" tx1="dk1" bg2="lt2" tx2="dk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 id="2147484120" r:id="rId13"/>
    <p:sldLayoutId id="2147484121" r:id="rId14"/>
    <p:sldLayoutId id="2147484122" r:id="rId15"/>
    <p:sldLayoutId id="2147484123" r:id="rId16"/>
    <p:sldLayoutId id="2147484124" r:id="rId17"/>
    <p:sldLayoutId id="2147484125"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021102"/>
      </p:ext>
    </p:extLst>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 id="2147484139" r:id="rId13"/>
    <p:sldLayoutId id="2147484140" r:id="rId14"/>
    <p:sldLayoutId id="2147484141" r:id="rId15"/>
    <p:sldLayoutId id="2147484142" r:id="rId16"/>
    <p:sldLayoutId id="2147484143" r:id="rId17"/>
    <p:sldLayoutId id="2147484144"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021102"/>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 id="2147484157" r:id="rId12"/>
    <p:sldLayoutId id="2147484158" r:id="rId13"/>
    <p:sldLayoutId id="2147484159" r:id="rId14"/>
    <p:sldLayoutId id="2147484160" r:id="rId15"/>
    <p:sldLayoutId id="2147484161" r:id="rId16"/>
    <p:sldLayoutId id="2147484162" r:id="rId17"/>
    <p:sldLayoutId id="2147484163"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04021102"/>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 id="2147484182"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04963562"/>
      </p:ext>
    </p:extLst>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87" r:id="rId4"/>
    <p:sldLayoutId id="2147484188" r:id="rId5"/>
    <p:sldLayoutId id="2147484189" r:id="rId6"/>
    <p:sldLayoutId id="2147484190" r:id="rId7"/>
    <p:sldLayoutId id="2147484191" r:id="rId8"/>
    <p:sldLayoutId id="2147484192" r:id="rId9"/>
    <p:sldLayoutId id="2147484193" r:id="rId10"/>
    <p:sldLayoutId id="2147484194" r:id="rId11"/>
    <p:sldLayoutId id="2147484195" r:id="rId12"/>
    <p:sldLayoutId id="2147484196" r:id="rId13"/>
    <p:sldLayoutId id="2147484197" r:id="rId14"/>
    <p:sldLayoutId id="2147484198" r:id="rId15"/>
    <p:sldLayoutId id="2147484199" r:id="rId16"/>
    <p:sldLayoutId id="2147484200" r:id="rId17"/>
    <p:sldLayoutId id="2147484201"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77494275"/>
      </p:ext>
    </p:extLst>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 id="2147484216" r:id="rId14"/>
    <p:sldLayoutId id="2147484217" r:id="rId15"/>
    <p:sldLayoutId id="2147484218" r:id="rId16"/>
    <p:sldLayoutId id="2147484219" r:id="rId17"/>
    <p:sldLayoutId id="2147484220"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0562040"/>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 id="2147483878"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 id="2147484233" r:id="rId12"/>
    <p:sldLayoutId id="2147484234" r:id="rId13"/>
    <p:sldLayoutId id="2147484235" r:id="rId14"/>
    <p:sldLayoutId id="2147484236" r:id="rId15"/>
    <p:sldLayoutId id="2147484237" r:id="rId16"/>
    <p:sldLayoutId id="2147484238" r:id="rId17"/>
    <p:sldLayoutId id="2147484239"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241" r:id="rId1"/>
    <p:sldLayoutId id="2147484242" r:id="rId2"/>
    <p:sldLayoutId id="2147484243"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252" r:id="rId12"/>
    <p:sldLayoutId id="2147484253" r:id="rId13"/>
    <p:sldLayoutId id="2147484254" r:id="rId14"/>
    <p:sldLayoutId id="2147484255" r:id="rId15"/>
    <p:sldLayoutId id="2147484256" r:id="rId16"/>
    <p:sldLayoutId id="2147484257" r:id="rId17"/>
    <p:sldLayoutId id="2147484258"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260" r:id="rId1"/>
    <p:sldLayoutId id="2147484261" r:id="rId2"/>
    <p:sldLayoutId id="2147484262" r:id="rId3"/>
    <p:sldLayoutId id="2147484263" r:id="rId4"/>
    <p:sldLayoutId id="2147484264" r:id="rId5"/>
    <p:sldLayoutId id="2147484265" r:id="rId6"/>
    <p:sldLayoutId id="2147484266" r:id="rId7"/>
    <p:sldLayoutId id="2147484267" r:id="rId8"/>
    <p:sldLayoutId id="2147484268" r:id="rId9"/>
    <p:sldLayoutId id="2147484269" r:id="rId10"/>
    <p:sldLayoutId id="2147484270" r:id="rId11"/>
    <p:sldLayoutId id="2147484271" r:id="rId12"/>
    <p:sldLayoutId id="2147484272" r:id="rId13"/>
    <p:sldLayoutId id="2147484273" r:id="rId14"/>
    <p:sldLayoutId id="2147484274" r:id="rId15"/>
    <p:sldLayoutId id="2147484275" r:id="rId16"/>
    <p:sldLayoutId id="2147484276" r:id="rId17"/>
    <p:sldLayoutId id="2147484277"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 id="2147484294" r:id="rId16"/>
    <p:sldLayoutId id="2147484295" r:id="rId17"/>
    <p:sldLayoutId id="2147484296"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 id="2147484309" r:id="rId12"/>
    <p:sldLayoutId id="2147484310" r:id="rId13"/>
    <p:sldLayoutId id="2147484311" r:id="rId14"/>
    <p:sldLayoutId id="2147484312" r:id="rId15"/>
    <p:sldLayoutId id="2147484313" r:id="rId16"/>
    <p:sldLayoutId id="2147484314" r:id="rId17"/>
    <p:sldLayoutId id="2147484315"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 id="2147484329" r:id="rId13"/>
    <p:sldLayoutId id="2147484330" r:id="rId14"/>
    <p:sldLayoutId id="2147484331" r:id="rId15"/>
    <p:sldLayoutId id="2147484332" r:id="rId16"/>
    <p:sldLayoutId id="2147484333" r:id="rId17"/>
    <p:sldLayoutId id="2147484334"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 id="2147484348" r:id="rId13"/>
    <p:sldLayoutId id="2147484349" r:id="rId14"/>
    <p:sldLayoutId id="2147484350" r:id="rId15"/>
    <p:sldLayoutId id="2147484351" r:id="rId16"/>
    <p:sldLayoutId id="2147484352" r:id="rId17"/>
    <p:sldLayoutId id="2147484353"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 id="2147484366" r:id="rId12"/>
    <p:sldLayoutId id="2147484367" r:id="rId13"/>
    <p:sldLayoutId id="2147484368" r:id="rId14"/>
    <p:sldLayoutId id="2147484369" r:id="rId15"/>
    <p:sldLayoutId id="2147484370" r:id="rId16"/>
    <p:sldLayoutId id="2147484371" r:id="rId17"/>
    <p:sldLayoutId id="2147484372"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374" r:id="rId1"/>
    <p:sldLayoutId id="2147484375" r:id="rId2"/>
    <p:sldLayoutId id="2147484376" r:id="rId3"/>
    <p:sldLayoutId id="2147484377" r:id="rId4"/>
    <p:sldLayoutId id="2147484378" r:id="rId5"/>
    <p:sldLayoutId id="2147484379" r:id="rId6"/>
    <p:sldLayoutId id="2147484380" r:id="rId7"/>
    <p:sldLayoutId id="2147484381" r:id="rId8"/>
    <p:sldLayoutId id="2147484382" r:id="rId9"/>
    <p:sldLayoutId id="2147484383" r:id="rId10"/>
    <p:sldLayoutId id="2147484384" r:id="rId11"/>
    <p:sldLayoutId id="2147484385" r:id="rId12"/>
    <p:sldLayoutId id="2147484386" r:id="rId13"/>
    <p:sldLayoutId id="2147484387" r:id="rId14"/>
    <p:sldLayoutId id="2147484388" r:id="rId15"/>
    <p:sldLayoutId id="2147484389" r:id="rId16"/>
    <p:sldLayoutId id="2147484390" r:id="rId17"/>
    <p:sldLayoutId id="2147484391"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213176"/>
      </p:ext>
    </p:extLst>
  </p:cSld>
  <p:clrMap bg1="lt1" tx1="dk1" bg2="lt2" tx2="dk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 id="2147484404" r:id="rId12"/>
    <p:sldLayoutId id="2147484405" r:id="rId13"/>
    <p:sldLayoutId id="2147484406" r:id="rId14"/>
    <p:sldLayoutId id="2147484407" r:id="rId15"/>
    <p:sldLayoutId id="2147484408" r:id="rId16"/>
    <p:sldLayoutId id="2147484409" r:id="rId17"/>
    <p:sldLayoutId id="2147484410"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0562040"/>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 id="2147483897"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897813"/>
      </p:ext>
    </p:extLst>
  </p:cSld>
  <p:clrMap bg1="lt1" tx1="dk1" bg2="lt2" tx2="dk2" accent1="accent1" accent2="accent2" accent3="accent3" accent4="accent4" accent5="accent5" accent6="accent6" hlink="hlink" folHlink="folHlink"/>
  <p:sldLayoutIdLst>
    <p:sldLayoutId id="2147484412" r:id="rId1"/>
    <p:sldLayoutId id="2147484413" r:id="rId2"/>
    <p:sldLayoutId id="2147484414" r:id="rId3"/>
    <p:sldLayoutId id="2147484415" r:id="rId4"/>
    <p:sldLayoutId id="2147484416" r:id="rId5"/>
    <p:sldLayoutId id="2147484417" r:id="rId6"/>
    <p:sldLayoutId id="2147484418" r:id="rId7"/>
    <p:sldLayoutId id="2147484419" r:id="rId8"/>
    <p:sldLayoutId id="2147484420" r:id="rId9"/>
    <p:sldLayoutId id="2147484421" r:id="rId10"/>
    <p:sldLayoutId id="2147484422" r:id="rId11"/>
    <p:sldLayoutId id="2147484423" r:id="rId12"/>
    <p:sldLayoutId id="2147484424" r:id="rId13"/>
    <p:sldLayoutId id="2147484425" r:id="rId14"/>
    <p:sldLayoutId id="2147484426" r:id="rId15"/>
    <p:sldLayoutId id="2147484427" r:id="rId16"/>
    <p:sldLayoutId id="2147484428" r:id="rId17"/>
    <p:sldLayoutId id="2147484429"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897813"/>
      </p:ext>
    </p:extLst>
  </p:cSld>
  <p:clrMap bg1="lt1" tx1="dk1" bg2="lt2" tx2="dk2" accent1="accent1" accent2="accent2" accent3="accent3" accent4="accent4" accent5="accent5" accent6="accent6" hlink="hlink" folHlink="folHlink"/>
  <p:sldLayoutIdLst>
    <p:sldLayoutId id="2147484431" r:id="rId1"/>
    <p:sldLayoutId id="2147484432" r:id="rId2"/>
    <p:sldLayoutId id="2147484433" r:id="rId3"/>
    <p:sldLayoutId id="2147484434" r:id="rId4"/>
    <p:sldLayoutId id="2147484435" r:id="rId5"/>
    <p:sldLayoutId id="2147484436" r:id="rId6"/>
    <p:sldLayoutId id="2147484437" r:id="rId7"/>
    <p:sldLayoutId id="2147484438" r:id="rId8"/>
    <p:sldLayoutId id="2147484439" r:id="rId9"/>
    <p:sldLayoutId id="2147484440" r:id="rId10"/>
    <p:sldLayoutId id="2147484441" r:id="rId11"/>
    <p:sldLayoutId id="2147484442" r:id="rId12"/>
    <p:sldLayoutId id="2147484443" r:id="rId13"/>
    <p:sldLayoutId id="2147484444" r:id="rId14"/>
    <p:sldLayoutId id="2147484445" r:id="rId15"/>
    <p:sldLayoutId id="2147484446" r:id="rId16"/>
    <p:sldLayoutId id="2147484447" r:id="rId17"/>
    <p:sldLayoutId id="2147484448"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5897813"/>
      </p:ext>
    </p:extLst>
  </p:cSld>
  <p:clrMap bg1="lt1" tx1="dk1" bg2="lt2" tx2="dk2" accent1="accent1" accent2="accent2" accent3="accent3" accent4="accent4" accent5="accent5" accent6="accent6" hlink="hlink" folHlink="folHlink"/>
  <p:sldLayoutIdLst>
    <p:sldLayoutId id="2147484450" r:id="rId1"/>
    <p:sldLayoutId id="2147484451" r:id="rId2"/>
    <p:sldLayoutId id="2147484452" r:id="rId3"/>
    <p:sldLayoutId id="2147484453" r:id="rId4"/>
    <p:sldLayoutId id="2147484454" r:id="rId5"/>
    <p:sldLayoutId id="2147484455" r:id="rId6"/>
    <p:sldLayoutId id="2147484456" r:id="rId7"/>
    <p:sldLayoutId id="2147484457" r:id="rId8"/>
    <p:sldLayoutId id="2147484458" r:id="rId9"/>
    <p:sldLayoutId id="2147484459" r:id="rId10"/>
    <p:sldLayoutId id="2147484460" r:id="rId11"/>
    <p:sldLayoutId id="2147484461" r:id="rId12"/>
    <p:sldLayoutId id="2147484462" r:id="rId13"/>
    <p:sldLayoutId id="2147484463" r:id="rId14"/>
    <p:sldLayoutId id="2147484464" r:id="rId15"/>
    <p:sldLayoutId id="2147484465" r:id="rId16"/>
    <p:sldLayoutId id="2147484466" r:id="rId17"/>
    <p:sldLayoutId id="2147484467"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72356092"/>
      </p:ext>
    </p:extLst>
  </p:cSld>
  <p:clrMap bg1="lt1" tx1="dk1" bg2="lt2" tx2="dk2" accent1="accent1" accent2="accent2" accent3="accent3" accent4="accent4" accent5="accent5" accent6="accent6" hlink="hlink" folHlink="folHlink"/>
  <p:sldLayoutIdLst>
    <p:sldLayoutId id="2147484469" r:id="rId1"/>
    <p:sldLayoutId id="2147484470" r:id="rId2"/>
    <p:sldLayoutId id="2147484471" r:id="rId3"/>
    <p:sldLayoutId id="2147484472" r:id="rId4"/>
    <p:sldLayoutId id="2147484473" r:id="rId5"/>
    <p:sldLayoutId id="2147484474" r:id="rId6"/>
    <p:sldLayoutId id="2147484475" r:id="rId7"/>
    <p:sldLayoutId id="2147484476" r:id="rId8"/>
    <p:sldLayoutId id="2147484477" r:id="rId9"/>
    <p:sldLayoutId id="2147484478" r:id="rId10"/>
    <p:sldLayoutId id="2147484479" r:id="rId11"/>
    <p:sldLayoutId id="2147484480" r:id="rId12"/>
    <p:sldLayoutId id="2147484481" r:id="rId13"/>
    <p:sldLayoutId id="2147484482" r:id="rId14"/>
    <p:sldLayoutId id="2147484483" r:id="rId15"/>
    <p:sldLayoutId id="2147484484" r:id="rId16"/>
    <p:sldLayoutId id="2147484485" r:id="rId17"/>
    <p:sldLayoutId id="2147484486"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225337"/>
      </p:ext>
    </p:extLst>
  </p:cSld>
  <p:clrMap bg1="lt1" tx1="dk1" bg2="lt2" tx2="dk2" accent1="accent1" accent2="accent2" accent3="accent3" accent4="accent4" accent5="accent5" accent6="accent6" hlink="hlink" folHlink="folHlink"/>
  <p:sldLayoutIdLst>
    <p:sldLayoutId id="2147484488" r:id="rId1"/>
    <p:sldLayoutId id="2147484489" r:id="rId2"/>
    <p:sldLayoutId id="2147484490" r:id="rId3"/>
    <p:sldLayoutId id="2147484491" r:id="rId4"/>
    <p:sldLayoutId id="2147484492" r:id="rId5"/>
    <p:sldLayoutId id="2147484493" r:id="rId6"/>
    <p:sldLayoutId id="2147484494" r:id="rId7"/>
    <p:sldLayoutId id="2147484495" r:id="rId8"/>
    <p:sldLayoutId id="2147484496" r:id="rId9"/>
    <p:sldLayoutId id="2147484497" r:id="rId10"/>
    <p:sldLayoutId id="2147484498" r:id="rId11"/>
    <p:sldLayoutId id="2147484499" r:id="rId12"/>
    <p:sldLayoutId id="2147484500" r:id="rId13"/>
    <p:sldLayoutId id="2147484501" r:id="rId14"/>
    <p:sldLayoutId id="2147484502" r:id="rId15"/>
    <p:sldLayoutId id="2147484503" r:id="rId16"/>
    <p:sldLayoutId id="2147484504" r:id="rId17"/>
    <p:sldLayoutId id="2147484505"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76865987"/>
      </p:ext>
    </p:extLst>
  </p:cSld>
  <p:clrMap bg1="lt1" tx1="dk1" bg2="lt2" tx2="dk2" accent1="accent1" accent2="accent2" accent3="accent3" accent4="accent4" accent5="accent5" accent6="accent6" hlink="hlink" folHlink="folHlink"/>
  <p:sldLayoutIdLst>
    <p:sldLayoutId id="2147484526" r:id="rId1"/>
    <p:sldLayoutId id="2147484527" r:id="rId2"/>
    <p:sldLayoutId id="2147484528" r:id="rId3"/>
    <p:sldLayoutId id="2147484529" r:id="rId4"/>
    <p:sldLayoutId id="2147484530" r:id="rId5"/>
    <p:sldLayoutId id="2147484531" r:id="rId6"/>
    <p:sldLayoutId id="2147484532" r:id="rId7"/>
    <p:sldLayoutId id="2147484533" r:id="rId8"/>
    <p:sldLayoutId id="2147484534" r:id="rId9"/>
    <p:sldLayoutId id="2147484535" r:id="rId10"/>
    <p:sldLayoutId id="2147484536" r:id="rId11"/>
    <p:sldLayoutId id="2147484537" r:id="rId12"/>
    <p:sldLayoutId id="2147484538" r:id="rId13"/>
    <p:sldLayoutId id="2147484539" r:id="rId14"/>
    <p:sldLayoutId id="2147484540" r:id="rId15"/>
    <p:sldLayoutId id="2147484541" r:id="rId16"/>
    <p:sldLayoutId id="2147484542" r:id="rId17"/>
    <p:sldLayoutId id="2147484543"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76865987"/>
      </p:ext>
    </p:extLst>
  </p:cSld>
  <p:clrMap bg1="lt1" tx1="dk1" bg2="lt2" tx2="dk2" accent1="accent1" accent2="accent2" accent3="accent3" accent4="accent4" accent5="accent5" accent6="accent6" hlink="hlink" folHlink="folHlink"/>
  <p:sldLayoutIdLst>
    <p:sldLayoutId id="2147484545" r:id="rId1"/>
    <p:sldLayoutId id="2147484546" r:id="rId2"/>
    <p:sldLayoutId id="2147484547" r:id="rId3"/>
    <p:sldLayoutId id="2147484548" r:id="rId4"/>
    <p:sldLayoutId id="2147484549" r:id="rId5"/>
    <p:sldLayoutId id="2147484550" r:id="rId6"/>
    <p:sldLayoutId id="2147484551" r:id="rId7"/>
    <p:sldLayoutId id="2147484552" r:id="rId8"/>
    <p:sldLayoutId id="2147484553" r:id="rId9"/>
    <p:sldLayoutId id="2147484554" r:id="rId10"/>
    <p:sldLayoutId id="2147484555" r:id="rId11"/>
    <p:sldLayoutId id="2147484556" r:id="rId12"/>
    <p:sldLayoutId id="2147484557" r:id="rId13"/>
    <p:sldLayoutId id="2147484558" r:id="rId14"/>
    <p:sldLayoutId id="2147484559" r:id="rId15"/>
    <p:sldLayoutId id="2147484560" r:id="rId16"/>
    <p:sldLayoutId id="2147484561" r:id="rId17"/>
    <p:sldLayoutId id="2147484562"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1651964"/>
      </p:ext>
    </p:extLst>
  </p:cSld>
  <p:clrMap bg1="lt1" tx1="dk1" bg2="lt2" tx2="dk2" accent1="accent1" accent2="accent2" accent3="accent3" accent4="accent4" accent5="accent5" accent6="accent6" hlink="hlink" folHlink="folHlink"/>
  <p:sldLayoutIdLst>
    <p:sldLayoutId id="2147484564" r:id="rId1"/>
    <p:sldLayoutId id="2147484565" r:id="rId2"/>
    <p:sldLayoutId id="2147484566" r:id="rId3"/>
    <p:sldLayoutId id="2147484567" r:id="rId4"/>
    <p:sldLayoutId id="2147484568" r:id="rId5"/>
    <p:sldLayoutId id="2147484569" r:id="rId6"/>
    <p:sldLayoutId id="2147484570" r:id="rId7"/>
    <p:sldLayoutId id="2147484571" r:id="rId8"/>
    <p:sldLayoutId id="2147484572" r:id="rId9"/>
    <p:sldLayoutId id="2147484573" r:id="rId10"/>
    <p:sldLayoutId id="2147484574" r:id="rId11"/>
    <p:sldLayoutId id="2147484575" r:id="rId12"/>
    <p:sldLayoutId id="2147484576" r:id="rId13"/>
    <p:sldLayoutId id="2147484577" r:id="rId14"/>
    <p:sldLayoutId id="2147484578" r:id="rId15"/>
    <p:sldLayoutId id="2147484579" r:id="rId16"/>
    <p:sldLayoutId id="2147484580" r:id="rId17"/>
    <p:sldLayoutId id="2147484581"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1651964"/>
      </p:ext>
    </p:extLst>
  </p:cSld>
  <p:clrMap bg1="lt1" tx1="dk1" bg2="lt2" tx2="dk2" accent1="accent1" accent2="accent2" accent3="accent3" accent4="accent4" accent5="accent5" accent6="accent6" hlink="hlink" folHlink="folHlink"/>
  <p:sldLayoutIdLst>
    <p:sldLayoutId id="2147484583" r:id="rId1"/>
    <p:sldLayoutId id="2147484584" r:id="rId2"/>
    <p:sldLayoutId id="2147484585" r:id="rId3"/>
    <p:sldLayoutId id="2147484586" r:id="rId4"/>
    <p:sldLayoutId id="2147484587" r:id="rId5"/>
    <p:sldLayoutId id="2147484588" r:id="rId6"/>
    <p:sldLayoutId id="2147484589" r:id="rId7"/>
    <p:sldLayoutId id="2147484590" r:id="rId8"/>
    <p:sldLayoutId id="2147484591" r:id="rId9"/>
    <p:sldLayoutId id="2147484592" r:id="rId10"/>
    <p:sldLayoutId id="2147484593" r:id="rId11"/>
    <p:sldLayoutId id="2147484594" r:id="rId12"/>
    <p:sldLayoutId id="2147484595" r:id="rId13"/>
    <p:sldLayoutId id="2147484596" r:id="rId14"/>
    <p:sldLayoutId id="2147484597" r:id="rId15"/>
    <p:sldLayoutId id="2147484598" r:id="rId16"/>
    <p:sldLayoutId id="2147484599" r:id="rId17"/>
    <p:sldLayoutId id="2147484600"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1651964"/>
      </p:ext>
    </p:extLst>
  </p:cSld>
  <p:clrMap bg1="lt1" tx1="dk1" bg2="lt2" tx2="dk2" accent1="accent1" accent2="accent2" accent3="accent3" accent4="accent4" accent5="accent5" accent6="accent6" hlink="hlink" folHlink="folHlink"/>
  <p:sldLayoutIdLst>
    <p:sldLayoutId id="2147484602" r:id="rId1"/>
    <p:sldLayoutId id="2147484603" r:id="rId2"/>
    <p:sldLayoutId id="2147484604" r:id="rId3"/>
    <p:sldLayoutId id="2147484605" r:id="rId4"/>
    <p:sldLayoutId id="2147484606" r:id="rId5"/>
    <p:sldLayoutId id="2147484607" r:id="rId6"/>
    <p:sldLayoutId id="2147484608" r:id="rId7"/>
    <p:sldLayoutId id="2147484609" r:id="rId8"/>
    <p:sldLayoutId id="2147484610" r:id="rId9"/>
    <p:sldLayoutId id="2147484611" r:id="rId10"/>
    <p:sldLayoutId id="2147484612" r:id="rId11"/>
    <p:sldLayoutId id="2147484613" r:id="rId12"/>
    <p:sldLayoutId id="2147484614" r:id="rId13"/>
    <p:sldLayoutId id="2147484615" r:id="rId14"/>
    <p:sldLayoutId id="2147484616" r:id="rId15"/>
    <p:sldLayoutId id="2147484617" r:id="rId16"/>
    <p:sldLayoutId id="2147484618" r:id="rId17"/>
    <p:sldLayoutId id="2147484619"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056204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1651964"/>
      </p:ext>
    </p:extLst>
  </p:cSld>
  <p:clrMap bg1="lt1" tx1="dk1" bg2="lt2" tx2="dk2" accent1="accent1" accent2="accent2" accent3="accent3" accent4="accent4" accent5="accent5" accent6="accent6" hlink="hlink" folHlink="folHlink"/>
  <p:sldLayoutIdLst>
    <p:sldLayoutId id="2147484621" r:id="rId1"/>
    <p:sldLayoutId id="2147484622" r:id="rId2"/>
    <p:sldLayoutId id="2147484623" r:id="rId3"/>
    <p:sldLayoutId id="2147484624" r:id="rId4"/>
    <p:sldLayoutId id="2147484625" r:id="rId5"/>
    <p:sldLayoutId id="2147484626" r:id="rId6"/>
    <p:sldLayoutId id="2147484627" r:id="rId7"/>
    <p:sldLayoutId id="2147484628" r:id="rId8"/>
    <p:sldLayoutId id="2147484629" r:id="rId9"/>
    <p:sldLayoutId id="2147484630" r:id="rId10"/>
    <p:sldLayoutId id="2147484631" r:id="rId11"/>
    <p:sldLayoutId id="2147484632" r:id="rId12"/>
    <p:sldLayoutId id="2147484633" r:id="rId13"/>
    <p:sldLayoutId id="2147484634" r:id="rId14"/>
    <p:sldLayoutId id="2147484635" r:id="rId15"/>
    <p:sldLayoutId id="2147484636" r:id="rId16"/>
    <p:sldLayoutId id="2147484637" r:id="rId17"/>
    <p:sldLayoutId id="2147484638"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0145393"/>
      </p:ext>
    </p:extLst>
  </p:cSld>
  <p:clrMap bg1="lt1" tx1="dk1" bg2="lt2" tx2="dk2" accent1="accent1" accent2="accent2" accent3="accent3" accent4="accent4" accent5="accent5" accent6="accent6" hlink="hlink" folHlink="folHlink"/>
  <p:sldLayoutIdLst>
    <p:sldLayoutId id="2147484640" r:id="rId1"/>
    <p:sldLayoutId id="2147484641" r:id="rId2"/>
    <p:sldLayoutId id="2147484642" r:id="rId3"/>
    <p:sldLayoutId id="2147484643" r:id="rId4"/>
    <p:sldLayoutId id="2147484644" r:id="rId5"/>
    <p:sldLayoutId id="2147484645" r:id="rId6"/>
    <p:sldLayoutId id="2147484646" r:id="rId7"/>
    <p:sldLayoutId id="2147484647" r:id="rId8"/>
    <p:sldLayoutId id="2147484648" r:id="rId9"/>
    <p:sldLayoutId id="2147484649" r:id="rId10"/>
    <p:sldLayoutId id="2147484650" r:id="rId11"/>
    <p:sldLayoutId id="2147484651" r:id="rId12"/>
    <p:sldLayoutId id="2147484652" r:id="rId13"/>
    <p:sldLayoutId id="2147484653" r:id="rId14"/>
    <p:sldLayoutId id="2147484654" r:id="rId15"/>
    <p:sldLayoutId id="2147484655" r:id="rId16"/>
    <p:sldLayoutId id="2147484656" r:id="rId17"/>
    <p:sldLayoutId id="2147484657"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22833446"/>
      </p:ext>
    </p:extLst>
  </p:cSld>
  <p:clrMap bg1="lt1" tx1="dk1" bg2="lt2" tx2="dk2" accent1="accent1" accent2="accent2" accent3="accent3" accent4="accent4" accent5="accent5" accent6="accent6" hlink="hlink" folHlink="folHlink"/>
  <p:sldLayoutIdLst>
    <p:sldLayoutId id="2147484659" r:id="rId1"/>
    <p:sldLayoutId id="2147484660" r:id="rId2"/>
    <p:sldLayoutId id="2147484661" r:id="rId3"/>
    <p:sldLayoutId id="2147484662" r:id="rId4"/>
    <p:sldLayoutId id="2147484663" r:id="rId5"/>
    <p:sldLayoutId id="2147484664" r:id="rId6"/>
    <p:sldLayoutId id="2147484665" r:id="rId7"/>
    <p:sldLayoutId id="2147484666" r:id="rId8"/>
    <p:sldLayoutId id="2147484667" r:id="rId9"/>
    <p:sldLayoutId id="2147484668" r:id="rId10"/>
    <p:sldLayoutId id="2147484669" r:id="rId11"/>
    <p:sldLayoutId id="2147484670" r:id="rId12"/>
    <p:sldLayoutId id="2147484671" r:id="rId13"/>
    <p:sldLayoutId id="2147484672" r:id="rId14"/>
    <p:sldLayoutId id="2147484673" r:id="rId15"/>
    <p:sldLayoutId id="2147484674" r:id="rId16"/>
    <p:sldLayoutId id="2147484675" r:id="rId17"/>
    <p:sldLayoutId id="2147484676"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 id="2147483929" r:id="rId12"/>
    <p:sldLayoutId id="2147483930" r:id="rId13"/>
    <p:sldLayoutId id="2147483931" r:id="rId14"/>
    <p:sldLayoutId id="2147483932" r:id="rId15"/>
    <p:sldLayoutId id="2147483933" r:id="rId16"/>
    <p:sldLayoutId id="2147483934" r:id="rId17"/>
    <p:sldLayoutId id="2147483935"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 id="2147483948" r:id="rId12"/>
    <p:sldLayoutId id="2147483949" r:id="rId13"/>
    <p:sldLayoutId id="2147483950" r:id="rId14"/>
    <p:sldLayoutId id="2147483951" r:id="rId15"/>
    <p:sldLayoutId id="2147483952" r:id="rId16"/>
    <p:sldLayoutId id="2147483953" r:id="rId17"/>
    <p:sldLayoutId id="2147483954"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 id="2147483987" r:id="rId13"/>
    <p:sldLayoutId id="2147483988" r:id="rId14"/>
    <p:sldLayoutId id="2147483989" r:id="rId15"/>
    <p:sldLayoutId id="2147483990" r:id="rId16"/>
    <p:sldLayoutId id="2147483991" r:id="rId17"/>
    <p:sldLayoutId id="2147483992"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4000" b="-4000"/>
          </a:stretch>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1D8BD707-D9CF-40AE-B4C6-C98DA3205C09}" type="datetimeFigureOut">
              <a:rPr lang="en-US" smtClean="0">
                <a:solidFill>
                  <a:prstClr val="black"/>
                </a:solidFill>
              </a:rPr>
              <a:pPr/>
              <a:t>2020-11-30</a:t>
            </a:fld>
            <a:endParaRPr lang="en-US">
              <a:solidFill>
                <a:prstClr val="black"/>
              </a:solidFill>
            </a:endParaRP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15852"/>
      </p:ext>
    </p:extLst>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 id="2147484005" r:id="rId12"/>
    <p:sldLayoutId id="2147484006" r:id="rId13"/>
    <p:sldLayoutId id="2147484007" r:id="rId14"/>
    <p:sldLayoutId id="2147484008" r:id="rId15"/>
    <p:sldLayoutId id="2147484009" r:id="rId16"/>
    <p:sldLayoutId id="2147484010" r:id="rId17"/>
    <p:sldLayoutId id="2147484011" r:id="rId18"/>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2.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68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24.xml"/></Relationships>
</file>

<file path=ppt/slides/_rels/slide11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3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1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9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38.xml"/></Relationships>
</file>

<file path=ppt/slides/_rels/slide11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8.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12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30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56.xml"/></Relationships>
</file>

<file path=ppt/slides/_rels/slide12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88.xml"/></Relationships>
</file>

<file path=ppt/slides/_rels/slide12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88.xml"/></Relationships>
</file>

<file path=ppt/slides/_rels/slide12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88.xml"/></Relationships>
</file>

<file path=ppt/slides/_rels/slide1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8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88.xml"/></Relationships>
</file>

<file path=ppt/slides/_rels/slide13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7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5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5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6.jpeg"/><Relationship Id="rId7" Type="http://schemas.openxmlformats.org/officeDocument/2006/relationships/image" Target="../media/image8.wmf"/><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image" Target="../media/image5.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36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2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04.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8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6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5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14.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9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7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5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9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4.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0.xml"/></Relationships>
</file>

<file path=ppt/slides/_rels/slide6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0.xml"/></Relationships>
</file>

<file path=ppt/slides/_rels/slide63.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12.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90.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4.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90.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0.xml"/></Relationships>
</file>

<file path=ppt/slides/_rels/slide7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74.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2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4.xml"/></Relationships>
</file>

<file path=ppt/slides/_rels/slide8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64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30.xml"/></Relationships>
</file>

<file path=ppt/slides/_rels/slide82.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6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2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0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228369" y="2286000"/>
            <a:ext cx="8346743" cy="769441"/>
          </a:xfrm>
          <a:prstGeom prst="rect">
            <a:avLst/>
          </a:prstGeom>
          <a:effectLst>
            <a:glow rad="63500">
              <a:schemeClr val="accent1">
                <a:satMod val="175000"/>
                <a:alpha val="40000"/>
              </a:schemeClr>
            </a:glow>
            <a:innerShdw blurRad="63500" dist="50800" dir="8100000">
              <a:prstClr val="black">
                <a:alpha val="50000"/>
              </a:prstClr>
            </a:innerShdw>
          </a:effectLst>
          <a:scene3d>
            <a:camera prst="obliqueTopRight"/>
            <a:lightRig rig="threePt" dir="t"/>
          </a:scene3d>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ar-EG" sz="4400" b="1" dirty="0" smtClean="0">
                <a:solidFill>
                  <a:schemeClr val="tx1"/>
                </a:solidFill>
                <a:latin typeface="Sakkal Majalla" pitchFamily="2" charset="-78"/>
                <a:cs typeface="Sakkal Majalla" pitchFamily="2" charset="-78"/>
              </a:rPr>
              <a:t>البرنامج التدريبي : رعاية الفئات الخاصة </a:t>
            </a:r>
            <a:endParaRPr lang="ar-EG" sz="4400" b="1" dirty="0">
              <a:solidFill>
                <a:schemeClr val="tx1"/>
              </a:solidFill>
              <a:latin typeface="Sakkal Majalla" pitchFamily="2" charset="-78"/>
              <a:cs typeface="Sakkal Majalla" pitchFamily="2" charset="-78"/>
            </a:endParaRPr>
          </a:p>
        </p:txBody>
      </p:sp>
      <p:sp>
        <p:nvSpPr>
          <p:cNvPr id="3" name="Subtitle 2"/>
          <p:cNvSpPr>
            <a:spLocks noGrp="1"/>
          </p:cNvSpPr>
          <p:nvPr>
            <p:ph type="subTitle" idx="1"/>
          </p:nvPr>
        </p:nvSpPr>
        <p:spPr>
          <a:xfrm>
            <a:off x="1143000" y="3962400"/>
            <a:ext cx="6517482" cy="685799"/>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dk1"/>
          </a:lnRef>
          <a:fillRef idx="1">
            <a:schemeClr val="lt1"/>
          </a:fillRef>
          <a:effectRef idx="0">
            <a:schemeClr val="dk1"/>
          </a:effectRef>
          <a:fontRef idx="minor">
            <a:schemeClr val="dk1"/>
          </a:fontRef>
        </p:style>
        <p:txBody>
          <a:bodyPr>
            <a:normAutofit/>
          </a:bodyPr>
          <a:lstStyle/>
          <a:p>
            <a:r>
              <a:rPr lang="ar-EG" sz="2800" b="1" dirty="0" smtClean="0">
                <a:solidFill>
                  <a:schemeClr val="tx1"/>
                </a:solidFill>
                <a:latin typeface="Sakkal Majalla" panose="02000000000000000000" pitchFamily="2" charset="-78"/>
                <a:cs typeface="Sakkal Majalla" panose="02000000000000000000" pitchFamily="2" charset="-78"/>
              </a:rPr>
              <a:t>إعداد وتقديم  / .................</a:t>
            </a:r>
            <a:endParaRPr lang="en-US" sz="2800" b="1" dirty="0">
              <a:solidFill>
                <a:schemeClr val="tx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60652639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990600" y="381000"/>
            <a:ext cx="7086600" cy="9144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a:t>
            </a:r>
            <a:r>
              <a:rPr lang="ar-SA" sz="44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لعرضها</a:t>
            </a:r>
            <a:endPar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286000" y="1600200"/>
            <a:ext cx="4130040" cy="1080116"/>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SA" sz="2400" b="1" kern="0" dirty="0">
                <a:solidFill>
                  <a:prstClr val="black"/>
                </a:solidFill>
                <a:latin typeface="Sakkal Majalla" panose="02000000000000000000" pitchFamily="2" charset="-78"/>
                <a:cs typeface="Sakkal Majalla" panose="02000000000000000000" pitchFamily="2" charset="-78"/>
              </a:rPr>
              <a:t>اليوم </a:t>
            </a:r>
            <a:r>
              <a:rPr lang="ar-EG" sz="2400" b="1" kern="0" dirty="0" smtClean="0">
                <a:solidFill>
                  <a:prstClr val="black"/>
                </a:solidFill>
                <a:latin typeface="Sakkal Majalla" panose="02000000000000000000" pitchFamily="2" charset="-78"/>
                <a:cs typeface="Sakkal Majalla" panose="02000000000000000000" pitchFamily="2" charset="-78"/>
              </a:rPr>
              <a:t>ا</a:t>
            </a:r>
            <a:r>
              <a:rPr lang="ar-SA" sz="2400" b="1" kern="0" dirty="0" smtClean="0">
                <a:solidFill>
                  <a:prstClr val="black"/>
                </a:solidFill>
                <a:latin typeface="Sakkal Majalla" panose="02000000000000000000" pitchFamily="2" charset="-78"/>
                <a:cs typeface="Sakkal Majalla" panose="02000000000000000000" pitchFamily="2" charset="-78"/>
              </a:rPr>
              <a:t>ل</a:t>
            </a:r>
            <a:r>
              <a:rPr lang="ar-EG" sz="2400" b="1" kern="0" dirty="0" smtClean="0">
                <a:solidFill>
                  <a:prstClr val="black"/>
                </a:solidFill>
                <a:latin typeface="Sakkal Majalla" panose="02000000000000000000" pitchFamily="2" charset="-78"/>
                <a:cs typeface="Sakkal Majalla" panose="02000000000000000000" pitchFamily="2" charset="-78"/>
              </a:rPr>
              <a:t>خامس</a:t>
            </a:r>
            <a:r>
              <a:rPr lang="en-US" sz="2400" b="1" kern="0" dirty="0" smtClean="0">
                <a:solidFill>
                  <a:prstClr val="black"/>
                </a:solidFill>
                <a:latin typeface="Sakkal Majalla" panose="02000000000000000000" pitchFamily="2" charset="-78"/>
                <a:cs typeface="Sakkal Majalla" panose="02000000000000000000" pitchFamily="2" charset="-78"/>
              </a:rPr>
              <a:t>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3655511378"/>
              </p:ext>
            </p:extLst>
          </p:nvPr>
        </p:nvGraphicFramePr>
        <p:xfrm>
          <a:off x="381000" y="3048001"/>
          <a:ext cx="8305800" cy="2209799"/>
        </p:xfrm>
        <a:graphic>
          <a:graphicData uri="http://schemas.openxmlformats.org/drawingml/2006/table">
            <a:tbl>
              <a:tblPr firstRow="1" bandRow="1">
                <a:tableStyleId>{5C22544A-7EE6-4342-B048-85BDC9FD1C3A}</a:tableStyleId>
              </a:tblPr>
              <a:tblGrid>
                <a:gridCol w="4152900"/>
                <a:gridCol w="4152900"/>
              </a:tblGrid>
              <a:tr h="9906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 الرابعة</a:t>
                      </a:r>
                      <a:r>
                        <a:rPr lang="ar-EG" sz="2000" b="1" baseline="0" dirty="0" smtClean="0">
                          <a:solidFill>
                            <a:schemeClr val="tx1"/>
                          </a:solidFill>
                          <a:latin typeface="Sakkal Majalla" panose="02000000000000000000" pitchFamily="2" charset="-78"/>
                          <a:cs typeface="Sakkal Majalla" panose="02000000000000000000" pitchFamily="2" charset="-78"/>
                        </a:rPr>
                        <a:t> </a:t>
                      </a:r>
                      <a:r>
                        <a:rPr lang="ar-EG" sz="2000" b="1" dirty="0" smtClean="0">
                          <a:solidFill>
                            <a:schemeClr val="tx1"/>
                          </a:solidFill>
                          <a:latin typeface="Sakkal Majalla" panose="02000000000000000000" pitchFamily="2" charset="-78"/>
                          <a:cs typeface="Sakkal Majalla" panose="02000000000000000000" pitchFamily="2" charset="-78"/>
                        </a:rPr>
                        <a:t> </a:t>
                      </a:r>
                      <a:r>
                        <a:rPr lang="en-US" sz="2000" b="1" dirty="0" smtClean="0">
                          <a:solidFill>
                            <a:schemeClr val="tx1"/>
                          </a:solidFill>
                          <a:latin typeface="Sakkal Majalla" panose="02000000000000000000" pitchFamily="2" charset="-78"/>
                          <a:cs typeface="Sakkal Majalla" panose="02000000000000000000" pitchFamily="2" charset="-78"/>
                        </a:rPr>
                        <a:t> )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a:t>
                      </a:r>
                      <a:r>
                        <a:rPr lang="ar-EG" sz="2000" b="1" baseline="0" dirty="0" smtClean="0">
                          <a:solidFill>
                            <a:schemeClr val="tx1"/>
                          </a:solidFill>
                          <a:latin typeface="Sakkal Majalla" panose="02000000000000000000" pitchFamily="2" charset="-78"/>
                          <a:cs typeface="Sakkal Majalla" panose="02000000000000000000" pitchFamily="2" charset="-78"/>
                        </a:rPr>
                        <a:t> الثالثة  </a:t>
                      </a:r>
                      <a:r>
                        <a:rPr lang="en-US" sz="2000" b="1" baseline="0" dirty="0" smtClean="0">
                          <a:solidFill>
                            <a:schemeClr val="tx1"/>
                          </a:solidFill>
                          <a:latin typeface="Sakkal Majalla" panose="02000000000000000000" pitchFamily="2" charset="-78"/>
                          <a:cs typeface="Sakkal Majalla" panose="02000000000000000000" pitchFamily="2" charset="-78"/>
                        </a:rPr>
                        <a:t>)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r h="12191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2000" b="1" dirty="0" smtClean="0">
                          <a:effectLst/>
                          <a:ea typeface="Calibri"/>
                          <a:cs typeface="Sakkal Majalla"/>
                        </a:rPr>
                        <a:t>الممارسات التربوية المبنية على البراهين</a:t>
                      </a:r>
                      <a:endParaRPr lang="ar-SA" sz="2000" b="1"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البرامج التربوية لذوى الاحتياجات الخاصة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bl>
          </a:graphicData>
        </a:graphic>
      </p:graphicFrame>
    </p:spTree>
    <p:extLst>
      <p:ext uri="{BB962C8B-B14F-4D97-AF65-F5344CB8AC3E}">
        <p14:creationId xmlns:p14="http://schemas.microsoft.com/office/powerpoint/2010/main" val="2328549669"/>
      </p:ext>
    </p:extLst>
  </p:cSld>
  <p:clrMapOvr>
    <a:masterClrMapping/>
  </p:clrMapOvr>
  <p:transition spd="slow">
    <p:fade/>
  </p:transition>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 y="36286"/>
            <a:ext cx="9144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أهداف التأهيل المهني</a:t>
            </a:r>
            <a:r>
              <a:rPr lang="en-US" sz="2800" b="1" dirty="0">
                <a:solidFill>
                  <a:schemeClr val="accent5">
                    <a:lumMod val="50000"/>
                  </a:schemeClr>
                </a:solidFill>
                <a:latin typeface="Sakkal Majalla"/>
                <a:ea typeface="Times New Roman"/>
                <a:cs typeface="Arial"/>
              </a:rPr>
              <a:t> :</a:t>
            </a:r>
            <a:br>
              <a:rPr lang="en-US" sz="2800" b="1" dirty="0">
                <a:solidFill>
                  <a:schemeClr val="accent5">
                    <a:lumMod val="50000"/>
                  </a:schemeClr>
                </a:solidFill>
                <a:latin typeface="Sakkal Majalla"/>
                <a:ea typeface="Times New Roman"/>
                <a:cs typeface="Arial"/>
              </a:rPr>
            </a:br>
            <a:endParaRPr lang="en-US" sz="1400" dirty="0">
              <a:solidFill>
                <a:schemeClr val="accent5">
                  <a:lumMod val="50000"/>
                </a:schemeClr>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توظيف طاقات وقدرات الشخص المعاق في تدريبه على مهنة مناسبة</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ضمان عمل مناسب للشخص المعاق </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ضمان دخل اقتصادي دوري ملائم </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إعادة ثقة الشخص المعاق بنفسه وتقديره لذاته </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تعديل اتجاهات الآخرين نحو قدرات وإمكانات الشخص المعاق</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توجيه واستثمار الأيدي العاملة والطاقات المعطلة </a:t>
            </a:r>
            <a:endParaRPr lang="en-US" sz="1400" dirty="0">
              <a:solidFill>
                <a:schemeClr val="tx1"/>
              </a:solidFill>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solidFill>
                  <a:schemeClr val="tx1"/>
                </a:solidFill>
                <a:latin typeface="Calibri"/>
                <a:ea typeface="Times New Roman"/>
                <a:cs typeface="Sakkal Majalla"/>
              </a:rPr>
              <a:t>دمج المعاق في الحياة العامة للمجتمع</a:t>
            </a:r>
            <a:endParaRPr lang="en-US" sz="1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8933360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 y="36286"/>
            <a:ext cx="9144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tx1"/>
                </a:solidFill>
                <a:latin typeface="Calibri"/>
                <a:ea typeface="Times New Roman"/>
                <a:cs typeface="Sakkal Majalla"/>
              </a:rPr>
              <a:t>خطوات عملية التأهيل المهني</a:t>
            </a:r>
            <a:r>
              <a:rPr lang="en-US" sz="2800" b="1" dirty="0">
                <a:solidFill>
                  <a:schemeClr val="tx1"/>
                </a:solidFill>
                <a:latin typeface="Sakkal Majalla"/>
                <a:ea typeface="Times New Roman"/>
                <a:cs typeface="Arial"/>
              </a:rPr>
              <a:t>:</a:t>
            </a:r>
            <a:br>
              <a:rPr lang="en-US" sz="2800" b="1" dirty="0">
                <a:solidFill>
                  <a:schemeClr val="tx1"/>
                </a:solidFill>
                <a:latin typeface="Sakkal Majalla"/>
                <a:ea typeface="Times New Roman"/>
                <a:cs typeface="Arial"/>
              </a:rPr>
            </a:br>
            <a:endParaRPr lang="en-US" sz="1400" dirty="0">
              <a:solidFill>
                <a:schemeClr val="tx1"/>
              </a:solidFill>
              <a:latin typeface="Calibri"/>
              <a:ea typeface="Calibri"/>
              <a:cs typeface="Arial"/>
            </a:endParaRPr>
          </a:p>
          <a:p>
            <a:pPr algn="r" rtl="1">
              <a:lnSpc>
                <a:spcPct val="115000"/>
              </a:lnSpc>
              <a:spcAft>
                <a:spcPts val="1000"/>
              </a:spcAft>
            </a:pPr>
            <a:r>
              <a:rPr lang="en-US" sz="2800" b="1" dirty="0">
                <a:solidFill>
                  <a:schemeClr val="tx1"/>
                </a:solidFill>
                <a:latin typeface="Sakkal Majalla"/>
                <a:ea typeface="Times New Roman"/>
                <a:cs typeface="Arial"/>
              </a:rPr>
              <a:t>1.</a:t>
            </a:r>
            <a:r>
              <a:rPr lang="ar-SA" sz="2800" b="1" dirty="0">
                <a:solidFill>
                  <a:schemeClr val="tx1"/>
                </a:solidFill>
                <a:latin typeface="Sakkal Majalla"/>
                <a:ea typeface="Times New Roman"/>
              </a:rPr>
              <a:t>التقييم المهني</a:t>
            </a:r>
            <a:r>
              <a:rPr lang="en-US" sz="2800" b="1" dirty="0">
                <a:solidFill>
                  <a:schemeClr val="tx1"/>
                </a:solidFill>
                <a:latin typeface="Sakkal Majalla"/>
                <a:ea typeface="Times New Roman"/>
                <a:cs typeface="Arial"/>
              </a:rPr>
              <a:t>: </a:t>
            </a:r>
            <a:br>
              <a:rPr lang="en-US" sz="2800" b="1" dirty="0">
                <a:solidFill>
                  <a:schemeClr val="tx1"/>
                </a:solidFill>
                <a:latin typeface="Sakkal Majalla"/>
                <a:ea typeface="Times New Roman"/>
                <a:cs typeface="Arial"/>
              </a:rPr>
            </a:br>
            <a:endParaRPr lang="en-US" sz="1400" dirty="0">
              <a:solidFill>
                <a:schemeClr val="tx1"/>
              </a:solidFill>
              <a:latin typeface="Calibri"/>
              <a:ea typeface="Calibri"/>
              <a:cs typeface="Arial"/>
            </a:endParaRPr>
          </a:p>
          <a:p>
            <a:pPr algn="r" rtl="1">
              <a:lnSpc>
                <a:spcPct val="115000"/>
              </a:lnSpc>
              <a:spcAft>
                <a:spcPts val="1000"/>
              </a:spcAft>
            </a:pPr>
            <a:r>
              <a:rPr lang="en-US" sz="2800" b="1" dirty="0">
                <a:solidFill>
                  <a:schemeClr val="tx1"/>
                </a:solidFill>
                <a:latin typeface="Sakkal Majalla"/>
                <a:ea typeface="Times New Roman"/>
                <a:cs typeface="Arial"/>
              </a:rPr>
              <a:t>2.</a:t>
            </a:r>
            <a:r>
              <a:rPr lang="ar-SA" sz="2800" b="1" dirty="0">
                <a:solidFill>
                  <a:schemeClr val="tx1"/>
                </a:solidFill>
                <a:latin typeface="Sakkal Majalla"/>
                <a:ea typeface="Times New Roman"/>
              </a:rPr>
              <a:t>التوجيه المهني</a:t>
            </a:r>
            <a:r>
              <a:rPr lang="en-US" sz="2800" b="1" dirty="0">
                <a:solidFill>
                  <a:schemeClr val="tx1"/>
                </a:solidFill>
                <a:latin typeface="Sakkal Majalla"/>
                <a:ea typeface="Times New Roman"/>
                <a:cs typeface="Arial"/>
              </a:rPr>
              <a:t>: </a:t>
            </a:r>
            <a:br>
              <a:rPr lang="en-US" sz="2800" b="1" dirty="0">
                <a:solidFill>
                  <a:schemeClr val="tx1"/>
                </a:solidFill>
                <a:latin typeface="Sakkal Majalla"/>
                <a:ea typeface="Times New Roman"/>
                <a:cs typeface="Arial"/>
              </a:rPr>
            </a:br>
            <a:endParaRPr lang="en-US" sz="1400" dirty="0">
              <a:solidFill>
                <a:schemeClr val="tx1"/>
              </a:solidFill>
              <a:latin typeface="Calibri"/>
              <a:ea typeface="Calibri"/>
              <a:cs typeface="Arial"/>
            </a:endParaRPr>
          </a:p>
          <a:p>
            <a:pPr algn="r" rtl="1">
              <a:lnSpc>
                <a:spcPct val="115000"/>
              </a:lnSpc>
              <a:spcAft>
                <a:spcPts val="1000"/>
              </a:spcAft>
            </a:pPr>
            <a:r>
              <a:rPr lang="en-US" sz="2800" b="1" dirty="0">
                <a:solidFill>
                  <a:schemeClr val="tx1"/>
                </a:solidFill>
                <a:latin typeface="Sakkal Majalla"/>
                <a:ea typeface="Times New Roman"/>
                <a:cs typeface="Arial"/>
              </a:rPr>
              <a:t>3.</a:t>
            </a:r>
            <a:r>
              <a:rPr lang="ar-SA" sz="2800" b="1" dirty="0">
                <a:solidFill>
                  <a:schemeClr val="tx1"/>
                </a:solidFill>
                <a:latin typeface="Sakkal Majalla"/>
                <a:ea typeface="Times New Roman"/>
              </a:rPr>
              <a:t>التدريب المهني</a:t>
            </a:r>
            <a:r>
              <a:rPr lang="en-US" sz="2800" b="1" dirty="0">
                <a:solidFill>
                  <a:schemeClr val="tx1"/>
                </a:solidFill>
                <a:latin typeface="Sakkal Majalla"/>
                <a:ea typeface="Times New Roman"/>
                <a:cs typeface="Arial"/>
              </a:rPr>
              <a:t>: </a:t>
            </a:r>
            <a:br>
              <a:rPr lang="en-US" sz="2800" b="1" dirty="0">
                <a:solidFill>
                  <a:schemeClr val="tx1"/>
                </a:solidFill>
                <a:latin typeface="Sakkal Majalla"/>
                <a:ea typeface="Times New Roman"/>
                <a:cs typeface="Arial"/>
              </a:rPr>
            </a:br>
            <a:endParaRPr lang="en-US" sz="1400" dirty="0">
              <a:solidFill>
                <a:schemeClr val="tx1"/>
              </a:solidFill>
              <a:latin typeface="Calibri"/>
              <a:ea typeface="Calibri"/>
              <a:cs typeface="Arial"/>
            </a:endParaRPr>
          </a:p>
          <a:p>
            <a:pPr algn="r" rtl="1">
              <a:lnSpc>
                <a:spcPct val="115000"/>
              </a:lnSpc>
              <a:spcAft>
                <a:spcPts val="1000"/>
              </a:spcAft>
            </a:pPr>
            <a:r>
              <a:rPr lang="ar-SA" sz="2800" b="1" dirty="0">
                <a:solidFill>
                  <a:schemeClr val="tx1"/>
                </a:solidFill>
                <a:latin typeface="Calibri"/>
                <a:ea typeface="Times New Roman"/>
                <a:cs typeface="Sakkal Majalla"/>
              </a:rPr>
              <a:t>التهيئة المهنية</a:t>
            </a:r>
            <a:endParaRPr lang="en-US" sz="1400" dirty="0">
              <a:solidFill>
                <a:schemeClr val="tx1"/>
              </a:solidFill>
              <a:latin typeface="Calibri"/>
              <a:ea typeface="Calibri"/>
              <a:cs typeface="Arial"/>
            </a:endParaRPr>
          </a:p>
          <a:p>
            <a:pPr algn="r" rtl="1">
              <a:lnSpc>
                <a:spcPct val="115000"/>
              </a:lnSpc>
              <a:spcAft>
                <a:spcPts val="1000"/>
              </a:spcAft>
            </a:pPr>
            <a:r>
              <a:rPr lang="ar-SA" sz="2800" b="1" dirty="0">
                <a:solidFill>
                  <a:schemeClr val="tx1"/>
                </a:solidFill>
                <a:latin typeface="Calibri"/>
                <a:ea typeface="Times New Roman"/>
                <a:cs typeface="Sakkal Majalla"/>
              </a:rPr>
              <a:t>التدريب في سوق العمل</a:t>
            </a:r>
            <a:endParaRPr lang="en-US" sz="1400" dirty="0">
              <a:solidFill>
                <a:schemeClr val="tx1"/>
              </a:solidFill>
              <a:latin typeface="Calibri"/>
              <a:ea typeface="Calibri"/>
              <a:cs typeface="Arial"/>
            </a:endParaRPr>
          </a:p>
          <a:p>
            <a:pPr algn="r" rtl="1">
              <a:lnSpc>
                <a:spcPct val="115000"/>
              </a:lnSpc>
              <a:spcAft>
                <a:spcPts val="1000"/>
              </a:spcAft>
            </a:pPr>
            <a:r>
              <a:rPr lang="ar-SA" sz="2800" b="1" dirty="0">
                <a:solidFill>
                  <a:schemeClr val="tx1"/>
                </a:solidFill>
                <a:latin typeface="Calibri"/>
                <a:ea typeface="Times New Roman"/>
                <a:cs typeface="Sakkal Majalla"/>
              </a:rPr>
              <a:t>التطبيق </a:t>
            </a:r>
            <a:r>
              <a:rPr lang="ar-SA" sz="2800" b="1" dirty="0" smtClean="0">
                <a:solidFill>
                  <a:schemeClr val="tx1"/>
                </a:solidFill>
                <a:latin typeface="Calibri"/>
                <a:ea typeface="Times New Roman"/>
                <a:cs typeface="Sakkal Majalla"/>
              </a:rPr>
              <a:t>الع</a:t>
            </a:r>
            <a:r>
              <a:rPr lang="ar-EG" sz="2800" b="1" dirty="0" smtClean="0">
                <a:solidFill>
                  <a:schemeClr val="tx1"/>
                </a:solidFill>
                <a:latin typeface="Calibri"/>
                <a:ea typeface="Times New Roman"/>
                <a:cs typeface="Sakkal Majalla"/>
              </a:rPr>
              <a:t>ملى </a:t>
            </a:r>
            <a:endParaRPr lang="en-US" sz="1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8933360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68057"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rgbClr val="632423"/>
                </a:solidFill>
                <a:ea typeface="Calibri"/>
                <a:cs typeface="Sakkal Majalla"/>
              </a:rPr>
              <a:t>الدمج</a:t>
            </a:r>
            <a:r>
              <a:rPr lang="en-US" sz="3200" b="1" dirty="0">
                <a:solidFill>
                  <a:srgbClr val="632423"/>
                </a:solidFill>
                <a:latin typeface="Sakkal Majalla"/>
                <a:ea typeface="Calibri"/>
              </a:rPr>
              <a:t/>
            </a:r>
            <a:br>
              <a:rPr lang="en-US" sz="3200" b="1" dirty="0">
                <a:solidFill>
                  <a:srgbClr val="632423"/>
                </a:solidFill>
                <a:latin typeface="Sakkal Majalla"/>
                <a:ea typeface="Calibri"/>
              </a:rPr>
            </a:br>
            <a:r>
              <a:rPr lang="en-US" sz="2800" b="1" dirty="0">
                <a:solidFill>
                  <a:schemeClr val="tx1"/>
                </a:solidFill>
                <a:latin typeface="Sakkal Majalla"/>
                <a:ea typeface="Calibri"/>
              </a:rPr>
              <a:t/>
            </a:r>
            <a:br>
              <a:rPr lang="en-US" sz="2800" b="1" dirty="0">
                <a:solidFill>
                  <a:schemeClr val="tx1"/>
                </a:solidFill>
                <a:latin typeface="Sakkal Majalla"/>
                <a:ea typeface="Calibri"/>
              </a:rPr>
            </a:br>
            <a:r>
              <a:rPr lang="ar-SA" sz="2800" b="1" dirty="0">
                <a:solidFill>
                  <a:schemeClr val="tx1"/>
                </a:solidFill>
                <a:latin typeface="Sakkal Majalla"/>
                <a:ea typeface="Calibri"/>
                <a:cs typeface="Sakkal Majalla"/>
              </a:rPr>
              <a:t>ويشير الى مجموعة الأجراءات التي تزيد من فرص الفرد للمشاركة القصوى فيالحياة الثقافية والاجتماعية</a:t>
            </a:r>
            <a:r>
              <a:rPr lang="en-US" sz="2800" b="1" dirty="0">
                <a:solidFill>
                  <a:schemeClr val="tx1"/>
                </a:solidFill>
                <a:latin typeface="Sakkal Majalla"/>
                <a:ea typeface="Calibri"/>
              </a:rPr>
              <a:t> .</a:t>
            </a:r>
            <a:br>
              <a:rPr lang="en-US" sz="2800" b="1" dirty="0">
                <a:solidFill>
                  <a:schemeClr val="tx1"/>
                </a:solidFill>
                <a:latin typeface="Sakkal Majalla"/>
                <a:ea typeface="Calibri"/>
              </a:rPr>
            </a:br>
            <a:r>
              <a:rPr lang="en-US" sz="2800" b="1" dirty="0">
                <a:solidFill>
                  <a:schemeClr val="tx1"/>
                </a:solidFill>
                <a:latin typeface="Sakkal Majalla"/>
                <a:ea typeface="Calibri"/>
              </a:rPr>
              <a:t/>
            </a:r>
            <a:br>
              <a:rPr lang="en-US" sz="2800" b="1" dirty="0">
                <a:solidFill>
                  <a:schemeClr val="tx1"/>
                </a:solidFill>
                <a:latin typeface="Sakkal Majalla"/>
                <a:ea typeface="Calibri"/>
              </a:rPr>
            </a:br>
            <a:r>
              <a:rPr lang="ar-SA" sz="2800" b="1" dirty="0">
                <a:solidFill>
                  <a:schemeClr val="tx1"/>
                </a:solidFill>
                <a:latin typeface="Sakkal Majalla"/>
                <a:ea typeface="Calibri"/>
                <a:cs typeface="Sakkal Majalla"/>
              </a:rPr>
              <a:t>والإدماج التعليمي يشيرالى الأجراءات المتخذةلتوفير خدمات التريبة الخاصة من خلال المدرسة العادية</a:t>
            </a:r>
            <a:endParaRPr lang="ar-EG" sz="2800" b="1" dirty="0">
              <a:solidFill>
                <a:schemeClr val="tx1"/>
              </a:solidFill>
              <a:latin typeface="Sakkal Majalla" pitchFamily="2" charset="-78"/>
              <a:ea typeface="Times New Roman"/>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362200"/>
            <a:ext cx="2466975" cy="1847850"/>
          </a:xfrm>
          <a:prstGeom prst="rect">
            <a:avLst/>
          </a:prstGeom>
        </p:spPr>
      </p:pic>
    </p:spTree>
    <p:extLst>
      <p:ext uri="{BB962C8B-B14F-4D97-AF65-F5344CB8AC3E}">
        <p14:creationId xmlns:p14="http://schemas.microsoft.com/office/powerpoint/2010/main" val="31827371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9144000" cy="6858000"/>
          </a:xfrm>
        </p:spPr>
        <p:txBody>
          <a:bodyPr/>
          <a:lstStyle/>
          <a:p>
            <a:pPr marL="0" indent="0" algn="ctr">
              <a:lnSpc>
                <a:spcPct val="150000"/>
              </a:lnSpc>
              <a:spcAft>
                <a:spcPts val="1000"/>
              </a:spcAft>
              <a:buNone/>
            </a:pPr>
            <a:r>
              <a:rPr lang="en-US" b="1" dirty="0" smtClean="0">
                <a:solidFill>
                  <a:srgbClr val="000000"/>
                </a:solidFill>
                <a:latin typeface="Sakkal Majalla"/>
                <a:ea typeface="Times New Roman"/>
                <a:cs typeface="Arial"/>
              </a:rPr>
              <a:t>.</a:t>
            </a:r>
            <a:endParaRPr lang="en-US" sz="1400" dirty="0">
              <a:solidFill>
                <a:srgbClr val="000000"/>
              </a:solidFill>
              <a:latin typeface="Calibri"/>
              <a:ea typeface="Calibri"/>
              <a:cs typeface="Arial"/>
            </a:endParaRPr>
          </a:p>
          <a:p>
            <a:pPr marL="0" indent="0" algn="ctr">
              <a:buNone/>
            </a:pPr>
            <a:endParaRPr lang="ar-EG" dirty="0"/>
          </a:p>
        </p:txBody>
      </p:sp>
      <p:sp>
        <p:nvSpPr>
          <p:cNvPr id="6" name="Rectangle 4"/>
          <p:cNvSpPr>
            <a:spLocks noChangeArrowheads="1"/>
          </p:cNvSpPr>
          <p:nvPr/>
        </p:nvSpPr>
        <p:spPr bwMode="auto">
          <a:xfrm>
            <a:off x="188686" y="304800"/>
            <a:ext cx="8382000" cy="2823850"/>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r" rtl="1">
              <a:lnSpc>
                <a:spcPct val="150000"/>
              </a:lnSpc>
              <a:spcAft>
                <a:spcPts val="1000"/>
              </a:spcAft>
            </a:pPr>
            <a:r>
              <a:rPr lang="ar-SA" sz="2000" b="1" dirty="0">
                <a:solidFill>
                  <a:srgbClr val="632423"/>
                </a:solidFill>
                <a:latin typeface="Sakkal Majalla" pitchFamily="2" charset="-78"/>
                <a:ea typeface="Calibri"/>
                <a:cs typeface="Sakkal Majalla" pitchFamily="2" charset="-78"/>
              </a:rPr>
              <a:t>العوامل الاساسية التي يعتمد عليها الدمج</a:t>
            </a:r>
            <a:r>
              <a:rPr lang="en-US" sz="2000" b="1" dirty="0">
                <a:solidFill>
                  <a:srgbClr val="632423"/>
                </a:solidFill>
                <a:latin typeface="Sakkal Majalla" pitchFamily="2" charset="-78"/>
                <a:ea typeface="Calibri"/>
                <a:cs typeface="Sakkal Majalla" pitchFamily="2" charset="-78"/>
              </a:rPr>
              <a:t/>
            </a:r>
            <a:br>
              <a:rPr lang="en-US" sz="2000" b="1" dirty="0">
                <a:solidFill>
                  <a:srgbClr val="632423"/>
                </a:solidFill>
                <a:latin typeface="Sakkal Majalla" pitchFamily="2" charset="-78"/>
                <a:ea typeface="Calibri"/>
                <a:cs typeface="Sakkal Majalla" pitchFamily="2" charset="-78"/>
              </a:rPr>
            </a:br>
            <a:r>
              <a:rPr lang="en-US" sz="2000" b="1" dirty="0">
                <a:latin typeface="Sakkal Majalla" pitchFamily="2" charset="-78"/>
                <a:ea typeface="Calibri"/>
                <a:cs typeface="Sakkal Majalla" pitchFamily="2" charset="-78"/>
              </a:rPr>
              <a:t>1- </a:t>
            </a:r>
            <a:r>
              <a:rPr lang="ar-SA" sz="2000" b="1" dirty="0">
                <a:latin typeface="Sakkal Majalla" pitchFamily="2" charset="-78"/>
                <a:ea typeface="Calibri"/>
                <a:cs typeface="Sakkal Majalla" pitchFamily="2" charset="-78"/>
              </a:rPr>
              <a:t>شدة الإعاقة</a:t>
            </a:r>
            <a:r>
              <a:rPr lang="en-US" sz="2000" b="1" dirty="0">
                <a:latin typeface="Sakkal Majalla" pitchFamily="2" charset="-78"/>
                <a:ea typeface="Calibri"/>
                <a:cs typeface="Sakkal Majalla" pitchFamily="2" charset="-78"/>
              </a:rPr>
              <a:t> .</a:t>
            </a:r>
            <a:br>
              <a:rPr lang="en-US" sz="2000" b="1" dirty="0">
                <a:latin typeface="Sakkal Majalla" pitchFamily="2" charset="-78"/>
                <a:ea typeface="Calibri"/>
                <a:cs typeface="Sakkal Majalla" pitchFamily="2" charset="-78"/>
              </a:rPr>
            </a:br>
            <a:r>
              <a:rPr lang="en-US" sz="2000" b="1" dirty="0">
                <a:latin typeface="Sakkal Majalla" pitchFamily="2" charset="-78"/>
                <a:ea typeface="Calibri"/>
                <a:cs typeface="Sakkal Majalla" pitchFamily="2" charset="-78"/>
              </a:rPr>
              <a:t>2- </a:t>
            </a:r>
            <a:r>
              <a:rPr lang="ar-SA" sz="2000" b="1" dirty="0">
                <a:latin typeface="Sakkal Majalla" pitchFamily="2" charset="-78"/>
                <a:ea typeface="Calibri"/>
                <a:cs typeface="Sakkal Majalla" pitchFamily="2" charset="-78"/>
              </a:rPr>
              <a:t>عمرالطفل</a:t>
            </a:r>
            <a:r>
              <a:rPr lang="en-US" sz="2000" b="1" dirty="0">
                <a:latin typeface="Sakkal Majalla" pitchFamily="2" charset="-78"/>
                <a:ea typeface="Calibri"/>
                <a:cs typeface="Sakkal Majalla" pitchFamily="2" charset="-78"/>
              </a:rPr>
              <a:t> .</a:t>
            </a:r>
            <a:br>
              <a:rPr lang="en-US" sz="2000" b="1" dirty="0">
                <a:latin typeface="Sakkal Majalla" pitchFamily="2" charset="-78"/>
                <a:ea typeface="Calibri"/>
                <a:cs typeface="Sakkal Majalla" pitchFamily="2" charset="-78"/>
              </a:rPr>
            </a:br>
            <a:r>
              <a:rPr lang="en-US" sz="2000" b="1" dirty="0">
                <a:latin typeface="Sakkal Majalla" pitchFamily="2" charset="-78"/>
                <a:ea typeface="Calibri"/>
                <a:cs typeface="Sakkal Majalla" pitchFamily="2" charset="-78"/>
              </a:rPr>
              <a:t>3- </a:t>
            </a:r>
            <a:r>
              <a:rPr lang="ar-SA" sz="2000" b="1" dirty="0">
                <a:latin typeface="Sakkal Majalla" pitchFamily="2" charset="-78"/>
                <a:ea typeface="Calibri"/>
                <a:cs typeface="Sakkal Majalla" pitchFamily="2" charset="-78"/>
              </a:rPr>
              <a:t>توفر الخدمات المدرسية المتعلقة بالبيئة المدرسية والكوادر التعليمية</a:t>
            </a:r>
            <a:r>
              <a:rPr lang="en-US" sz="2000" b="1" dirty="0">
                <a:latin typeface="Sakkal Majalla" pitchFamily="2" charset="-78"/>
                <a:ea typeface="Calibri"/>
                <a:cs typeface="Sakkal Majalla" pitchFamily="2" charset="-78"/>
              </a:rPr>
              <a:t> 4-</a:t>
            </a:r>
            <a:r>
              <a:rPr lang="ar-SA" sz="2000" b="1" dirty="0">
                <a:latin typeface="Sakkal Majalla" pitchFamily="2" charset="-78"/>
                <a:ea typeface="Calibri"/>
                <a:cs typeface="Sakkal Majalla" pitchFamily="2" charset="-78"/>
              </a:rPr>
              <a:t>مدى الوعي الأجتماعي وتقبل الأهالي لفكرة الاندماج</a:t>
            </a:r>
            <a:r>
              <a:rPr lang="en-US" sz="2000" b="1" dirty="0">
                <a:latin typeface="Sakkal Majalla" pitchFamily="2" charset="-78"/>
                <a:ea typeface="Calibri"/>
                <a:cs typeface="Sakkal Majalla" pitchFamily="2" charset="-78"/>
              </a:rPr>
              <a:t> .</a:t>
            </a:r>
            <a:br>
              <a:rPr lang="en-US" sz="2000" b="1" dirty="0">
                <a:latin typeface="Sakkal Majalla" pitchFamily="2" charset="-78"/>
                <a:ea typeface="Calibri"/>
                <a:cs typeface="Sakkal Majalla" pitchFamily="2" charset="-78"/>
              </a:rPr>
            </a:br>
            <a:r>
              <a:rPr lang="en-US" sz="2000" b="1" dirty="0">
                <a:latin typeface="Sakkal Majalla" pitchFamily="2" charset="-78"/>
                <a:ea typeface="Calibri"/>
                <a:cs typeface="Sakkal Majalla" pitchFamily="2" charset="-78"/>
              </a:rPr>
              <a:t>5- </a:t>
            </a:r>
            <a:r>
              <a:rPr lang="ar-SA" sz="2000" b="1" dirty="0">
                <a:latin typeface="Sakkal Majalla" pitchFamily="2" charset="-78"/>
                <a:ea typeface="Calibri"/>
                <a:cs typeface="Sakkal Majalla" pitchFamily="2" charset="-78"/>
              </a:rPr>
              <a:t>مراعاة الفروق الفردية بين الطلاب </a:t>
            </a:r>
            <a:endParaRPr lang="en-US" sz="1100" dirty="0">
              <a:effectLst/>
              <a:latin typeface="Sakkal Majalla" pitchFamily="2" charset="-78"/>
              <a:ea typeface="Calibri"/>
              <a:cs typeface="Sakkal Majalla" pitchFamily="2" charset="-78"/>
            </a:endParaRPr>
          </a:p>
        </p:txBody>
      </p:sp>
      <p:sp>
        <p:nvSpPr>
          <p:cNvPr id="5" name="Rectangle 4"/>
          <p:cNvSpPr>
            <a:spLocks noChangeArrowheads="1"/>
          </p:cNvSpPr>
          <p:nvPr/>
        </p:nvSpPr>
        <p:spPr bwMode="auto">
          <a:xfrm>
            <a:off x="152400" y="3397677"/>
            <a:ext cx="8382000" cy="2605072"/>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r" rtl="1">
              <a:lnSpc>
                <a:spcPct val="115000"/>
              </a:lnSpc>
              <a:spcAft>
                <a:spcPts val="1000"/>
              </a:spcAft>
            </a:pPr>
            <a:r>
              <a:rPr lang="ar-SA" sz="2200" b="1" dirty="0">
                <a:solidFill>
                  <a:srgbClr val="632423"/>
                </a:solidFill>
                <a:latin typeface="Calibri"/>
                <a:ea typeface="Calibri"/>
                <a:cs typeface="Sakkal Majalla"/>
              </a:rPr>
              <a:t>الآثار السلبية لبرامج الدمج</a:t>
            </a:r>
            <a:r>
              <a:rPr lang="en-US" sz="2200" b="1" dirty="0">
                <a:solidFill>
                  <a:srgbClr val="632423"/>
                </a:solidFill>
                <a:latin typeface="Sakkal Majalla"/>
                <a:ea typeface="Calibri"/>
                <a:cs typeface="Arial"/>
              </a:rPr>
              <a:t/>
            </a:r>
            <a:br>
              <a:rPr lang="en-US" sz="2200" b="1" dirty="0">
                <a:solidFill>
                  <a:srgbClr val="632423"/>
                </a:solidFill>
                <a:latin typeface="Sakkal Majalla"/>
                <a:ea typeface="Calibri"/>
                <a:cs typeface="Arial"/>
              </a:rPr>
            </a:br>
            <a:endParaRPr lang="en-US" sz="1100" dirty="0">
              <a:latin typeface="Calibri"/>
              <a:ea typeface="Calibri"/>
              <a:cs typeface="Arial"/>
            </a:endParaRPr>
          </a:p>
          <a:p>
            <a:pPr algn="r" rtl="1">
              <a:lnSpc>
                <a:spcPct val="115000"/>
              </a:lnSpc>
              <a:spcAft>
                <a:spcPts val="1000"/>
              </a:spcAft>
            </a:pPr>
            <a:r>
              <a:rPr lang="ar-SA" sz="2000" b="1" dirty="0">
                <a:latin typeface="Calibri"/>
                <a:ea typeface="Calibri"/>
                <a:cs typeface="Sakkal Majalla"/>
              </a:rPr>
              <a:t>مدرسو الفصول العادية غير مؤهلينأو مدربين للتعامل </a:t>
            </a:r>
            <a:endParaRPr lang="en-US" sz="1100" dirty="0">
              <a:latin typeface="Calibri"/>
              <a:ea typeface="Calibri"/>
              <a:cs typeface="Arial"/>
            </a:endParaRPr>
          </a:p>
          <a:p>
            <a:pPr algn="r" rtl="1">
              <a:lnSpc>
                <a:spcPct val="115000"/>
              </a:lnSpc>
              <a:spcAft>
                <a:spcPts val="1000"/>
              </a:spcAft>
            </a:pPr>
            <a:r>
              <a:rPr lang="ar-SA" sz="2000" b="1" dirty="0">
                <a:latin typeface="Calibri"/>
                <a:ea typeface="Calibri"/>
                <a:cs typeface="Sakkal Majalla"/>
              </a:rPr>
              <a:t>الفصول العادية غير مهيأة لتوفيراحتياجات الأطفال</a:t>
            </a:r>
            <a:endParaRPr lang="en-US" sz="1100" dirty="0">
              <a:latin typeface="Calibri"/>
              <a:ea typeface="Calibri"/>
              <a:cs typeface="Arial"/>
            </a:endParaRPr>
          </a:p>
          <a:p>
            <a:pPr algn="r" rtl="1">
              <a:lnSpc>
                <a:spcPct val="115000"/>
              </a:lnSpc>
              <a:spcAft>
                <a:spcPts val="1000"/>
              </a:spcAft>
            </a:pPr>
            <a:r>
              <a:rPr lang="ar-SA" sz="2000" b="1" dirty="0">
                <a:latin typeface="Calibri"/>
                <a:ea typeface="Calibri"/>
                <a:cs typeface="Sakkal Majalla"/>
              </a:rPr>
              <a:t>حمل مدرسوا الفصول العادية وكذلكالأطفال العاديون اتجاهات سلبية</a:t>
            </a:r>
            <a:endParaRPr lang="en-US" sz="1100" dirty="0">
              <a:latin typeface="Calibri"/>
              <a:ea typeface="Calibri"/>
              <a:cs typeface="Arial"/>
            </a:endParaRPr>
          </a:p>
          <a:p>
            <a:pPr algn="r" rtl="1">
              <a:lnSpc>
                <a:spcPct val="115000"/>
              </a:lnSpc>
              <a:spcAft>
                <a:spcPts val="1000"/>
              </a:spcAft>
            </a:pPr>
            <a:r>
              <a:rPr lang="ar-SA" sz="2000" b="1" dirty="0">
                <a:latin typeface="Calibri"/>
                <a:ea typeface="Calibri"/>
                <a:cs typeface="Sakkal Majalla"/>
              </a:rPr>
              <a:t>يحتاج الأطفال من ذوي الاحتياجاتالخاصة إلى كثير من جهد </a:t>
            </a:r>
            <a:endParaRPr lang="en-US" sz="1100" dirty="0">
              <a:effectLst/>
              <a:latin typeface="Calibri"/>
              <a:ea typeface="Calibri"/>
              <a:cs typeface="Arial"/>
            </a:endParaRPr>
          </a:p>
        </p:txBody>
      </p:sp>
    </p:spTree>
    <p:extLst>
      <p:ext uri="{BB962C8B-B14F-4D97-AF65-F5344CB8AC3E}">
        <p14:creationId xmlns:p14="http://schemas.microsoft.com/office/powerpoint/2010/main" val="5623219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895600" y="7257"/>
            <a:ext cx="6248400" cy="686162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800" b="1" dirty="0">
                <a:solidFill>
                  <a:srgbClr val="632423"/>
                </a:solidFill>
                <a:latin typeface="Calibri"/>
                <a:ea typeface="Calibri"/>
                <a:cs typeface="Sakkal Majalla"/>
              </a:rPr>
              <a:t>الآثار الإيجابيةلبرامج الدمج</a:t>
            </a:r>
            <a:r>
              <a:rPr lang="en-US" sz="2800" b="1" dirty="0">
                <a:solidFill>
                  <a:srgbClr val="632423"/>
                </a:solidFill>
                <a:latin typeface="Sakkal Majalla"/>
                <a:ea typeface="Calibri"/>
                <a:cs typeface="Arial"/>
              </a:rPr>
              <a:t/>
            </a:r>
            <a:br>
              <a:rPr lang="en-US" sz="2800" b="1" dirty="0">
                <a:solidFill>
                  <a:srgbClr val="632423"/>
                </a:solidFill>
                <a:latin typeface="Sakkal Majalla"/>
                <a:ea typeface="Calibri"/>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632423"/>
                </a:solidFill>
                <a:latin typeface="Calibri"/>
                <a:ea typeface="Calibri"/>
                <a:cs typeface="Sakkal Majalla"/>
              </a:rPr>
              <a:t>أ- فوائد تعودعلى الطلاب ذوي الاحتياجات الخاصة</a:t>
            </a:r>
            <a:r>
              <a:rPr lang="en-US" sz="2400" b="1" dirty="0">
                <a:solidFill>
                  <a:srgbClr val="632423"/>
                </a:solidFill>
                <a:latin typeface="Sakkal Majalla"/>
                <a:ea typeface="Calibri"/>
                <a:cs typeface="Arial"/>
              </a:rPr>
              <a:t/>
            </a:r>
            <a:br>
              <a:rPr lang="en-US" sz="2400" b="1" dirty="0">
                <a:solidFill>
                  <a:srgbClr val="632423"/>
                </a:solidFill>
                <a:latin typeface="Sakkal Majalla"/>
                <a:ea typeface="Calibri"/>
                <a:cs typeface="Arial"/>
              </a:rPr>
            </a:br>
            <a:endParaRPr lang="en-US" sz="1200" dirty="0">
              <a:latin typeface="Calibri"/>
              <a:ea typeface="Calibri"/>
              <a:cs typeface="Arial"/>
            </a:endParaRPr>
          </a:p>
          <a:p>
            <a:pPr algn="r" rtl="1">
              <a:lnSpc>
                <a:spcPct val="115000"/>
              </a:lnSpc>
              <a:spcAft>
                <a:spcPts val="1000"/>
              </a:spcAft>
            </a:pPr>
            <a:r>
              <a:rPr lang="ar-SA" sz="2400" b="1" dirty="0">
                <a:latin typeface="Calibri"/>
                <a:ea typeface="Calibri"/>
                <a:cs typeface="Sakkal Majalla"/>
              </a:rPr>
              <a:t>يحقق الطلاب في مواقف الدمج إنجازاًأكاديمياً مقبولاً </a:t>
            </a:r>
            <a:endParaRPr lang="en-US" sz="1200" dirty="0">
              <a:latin typeface="Calibri"/>
              <a:ea typeface="Calibri"/>
              <a:cs typeface="Arial"/>
            </a:endParaRPr>
          </a:p>
          <a:p>
            <a:pPr algn="r" rtl="1">
              <a:lnSpc>
                <a:spcPct val="115000"/>
              </a:lnSpc>
              <a:spcAft>
                <a:spcPts val="1000"/>
              </a:spcAft>
            </a:pPr>
            <a:r>
              <a:rPr lang="ar-SA" sz="2400" b="1" dirty="0">
                <a:latin typeface="Calibri"/>
                <a:ea typeface="Calibri"/>
                <a:cs typeface="Sakkal Majalla"/>
              </a:rPr>
              <a:t>يستطيع الطلاب ذوي الاحتياجاتالخاصة عند تعليمهم في فصول دراسية مشتركة أن يلاحظوا طريقة أداء زملائهم </a:t>
            </a:r>
            <a:endParaRPr lang="en-US" sz="1200" dirty="0">
              <a:effectLst/>
              <a:latin typeface="Calibri"/>
              <a:ea typeface="Calibri"/>
              <a:cs typeface="Arial"/>
            </a:endParaRPr>
          </a:p>
        </p:txBody>
      </p:sp>
    </p:spTree>
    <p:extLst>
      <p:ext uri="{BB962C8B-B14F-4D97-AF65-F5344CB8AC3E}">
        <p14:creationId xmlns:p14="http://schemas.microsoft.com/office/powerpoint/2010/main" val="21506902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2895600" y="152400"/>
            <a:ext cx="5943600" cy="6477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800" b="1" dirty="0">
                <a:solidFill>
                  <a:srgbClr val="632423"/>
                </a:solidFill>
                <a:latin typeface="Sakkal Majalla" pitchFamily="2" charset="-78"/>
                <a:ea typeface="Calibri"/>
                <a:cs typeface="Sakkal Majalla" pitchFamily="2" charset="-78"/>
              </a:rPr>
              <a:t>ب- فوائدتعود على الطلاب العاديين</a:t>
            </a:r>
            <a:r>
              <a:rPr lang="en-US" sz="2800" b="1" dirty="0">
                <a:solidFill>
                  <a:srgbClr val="632423"/>
                </a:solidFill>
                <a:latin typeface="Sakkal Majalla" pitchFamily="2" charset="-78"/>
                <a:ea typeface="Calibri"/>
                <a:cs typeface="Sakkal Majalla" pitchFamily="2" charset="-78"/>
              </a:rPr>
              <a:t/>
            </a:r>
            <a:br>
              <a:rPr lang="en-US" sz="2800" b="1" dirty="0">
                <a:solidFill>
                  <a:srgbClr val="632423"/>
                </a:solidFill>
                <a:latin typeface="Sakkal Majalla" pitchFamily="2" charset="-78"/>
                <a:ea typeface="Calibri"/>
                <a:cs typeface="Sakkal Majalla" pitchFamily="2" charset="-78"/>
              </a:rPr>
            </a:br>
            <a:endParaRPr lang="en-US" sz="1200" dirty="0">
              <a:latin typeface="Sakkal Majalla" pitchFamily="2" charset="-78"/>
              <a:ea typeface="Calibri"/>
              <a:cs typeface="Sakkal Majalla" pitchFamily="2" charset="-78"/>
            </a:endParaRPr>
          </a:p>
          <a:p>
            <a:pPr algn="r" rtl="1">
              <a:lnSpc>
                <a:spcPct val="115000"/>
              </a:lnSpc>
              <a:spcAft>
                <a:spcPts val="1000"/>
              </a:spcAft>
            </a:pPr>
            <a:r>
              <a:rPr lang="en-US" sz="2400" b="1" dirty="0">
                <a:latin typeface="Sakkal Majalla" pitchFamily="2" charset="-78"/>
                <a:ea typeface="Calibri"/>
                <a:cs typeface="Sakkal Majalla" pitchFamily="2" charset="-78"/>
              </a:rPr>
              <a:t>1-</a:t>
            </a:r>
            <a:r>
              <a:rPr lang="ar-SA" sz="2400" b="1" dirty="0">
                <a:latin typeface="Sakkal Majalla" pitchFamily="2" charset="-78"/>
                <a:ea typeface="Calibri"/>
                <a:cs typeface="Sakkal Majalla" pitchFamily="2" charset="-78"/>
              </a:rPr>
              <a:t>تطور القدرة على التحمل لدى الطلابالعاديين</a:t>
            </a:r>
            <a:r>
              <a:rPr lang="en-US" sz="2400" b="1" dirty="0">
                <a:latin typeface="Sakkal Majalla" pitchFamily="2" charset="-78"/>
                <a:ea typeface="Calibri"/>
                <a:cs typeface="Sakkal Majalla" pitchFamily="2" charset="-78"/>
              </a:rPr>
              <a:t/>
            </a:r>
            <a:br>
              <a:rPr lang="en-US" sz="2400" b="1" dirty="0">
                <a:latin typeface="Sakkal Majalla" pitchFamily="2" charset="-78"/>
                <a:ea typeface="Calibri"/>
                <a:cs typeface="Sakkal Majalla" pitchFamily="2" charset="-78"/>
              </a:rPr>
            </a:br>
            <a:endParaRPr lang="en-US" sz="1200" dirty="0">
              <a:latin typeface="Sakkal Majalla" pitchFamily="2" charset="-78"/>
              <a:ea typeface="Calibri"/>
              <a:cs typeface="Sakkal Majalla" pitchFamily="2" charset="-78"/>
            </a:endParaRPr>
          </a:p>
          <a:p>
            <a:pPr algn="r" rtl="1">
              <a:lnSpc>
                <a:spcPct val="115000"/>
              </a:lnSpc>
              <a:spcAft>
                <a:spcPts val="1000"/>
              </a:spcAft>
            </a:pPr>
            <a:r>
              <a:rPr lang="en-US" sz="2400" b="1" dirty="0">
                <a:latin typeface="Sakkal Majalla" pitchFamily="2" charset="-78"/>
                <a:ea typeface="Calibri"/>
                <a:cs typeface="Sakkal Majalla" pitchFamily="2" charset="-78"/>
              </a:rPr>
              <a:t>2-</a:t>
            </a:r>
            <a:r>
              <a:rPr lang="ar-SA" sz="2400" b="1" dirty="0">
                <a:latin typeface="Sakkal Majalla" pitchFamily="2" charset="-78"/>
                <a:ea typeface="Calibri"/>
                <a:cs typeface="Sakkal Majalla" pitchFamily="2" charset="-78"/>
              </a:rPr>
              <a:t>تزايد احترام الطلاب العاديينوتفهمهم للفروق بين الناس</a:t>
            </a:r>
            <a:r>
              <a:rPr lang="en-US" sz="2400" b="1" dirty="0">
                <a:latin typeface="Sakkal Majalla" pitchFamily="2" charset="-78"/>
                <a:ea typeface="Calibri"/>
                <a:cs typeface="Sakkal Majalla" pitchFamily="2" charset="-78"/>
              </a:rPr>
              <a:t>.</a:t>
            </a:r>
            <a:br>
              <a:rPr lang="en-US" sz="2400" b="1" dirty="0">
                <a:latin typeface="Sakkal Majalla" pitchFamily="2" charset="-78"/>
                <a:ea typeface="Calibri"/>
                <a:cs typeface="Sakkal Majalla" pitchFamily="2" charset="-78"/>
              </a:rPr>
            </a:br>
            <a:r>
              <a:rPr lang="en-US" sz="2400" b="1" dirty="0">
                <a:latin typeface="Sakkal Majalla" pitchFamily="2" charset="-78"/>
                <a:ea typeface="Calibri"/>
                <a:cs typeface="Sakkal Majalla" pitchFamily="2" charset="-78"/>
              </a:rPr>
              <a:t>3-</a:t>
            </a:r>
            <a:r>
              <a:rPr lang="ar-SA" sz="2400" b="1" dirty="0">
                <a:latin typeface="Sakkal Majalla" pitchFamily="2" charset="-78"/>
                <a:ea typeface="Calibri"/>
                <a:cs typeface="Sakkal Majalla" pitchFamily="2" charset="-78"/>
              </a:rPr>
              <a:t>توافر الفرصة لجميع الطلاب لاكتسابمهارات حياتية قيمة</a:t>
            </a:r>
            <a:r>
              <a:rPr lang="en-US" sz="2400" b="1" dirty="0">
                <a:latin typeface="Sakkal Majalla" pitchFamily="2" charset="-78"/>
                <a:ea typeface="Calibri"/>
                <a:cs typeface="Sakkal Majalla" pitchFamily="2" charset="-78"/>
              </a:rPr>
              <a:t>.</a:t>
            </a:r>
            <a:br>
              <a:rPr lang="en-US" sz="2400" b="1" dirty="0">
                <a:latin typeface="Sakkal Majalla" pitchFamily="2" charset="-78"/>
                <a:ea typeface="Calibri"/>
                <a:cs typeface="Sakkal Majalla" pitchFamily="2" charset="-78"/>
              </a:rPr>
            </a:br>
            <a:r>
              <a:rPr lang="en-US" sz="2400" b="1" dirty="0">
                <a:latin typeface="Sakkal Majalla" pitchFamily="2" charset="-78"/>
                <a:ea typeface="Calibri"/>
                <a:cs typeface="Sakkal Majalla" pitchFamily="2" charset="-78"/>
              </a:rPr>
              <a:t>4-</a:t>
            </a:r>
            <a:r>
              <a:rPr lang="ar-SA" sz="2400" b="1" dirty="0">
                <a:latin typeface="Sakkal Majalla" pitchFamily="2" charset="-78"/>
                <a:ea typeface="Calibri"/>
                <a:cs typeface="Sakkal Majalla" pitchFamily="2" charset="-78"/>
              </a:rPr>
              <a:t>أصبح الطلاب أكثر تقبلاً للفروقالفردية وأكثر تركيزاً على أوجه التشابه مع أقرانهم عندما يتعلمون معاً</a:t>
            </a:r>
            <a:r>
              <a:rPr lang="en-US" sz="2400" b="1" dirty="0">
                <a:latin typeface="Sakkal Majalla" pitchFamily="2" charset="-78"/>
                <a:ea typeface="Calibri"/>
                <a:cs typeface="Sakkal Majalla" pitchFamily="2" charset="-78"/>
              </a:rPr>
              <a:t>.</a:t>
            </a:r>
            <a:br>
              <a:rPr lang="en-US" sz="2400" b="1" dirty="0">
                <a:latin typeface="Sakkal Majalla" pitchFamily="2" charset="-78"/>
                <a:ea typeface="Calibri"/>
                <a:cs typeface="Sakkal Majalla" pitchFamily="2" charset="-78"/>
              </a:rPr>
            </a:br>
            <a:r>
              <a:rPr lang="en-US" sz="2400" b="1" dirty="0">
                <a:latin typeface="Sakkal Majalla" pitchFamily="2" charset="-78"/>
                <a:ea typeface="Calibri"/>
                <a:cs typeface="Sakkal Majalla" pitchFamily="2" charset="-78"/>
              </a:rPr>
              <a:t>5-</a:t>
            </a:r>
            <a:r>
              <a:rPr lang="ar-SA" sz="2400" b="1" dirty="0">
                <a:latin typeface="Sakkal Majalla" pitchFamily="2" charset="-78"/>
                <a:ea typeface="Calibri"/>
                <a:cs typeface="Sakkal Majalla" pitchFamily="2" charset="-78"/>
              </a:rPr>
              <a:t>توافر الفرصة لتقديم الخدمات الخاصةللأطفال من غير ذوي الاحتياجات الخاصة والمعرضين لأن يكونوا كذلك دون أن يوصموابأية وصمة تؤثر عليهم</a:t>
            </a:r>
            <a:r>
              <a:rPr lang="en-US" sz="2400" b="1" dirty="0">
                <a:latin typeface="Sakkal Majalla" pitchFamily="2" charset="-78"/>
                <a:ea typeface="Calibri"/>
                <a:cs typeface="Sakkal Majalla" pitchFamily="2" charset="-78"/>
              </a:rPr>
              <a:t/>
            </a:r>
            <a:br>
              <a:rPr lang="en-US" sz="2400" b="1" dirty="0">
                <a:latin typeface="Sakkal Majalla" pitchFamily="2" charset="-78"/>
                <a:ea typeface="Calibri"/>
                <a:cs typeface="Sakkal Majalla" pitchFamily="2" charset="-78"/>
              </a:rPr>
            </a:br>
            <a:endParaRPr lang="en-US" sz="12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20552423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4648200" y="152400"/>
            <a:ext cx="4267200" cy="67056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400" b="1" dirty="0">
                <a:solidFill>
                  <a:srgbClr val="632423"/>
                </a:solidFill>
                <a:latin typeface="Calibri"/>
                <a:ea typeface="Calibri"/>
                <a:cs typeface="Sakkal Majalla"/>
              </a:rPr>
              <a:t>ج- فوائد عامةيحققها الدمج</a:t>
            </a:r>
            <a:r>
              <a:rPr lang="en-US" sz="2400" b="1" dirty="0">
                <a:solidFill>
                  <a:srgbClr val="632423"/>
                </a:solidFill>
                <a:latin typeface="Sakkal Majalla"/>
                <a:ea typeface="Calibri"/>
                <a:cs typeface="Arial"/>
              </a:rPr>
              <a:t> :</a:t>
            </a:r>
            <a:br>
              <a:rPr lang="en-US" sz="2400" b="1" dirty="0">
                <a:solidFill>
                  <a:srgbClr val="632423"/>
                </a:solidFill>
                <a:latin typeface="Sakkal Majalla"/>
                <a:ea typeface="Calibri"/>
                <a:cs typeface="Arial"/>
              </a:rPr>
            </a:br>
            <a:endParaRPr lang="en-US" sz="1200" dirty="0">
              <a:latin typeface="Calibri"/>
              <a:ea typeface="Calibri"/>
              <a:cs typeface="Arial"/>
            </a:endParaRPr>
          </a:p>
          <a:p>
            <a:pPr marL="342900" indent="-342900" algn="r" rtl="1">
              <a:lnSpc>
                <a:spcPct val="115000"/>
              </a:lnSpc>
              <a:spcAft>
                <a:spcPts val="1000"/>
              </a:spcAft>
              <a:buFont typeface="Arial" pitchFamily="34" charset="0"/>
              <a:buChar char="•"/>
            </a:pPr>
            <a:r>
              <a:rPr lang="ar-SA" sz="2400" b="1" dirty="0">
                <a:latin typeface="Calibri"/>
                <a:ea typeface="Calibri"/>
                <a:cs typeface="Sakkal Majalla"/>
              </a:rPr>
              <a:t>ينقل الدمج مهارات وأساليب مدرسالتربية الخاصة إلى المدرسة العادية </a:t>
            </a:r>
            <a:endParaRPr lang="en-US" sz="1200" dirty="0">
              <a:latin typeface="Calibri"/>
              <a:ea typeface="Calibri"/>
              <a:cs typeface="Arial"/>
            </a:endParaRPr>
          </a:p>
          <a:p>
            <a:pPr marL="342900" indent="-342900" algn="r" rtl="1">
              <a:lnSpc>
                <a:spcPct val="115000"/>
              </a:lnSpc>
              <a:spcAft>
                <a:spcPts val="1000"/>
              </a:spcAft>
              <a:buFont typeface="Arial" pitchFamily="34" charset="0"/>
              <a:buChar char="•"/>
            </a:pPr>
            <a:r>
              <a:rPr lang="ar-SA" sz="2400" b="1" dirty="0">
                <a:latin typeface="Calibri"/>
                <a:ea typeface="Calibri"/>
                <a:cs typeface="Sakkal Majalla"/>
              </a:rPr>
              <a:t>التعليم القائم على الدمج يزيد منعطاء العاملين داخل المؤسسة التعليمية إذا ما تقبلوا فكرة الدمج </a:t>
            </a:r>
            <a:endParaRPr lang="en-US" sz="1200" dirty="0">
              <a:effectLst/>
              <a:latin typeface="Calibri"/>
              <a:ea typeface="Calibri"/>
              <a:cs typeface="Arial"/>
            </a:endParaRPr>
          </a:p>
        </p:txBody>
      </p:sp>
    </p:spTree>
    <p:extLst>
      <p:ext uri="{BB962C8B-B14F-4D97-AF65-F5344CB8AC3E}">
        <p14:creationId xmlns:p14="http://schemas.microsoft.com/office/powerpoint/2010/main" val="22470410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4281714" y="0"/>
            <a:ext cx="4572000" cy="6629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800" b="1" dirty="0">
                <a:solidFill>
                  <a:srgbClr val="632423"/>
                </a:solidFill>
                <a:latin typeface="Calibri"/>
                <a:ea typeface="Calibri"/>
                <a:cs typeface="Sakkal Majalla"/>
              </a:rPr>
              <a:t>الاحتياجات الخاصة</a:t>
            </a:r>
            <a:r>
              <a:rPr lang="en-US" sz="2800" b="1" dirty="0">
                <a:solidFill>
                  <a:srgbClr val="632423"/>
                </a:solidFill>
                <a:latin typeface="Sakkal Majalla"/>
                <a:ea typeface="Calibri"/>
                <a:cs typeface="Arial"/>
              </a:rPr>
              <a:t/>
            </a:r>
            <a:br>
              <a:rPr lang="en-US" sz="2800" b="1" dirty="0">
                <a:solidFill>
                  <a:srgbClr val="632423"/>
                </a:solidFill>
                <a:latin typeface="Sakkal Majalla"/>
                <a:ea typeface="Calibri"/>
                <a:cs typeface="Arial"/>
              </a:rPr>
            </a:br>
            <a:endParaRPr lang="en-US" sz="1200" dirty="0">
              <a:latin typeface="Calibri"/>
              <a:ea typeface="Calibri"/>
              <a:cs typeface="Arial"/>
            </a:endParaRPr>
          </a:p>
          <a:p>
            <a:pPr algn="r" rtl="1">
              <a:lnSpc>
                <a:spcPct val="115000"/>
              </a:lnSpc>
              <a:spcAft>
                <a:spcPts val="1000"/>
              </a:spcAft>
            </a:pPr>
            <a:endParaRPr lang="en-US" sz="2400" dirty="0">
              <a:latin typeface="Calibri"/>
              <a:ea typeface="Calibri"/>
              <a:cs typeface="Arial"/>
            </a:endParaRPr>
          </a:p>
          <a:p>
            <a:pPr marL="342900" indent="-342900" algn="r" rtl="1">
              <a:lnSpc>
                <a:spcPct val="115000"/>
              </a:lnSpc>
              <a:spcAft>
                <a:spcPts val="1000"/>
              </a:spcAft>
              <a:buFont typeface="Arial" pitchFamily="34" charset="0"/>
              <a:buChar char="•"/>
            </a:pPr>
            <a:r>
              <a:rPr lang="ar-SA" sz="2400" b="1" dirty="0" smtClean="0">
                <a:latin typeface="Calibri"/>
                <a:ea typeface="Calibri"/>
                <a:cs typeface="Sakkal Majalla"/>
              </a:rPr>
              <a:t>التعليم </a:t>
            </a:r>
            <a:r>
              <a:rPr lang="ar-SA" sz="2400" b="1" dirty="0">
                <a:latin typeface="Calibri"/>
                <a:ea typeface="Calibri"/>
                <a:cs typeface="Sakkal Majalla"/>
              </a:rPr>
              <a:t>في الصف العادي معخدمات غرفة المصادر </a:t>
            </a:r>
            <a:endParaRPr lang="en-US" sz="1200" dirty="0">
              <a:latin typeface="Calibri"/>
              <a:ea typeface="Calibri"/>
              <a:cs typeface="Arial"/>
            </a:endParaRPr>
          </a:p>
          <a:p>
            <a:pPr marL="342900" indent="-342900" algn="r" rtl="1">
              <a:lnSpc>
                <a:spcPct val="115000"/>
              </a:lnSpc>
              <a:spcAft>
                <a:spcPts val="1000"/>
              </a:spcAft>
              <a:buFont typeface="Arial" pitchFamily="34" charset="0"/>
              <a:buChar char="•"/>
            </a:pPr>
            <a:r>
              <a:rPr lang="ar-SA" sz="2400" b="1" dirty="0">
                <a:latin typeface="Calibri"/>
                <a:ea typeface="Calibri"/>
                <a:cs typeface="Sakkal Majalla"/>
              </a:rPr>
              <a:t>المدارس النهارية الخاصة </a:t>
            </a:r>
            <a:endParaRPr lang="en-US" sz="1200" dirty="0">
              <a:latin typeface="Calibri"/>
              <a:ea typeface="Calibri"/>
              <a:cs typeface="Arial"/>
            </a:endParaRPr>
          </a:p>
          <a:p>
            <a:pPr marL="342900" indent="-342900" algn="r" rtl="1">
              <a:lnSpc>
                <a:spcPct val="115000"/>
              </a:lnSpc>
              <a:spcAft>
                <a:spcPts val="1000"/>
              </a:spcAft>
              <a:buFont typeface="Arial" pitchFamily="34" charset="0"/>
              <a:buChar char="•"/>
            </a:pPr>
            <a:r>
              <a:rPr lang="ar-SA" sz="2400" b="1" dirty="0">
                <a:latin typeface="Calibri"/>
                <a:ea typeface="Calibri"/>
                <a:cs typeface="Sakkal Majalla"/>
              </a:rPr>
              <a:t>الصف الخاص في المدرسة العادية </a:t>
            </a:r>
            <a:endParaRPr lang="en-US" sz="1200" dirty="0">
              <a:effectLst/>
              <a:latin typeface="Calibri"/>
              <a:ea typeface="Calibri"/>
              <a:cs typeface="Aria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2057400"/>
            <a:ext cx="3059814" cy="2158603"/>
          </a:xfrm>
          <a:prstGeom prst="rect">
            <a:avLst/>
          </a:prstGeom>
        </p:spPr>
      </p:pic>
    </p:spTree>
    <p:extLst>
      <p:ext uri="{BB962C8B-B14F-4D97-AF65-F5344CB8AC3E}">
        <p14:creationId xmlns:p14="http://schemas.microsoft.com/office/powerpoint/2010/main" val="30084830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1219200" y="228600"/>
            <a:ext cx="6858000" cy="9906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لعرضها</a:t>
            </a: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133600" y="1447800"/>
            <a:ext cx="4572000" cy="1066800"/>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EG" sz="2400" b="1" kern="0" dirty="0" smtClean="0">
                <a:solidFill>
                  <a:prstClr val="black"/>
                </a:solidFill>
                <a:latin typeface="Sakkal Majalla" panose="02000000000000000000" pitchFamily="2" charset="-78"/>
                <a:cs typeface="Sakkal Majalla" panose="02000000000000000000" pitchFamily="2" charset="-78"/>
              </a:rPr>
              <a:t>اليوم الرابع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2751312044"/>
              </p:ext>
            </p:extLst>
          </p:nvPr>
        </p:nvGraphicFramePr>
        <p:xfrm>
          <a:off x="1600200" y="3581400"/>
          <a:ext cx="6096000" cy="741680"/>
        </p:xfrm>
        <a:graphic>
          <a:graphicData uri="http://schemas.openxmlformats.org/drawingml/2006/table">
            <a:tbl>
              <a:tblPr rtl="1" firstRow="1" bandRow="1">
                <a:tableStyleId>{5C22544A-7EE6-4342-B048-85BDC9FD1C3A}</a:tableStyleId>
              </a:tblPr>
              <a:tblGrid>
                <a:gridCol w="6096000"/>
              </a:tblGrid>
              <a:tr h="370840">
                <a:tc>
                  <a:txBody>
                    <a:bodyPr/>
                    <a:lstStyle/>
                    <a:p>
                      <a:pPr rtl="1"/>
                      <a:r>
                        <a:rPr lang="ar-EG" dirty="0" smtClean="0"/>
                        <a:t>الجلسة التدريبية الاولى </a:t>
                      </a:r>
                      <a:endParaRPr lang="ar-EG" dirty="0"/>
                    </a:p>
                  </a:txBody>
                  <a:tcPr/>
                </a:tc>
              </a:tr>
              <a:tr h="370840">
                <a:tc>
                  <a:txBody>
                    <a:bodyPr/>
                    <a:lstStyle/>
                    <a:p>
                      <a:pPr rtl="1"/>
                      <a:r>
                        <a:rPr lang="ar-EG" dirty="0" smtClean="0"/>
                        <a:t>الخدمة الاجتماعية </a:t>
                      </a:r>
                      <a:endParaRPr lang="ar-EG" dirty="0"/>
                    </a:p>
                  </a:txBody>
                  <a:tcPr/>
                </a:tc>
              </a:tr>
            </a:tbl>
          </a:graphicData>
        </a:graphic>
      </p:graphicFrame>
    </p:spTree>
    <p:extLst>
      <p:ext uri="{BB962C8B-B14F-4D97-AF65-F5344CB8AC3E}">
        <p14:creationId xmlns:p14="http://schemas.microsoft.com/office/powerpoint/2010/main" val="1545981081"/>
      </p:ext>
    </p:extLst>
  </p:cSld>
  <p:clrMapOvr>
    <a:masterClrMapping/>
  </p:clrMapOvr>
  <p:transition spd="slow">
    <p:fade/>
  </p:transition>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3" y="0"/>
            <a:ext cx="9184383" cy="6865259"/>
          </a:xfrm>
        </p:spPr>
        <p:txBody>
          <a:bodyPr/>
          <a:lstStyle/>
          <a:p>
            <a:pPr marL="0" indent="0">
              <a:buNone/>
            </a:pPr>
            <a:r>
              <a:rPr lang="ar-EG" dirty="0" smtClean="0"/>
              <a:t>          </a:t>
            </a:r>
            <a:endParaRPr lang="ar-EG" dirty="0"/>
          </a:p>
        </p:txBody>
      </p:sp>
      <p:sp>
        <p:nvSpPr>
          <p:cNvPr id="2" name="Rounded Rectangle 1"/>
          <p:cNvSpPr/>
          <p:nvPr/>
        </p:nvSpPr>
        <p:spPr>
          <a:xfrm>
            <a:off x="4093029" y="36286"/>
            <a:ext cx="5029200" cy="6625565"/>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2800" b="1" dirty="0">
                <a:solidFill>
                  <a:srgbClr val="000000"/>
                </a:solidFill>
                <a:latin typeface="Calibri"/>
                <a:ea typeface="Times New Roman"/>
                <a:cs typeface="Sakkal Majalla"/>
              </a:rPr>
              <a:t>الرعاية الاجتماعية موجودة منذ بدء الخليقة ومنذ قديم الأزل ولكنها كانت تقدم في مختلف العصور كمساعدات إنسانية يقدمها الإنسان لأخيه الإنسان بدافع العطف والشفقة، ومع تقدم البشرية وظهور الأديان السماوية بدأت تقدم هذه الرعاية في صوره تنفيذ للمبادئ الدينية ، ومع تطور العصور المختلفة أصبحت الرعاية حقا للفئات الخاصة</a:t>
            </a:r>
            <a:r>
              <a:rPr lang="en-US" sz="2800" b="1" dirty="0">
                <a:solidFill>
                  <a:srgbClr val="000000"/>
                </a:solidFill>
                <a:latin typeface="Sakkal Majalla"/>
                <a:ea typeface="Times New Roman"/>
                <a:cs typeface="Arial"/>
              </a:rPr>
              <a:t> .</a:t>
            </a:r>
            <a:endParaRPr lang="en-US" sz="1400" dirty="0">
              <a:effectLst/>
              <a:latin typeface="Calibri"/>
              <a:ea typeface="Calibri"/>
              <a:cs typeface="Arial"/>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533400" y="2095350"/>
            <a:ext cx="3048000" cy="2376805"/>
          </a:xfrm>
          <a:prstGeom prst="rect">
            <a:avLst/>
          </a:prstGeom>
        </p:spPr>
      </p:pic>
    </p:spTree>
    <p:extLst>
      <p:ext uri="{BB962C8B-B14F-4D97-AF65-F5344CB8AC3E}">
        <p14:creationId xmlns:p14="http://schemas.microsoft.com/office/powerpoint/2010/main" val="666551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256314" y="381000"/>
            <a:ext cx="4495800" cy="5943600"/>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r" rtl="1"/>
            <a:r>
              <a:rPr lang="ar-SA" sz="2000" b="1" dirty="0">
                <a:solidFill>
                  <a:prstClr val="black"/>
                </a:solidFill>
                <a:latin typeface="Sakkal Majalla" pitchFamily="2" charset="-78"/>
                <a:ea typeface="Calibri"/>
                <a:cs typeface="Sakkal Majalla" pitchFamily="2" charset="-78"/>
              </a:rPr>
              <a:t>المقصود بذوي الإحتياجات الخاصة هم المعوقون، حيث يذكر أن هناك إتجاهات تربوية حديثة لإستخدام مسمى (ذوي الإحتياجات الخاصة) بدلا من مصطلح </a:t>
            </a:r>
            <a:r>
              <a:rPr lang="en-US" sz="2000" b="1" dirty="0">
                <a:solidFill>
                  <a:prstClr val="black"/>
                </a:solidFill>
                <a:latin typeface="Sakkal Majalla" pitchFamily="2" charset="-78"/>
                <a:ea typeface="Calibri"/>
                <a:cs typeface="Sakkal Majalla" pitchFamily="2" charset="-78"/>
              </a:rPr>
              <a:t>(</a:t>
            </a:r>
            <a:r>
              <a:rPr lang="ar-SA" sz="2000" b="1" dirty="0">
                <a:solidFill>
                  <a:prstClr val="black"/>
                </a:solidFill>
                <a:latin typeface="Sakkal Majalla" pitchFamily="2" charset="-78"/>
                <a:ea typeface="Calibri"/>
                <a:cs typeface="Sakkal Majalla" pitchFamily="2" charset="-78"/>
              </a:rPr>
              <a:t>معوقين)،لأن المصطلح الثاني يعبرعن الوصم بالإعاقة وما لها من آثار نفسية سلبية على الفرد، كما أن هناك دلائل مستمدة من علم النفس والإجتماع والتربية أن المسميات قد تكون ذات أثر معوق، لذا يتوجب علينا الحذر عند إستخدام المصطلحات التي نلصقها بالأفراد الذين نريد مساعدتهم</a:t>
            </a:r>
            <a:endParaRPr lang="ar-EG" sz="2000" b="1" dirty="0">
              <a:solidFill>
                <a:prstClr val="black"/>
              </a:solidFill>
              <a:latin typeface="Sakkal Majalla" pitchFamily="2" charset="-78"/>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676400"/>
            <a:ext cx="2143125" cy="2143125"/>
          </a:xfrm>
          <a:prstGeom prst="rect">
            <a:avLst/>
          </a:prstGeom>
        </p:spPr>
      </p:pic>
    </p:spTree>
    <p:extLst>
      <p:ext uri="{BB962C8B-B14F-4D97-AF65-F5344CB8AC3E}">
        <p14:creationId xmlns:p14="http://schemas.microsoft.com/office/powerpoint/2010/main" val="40723259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733800" y="210457"/>
            <a:ext cx="5181600" cy="6629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2800" b="1" dirty="0" smtClean="0">
                <a:solidFill>
                  <a:srgbClr val="984806"/>
                </a:solidFill>
                <a:latin typeface="Sakkal Majalla"/>
                <a:ea typeface="Times New Roman"/>
                <a:cs typeface="Arial"/>
              </a:rPr>
              <a:t>-</a:t>
            </a:r>
            <a:r>
              <a:rPr lang="ar-EG" sz="2800" b="1" dirty="0" smtClean="0">
                <a:solidFill>
                  <a:srgbClr val="984806"/>
                </a:solidFill>
                <a:latin typeface="Sakkal Majalla"/>
                <a:ea typeface="Times New Roman"/>
                <a:cs typeface="Arial"/>
              </a:rPr>
              <a:t>دوافع الخدمة الاجتماعية لذوى الاحتياجات الخاصة </a:t>
            </a:r>
            <a:endParaRPr lang="en-US" sz="2800" b="1" dirty="0" smtClean="0">
              <a:solidFill>
                <a:srgbClr val="984806"/>
              </a:solidFill>
              <a:latin typeface="Sakkal Majalla"/>
              <a:ea typeface="Times New Roman"/>
              <a:cs typeface="Arial"/>
            </a:endParaRPr>
          </a:p>
          <a:p>
            <a:pPr algn="r" rtl="1">
              <a:lnSpc>
                <a:spcPct val="150000"/>
              </a:lnSpc>
              <a:spcAft>
                <a:spcPts val="0"/>
              </a:spcAft>
            </a:pPr>
            <a:r>
              <a:rPr lang="en-US" sz="2800" b="1" dirty="0" smtClean="0">
                <a:solidFill>
                  <a:srgbClr val="984806"/>
                </a:solidFill>
                <a:latin typeface="Sakkal Majalla"/>
                <a:ea typeface="Times New Roman"/>
                <a:cs typeface="Arial"/>
              </a:rPr>
              <a:t> </a:t>
            </a:r>
            <a:r>
              <a:rPr lang="ar-SA" sz="2800" b="1" dirty="0">
                <a:solidFill>
                  <a:schemeClr val="tx1"/>
                </a:solidFill>
                <a:latin typeface="Calibri"/>
                <a:ea typeface="Times New Roman"/>
                <a:cs typeface="Sakkal Majalla"/>
              </a:rPr>
              <a:t>الدافع الديني أو الدافع الأخلاقي : </a:t>
            </a:r>
            <a:endParaRPr lang="en-US" sz="1200" dirty="0">
              <a:solidFill>
                <a:schemeClr val="tx1"/>
              </a:solidFill>
              <a:latin typeface="Calibri"/>
              <a:ea typeface="Calibri"/>
              <a:cs typeface="Arial"/>
            </a:endParaRPr>
          </a:p>
          <a:p>
            <a:pPr algn="r" rtl="1">
              <a:lnSpc>
                <a:spcPct val="150000"/>
              </a:lnSpc>
              <a:spcAft>
                <a:spcPts val="0"/>
              </a:spcAft>
            </a:pPr>
            <a:r>
              <a:rPr lang="ar-SA" sz="2800" b="1" dirty="0" smtClean="0">
                <a:solidFill>
                  <a:schemeClr val="tx1"/>
                </a:solidFill>
                <a:latin typeface="Calibri"/>
                <a:ea typeface="Times New Roman"/>
                <a:cs typeface="Sakkal Majalla"/>
              </a:rPr>
              <a:t>الدافع </a:t>
            </a:r>
            <a:r>
              <a:rPr lang="ar-SA" sz="2800" b="1" dirty="0">
                <a:solidFill>
                  <a:schemeClr val="tx1"/>
                </a:solidFill>
                <a:latin typeface="Calibri"/>
                <a:ea typeface="Times New Roman"/>
                <a:cs typeface="Sakkal Majalla"/>
              </a:rPr>
              <a:t>العلمي والنهضة العلمية :</a:t>
            </a:r>
            <a:endParaRPr lang="en-US" sz="1200" dirty="0">
              <a:solidFill>
                <a:schemeClr val="tx1"/>
              </a:solidFill>
              <a:latin typeface="Calibri"/>
              <a:ea typeface="Calibri"/>
              <a:cs typeface="Arial"/>
            </a:endParaRPr>
          </a:p>
          <a:p>
            <a:pPr algn="r" rtl="1">
              <a:lnSpc>
                <a:spcPct val="150000"/>
              </a:lnSpc>
              <a:spcAft>
                <a:spcPts val="0"/>
              </a:spcAft>
            </a:pPr>
            <a:r>
              <a:rPr lang="en-US" sz="2800" b="1" dirty="0" smtClean="0">
                <a:solidFill>
                  <a:schemeClr val="tx1"/>
                </a:solidFill>
                <a:latin typeface="Sakkal Majalla"/>
                <a:ea typeface="Times New Roman"/>
                <a:cs typeface="Arial"/>
              </a:rPr>
              <a:t>-</a:t>
            </a:r>
            <a:r>
              <a:rPr lang="ar-SA" sz="2800" b="1" dirty="0" smtClean="0">
                <a:solidFill>
                  <a:schemeClr val="tx1"/>
                </a:solidFill>
                <a:latin typeface="Calibri"/>
                <a:ea typeface="Times New Roman"/>
                <a:cs typeface="Sakkal Majalla"/>
              </a:rPr>
              <a:t>دوافع </a:t>
            </a:r>
            <a:r>
              <a:rPr lang="ar-SA" sz="2800" b="1" dirty="0">
                <a:solidFill>
                  <a:schemeClr val="tx1"/>
                </a:solidFill>
                <a:latin typeface="Calibri"/>
                <a:ea typeface="Times New Roman"/>
                <a:cs typeface="Sakkal Majalla"/>
              </a:rPr>
              <a:t>طبقية أو نفعية :</a:t>
            </a:r>
            <a:endParaRPr lang="en-US" sz="1200" dirty="0">
              <a:solidFill>
                <a:schemeClr val="tx1"/>
              </a:solidFill>
              <a:latin typeface="Calibri"/>
              <a:ea typeface="Calibri"/>
              <a:cs typeface="Arial"/>
            </a:endParaRPr>
          </a:p>
          <a:p>
            <a:pPr algn="r" rtl="1">
              <a:lnSpc>
                <a:spcPct val="150000"/>
              </a:lnSpc>
              <a:spcAft>
                <a:spcPts val="0"/>
              </a:spcAft>
            </a:pPr>
            <a:r>
              <a:rPr lang="ar-SA" sz="2800" b="1" dirty="0" smtClean="0">
                <a:solidFill>
                  <a:schemeClr val="tx1"/>
                </a:solidFill>
                <a:latin typeface="Calibri"/>
                <a:ea typeface="Times New Roman"/>
                <a:cs typeface="Sakkal Majalla"/>
              </a:rPr>
              <a:t>الدافع </a:t>
            </a:r>
            <a:r>
              <a:rPr lang="ar-SA" sz="2800" b="1" dirty="0">
                <a:solidFill>
                  <a:schemeClr val="tx1"/>
                </a:solidFill>
                <a:latin typeface="Calibri"/>
                <a:ea typeface="Times New Roman"/>
                <a:cs typeface="Sakkal Majalla"/>
              </a:rPr>
              <a:t>المهني : </a:t>
            </a:r>
            <a:endParaRPr lang="en-US" sz="1200" dirty="0">
              <a:solidFill>
                <a:schemeClr val="tx1"/>
              </a:solidFill>
              <a:effectLst/>
              <a:latin typeface="Calibri"/>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525" y="2209800"/>
            <a:ext cx="2533650" cy="1800225"/>
          </a:xfrm>
          <a:prstGeom prst="rect">
            <a:avLst/>
          </a:prstGeom>
        </p:spPr>
      </p:pic>
    </p:spTree>
    <p:extLst>
      <p:ext uri="{BB962C8B-B14F-4D97-AF65-F5344CB8AC3E}">
        <p14:creationId xmlns:p14="http://schemas.microsoft.com/office/powerpoint/2010/main" val="6646760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429000" y="304800"/>
            <a:ext cx="5486400" cy="6248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400" b="1" dirty="0">
                <a:solidFill>
                  <a:srgbClr val="000000"/>
                </a:solidFill>
                <a:latin typeface="Calibri"/>
                <a:ea typeface="Times New Roman"/>
                <a:cs typeface="Sakkal Majalla"/>
              </a:rPr>
              <a:t>ممارسة الخدمة الاجتماعية مع الفئات الخاصة تتطلب معرفة تتصل بما يأتي</a:t>
            </a:r>
            <a:r>
              <a:rPr lang="en-US" sz="2400" b="1" dirty="0">
                <a:solidFill>
                  <a:srgbClr val="000000"/>
                </a:solidFill>
                <a:latin typeface="Sakkal Majalla"/>
                <a:ea typeface="Times New Roman"/>
                <a:cs typeface="Arial"/>
              </a:rPr>
              <a:t> :</a:t>
            </a:r>
            <a:br>
              <a:rPr lang="en-US" sz="2400" b="1" dirty="0">
                <a:solidFill>
                  <a:srgbClr val="000000"/>
                </a:solidFill>
                <a:latin typeface="Sakkal Majalla"/>
                <a:ea typeface="Times New Roman"/>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معرفة خاصة بكل فئة من الفئات الخاصة </a:t>
            </a: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معرفة خاصة بتأثير البيئة الاجتماعية </a:t>
            </a:r>
            <a:endParaRPr lang="en-US" sz="1200" dirty="0">
              <a:effectLst/>
              <a:latin typeface="Calibri"/>
              <a:ea typeface="Calibri"/>
              <a:cs typeface="Arial"/>
            </a:endParaRPr>
          </a:p>
        </p:txBody>
      </p:sp>
    </p:spTree>
    <p:extLst>
      <p:ext uri="{BB962C8B-B14F-4D97-AF65-F5344CB8AC3E}">
        <p14:creationId xmlns:p14="http://schemas.microsoft.com/office/powerpoint/2010/main" val="28230629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984806"/>
                </a:solidFill>
                <a:latin typeface="Sakkal Majalla" pitchFamily="2" charset="-78"/>
                <a:ea typeface="Times New Roman"/>
                <a:cs typeface="Sakkal Majalla" pitchFamily="2" charset="-78"/>
              </a:rPr>
              <a:t>وفيما يلي نوضح أهداف رعاية الفئات الخاصة</a:t>
            </a:r>
            <a:r>
              <a:rPr lang="en-US" sz="2800" b="1" dirty="0">
                <a:solidFill>
                  <a:srgbClr val="984806"/>
                </a:solidFill>
                <a:latin typeface="Sakkal Majalla" pitchFamily="2" charset="-78"/>
                <a:ea typeface="Times New Roman"/>
                <a:cs typeface="Sakkal Majalla" pitchFamily="2" charset="-78"/>
              </a:rPr>
              <a:t> :</a:t>
            </a:r>
            <a:br>
              <a:rPr lang="en-US" sz="2800" b="1" dirty="0">
                <a:solidFill>
                  <a:srgbClr val="984806"/>
                </a:solidFill>
                <a:latin typeface="Sakkal Majalla" pitchFamily="2" charset="-78"/>
                <a:ea typeface="Times New Roman"/>
                <a:cs typeface="Sakkal Majalla" pitchFamily="2" charset="-78"/>
              </a:rPr>
            </a:b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الفئات الخاصة لها حق على الدولة شأنها شأن المواطنين العاديين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en-US" sz="2400" b="1" dirty="0">
                <a:solidFill>
                  <a:srgbClr val="000000"/>
                </a:solidFill>
                <a:latin typeface="Sakkal Majalla" pitchFamily="2" charset="-78"/>
                <a:ea typeface="Times New Roman"/>
                <a:cs typeface="Sakkal Majalla" pitchFamily="2" charset="-78"/>
              </a:rPr>
              <a:t>2- </a:t>
            </a:r>
            <a:r>
              <a:rPr lang="ar-SA" sz="2400" b="1" dirty="0">
                <a:solidFill>
                  <a:srgbClr val="000000"/>
                </a:solidFill>
                <a:latin typeface="Sakkal Majalla" pitchFamily="2" charset="-78"/>
                <a:ea typeface="Times New Roman"/>
                <a:cs typeface="Sakkal Majalla" pitchFamily="2" charset="-78"/>
              </a:rPr>
              <a:t>التفكير العلمي في مشكلاتهم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إيقاف تيار العجز وذلك بالاكتشاف المبكر لحالات الإعاقة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توفير الفرص المناسبة لتعليمهم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توفير إمكانيات العلاج الطبي والعلاج الطبيعي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توفير فرص التوجيه والتأهيل المهني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توفير فرص الرعاية الاجتماعية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توفير فرص التشغيل المناسب للمعاق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en-US" sz="2400" b="1" dirty="0">
                <a:solidFill>
                  <a:srgbClr val="000000"/>
                </a:solidFill>
                <a:latin typeface="Sakkal Majalla" pitchFamily="2" charset="-78"/>
                <a:ea typeface="Times New Roman"/>
                <a:cs typeface="Sakkal Majalla" pitchFamily="2" charset="-78"/>
              </a:rPr>
              <a:t>9- </a:t>
            </a:r>
            <a:r>
              <a:rPr lang="ar-SA" sz="2400" b="1" dirty="0">
                <a:solidFill>
                  <a:srgbClr val="000000"/>
                </a:solidFill>
                <a:latin typeface="Sakkal Majalla" pitchFamily="2" charset="-78"/>
                <a:ea typeface="Times New Roman"/>
                <a:cs typeface="Sakkal Majalla" pitchFamily="2" charset="-78"/>
              </a:rPr>
              <a:t>تشجيع إجراء البحوث العلمية</a:t>
            </a:r>
            <a:endParaRPr lang="en-US" sz="1200" dirty="0">
              <a:latin typeface="Sakkal Majalla" pitchFamily="2" charset="-78"/>
              <a:ea typeface="Calibri"/>
              <a:cs typeface="Sakkal Majalla" pitchFamily="2" charset="-78"/>
            </a:endParaRPr>
          </a:p>
          <a:p>
            <a:pPr algn="r" rtl="1">
              <a:lnSpc>
                <a:spcPct val="115000"/>
              </a:lnSpc>
              <a:spcAft>
                <a:spcPts val="1000"/>
              </a:spcAft>
            </a:pPr>
            <a:r>
              <a:rPr lang="en-US" sz="2400" b="1" dirty="0">
                <a:solidFill>
                  <a:srgbClr val="000000"/>
                </a:solidFill>
                <a:latin typeface="Sakkal Majalla" pitchFamily="2" charset="-78"/>
                <a:ea typeface="Times New Roman"/>
                <a:cs typeface="Sakkal Majalla" pitchFamily="2" charset="-78"/>
              </a:rPr>
              <a:t>13- </a:t>
            </a:r>
            <a:r>
              <a:rPr lang="ar-SA" sz="2400" b="1" dirty="0">
                <a:solidFill>
                  <a:srgbClr val="000000"/>
                </a:solidFill>
                <a:latin typeface="Sakkal Majalla" pitchFamily="2" charset="-78"/>
                <a:ea typeface="Times New Roman"/>
                <a:cs typeface="Sakkal Majalla" pitchFamily="2" charset="-78"/>
              </a:rPr>
              <a:t>ترشيد اتجاهات الرأي العام </a:t>
            </a:r>
            <a:endParaRPr lang="en-US" sz="12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401141432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prstClr val="black"/>
                </a:solidFill>
                <a:latin typeface="Calibri"/>
                <a:ea typeface="Times New Roman"/>
                <a:cs typeface="Sakkal Majalla"/>
              </a:rPr>
              <a:t>وبصورة عامة ولكي ننجح في تحقيق الأهداف السابقة لابد من مراعاة الآتي:</a:t>
            </a:r>
          </a:p>
          <a:p>
            <a:pPr algn="just" rtl="1">
              <a:lnSpc>
                <a:spcPct val="150000"/>
              </a:lnSpc>
              <a:spcAft>
                <a:spcPts val="1000"/>
              </a:spcAft>
            </a:pPr>
            <a:r>
              <a:rPr lang="ar-SA" sz="2400" b="1" dirty="0">
                <a:solidFill>
                  <a:prstClr val="black"/>
                </a:solidFill>
                <a:latin typeface="Calibri"/>
                <a:ea typeface="Times New Roman"/>
                <a:cs typeface="Sakkal Majalla"/>
              </a:rPr>
              <a:t>أ- السرعة والتكامل في تقديم الخدمات .</a:t>
            </a:r>
          </a:p>
          <a:p>
            <a:pPr algn="just" rtl="1">
              <a:lnSpc>
                <a:spcPct val="150000"/>
              </a:lnSpc>
              <a:spcAft>
                <a:spcPts val="1000"/>
              </a:spcAft>
            </a:pPr>
            <a:r>
              <a:rPr lang="ar-SA" sz="2400" b="1" dirty="0">
                <a:solidFill>
                  <a:prstClr val="black"/>
                </a:solidFill>
                <a:latin typeface="Calibri"/>
                <a:ea typeface="Times New Roman"/>
                <a:cs typeface="Sakkal Majalla"/>
              </a:rPr>
              <a:t>ب- تنوير الرأي العام بمشكلاتهم وحقهم في التقبل والمساعدة .</a:t>
            </a:r>
          </a:p>
          <a:p>
            <a:pPr algn="just" rtl="1">
              <a:lnSpc>
                <a:spcPct val="150000"/>
              </a:lnSpc>
              <a:spcAft>
                <a:spcPts val="1000"/>
              </a:spcAft>
            </a:pPr>
            <a:r>
              <a:rPr lang="ar-SA" sz="2400" b="1" dirty="0">
                <a:solidFill>
                  <a:prstClr val="black"/>
                </a:solidFill>
                <a:latin typeface="Calibri"/>
                <a:ea typeface="Times New Roman"/>
                <a:cs typeface="Sakkal Majalla"/>
              </a:rPr>
              <a:t>ج- تنوير الرأي العام بأهمية الاكتشاف المبكر لحالات المعاقين وسرعة العرض على الطبيب للعلاج قبل أن تستفحل الحالة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130198"/>
            <a:ext cx="3105150" cy="1476375"/>
          </a:xfrm>
          <a:prstGeom prst="rect">
            <a:avLst/>
          </a:prstGeom>
        </p:spPr>
      </p:pic>
    </p:spTree>
    <p:extLst>
      <p:ext uri="{BB962C8B-B14F-4D97-AF65-F5344CB8AC3E}">
        <p14:creationId xmlns:p14="http://schemas.microsoft.com/office/powerpoint/2010/main" val="8047706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1000"/>
              </a:spcAft>
            </a:pPr>
            <a:r>
              <a:rPr lang="en-US" sz="2400" b="1" dirty="0">
                <a:solidFill>
                  <a:srgbClr val="000000"/>
                </a:solidFill>
                <a:latin typeface="Sakkal Majalla" pitchFamily="2" charset="-78"/>
                <a:ea typeface="Times New Roman"/>
                <a:cs typeface="Sakkal Majalla" pitchFamily="2" charset="-78"/>
              </a:rPr>
              <a:t>1- </a:t>
            </a:r>
            <a:r>
              <a:rPr lang="ar-SA" sz="2400" b="1" dirty="0">
                <a:solidFill>
                  <a:srgbClr val="000000"/>
                </a:solidFill>
                <a:latin typeface="Sakkal Majalla" pitchFamily="2" charset="-78"/>
                <a:ea typeface="Times New Roman"/>
                <a:cs typeface="Sakkal Majalla" pitchFamily="2" charset="-78"/>
              </a:rPr>
              <a:t>مساعدة أفراد الفئات الخاصة على التكيف السليم مع أنفسهم ومع مجتمعهم ويتم ذلك من خلال ما يلي</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أ- مساعدتهم على استعادة ثقتهم بأنفسهم من خلال تعويدهم على التفاعل المتزن مع الغير</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ب- مساعدتهم على إقامة علاقات إيجابية بناءة في المجتمع وسلوك سوي خالي من التناقضات </a:t>
            </a:r>
            <a:r>
              <a:rPr lang="en-US" sz="2400" b="1" dirty="0">
                <a:solidFill>
                  <a:srgbClr val="000000"/>
                </a:solidFill>
                <a:latin typeface="Sakkal Majalla" pitchFamily="2" charset="-78"/>
                <a:ea typeface="Times New Roman"/>
                <a:cs typeface="Sakkal Majalla" pitchFamily="2" charset="-78"/>
              </a:rPr>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ج- مساعدتهم على تحمل الشدائد والصعاب ومواجهتها والتخلص من المشاعر السلبية</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د- مساعدتهم على أن يصبحوا مواطنين صالحين من خلال زيادة قدرتهم على الإنتاج وبالتالي الإحساس المستمر بالرضا والسعادة </a:t>
            </a:r>
            <a:endParaRPr lang="en-US" sz="1400" cap="all" dirty="0">
              <a:solidFill>
                <a:schemeClr val="tx1"/>
              </a:solidFill>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8047706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1000"/>
              </a:spcAft>
            </a:pPr>
            <a:r>
              <a:rPr lang="en-US" sz="2400" b="1" dirty="0">
                <a:solidFill>
                  <a:srgbClr val="000000"/>
                </a:solidFill>
                <a:latin typeface="Sakkal Majalla" pitchFamily="2" charset="-78"/>
                <a:ea typeface="Times New Roman"/>
                <a:cs typeface="Sakkal Majalla" pitchFamily="2" charset="-78"/>
              </a:rPr>
              <a:t>2- </a:t>
            </a:r>
            <a:r>
              <a:rPr lang="ar-SA" sz="2400" b="1" dirty="0">
                <a:solidFill>
                  <a:srgbClr val="000000"/>
                </a:solidFill>
                <a:latin typeface="Sakkal Majalla" pitchFamily="2" charset="-78"/>
                <a:ea typeface="Times New Roman"/>
                <a:cs typeface="Sakkal Majalla" pitchFamily="2" charset="-78"/>
              </a:rPr>
              <a:t>مساعدة أفراد الفئات الخاصة على زيادة قدرتهم على الإنتاج ويتم ذلك من خلال ما يلي</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أ- الدعوة إلى إصدار التشريعات والقوانين التي تكفل لهم فرص العمل المناسبة</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ب- المساهمة في توفير الإمكانيات المختلفة التي تساعد على تأهيلهم مهنيا بما يتناسب مع قدراتهم وإمكانياتهم وتنمية القدرات المتبقية لديهم</a:t>
            </a:r>
            <a:r>
              <a:rPr lang="en-US" sz="2400" b="1" dirty="0">
                <a:solidFill>
                  <a:srgbClr val="000000"/>
                </a:solidFill>
                <a:latin typeface="Sakkal Majalla" pitchFamily="2" charset="-78"/>
                <a:ea typeface="Times New Roman"/>
                <a:cs typeface="Sakkal Majalla" pitchFamily="2" charset="-78"/>
              </a:rPr>
              <a:t> .. </a:t>
            </a:r>
            <a:r>
              <a:rPr lang="ar-SA" sz="2400" b="1" dirty="0">
                <a:solidFill>
                  <a:srgbClr val="000000"/>
                </a:solidFill>
                <a:latin typeface="Sakkal Majalla" pitchFamily="2" charset="-78"/>
                <a:ea typeface="Times New Roman"/>
                <a:cs typeface="Sakkal Majalla" pitchFamily="2" charset="-78"/>
              </a:rPr>
              <a:t>الإمكانيات المادية مثل (المؤسسات – الأموال – الأجهزة التعويضية - الآلات والماكينات المستخدمة في تدريبهم للعمل عليها ..( الإمكانيات البشرية</a:t>
            </a:r>
            <a:r>
              <a:rPr lang="en-US" sz="2400" b="1" dirty="0">
                <a:solidFill>
                  <a:srgbClr val="000000"/>
                </a:solidFill>
                <a:latin typeface="Sakkal Majalla" pitchFamily="2" charset="-78"/>
                <a:ea typeface="Times New Roman"/>
                <a:cs typeface="Sakkal Majalla" pitchFamily="2" charset="-78"/>
              </a:rPr>
              <a:t> ) </a:t>
            </a:r>
            <a:r>
              <a:rPr lang="ar-SA" sz="2400" b="1" dirty="0">
                <a:solidFill>
                  <a:srgbClr val="000000"/>
                </a:solidFill>
                <a:latin typeface="Sakkal Majalla" pitchFamily="2" charset="-78"/>
                <a:ea typeface="Times New Roman"/>
                <a:cs typeface="Sakkal Majalla" pitchFamily="2" charset="-78"/>
              </a:rPr>
              <a:t>الخبراء القائمين على تدريبهم والإشراف عليهم</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ج- العمل على توعية أفراد المجتمع باحتياجات هذه الفئة وبدورهم في تنمية المجتمع وإتاحة الفرص لهم للقيام بهذا الدور</a:t>
            </a:r>
            <a:endParaRPr lang="en-US" sz="1100" dirty="0">
              <a:solidFill>
                <a:schemeClr val="tx1"/>
              </a:solidFill>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80477061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xmlns="" id="{A1ADFD95-5BE3-435B-AF83-249C461285DC}"/>
              </a:ext>
            </a:extLst>
          </p:cNvPr>
          <p:cNvSpPr>
            <a:spLocks noGrp="1"/>
          </p:cNvSpPr>
          <p:nvPr>
            <p:ph type="title"/>
          </p:nvPr>
        </p:nvSpPr>
        <p:spPr>
          <a:xfrm>
            <a:off x="2286000" y="304800"/>
            <a:ext cx="4267200"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الجلسة </a:t>
            </a:r>
            <a:r>
              <a:rPr lang="ar-EG"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الثانية </a:t>
            </a:r>
            <a:endParaRPr lang="en-US" sz="32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8" name="Rectangle 1">
            <a:extLst>
              <a:ext uri="{FF2B5EF4-FFF2-40B4-BE49-F238E27FC236}">
                <a16:creationId xmlns:a16="http://schemas.microsoft.com/office/drawing/2014/main" xmlns="" id="{44A9D88A-7213-4CFC-BB1D-3C2574D8A7E0}"/>
              </a:ext>
            </a:extLst>
          </p:cNvPr>
          <p:cNvSpPr>
            <a:spLocks noGrp="1"/>
          </p:cNvSpPr>
          <p:nvPr>
            <p:ph idx="1"/>
          </p:nvPr>
        </p:nvSpPr>
        <p:spPr>
          <a:xfrm>
            <a:off x="2514600" y="1143000"/>
            <a:ext cx="3607117" cy="646331"/>
          </a:xfrm>
          <a:prstGeom prst="rect">
            <a:avLst/>
          </a:prstGeom>
          <a:ln/>
          <a:effectLst>
            <a:outerShdw blurRad="50800" dist="38100" dir="5400000" algn="t"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lvl="0" indent="0">
              <a:lnSpc>
                <a:spcPct val="100000"/>
              </a:lnSpc>
              <a:spcBef>
                <a:spcPts val="0"/>
              </a:spcBef>
              <a:buNone/>
              <a:defRPr/>
            </a:pPr>
            <a:r>
              <a:rPr lang="ar-EG" sz="3600" b="1" dirty="0" smtClean="0">
                <a:solidFill>
                  <a:schemeClr val="tx1"/>
                </a:solidFill>
                <a:latin typeface="Sakkal Majalla" panose="02000000000000000000" pitchFamily="2" charset="-78"/>
                <a:ea typeface="Calibri"/>
                <a:cs typeface="Sakkal Majalla" panose="02000000000000000000" pitchFamily="2" charset="-78"/>
              </a:rPr>
              <a:t>الخدمة الاجتماعية </a:t>
            </a:r>
            <a:endParaRPr lang="ar-SA" sz="3600" b="1" dirty="0">
              <a:solidFill>
                <a:schemeClr val="tx1"/>
              </a:solidFill>
              <a:latin typeface="Sakkal Majalla" panose="02000000000000000000" pitchFamily="2" charset="-78"/>
              <a:cs typeface="Sakkal Majalla" panose="02000000000000000000" pitchFamily="2" charset="-78"/>
            </a:endParaRPr>
          </a:p>
        </p:txBody>
      </p:sp>
      <p:sp>
        <p:nvSpPr>
          <p:cNvPr id="9" name="Rectangle 1">
            <a:extLst>
              <a:ext uri="{FF2B5EF4-FFF2-40B4-BE49-F238E27FC236}">
                <a16:creationId xmlns:a16="http://schemas.microsoft.com/office/drawing/2014/main" xmlns="" id="{62134729-7E14-4C28-81FA-A8E097686A92}"/>
              </a:ext>
            </a:extLst>
          </p:cNvPr>
          <p:cNvSpPr/>
          <p:nvPr/>
        </p:nvSpPr>
        <p:spPr>
          <a:xfrm>
            <a:off x="152400" y="1981200"/>
            <a:ext cx="2247900" cy="40011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algn="ctr" defTabSz="914400" rtl="1">
              <a:tabLst>
                <a:tab pos="4225927" algn="l"/>
                <a:tab pos="5273673" algn="r"/>
              </a:tabLst>
              <a:defRPr sz="1800" b="0" i="0" u="none" strike="noStrike" kern="0" cap="none" spc="0" baseline="0">
                <a:solidFill>
                  <a:srgbClr val="000000"/>
                </a:solidFill>
                <a:uFillTx/>
              </a:defRPr>
            </a:pPr>
            <a:r>
              <a:rPr lang="ar-EG" sz="2000" b="1" dirty="0">
                <a:solidFill>
                  <a:prstClr val="black"/>
                </a:solidFill>
                <a:latin typeface="Sakkal Majalla" panose="02000000000000000000" pitchFamily="2" charset="-78"/>
                <a:cs typeface="Sakkal Majalla" panose="02000000000000000000" pitchFamily="2" charset="-78"/>
              </a:rPr>
              <a:t>مدة الجلسة : </a:t>
            </a:r>
            <a:r>
              <a:rPr lang="en-US" sz="2000" b="1" dirty="0" smtClean="0">
                <a:solidFill>
                  <a:prstClr val="black"/>
                </a:solidFill>
                <a:latin typeface="Sakkal Majalla" panose="02000000000000000000" pitchFamily="2" charset="-78"/>
                <a:cs typeface="Sakkal Majalla" panose="02000000000000000000" pitchFamily="2" charset="-78"/>
              </a:rPr>
              <a:t>60</a:t>
            </a:r>
            <a:r>
              <a:rPr lang="ar-EG" sz="2000" b="1" dirty="0" smtClean="0">
                <a:solidFill>
                  <a:prstClr val="black"/>
                </a:solidFill>
                <a:latin typeface="Sakkal Majalla" panose="02000000000000000000" pitchFamily="2" charset="-78"/>
                <a:cs typeface="Sakkal Majalla" panose="02000000000000000000" pitchFamily="2" charset="-78"/>
              </a:rPr>
              <a:t>دقيقة </a:t>
            </a:r>
            <a:endParaRPr lang="ar-SA" sz="2000" b="1" dirty="0">
              <a:solidFill>
                <a:prstClr val="black"/>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649227062"/>
      </p:ext>
    </p:extLst>
  </p:cSld>
  <p:clrMapOvr>
    <a:masterClrMapping/>
  </p:clrMapOvr>
  <p:transition spd="slow">
    <p:fade/>
  </p:transition>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srgbClr val="000000"/>
                </a:solidFill>
                <a:ea typeface="Times New Roman"/>
                <a:cs typeface="Sakkal Majalla"/>
              </a:rPr>
              <a:t>تؤمن الخدمة الاجتماعية بكرامة الإنسان، كما تؤمن بمبدأ تكافؤ الفرص بين المواطنين ، وأن الإنسان هو الأساس الأول في كل عملية إصلاحية وبالتالي هو الأساس في تنمية المجتمع – ولذلك انطلاقا من هذه الفلسفة تعمل من خلالها مع أفراد الفئات الخاصة حيث تؤمن بأن كل فرد مهما كانت ظروفه قاسيه ومهما كانت طاقاته وقدراته معطلة ومحدودة فإنه يمكن معاونته على الاستفادة من قدراته المتبقية في ممارسة دوره في تنمية المجتمع وذلك من خلال إتاحة الفرص المناسبة له</a:t>
            </a:r>
            <a:r>
              <a:rPr lang="en-US" sz="2400" b="1" dirty="0">
                <a:solidFill>
                  <a:srgbClr val="000000"/>
                </a:solidFill>
                <a:latin typeface="Sakkal Majalla"/>
                <a:ea typeface="Times New Roman"/>
              </a:rPr>
              <a:t>.</a:t>
            </a:r>
            <a:endParaRPr lang="ar-SA" sz="2000" b="1" dirty="0">
              <a:solidFill>
                <a:prstClr val="black"/>
              </a:solidFill>
              <a:latin typeface="Calibri"/>
              <a:ea typeface="Times New Roman"/>
              <a:cs typeface="Sakkal Majalla"/>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952624"/>
            <a:ext cx="3105150" cy="1476375"/>
          </a:xfrm>
          <a:prstGeom prst="rect">
            <a:avLst/>
          </a:prstGeom>
        </p:spPr>
      </p:pic>
    </p:spTree>
    <p:extLst>
      <p:ext uri="{BB962C8B-B14F-4D97-AF65-F5344CB8AC3E}">
        <p14:creationId xmlns:p14="http://schemas.microsoft.com/office/powerpoint/2010/main" val="31301432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srgbClr val="000000"/>
                </a:solidFill>
                <a:ea typeface="Times New Roman"/>
                <a:cs typeface="Sakkal Majalla"/>
              </a:rPr>
              <a:t>الإنسان كائن بيولوجي ونفسي واجتماعي بطبيعته فطر على طاقة نفسية هي الإرادة ، وهي طاقة قادرة على الصمود أمام ضغوط الحياة – وهي طاقة كامنة متحفزة النشاط رغم أنها ساكنة بطبيعتها ، ولكنها تنشط فقط بل وتبلغ ذروة نشاطها عند مواقف التحدي والألم </a:t>
            </a:r>
            <a:endParaRPr lang="ar-SA" sz="2400" b="1" dirty="0">
              <a:solidFill>
                <a:prstClr val="black"/>
              </a:solidFill>
              <a:latin typeface="Calibri"/>
              <a:ea typeface="Times New Roman"/>
              <a:cs typeface="Sakkal Majalla"/>
            </a:endParaRPr>
          </a:p>
        </p:txBody>
      </p:sp>
    </p:spTree>
    <p:extLst>
      <p:ext uri="{BB962C8B-B14F-4D97-AF65-F5344CB8AC3E}">
        <p14:creationId xmlns:p14="http://schemas.microsoft.com/office/powerpoint/2010/main" val="313014321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srgbClr val="000000"/>
                </a:solidFill>
                <a:latin typeface="Sakkal Majalla" pitchFamily="2" charset="-78"/>
                <a:ea typeface="Times New Roman"/>
                <a:cs typeface="Sakkal Majalla" pitchFamily="2" charset="-78"/>
              </a:rPr>
              <a:t>العمل مع الفئات الخاصة يعتمد على ما يلي</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1 -</a:t>
            </a:r>
            <a:r>
              <a:rPr lang="ar-SA" sz="2400" b="1" dirty="0">
                <a:solidFill>
                  <a:srgbClr val="000000"/>
                </a:solidFill>
                <a:latin typeface="Sakkal Majalla" pitchFamily="2" charset="-78"/>
                <a:ea typeface="Times New Roman"/>
                <a:cs typeface="Sakkal Majalla" pitchFamily="2" charset="-78"/>
              </a:rPr>
              <a:t>أن أفراد الفئات الخاصة عندهم بعض القدرات والإمكانيات التي يمكن استخدامها بكفاءة عالية</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2- </a:t>
            </a:r>
            <a:r>
              <a:rPr lang="ar-SA" sz="2400" b="1" dirty="0">
                <a:solidFill>
                  <a:srgbClr val="000000"/>
                </a:solidFill>
                <a:latin typeface="Sakkal Majalla" pitchFamily="2" charset="-78"/>
                <a:ea typeface="Times New Roman"/>
                <a:cs typeface="Sakkal Majalla" pitchFamily="2" charset="-78"/>
              </a:rPr>
              <a:t>أن أفراد هذه الفئة يملكون فطريا إرادة قوية</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3-</a:t>
            </a:r>
            <a:r>
              <a:rPr lang="ar-SA" sz="2400" b="1" dirty="0">
                <a:solidFill>
                  <a:srgbClr val="000000"/>
                </a:solidFill>
                <a:latin typeface="Sakkal Majalla" pitchFamily="2" charset="-78"/>
                <a:ea typeface="Times New Roman"/>
                <a:cs typeface="Sakkal Majalla" pitchFamily="2" charset="-78"/>
              </a:rPr>
              <a:t>أن دور الخدمة الاجتماعية في العمل مع هذه الفئات يعتمد على استغلال قدراتهم وإمكاناتهم والاستفادة منها في تحقيق أهدافهم معتمدين على وجود إرادة القوة عندهم</a:t>
            </a:r>
            <a:endParaRPr lang="en-US" sz="1200" dirty="0">
              <a:solidFill>
                <a:prstClr val="black"/>
              </a:solidFill>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130143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256314" y="381000"/>
            <a:ext cx="4495800" cy="5943600"/>
          </a:xfrm>
          <a:prstGeom prst="roundRect">
            <a:avLst/>
          </a:prstGeom>
        </p:spPr>
        <p:style>
          <a:lnRef idx="2">
            <a:schemeClr val="dk1"/>
          </a:lnRef>
          <a:fillRef idx="1">
            <a:schemeClr val="lt1"/>
          </a:fillRef>
          <a:effectRef idx="0">
            <a:schemeClr val="dk1"/>
          </a:effectRef>
          <a:fontRef idx="minor">
            <a:schemeClr val="dk1"/>
          </a:fontRef>
        </p:style>
        <p:txBody>
          <a:bodyPr rtlCol="1" anchor="ctr"/>
          <a:lstStyle/>
          <a:p>
            <a:pPr algn="just" rtl="1">
              <a:lnSpc>
                <a:spcPct val="150000"/>
              </a:lnSpc>
              <a:spcAft>
                <a:spcPts val="0"/>
              </a:spcAft>
            </a:pPr>
            <a:r>
              <a:rPr lang="ar-SA" sz="2000" b="1" dirty="0">
                <a:latin typeface="Calibri"/>
                <a:ea typeface="Calibri"/>
                <a:cs typeface="Sakkal Majalla"/>
              </a:rPr>
              <a:t>ذوي الإحتياجات الخاصة هي فئة كبيرة من البشر يعيشون معنا على سطح هذا الكوكب، ليسوا غرباء بل هم  أطفالنا وشبابنا ورجالنا ونسائنا، أصيبوا بإبتلاءات متنوعة، فبعضهم معاق جسميا أو عقليا والآخر مصاب بضعف أو بطء في مسايرة أقرانه، فهم فئة من فئات المجتمع ولكن لهم حاجاتهم الخاصة وخاصة في النواحي التربوية والتعليمية جعلتهم يحتاجون إلى نوع مختلف من المساعدة عما يتطلبه المتعلمين الآخرين في المدارس العادية</a:t>
            </a:r>
            <a:r>
              <a:rPr lang="en-US" sz="2000" b="1" dirty="0">
                <a:latin typeface="Sakkal Majalla"/>
                <a:ea typeface="Calibri"/>
                <a:cs typeface="Arial"/>
              </a:rPr>
              <a:t>.</a:t>
            </a:r>
            <a:endParaRPr lang="en-US" sz="1100" dirty="0">
              <a:effectLst/>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133600"/>
            <a:ext cx="2857500" cy="1600200"/>
          </a:xfrm>
          <a:prstGeom prst="rect">
            <a:avLst/>
          </a:prstGeom>
        </p:spPr>
      </p:pic>
    </p:spTree>
    <p:extLst>
      <p:ext uri="{BB962C8B-B14F-4D97-AF65-F5344CB8AC3E}">
        <p14:creationId xmlns:p14="http://schemas.microsoft.com/office/powerpoint/2010/main" val="264043506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1000"/>
              </a:spcAft>
            </a:pPr>
            <a:r>
              <a:rPr lang="ar-SA" sz="2800" b="1" dirty="0">
                <a:solidFill>
                  <a:srgbClr val="984806"/>
                </a:solidFill>
                <a:latin typeface="Sakkal Majalla" pitchFamily="2" charset="-78"/>
                <a:ea typeface="Times New Roman"/>
                <a:cs typeface="Sakkal Majalla" pitchFamily="2" charset="-78"/>
              </a:rPr>
              <a:t>مشكلات الفئات الخاصة</a:t>
            </a:r>
            <a:r>
              <a:rPr lang="en-US" sz="2800" b="1" dirty="0">
                <a:solidFill>
                  <a:srgbClr val="984806"/>
                </a:solidFill>
                <a:latin typeface="Sakkal Majalla" pitchFamily="2" charset="-78"/>
                <a:ea typeface="Times New Roman"/>
                <a:cs typeface="Sakkal Majalla" pitchFamily="2" charset="-78"/>
              </a:rPr>
              <a:t>:</a:t>
            </a:r>
            <a:br>
              <a:rPr lang="en-US" sz="2800" b="1" dirty="0">
                <a:solidFill>
                  <a:srgbClr val="984806"/>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 </a:t>
            </a:r>
            <a:r>
              <a:rPr lang="ar-SA" sz="2400" b="1" dirty="0">
                <a:solidFill>
                  <a:srgbClr val="000000"/>
                </a:solidFill>
                <a:latin typeface="Sakkal Majalla" pitchFamily="2" charset="-78"/>
                <a:ea typeface="Times New Roman"/>
                <a:cs typeface="Sakkal Majalla" pitchFamily="2" charset="-78"/>
              </a:rPr>
              <a:t>تتنوع المشكلات التي يعاني منها الفئات الخاصة فبعضها يرجع إلى الفرد نفسه وما يعانيه من قصور أو عجز أو لما يلاقيه من حرمان ، وبعضها يرجع إلى الضغوط الانفعالية الداخلية التي يعانون منها نتيجة لما أصابهم من عجز أو انحراف وبعضها قد يأتي نتيجة للظروف الاجتماعية السيئة والعلاقات الاجتماعية غير السوية </a:t>
            </a:r>
            <a:endParaRPr lang="en-US" sz="1200" dirty="0">
              <a:solidFill>
                <a:prstClr val="black"/>
              </a:solidFill>
              <a:latin typeface="Sakkal Majalla" pitchFamily="2" charset="-78"/>
              <a:ea typeface="Calibri"/>
              <a:cs typeface="Sakkal Majalla"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89520"/>
            <a:ext cx="3574026" cy="1650359"/>
          </a:xfrm>
          <a:prstGeom prst="rect">
            <a:avLst/>
          </a:prstGeom>
        </p:spPr>
      </p:pic>
    </p:spTree>
    <p:extLst>
      <p:ext uri="{BB962C8B-B14F-4D97-AF65-F5344CB8AC3E}">
        <p14:creationId xmlns:p14="http://schemas.microsoft.com/office/powerpoint/2010/main" val="313014321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400" b="1" dirty="0">
                <a:solidFill>
                  <a:srgbClr val="000000"/>
                </a:solidFill>
                <a:latin typeface="Sakkal Majalla" pitchFamily="2" charset="-78"/>
                <a:ea typeface="Times New Roman"/>
                <a:cs typeface="Sakkal Majalla" pitchFamily="2" charset="-78"/>
              </a:rPr>
              <a:t>فإنه يمكن تقسيم المشكلات إلى</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مشكلات تتعلق بعلاقة الفرد وذاته أي مشكلات ذاتية</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مشكلات تتعلق بعلاقة الفرد بالآخرين أي مشكلات اجتماعية</a:t>
            </a:r>
            <a:r>
              <a:rPr lang="en-US" sz="2400" b="1" dirty="0">
                <a:solidFill>
                  <a:srgbClr val="000000"/>
                </a:solidFill>
                <a:latin typeface="Sakkal Majalla" pitchFamily="2" charset="-78"/>
                <a:ea typeface="Times New Roman"/>
                <a:cs typeface="Sakkal Majalla" pitchFamily="2" charset="-78"/>
              </a:rPr>
              <a:t>. </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مشكلات تتعلق بالكفاية الإنتاجية </a:t>
            </a: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800" b="1" dirty="0">
                <a:solidFill>
                  <a:srgbClr val="984806"/>
                </a:solidFill>
                <a:latin typeface="Sakkal Majalla" pitchFamily="2" charset="-78"/>
                <a:ea typeface="Times New Roman"/>
                <a:cs typeface="Sakkal Majalla" pitchFamily="2" charset="-78"/>
              </a:rPr>
              <a:t>أولا :المشكلات الذاتية</a:t>
            </a:r>
            <a:r>
              <a:rPr lang="en-US" sz="2800" b="1" dirty="0">
                <a:solidFill>
                  <a:srgbClr val="984806"/>
                </a:solidFill>
                <a:latin typeface="Sakkal Majalla" pitchFamily="2" charset="-78"/>
                <a:ea typeface="Times New Roman"/>
                <a:cs typeface="Sakkal Majalla" pitchFamily="2" charset="-78"/>
              </a:rPr>
              <a:t> :</a:t>
            </a:r>
            <a:br>
              <a:rPr lang="en-US" sz="2800" b="1" dirty="0">
                <a:solidFill>
                  <a:srgbClr val="984806"/>
                </a:solidFill>
                <a:latin typeface="Sakkal Majalla" pitchFamily="2" charset="-78"/>
                <a:ea typeface="Times New Roman"/>
                <a:cs typeface="Sakkal Majalla" pitchFamily="2" charset="-78"/>
              </a:rPr>
            </a:b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800" b="1" dirty="0">
                <a:solidFill>
                  <a:srgbClr val="984806"/>
                </a:solidFill>
                <a:latin typeface="Sakkal Majalla" pitchFamily="2" charset="-78"/>
                <a:ea typeface="Times New Roman"/>
                <a:cs typeface="Sakkal Majalla" pitchFamily="2" charset="-78"/>
              </a:rPr>
              <a:t>ثانيا :مشكلات العلاقات الاجتماعية</a:t>
            </a:r>
            <a:r>
              <a:rPr lang="en-US" sz="2800" b="1" dirty="0">
                <a:solidFill>
                  <a:srgbClr val="984806"/>
                </a:solidFill>
                <a:latin typeface="Sakkal Majalla" pitchFamily="2" charset="-78"/>
                <a:ea typeface="Times New Roman"/>
                <a:cs typeface="Sakkal Majalla" pitchFamily="2" charset="-78"/>
              </a:rPr>
              <a:t/>
            </a:r>
            <a:br>
              <a:rPr lang="en-US" sz="2800" b="1" dirty="0">
                <a:solidFill>
                  <a:srgbClr val="984806"/>
                </a:solidFill>
                <a:latin typeface="Sakkal Majalla" pitchFamily="2" charset="-78"/>
                <a:ea typeface="Times New Roman"/>
                <a:cs typeface="Sakkal Majalla" pitchFamily="2" charset="-78"/>
              </a:rPr>
            </a:br>
            <a:endParaRPr lang="en-US" sz="1200" dirty="0">
              <a:latin typeface="Sakkal Majalla" pitchFamily="2" charset="-78"/>
              <a:ea typeface="Calibri"/>
              <a:cs typeface="Sakkal Majalla" pitchFamily="2" charset="-78"/>
            </a:endParaRPr>
          </a:p>
          <a:p>
            <a:pPr algn="r" rtl="1">
              <a:lnSpc>
                <a:spcPct val="115000"/>
              </a:lnSpc>
              <a:spcAft>
                <a:spcPts val="1000"/>
              </a:spcAft>
            </a:pPr>
            <a:r>
              <a:rPr lang="ar-SA" sz="2800" b="1" dirty="0">
                <a:solidFill>
                  <a:srgbClr val="984806"/>
                </a:solidFill>
                <a:latin typeface="Sakkal Majalla" pitchFamily="2" charset="-78"/>
                <a:ea typeface="Times New Roman"/>
                <a:cs typeface="Sakkal Majalla" pitchFamily="2" charset="-78"/>
              </a:rPr>
              <a:t>ثالثا : مشكلات الكفاية الإنتاجية</a:t>
            </a:r>
            <a:r>
              <a:rPr lang="en-US" sz="2800" b="1" dirty="0">
                <a:solidFill>
                  <a:srgbClr val="984806"/>
                </a:solidFill>
                <a:latin typeface="Sakkal Majalla" pitchFamily="2" charset="-78"/>
                <a:ea typeface="Times New Roman"/>
                <a:cs typeface="Sakkal Majalla" pitchFamily="2" charset="-78"/>
              </a:rPr>
              <a:t> :</a:t>
            </a:r>
            <a:br>
              <a:rPr lang="en-US" sz="2800" b="1" dirty="0">
                <a:solidFill>
                  <a:srgbClr val="984806"/>
                </a:solidFill>
                <a:latin typeface="Sakkal Majalla" pitchFamily="2" charset="-78"/>
                <a:ea typeface="Times New Roman"/>
                <a:cs typeface="Sakkal Majalla" pitchFamily="2" charset="-78"/>
              </a:rPr>
            </a:br>
            <a:endParaRPr lang="en-US" sz="1200" dirty="0">
              <a:effectLst/>
              <a:latin typeface="Sakkal Majalla" pitchFamily="2" charset="-78"/>
              <a:ea typeface="Calibri"/>
              <a:cs typeface="Sakkal Majalla"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4655" y="1828800"/>
            <a:ext cx="2143125" cy="2143125"/>
          </a:xfrm>
          <a:prstGeom prst="rect">
            <a:avLst/>
          </a:prstGeom>
        </p:spPr>
      </p:pic>
    </p:spTree>
    <p:extLst>
      <p:ext uri="{BB962C8B-B14F-4D97-AF65-F5344CB8AC3E}">
        <p14:creationId xmlns:p14="http://schemas.microsoft.com/office/powerpoint/2010/main" val="31301432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92964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rgbClr val="984806"/>
                </a:solidFill>
                <a:latin typeface="Sakkal Majalla" pitchFamily="2" charset="-78"/>
                <a:ea typeface="Times New Roman"/>
                <a:cs typeface="Sakkal Majalla" pitchFamily="2" charset="-78"/>
              </a:rPr>
              <a:t>وظائف الخدمة الاجتماعية في مجال رعاية الفئات الخاصة</a:t>
            </a:r>
            <a:r>
              <a:rPr lang="en-US" sz="3200" b="1" dirty="0">
                <a:solidFill>
                  <a:srgbClr val="984806"/>
                </a:solidFill>
                <a:latin typeface="Sakkal Majalla" pitchFamily="2" charset="-78"/>
                <a:ea typeface="Times New Roman"/>
                <a:cs typeface="Sakkal Majalla" pitchFamily="2" charset="-78"/>
              </a:rPr>
              <a:t>:</a:t>
            </a:r>
            <a:br>
              <a:rPr lang="en-US" sz="3200" b="1" dirty="0">
                <a:solidFill>
                  <a:srgbClr val="984806"/>
                </a:solidFill>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ar-SA" sz="2800" b="1" dirty="0">
                <a:solidFill>
                  <a:srgbClr val="000000"/>
                </a:solidFill>
                <a:latin typeface="Sakkal Majalla" pitchFamily="2" charset="-78"/>
                <a:ea typeface="Times New Roman"/>
                <a:cs typeface="Sakkal Majalla" pitchFamily="2" charset="-78"/>
              </a:rPr>
              <a:t>خدمة أفراد الفئات الخاصة ومقابلة احتياجاتهم وإشباعها بطريقة أفضل وفقا لطبيعة كل فئة</a:t>
            </a:r>
            <a:r>
              <a:rPr lang="en-US" sz="2800" b="1" dirty="0">
                <a:solidFill>
                  <a:srgbClr val="000000"/>
                </a:solidFill>
                <a:latin typeface="Sakkal Majalla" pitchFamily="2" charset="-78"/>
                <a:ea typeface="Times New Roman"/>
                <a:cs typeface="Sakkal Majalla" pitchFamily="2" charset="-78"/>
              </a:rPr>
              <a:t> .</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ـ التعرف على طبيعة المشكلات المعقدة للفئات الخاصة ومساعدتهم على مواجهتها</a:t>
            </a:r>
            <a:r>
              <a:rPr lang="en-US" sz="2800" b="1" dirty="0">
                <a:solidFill>
                  <a:srgbClr val="000000"/>
                </a:solidFill>
                <a:latin typeface="Sakkal Majalla" pitchFamily="2" charset="-78"/>
                <a:ea typeface="Times New Roman"/>
                <a:cs typeface="Sakkal Majalla" pitchFamily="2" charset="-78"/>
              </a:rPr>
              <a:t> .</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توفير الخدمات التي تحتاجها الفئات الخاصة من خلال العمل مع فريق رعاية وتأهيل كل فئة</a:t>
            </a:r>
            <a:r>
              <a:rPr lang="en-US" sz="2800" b="1" dirty="0">
                <a:solidFill>
                  <a:srgbClr val="000000"/>
                </a:solidFill>
                <a:latin typeface="Sakkal Majalla" pitchFamily="2" charset="-78"/>
                <a:ea typeface="Times New Roman"/>
                <a:cs typeface="Sakkal Majalla" pitchFamily="2" charset="-78"/>
              </a:rPr>
              <a:t> .</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التنسيق بين الخدمات المتوفرة للفئات الخاصة وفرص العمل اللازمة لهم</a:t>
            </a:r>
            <a:r>
              <a:rPr lang="en-US" sz="2800" b="1" dirty="0">
                <a:solidFill>
                  <a:srgbClr val="000000"/>
                </a:solidFill>
                <a:latin typeface="Sakkal Majalla" pitchFamily="2" charset="-78"/>
                <a:ea typeface="Times New Roman"/>
                <a:cs typeface="Sakkal Majalla" pitchFamily="2" charset="-78"/>
              </a:rPr>
              <a:t>. </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التركيز على مساعدة الفئات الخاصة من خلال الأسرة والمجتمع</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يتعامل الأخصائي الاجتماعي في مجال رعاية الفئات الخاصة مع كافة الأنساق ويتحدد عمله ودوره مع كل نسق من تلك الأنساق سواء الفرد ، الجماعة ،النسق الأسري ، المنظمة أو المجتمع</a:t>
            </a:r>
            <a:r>
              <a:rPr lang="en-US" sz="2800" b="1" dirty="0">
                <a:solidFill>
                  <a:srgbClr val="000000"/>
                </a:solidFill>
                <a:latin typeface="Sakkal Majalla" pitchFamily="2" charset="-78"/>
                <a:ea typeface="Times New Roman"/>
                <a:cs typeface="Sakkal Majalla" pitchFamily="2" charset="-78"/>
              </a:rPr>
              <a:t> .</a:t>
            </a:r>
            <a:br>
              <a:rPr lang="en-US" sz="2800" b="1" dirty="0">
                <a:solidFill>
                  <a:srgbClr val="000000"/>
                </a:solidFill>
                <a:latin typeface="Sakkal Majalla" pitchFamily="2" charset="-78"/>
                <a:ea typeface="Times New Roman"/>
                <a:cs typeface="Sakkal Majalla" pitchFamily="2" charset="-78"/>
              </a:rPr>
            </a:br>
            <a:endParaRPr lang="en-US" sz="14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13014321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497943" y="-7620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000000"/>
                </a:solidFill>
                <a:latin typeface="Calibri"/>
                <a:ea typeface="Times New Roman"/>
                <a:cs typeface="Sakkal Majalla"/>
              </a:rPr>
              <a:t>الأدوار المهنية للأخصائي الاجتماعي في مجال رعاية الفئات الخاصة</a:t>
            </a:r>
            <a:r>
              <a:rPr lang="en-US" sz="2800" b="1" dirty="0">
                <a:solidFill>
                  <a:srgbClr val="000000"/>
                </a:solidFill>
                <a:latin typeface="Sakkal Majalla"/>
                <a:ea typeface="Times New Roman"/>
                <a:cs typeface="Arial"/>
              </a:rPr>
              <a:t> : </a:t>
            </a:r>
            <a:br>
              <a:rPr lang="en-US" sz="2800" b="1" dirty="0">
                <a:solidFill>
                  <a:srgbClr val="000000"/>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3200" b="1" dirty="0">
                <a:solidFill>
                  <a:srgbClr val="984806"/>
                </a:solidFill>
                <a:latin typeface="Calibri"/>
                <a:ea typeface="Times New Roman"/>
                <a:cs typeface="Sakkal Majalla"/>
              </a:rPr>
              <a:t>الدور الوقائي</a:t>
            </a:r>
            <a:r>
              <a:rPr lang="en-US" sz="3200" b="1" dirty="0">
                <a:solidFill>
                  <a:srgbClr val="984806"/>
                </a:solidFill>
                <a:latin typeface="Sakkal Majalla"/>
                <a:ea typeface="Times New Roman"/>
                <a:cs typeface="Arial"/>
              </a:rPr>
              <a:t> : </a:t>
            </a:r>
            <a:br>
              <a:rPr lang="en-US" sz="32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3200" b="1" dirty="0">
                <a:solidFill>
                  <a:srgbClr val="984806"/>
                </a:solidFill>
                <a:latin typeface="Calibri"/>
                <a:ea typeface="Times New Roman"/>
                <a:cs typeface="Sakkal Majalla"/>
              </a:rPr>
              <a:t>الدور العلاجي</a:t>
            </a:r>
            <a:r>
              <a:rPr lang="en-US" sz="3200" b="1" dirty="0">
                <a:solidFill>
                  <a:srgbClr val="984806"/>
                </a:solidFill>
                <a:latin typeface="Sakkal Majalla"/>
                <a:ea typeface="Times New Roman"/>
                <a:cs typeface="Arial"/>
              </a:rPr>
              <a:t> : </a:t>
            </a:r>
            <a:br>
              <a:rPr lang="en-US" sz="32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3200" b="1" dirty="0">
                <a:solidFill>
                  <a:srgbClr val="984806"/>
                </a:solidFill>
                <a:latin typeface="Calibri"/>
                <a:ea typeface="Times New Roman"/>
                <a:cs typeface="Sakkal Majalla"/>
              </a:rPr>
              <a:t>العمل مع الأسرة</a:t>
            </a:r>
            <a:r>
              <a:rPr lang="en-US" sz="3200" b="1" dirty="0">
                <a:solidFill>
                  <a:srgbClr val="984806"/>
                </a:solidFill>
                <a:latin typeface="Sakkal Majalla"/>
                <a:ea typeface="Times New Roman"/>
                <a:cs typeface="Arial"/>
              </a:rPr>
              <a:t> : </a:t>
            </a:r>
            <a:br>
              <a:rPr lang="en-US" sz="32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3200" b="1" dirty="0">
                <a:solidFill>
                  <a:srgbClr val="984806"/>
                </a:solidFill>
                <a:latin typeface="Calibri"/>
                <a:ea typeface="Times New Roman"/>
                <a:cs typeface="Sakkal Majalla"/>
              </a:rPr>
              <a:t>الدور التنموي</a:t>
            </a:r>
            <a:r>
              <a:rPr lang="en-US" sz="3200" b="1" dirty="0">
                <a:solidFill>
                  <a:srgbClr val="984806"/>
                </a:solidFill>
                <a:latin typeface="Sakkal Majalla"/>
                <a:ea typeface="Times New Roman"/>
                <a:cs typeface="Arial"/>
              </a:rPr>
              <a:t> : </a:t>
            </a:r>
            <a:br>
              <a:rPr lang="en-US" sz="3200" b="1" dirty="0">
                <a:solidFill>
                  <a:srgbClr val="984806"/>
                </a:solidFill>
                <a:latin typeface="Sakkal Majalla"/>
                <a:ea typeface="Times New Roman"/>
                <a:cs typeface="Arial"/>
              </a:rPr>
            </a:br>
            <a:endParaRPr lang="en-US" sz="1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282370"/>
            <a:ext cx="3081237" cy="2308225"/>
          </a:xfrm>
          <a:prstGeom prst="rect">
            <a:avLst/>
          </a:prstGeom>
        </p:spPr>
      </p:pic>
    </p:spTree>
    <p:extLst>
      <p:ext uri="{BB962C8B-B14F-4D97-AF65-F5344CB8AC3E}">
        <p14:creationId xmlns:p14="http://schemas.microsoft.com/office/powerpoint/2010/main" val="123771434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1219200" y="228600"/>
            <a:ext cx="6858000" cy="9906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لعرضها</a:t>
            </a: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133600" y="1447800"/>
            <a:ext cx="4572000" cy="1066800"/>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EG" sz="2400" b="1" kern="0" dirty="0" smtClean="0">
                <a:solidFill>
                  <a:prstClr val="black"/>
                </a:solidFill>
                <a:latin typeface="Sakkal Majalla" panose="02000000000000000000" pitchFamily="2" charset="-78"/>
                <a:cs typeface="Sakkal Majalla" panose="02000000000000000000" pitchFamily="2" charset="-78"/>
              </a:rPr>
              <a:t>اليوم الخامس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676797446"/>
              </p:ext>
            </p:extLst>
          </p:nvPr>
        </p:nvGraphicFramePr>
        <p:xfrm>
          <a:off x="1600200" y="3581400"/>
          <a:ext cx="6096000" cy="741680"/>
        </p:xfrm>
        <a:graphic>
          <a:graphicData uri="http://schemas.openxmlformats.org/drawingml/2006/table">
            <a:tbl>
              <a:tblPr rtl="1" firstRow="1" bandRow="1">
                <a:tableStyleId>{5C22544A-7EE6-4342-B048-85BDC9FD1C3A}</a:tableStyleId>
              </a:tblPr>
              <a:tblGrid>
                <a:gridCol w="6096000"/>
              </a:tblGrid>
              <a:tr h="370840">
                <a:tc>
                  <a:txBody>
                    <a:bodyPr/>
                    <a:lstStyle/>
                    <a:p>
                      <a:pPr rtl="1"/>
                      <a:r>
                        <a:rPr lang="ar-EG" dirty="0" smtClean="0"/>
                        <a:t>الجلسة التدريبية الاولى </a:t>
                      </a:r>
                      <a:endParaRPr lang="ar-EG" dirty="0"/>
                    </a:p>
                  </a:txBody>
                  <a:tcPr/>
                </a:tc>
              </a:tr>
              <a:tr h="370840">
                <a:tc>
                  <a:txBody>
                    <a:bodyPr/>
                    <a:lstStyle/>
                    <a:p>
                      <a:pPr rtl="1"/>
                      <a:r>
                        <a:rPr lang="ar-EG" dirty="0" smtClean="0"/>
                        <a:t>البرامج التربوية للفئات الخاصة </a:t>
                      </a:r>
                      <a:endParaRPr lang="ar-EG" dirty="0"/>
                    </a:p>
                  </a:txBody>
                  <a:tcPr/>
                </a:tc>
              </a:tr>
            </a:tbl>
          </a:graphicData>
        </a:graphic>
      </p:graphicFrame>
    </p:spTree>
    <p:extLst>
      <p:ext uri="{BB962C8B-B14F-4D97-AF65-F5344CB8AC3E}">
        <p14:creationId xmlns:p14="http://schemas.microsoft.com/office/powerpoint/2010/main" val="3442890974"/>
      </p:ext>
    </p:extLst>
  </p:cSld>
  <p:clrMapOvr>
    <a:masterClrMapping/>
  </p:clrMapOvr>
  <p:transition spd="slow">
    <p:fade/>
  </p:transition>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400" b="1" dirty="0">
                <a:solidFill>
                  <a:schemeClr val="tx1"/>
                </a:solidFill>
                <a:latin typeface="Calibri"/>
                <a:ea typeface="Times New Roman"/>
                <a:cs typeface="Sakkal Majalla"/>
              </a:rPr>
              <a:t>محتوى منهاج الأطفال المعاقين عقليا</a:t>
            </a:r>
            <a:r>
              <a:rPr lang="en-US" sz="2400" b="1" dirty="0">
                <a:solidFill>
                  <a:schemeClr val="tx1"/>
                </a:solidFill>
                <a:latin typeface="Sakkal Majalla"/>
                <a:ea typeface="Times New Roman"/>
                <a:cs typeface="Arial"/>
              </a:rPr>
              <a:t> :</a:t>
            </a:r>
            <a:endParaRPr lang="en-US" sz="11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يتضمن محتوى منهاج المعوقين عقليا : المهارات - والمتمثلة في المادة التعليمية – وهي</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marL="742950" lvl="1" indent="-285750" algn="r" rtl="1">
              <a:lnSpc>
                <a:spcPct val="150000"/>
              </a:lnSpc>
              <a:spcAft>
                <a:spcPts val="0"/>
              </a:spcAft>
              <a:buFont typeface="+mj-lt"/>
              <a:buAutoNum type="arabicPeriod"/>
            </a:pPr>
            <a:r>
              <a:rPr lang="ar-SA" sz="2400" b="1" dirty="0">
                <a:solidFill>
                  <a:schemeClr val="tx1"/>
                </a:solidFill>
                <a:latin typeface="Calibri"/>
                <a:ea typeface="Times New Roman"/>
                <a:cs typeface="Sakkal Majalla"/>
              </a:rPr>
              <a:t>المهارات الاستقلالية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 وتتضمن : أ/ مهارات الحياة اليومية . ب/ المهارات الذاتية</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marL="742950" lvl="1" indent="-285750" algn="r" rtl="1">
              <a:lnSpc>
                <a:spcPct val="150000"/>
              </a:lnSpc>
              <a:spcAft>
                <a:spcPts val="0"/>
              </a:spcAft>
              <a:buFont typeface="+mj-lt"/>
              <a:buAutoNum type="arabicPeriod"/>
            </a:pPr>
            <a:r>
              <a:rPr lang="ar-SA" sz="2400" b="1" dirty="0">
                <a:solidFill>
                  <a:schemeClr val="tx1"/>
                </a:solidFill>
                <a:latin typeface="Calibri"/>
                <a:ea typeface="Times New Roman"/>
                <a:cs typeface="Sakkal Majalla"/>
              </a:rPr>
              <a:t>المهارات الحركية :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وتتضمن : أ/ المهارات الحركية العامة . ب/ المهارات الحركية الدقيقة</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marL="742950" lvl="1" indent="-285750" algn="r" rtl="1">
              <a:lnSpc>
                <a:spcPct val="150000"/>
              </a:lnSpc>
              <a:spcAft>
                <a:spcPts val="0"/>
              </a:spcAft>
              <a:buFont typeface="+mj-lt"/>
              <a:buAutoNum type="arabicPeriod"/>
            </a:pPr>
            <a:r>
              <a:rPr lang="ar-SA" sz="2400" b="1" dirty="0">
                <a:solidFill>
                  <a:schemeClr val="tx1"/>
                </a:solidFill>
                <a:latin typeface="Calibri"/>
                <a:ea typeface="Times New Roman"/>
                <a:cs typeface="Sakkal Majalla"/>
              </a:rPr>
              <a:t>المهارات اللغوية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 وتتضمن : أ/ مهارات اللغة الاستقبالية . ب/ مهارات اللغة التعبيرية </a:t>
            </a:r>
            <a:endParaRPr lang="en-US" sz="1200" dirty="0">
              <a:solidFill>
                <a:schemeClr val="tx1"/>
              </a:solidFill>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8800"/>
            <a:ext cx="3375606" cy="2605087"/>
          </a:xfrm>
          <a:prstGeom prst="rect">
            <a:avLst/>
          </a:prstGeom>
        </p:spPr>
      </p:pic>
    </p:spTree>
    <p:extLst>
      <p:ext uri="{BB962C8B-B14F-4D97-AF65-F5344CB8AC3E}">
        <p14:creationId xmlns:p14="http://schemas.microsoft.com/office/powerpoint/2010/main" val="12377143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742950" lvl="1" indent="-285750" algn="r" rtl="1">
              <a:lnSpc>
                <a:spcPct val="150000"/>
              </a:lnSpc>
              <a:spcAft>
                <a:spcPts val="0"/>
              </a:spcAft>
              <a:buFont typeface="+mj-lt"/>
              <a:buAutoNum type="arabicPeriod"/>
            </a:pPr>
            <a:r>
              <a:rPr lang="ar-SA" sz="2800" b="1" dirty="0">
                <a:solidFill>
                  <a:schemeClr val="tx1"/>
                </a:solidFill>
                <a:latin typeface="Calibri"/>
                <a:ea typeface="Times New Roman"/>
                <a:cs typeface="Sakkal Majalla"/>
              </a:rPr>
              <a:t>المهارات الأكاديمية :</a:t>
            </a:r>
            <a:endParaRPr lang="en-US" sz="1400" dirty="0">
              <a:solidFill>
                <a:schemeClr val="tx1"/>
              </a:solidFill>
              <a:latin typeface="Calibri"/>
              <a:ea typeface="Calibri"/>
              <a:cs typeface="Arial"/>
            </a:endParaRPr>
          </a:p>
          <a:p>
            <a:pPr algn="r" rtl="1">
              <a:lnSpc>
                <a:spcPct val="150000"/>
              </a:lnSpc>
              <a:spcAft>
                <a:spcPts val="0"/>
              </a:spcAft>
            </a:pPr>
            <a:r>
              <a:rPr lang="ar-SA" sz="2800" b="1" dirty="0">
                <a:solidFill>
                  <a:schemeClr val="tx1"/>
                </a:solidFill>
                <a:latin typeface="Calibri"/>
                <a:ea typeface="Times New Roman"/>
                <a:cs typeface="Sakkal Majalla"/>
              </a:rPr>
              <a:t> </a:t>
            </a:r>
            <a:endParaRPr lang="en-US" sz="1400" dirty="0">
              <a:solidFill>
                <a:schemeClr val="tx1"/>
              </a:solidFill>
              <a:latin typeface="Calibri"/>
              <a:ea typeface="Calibri"/>
              <a:cs typeface="Arial"/>
            </a:endParaRPr>
          </a:p>
          <a:p>
            <a:pPr algn="r" rtl="1"/>
            <a:r>
              <a:rPr lang="ar-SA" sz="2800" b="1" dirty="0">
                <a:solidFill>
                  <a:schemeClr val="tx1"/>
                </a:solidFill>
                <a:ea typeface="Times New Roman"/>
                <a:cs typeface="Sakkal Majalla"/>
              </a:rPr>
              <a:t> وتتضمن : أ/مهارات القراءة . ب/ مهارات الكتابة . ج/ مهارات الرياضيات . د/ مهارات المفاهيم . هـ/ المهارات المهنية . و/ المهارات الاجتماعية . ز/ مهارات السلامة . ح/ المهارات الاقتصادية </a:t>
            </a:r>
            <a:endParaRPr lang="en-US" sz="1600" dirty="0">
              <a:solidFill>
                <a:schemeClr val="tx1"/>
              </a:solidFill>
              <a:latin typeface="Calibri"/>
              <a:ea typeface="Calibri"/>
              <a:cs typeface="Aria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2400300"/>
            <a:ext cx="2743200" cy="2057400"/>
          </a:xfrm>
          <a:prstGeom prst="rect">
            <a:avLst/>
          </a:prstGeom>
        </p:spPr>
      </p:pic>
    </p:spTree>
    <p:extLst>
      <p:ext uri="{BB962C8B-B14F-4D97-AF65-F5344CB8AC3E}">
        <p14:creationId xmlns:p14="http://schemas.microsoft.com/office/powerpoint/2010/main" val="28253829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pPr>
            <a:r>
              <a:rPr lang="ar-SA" sz="2400" b="1" dirty="0">
                <a:solidFill>
                  <a:prstClr val="black"/>
                </a:solidFill>
                <a:latin typeface="Calibri"/>
                <a:ea typeface="Times New Roman"/>
                <a:cs typeface="Sakkal Majalla"/>
              </a:rPr>
              <a:t>إعدادالخطة التربوية الفردية</a:t>
            </a:r>
          </a:p>
          <a:p>
            <a:pPr algn="r" rtl="1">
              <a:lnSpc>
                <a:spcPct val="150000"/>
              </a:lnSpc>
            </a:pPr>
            <a:r>
              <a:rPr lang="ar-SA" sz="2400" b="1" dirty="0">
                <a:solidFill>
                  <a:prstClr val="black"/>
                </a:solidFill>
                <a:latin typeface="Calibri"/>
                <a:ea typeface="Times New Roman"/>
                <a:cs typeface="Sakkal Majalla"/>
              </a:rPr>
              <a:t>أولا : السلوك المدخلي للطفل المعاق عقليا :</a:t>
            </a:r>
          </a:p>
          <a:p>
            <a:pPr algn="r" rtl="1">
              <a:lnSpc>
                <a:spcPct val="150000"/>
              </a:lnSpc>
            </a:pPr>
            <a:r>
              <a:rPr lang="ar-SA" sz="2400" b="1" dirty="0">
                <a:solidFill>
                  <a:prstClr val="black"/>
                </a:solidFill>
                <a:latin typeface="Calibri"/>
                <a:ea typeface="Times New Roman"/>
                <a:cs typeface="Sakkal Majalla"/>
              </a:rPr>
              <a:t>ويلخص الروسان تلك الخصائص كما يلي :</a:t>
            </a:r>
          </a:p>
          <a:p>
            <a:pPr algn="r" rtl="1">
              <a:lnSpc>
                <a:spcPct val="150000"/>
              </a:lnSpc>
            </a:pPr>
            <a:r>
              <a:rPr lang="ar-SA" sz="2400" b="1" dirty="0">
                <a:solidFill>
                  <a:prstClr val="black"/>
                </a:solidFill>
                <a:latin typeface="Calibri"/>
                <a:ea typeface="Times New Roman"/>
                <a:cs typeface="Sakkal Majalla"/>
              </a:rPr>
              <a:t>الانتباه :</a:t>
            </a:r>
          </a:p>
          <a:p>
            <a:pPr algn="r" rtl="1">
              <a:lnSpc>
                <a:spcPct val="150000"/>
              </a:lnSpc>
            </a:pPr>
            <a:r>
              <a:rPr lang="ar-SA" sz="2400" b="1" dirty="0">
                <a:solidFill>
                  <a:prstClr val="black"/>
                </a:solidFill>
                <a:latin typeface="Calibri"/>
                <a:ea typeface="Times New Roman"/>
                <a:cs typeface="Sakkal Majalla"/>
              </a:rPr>
              <a:t>انتقال أثر التعلم :</a:t>
            </a:r>
          </a:p>
          <a:p>
            <a:pPr algn="r" rtl="1">
              <a:lnSpc>
                <a:spcPct val="150000"/>
              </a:lnSpc>
            </a:pPr>
            <a:r>
              <a:rPr lang="ar-SA" sz="2400" b="1" dirty="0">
                <a:solidFill>
                  <a:prstClr val="black"/>
                </a:solidFill>
                <a:latin typeface="Calibri"/>
                <a:ea typeface="Times New Roman"/>
                <a:cs typeface="Sakkal Majalla"/>
              </a:rPr>
              <a:t>التذكر :</a:t>
            </a:r>
          </a:p>
          <a:p>
            <a:pPr algn="r" rtl="1">
              <a:lnSpc>
                <a:spcPct val="150000"/>
              </a:lnSpc>
            </a:pPr>
            <a:r>
              <a:rPr lang="ar-SA" sz="2400" b="1" dirty="0">
                <a:solidFill>
                  <a:prstClr val="black"/>
                </a:solidFill>
                <a:latin typeface="Calibri"/>
                <a:ea typeface="Times New Roman"/>
                <a:cs typeface="Sakkal Majalla"/>
              </a:rPr>
              <a:t>الخصائص اللغوية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80" y="2514600"/>
            <a:ext cx="2847975" cy="1600200"/>
          </a:xfrm>
          <a:prstGeom prst="rect">
            <a:avLst/>
          </a:prstGeom>
        </p:spPr>
      </p:pic>
    </p:spTree>
    <p:extLst>
      <p:ext uri="{BB962C8B-B14F-4D97-AF65-F5344CB8AC3E}">
        <p14:creationId xmlns:p14="http://schemas.microsoft.com/office/powerpoint/2010/main" val="28253829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400" b="1" dirty="0">
                <a:solidFill>
                  <a:schemeClr val="tx1"/>
                </a:solidFill>
                <a:latin typeface="Calibri"/>
                <a:ea typeface="Times New Roman"/>
                <a:cs typeface="Sakkal Majalla"/>
              </a:rPr>
              <a:t>يمكن ذكر المظاهر التالية المميزة للأداء اللغوي لدى الأطفال المعاقين عقليا وهي</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15000"/>
              </a:lnSpc>
              <a:spcAft>
                <a:spcPts val="1000"/>
              </a:spcAft>
            </a:pPr>
            <a:r>
              <a:rPr lang="ar-SA" sz="2400" b="1" dirty="0">
                <a:solidFill>
                  <a:schemeClr val="tx1"/>
                </a:solidFill>
                <a:latin typeface="Calibri"/>
                <a:ea typeface="Times New Roman"/>
                <a:cs typeface="Sakkal Majalla"/>
              </a:rPr>
              <a:t>تتمثل معظم مشكلات اللغة للمعوقين عقليا في مشكلات الكلام </a:t>
            </a:r>
            <a:endParaRPr lang="en-US" sz="1200" dirty="0">
              <a:solidFill>
                <a:schemeClr val="tx1"/>
              </a:solidFill>
              <a:latin typeface="Calibri"/>
              <a:ea typeface="Calibri"/>
              <a:cs typeface="Arial"/>
            </a:endParaRPr>
          </a:p>
          <a:p>
            <a:pPr algn="r" rtl="1">
              <a:lnSpc>
                <a:spcPct val="115000"/>
              </a:lnSpc>
              <a:spcAft>
                <a:spcPts val="1000"/>
              </a:spcAft>
            </a:pPr>
            <a:r>
              <a:rPr lang="ar-SA" sz="2400" b="1" dirty="0">
                <a:solidFill>
                  <a:schemeClr val="tx1"/>
                </a:solidFill>
                <a:latin typeface="Calibri"/>
                <a:ea typeface="Times New Roman"/>
                <a:cs typeface="Sakkal Majalla"/>
              </a:rPr>
              <a:t>قلة المحصول اللغوي لدى الأطفال المعاقين عقليا </a:t>
            </a:r>
            <a:endParaRPr lang="en-US" sz="1200" dirty="0">
              <a:solidFill>
                <a:schemeClr val="tx1"/>
              </a:solidFill>
              <a:latin typeface="Calibri"/>
              <a:ea typeface="Calibri"/>
              <a:cs typeface="Arial"/>
            </a:endParaRPr>
          </a:p>
          <a:p>
            <a:pPr algn="r" rtl="1">
              <a:lnSpc>
                <a:spcPct val="115000"/>
              </a:lnSpc>
              <a:spcAft>
                <a:spcPts val="1000"/>
              </a:spcAft>
            </a:pPr>
            <a:r>
              <a:rPr lang="ar-SA" sz="2400" b="1" dirty="0">
                <a:solidFill>
                  <a:schemeClr val="tx1"/>
                </a:solidFill>
                <a:latin typeface="Calibri"/>
                <a:ea typeface="Times New Roman"/>
                <a:cs typeface="Sakkal Majalla"/>
              </a:rPr>
              <a:t>ترتبط درجة الإعاقة بنوع المشكلات اللغوية ودرجة حدتها </a:t>
            </a:r>
            <a:endParaRPr lang="en-US" sz="1200" dirty="0">
              <a:solidFill>
                <a:schemeClr val="tx1"/>
              </a:solidFill>
              <a:effectLst/>
              <a:latin typeface="Calibri"/>
              <a:ea typeface="Calibri"/>
              <a:cs typeface="Aria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362200"/>
            <a:ext cx="2752876" cy="1548493"/>
          </a:xfrm>
          <a:prstGeom prst="rect">
            <a:avLst/>
          </a:prstGeom>
        </p:spPr>
      </p:pic>
    </p:spTree>
    <p:extLst>
      <p:ext uri="{BB962C8B-B14F-4D97-AF65-F5344CB8AC3E}">
        <p14:creationId xmlns:p14="http://schemas.microsoft.com/office/powerpoint/2010/main" val="28253829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pPr>
            <a:r>
              <a:rPr lang="ar-SA" sz="2400" b="1" dirty="0">
                <a:solidFill>
                  <a:prstClr val="black"/>
                </a:solidFill>
                <a:latin typeface="Calibri"/>
                <a:ea typeface="Times New Roman"/>
                <a:cs typeface="Sakkal Majalla"/>
              </a:rPr>
              <a:t>ثانيا : قياس مستوى الأداء الحالي للطفل المعاق عقليا :</a:t>
            </a:r>
          </a:p>
          <a:p>
            <a:pPr algn="r" rtl="1">
              <a:lnSpc>
                <a:spcPct val="150000"/>
              </a:lnSpc>
            </a:pPr>
            <a:r>
              <a:rPr lang="ar-SA" sz="2400" b="1" dirty="0">
                <a:solidFill>
                  <a:prstClr val="black"/>
                </a:solidFill>
                <a:latin typeface="Calibri"/>
                <a:ea typeface="Times New Roman"/>
                <a:cs typeface="Sakkal Majalla"/>
              </a:rPr>
              <a:t>تشكل هذه الأهداف فيما بعد نواة الخطة التربوية الفردية , ويراعى في صياغتها بعدان هما :</a:t>
            </a:r>
          </a:p>
          <a:p>
            <a:pPr algn="r" rtl="1">
              <a:lnSpc>
                <a:spcPct val="150000"/>
              </a:lnSpc>
            </a:pPr>
            <a:r>
              <a:rPr lang="ar-SA" sz="2400" b="1" dirty="0">
                <a:solidFill>
                  <a:prstClr val="black"/>
                </a:solidFill>
                <a:latin typeface="Calibri"/>
                <a:ea typeface="Times New Roman"/>
                <a:cs typeface="Sakkal Majalla"/>
              </a:rPr>
              <a:t>البعد الفردي : </a:t>
            </a:r>
          </a:p>
          <a:p>
            <a:pPr algn="r" rtl="1">
              <a:lnSpc>
                <a:spcPct val="150000"/>
              </a:lnSpc>
            </a:pPr>
            <a:r>
              <a:rPr lang="ar-SA" sz="2400" b="1" dirty="0">
                <a:solidFill>
                  <a:prstClr val="black"/>
                </a:solidFill>
                <a:latin typeface="Calibri"/>
                <a:ea typeface="Times New Roman"/>
                <a:cs typeface="Sakkal Majalla"/>
              </a:rPr>
              <a:t>البعد الاجتماعي : </a:t>
            </a:r>
          </a:p>
        </p:txBody>
      </p:sp>
    </p:spTree>
    <p:extLst>
      <p:ext uri="{BB962C8B-B14F-4D97-AF65-F5344CB8AC3E}">
        <p14:creationId xmlns:p14="http://schemas.microsoft.com/office/powerpoint/2010/main" val="2825382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3999" cy="6858000"/>
          </a:xfrm>
        </p:spPr>
        <p:txBody>
          <a:bodyPr>
            <a:normAutofit/>
          </a:bodyPr>
          <a:lstStyle/>
          <a:p>
            <a:r>
              <a:rPr lang="ar-EG" sz="4400" b="1" dirty="0" smtClean="0">
                <a:solidFill>
                  <a:schemeClr val="bg1"/>
                </a:solidFill>
                <a:latin typeface="Sakkal Majalla" pitchFamily="2" charset="-78"/>
                <a:cs typeface="Sakkal Majalla" pitchFamily="2" charset="-78"/>
              </a:rPr>
              <a:t>توقعات رضا العميل </a:t>
            </a:r>
            <a:endParaRPr lang="ar-EG" sz="4400" b="1" dirty="0">
              <a:solidFill>
                <a:schemeClr val="bg1"/>
              </a:solidFill>
              <a:latin typeface="Sakkal Majalla" pitchFamily="2" charset="-78"/>
              <a:cs typeface="Sakkal Majalla" pitchFamily="2" charset="-78"/>
            </a:endParaRPr>
          </a:p>
        </p:txBody>
      </p:sp>
      <p:sp>
        <p:nvSpPr>
          <p:cNvPr id="2" name="Rounded Rectangle 1"/>
          <p:cNvSpPr/>
          <p:nvPr/>
        </p:nvSpPr>
        <p:spPr>
          <a:xfrm>
            <a:off x="3505200" y="152400"/>
            <a:ext cx="5257800" cy="6477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2000" b="1" dirty="0">
                <a:ea typeface="Calibri"/>
                <a:cs typeface="Sakkal Majalla"/>
              </a:rPr>
              <a:t>تعريف صاحب الإحتياجات الخاصة بأنه (الشخص الذي إستقر به عائق أو أكثر،يوهِن مِن قدرتِه ويجعله في أمس الحاجة إلى عون خارجي) أو (هو من فقد قدرته على مزاولة عمله أو القيام بعملٍ آخر نتيجةً لقصور بدني أو جسمي أو عقلي،سواء كان هذا القصور بسبب إصابته في حادث أو مرضٍ أو عجزٍ) أو (هو كل فرد مصاب بعجز كلي أو جزئي إلى المدى الذي يحد من حواسه أو قدراته الجسمية - العقلية - النفسية إلى المدى الذي يحد من إمكانياته للتعلم أو </a:t>
            </a:r>
            <a:r>
              <a:rPr lang="ar-SA" sz="2000" b="1" dirty="0" smtClean="0">
                <a:ea typeface="Calibri"/>
                <a:cs typeface="Sakkal Majalla"/>
              </a:rPr>
              <a:t>التأهيل</a:t>
            </a:r>
            <a:endParaRPr lang="ar-EG" sz="2000" dirty="0">
              <a:latin typeface="Sakkal Majalla" pitchFamily="2" charset="-78"/>
              <a:cs typeface="Sakkal Majalla" pitchFamily="2" charset="-78"/>
            </a:endParaRPr>
          </a:p>
        </p:txBody>
      </p:sp>
    </p:spTree>
    <p:extLst>
      <p:ext uri="{BB962C8B-B14F-4D97-AF65-F5344CB8AC3E}">
        <p14:creationId xmlns:p14="http://schemas.microsoft.com/office/powerpoint/2010/main" val="248538376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05200" y="0"/>
            <a:ext cx="54864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rgbClr val="215868"/>
                </a:solidFill>
                <a:latin typeface="Calibri"/>
                <a:ea typeface="Times New Roman"/>
                <a:cs typeface="Sakkal Majalla"/>
              </a:rPr>
              <a:t>مكونات الخطة :</a:t>
            </a:r>
            <a:endParaRPr lang="en-US" sz="1200" dirty="0">
              <a:latin typeface="Calibri"/>
              <a:ea typeface="Calibri"/>
              <a:cs typeface="Arial"/>
            </a:endParaRPr>
          </a:p>
          <a:p>
            <a:pPr algn="r">
              <a:lnSpc>
                <a:spcPct val="115000"/>
              </a:lnSpc>
              <a:spcAft>
                <a:spcPts val="1000"/>
              </a:spcAft>
            </a:pPr>
            <a:r>
              <a:rPr lang="ar-SA" sz="2400" b="1" dirty="0">
                <a:latin typeface="Calibri"/>
                <a:ea typeface="Times New Roman"/>
                <a:cs typeface="Sakkal Majalla"/>
              </a:rPr>
              <a:t>المعلومات العامة </a:t>
            </a:r>
            <a:endParaRPr lang="en-US" sz="1200" dirty="0">
              <a:solidFill>
                <a:schemeClr val="tx1"/>
              </a:solidFill>
              <a:latin typeface="Calibri"/>
              <a:ea typeface="Calibri"/>
              <a:cs typeface="Arial"/>
            </a:endParaRPr>
          </a:p>
          <a:p>
            <a:pPr algn="r">
              <a:lnSpc>
                <a:spcPct val="115000"/>
              </a:lnSpc>
              <a:spcAft>
                <a:spcPts val="1000"/>
              </a:spcAft>
            </a:pPr>
            <a:r>
              <a:rPr lang="ar-SA" sz="2400" b="1" dirty="0">
                <a:solidFill>
                  <a:schemeClr val="tx1"/>
                </a:solidFill>
                <a:latin typeface="Calibri"/>
                <a:ea typeface="Times New Roman"/>
                <a:cs typeface="Sakkal Majalla"/>
              </a:rPr>
              <a:t>التقييم الأولي </a:t>
            </a:r>
            <a:endParaRPr lang="en-US" sz="1200" dirty="0">
              <a:solidFill>
                <a:schemeClr val="tx1"/>
              </a:solidFill>
              <a:latin typeface="Calibri"/>
              <a:ea typeface="Calibri"/>
              <a:cs typeface="Arial"/>
            </a:endParaRPr>
          </a:p>
          <a:p>
            <a:pPr algn="r">
              <a:lnSpc>
                <a:spcPct val="115000"/>
              </a:lnSpc>
              <a:spcAft>
                <a:spcPts val="1000"/>
              </a:spcAft>
            </a:pPr>
            <a:r>
              <a:rPr lang="ar-SA" sz="2400" b="1" dirty="0">
                <a:solidFill>
                  <a:schemeClr val="tx1"/>
                </a:solidFill>
                <a:latin typeface="Calibri"/>
                <a:ea typeface="Times New Roman"/>
                <a:cs typeface="Sakkal Majalla"/>
              </a:rPr>
              <a:t>ملاحظات عامة متعلقة بتعديل الخطة </a:t>
            </a:r>
            <a:endParaRPr lang="en-US" sz="1200" dirty="0">
              <a:solidFill>
                <a:schemeClr val="tx1"/>
              </a:solidFill>
              <a:latin typeface="Calibri"/>
              <a:ea typeface="Calibri"/>
              <a:cs typeface="Arial"/>
            </a:endParaRPr>
          </a:p>
          <a:p>
            <a:pPr algn="r">
              <a:lnSpc>
                <a:spcPct val="115000"/>
              </a:lnSpc>
              <a:spcAft>
                <a:spcPts val="1000"/>
              </a:spcAft>
            </a:pPr>
            <a:r>
              <a:rPr lang="ar-SA" sz="2400" b="1" dirty="0">
                <a:solidFill>
                  <a:schemeClr val="tx1"/>
                </a:solidFill>
                <a:latin typeface="Calibri"/>
                <a:ea typeface="Times New Roman"/>
                <a:cs typeface="Sakkal Majalla"/>
              </a:rPr>
              <a:t>الأهداف التعليمية الفردية </a:t>
            </a:r>
            <a:endParaRPr lang="en-US" sz="1200" dirty="0">
              <a:solidFill>
                <a:schemeClr val="tx1"/>
              </a:solidFill>
              <a:latin typeface="Calibri"/>
              <a:ea typeface="Calibri"/>
              <a:cs typeface="Arial"/>
            </a:endParaRPr>
          </a:p>
          <a:p>
            <a:pPr algn="r">
              <a:lnSpc>
                <a:spcPct val="115000"/>
              </a:lnSpc>
              <a:spcAft>
                <a:spcPts val="1000"/>
              </a:spcAft>
            </a:pPr>
            <a:r>
              <a:rPr lang="ar-SA" sz="2400" b="1" dirty="0">
                <a:solidFill>
                  <a:schemeClr val="tx1"/>
                </a:solidFill>
                <a:latin typeface="Calibri"/>
                <a:ea typeface="Times New Roman"/>
                <a:cs typeface="Sakkal Majalla"/>
              </a:rPr>
              <a:t>نتائج تقارير أعضاء لجنة التقييم </a:t>
            </a:r>
            <a:r>
              <a:rPr lang="ar-SA" sz="2400" b="1" dirty="0">
                <a:latin typeface="Calibri"/>
                <a:ea typeface="Times New Roman"/>
                <a:cs typeface="Sakkal Majalla"/>
              </a:rPr>
              <a:t>الأولي </a:t>
            </a:r>
            <a:endParaRPr lang="en-US" sz="1200" dirty="0">
              <a:effectLst/>
              <a:latin typeface="Calibri"/>
              <a:ea typeface="Calibri"/>
              <a:cs typeface="Arial"/>
            </a:endParaRPr>
          </a:p>
        </p:txBody>
      </p:sp>
    </p:spTree>
    <p:extLst>
      <p:ext uri="{BB962C8B-B14F-4D97-AF65-F5344CB8AC3E}">
        <p14:creationId xmlns:p14="http://schemas.microsoft.com/office/powerpoint/2010/main" val="282538298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810000" y="0"/>
            <a:ext cx="53340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prstClr val="black"/>
                </a:solidFill>
                <a:latin typeface="Calibri"/>
                <a:ea typeface="Times New Roman"/>
                <a:cs typeface="Sakkal Majalla"/>
              </a:rPr>
              <a:t>تقييم الأداء النهائي للأهداف التعليمية </a:t>
            </a:r>
          </a:p>
          <a:p>
            <a:pPr marL="342900" indent="-342900" algn="just" rtl="1">
              <a:lnSpc>
                <a:spcPct val="150000"/>
              </a:lnSpc>
              <a:spcAft>
                <a:spcPts val="1000"/>
              </a:spcAft>
              <a:buFont typeface="Arial" pitchFamily="34" charset="0"/>
              <a:buChar char="•"/>
            </a:pPr>
            <a:r>
              <a:rPr lang="ar-SA" sz="2400" b="1" dirty="0">
                <a:solidFill>
                  <a:prstClr val="black"/>
                </a:solidFill>
                <a:latin typeface="Calibri"/>
                <a:ea typeface="Times New Roman"/>
                <a:cs typeface="Sakkal Majalla"/>
              </a:rPr>
              <a:t>الحكم على مدى تحقق الأهداف التعليمية وفق الشروط </a:t>
            </a:r>
          </a:p>
          <a:p>
            <a:pPr marL="342900" indent="-342900" algn="just" rtl="1">
              <a:lnSpc>
                <a:spcPct val="150000"/>
              </a:lnSpc>
              <a:spcAft>
                <a:spcPts val="1000"/>
              </a:spcAft>
              <a:buFont typeface="Arial" pitchFamily="34" charset="0"/>
              <a:buChar char="•"/>
            </a:pPr>
            <a:r>
              <a:rPr lang="ar-SA" sz="2400" b="1" dirty="0">
                <a:solidFill>
                  <a:prstClr val="black"/>
                </a:solidFill>
                <a:latin typeface="Calibri"/>
                <a:ea typeface="Times New Roman"/>
                <a:cs typeface="Sakkal Majalla"/>
              </a:rPr>
              <a:t>الحكم على مدى فعالية الأسلوب التعليمي المستخدم في تدريس الأهداف التعليمية .</a:t>
            </a:r>
          </a:p>
          <a:p>
            <a:pPr marL="342900" indent="-342900" algn="just" rtl="1">
              <a:lnSpc>
                <a:spcPct val="150000"/>
              </a:lnSpc>
              <a:spcAft>
                <a:spcPts val="1000"/>
              </a:spcAft>
              <a:buFont typeface="Arial" pitchFamily="34" charset="0"/>
              <a:buChar char="•"/>
            </a:pPr>
            <a:r>
              <a:rPr lang="ar-SA" sz="2400" b="1" dirty="0">
                <a:solidFill>
                  <a:prstClr val="black"/>
                </a:solidFill>
                <a:latin typeface="Calibri"/>
                <a:ea typeface="Times New Roman"/>
                <a:cs typeface="Sakkal Majalla"/>
              </a:rPr>
              <a:t>الحكم على مدى التقدم الذي أحرزه الطالب </a:t>
            </a:r>
          </a:p>
          <a:p>
            <a:pPr marL="342900" indent="-342900" algn="just" rtl="1">
              <a:lnSpc>
                <a:spcPct val="150000"/>
              </a:lnSpc>
              <a:spcAft>
                <a:spcPts val="1000"/>
              </a:spcAft>
              <a:buFont typeface="Arial" pitchFamily="34" charset="0"/>
              <a:buChar char="•"/>
            </a:pPr>
            <a:r>
              <a:rPr lang="ar-SA" sz="2400" b="1" dirty="0">
                <a:solidFill>
                  <a:prstClr val="black"/>
                </a:solidFill>
                <a:latin typeface="Calibri"/>
                <a:ea typeface="Times New Roman"/>
                <a:cs typeface="Sakkal Majalla"/>
              </a:rPr>
              <a:t>نقل الأهداف التعليمية </a:t>
            </a:r>
          </a:p>
          <a:p>
            <a:pPr marL="342900" indent="-342900" algn="just" rtl="1">
              <a:lnSpc>
                <a:spcPct val="150000"/>
              </a:lnSpc>
              <a:spcAft>
                <a:spcPts val="1000"/>
              </a:spcAft>
              <a:buFont typeface="Arial" pitchFamily="34" charset="0"/>
              <a:buChar char="•"/>
            </a:pPr>
            <a:r>
              <a:rPr lang="ar-SA" sz="2400" b="1" dirty="0">
                <a:solidFill>
                  <a:prstClr val="black"/>
                </a:solidFill>
                <a:latin typeface="Calibri"/>
                <a:ea typeface="Times New Roman"/>
                <a:cs typeface="Sakkal Majalla"/>
              </a:rPr>
              <a:t>التعرف على الصعوبات التي واجهت المعلم </a:t>
            </a:r>
          </a:p>
        </p:txBody>
      </p:sp>
      <p:sp>
        <p:nvSpPr>
          <p:cNvPr id="3" name="AutoShape 2" descr="نتيجة بحث الصور عن ستيم"/>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829" y="2374900"/>
            <a:ext cx="2743200" cy="2057400"/>
          </a:xfrm>
          <a:prstGeom prst="rect">
            <a:avLst/>
          </a:prstGeom>
        </p:spPr>
      </p:pic>
    </p:spTree>
    <p:extLst>
      <p:ext uri="{BB962C8B-B14F-4D97-AF65-F5344CB8AC3E}">
        <p14:creationId xmlns:p14="http://schemas.microsoft.com/office/powerpoint/2010/main" val="123771434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a:solidFill>
                  <a:prstClr val="black"/>
                </a:solidFill>
                <a:latin typeface="Calibri"/>
                <a:ea typeface="Times New Roman"/>
                <a:cs typeface="Sakkal Majalla"/>
              </a:rPr>
              <a:t>أولا : البرامج التربوية للمعوقين عقليا بدرجة بسيطة :</a:t>
            </a:r>
          </a:p>
          <a:p>
            <a:pPr algn="just" rtl="1">
              <a:lnSpc>
                <a:spcPct val="150000"/>
              </a:lnSpc>
              <a:spcAft>
                <a:spcPts val="1000"/>
              </a:spcAft>
            </a:pPr>
            <a:r>
              <a:rPr lang="ar-SA" sz="2400" b="1" dirty="0">
                <a:solidFill>
                  <a:prstClr val="black"/>
                </a:solidFill>
                <a:latin typeface="Calibri"/>
                <a:ea typeface="Times New Roman"/>
                <a:cs typeface="Sakkal Majalla"/>
              </a:rPr>
              <a:t>يمكن القول إن معظم المعوقين عقليا بدرجة بسيطة يستطيعون أن يكملوا بنجاح المتطلبات الأكاديمية للمرحلة الابتدائية ( الصفوف الستة الأولى من المرحلة الدراسية ) , كما أن بمقدورهم إتقان المهن البسيطة , والحصول على عمل يسد دخله احتياجاتهم المعيشية , مما يمكنهم من العيش المستقل أسوة بغيرهم </a:t>
            </a:r>
          </a:p>
        </p:txBody>
      </p:sp>
    </p:spTree>
    <p:extLst>
      <p:ext uri="{BB962C8B-B14F-4D97-AF65-F5344CB8AC3E}">
        <p14:creationId xmlns:p14="http://schemas.microsoft.com/office/powerpoint/2010/main" val="123771434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2657"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chemeClr val="tx1"/>
                </a:solidFill>
                <a:latin typeface="Calibri"/>
                <a:ea typeface="Times New Roman"/>
                <a:cs typeface="Sakkal Majalla"/>
              </a:rPr>
              <a:t>البرنامج التعليمي في مرحلة ما قبل المدرسة</a:t>
            </a:r>
            <a:r>
              <a:rPr lang="en-US" sz="28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يؤكد البرنامج على مهارات التهيئة والإعداد للتعلم المدرسي اللاحق أسوة بالأطفال غير المعوقين , إلا أن البرنامج التعليمي للمعوقين عقليا يبدأ في التدريب على مهارات أبسط يكون الطفل العادي في سن ما قبل المدرسة قد أتقنها من قبل</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البرنامج التعليمي في المدرسة الابتدائية الدنيا</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يتراوح العمر الزمني للأطفال في هذه المرحلة بين ( 7 – 11 سنة ) , بينما يقدر عمرهم العقلي ما بين ( 4 و 6 سنوات ) , ولذلك فإن البرنامج التعليمي لهؤلاء الأطفال يساير إلى حد ما البرنامج لأطفال الروضة غير المعوقين</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just" rtl="1">
              <a:lnSpc>
                <a:spcPct val="150000"/>
              </a:lnSpc>
              <a:spcAft>
                <a:spcPts val="1000"/>
              </a:spcAft>
            </a:pPr>
            <a:r>
              <a:rPr lang="ar-SA" sz="2400" b="1" dirty="0" smtClean="0">
                <a:solidFill>
                  <a:schemeClr val="tx1"/>
                </a:solidFill>
                <a:latin typeface="Calibri"/>
                <a:ea typeface="Times New Roman"/>
                <a:cs typeface="Sakkal Majalla"/>
              </a:rPr>
              <a:t>:</a:t>
            </a:r>
            <a:endParaRPr lang="ar-SA" sz="2400" b="1" dirty="0">
              <a:solidFill>
                <a:schemeClr val="tx1"/>
              </a:solidFill>
              <a:latin typeface="Calibri"/>
              <a:ea typeface="Times New Roman"/>
              <a:cs typeface="Sakkal Majalla"/>
            </a:endParaRPr>
          </a:p>
        </p:txBody>
      </p:sp>
    </p:spTree>
    <p:extLst>
      <p:ext uri="{BB962C8B-B14F-4D97-AF65-F5344CB8AC3E}">
        <p14:creationId xmlns:p14="http://schemas.microsoft.com/office/powerpoint/2010/main" val="110702705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400" b="1" dirty="0">
                <a:solidFill>
                  <a:prstClr val="black"/>
                </a:solidFill>
                <a:latin typeface="Calibri"/>
                <a:ea typeface="Times New Roman"/>
                <a:cs typeface="Sakkal Majalla"/>
              </a:rPr>
              <a:t>البرنامج التعليمي في المدرسة الابتدائية العليا :</a:t>
            </a:r>
          </a:p>
          <a:p>
            <a:pPr algn="just" rtl="1">
              <a:lnSpc>
                <a:spcPct val="150000"/>
              </a:lnSpc>
              <a:spcAft>
                <a:spcPts val="1000"/>
              </a:spcAft>
            </a:pPr>
            <a:r>
              <a:rPr lang="ar-SA" sz="2400" b="1" dirty="0">
                <a:solidFill>
                  <a:prstClr val="black"/>
                </a:solidFill>
                <a:latin typeface="Calibri"/>
                <a:ea typeface="Times New Roman"/>
                <a:cs typeface="Sakkal Majalla"/>
              </a:rPr>
              <a:t>يتراوح العمر الزمني للأطفال المعوقين في هذه المرحلة بين ( 11 - 15 سنة ) , بينما يقدر عمرهم العقلي ما بين ( 6 – 10 سنوات ) , وفي هذه المرحلة يتم عادة اكتشاف معظم حالات التخلف العقلي البسيط , حيث يظهر فشل الأطفال في الاستجابة للمتطلبات الأكاديمية للأنشطة التعليمية المختلفة في المدرسة العادية , مما يسترعي انتباه معلميهم وذويهم .</a:t>
            </a:r>
          </a:p>
        </p:txBody>
      </p:sp>
    </p:spTree>
    <p:extLst>
      <p:ext uri="{BB962C8B-B14F-4D97-AF65-F5344CB8AC3E}">
        <p14:creationId xmlns:p14="http://schemas.microsoft.com/office/powerpoint/2010/main" val="11070270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chemeClr val="tx1"/>
                </a:solidFill>
                <a:latin typeface="Calibri"/>
                <a:ea typeface="Times New Roman"/>
                <a:cs typeface="Sakkal Majalla"/>
              </a:rPr>
              <a:t>البرنامج التعليمي في المرحلة الإعدادية</a:t>
            </a:r>
            <a:r>
              <a:rPr lang="en-US" sz="28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إن المعوقين عقليا في هذه المرحلة يكونون قد بلغوا سن الشباب , حيث تتراوح أعمارهم الزمنية بين ( 15 - 18 سنة ) , بينما تتراوح أعمارهم العقلية بين ( 11 - 13 سنة </a:t>
            </a:r>
            <a:endParaRPr lang="en-US" sz="1200" dirty="0">
              <a:solidFill>
                <a:schemeClr val="tx1"/>
              </a:solidFill>
              <a:latin typeface="Calibri"/>
              <a:ea typeface="Calibri"/>
              <a:cs typeface="Arial"/>
            </a:endParaRPr>
          </a:p>
          <a:p>
            <a:pPr algn="r" rtl="1">
              <a:lnSpc>
                <a:spcPct val="150000"/>
              </a:lnSpc>
              <a:spcAft>
                <a:spcPts val="0"/>
              </a:spcAft>
            </a:pPr>
            <a:r>
              <a:rPr lang="ar-SA" sz="2800" b="1" dirty="0">
                <a:solidFill>
                  <a:schemeClr val="tx1"/>
                </a:solidFill>
                <a:latin typeface="Calibri"/>
                <a:ea typeface="Times New Roman"/>
                <a:cs typeface="Sakkal Majalla"/>
              </a:rPr>
              <a:t>البرنامج التدريبي في المدرسة الثانوية</a:t>
            </a:r>
            <a:r>
              <a:rPr lang="en-US" sz="28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في المرحلة الثانوية يكون المعوق عقليا قد جاوز عمره الزمني سن الثامنة عشرة , وقد بلغ أواسط العشرين في نهاية المرحلة</a:t>
            </a:r>
            <a:r>
              <a:rPr lang="en-US" sz="2400" b="1" dirty="0">
                <a:solidFill>
                  <a:schemeClr val="tx1"/>
                </a:solidFill>
                <a:latin typeface="Sakkal Majalla"/>
                <a:ea typeface="Times New Roman"/>
                <a:cs typeface="Arial"/>
              </a:rPr>
              <a:t>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وتمثل هذه المرحلة نهاية التعليم المدرسي الرسمي , وتهدف إلى استكمال إعداد المعوق ليكون عضوا نافعا في مجتمعه محققا درجة ملائمة من الاستقلالية والتكيف </a:t>
            </a:r>
            <a:endParaRPr lang="en-US" sz="1200" dirty="0">
              <a:solidFill>
                <a:schemeClr val="tx1"/>
              </a:solidFill>
              <a:effectLst/>
              <a:latin typeface="Calibri"/>
              <a:ea typeface="Calibri"/>
              <a:cs typeface="Arial"/>
            </a:endParaRPr>
          </a:p>
        </p:txBody>
      </p:sp>
    </p:spTree>
    <p:extLst>
      <p:ext uri="{BB962C8B-B14F-4D97-AF65-F5344CB8AC3E}">
        <p14:creationId xmlns:p14="http://schemas.microsoft.com/office/powerpoint/2010/main" val="110702705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000" b="1" dirty="0">
                <a:solidFill>
                  <a:prstClr val="black"/>
                </a:solidFill>
                <a:latin typeface="Calibri"/>
                <a:ea typeface="Times New Roman"/>
                <a:cs typeface="Sakkal Majalla"/>
              </a:rPr>
              <a:t>ثانيا : البرامج التربوية للمعوقين عقليا بدرجة متوسطة :</a:t>
            </a:r>
          </a:p>
          <a:p>
            <a:pPr algn="just" rtl="1">
              <a:lnSpc>
                <a:spcPct val="150000"/>
              </a:lnSpc>
              <a:spcAft>
                <a:spcPts val="1000"/>
              </a:spcAft>
            </a:pPr>
            <a:r>
              <a:rPr lang="ar-SA" sz="2000" b="1" dirty="0">
                <a:solidFill>
                  <a:prstClr val="black"/>
                </a:solidFill>
                <a:latin typeface="Calibri"/>
                <a:ea typeface="Times New Roman"/>
                <a:cs typeface="Sakkal Majalla"/>
              </a:rPr>
              <a:t>يتعذر على الأطفال المعوقين عقليا بدرجة متوسطة الوصول إلى مستوى من التحصيل الأكاديمي يتجاوز المهارات الأساسية المتضمنة في المرحلة الابتدائية الدنيا .</a:t>
            </a:r>
          </a:p>
          <a:p>
            <a:pPr algn="just" rtl="1">
              <a:lnSpc>
                <a:spcPct val="150000"/>
              </a:lnSpc>
              <a:spcAft>
                <a:spcPts val="1000"/>
              </a:spcAft>
            </a:pPr>
            <a:r>
              <a:rPr lang="ar-SA" sz="2000" b="1" dirty="0">
                <a:solidFill>
                  <a:prstClr val="black"/>
                </a:solidFill>
                <a:latin typeface="Calibri"/>
                <a:ea typeface="Times New Roman"/>
                <a:cs typeface="Sakkal Majalla"/>
              </a:rPr>
              <a:t>البرنامج التعليمي في مرحلة ما قبل المدرسة :</a:t>
            </a:r>
          </a:p>
          <a:p>
            <a:pPr algn="just" rtl="1">
              <a:lnSpc>
                <a:spcPct val="150000"/>
              </a:lnSpc>
              <a:spcAft>
                <a:spcPts val="1000"/>
              </a:spcAft>
            </a:pPr>
            <a:r>
              <a:rPr lang="ar-SA" sz="2000" b="1" dirty="0">
                <a:solidFill>
                  <a:prstClr val="black"/>
                </a:solidFill>
                <a:latin typeface="Calibri"/>
                <a:ea typeface="Times New Roman"/>
                <a:cs typeface="Sakkal Majalla"/>
              </a:rPr>
              <a:t>تستغرق مرحلة ما قبل المدرسة بالنسبة للمعوقين عقليا بدرجة متوسطة من ( 4 – 5 سنوات ) , وذلك نظرا للصعوبات المختلفة التي تواجههم , فبالإضافة إلى انخفاض مستوى القدرة العقلية وما ينجم عنه من ضعف في القدرة على التعلم </a:t>
            </a:r>
          </a:p>
          <a:p>
            <a:pPr algn="just" rtl="1">
              <a:lnSpc>
                <a:spcPct val="150000"/>
              </a:lnSpc>
              <a:spcAft>
                <a:spcPts val="1000"/>
              </a:spcAft>
            </a:pPr>
            <a:r>
              <a:rPr lang="ar-SA" sz="2000" b="1" dirty="0">
                <a:solidFill>
                  <a:prstClr val="black"/>
                </a:solidFill>
                <a:latin typeface="Calibri"/>
                <a:ea typeface="Times New Roman"/>
                <a:cs typeface="Sakkal Majalla"/>
              </a:rPr>
              <a:t>البرنامج التعليمي في مرحلة المدرسة :</a:t>
            </a:r>
          </a:p>
          <a:p>
            <a:pPr algn="just" rtl="1">
              <a:lnSpc>
                <a:spcPct val="150000"/>
              </a:lnSpc>
              <a:spcAft>
                <a:spcPts val="1000"/>
              </a:spcAft>
            </a:pPr>
            <a:r>
              <a:rPr lang="ar-SA" sz="2000" b="1" dirty="0">
                <a:solidFill>
                  <a:prstClr val="black"/>
                </a:solidFill>
                <a:latin typeface="Calibri"/>
                <a:ea typeface="Times New Roman"/>
                <a:cs typeface="Sakkal Majalla"/>
              </a:rPr>
              <a:t>1. يستمر البرنامج التدريبي للمعوقين عقليا بدرجة متوسطة في التدريب على الجوانب السابقة التي تمت الإشارة إليها في مرحلة ما قبل المدرسة ؛ لتحقيق درجة أفضل من الإتقان من جهة وللتدريب على مستويات أعلى من نفس المهارات من جهة أخرى </a:t>
            </a:r>
          </a:p>
        </p:txBody>
      </p:sp>
    </p:spTree>
    <p:extLst>
      <p:ext uri="{BB962C8B-B14F-4D97-AF65-F5344CB8AC3E}">
        <p14:creationId xmlns:p14="http://schemas.microsoft.com/office/powerpoint/2010/main" val="11070270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4038600" y="0"/>
            <a:ext cx="49530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000" b="1" dirty="0">
                <a:solidFill>
                  <a:prstClr val="black"/>
                </a:solidFill>
                <a:latin typeface="Calibri"/>
                <a:ea typeface="Times New Roman"/>
                <a:cs typeface="Sakkal Majalla"/>
              </a:rPr>
              <a:t>البرنامج التعليمي في المرحلة الإعدادية :</a:t>
            </a:r>
          </a:p>
          <a:p>
            <a:pPr algn="just" rtl="1">
              <a:lnSpc>
                <a:spcPct val="150000"/>
              </a:lnSpc>
              <a:spcAft>
                <a:spcPts val="1000"/>
              </a:spcAft>
            </a:pPr>
            <a:r>
              <a:rPr lang="ar-SA" sz="2000" b="1" dirty="0">
                <a:solidFill>
                  <a:prstClr val="black"/>
                </a:solidFill>
                <a:latin typeface="Calibri"/>
                <a:ea typeface="Times New Roman"/>
                <a:cs typeface="Sakkal Majalla"/>
              </a:rPr>
              <a:t>1. يستمر البرنامج التعليمي في هذه المرحلة في التدريب على المهارات الأكاديمية الوظيفية .</a:t>
            </a:r>
          </a:p>
          <a:p>
            <a:pPr algn="just" rtl="1">
              <a:lnSpc>
                <a:spcPct val="150000"/>
              </a:lnSpc>
              <a:spcAft>
                <a:spcPts val="1000"/>
              </a:spcAft>
            </a:pPr>
            <a:r>
              <a:rPr lang="ar-SA" sz="2000" b="1" dirty="0">
                <a:solidFill>
                  <a:prstClr val="black"/>
                </a:solidFill>
                <a:latin typeface="Calibri"/>
                <a:ea typeface="Times New Roman"/>
                <a:cs typeface="Sakkal Majalla"/>
              </a:rPr>
              <a:t>2. اهتمام أكبر بالتدريب على المهارات الاستقلالية والاجتماعية والترفيهية والتدريب المهني .</a:t>
            </a:r>
          </a:p>
          <a:p>
            <a:pPr algn="just" rtl="1">
              <a:lnSpc>
                <a:spcPct val="150000"/>
              </a:lnSpc>
              <a:spcAft>
                <a:spcPts val="1000"/>
              </a:spcAft>
            </a:pPr>
            <a:r>
              <a:rPr lang="ar-SA" sz="2000" b="1" dirty="0">
                <a:solidFill>
                  <a:prstClr val="black"/>
                </a:solidFill>
                <a:latin typeface="Calibri"/>
                <a:ea typeface="Times New Roman"/>
                <a:cs typeface="Sakkal Majalla"/>
              </a:rPr>
              <a:t>3. يتابع المعوقون عقليا تدريبهم في المشاغل المحمية , إذ أن إمكانات تشغيلهم في سوق العمل التنافسي ضئيلة إلى حد ما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394" y="2465161"/>
            <a:ext cx="2466975" cy="1847850"/>
          </a:xfrm>
          <a:prstGeom prst="rect">
            <a:avLst/>
          </a:prstGeom>
        </p:spPr>
      </p:pic>
    </p:spTree>
    <p:extLst>
      <p:ext uri="{BB962C8B-B14F-4D97-AF65-F5344CB8AC3E}">
        <p14:creationId xmlns:p14="http://schemas.microsoft.com/office/powerpoint/2010/main" val="392899149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50000"/>
              </a:lnSpc>
              <a:spcAft>
                <a:spcPts val="1000"/>
              </a:spcAft>
            </a:pPr>
            <a:r>
              <a:rPr lang="ar-SA" sz="2000" b="1" dirty="0">
                <a:solidFill>
                  <a:prstClr val="black"/>
                </a:solidFill>
                <a:latin typeface="Calibri"/>
                <a:ea typeface="Times New Roman"/>
                <a:cs typeface="Sakkal Majalla"/>
              </a:rPr>
              <a:t>ثالثا : البرامج التربوية للمعوقين عقليا بدرجة شديدة :</a:t>
            </a:r>
          </a:p>
          <a:p>
            <a:pPr algn="just" rtl="1">
              <a:lnSpc>
                <a:spcPct val="150000"/>
              </a:lnSpc>
              <a:spcAft>
                <a:spcPts val="1000"/>
              </a:spcAft>
            </a:pPr>
            <a:r>
              <a:rPr lang="ar-SA" sz="2000" b="1" dirty="0">
                <a:solidFill>
                  <a:prstClr val="black"/>
                </a:solidFill>
                <a:latin typeface="Calibri"/>
                <a:ea typeface="Times New Roman"/>
                <a:cs typeface="Sakkal Majalla"/>
              </a:rPr>
              <a:t>1. كانت الخدمات المقدمة للمعوقين عقليا حتى عهد قريب تقتصر على تقديم الرعاية الصحية والغذائية لهؤلاء الأطفال دونما جهد يذكر لتدريبهم .</a:t>
            </a:r>
          </a:p>
          <a:p>
            <a:pPr algn="just" rtl="1">
              <a:lnSpc>
                <a:spcPct val="150000"/>
              </a:lnSpc>
              <a:spcAft>
                <a:spcPts val="1000"/>
              </a:spcAft>
            </a:pPr>
            <a:r>
              <a:rPr lang="ar-SA" sz="2000" b="1" dirty="0">
                <a:solidFill>
                  <a:prstClr val="black"/>
                </a:solidFill>
                <a:latin typeface="Calibri"/>
                <a:ea typeface="Times New Roman"/>
                <a:cs typeface="Sakkal Majalla"/>
              </a:rPr>
              <a:t>2. بدأ الاهتمام بتدريب الأطفال شديدي الإعاقة على بعض المهارات البسيطة كجزء من برنامج الرعاية المقدم لهم .</a:t>
            </a:r>
          </a:p>
          <a:p>
            <a:pPr algn="just" rtl="1">
              <a:lnSpc>
                <a:spcPct val="150000"/>
              </a:lnSpc>
              <a:spcAft>
                <a:spcPts val="1000"/>
              </a:spcAft>
            </a:pPr>
            <a:r>
              <a:rPr lang="ar-SA" sz="2000" b="1" dirty="0">
                <a:solidFill>
                  <a:prstClr val="black"/>
                </a:solidFill>
                <a:latin typeface="Calibri"/>
                <a:ea typeface="Times New Roman"/>
                <a:cs typeface="Sakkal Majalla"/>
              </a:rPr>
              <a:t>يركز التدريب في العادة على استثارة وتدريب الحواس , والمهارات الحركية البسيطة , والمهارات الأولية في مجال العناية بالذات : كتناول الطعام واستخدام الحمام .</a:t>
            </a:r>
          </a:p>
        </p:txBody>
      </p:sp>
    </p:spTree>
    <p:extLst>
      <p:ext uri="{BB962C8B-B14F-4D97-AF65-F5344CB8AC3E}">
        <p14:creationId xmlns:p14="http://schemas.microsoft.com/office/powerpoint/2010/main" val="39289914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xmlns="" id="{A1ADFD95-5BE3-435B-AF83-249C461285DC}"/>
              </a:ext>
            </a:extLst>
          </p:cNvPr>
          <p:cNvSpPr>
            <a:spLocks noGrp="1"/>
          </p:cNvSpPr>
          <p:nvPr>
            <p:ph type="title"/>
          </p:nvPr>
        </p:nvSpPr>
        <p:spPr>
          <a:xfrm>
            <a:off x="2286000" y="304800"/>
            <a:ext cx="4267200"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الجلسة </a:t>
            </a:r>
            <a:r>
              <a:rPr lang="ar-EG"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الثانية </a:t>
            </a:r>
            <a:endParaRPr lang="en-US" sz="32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8" name="Rectangle 1">
            <a:extLst>
              <a:ext uri="{FF2B5EF4-FFF2-40B4-BE49-F238E27FC236}">
                <a16:creationId xmlns:a16="http://schemas.microsoft.com/office/drawing/2014/main" xmlns="" id="{44A9D88A-7213-4CFC-BB1D-3C2574D8A7E0}"/>
              </a:ext>
            </a:extLst>
          </p:cNvPr>
          <p:cNvSpPr>
            <a:spLocks noGrp="1"/>
          </p:cNvSpPr>
          <p:nvPr>
            <p:ph idx="1"/>
          </p:nvPr>
        </p:nvSpPr>
        <p:spPr>
          <a:xfrm>
            <a:off x="2514600" y="1143000"/>
            <a:ext cx="3607117" cy="646331"/>
          </a:xfrm>
          <a:prstGeom prst="rect">
            <a:avLst/>
          </a:prstGeom>
          <a:ln/>
          <a:effectLst>
            <a:outerShdw blurRad="50800" dist="38100" dir="5400000" algn="t"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lvl="0" indent="0">
              <a:lnSpc>
                <a:spcPct val="100000"/>
              </a:lnSpc>
              <a:spcBef>
                <a:spcPts val="0"/>
              </a:spcBef>
              <a:buNone/>
              <a:defRPr/>
            </a:pPr>
            <a:r>
              <a:rPr lang="ar-EG" sz="3600" b="1" dirty="0" smtClean="0">
                <a:solidFill>
                  <a:schemeClr val="tx1"/>
                </a:solidFill>
                <a:latin typeface="Sakkal Majalla" panose="02000000000000000000" pitchFamily="2" charset="-78"/>
                <a:cs typeface="Sakkal Majalla" panose="02000000000000000000" pitchFamily="2" charset="-78"/>
              </a:rPr>
              <a:t>انظمة الدمج </a:t>
            </a:r>
            <a:endParaRPr lang="ar-SA" sz="3600" b="1" dirty="0">
              <a:solidFill>
                <a:schemeClr val="tx1"/>
              </a:solidFill>
              <a:latin typeface="Sakkal Majalla" panose="02000000000000000000" pitchFamily="2" charset="-78"/>
              <a:cs typeface="Sakkal Majalla" panose="02000000000000000000" pitchFamily="2" charset="-78"/>
            </a:endParaRPr>
          </a:p>
        </p:txBody>
      </p:sp>
      <p:sp>
        <p:nvSpPr>
          <p:cNvPr id="9" name="Rectangle 1">
            <a:extLst>
              <a:ext uri="{FF2B5EF4-FFF2-40B4-BE49-F238E27FC236}">
                <a16:creationId xmlns:a16="http://schemas.microsoft.com/office/drawing/2014/main" xmlns="" id="{62134729-7E14-4C28-81FA-A8E097686A92}"/>
              </a:ext>
            </a:extLst>
          </p:cNvPr>
          <p:cNvSpPr/>
          <p:nvPr/>
        </p:nvSpPr>
        <p:spPr>
          <a:xfrm>
            <a:off x="152400" y="1981200"/>
            <a:ext cx="2247900" cy="40011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marR="0" lvl="0" indent="0" algn="ctr" defTabSz="914400" rtl="1" fontAlgn="auto" hangingPunct="1">
              <a:lnSpc>
                <a:spcPct val="100000"/>
              </a:lnSpc>
              <a:spcBef>
                <a:spcPts val="0"/>
              </a:spcBef>
              <a:spcAft>
                <a:spcPts val="0"/>
              </a:spcAft>
              <a:buNone/>
              <a:tabLst>
                <a:tab pos="4225927" algn="l"/>
                <a:tab pos="5273673" algn="r"/>
              </a:tabLst>
              <a:defRPr sz="1800" b="0" i="0" u="none" strike="noStrike" kern="0" cap="none" spc="0" baseline="0">
                <a:solidFill>
                  <a:srgbClr val="000000"/>
                </a:solidFill>
                <a:uFillTx/>
              </a:defRPr>
            </a:pPr>
            <a:r>
              <a:rPr lang="ar-EG" sz="2000" b="1" u="none" strike="noStrike" kern="1200" cap="none" spc="0" baseline="0" dirty="0">
                <a:solidFill>
                  <a:schemeClr val="tx1"/>
                </a:solidFill>
                <a:uFillTx/>
                <a:latin typeface="Sakkal Majalla" panose="02000000000000000000" pitchFamily="2" charset="-78"/>
                <a:cs typeface="Sakkal Majalla" panose="02000000000000000000" pitchFamily="2" charset="-78"/>
              </a:rPr>
              <a:t>مدة الجلسة : </a:t>
            </a:r>
            <a:r>
              <a:rPr lang="en-US"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60</a:t>
            </a:r>
            <a:r>
              <a:rPr lang="ar-EG"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دقيقة</a:t>
            </a:r>
            <a:r>
              <a:rPr lang="ar-EG" sz="2000" b="1" u="none" strike="noStrike" kern="1200" cap="none" spc="0" dirty="0" smtClean="0">
                <a:solidFill>
                  <a:schemeClr val="tx1"/>
                </a:solidFill>
                <a:uFillTx/>
                <a:latin typeface="Sakkal Majalla" panose="02000000000000000000" pitchFamily="2" charset="-78"/>
                <a:cs typeface="Sakkal Majalla" panose="02000000000000000000" pitchFamily="2" charset="-78"/>
              </a:rPr>
              <a:t> </a:t>
            </a:r>
            <a:endParaRPr lang="ar-SA" sz="20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219923059"/>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419600" y="43542"/>
            <a:ext cx="4495800" cy="666205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0"/>
              </a:spcAft>
            </a:pPr>
            <a:r>
              <a:rPr lang="ar-SA" sz="2800" b="1" dirty="0">
                <a:solidFill>
                  <a:srgbClr val="FF0000"/>
                </a:solidFill>
                <a:latin typeface="Calibri"/>
                <a:ea typeface="Calibri"/>
                <a:cs typeface="Sakkal Majalla"/>
              </a:rPr>
              <a:t>ذوو الإحتياجات الخاصة:</a:t>
            </a:r>
            <a:endParaRPr lang="en-US" sz="1200" dirty="0">
              <a:latin typeface="Calibri"/>
              <a:ea typeface="Calibri"/>
              <a:cs typeface="Arial"/>
            </a:endParaRPr>
          </a:p>
          <a:p>
            <a:pPr algn="r" rtl="1"/>
            <a:r>
              <a:rPr lang="ar-SA" sz="2400" b="1" dirty="0">
                <a:ea typeface="Calibri"/>
                <a:cs typeface="Sakkal Majalla"/>
              </a:rPr>
              <a:t> وهو يعني أن في المجتمع أفرادا لهم إحتياجات خاصة تختلف عن إحتياجات باقي أفراد المجتمع،وتتمثل هذه الإحتياجات في برامج أو خدمات أو أجهزة أو تعديلات،وتحدد طبيعة هذه الإحتياجات الخصائص التي يتسم بها كل فرد منهم</a:t>
            </a:r>
            <a:endParaRPr lang="en-US" b="1" dirty="0">
              <a:effectLst/>
              <a:latin typeface="Sakkal Majalla" pitchFamily="2" charset="-78"/>
              <a:ea typeface="Calibri"/>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680" y="2209800"/>
            <a:ext cx="2466975" cy="18478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2184400"/>
            <a:ext cx="2466975" cy="1847850"/>
          </a:xfrm>
          <a:prstGeom prst="rect">
            <a:avLst/>
          </a:prstGeom>
        </p:spPr>
      </p:pic>
    </p:spTree>
    <p:extLst>
      <p:ext uri="{BB962C8B-B14F-4D97-AF65-F5344CB8AC3E}">
        <p14:creationId xmlns:p14="http://schemas.microsoft.com/office/powerpoint/2010/main" val="26659491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4419600"/>
          </a:xfrm>
        </p:spPr>
        <p:style>
          <a:lnRef idx="2">
            <a:schemeClr val="dk1"/>
          </a:lnRef>
          <a:fillRef idx="1">
            <a:schemeClr val="lt1"/>
          </a:fillRef>
          <a:effectRef idx="0">
            <a:schemeClr val="dk1"/>
          </a:effectRef>
          <a:fontRef idx="minor">
            <a:schemeClr val="dk1"/>
          </a:fontRef>
        </p:style>
        <p:txBody>
          <a:bodyPr>
            <a:noAutofit/>
          </a:bodyPr>
          <a:lstStyle/>
          <a:p>
            <a:pPr algn="just">
              <a:lnSpc>
                <a:spcPct val="150000"/>
              </a:lnSpc>
              <a:spcAft>
                <a:spcPts val="1000"/>
              </a:spcAft>
            </a:pPr>
            <a:r>
              <a:rPr lang="ar-SA" sz="2800" b="1" dirty="0">
                <a:solidFill>
                  <a:srgbClr val="002060"/>
                </a:solidFill>
                <a:latin typeface="Calibri"/>
                <a:ea typeface="Times New Roman"/>
                <a:cs typeface="Sakkal Majalla"/>
              </a:rPr>
              <a:t>دمج ذوى الاحتياجات الخاصة </a:t>
            </a:r>
          </a:p>
          <a:p>
            <a:pPr algn="just">
              <a:lnSpc>
                <a:spcPct val="150000"/>
              </a:lnSpc>
              <a:spcAft>
                <a:spcPts val="1000"/>
              </a:spcAft>
            </a:pPr>
            <a:r>
              <a:rPr lang="ar-SA" sz="2800" b="1" dirty="0">
                <a:solidFill>
                  <a:schemeClr val="tx1"/>
                </a:solidFill>
                <a:latin typeface="Calibri"/>
                <a:ea typeface="Times New Roman"/>
                <a:cs typeface="Sakkal Majalla"/>
              </a:rPr>
              <a:t>على المستوى اللغوي نجد: « دَمَجَ الشيء دُموجاً إذا دخل في الشيء واستحكم فيه »</a:t>
            </a:r>
          </a:p>
          <a:p>
            <a:pPr algn="just">
              <a:lnSpc>
                <a:spcPct val="150000"/>
              </a:lnSpc>
              <a:spcAft>
                <a:spcPts val="1000"/>
              </a:spcAft>
            </a:pPr>
            <a:r>
              <a:rPr lang="ar-SA" sz="2800" b="1" dirty="0">
                <a:solidFill>
                  <a:schemeClr val="tx1"/>
                </a:solidFill>
                <a:latin typeface="Calibri"/>
                <a:ea typeface="Times New Roman"/>
                <a:cs typeface="Sakkal Majalla"/>
              </a:rPr>
              <a:t>وبناء عليه يكون الإدماج أو الدمج وفق هذا المعنى النووي هو إدخال الشيء في الشيء للخلوص إلى مكون يجمعها كلها، له خصائص غير خصائص مكوناته على حدة،وفيه من التكامل والانسجام ما ليس لمكوناته منفردة ومنفصلة فيما بينها، فـحين نقوم بالإدماج فإننا نمزج، أي ندخل عنصرا في مجموعة بحيث يصير جزءا لا يتجزأ منها.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4974" y="4876800"/>
            <a:ext cx="2867025" cy="1600200"/>
          </a:xfrm>
          <a:prstGeom prst="rect">
            <a:avLst/>
          </a:prstGeom>
        </p:spPr>
      </p:pic>
    </p:spTree>
    <p:extLst>
      <p:ext uri="{BB962C8B-B14F-4D97-AF65-F5344CB8AC3E}">
        <p14:creationId xmlns:p14="http://schemas.microsoft.com/office/powerpoint/2010/main" val="1148612817"/>
      </p:ext>
    </p:extLst>
  </p:cSld>
  <p:clrMapOvr>
    <a:masterClrMapping/>
  </p:clrMapOvr>
  <p:transition spd="slow">
    <p:fade/>
  </p:transition>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A17CFE8-A70A-43F7-B81F-1CCE92E1E239}"/>
              </a:ext>
            </a:extLst>
          </p:cNvPr>
          <p:cNvSpPr>
            <a:spLocks noGrp="1"/>
          </p:cNvSpPr>
          <p:nvPr>
            <p:ph idx="1"/>
          </p:nvPr>
        </p:nvSpPr>
        <p:spPr>
          <a:xfrm>
            <a:off x="0" y="0"/>
            <a:ext cx="8991600" cy="4724400"/>
          </a:xfrm>
        </p:spPr>
        <p:style>
          <a:lnRef idx="2">
            <a:schemeClr val="dk1"/>
          </a:lnRef>
          <a:fillRef idx="1">
            <a:schemeClr val="lt1"/>
          </a:fillRef>
          <a:effectRef idx="0">
            <a:schemeClr val="dk1"/>
          </a:effectRef>
          <a:fontRef idx="minor">
            <a:schemeClr val="dk1"/>
          </a:fontRef>
        </p:style>
        <p:txBody>
          <a:bodyPr>
            <a:noAutofit/>
          </a:bodyPr>
          <a:lstStyle/>
          <a:p>
            <a:pPr>
              <a:lnSpc>
                <a:spcPct val="150000"/>
              </a:lnSpc>
              <a:spcAft>
                <a:spcPts val="1000"/>
              </a:spcAft>
            </a:pPr>
            <a:r>
              <a:rPr lang="ar-SA" sz="2800" b="1" dirty="0">
                <a:solidFill>
                  <a:srgbClr val="984806"/>
                </a:solidFill>
                <a:latin typeface="Calibri"/>
                <a:ea typeface="Times New Roman"/>
                <a:cs typeface="Sakkal Majalla"/>
              </a:rPr>
              <a:t>3الإجراءات الواجب اتخاذها عند تطبيق عملية الدمج</a:t>
            </a:r>
          </a:p>
          <a:p>
            <a:pPr>
              <a:lnSpc>
                <a:spcPct val="150000"/>
              </a:lnSpc>
              <a:spcAft>
                <a:spcPts val="1000"/>
              </a:spcAft>
            </a:pPr>
            <a:r>
              <a:rPr lang="ar-SA" sz="2400" b="1" dirty="0">
                <a:solidFill>
                  <a:srgbClr val="984806"/>
                </a:solidFill>
                <a:latin typeface="Calibri"/>
                <a:ea typeface="Times New Roman"/>
                <a:cs typeface="Sakkal Majalla"/>
              </a:rPr>
              <a:t>*</a:t>
            </a:r>
            <a:r>
              <a:rPr lang="ar-SA" sz="2400" b="1" dirty="0">
                <a:solidFill>
                  <a:schemeClr val="tx1"/>
                </a:solidFill>
                <a:latin typeface="Calibri"/>
                <a:ea typeface="Times New Roman"/>
                <a:cs typeface="Sakkal Majalla"/>
              </a:rPr>
              <a:t>ايجاد فلسفة عامة وخطة منظمة </a:t>
            </a:r>
          </a:p>
          <a:p>
            <a:pPr>
              <a:lnSpc>
                <a:spcPct val="150000"/>
              </a:lnSpc>
              <a:spcAft>
                <a:spcPts val="1000"/>
              </a:spcAft>
            </a:pPr>
            <a:r>
              <a:rPr lang="ar-SA" sz="2400" b="1" dirty="0">
                <a:solidFill>
                  <a:schemeClr val="tx1"/>
                </a:solidFill>
                <a:latin typeface="Calibri"/>
                <a:ea typeface="Times New Roman"/>
                <a:cs typeface="Sakkal Majalla"/>
              </a:rPr>
              <a:t>*توفير قيادات ذات كفاءة عالية</a:t>
            </a:r>
          </a:p>
          <a:p>
            <a:pPr>
              <a:lnSpc>
                <a:spcPct val="150000"/>
              </a:lnSpc>
              <a:spcAft>
                <a:spcPts val="1000"/>
              </a:spcAft>
            </a:pPr>
            <a:r>
              <a:rPr lang="ar-SA" sz="2400" b="1" dirty="0">
                <a:solidFill>
                  <a:schemeClr val="tx1"/>
                </a:solidFill>
                <a:latin typeface="Calibri"/>
                <a:ea typeface="Times New Roman"/>
                <a:cs typeface="Sakkal Majalla"/>
              </a:rPr>
              <a:t>*توفير جميع وسائل الدعم </a:t>
            </a:r>
          </a:p>
          <a:p>
            <a:pPr>
              <a:lnSpc>
                <a:spcPct val="150000"/>
              </a:lnSpc>
              <a:spcAft>
                <a:spcPts val="1000"/>
              </a:spcAft>
            </a:pPr>
            <a:r>
              <a:rPr lang="ar-SA" sz="2400" b="1" dirty="0">
                <a:solidFill>
                  <a:schemeClr val="tx1"/>
                </a:solidFill>
                <a:latin typeface="Calibri"/>
                <a:ea typeface="Times New Roman"/>
                <a:cs typeface="Sakkal Majalla"/>
              </a:rPr>
              <a:t>*إشراك جميع التلاميذ في مساندة بعضهم البعض </a:t>
            </a:r>
          </a:p>
          <a:p>
            <a:pPr>
              <a:lnSpc>
                <a:spcPct val="150000"/>
              </a:lnSpc>
              <a:spcAft>
                <a:spcPts val="1000"/>
              </a:spcAft>
            </a:pPr>
            <a:r>
              <a:rPr lang="ar-SA" sz="2400" b="1" dirty="0">
                <a:solidFill>
                  <a:schemeClr val="tx1"/>
                </a:solidFill>
                <a:latin typeface="Calibri"/>
                <a:ea typeface="Times New Roman"/>
                <a:cs typeface="Sakkal Majalla"/>
              </a:rPr>
              <a:t>*التأكد من تحمل فريق الدعم المسؤولية الملقاة على </a:t>
            </a:r>
            <a:r>
              <a:rPr lang="ar-SA" sz="2400" b="1" dirty="0" smtClean="0">
                <a:solidFill>
                  <a:schemeClr val="tx1"/>
                </a:solidFill>
                <a:latin typeface="Calibri"/>
                <a:ea typeface="Times New Roman"/>
                <a:cs typeface="Sakkal Majalla"/>
              </a:rPr>
              <a:t>عاتقه</a:t>
            </a:r>
            <a:endParaRPr lang="ar-SA" sz="2400" b="1" dirty="0">
              <a:solidFill>
                <a:schemeClr val="tx1"/>
              </a:solidFill>
              <a:latin typeface="Calibri"/>
              <a:ea typeface="Times New Roman"/>
              <a:cs typeface="Sakkal Majall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4953000"/>
            <a:ext cx="2705100" cy="1685925"/>
          </a:xfrm>
          <a:prstGeom prst="rect">
            <a:avLst/>
          </a:prstGeom>
        </p:spPr>
      </p:pic>
    </p:spTree>
    <p:extLst>
      <p:ext uri="{BB962C8B-B14F-4D97-AF65-F5344CB8AC3E}">
        <p14:creationId xmlns:p14="http://schemas.microsoft.com/office/powerpoint/2010/main" val="2208111114"/>
      </p:ext>
    </p:extLst>
  </p:cSld>
  <p:clrMapOvr>
    <a:masterClrMapping/>
  </p:clrMapOvr>
  <p:transition spd="slow">
    <p:fade/>
  </p:transition>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6A3B23F-7BE2-494C-9412-9F56AD87CDA1}"/>
              </a:ext>
            </a:extLst>
          </p:cNvPr>
          <p:cNvSpPr>
            <a:spLocks noGrp="1"/>
          </p:cNvSpPr>
          <p:nvPr>
            <p:ph idx="1"/>
          </p:nvPr>
        </p:nvSpPr>
        <p:spPr>
          <a:xfrm>
            <a:off x="304800" y="762001"/>
            <a:ext cx="8382000" cy="4114800"/>
          </a:xfrm>
        </p:spPr>
        <p:style>
          <a:lnRef idx="2">
            <a:schemeClr val="dk1"/>
          </a:lnRef>
          <a:fillRef idx="1">
            <a:schemeClr val="lt1"/>
          </a:fillRef>
          <a:effectRef idx="0">
            <a:schemeClr val="dk1"/>
          </a:effectRef>
          <a:fontRef idx="minor">
            <a:schemeClr val="dk1"/>
          </a:fontRef>
        </p:style>
        <p:txBody>
          <a:bodyPr>
            <a:normAutofit/>
          </a:bodyPr>
          <a:lstStyle/>
          <a:p>
            <a:pPr lvl="0">
              <a:lnSpc>
                <a:spcPct val="150000"/>
              </a:lnSpc>
              <a:spcAft>
                <a:spcPts val="1000"/>
              </a:spcAft>
              <a:buClr>
                <a:prstClr val="black"/>
              </a:buClr>
            </a:pPr>
            <a:r>
              <a:rPr lang="ar-SA" sz="2400" b="1" dirty="0">
                <a:solidFill>
                  <a:schemeClr val="tx1"/>
                </a:solidFill>
                <a:latin typeface="Calibri"/>
                <a:ea typeface="Times New Roman"/>
                <a:cs typeface="Sakkal Majalla"/>
              </a:rPr>
              <a:t>* استخدام أساليب فعالة في التدريس </a:t>
            </a:r>
          </a:p>
          <a:p>
            <a:pPr lvl="0">
              <a:lnSpc>
                <a:spcPct val="150000"/>
              </a:lnSpc>
              <a:spcAft>
                <a:spcPts val="1000"/>
              </a:spcAft>
              <a:buClr>
                <a:prstClr val="black"/>
              </a:buClr>
            </a:pPr>
            <a:r>
              <a:rPr lang="ar-SA" sz="2400" b="1" dirty="0">
                <a:solidFill>
                  <a:schemeClr val="tx1"/>
                </a:solidFill>
                <a:latin typeface="Calibri"/>
                <a:ea typeface="Times New Roman"/>
                <a:cs typeface="Sakkal Majalla"/>
              </a:rPr>
              <a:t>*توفير المساعدة الفنية المنظمة والمستمرة </a:t>
            </a:r>
          </a:p>
          <a:p>
            <a:pPr lvl="0">
              <a:lnSpc>
                <a:spcPct val="150000"/>
              </a:lnSpc>
              <a:spcAft>
                <a:spcPts val="1000"/>
              </a:spcAft>
              <a:buClr>
                <a:prstClr val="black"/>
              </a:buClr>
            </a:pPr>
            <a:r>
              <a:rPr lang="ar-SA" sz="2400" b="1" dirty="0">
                <a:solidFill>
                  <a:schemeClr val="tx1"/>
                </a:solidFill>
                <a:latin typeface="Calibri"/>
                <a:ea typeface="Times New Roman"/>
                <a:cs typeface="Sakkal Majalla"/>
              </a:rPr>
              <a:t>*المرونة </a:t>
            </a:r>
          </a:p>
          <a:p>
            <a:pPr lvl="0">
              <a:lnSpc>
                <a:spcPct val="150000"/>
              </a:lnSpc>
              <a:spcAft>
                <a:spcPts val="1000"/>
              </a:spcAft>
              <a:buClr>
                <a:prstClr val="black"/>
              </a:buClr>
            </a:pPr>
            <a:r>
              <a:rPr lang="ar-SA" sz="2400" b="1" dirty="0">
                <a:solidFill>
                  <a:schemeClr val="tx1"/>
                </a:solidFill>
                <a:latin typeface="Calibri"/>
                <a:ea typeface="Times New Roman"/>
                <a:cs typeface="Sakkal Majalla"/>
              </a:rPr>
              <a:t>*تعزيز النجاح والاستفادة من الصعوبات </a:t>
            </a:r>
          </a:p>
          <a:p>
            <a:pPr lvl="0">
              <a:lnSpc>
                <a:spcPct val="150000"/>
              </a:lnSpc>
              <a:spcAft>
                <a:spcPts val="1000"/>
              </a:spcAft>
              <a:buClr>
                <a:prstClr val="black"/>
              </a:buClr>
            </a:pPr>
            <a:r>
              <a:rPr lang="ar-SA" sz="2400" b="1" dirty="0">
                <a:solidFill>
                  <a:schemeClr val="tx1"/>
                </a:solidFill>
                <a:latin typeface="Calibri"/>
                <a:ea typeface="Times New Roman"/>
                <a:cs typeface="Sakkal Majalla"/>
              </a:rPr>
              <a:t>*دمج أفراد التربية الخاصة في المدارس العادية </a:t>
            </a:r>
          </a:p>
        </p:txBody>
      </p:sp>
    </p:spTree>
    <p:extLst>
      <p:ext uri="{BB962C8B-B14F-4D97-AF65-F5344CB8AC3E}">
        <p14:creationId xmlns:p14="http://schemas.microsoft.com/office/powerpoint/2010/main" val="2845686905"/>
      </p:ext>
    </p:extLst>
  </p:cSld>
  <p:clrMapOvr>
    <a:masterClrMapping/>
  </p:clrMapOvr>
  <p:transition spd="slow">
    <p:fade/>
  </p:transition>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289EBB8-9D36-4E40-B766-49BBAE5037EC}"/>
              </a:ext>
            </a:extLst>
          </p:cNvPr>
          <p:cNvSpPr>
            <a:spLocks noGrp="1"/>
          </p:cNvSpPr>
          <p:nvPr>
            <p:ph idx="1"/>
          </p:nvPr>
        </p:nvSpPr>
        <p:spPr>
          <a:xfrm>
            <a:off x="381000" y="381000"/>
            <a:ext cx="8382000" cy="6400800"/>
          </a:xfrm>
        </p:spPr>
        <p:style>
          <a:lnRef idx="2">
            <a:schemeClr val="dk1"/>
          </a:lnRef>
          <a:fillRef idx="1">
            <a:schemeClr val="lt1"/>
          </a:fillRef>
          <a:effectRef idx="0">
            <a:schemeClr val="dk1"/>
          </a:effectRef>
          <a:fontRef idx="minor">
            <a:schemeClr val="dk1"/>
          </a:fontRef>
        </p:style>
        <p:txBody>
          <a:bodyPr>
            <a:noAutofit/>
          </a:bodyPr>
          <a:lstStyle/>
          <a:p>
            <a:pPr>
              <a:lnSpc>
                <a:spcPct val="150000"/>
              </a:lnSpc>
            </a:pPr>
            <a:r>
              <a:rPr lang="ar-SA" sz="3600" b="1" dirty="0">
                <a:latin typeface="Calibri"/>
                <a:ea typeface="Times New Roman"/>
                <a:cs typeface="Sakkal Majalla"/>
              </a:rPr>
              <a:t>يمكن تنزيل مبدأ الدمج من خلال عدة طرائق وأساليب :</a:t>
            </a:r>
            <a:endParaRPr lang="en-US" sz="1800" dirty="0">
              <a:latin typeface="Calibri"/>
              <a:ea typeface="Calibri"/>
              <a:cs typeface="Arial"/>
            </a:endParaRPr>
          </a:p>
          <a:p>
            <a:pPr>
              <a:lnSpc>
                <a:spcPct val="150000"/>
              </a:lnSpc>
            </a:pPr>
            <a:r>
              <a:rPr lang="ar-SA" sz="3600" b="1" dirty="0">
                <a:latin typeface="Calibri"/>
                <a:ea typeface="Times New Roman"/>
                <a:cs typeface="Sakkal Majalla"/>
              </a:rPr>
              <a:t>– استخدام فصول ملحقة في المدرسة لإتاحة الفرص أمام ذوي الاحتياجات الخاصة للتعامل مع أقرانهم </a:t>
            </a:r>
            <a:endParaRPr lang="en-US" sz="1800" dirty="0">
              <a:latin typeface="Calibri"/>
              <a:ea typeface="Calibri"/>
              <a:cs typeface="Arial"/>
            </a:endParaRPr>
          </a:p>
          <a:p>
            <a:pPr>
              <a:lnSpc>
                <a:spcPct val="150000"/>
              </a:lnSpc>
            </a:pPr>
            <a:r>
              <a:rPr lang="ar-SA" sz="3600" b="1" dirty="0">
                <a:latin typeface="Calibri"/>
                <a:ea typeface="Times New Roman"/>
                <a:cs typeface="Sakkal Majalla"/>
              </a:rPr>
              <a:t>– توفير الخدمات المسانده للأطفال ذوي الاحتياجات الخاصة بالمدارس العادية </a:t>
            </a:r>
            <a:endParaRPr lang="en-US" sz="1800" dirty="0">
              <a:latin typeface="Calibri"/>
              <a:ea typeface="Calibri"/>
              <a:cs typeface="Arial"/>
            </a:endParaRPr>
          </a:p>
          <a:p>
            <a:r>
              <a:rPr lang="ar-SA" sz="3600" b="1" dirty="0">
                <a:ea typeface="Times New Roman"/>
                <a:cs typeface="Sakkal Majalla"/>
              </a:rPr>
              <a:t>– تقديم المساعدة داخل الفصل العادي </a:t>
            </a:r>
            <a:endParaRPr lang="en-US" sz="1600" dirty="0">
              <a:latin typeface="Calibri"/>
              <a:ea typeface="Calibri"/>
              <a:cs typeface="Arial"/>
            </a:endParaRPr>
          </a:p>
        </p:txBody>
      </p:sp>
    </p:spTree>
    <p:extLst>
      <p:ext uri="{BB962C8B-B14F-4D97-AF65-F5344CB8AC3E}">
        <p14:creationId xmlns:p14="http://schemas.microsoft.com/office/powerpoint/2010/main" val="2760982379"/>
      </p:ext>
    </p:extLst>
  </p:cSld>
  <p:clrMapOvr>
    <a:masterClrMapping/>
  </p:clrMapOvr>
  <p:transition spd="slow">
    <p:fade/>
  </p:transition>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3999" cy="6858000"/>
          </a:xfrm>
        </p:spPr>
        <p:txBody>
          <a:bodyPr>
            <a:normAutofit/>
          </a:bodyPr>
          <a:lstStyle/>
          <a:p>
            <a:pPr marL="0" indent="0">
              <a:buNone/>
            </a:pPr>
            <a:endParaRPr lang="ar-EG" sz="3200" dirty="0"/>
          </a:p>
        </p:txBody>
      </p:sp>
      <p:sp>
        <p:nvSpPr>
          <p:cNvPr id="4" name="Content Placeholder 2">
            <a:extLst>
              <a:ext uri="{FF2B5EF4-FFF2-40B4-BE49-F238E27FC236}">
                <a16:creationId xmlns:a16="http://schemas.microsoft.com/office/drawing/2014/main" xmlns="" id="{4289EBB8-9D36-4E40-B766-49BBAE5037EC}"/>
              </a:ext>
            </a:extLst>
          </p:cNvPr>
          <p:cNvSpPr txBox="1">
            <a:spLocks/>
          </p:cNvSpPr>
          <p:nvPr/>
        </p:nvSpPr>
        <p:spPr>
          <a:xfrm>
            <a:off x="152164" y="0"/>
            <a:ext cx="8839670" cy="6477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dk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dk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dk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9pPr>
          </a:lstStyle>
          <a:p>
            <a:pPr>
              <a:lnSpc>
                <a:spcPct val="150000"/>
              </a:lnSpc>
            </a:pPr>
            <a:r>
              <a:rPr lang="ar-SA" sz="3200" b="1" dirty="0">
                <a:solidFill>
                  <a:schemeClr val="accent6">
                    <a:lumMod val="50000"/>
                  </a:schemeClr>
                </a:solidFill>
                <a:latin typeface="Calibri"/>
                <a:ea typeface="Times New Roman"/>
                <a:cs typeface="Sakkal Majalla"/>
              </a:rPr>
              <a:t>أهمية الدمج :</a:t>
            </a:r>
            <a:endParaRPr lang="en-US" sz="3200" dirty="0">
              <a:solidFill>
                <a:schemeClr val="accent6">
                  <a:lumMod val="50000"/>
                </a:schemeClr>
              </a:solidFill>
              <a:latin typeface="Calibri"/>
              <a:ea typeface="Calibri"/>
              <a:cs typeface="Arial"/>
            </a:endParaRPr>
          </a:p>
          <a:p>
            <a:pPr>
              <a:lnSpc>
                <a:spcPct val="150000"/>
              </a:lnSpc>
            </a:pPr>
            <a:r>
              <a:rPr lang="ar-SA" sz="2400" b="1" dirty="0">
                <a:latin typeface="Calibri"/>
                <a:ea typeface="Times New Roman"/>
                <a:cs typeface="Sakkal Majalla"/>
              </a:rPr>
              <a:t>1- يتيح للأفراد المعاقين التعليم مع بقائهم في منازلهم مع أسرهم طول حياتهم .</a:t>
            </a:r>
            <a:endParaRPr lang="en-US" sz="2400" dirty="0">
              <a:latin typeface="Calibri"/>
              <a:ea typeface="Calibri"/>
              <a:cs typeface="Arial"/>
            </a:endParaRPr>
          </a:p>
          <a:p>
            <a:pPr>
              <a:lnSpc>
                <a:spcPct val="150000"/>
              </a:lnSpc>
            </a:pPr>
            <a:r>
              <a:rPr lang="ar-SA" sz="2400" b="1" dirty="0">
                <a:latin typeface="Calibri"/>
                <a:ea typeface="Times New Roman"/>
                <a:cs typeface="Sakkal Majalla"/>
              </a:rPr>
              <a:t>2- يشكل الدمج وسيلة تعليمية مرنة يمكن من خلالها زيادة وتطوير وتنويع الخدمات التربوية المقدمة للتلاميذ ذوي الاحتياجات الخاصة والحد من مركزية تقديم الخدمات .</a:t>
            </a:r>
            <a:endParaRPr lang="en-US" sz="2400" dirty="0">
              <a:latin typeface="Calibri"/>
              <a:ea typeface="Calibri"/>
              <a:cs typeface="Arial"/>
            </a:endParaRPr>
          </a:p>
          <a:p>
            <a:pPr>
              <a:lnSpc>
                <a:spcPct val="150000"/>
              </a:lnSpc>
            </a:pPr>
            <a:r>
              <a:rPr lang="ar-SA" sz="2400" b="1" dirty="0">
                <a:latin typeface="Calibri"/>
                <a:ea typeface="Times New Roman"/>
                <a:cs typeface="Sakkal Majalla"/>
              </a:rPr>
              <a:t>3- تعد المدرسة العادية البيئة الطبيعية التي ينمو فيها الأطفال المعاقون والعاديون معا على حد سواء .</a:t>
            </a:r>
            <a:endParaRPr lang="en-US" sz="2400" dirty="0">
              <a:latin typeface="Calibri"/>
              <a:ea typeface="Calibri"/>
              <a:cs typeface="Arial"/>
            </a:endParaRPr>
          </a:p>
          <a:p>
            <a:pPr>
              <a:lnSpc>
                <a:spcPct val="150000"/>
              </a:lnSpc>
            </a:pPr>
            <a:r>
              <a:rPr lang="ar-SA" sz="2400" b="1" dirty="0">
                <a:latin typeface="Calibri"/>
                <a:ea typeface="Times New Roman"/>
                <a:cs typeface="Sakkal Majalla"/>
              </a:rPr>
              <a:t>4- تعمل البيئة الاندماجية على زيادة التقبل الاجتماعي لذوي الاحتياجات الخاصة من قبل أقرانهم العاديين وإتاحة فرص التفاعل معهم .</a:t>
            </a:r>
            <a:endParaRPr lang="en-US" sz="2400" dirty="0">
              <a:latin typeface="Calibri"/>
              <a:ea typeface="Calibri"/>
              <a:cs typeface="Arial"/>
            </a:endParaRPr>
          </a:p>
          <a:p>
            <a:r>
              <a:rPr lang="ar-SA" sz="2400" b="1" dirty="0">
                <a:ea typeface="Times New Roman"/>
                <a:cs typeface="Sakkal Majalla"/>
              </a:rPr>
              <a:t>5- يسهم احتكاك ذوي الاحتياجات الخاصة بالعاديين مبكرا إلي تحسين اتجاهات العاديين والمعاقين نحو بعضهم البعض </a:t>
            </a:r>
            <a:endParaRPr lang="en-US" sz="2400" dirty="0">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24840369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14" y="4800600"/>
            <a:ext cx="3796453" cy="1761241"/>
          </a:xfrm>
          <a:prstGeom prst="rect">
            <a:avLst/>
          </a:prstGeom>
        </p:spPr>
      </p:pic>
      <p:sp>
        <p:nvSpPr>
          <p:cNvPr id="2" name="Rectangle 1"/>
          <p:cNvSpPr/>
          <p:nvPr/>
        </p:nvSpPr>
        <p:spPr>
          <a:xfrm>
            <a:off x="152400" y="228600"/>
            <a:ext cx="8534400" cy="426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rgbClr val="7030A0"/>
                </a:solidFill>
                <a:latin typeface="Calibri"/>
                <a:ea typeface="Times New Roman"/>
                <a:cs typeface="Sakkal Majalla"/>
              </a:rPr>
              <a:t>لعل نجاح دمج ذوي الاحتياجات الخاصة رهين بتحقق العوامل الآتية:</a:t>
            </a:r>
            <a:endParaRPr lang="en-US" sz="1400" dirty="0">
              <a:solidFill>
                <a:srgbClr val="7030A0"/>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 1_مرونة وتقبل معلم الفصل العادي للتلاميذ ذوي الاحتياجات الخاصة</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2_المهارات الاجتماعية لدى التلميذ المعاق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3_التحصيل الأكاديمي لدى التلميذ المعاق</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4_استقلالية واعتماد التلميذ المعاق على نفسه </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5_الدافعية العامة لدى الطفل المعاق</a:t>
            </a:r>
            <a:endParaRPr lang="en-US" sz="12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6- توفر المستلزمات التجهيزية الخاصة بالتلاميذ ذوي الاحتياجات الخاصة .</a:t>
            </a:r>
            <a:endParaRPr lang="en-US" sz="1200" dirty="0">
              <a:solidFill>
                <a:schemeClr val="tx1"/>
              </a:solidFill>
              <a:effectLst/>
              <a:latin typeface="Calibri"/>
              <a:ea typeface="Calibri"/>
              <a:cs typeface="Arial"/>
            </a:endParaRPr>
          </a:p>
        </p:txBody>
      </p:sp>
    </p:spTree>
    <p:extLst>
      <p:ext uri="{BB962C8B-B14F-4D97-AF65-F5344CB8AC3E}">
        <p14:creationId xmlns:p14="http://schemas.microsoft.com/office/powerpoint/2010/main" val="402557410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5067663"/>
            <a:ext cx="2971800" cy="1783080"/>
          </a:xfrm>
        </p:spPr>
      </p:pic>
      <p:sp>
        <p:nvSpPr>
          <p:cNvPr id="2" name="Rectangle 1"/>
          <p:cNvSpPr/>
          <p:nvPr/>
        </p:nvSpPr>
        <p:spPr>
          <a:xfrm>
            <a:off x="152400" y="0"/>
            <a:ext cx="8991600" cy="5029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3200" b="1" dirty="0">
                <a:solidFill>
                  <a:schemeClr val="accent6">
                    <a:lumMod val="50000"/>
                  </a:schemeClr>
                </a:solidFill>
                <a:latin typeface="Calibri"/>
                <a:ea typeface="Times New Roman"/>
                <a:cs typeface="Sakkal Majalla"/>
              </a:rPr>
              <a:t>استراتيجية إنجاز خدمات الدمج التربوي :</a:t>
            </a:r>
            <a:endParaRPr lang="en-US" sz="3200" dirty="0">
              <a:solidFill>
                <a:schemeClr val="accent6">
                  <a:lumMod val="50000"/>
                </a:schemeClr>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1- توفير دور المدارس العادية في مجال تربية وتعليم غير العاديين  من خلال التوسع في استحداث برامج الفصول الملحقة بالمدارس العادية . </a:t>
            </a:r>
            <a:endParaRPr lang="en-US" sz="24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2- الاستفادة من الاساليب التربوية الحديثة المتمثلة في استحداث برامج غرف المصادر والمعلم المتجول والمعلم المستشار وبرامج المتابعة .</a:t>
            </a:r>
            <a:endParaRPr lang="en-US" sz="24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3- تنمية الأطر في معاهد وبرامج التربية الخاصة من خلال استقطاب الكفاءات المتميزة من الخريجين الجدد وإقامة دورات تدريبية لمن على راس العمل .</a:t>
            </a:r>
            <a:endParaRPr lang="en-US" sz="24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4- تطوير المناهج والخطط الدراسية والكتب المدرسية .</a:t>
            </a:r>
            <a:endParaRPr lang="en-US" sz="2400" dirty="0">
              <a:solidFill>
                <a:schemeClr val="tx1"/>
              </a:solidFill>
              <a:latin typeface="Calibri"/>
              <a:ea typeface="Calibri"/>
              <a:cs typeface="Arial"/>
            </a:endParaRPr>
          </a:p>
          <a:p>
            <a:pPr algn="r" rtl="1">
              <a:lnSpc>
                <a:spcPct val="150000"/>
              </a:lnSpc>
              <a:spcAft>
                <a:spcPts val="0"/>
              </a:spcAft>
            </a:pPr>
            <a:r>
              <a:rPr lang="ar-SA" sz="2400" b="1" dirty="0">
                <a:solidFill>
                  <a:schemeClr val="tx1"/>
                </a:solidFill>
                <a:latin typeface="Calibri"/>
                <a:ea typeface="Times New Roman"/>
                <a:cs typeface="Sakkal Majalla"/>
              </a:rPr>
              <a:t>5- تطوير التقنية الحديثة لخدمات الفئات الخاصة (استخدام اجهزة الابصار والسمع والحركة ) </a:t>
            </a:r>
            <a:endParaRPr lang="en-US" sz="2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84082545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3999" cy="6858000"/>
          </a:xfrm>
        </p:spPr>
        <p:txBody>
          <a:bodyPr>
            <a:normAutofit/>
          </a:bodyPr>
          <a:lstStyle/>
          <a:p>
            <a:endParaRPr lang="ar-EG" dirty="0"/>
          </a:p>
        </p:txBody>
      </p:sp>
      <p:sp>
        <p:nvSpPr>
          <p:cNvPr id="2" name="Rectangle 1"/>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chemeClr val="accent6">
                    <a:lumMod val="50000"/>
                  </a:schemeClr>
                </a:solidFill>
                <a:latin typeface="Calibri"/>
                <a:ea typeface="Times New Roman"/>
                <a:cs typeface="Sakkal Majalla"/>
              </a:rPr>
              <a:t>6- تطوير الهيكل التنظيمي للأمانة العامة للتربية الخاصة واستحداث ادارات جديدة . </a:t>
            </a:r>
            <a:endParaRPr lang="en-US" sz="1400" dirty="0">
              <a:solidFill>
                <a:schemeClr val="accent6">
                  <a:lumMod val="50000"/>
                </a:schemeClr>
              </a:solidFill>
              <a:latin typeface="Calibri"/>
              <a:ea typeface="Calibri"/>
              <a:cs typeface="Arial"/>
            </a:endParaRPr>
          </a:p>
          <a:p>
            <a:pPr algn="r" rtl="1">
              <a:lnSpc>
                <a:spcPct val="150000"/>
              </a:lnSpc>
              <a:spcAft>
                <a:spcPts val="0"/>
              </a:spcAft>
            </a:pPr>
            <a:r>
              <a:rPr lang="ar-SA" sz="2800" b="1" dirty="0">
                <a:solidFill>
                  <a:schemeClr val="accent6">
                    <a:lumMod val="50000"/>
                  </a:schemeClr>
                </a:solidFill>
                <a:latin typeface="Calibri"/>
                <a:ea typeface="Times New Roman"/>
                <a:cs typeface="Sakkal Majalla"/>
              </a:rPr>
              <a:t>7- دراسة اللوائح القائمة وتطويرها وإعداد لوائح جديدة للبرامج المستقبلية .</a:t>
            </a:r>
            <a:endParaRPr lang="en-US" sz="1400" dirty="0">
              <a:solidFill>
                <a:schemeClr val="accent6">
                  <a:lumMod val="50000"/>
                </a:schemeClr>
              </a:solidFill>
              <a:latin typeface="Calibri"/>
              <a:ea typeface="Calibri"/>
              <a:cs typeface="Arial"/>
            </a:endParaRPr>
          </a:p>
          <a:p>
            <a:pPr algn="r" rtl="1">
              <a:lnSpc>
                <a:spcPct val="150000"/>
              </a:lnSpc>
              <a:spcAft>
                <a:spcPts val="0"/>
              </a:spcAft>
            </a:pPr>
            <a:r>
              <a:rPr lang="ar-SA" sz="2800" b="1" dirty="0">
                <a:solidFill>
                  <a:schemeClr val="accent6">
                    <a:lumMod val="50000"/>
                  </a:schemeClr>
                </a:solidFill>
                <a:latin typeface="Calibri"/>
                <a:ea typeface="Times New Roman"/>
                <a:cs typeface="Sakkal Majalla"/>
              </a:rPr>
              <a:t>8- تفعيل دور اقسام التربية الخاصة في الادارات التعليمية عن طريق تزويدها بالكوادر البشرية والتجهيزات .</a:t>
            </a:r>
            <a:endParaRPr lang="en-US" sz="1400" dirty="0">
              <a:solidFill>
                <a:schemeClr val="accent6">
                  <a:lumMod val="50000"/>
                </a:schemeClr>
              </a:solidFill>
              <a:latin typeface="Calibri"/>
              <a:ea typeface="Calibri"/>
              <a:cs typeface="Arial"/>
            </a:endParaRPr>
          </a:p>
          <a:p>
            <a:pPr algn="r" rtl="1">
              <a:lnSpc>
                <a:spcPct val="150000"/>
              </a:lnSpc>
              <a:spcAft>
                <a:spcPts val="0"/>
              </a:spcAft>
            </a:pPr>
            <a:r>
              <a:rPr lang="ar-SA" sz="2800" b="1" dirty="0">
                <a:solidFill>
                  <a:schemeClr val="accent6">
                    <a:lumMod val="50000"/>
                  </a:schemeClr>
                </a:solidFill>
                <a:latin typeface="Calibri"/>
                <a:ea typeface="Times New Roman"/>
                <a:cs typeface="Sakkal Majalla"/>
              </a:rPr>
              <a:t>9- تفعيل دور البحث العملي في مجال التربية الخاصة .</a:t>
            </a:r>
            <a:endParaRPr lang="en-US" sz="1400" dirty="0">
              <a:solidFill>
                <a:schemeClr val="accent6">
                  <a:lumMod val="50000"/>
                </a:schemeClr>
              </a:solidFill>
              <a:latin typeface="Calibri"/>
              <a:ea typeface="Calibri"/>
              <a:cs typeface="Arial"/>
            </a:endParaRPr>
          </a:p>
          <a:p>
            <a:pPr algn="r" rtl="1"/>
            <a:r>
              <a:rPr lang="ar-SA" sz="2800" b="1" dirty="0">
                <a:solidFill>
                  <a:schemeClr val="accent6">
                    <a:lumMod val="50000"/>
                  </a:schemeClr>
                </a:solidFill>
                <a:ea typeface="Times New Roman"/>
                <a:cs typeface="Sakkal Majalla"/>
              </a:rPr>
              <a:t>10- التعاون والتنسيق مع الجهات ذات العلاقة </a:t>
            </a:r>
            <a:endParaRPr lang="en-US" sz="1200" dirty="0">
              <a:solidFill>
                <a:schemeClr val="accent6">
                  <a:lumMod val="50000"/>
                </a:schemeClr>
              </a:solidFill>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133390484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7286" y="457200"/>
            <a:ext cx="8534400" cy="609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chemeClr val="bg2"/>
                </a:solidFill>
                <a:latin typeface="Sakkal Majalla" pitchFamily="2" charset="-78"/>
                <a:ea typeface="Times New Roman"/>
                <a:cs typeface="Sakkal Majalla" pitchFamily="2" charset="-78"/>
              </a:rPr>
              <a:t>ايجابيات الدمج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يعطي نتائج أفضل من حيث التحصيل العلمي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أقل تكلفه مادية من مدارس التربيه الخاصة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يساعد اعداد الطلاب المعوقين في المدارس العادية على التطبع الاجتماعي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تحسين المواقف النفسيه ازاء الإعاقة وتطوير العلاقات الاجتماعية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يمكن الاستفادة من الخدمات الصحية والاجتماعية الموجودة في نطاق العمل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يزداد تفاعل المعاق مع العاديين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يكتسب المعاق مهارات جديدة داخل فصول الدمج مما يجعله يشعر بالثقة بالنفس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يساعد الطفل العادي علي تقبل المعاق .</a:t>
            </a: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 لعب الطفل المعاق مع الطفل العادي يشجع المعاق على الكفاح </a:t>
            </a:r>
            <a:endParaRPr lang="en-US" sz="1200" dirty="0">
              <a:solidFill>
                <a:schemeClr val="tx1"/>
              </a:solidFill>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1964510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1000" y="0"/>
            <a:ext cx="8382000" cy="6629400"/>
          </a:xfrm>
          <a:prstGeom prst="roundRect">
            <a:avLst/>
          </a:prstGeom>
        </p:spPr>
        <p:style>
          <a:lnRef idx="2">
            <a:schemeClr val="accent5"/>
          </a:lnRef>
          <a:fillRef idx="1">
            <a:schemeClr val="lt1"/>
          </a:fillRef>
          <a:effectRef idx="0">
            <a:schemeClr val="accent5"/>
          </a:effectRef>
          <a:fontRef idx="minor">
            <a:schemeClr val="dk1"/>
          </a:fontRef>
        </p:style>
        <p:txBody>
          <a:bodyPr rtlCol="1" anchor="ctr"/>
          <a:lstStyle/>
          <a:p>
            <a:pPr algn="just" rtl="1">
              <a:lnSpc>
                <a:spcPct val="150000"/>
              </a:lnSpc>
              <a:spcAft>
                <a:spcPts val="0"/>
              </a:spcAft>
            </a:pPr>
            <a:r>
              <a:rPr lang="ar-SA" sz="3200" b="1" dirty="0">
                <a:solidFill>
                  <a:srgbClr val="FF0000"/>
                </a:solidFill>
                <a:latin typeface="Sakkal Majalla" pitchFamily="2" charset="-78"/>
                <a:ea typeface="Calibri"/>
                <a:cs typeface="Sakkal Majalla" pitchFamily="2" charset="-78"/>
              </a:rPr>
              <a:t>الفئات الخاصة: </a:t>
            </a:r>
            <a:endParaRPr lang="en-US" sz="1400" dirty="0">
              <a:latin typeface="Sakkal Majalla" pitchFamily="2" charset="-78"/>
              <a:ea typeface="Calibri"/>
              <a:cs typeface="Sakkal Majalla" pitchFamily="2" charset="-78"/>
            </a:endParaRPr>
          </a:p>
          <a:p>
            <a:pPr algn="just" rtl="1">
              <a:lnSpc>
                <a:spcPct val="150000"/>
              </a:lnSpc>
              <a:spcAft>
                <a:spcPts val="0"/>
              </a:spcAft>
            </a:pPr>
            <a:r>
              <a:rPr lang="ar-SA" sz="2800" b="1" dirty="0">
                <a:latin typeface="Sakkal Majalla" pitchFamily="2" charset="-78"/>
                <a:ea typeface="Calibri"/>
                <a:cs typeface="Sakkal Majalla" pitchFamily="2" charset="-78"/>
              </a:rPr>
              <a:t>ويدل هذا المصطلح على أن المجتمع يتكون من عدة فئات ومن بينها فئات تتفرد بخصوصية معينة،وذلك يعني أن المصطلحان السابقان مترادفان</a:t>
            </a:r>
            <a:r>
              <a:rPr lang="en-US" sz="2800" b="1" dirty="0">
                <a:latin typeface="Sakkal Majalla" pitchFamily="2" charset="-78"/>
                <a:ea typeface="Calibri"/>
                <a:cs typeface="Sakkal Majalla" pitchFamily="2" charset="-78"/>
              </a:rPr>
              <a:t>.</a:t>
            </a:r>
            <a:endParaRPr lang="en-US" sz="1400" dirty="0">
              <a:latin typeface="Sakkal Majalla" pitchFamily="2" charset="-78"/>
              <a:ea typeface="Calibri"/>
              <a:cs typeface="Sakkal Majalla" pitchFamily="2" charset="-78"/>
            </a:endParaRPr>
          </a:p>
          <a:p>
            <a:pPr algn="just" rtl="1">
              <a:lnSpc>
                <a:spcPct val="150000"/>
              </a:lnSpc>
              <a:spcAft>
                <a:spcPts val="0"/>
              </a:spcAft>
            </a:pPr>
            <a:r>
              <a:rPr lang="en-US" sz="3200" b="1" dirty="0">
                <a:solidFill>
                  <a:srgbClr val="FF0000"/>
                </a:solidFill>
                <a:latin typeface="Sakkal Majalla" pitchFamily="2" charset="-78"/>
                <a:ea typeface="Calibri"/>
                <a:cs typeface="Sakkal Majalla" pitchFamily="2" charset="-78"/>
              </a:rPr>
              <a:t>- </a:t>
            </a:r>
            <a:r>
              <a:rPr lang="ar-SA" sz="3200" b="1" dirty="0">
                <a:solidFill>
                  <a:srgbClr val="FF0000"/>
                </a:solidFill>
                <a:latin typeface="Sakkal Majalla" pitchFamily="2" charset="-78"/>
                <a:ea typeface="Calibri"/>
                <a:cs typeface="Sakkal Majalla" pitchFamily="2" charset="-78"/>
              </a:rPr>
              <a:t>الأفراد غير العاديين: </a:t>
            </a:r>
            <a:endParaRPr lang="en-US" sz="1400" dirty="0">
              <a:latin typeface="Sakkal Majalla" pitchFamily="2" charset="-78"/>
              <a:ea typeface="Calibri"/>
              <a:cs typeface="Sakkal Majalla" pitchFamily="2" charset="-78"/>
            </a:endParaRPr>
          </a:p>
          <a:p>
            <a:pPr algn="r" rtl="1"/>
            <a:r>
              <a:rPr lang="ar-SA" sz="2800" b="1" dirty="0">
                <a:latin typeface="Sakkal Majalla" pitchFamily="2" charset="-78"/>
                <a:ea typeface="Calibri"/>
                <a:cs typeface="Sakkal Majalla" pitchFamily="2" charset="-78"/>
              </a:rPr>
              <a:t>غالبا ما يطلق هذا المصطلح على الأطفال الذين يختلفون عن أقرانهم،إما في قدراتهم العقلية أو الحسية أو الجسمية أو التواصلية</a:t>
            </a:r>
            <a:r>
              <a:rPr lang="en-US" sz="2800" b="1" dirty="0">
                <a:latin typeface="Sakkal Majalla" pitchFamily="2" charset="-78"/>
                <a:ea typeface="Calibri"/>
                <a:cs typeface="Sakkal Majalla" pitchFamily="2" charset="-78"/>
              </a:rPr>
              <a:t> ... </a:t>
            </a:r>
            <a:r>
              <a:rPr lang="ar-SA" sz="2800" b="1" dirty="0">
                <a:latin typeface="Sakkal Majalla" pitchFamily="2" charset="-78"/>
                <a:ea typeface="Calibri"/>
                <a:cs typeface="Sakkal Majalla" pitchFamily="2" charset="-78"/>
              </a:rPr>
              <a:t>إلخ، وهذا الإختلاف يتطلب برامج لسد إحتياجاتهم،وهذا المصطلح مرادف للمصطلحين السابقين،إلاّ أنه يستخدم غالبا مع الأطفال</a:t>
            </a:r>
            <a:endParaRPr lang="ar-EG" b="1" dirty="0">
              <a:solidFill>
                <a:schemeClr val="tx2">
                  <a:lumMod val="50000"/>
                </a:schemeClr>
              </a:solidFill>
              <a:latin typeface="Sakkal Majalla" pitchFamily="2" charset="-78"/>
              <a:cs typeface="Sakkal Majalla" pitchFamily="2" charset="-78"/>
            </a:endParaRPr>
          </a:p>
        </p:txBody>
      </p:sp>
    </p:spTree>
    <p:extLst>
      <p:ext uri="{BB962C8B-B14F-4D97-AF65-F5344CB8AC3E}">
        <p14:creationId xmlns:p14="http://schemas.microsoft.com/office/powerpoint/2010/main" val="272354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ounded Rectangle 5"/>
          <p:cNvSpPr/>
          <p:nvPr/>
        </p:nvSpPr>
        <p:spPr>
          <a:xfrm>
            <a:off x="4114800" y="0"/>
            <a:ext cx="5029200" cy="67056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2400" b="1" dirty="0">
                <a:ea typeface="Calibri"/>
                <a:cs typeface="Sakkal Majalla"/>
              </a:rPr>
              <a:t>وتختلف الإحتياجات الخاصة من حيث درجة شدتها، فالأشخاص الذين يعانون من حالات التوحد أو متلازمة داون أو عسر القراءة أو العمى أو قصور الإنتباه وفرط الحركة أو التليف الكيسي على سبيل المثال، يمكن إدراجهم ضمن قائمة ذوي الإحتياجات الخاصة، ومع ذلك يمكن أن يضم مفهوم الإحتياجات الخاصة كذلك الشفة أو الحنك المشقوق أو وحمات الولادة الخمرية أو الولادة بدون وجود أحد الأطراف</a:t>
            </a:r>
            <a:endParaRPr lang="en-US" sz="2400" dirty="0">
              <a:effectLst/>
              <a:latin typeface="Calibri"/>
              <a:ea typeface="Calibri"/>
              <a:cs typeface="Arial"/>
            </a:endParaRPr>
          </a:p>
        </p:txBody>
      </p:sp>
    </p:spTree>
    <p:extLst>
      <p:ext uri="{BB962C8B-B14F-4D97-AF65-F5344CB8AC3E}">
        <p14:creationId xmlns:p14="http://schemas.microsoft.com/office/powerpoint/2010/main" val="4004620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733800" y="304800"/>
            <a:ext cx="5029200" cy="6248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1000"/>
              </a:spcAft>
            </a:pPr>
            <a:r>
              <a:rPr lang="en-US" sz="3200" b="1" dirty="0">
                <a:solidFill>
                  <a:srgbClr val="984806"/>
                </a:solidFill>
                <a:latin typeface="Sakkal Majalla"/>
                <a:ea typeface="Times New Roman"/>
                <a:cs typeface="Arial"/>
              </a:rPr>
              <a:t> </a:t>
            </a:r>
            <a:r>
              <a:rPr lang="ar-SA" sz="3200" b="1" dirty="0">
                <a:solidFill>
                  <a:srgbClr val="984806"/>
                </a:solidFill>
                <a:latin typeface="Calibri"/>
                <a:ea typeface="Times New Roman"/>
                <a:cs typeface="Sakkal Majalla"/>
              </a:rPr>
              <a:t>صفات ذوي الاحتياجات الخاصة</a:t>
            </a:r>
            <a:r>
              <a:rPr lang="en-US" sz="3200" b="1" dirty="0">
                <a:solidFill>
                  <a:srgbClr val="984806"/>
                </a:solidFill>
                <a:latin typeface="Sakkal Majalla"/>
                <a:ea typeface="Times New Roman"/>
                <a:cs typeface="Arial"/>
              </a:rPr>
              <a:t>.</a:t>
            </a:r>
            <a:endParaRPr lang="en-US" sz="1400" dirty="0">
              <a:latin typeface="Calibri"/>
              <a:ea typeface="Calibri"/>
              <a:cs typeface="Arial"/>
            </a:endParaRPr>
          </a:p>
          <a:p>
            <a:pPr marL="42545" algn="r" rtl="1">
              <a:lnSpc>
                <a:spcPct val="150000"/>
              </a:lnSpc>
              <a:spcAft>
                <a:spcPts val="1000"/>
              </a:spcAft>
            </a:pPr>
            <a:r>
              <a:rPr lang="ar-SA" sz="2800" b="1" dirty="0">
                <a:latin typeface="Calibri"/>
                <a:ea typeface="Times New Roman"/>
                <a:cs typeface="Sakkal Majalla"/>
              </a:rPr>
              <a:t>يجب ان يكون الشخص يعاني من مَشاكل في وظائف الجسم والهيكل</a:t>
            </a:r>
            <a:r>
              <a:rPr lang="en-US" sz="2800" b="1" dirty="0">
                <a:latin typeface="Sakkal Majalla"/>
                <a:ea typeface="Times New Roman"/>
                <a:cs typeface="Arial"/>
              </a:rPr>
              <a:t>.</a:t>
            </a:r>
            <a:br>
              <a:rPr lang="en-US" sz="2800" b="1" dirty="0">
                <a:latin typeface="Sakkal Majalla"/>
                <a:ea typeface="Times New Roman"/>
                <a:cs typeface="Arial"/>
              </a:rPr>
            </a:br>
            <a:r>
              <a:rPr lang="ar-BH" sz="2800" dirty="0">
                <a:latin typeface="Times New Roman"/>
                <a:ea typeface="Calibri"/>
                <a:cs typeface="AL-Mohanad Bold"/>
              </a:rPr>
              <a:t>ان تكون لديه صعوبة في الحركة والقيام بالأنشطة</a:t>
            </a:r>
            <a:r>
              <a:rPr lang="en-US" sz="2800" dirty="0">
                <a:latin typeface="Times New Roman"/>
                <a:ea typeface="Calibri"/>
                <a:cs typeface="AL-Mohanad Bold"/>
              </a:rPr>
              <a:t>.</a:t>
            </a:r>
            <a:br>
              <a:rPr lang="en-US" sz="2800" dirty="0">
                <a:latin typeface="Times New Roman"/>
                <a:ea typeface="Calibri"/>
                <a:cs typeface="AL-Mohanad Bold"/>
              </a:rPr>
            </a:br>
            <a:r>
              <a:rPr lang="en-US" sz="2800" b="1" dirty="0">
                <a:latin typeface="Sakkal Majalla"/>
                <a:ea typeface="Times New Roman"/>
                <a:cs typeface="Arial"/>
              </a:rPr>
              <a:t> </a:t>
            </a:r>
            <a:r>
              <a:rPr lang="ar-SA" sz="2800" b="1" dirty="0">
                <a:latin typeface="Calibri"/>
                <a:ea typeface="Times New Roman"/>
                <a:cs typeface="Sakkal Majalla"/>
              </a:rPr>
              <a:t>كذالك وجود عوائقَ تحول دون المُشاركة الطبيعيّة في الحياة</a:t>
            </a:r>
            <a:r>
              <a:rPr lang="en-US" sz="2800" b="1" dirty="0">
                <a:latin typeface="Sakkal Majalla"/>
                <a:ea typeface="Times New Roman"/>
                <a:cs typeface="Arial"/>
              </a:rPr>
              <a:t>.</a:t>
            </a:r>
            <a:endParaRPr lang="en-US" sz="1400" dirty="0">
              <a:effectLst/>
              <a:latin typeface="Calibri"/>
              <a:ea typeface="Calibri"/>
              <a:cs typeface="Aria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1981200"/>
            <a:ext cx="2514600" cy="2514600"/>
          </a:xfrm>
          <a:prstGeom prst="rect">
            <a:avLst/>
          </a:prstGeom>
        </p:spPr>
      </p:pic>
    </p:spTree>
    <p:extLst>
      <p:ext uri="{BB962C8B-B14F-4D97-AF65-F5344CB8AC3E}">
        <p14:creationId xmlns:p14="http://schemas.microsoft.com/office/powerpoint/2010/main" val="2452068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2571" y="-21771"/>
            <a:ext cx="52578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1000"/>
              </a:spcAft>
            </a:pPr>
            <a:r>
              <a:rPr lang="ar-SA" sz="2400" b="1" dirty="0">
                <a:latin typeface="Calibri"/>
                <a:ea typeface="Times New Roman"/>
                <a:cs typeface="Sakkal Majalla"/>
              </a:rPr>
              <a:t>ذوي الاحتياجات الخاصة </a:t>
            </a:r>
            <a:endParaRPr lang="en-US" sz="1200" dirty="0">
              <a:latin typeface="Calibri"/>
              <a:ea typeface="Calibri"/>
              <a:cs typeface="Arial"/>
            </a:endParaRPr>
          </a:p>
          <a:p>
            <a:pPr algn="r" rtl="1">
              <a:lnSpc>
                <a:spcPct val="150000"/>
              </a:lnSpc>
              <a:spcAft>
                <a:spcPts val="1000"/>
              </a:spcAft>
            </a:pPr>
            <a:r>
              <a:rPr lang="ar-SA" sz="2400" b="1" dirty="0">
                <a:latin typeface="Calibri"/>
                <a:ea typeface="Times New Roman"/>
                <a:cs typeface="Sakkal Majalla"/>
              </a:rPr>
              <a:t>يقال على الشّخص بأنّه من ( ذوي الاحتياجات الخاصة ) نتيجةَ وجود اضطرابات تُقسم إلى عدّة أنواعو منها</a:t>
            </a:r>
            <a:r>
              <a:rPr lang="en-US" sz="2400" b="1" dirty="0">
                <a:latin typeface="Sakkal Majalla"/>
                <a:ea typeface="Times New Roman"/>
                <a:cs typeface="Arial"/>
              </a:rPr>
              <a:t>:</a:t>
            </a:r>
            <a:endParaRPr lang="en-US" sz="1200" dirty="0">
              <a:latin typeface="Calibri"/>
              <a:ea typeface="Calibri"/>
              <a:cs typeface="Arial"/>
            </a:endParaRPr>
          </a:p>
          <a:p>
            <a:pPr algn="r" rtl="1"/>
            <a:r>
              <a:rPr lang="en-US" sz="2400" b="1" dirty="0">
                <a:latin typeface="Sakkal Majalla"/>
                <a:ea typeface="Times New Roman"/>
              </a:rPr>
              <a:t>– </a:t>
            </a:r>
            <a:r>
              <a:rPr lang="ar-SA" sz="2400" b="1" dirty="0">
                <a:latin typeface="Sakkal Majalla" pitchFamily="2" charset="-78"/>
                <a:ea typeface="Times New Roman"/>
                <a:cs typeface="Sakkal Majalla" pitchFamily="2" charset="-78"/>
              </a:rPr>
              <a:t>اضطرابات جسديّة</a:t>
            </a:r>
            <a:r>
              <a:rPr lang="en-US" sz="2400" b="1" dirty="0">
                <a:latin typeface="Sakkal Majalla" pitchFamily="2" charset="-78"/>
                <a:ea typeface="Times New Roman"/>
                <a:cs typeface="Sakkal Majalla" pitchFamily="2" charset="-78"/>
              </a:rPr>
              <a:t>.</a:t>
            </a:r>
            <a:br>
              <a:rPr lang="en-US" sz="2400" b="1" dirty="0">
                <a:latin typeface="Sakkal Majalla" pitchFamily="2" charset="-78"/>
                <a:ea typeface="Times New Roman"/>
                <a:cs typeface="Sakkal Majalla" pitchFamily="2" charset="-78"/>
              </a:rPr>
            </a:br>
            <a:r>
              <a:rPr lang="en-US" sz="2400" b="1" dirty="0">
                <a:latin typeface="Sakkal Majalla" pitchFamily="2" charset="-78"/>
                <a:ea typeface="Times New Roman"/>
                <a:cs typeface="Sakkal Majalla" pitchFamily="2" charset="-78"/>
              </a:rPr>
              <a:t>– </a:t>
            </a:r>
            <a:r>
              <a:rPr lang="ar-SA" sz="2400" b="1" dirty="0">
                <a:latin typeface="Sakkal Majalla" pitchFamily="2" charset="-78"/>
                <a:ea typeface="Times New Roman"/>
                <a:cs typeface="Sakkal Majalla" pitchFamily="2" charset="-78"/>
              </a:rPr>
              <a:t>أو حسيّة</a:t>
            </a:r>
            <a:r>
              <a:rPr lang="en-US" sz="2400" b="1" dirty="0">
                <a:latin typeface="Sakkal Majalla" pitchFamily="2" charset="-78"/>
                <a:ea typeface="Times New Roman"/>
                <a:cs typeface="Sakkal Majalla" pitchFamily="2" charset="-78"/>
              </a:rPr>
              <a:t>.</a:t>
            </a:r>
            <a:br>
              <a:rPr lang="en-US" sz="2400" b="1" dirty="0">
                <a:latin typeface="Sakkal Majalla" pitchFamily="2" charset="-78"/>
                <a:ea typeface="Times New Roman"/>
                <a:cs typeface="Sakkal Majalla" pitchFamily="2" charset="-78"/>
              </a:rPr>
            </a:br>
            <a:r>
              <a:rPr lang="en-US" sz="2400" b="1" dirty="0">
                <a:latin typeface="Sakkal Majalla" pitchFamily="2" charset="-78"/>
                <a:ea typeface="Times New Roman"/>
                <a:cs typeface="Sakkal Majalla" pitchFamily="2" charset="-78"/>
              </a:rPr>
              <a:t>– </a:t>
            </a:r>
            <a:r>
              <a:rPr lang="ar-SA" sz="2400" b="1" dirty="0">
                <a:latin typeface="Sakkal Majalla" pitchFamily="2" charset="-78"/>
                <a:ea typeface="Times New Roman"/>
                <a:cs typeface="Sakkal Majalla" pitchFamily="2" charset="-78"/>
              </a:rPr>
              <a:t>أو نفسيّة</a:t>
            </a:r>
            <a:r>
              <a:rPr lang="en-US" sz="2400" b="1" dirty="0">
                <a:latin typeface="Sakkal Majalla" pitchFamily="2" charset="-78"/>
                <a:ea typeface="Times New Roman"/>
                <a:cs typeface="Sakkal Majalla" pitchFamily="2" charset="-78"/>
              </a:rPr>
              <a:t>.</a:t>
            </a:r>
            <a:br>
              <a:rPr lang="en-US" sz="2400" b="1" dirty="0">
                <a:latin typeface="Sakkal Majalla" pitchFamily="2" charset="-78"/>
                <a:ea typeface="Times New Roman"/>
                <a:cs typeface="Sakkal Majalla" pitchFamily="2" charset="-78"/>
              </a:rPr>
            </a:br>
            <a:r>
              <a:rPr lang="en-US" sz="2400" b="1" dirty="0">
                <a:latin typeface="Sakkal Majalla" pitchFamily="2" charset="-78"/>
                <a:ea typeface="Times New Roman"/>
                <a:cs typeface="Sakkal Majalla" pitchFamily="2" charset="-78"/>
              </a:rPr>
              <a:t>– </a:t>
            </a:r>
            <a:r>
              <a:rPr lang="ar-SA" sz="2400" b="1" dirty="0">
                <a:latin typeface="Sakkal Majalla" pitchFamily="2" charset="-78"/>
                <a:ea typeface="Times New Roman"/>
                <a:cs typeface="Sakkal Majalla" pitchFamily="2" charset="-78"/>
              </a:rPr>
              <a:t>أو عصبيّة وفكريّة</a:t>
            </a:r>
            <a:endParaRPr lang="en-US" sz="24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1110579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657600" y="228600"/>
            <a:ext cx="5334000" cy="64008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1000"/>
              </a:spcAft>
            </a:pPr>
            <a:r>
              <a:rPr lang="en-US" sz="3600" b="1" dirty="0">
                <a:solidFill>
                  <a:srgbClr val="984806"/>
                </a:solidFill>
                <a:latin typeface="Sakkal Majalla" pitchFamily="2" charset="-78"/>
                <a:ea typeface="Times New Roman"/>
                <a:cs typeface="Sakkal Majalla" pitchFamily="2" charset="-78"/>
              </a:rPr>
              <a:t> </a:t>
            </a:r>
            <a:r>
              <a:rPr lang="ar-SA" sz="3600" b="1" dirty="0">
                <a:solidFill>
                  <a:srgbClr val="984806"/>
                </a:solidFill>
                <a:latin typeface="Sakkal Majalla" pitchFamily="2" charset="-78"/>
                <a:ea typeface="Times New Roman"/>
                <a:cs typeface="Sakkal Majalla" pitchFamily="2" charset="-78"/>
              </a:rPr>
              <a:t>اسباب انواع الاعاقات</a:t>
            </a:r>
            <a:r>
              <a:rPr lang="en-US" sz="3600" b="1" dirty="0">
                <a:solidFill>
                  <a:srgbClr val="984806"/>
                </a:solidFill>
                <a:latin typeface="Sakkal Majalla" pitchFamily="2" charset="-78"/>
                <a:ea typeface="Times New Roman"/>
                <a:cs typeface="Sakkal Majalla" pitchFamily="2" charset="-78"/>
              </a:rPr>
              <a:t>.</a:t>
            </a:r>
            <a:endParaRPr lang="en-US" sz="1600" dirty="0">
              <a:latin typeface="Sakkal Majalla" pitchFamily="2" charset="-78"/>
              <a:ea typeface="Calibri"/>
              <a:cs typeface="Sakkal Majalla" pitchFamily="2" charset="-78"/>
            </a:endParaRPr>
          </a:p>
          <a:p>
            <a:pPr algn="r" rtl="1">
              <a:lnSpc>
                <a:spcPct val="150000"/>
              </a:lnSpc>
              <a:spcAft>
                <a:spcPts val="1000"/>
              </a:spcAft>
            </a:pPr>
            <a:r>
              <a:rPr lang="en-US" sz="3200" b="1" dirty="0">
                <a:solidFill>
                  <a:srgbClr val="984806"/>
                </a:solidFill>
                <a:latin typeface="Sakkal Majalla" pitchFamily="2" charset="-78"/>
                <a:ea typeface="Times New Roman"/>
                <a:cs typeface="Sakkal Majalla" pitchFamily="2" charset="-78"/>
              </a:rPr>
              <a:t>* </a:t>
            </a:r>
            <a:r>
              <a:rPr lang="ar-SA" sz="3200" b="1" dirty="0">
                <a:solidFill>
                  <a:srgbClr val="984806"/>
                </a:solidFill>
                <a:latin typeface="Sakkal Majalla" pitchFamily="2" charset="-78"/>
                <a:ea typeface="Times New Roman"/>
                <a:cs typeface="Sakkal Majalla" pitchFamily="2" charset="-78"/>
              </a:rPr>
              <a:t>الاعاقة الجسدية</a:t>
            </a:r>
            <a:r>
              <a:rPr lang="en-US" sz="3200" b="1" dirty="0">
                <a:solidFill>
                  <a:srgbClr val="984806"/>
                </a:solidFill>
                <a:latin typeface="Sakkal Majalla" pitchFamily="2" charset="-78"/>
                <a:ea typeface="Times New Roman"/>
                <a:cs typeface="Sakkal Majalla" pitchFamily="2" charset="-78"/>
              </a:rPr>
              <a:t>:</a:t>
            </a:r>
            <a:endParaRPr lang="en-US" sz="1600" dirty="0">
              <a:latin typeface="Sakkal Majalla" pitchFamily="2" charset="-78"/>
              <a:ea typeface="Calibri"/>
              <a:cs typeface="Sakkal Majalla" pitchFamily="2" charset="-78"/>
            </a:endParaRPr>
          </a:p>
          <a:p>
            <a:pPr algn="r" rtl="1"/>
            <a:r>
              <a:rPr lang="ar-SA" sz="2400" b="1" dirty="0">
                <a:latin typeface="Sakkal Majalla" pitchFamily="2" charset="-78"/>
                <a:ea typeface="Times New Roman"/>
                <a:cs typeface="Sakkal Majalla" pitchFamily="2" charset="-78"/>
              </a:rPr>
              <a:t>و تعد أكثر أنواع الإعاقات انتشاراً هي الإعاقة الجسديّة يليها في المقام الثّاني الإعاقة الذهنيّة والحسيّة، اذ يعود سببها غالباً إلى وجود مشاكل متعددة في عمل الجهاز (الدوريّ، أو التنفسيّ، أو العضليّ، أو العصبيّ </a:t>
            </a:r>
            <a:r>
              <a:rPr lang="en-US" sz="2400" b="1" dirty="0">
                <a:latin typeface="Sakkal Majalla" pitchFamily="2" charset="-78"/>
                <a:ea typeface="Times New Roman"/>
                <a:cs typeface="Sakkal Majalla" pitchFamily="2" charset="-78"/>
              </a:rPr>
              <a:t>)</a:t>
            </a:r>
            <a:r>
              <a:rPr lang="ar-SA" sz="2400" b="1" dirty="0">
                <a:latin typeface="Sakkal Majalla" pitchFamily="2" charset="-78"/>
                <a:ea typeface="Times New Roman"/>
                <a:cs typeface="Sakkal Majalla" pitchFamily="2" charset="-78"/>
              </a:rPr>
              <a:t>، كما انه يُصاحبها ضعفٌ في السّمع والبصر</a:t>
            </a:r>
            <a:endParaRPr lang="en-US" sz="2400" dirty="0">
              <a:effectLst/>
              <a:latin typeface="Sakkal Majalla" pitchFamily="2" charset="-78"/>
              <a:ea typeface="Calibri"/>
              <a:cs typeface="Sakkal Majalla"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438400"/>
            <a:ext cx="2971800" cy="1543050"/>
          </a:xfrm>
          <a:prstGeom prst="rect">
            <a:avLst/>
          </a:prstGeom>
        </p:spPr>
      </p:pic>
    </p:spTree>
    <p:extLst>
      <p:ext uri="{BB962C8B-B14F-4D97-AF65-F5344CB8AC3E}">
        <p14:creationId xmlns:p14="http://schemas.microsoft.com/office/powerpoint/2010/main" val="3784828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 name="مستطيل مستدير الزوايا 16">
            <a:extLst>
              <a:ext uri="{FF2B5EF4-FFF2-40B4-BE49-F238E27FC236}">
                <a16:creationId xmlns:a16="http://schemas.microsoft.com/office/drawing/2014/main" xmlns="" id="{5BAFC42C-8224-4633-A5B9-1D036C489311}"/>
              </a:ext>
            </a:extLst>
          </p:cNvPr>
          <p:cNvSpPr/>
          <p:nvPr/>
        </p:nvSpPr>
        <p:spPr>
          <a:xfrm>
            <a:off x="1302671" y="207339"/>
            <a:ext cx="6249572" cy="106427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قواعد عامة قبل البدء بالدورة</a:t>
            </a:r>
          </a:p>
        </p:txBody>
      </p:sp>
      <p:pic>
        <p:nvPicPr>
          <p:cNvPr id="93" name="Picture 20" descr="http://thumb1.shutterstock.com/photos/thumb_large/739834/174129590.jpg">
            <a:extLst>
              <a:ext uri="{FF2B5EF4-FFF2-40B4-BE49-F238E27FC236}">
                <a16:creationId xmlns:a16="http://schemas.microsoft.com/office/drawing/2014/main" xmlns="" id="{DB47934C-7B3D-46F2-B54A-AD05BA615EAD}"/>
              </a:ext>
            </a:extLst>
          </p:cNvPr>
          <p:cNvPicPr>
            <a:picLocks noChangeAspect="1"/>
          </p:cNvPicPr>
          <p:nvPr/>
        </p:nvPicPr>
        <p:blipFill>
          <a:blip r:embed="rId3"/>
          <a:srcRect r="9386"/>
          <a:stretch>
            <a:fillRect/>
          </a:stretch>
        </p:blipFill>
        <p:spPr>
          <a:xfrm>
            <a:off x="3947495" y="1613816"/>
            <a:ext cx="1512170" cy="1224134"/>
          </a:xfrm>
          <a:prstGeom prst="rect">
            <a:avLst/>
          </a:prstGeom>
          <a:noFill/>
          <a:ln>
            <a:noFill/>
          </a:ln>
        </p:spPr>
      </p:pic>
      <p:grpSp>
        <p:nvGrpSpPr>
          <p:cNvPr id="94" name="Group 2">
            <a:extLst>
              <a:ext uri="{FF2B5EF4-FFF2-40B4-BE49-F238E27FC236}">
                <a16:creationId xmlns:a16="http://schemas.microsoft.com/office/drawing/2014/main" xmlns="" id="{F61517A9-4AF6-4AA4-991C-1AA21C07E23B}"/>
              </a:ext>
            </a:extLst>
          </p:cNvPr>
          <p:cNvGrpSpPr/>
          <p:nvPr/>
        </p:nvGrpSpPr>
        <p:grpSpPr>
          <a:xfrm>
            <a:off x="6605983" y="1499008"/>
            <a:ext cx="1741986" cy="1269104"/>
            <a:chOff x="7020269" y="1412775"/>
            <a:chExt cx="1741986" cy="1269104"/>
          </a:xfrm>
        </p:grpSpPr>
        <p:graphicFrame>
          <p:nvGraphicFramePr>
            <p:cNvPr id="95" name="Object 3">
              <a:extLst>
                <a:ext uri="{FF2B5EF4-FFF2-40B4-BE49-F238E27FC236}">
                  <a16:creationId xmlns:a16="http://schemas.microsoft.com/office/drawing/2014/main" xmlns="" id="{DBC5F9D0-BD9F-49F2-A398-53B58D9CEE96}"/>
                </a:ext>
              </a:extLst>
            </p:cNvPr>
            <p:cNvGraphicFramePr/>
            <p:nvPr/>
          </p:nvGraphicFramePr>
          <p:xfrm>
            <a:off x="7163647" y="1412775"/>
            <a:ext cx="1555595" cy="1196492"/>
          </p:xfrm>
          <a:graphic>
            <a:graphicData uri="http://schemas.openxmlformats.org/presentationml/2006/ole">
              <mc:AlternateContent xmlns:mc="http://schemas.openxmlformats.org/markup-compatibility/2006">
                <mc:Choice xmlns:v="urn:schemas-microsoft-com:vml" Requires="v">
                  <p:oleObj spid="_x0000_s1186" r:id="rId4" imgW="2461034" imgH="3289426" progId="">
                    <p:embed/>
                  </p:oleObj>
                </mc:Choice>
                <mc:Fallback>
                  <p:oleObj r:id="rId4" imgW="2461034" imgH="3289426" progId="">
                    <p:embed/>
                    <p:pic>
                      <p:nvPicPr>
                        <p:cNvPr id="8" name="Object 3"/>
                        <p:cNvPicPr/>
                        <p:nvPr/>
                      </p:nvPicPr>
                      <p:blipFill>
                        <a:blip r:embed="rId5"/>
                        <a:stretch>
                          <a:fillRect/>
                        </a:stretch>
                      </p:blipFill>
                      <p:spPr>
                        <a:xfrm>
                          <a:off x="7163647" y="1412775"/>
                          <a:ext cx="1555595" cy="1196492"/>
                        </a:xfrm>
                        <a:prstGeom prst="rect">
                          <a:avLst/>
                        </a:prstGeom>
                        <a:noFill/>
                        <a:ln>
                          <a:noFill/>
                        </a:ln>
                      </p:spPr>
                    </p:pic>
                  </p:oleObj>
                </mc:Fallback>
              </mc:AlternateContent>
            </a:graphicData>
          </a:graphic>
        </p:graphicFrame>
        <p:sp>
          <p:nvSpPr>
            <p:cNvPr id="96" name="Freeform 4">
              <a:extLst>
                <a:ext uri="{FF2B5EF4-FFF2-40B4-BE49-F238E27FC236}">
                  <a16:creationId xmlns:a16="http://schemas.microsoft.com/office/drawing/2014/main" xmlns="" id="{C7DDDCEF-826A-49CD-8206-5091502FEF17}"/>
                </a:ext>
              </a:extLst>
            </p:cNvPr>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97" name="Freeform 5">
              <a:extLst>
                <a:ext uri="{FF2B5EF4-FFF2-40B4-BE49-F238E27FC236}">
                  <a16:creationId xmlns:a16="http://schemas.microsoft.com/office/drawing/2014/main" xmlns="" id="{98DD4123-35E0-4ECB-BFFA-2A74C30CF362}"/>
                </a:ext>
              </a:extLst>
            </p:cNvPr>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98" name="مستطيل مستدير الزوايا 17">
            <a:extLst>
              <a:ext uri="{FF2B5EF4-FFF2-40B4-BE49-F238E27FC236}">
                <a16:creationId xmlns:a16="http://schemas.microsoft.com/office/drawing/2014/main" xmlns="" id="{8E90184E-5D67-4E40-B4FA-1818C22F0935}"/>
              </a:ext>
            </a:extLst>
          </p:cNvPr>
          <p:cNvSpPr/>
          <p:nvPr/>
        </p:nvSpPr>
        <p:spPr>
          <a:xfrm>
            <a:off x="6751880" y="3073015"/>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اغلاق الهاتف المحمول</a:t>
            </a:r>
          </a:p>
        </p:txBody>
      </p:sp>
      <p:sp>
        <p:nvSpPr>
          <p:cNvPr id="99" name="مستطيل مستدير الزوايا 69">
            <a:extLst>
              <a:ext uri="{FF2B5EF4-FFF2-40B4-BE49-F238E27FC236}">
                <a16:creationId xmlns:a16="http://schemas.microsoft.com/office/drawing/2014/main" xmlns="" id="{D1449304-5DDC-4151-9E97-E2006F27F615}"/>
              </a:ext>
            </a:extLst>
          </p:cNvPr>
          <p:cNvSpPr/>
          <p:nvPr/>
        </p:nvSpPr>
        <p:spPr>
          <a:xfrm>
            <a:off x="3947495" y="3046058"/>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عدم التحدث الا بعد الاستئذان</a:t>
            </a:r>
          </a:p>
        </p:txBody>
      </p:sp>
      <p:grpSp>
        <p:nvGrpSpPr>
          <p:cNvPr id="100" name="Group 10">
            <a:extLst>
              <a:ext uri="{FF2B5EF4-FFF2-40B4-BE49-F238E27FC236}">
                <a16:creationId xmlns:a16="http://schemas.microsoft.com/office/drawing/2014/main" xmlns="" id="{35E60E85-BF19-42E2-A07D-2472F25C5BFA}"/>
              </a:ext>
            </a:extLst>
          </p:cNvPr>
          <p:cNvGrpSpPr/>
          <p:nvPr/>
        </p:nvGrpSpPr>
        <p:grpSpPr>
          <a:xfrm>
            <a:off x="1302671" y="1607875"/>
            <a:ext cx="1012816" cy="1225552"/>
            <a:chOff x="7524332" y="3645026"/>
            <a:chExt cx="1012816" cy="1225552"/>
          </a:xfrm>
        </p:grpSpPr>
        <p:grpSp>
          <p:nvGrpSpPr>
            <p:cNvPr id="101" name="Group 11">
              <a:extLst>
                <a:ext uri="{FF2B5EF4-FFF2-40B4-BE49-F238E27FC236}">
                  <a16:creationId xmlns:a16="http://schemas.microsoft.com/office/drawing/2014/main" xmlns="" id="{9BDE0F6C-C45E-4952-8485-00A938FD2109}"/>
                </a:ext>
              </a:extLst>
            </p:cNvPr>
            <p:cNvGrpSpPr/>
            <p:nvPr/>
          </p:nvGrpSpPr>
          <p:grpSpPr>
            <a:xfrm>
              <a:off x="8132024" y="4019894"/>
              <a:ext cx="405124" cy="847794"/>
              <a:chOff x="8132024" y="4019894"/>
              <a:chExt cx="405124" cy="847794"/>
            </a:xfrm>
          </p:grpSpPr>
          <p:sp>
            <p:nvSpPr>
              <p:cNvPr id="126" name="Freeform 12">
                <a:extLst>
                  <a:ext uri="{FF2B5EF4-FFF2-40B4-BE49-F238E27FC236}">
                    <a16:creationId xmlns:a16="http://schemas.microsoft.com/office/drawing/2014/main" xmlns="" id="{736CE6DD-F02A-4937-9793-6E293443D39A}"/>
                  </a:ext>
                </a:extLst>
              </p:cNvPr>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7" name="Freeform 13">
                <a:extLst>
                  <a:ext uri="{FF2B5EF4-FFF2-40B4-BE49-F238E27FC236}">
                    <a16:creationId xmlns:a16="http://schemas.microsoft.com/office/drawing/2014/main" xmlns="" id="{17DFFBB4-2560-4A9C-839D-66332F4ABD58}"/>
                  </a:ext>
                </a:extLst>
              </p:cNvPr>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8" name="Freeform 14">
                <a:extLst>
                  <a:ext uri="{FF2B5EF4-FFF2-40B4-BE49-F238E27FC236}">
                    <a16:creationId xmlns:a16="http://schemas.microsoft.com/office/drawing/2014/main" xmlns="" id="{8B026B5A-8330-456E-9589-67951CB46BA1}"/>
                  </a:ext>
                </a:extLst>
              </p:cNvPr>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9" name="Freeform 15">
                <a:extLst>
                  <a:ext uri="{FF2B5EF4-FFF2-40B4-BE49-F238E27FC236}">
                    <a16:creationId xmlns:a16="http://schemas.microsoft.com/office/drawing/2014/main" xmlns="" id="{395225FD-EF81-45E9-8E32-63BCF5DE46B4}"/>
                  </a:ext>
                </a:extLst>
              </p:cNvPr>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0" name="Freeform 16">
                <a:extLst>
                  <a:ext uri="{FF2B5EF4-FFF2-40B4-BE49-F238E27FC236}">
                    <a16:creationId xmlns:a16="http://schemas.microsoft.com/office/drawing/2014/main" xmlns="" id="{63940A9B-3168-4458-824A-306A491A41AC}"/>
                  </a:ext>
                </a:extLst>
              </p:cNvPr>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1" name="Freeform 17">
                <a:extLst>
                  <a:ext uri="{FF2B5EF4-FFF2-40B4-BE49-F238E27FC236}">
                    <a16:creationId xmlns:a16="http://schemas.microsoft.com/office/drawing/2014/main" xmlns="" id="{9D5AE3E1-A905-46BF-B527-CDD16513ED52}"/>
                  </a:ext>
                </a:extLst>
              </p:cNvPr>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2" name="Freeform 18">
                <a:extLst>
                  <a:ext uri="{FF2B5EF4-FFF2-40B4-BE49-F238E27FC236}">
                    <a16:creationId xmlns:a16="http://schemas.microsoft.com/office/drawing/2014/main" xmlns="" id="{63683142-CF40-4108-9D4A-EA666D80092F}"/>
                  </a:ext>
                </a:extLst>
              </p:cNvPr>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3" name="Freeform 19">
                <a:extLst>
                  <a:ext uri="{FF2B5EF4-FFF2-40B4-BE49-F238E27FC236}">
                    <a16:creationId xmlns:a16="http://schemas.microsoft.com/office/drawing/2014/main" xmlns="" id="{F5C38228-2E69-46AD-9322-FA540C1FDE0F}"/>
                  </a:ext>
                </a:extLst>
              </p:cNvPr>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4" name="Freeform 20">
                <a:extLst>
                  <a:ext uri="{FF2B5EF4-FFF2-40B4-BE49-F238E27FC236}">
                    <a16:creationId xmlns:a16="http://schemas.microsoft.com/office/drawing/2014/main" xmlns="" id="{6F35694D-9853-4C53-8B37-655A9C43114B}"/>
                  </a:ext>
                </a:extLst>
              </p:cNvPr>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5" name="Freeform 21">
                <a:extLst>
                  <a:ext uri="{FF2B5EF4-FFF2-40B4-BE49-F238E27FC236}">
                    <a16:creationId xmlns:a16="http://schemas.microsoft.com/office/drawing/2014/main" xmlns="" id="{68824B21-4998-4733-9559-4C631B54D4CE}"/>
                  </a:ext>
                </a:extLst>
              </p:cNvPr>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6" name="Freeform 22">
                <a:extLst>
                  <a:ext uri="{FF2B5EF4-FFF2-40B4-BE49-F238E27FC236}">
                    <a16:creationId xmlns:a16="http://schemas.microsoft.com/office/drawing/2014/main" xmlns="" id="{06B74CC1-B41D-4250-A7F8-2C8D97DDB3C7}"/>
                  </a:ext>
                </a:extLst>
              </p:cNvPr>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7" name="Freeform 23">
                <a:extLst>
                  <a:ext uri="{FF2B5EF4-FFF2-40B4-BE49-F238E27FC236}">
                    <a16:creationId xmlns:a16="http://schemas.microsoft.com/office/drawing/2014/main" xmlns="" id="{2BEA871B-0A41-4886-810E-EB34D33FB3C6}"/>
                  </a:ext>
                </a:extLst>
              </p:cNvPr>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8" name="Freeform 24">
                <a:extLst>
                  <a:ext uri="{FF2B5EF4-FFF2-40B4-BE49-F238E27FC236}">
                    <a16:creationId xmlns:a16="http://schemas.microsoft.com/office/drawing/2014/main" xmlns="" id="{64DEC313-8AAE-4318-A2F0-6F3146F4FEF1}"/>
                  </a:ext>
                </a:extLst>
              </p:cNvPr>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39" name="Freeform 25">
                <a:extLst>
                  <a:ext uri="{FF2B5EF4-FFF2-40B4-BE49-F238E27FC236}">
                    <a16:creationId xmlns:a16="http://schemas.microsoft.com/office/drawing/2014/main" xmlns="" id="{CF289A23-8019-49AD-B2A1-EE24BEE8137F}"/>
                  </a:ext>
                </a:extLst>
              </p:cNvPr>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0" name="Freeform 26">
                <a:extLst>
                  <a:ext uri="{FF2B5EF4-FFF2-40B4-BE49-F238E27FC236}">
                    <a16:creationId xmlns:a16="http://schemas.microsoft.com/office/drawing/2014/main" xmlns="" id="{B8DA9488-CD9C-4BD0-96F2-B8C71B8BAF91}"/>
                  </a:ext>
                </a:extLst>
              </p:cNvPr>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1" name="Freeform 27">
                <a:extLst>
                  <a:ext uri="{FF2B5EF4-FFF2-40B4-BE49-F238E27FC236}">
                    <a16:creationId xmlns:a16="http://schemas.microsoft.com/office/drawing/2014/main" xmlns="" id="{58896C87-36A0-4DC0-8C62-48E2AB9CAC1D}"/>
                  </a:ext>
                </a:extLst>
              </p:cNvPr>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2" name="Freeform 28">
                <a:extLst>
                  <a:ext uri="{FF2B5EF4-FFF2-40B4-BE49-F238E27FC236}">
                    <a16:creationId xmlns:a16="http://schemas.microsoft.com/office/drawing/2014/main" xmlns="" id="{ED9E291C-FC34-4B60-A44D-BDAAB21020C2}"/>
                  </a:ext>
                </a:extLst>
              </p:cNvPr>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3" name="Freeform 29">
                <a:extLst>
                  <a:ext uri="{FF2B5EF4-FFF2-40B4-BE49-F238E27FC236}">
                    <a16:creationId xmlns:a16="http://schemas.microsoft.com/office/drawing/2014/main" xmlns="" id="{7A265888-48AD-4BC2-B9EA-04E361A1C8E7}"/>
                  </a:ext>
                </a:extLst>
              </p:cNvPr>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4" name="Freeform 30">
                <a:extLst>
                  <a:ext uri="{FF2B5EF4-FFF2-40B4-BE49-F238E27FC236}">
                    <a16:creationId xmlns:a16="http://schemas.microsoft.com/office/drawing/2014/main" xmlns="" id="{21CEC244-3E90-4A9C-B993-27D426636494}"/>
                  </a:ext>
                </a:extLst>
              </p:cNvPr>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5" name="Freeform 31">
                <a:extLst>
                  <a:ext uri="{FF2B5EF4-FFF2-40B4-BE49-F238E27FC236}">
                    <a16:creationId xmlns:a16="http://schemas.microsoft.com/office/drawing/2014/main" xmlns="" id="{5DD06183-20B9-4766-91FE-5F51BE0215D0}"/>
                  </a:ext>
                </a:extLst>
              </p:cNvPr>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6" name="Freeform 32">
                <a:extLst>
                  <a:ext uri="{FF2B5EF4-FFF2-40B4-BE49-F238E27FC236}">
                    <a16:creationId xmlns:a16="http://schemas.microsoft.com/office/drawing/2014/main" xmlns="" id="{B8C9F83D-3481-48CE-BF5F-162BAB20FBBF}"/>
                  </a:ext>
                </a:extLst>
              </p:cNvPr>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02" name="Group 33">
              <a:extLst>
                <a:ext uri="{FF2B5EF4-FFF2-40B4-BE49-F238E27FC236}">
                  <a16:creationId xmlns:a16="http://schemas.microsoft.com/office/drawing/2014/main" xmlns="" id="{9BABF5DC-F2F5-4A33-8526-256700387AB0}"/>
                </a:ext>
              </a:extLst>
            </p:cNvPr>
            <p:cNvGrpSpPr/>
            <p:nvPr/>
          </p:nvGrpSpPr>
          <p:grpSpPr>
            <a:xfrm>
              <a:off x="7524332" y="3881481"/>
              <a:ext cx="675211" cy="989097"/>
              <a:chOff x="7524332" y="3881481"/>
              <a:chExt cx="675211" cy="989097"/>
            </a:xfrm>
          </p:grpSpPr>
          <p:sp>
            <p:nvSpPr>
              <p:cNvPr id="104" name="Freeform 34">
                <a:extLst>
                  <a:ext uri="{FF2B5EF4-FFF2-40B4-BE49-F238E27FC236}">
                    <a16:creationId xmlns:a16="http://schemas.microsoft.com/office/drawing/2014/main" xmlns="" id="{8C2DC93F-C98C-4E89-A078-829859672914}"/>
                  </a:ext>
                </a:extLst>
              </p:cNvPr>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5" name="Freeform 35">
                <a:extLst>
                  <a:ext uri="{FF2B5EF4-FFF2-40B4-BE49-F238E27FC236}">
                    <a16:creationId xmlns:a16="http://schemas.microsoft.com/office/drawing/2014/main" xmlns="" id="{DA2AF4A4-BD53-4EE3-AB2C-986F80A8EABB}"/>
                  </a:ext>
                </a:extLst>
              </p:cNvPr>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6" name="Freeform 36">
                <a:extLst>
                  <a:ext uri="{FF2B5EF4-FFF2-40B4-BE49-F238E27FC236}">
                    <a16:creationId xmlns:a16="http://schemas.microsoft.com/office/drawing/2014/main" xmlns="" id="{73F7D747-9940-4205-A29F-12B6C61C5D8D}"/>
                  </a:ext>
                </a:extLst>
              </p:cNvPr>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7" name="Freeform 37">
                <a:extLst>
                  <a:ext uri="{FF2B5EF4-FFF2-40B4-BE49-F238E27FC236}">
                    <a16:creationId xmlns:a16="http://schemas.microsoft.com/office/drawing/2014/main" xmlns="" id="{2F84E6DF-3B11-411A-BC77-773367782457}"/>
                  </a:ext>
                </a:extLst>
              </p:cNvPr>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8" name="Freeform 38">
                <a:extLst>
                  <a:ext uri="{FF2B5EF4-FFF2-40B4-BE49-F238E27FC236}">
                    <a16:creationId xmlns:a16="http://schemas.microsoft.com/office/drawing/2014/main" xmlns="" id="{865B55BB-904D-4703-9C26-6186A53B8D70}"/>
                  </a:ext>
                </a:extLst>
              </p:cNvPr>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9" name="Freeform 39">
                <a:extLst>
                  <a:ext uri="{FF2B5EF4-FFF2-40B4-BE49-F238E27FC236}">
                    <a16:creationId xmlns:a16="http://schemas.microsoft.com/office/drawing/2014/main" xmlns="" id="{0962E3F3-4B6A-47B6-87BF-6E2E229D8386}"/>
                  </a:ext>
                </a:extLst>
              </p:cNvPr>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0" name="Freeform 40">
                <a:extLst>
                  <a:ext uri="{FF2B5EF4-FFF2-40B4-BE49-F238E27FC236}">
                    <a16:creationId xmlns:a16="http://schemas.microsoft.com/office/drawing/2014/main" xmlns="" id="{290C4B2D-5C09-4DCD-A1C8-B2173C7075B6}"/>
                  </a:ext>
                </a:extLst>
              </p:cNvPr>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1" name="Freeform 41">
                <a:extLst>
                  <a:ext uri="{FF2B5EF4-FFF2-40B4-BE49-F238E27FC236}">
                    <a16:creationId xmlns:a16="http://schemas.microsoft.com/office/drawing/2014/main" xmlns="" id="{51DFB325-3BE1-412D-838D-85FB5F316AB2}"/>
                  </a:ext>
                </a:extLst>
              </p:cNvPr>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2" name="Freeform 42">
                <a:extLst>
                  <a:ext uri="{FF2B5EF4-FFF2-40B4-BE49-F238E27FC236}">
                    <a16:creationId xmlns:a16="http://schemas.microsoft.com/office/drawing/2014/main" xmlns="" id="{17C3FF46-138C-4752-8F57-A188BB2F5756}"/>
                  </a:ext>
                </a:extLst>
              </p:cNvPr>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3" name="Freeform 43">
                <a:extLst>
                  <a:ext uri="{FF2B5EF4-FFF2-40B4-BE49-F238E27FC236}">
                    <a16:creationId xmlns:a16="http://schemas.microsoft.com/office/drawing/2014/main" xmlns="" id="{46F84B17-165D-4D59-93F2-8FC72FF5AED3}"/>
                  </a:ext>
                </a:extLst>
              </p:cNvPr>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4" name="Freeform 44">
                <a:extLst>
                  <a:ext uri="{FF2B5EF4-FFF2-40B4-BE49-F238E27FC236}">
                    <a16:creationId xmlns:a16="http://schemas.microsoft.com/office/drawing/2014/main" xmlns="" id="{41991800-C671-443D-83C2-45BD3DA7E276}"/>
                  </a:ext>
                </a:extLst>
              </p:cNvPr>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5" name="Freeform 45">
                <a:extLst>
                  <a:ext uri="{FF2B5EF4-FFF2-40B4-BE49-F238E27FC236}">
                    <a16:creationId xmlns:a16="http://schemas.microsoft.com/office/drawing/2014/main" xmlns="" id="{205B95B2-6FD7-4F0D-88FC-3E0513DFB219}"/>
                  </a:ext>
                </a:extLst>
              </p:cNvPr>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6" name="Freeform 46">
                <a:extLst>
                  <a:ext uri="{FF2B5EF4-FFF2-40B4-BE49-F238E27FC236}">
                    <a16:creationId xmlns:a16="http://schemas.microsoft.com/office/drawing/2014/main" xmlns="" id="{A9A0D087-C142-493D-8607-A843113D7910}"/>
                  </a:ext>
                </a:extLst>
              </p:cNvPr>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7" name="Freeform 47">
                <a:extLst>
                  <a:ext uri="{FF2B5EF4-FFF2-40B4-BE49-F238E27FC236}">
                    <a16:creationId xmlns:a16="http://schemas.microsoft.com/office/drawing/2014/main" xmlns="" id="{1602905D-00F3-4721-89CE-242BF16551EE}"/>
                  </a:ext>
                </a:extLst>
              </p:cNvPr>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8" name="Freeform 48">
                <a:extLst>
                  <a:ext uri="{FF2B5EF4-FFF2-40B4-BE49-F238E27FC236}">
                    <a16:creationId xmlns:a16="http://schemas.microsoft.com/office/drawing/2014/main" xmlns="" id="{B8C2CD6C-5B78-46E5-A8A5-AE44D2ABE442}"/>
                  </a:ext>
                </a:extLst>
              </p:cNvPr>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19" name="Freeform 49">
                <a:extLst>
                  <a:ext uri="{FF2B5EF4-FFF2-40B4-BE49-F238E27FC236}">
                    <a16:creationId xmlns:a16="http://schemas.microsoft.com/office/drawing/2014/main" xmlns="" id="{E58ECCEF-5486-49C9-8E83-B9F121E83B72}"/>
                  </a:ext>
                </a:extLst>
              </p:cNvPr>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0" name="Freeform 50">
                <a:extLst>
                  <a:ext uri="{FF2B5EF4-FFF2-40B4-BE49-F238E27FC236}">
                    <a16:creationId xmlns:a16="http://schemas.microsoft.com/office/drawing/2014/main" xmlns="" id="{A537942F-323D-4C09-BD21-F64728C02D98}"/>
                  </a:ext>
                </a:extLst>
              </p:cNvPr>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1" name="Freeform 51">
                <a:extLst>
                  <a:ext uri="{FF2B5EF4-FFF2-40B4-BE49-F238E27FC236}">
                    <a16:creationId xmlns:a16="http://schemas.microsoft.com/office/drawing/2014/main" xmlns="" id="{A2022686-BDF9-4BDE-B3BD-32B0AC38339F}"/>
                  </a:ext>
                </a:extLst>
              </p:cNvPr>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2" name="Freeform 52">
                <a:extLst>
                  <a:ext uri="{FF2B5EF4-FFF2-40B4-BE49-F238E27FC236}">
                    <a16:creationId xmlns:a16="http://schemas.microsoft.com/office/drawing/2014/main" xmlns="" id="{85F0F539-B81E-43B8-93EF-C09A11EC12EF}"/>
                  </a:ext>
                </a:extLst>
              </p:cNvPr>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3" name="Freeform 53">
                <a:extLst>
                  <a:ext uri="{FF2B5EF4-FFF2-40B4-BE49-F238E27FC236}">
                    <a16:creationId xmlns:a16="http://schemas.microsoft.com/office/drawing/2014/main" xmlns="" id="{ACFEB596-E682-407A-AACE-D073D2FF07B1}"/>
                  </a:ext>
                </a:extLst>
              </p:cNvPr>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4" name="Freeform 54">
                <a:extLst>
                  <a:ext uri="{FF2B5EF4-FFF2-40B4-BE49-F238E27FC236}">
                    <a16:creationId xmlns:a16="http://schemas.microsoft.com/office/drawing/2014/main" xmlns="" id="{74F34873-16D7-469C-8452-B059D3BE56CD}"/>
                  </a:ext>
                </a:extLst>
              </p:cNvPr>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5" name="Freeform 55">
                <a:extLst>
                  <a:ext uri="{FF2B5EF4-FFF2-40B4-BE49-F238E27FC236}">
                    <a16:creationId xmlns:a16="http://schemas.microsoft.com/office/drawing/2014/main" xmlns="" id="{3D284353-75C7-41C2-90F1-11906494A26F}"/>
                  </a:ext>
                </a:extLst>
              </p:cNvPr>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03" name="Rectangle 56">
              <a:extLst>
                <a:ext uri="{FF2B5EF4-FFF2-40B4-BE49-F238E27FC236}">
                  <a16:creationId xmlns:a16="http://schemas.microsoft.com/office/drawing/2014/main" xmlns="" id="{BF58E1D3-5883-4B37-9BC5-8E8DFB167E66}"/>
                </a:ext>
              </a:extLst>
            </p:cNvPr>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dirty="0">
                  <a:solidFill>
                    <a:srgbClr val="1F497D"/>
                  </a:solidFill>
                  <a:uFillTx/>
                  <a:latin typeface="Comic Sans MS" pitchFamily="66"/>
                </a:rPr>
                <a:t>Exit</a:t>
              </a:r>
            </a:p>
          </p:txBody>
        </p:sp>
      </p:grpSp>
      <p:sp>
        <p:nvSpPr>
          <p:cNvPr id="147" name="مستطيل مستدير الزوايا 67">
            <a:extLst>
              <a:ext uri="{FF2B5EF4-FFF2-40B4-BE49-F238E27FC236}">
                <a16:creationId xmlns:a16="http://schemas.microsoft.com/office/drawing/2014/main" xmlns="" id="{941D76A6-0DB9-4860-BA43-BC0932CA7EA1}"/>
              </a:ext>
            </a:extLst>
          </p:cNvPr>
          <p:cNvSpPr/>
          <p:nvPr/>
        </p:nvSpPr>
        <p:spPr>
          <a:xfrm>
            <a:off x="1107090" y="3092002"/>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الخروج في الوقت المحدد</a:t>
            </a:r>
          </a:p>
        </p:txBody>
      </p:sp>
      <p:pic>
        <p:nvPicPr>
          <p:cNvPr id="148" name="Picture 58" descr="TIMEL018">
            <a:extLst>
              <a:ext uri="{FF2B5EF4-FFF2-40B4-BE49-F238E27FC236}">
                <a16:creationId xmlns:a16="http://schemas.microsoft.com/office/drawing/2014/main" xmlns="" id="{51B34F43-1CBB-4F31-AFD6-02F30350579B}"/>
              </a:ext>
            </a:extLst>
          </p:cNvPr>
          <p:cNvPicPr>
            <a:picLocks noChangeAspect="1"/>
          </p:cNvPicPr>
          <p:nvPr/>
        </p:nvPicPr>
        <p:blipFill>
          <a:blip r:embed="rId6"/>
          <a:srcRect/>
          <a:stretch>
            <a:fillRect/>
          </a:stretch>
        </p:blipFill>
        <p:spPr>
          <a:xfrm>
            <a:off x="7285930" y="4035687"/>
            <a:ext cx="1062039" cy="939802"/>
          </a:xfrm>
          <a:prstGeom prst="rect">
            <a:avLst/>
          </a:prstGeom>
          <a:noFill/>
          <a:ln>
            <a:noFill/>
          </a:ln>
        </p:spPr>
      </p:pic>
      <p:sp>
        <p:nvSpPr>
          <p:cNvPr id="149" name="مستطيل مستدير الزوايا 19">
            <a:extLst>
              <a:ext uri="{FF2B5EF4-FFF2-40B4-BE49-F238E27FC236}">
                <a16:creationId xmlns:a16="http://schemas.microsoft.com/office/drawing/2014/main" xmlns="" id="{25A1F02F-1A1B-461A-8A29-A7897D53AE11}"/>
              </a:ext>
            </a:extLst>
          </p:cNvPr>
          <p:cNvSpPr/>
          <p:nvPr/>
        </p:nvSpPr>
        <p:spPr>
          <a:xfrm>
            <a:off x="7054883" y="5211325"/>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150" name="Picture 7">
            <a:extLst>
              <a:ext uri="{FF2B5EF4-FFF2-40B4-BE49-F238E27FC236}">
                <a16:creationId xmlns:a16="http://schemas.microsoft.com/office/drawing/2014/main" xmlns="" id="{2F4A46DB-D46D-40D5-8C59-2CA64C65A8C2}"/>
              </a:ext>
            </a:extLst>
          </p:cNvPr>
          <p:cNvPicPr>
            <a:picLocks noChangeAspect="1"/>
          </p:cNvPicPr>
          <p:nvPr/>
        </p:nvPicPr>
        <p:blipFill>
          <a:blip r:embed="rId7"/>
          <a:srcRect/>
          <a:stretch>
            <a:fillRect/>
          </a:stretch>
        </p:blipFill>
        <p:spPr>
          <a:xfrm>
            <a:off x="5321569" y="4202373"/>
            <a:ext cx="820738" cy="773116"/>
          </a:xfrm>
          <a:prstGeom prst="rect">
            <a:avLst/>
          </a:prstGeom>
          <a:noFill/>
          <a:ln>
            <a:noFill/>
          </a:ln>
        </p:spPr>
      </p:pic>
      <p:pic>
        <p:nvPicPr>
          <p:cNvPr id="151" name="Picture 6">
            <a:extLst>
              <a:ext uri="{FF2B5EF4-FFF2-40B4-BE49-F238E27FC236}">
                <a16:creationId xmlns:a16="http://schemas.microsoft.com/office/drawing/2014/main" xmlns="" id="{DBF98183-FB32-4588-B07E-E21B6379FDEA}"/>
              </a:ext>
            </a:extLst>
          </p:cNvPr>
          <p:cNvPicPr>
            <a:picLocks noChangeAspect="1"/>
          </p:cNvPicPr>
          <p:nvPr/>
        </p:nvPicPr>
        <p:blipFill>
          <a:blip r:embed="rId8"/>
          <a:srcRect/>
          <a:stretch>
            <a:fillRect/>
          </a:stretch>
        </p:blipFill>
        <p:spPr>
          <a:xfrm>
            <a:off x="3857277" y="4035687"/>
            <a:ext cx="1141408" cy="1073148"/>
          </a:xfrm>
          <a:prstGeom prst="rect">
            <a:avLst/>
          </a:prstGeom>
          <a:noFill/>
          <a:ln>
            <a:noFill/>
          </a:ln>
        </p:spPr>
      </p:pic>
      <p:sp>
        <p:nvSpPr>
          <p:cNvPr id="152" name="مستطيل مستدير الزوايا 72">
            <a:extLst>
              <a:ext uri="{FF2B5EF4-FFF2-40B4-BE49-F238E27FC236}">
                <a16:creationId xmlns:a16="http://schemas.microsoft.com/office/drawing/2014/main" xmlns="" id="{C7433F7E-1713-4648-98E2-ECA6426D311B}"/>
              </a:ext>
            </a:extLst>
          </p:cNvPr>
          <p:cNvSpPr/>
          <p:nvPr/>
        </p:nvSpPr>
        <p:spPr>
          <a:xfrm>
            <a:off x="4175609" y="5211325"/>
            <a:ext cx="201691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18406161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p:cTn id="7" dur="500" fill="hold"/>
                                        <p:tgtEl>
                                          <p:spTgt spid="93"/>
                                        </p:tgtEl>
                                        <p:attrNameLst>
                                          <p:attrName>ppt_x</p:attrName>
                                        </p:attrNameLst>
                                      </p:cBhvr>
                                      <p:tavLst>
                                        <p:tav tm="0">
                                          <p:val>
                                            <p:strVal val="0-#ppt_w/2"/>
                                          </p:val>
                                        </p:tav>
                                        <p:tav tm="100000">
                                          <p:val>
                                            <p:strVal val="#ppt_x"/>
                                          </p:val>
                                        </p:tav>
                                      </p:tavLst>
                                    </p:anim>
                                    <p:anim calcmode="lin" valueType="num">
                                      <p:cBhvr>
                                        <p:cTn id="8" dur="500" fill="hold"/>
                                        <p:tgtEl>
                                          <p:spTgt spid="9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cBhvr>
                                        <p:cTn id="13" dur="500" fill="hold"/>
                                        <p:tgtEl>
                                          <p:spTgt spid="94"/>
                                        </p:tgtEl>
                                        <p:attrNameLst>
                                          <p:attrName>ppt_x</p:attrName>
                                        </p:attrNameLst>
                                      </p:cBhvr>
                                      <p:tavLst>
                                        <p:tav tm="0">
                                          <p:val>
                                            <p:strVal val="0-#ppt_w/2"/>
                                          </p:val>
                                        </p:tav>
                                        <p:tav tm="100000">
                                          <p:val>
                                            <p:strVal val="#ppt_x"/>
                                          </p:val>
                                        </p:tav>
                                      </p:tavLst>
                                    </p:anim>
                                    <p:anim calcmode="lin" valueType="num">
                                      <p:cBhvr>
                                        <p:cTn id="14" dur="500" fill="hold"/>
                                        <p:tgtEl>
                                          <p:spTgt spid="9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ppt_x</p:attrName>
                                        </p:attrNameLst>
                                      </p:cBhvr>
                                      <p:tavLst>
                                        <p:tav tm="0">
                                          <p:val>
                                            <p:strVal val="0-#ppt_w/2"/>
                                          </p:val>
                                        </p:tav>
                                        <p:tav tm="100000">
                                          <p:val>
                                            <p:strVal val="#ppt_x"/>
                                          </p:val>
                                        </p:tav>
                                      </p:tavLst>
                                    </p:anim>
                                    <p:anim calcmode="lin" valueType="num">
                                      <p:cBhvr>
                                        <p:cTn id="20" dur="500" fill="hold"/>
                                        <p:tgtEl>
                                          <p:spTgt spid="9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9"/>
                                        </p:tgtEl>
                                        <p:attrNameLst>
                                          <p:attrName>style.visibility</p:attrName>
                                        </p:attrNameLst>
                                      </p:cBhvr>
                                      <p:to>
                                        <p:strVal val="visible"/>
                                      </p:to>
                                    </p:set>
                                    <p:anim calcmode="lin" valueType="num">
                                      <p:cBhvr>
                                        <p:cTn id="25" dur="1000" fill="hold"/>
                                        <p:tgtEl>
                                          <p:spTgt spid="99"/>
                                        </p:tgtEl>
                                        <p:attrNameLst>
                                          <p:attrName>ppt_x</p:attrName>
                                        </p:attrNameLst>
                                      </p:cBhvr>
                                      <p:tavLst>
                                        <p:tav tm="0">
                                          <p:val>
                                            <p:strVal val="0-#ppt_w/2"/>
                                          </p:val>
                                        </p:tav>
                                        <p:tav tm="100000">
                                          <p:val>
                                            <p:strVal val="#ppt_x"/>
                                          </p:val>
                                        </p:tav>
                                      </p:tavLst>
                                    </p:anim>
                                    <p:anim calcmode="lin" valueType="num">
                                      <p:cBhvr>
                                        <p:cTn id="26" dur="1000" fill="hold"/>
                                        <p:tgtEl>
                                          <p:spTgt spid="9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0"/>
                                        </p:tgtEl>
                                        <p:attrNameLst>
                                          <p:attrName>style.visibility</p:attrName>
                                        </p:attrNameLst>
                                      </p:cBhvr>
                                      <p:to>
                                        <p:strVal val="visible"/>
                                      </p:to>
                                    </p:set>
                                    <p:anim calcmode="lin" valueType="num">
                                      <p:cBhvr>
                                        <p:cTn id="31" dur="500" fill="hold"/>
                                        <p:tgtEl>
                                          <p:spTgt spid="100"/>
                                        </p:tgtEl>
                                        <p:attrNameLst>
                                          <p:attrName>ppt_x</p:attrName>
                                        </p:attrNameLst>
                                      </p:cBhvr>
                                      <p:tavLst>
                                        <p:tav tm="0">
                                          <p:val>
                                            <p:strVal val="0-#ppt_w/2"/>
                                          </p:val>
                                        </p:tav>
                                        <p:tav tm="100000">
                                          <p:val>
                                            <p:strVal val="#ppt_x"/>
                                          </p:val>
                                        </p:tav>
                                      </p:tavLst>
                                    </p:anim>
                                    <p:anim calcmode="lin" valueType="num">
                                      <p:cBhvr>
                                        <p:cTn id="32" dur="500" fill="hold"/>
                                        <p:tgtEl>
                                          <p:spTgt spid="10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7"/>
                                        </p:tgtEl>
                                        <p:attrNameLst>
                                          <p:attrName>style.visibility</p:attrName>
                                        </p:attrNameLst>
                                      </p:cBhvr>
                                      <p:to>
                                        <p:strVal val="visible"/>
                                      </p:to>
                                    </p:set>
                                    <p:anim calcmode="lin" valueType="num">
                                      <p:cBhvr>
                                        <p:cTn id="37" dur="500" fill="hold"/>
                                        <p:tgtEl>
                                          <p:spTgt spid="147"/>
                                        </p:tgtEl>
                                        <p:attrNameLst>
                                          <p:attrName>ppt_x</p:attrName>
                                        </p:attrNameLst>
                                      </p:cBhvr>
                                      <p:tavLst>
                                        <p:tav tm="0">
                                          <p:val>
                                            <p:strVal val="0-#ppt_w/2"/>
                                          </p:val>
                                        </p:tav>
                                        <p:tav tm="100000">
                                          <p:val>
                                            <p:strVal val="#ppt_x"/>
                                          </p:val>
                                        </p:tav>
                                      </p:tavLst>
                                    </p:anim>
                                    <p:anim calcmode="lin" valueType="num">
                                      <p:cBhvr>
                                        <p:cTn id="38" dur="500" fill="hold"/>
                                        <p:tgtEl>
                                          <p:spTgt spid="14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48"/>
                                        </p:tgtEl>
                                        <p:attrNameLst>
                                          <p:attrName>style.visibility</p:attrName>
                                        </p:attrNameLst>
                                      </p:cBhvr>
                                      <p:to>
                                        <p:strVal val="visible"/>
                                      </p:to>
                                    </p:set>
                                    <p:animEffect transition="in" filter="fade">
                                      <p:cBhvr>
                                        <p:cTn id="43" dur="1000"/>
                                        <p:tgtEl>
                                          <p:spTgt spid="148"/>
                                        </p:tgtEl>
                                      </p:cBhvr>
                                    </p:animEffect>
                                    <p:anim calcmode="lin" valueType="num">
                                      <p:cBhvr>
                                        <p:cTn id="44" dur="1000" fill="hold"/>
                                        <p:tgtEl>
                                          <p:spTgt spid="148"/>
                                        </p:tgtEl>
                                        <p:attrNameLst>
                                          <p:attrName>ppt_x</p:attrName>
                                        </p:attrNameLst>
                                      </p:cBhvr>
                                      <p:tavLst>
                                        <p:tav tm="0">
                                          <p:val>
                                            <p:strVal val="#ppt_x"/>
                                          </p:val>
                                        </p:tav>
                                        <p:tav tm="100000">
                                          <p:val>
                                            <p:strVal val="#ppt_x"/>
                                          </p:val>
                                        </p:tav>
                                      </p:tavLst>
                                    </p:anim>
                                    <p:anim calcmode="lin" valueType="num">
                                      <p:cBhvr>
                                        <p:cTn id="45" dur="1000" fill="hold"/>
                                        <p:tgtEl>
                                          <p:spTgt spid="14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49"/>
                                        </p:tgtEl>
                                        <p:attrNameLst>
                                          <p:attrName>style.visibility</p:attrName>
                                        </p:attrNameLst>
                                      </p:cBhvr>
                                      <p:to>
                                        <p:strVal val="visible"/>
                                      </p:to>
                                    </p:set>
                                    <p:animEffect transition="in" filter="fade">
                                      <p:cBhvr>
                                        <p:cTn id="50" dur="500"/>
                                        <p:tgtEl>
                                          <p:spTgt spid="149"/>
                                        </p:tgtEl>
                                      </p:cBhvr>
                                    </p:animEffect>
                                    <p:anim calcmode="lin" valueType="num">
                                      <p:cBhvr>
                                        <p:cTn id="51" dur="500" fill="hold"/>
                                        <p:tgtEl>
                                          <p:spTgt spid="149"/>
                                        </p:tgtEl>
                                        <p:attrNameLst>
                                          <p:attrName>ppt_x</p:attrName>
                                        </p:attrNameLst>
                                      </p:cBhvr>
                                      <p:tavLst>
                                        <p:tav tm="0">
                                          <p:val>
                                            <p:strVal val="#ppt_x"/>
                                          </p:val>
                                        </p:tav>
                                        <p:tav tm="100000">
                                          <p:val>
                                            <p:strVal val="#ppt_x"/>
                                          </p:val>
                                        </p:tav>
                                      </p:tavLst>
                                    </p:anim>
                                    <p:anim calcmode="lin" valueType="num">
                                      <p:cBhvr>
                                        <p:cTn id="52" dur="500" fill="hold"/>
                                        <p:tgtEl>
                                          <p:spTgt spid="14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0"/>
                                        </p:tgtEl>
                                        <p:attrNameLst>
                                          <p:attrName>style.visibility</p:attrName>
                                        </p:attrNameLst>
                                      </p:cBhvr>
                                      <p:to>
                                        <p:strVal val="visible"/>
                                      </p:to>
                                    </p:set>
                                    <p:anim calcmode="lin" valueType="num">
                                      <p:cBhvr>
                                        <p:cTn id="57" dur="500" fill="hold"/>
                                        <p:tgtEl>
                                          <p:spTgt spid="150"/>
                                        </p:tgtEl>
                                        <p:attrNameLst>
                                          <p:attrName>ppt_x</p:attrName>
                                        </p:attrNameLst>
                                      </p:cBhvr>
                                      <p:tavLst>
                                        <p:tav tm="0">
                                          <p:val>
                                            <p:strVal val="0-#ppt_w/2"/>
                                          </p:val>
                                        </p:tav>
                                        <p:tav tm="100000">
                                          <p:val>
                                            <p:strVal val="#ppt_x"/>
                                          </p:val>
                                        </p:tav>
                                      </p:tavLst>
                                    </p:anim>
                                    <p:anim calcmode="lin" valueType="num">
                                      <p:cBhvr>
                                        <p:cTn id="58" dur="500" fill="hold"/>
                                        <p:tgtEl>
                                          <p:spTgt spid="150"/>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51"/>
                                        </p:tgtEl>
                                        <p:attrNameLst>
                                          <p:attrName>style.visibility</p:attrName>
                                        </p:attrNameLst>
                                      </p:cBhvr>
                                      <p:to>
                                        <p:strVal val="visible"/>
                                      </p:to>
                                    </p:set>
                                    <p:anim calcmode="lin" valueType="num">
                                      <p:cBhvr>
                                        <p:cTn id="63" dur="500" fill="hold"/>
                                        <p:tgtEl>
                                          <p:spTgt spid="151"/>
                                        </p:tgtEl>
                                        <p:attrNameLst>
                                          <p:attrName>ppt_x</p:attrName>
                                        </p:attrNameLst>
                                      </p:cBhvr>
                                      <p:tavLst>
                                        <p:tav tm="0">
                                          <p:val>
                                            <p:strVal val="0-#ppt_w/2"/>
                                          </p:val>
                                        </p:tav>
                                        <p:tav tm="100000">
                                          <p:val>
                                            <p:strVal val="#ppt_x"/>
                                          </p:val>
                                        </p:tav>
                                      </p:tavLst>
                                    </p:anim>
                                    <p:anim calcmode="lin" valueType="num">
                                      <p:cBhvr>
                                        <p:cTn id="64" dur="500" fill="hold"/>
                                        <p:tgtEl>
                                          <p:spTgt spid="15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52"/>
                                        </p:tgtEl>
                                        <p:attrNameLst>
                                          <p:attrName>style.visibility</p:attrName>
                                        </p:attrNameLst>
                                      </p:cBhvr>
                                      <p:to>
                                        <p:strVal val="visible"/>
                                      </p:to>
                                    </p:set>
                                    <p:anim calcmode="lin" valueType="num">
                                      <p:cBhvr>
                                        <p:cTn id="69" dur="500" fill="hold"/>
                                        <p:tgtEl>
                                          <p:spTgt spid="152"/>
                                        </p:tgtEl>
                                        <p:attrNameLst>
                                          <p:attrName>ppt_x</p:attrName>
                                        </p:attrNameLst>
                                      </p:cBhvr>
                                      <p:tavLst>
                                        <p:tav tm="0">
                                          <p:val>
                                            <p:strVal val="0-#ppt_w/2"/>
                                          </p:val>
                                        </p:tav>
                                        <p:tav tm="100000">
                                          <p:val>
                                            <p:strVal val="#ppt_x"/>
                                          </p:val>
                                        </p:tav>
                                      </p:tavLst>
                                    </p:anim>
                                    <p:anim calcmode="lin" valueType="num">
                                      <p:cBhvr>
                                        <p:cTn id="70" dur="500" fill="hold"/>
                                        <p:tgtEl>
                                          <p:spTgt spid="1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P spid="99" grpId="0" animBg="1"/>
      <p:bldP spid="147" grpId="0" animBg="1"/>
      <p:bldP spid="149" grpId="0" animBg="1"/>
      <p:bldP spid="152"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9144000" cy="6858000"/>
          </a:xfrm>
        </p:spPr>
        <p:txBody>
          <a:bodyPr/>
          <a:lstStyle/>
          <a:p>
            <a:pPr marL="0" indent="0">
              <a:buNone/>
            </a:pPr>
            <a:endParaRPr lang="ar-EG" dirty="0"/>
          </a:p>
          <a:p>
            <a:pPr marL="0" indent="0">
              <a:buNone/>
            </a:pPr>
            <a:endParaRPr lang="ar-EG" dirty="0"/>
          </a:p>
        </p:txBody>
      </p:sp>
      <p:sp>
        <p:nvSpPr>
          <p:cNvPr id="2" name="Rounded Rectangle 1"/>
          <p:cNvSpPr/>
          <p:nvPr/>
        </p:nvSpPr>
        <p:spPr>
          <a:xfrm>
            <a:off x="381000" y="0"/>
            <a:ext cx="8657770" cy="6629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1000"/>
              </a:spcAft>
            </a:pPr>
            <a:r>
              <a:rPr lang="ar-SA" sz="2800" b="1" dirty="0">
                <a:solidFill>
                  <a:srgbClr val="984806"/>
                </a:solidFill>
                <a:latin typeface="Calibri"/>
                <a:ea typeface="Times New Roman"/>
                <a:cs typeface="Sakkal Majalla"/>
              </a:rPr>
              <a:t>الاعاقة العصبية و الادراكية</a:t>
            </a:r>
            <a:r>
              <a:rPr lang="en-US" sz="2800" b="1" dirty="0">
                <a:solidFill>
                  <a:srgbClr val="984806"/>
                </a:solidFill>
                <a:latin typeface="Sakkal Majalla"/>
                <a:ea typeface="Times New Roman"/>
                <a:cs typeface="Arial"/>
              </a:rPr>
              <a:t>:</a:t>
            </a:r>
            <a:endParaRPr lang="en-US" sz="1400" dirty="0">
              <a:latin typeface="Calibri"/>
              <a:ea typeface="Calibri"/>
              <a:cs typeface="Arial"/>
            </a:endParaRPr>
          </a:p>
          <a:p>
            <a:pPr algn="r" rtl="1">
              <a:lnSpc>
                <a:spcPct val="150000"/>
              </a:lnSpc>
              <a:spcAft>
                <a:spcPts val="1000"/>
              </a:spcAft>
            </a:pPr>
            <a:r>
              <a:rPr lang="ar-SA" sz="2800" b="1" dirty="0">
                <a:latin typeface="Calibri"/>
                <a:ea typeface="Times New Roman"/>
                <a:cs typeface="Sakkal Majalla"/>
              </a:rPr>
              <a:t>و يرجع السبب الرئيسي للإعاقة العصبيّة والإدراكيّة، التَصلُّب أو الاصابات التي توجد في الدّماغ</a:t>
            </a:r>
            <a:r>
              <a:rPr lang="en-US" sz="2800" b="1" dirty="0">
                <a:latin typeface="Sakkal Majalla"/>
                <a:ea typeface="Times New Roman"/>
                <a:cs typeface="Arial"/>
              </a:rPr>
              <a:t>.</a:t>
            </a:r>
            <a:endParaRPr lang="en-US" sz="1400" dirty="0">
              <a:latin typeface="Calibri"/>
              <a:ea typeface="Calibri"/>
              <a:cs typeface="Arial"/>
            </a:endParaRPr>
          </a:p>
          <a:p>
            <a:pPr algn="r" rtl="1">
              <a:lnSpc>
                <a:spcPct val="150000"/>
              </a:lnSpc>
              <a:spcAft>
                <a:spcPts val="1000"/>
              </a:spcAft>
            </a:pPr>
            <a:r>
              <a:rPr lang="ar-EG" sz="2800" b="1" dirty="0">
                <a:latin typeface="Calibri"/>
                <a:ea typeface="Times New Roman"/>
                <a:cs typeface="Sakkal Majalla"/>
              </a:rPr>
              <a:t> </a:t>
            </a:r>
            <a:endParaRPr lang="en-US" sz="1400" dirty="0">
              <a:latin typeface="Calibri"/>
              <a:ea typeface="Calibri"/>
              <a:cs typeface="Arial"/>
            </a:endParaRPr>
          </a:p>
          <a:p>
            <a:pPr algn="r" rtl="1">
              <a:lnSpc>
                <a:spcPct val="150000"/>
              </a:lnSpc>
              <a:spcAft>
                <a:spcPts val="100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الاعاقة الفكرية</a:t>
            </a:r>
            <a:r>
              <a:rPr lang="en-US" sz="2800" b="1" dirty="0">
                <a:solidFill>
                  <a:srgbClr val="984806"/>
                </a:solidFill>
                <a:latin typeface="Sakkal Majalla"/>
                <a:ea typeface="Times New Roman"/>
                <a:cs typeface="Arial"/>
              </a:rPr>
              <a:t>:</a:t>
            </a:r>
            <a:endParaRPr lang="en-US" sz="1400" dirty="0">
              <a:latin typeface="Calibri"/>
              <a:ea typeface="Calibri"/>
              <a:cs typeface="Arial"/>
            </a:endParaRPr>
          </a:p>
          <a:p>
            <a:pPr algn="r" rtl="1">
              <a:lnSpc>
                <a:spcPct val="150000"/>
              </a:lnSpc>
              <a:spcAft>
                <a:spcPts val="1000"/>
              </a:spcAft>
            </a:pPr>
            <a:r>
              <a:rPr lang="ar-SA" sz="2800" b="1" dirty="0">
                <a:latin typeface="Calibri"/>
                <a:ea typeface="Times New Roman"/>
                <a:cs typeface="Sakkal Majalla"/>
              </a:rPr>
              <a:t>تعزى الإعاقة الفكريّة إلى الصعوبة التي تستحود على الشخص المصاب في التّفكير والتعلّم و حتى التّواصل،  وتذكُّر الأشياء و كيفية استخدامها عند الحاجة، واتّخاذ اي قرار من القرارات وحلّ المَشاكل، ويشمل أيضاً القلق الكثير والرّهاب والاكتئاب ايضا</a:t>
            </a:r>
            <a:r>
              <a:rPr lang="en-US" sz="2800" b="1" dirty="0">
                <a:latin typeface="Sakkal Majalla"/>
                <a:ea typeface="Times New Roman"/>
                <a:cs typeface="Arial"/>
              </a:rPr>
              <a:t>.</a:t>
            </a:r>
            <a:endParaRPr lang="en-US" sz="1400" dirty="0">
              <a:effectLst/>
              <a:latin typeface="Calibri"/>
              <a:ea typeface="Calibri"/>
              <a:cs typeface="Arial"/>
            </a:endParaRPr>
          </a:p>
        </p:txBody>
      </p:sp>
    </p:spTree>
    <p:extLst>
      <p:ext uri="{BB962C8B-B14F-4D97-AF65-F5344CB8AC3E}">
        <p14:creationId xmlns:p14="http://schemas.microsoft.com/office/powerpoint/2010/main" val="2202408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76200" y="0"/>
            <a:ext cx="89154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1000"/>
              </a:spcAft>
            </a:pPr>
            <a:r>
              <a:rPr lang="ar-SA" sz="2800" b="1" dirty="0">
                <a:solidFill>
                  <a:srgbClr val="984806"/>
                </a:solidFill>
                <a:latin typeface="Calibri"/>
                <a:ea typeface="Times New Roman"/>
                <a:cs typeface="Sakkal Majalla"/>
              </a:rPr>
              <a:t>الإعاقة والعجز والضّعف</a:t>
            </a:r>
            <a:r>
              <a:rPr lang="en-US" sz="2800" b="1" dirty="0">
                <a:solidFill>
                  <a:srgbClr val="984806"/>
                </a:solidFill>
                <a:latin typeface="Sakkal Majalla"/>
                <a:ea typeface="Times New Roman"/>
                <a:cs typeface="Arial"/>
              </a:rPr>
              <a:t>.</a:t>
            </a:r>
            <a:endParaRPr lang="en-US" sz="1200" dirty="0">
              <a:latin typeface="Calibri"/>
              <a:ea typeface="Calibri"/>
              <a:cs typeface="Arial"/>
            </a:endParaRPr>
          </a:p>
          <a:p>
            <a:pPr algn="r" rtl="1">
              <a:lnSpc>
                <a:spcPct val="150000"/>
              </a:lnSpc>
              <a:spcAft>
                <a:spcPts val="1000"/>
              </a:spcAft>
            </a:pPr>
            <a:r>
              <a:rPr lang="en-US" sz="2400" b="1" dirty="0">
                <a:solidFill>
                  <a:srgbClr val="984806"/>
                </a:solidFill>
                <a:latin typeface="Sakkal Majalla"/>
                <a:ea typeface="Times New Roman"/>
                <a:cs typeface="Arial"/>
              </a:rPr>
              <a:t>* </a:t>
            </a:r>
            <a:r>
              <a:rPr lang="ar-SA" sz="2400" b="1" dirty="0">
                <a:solidFill>
                  <a:srgbClr val="984806"/>
                </a:solidFill>
                <a:latin typeface="Calibri"/>
                <a:ea typeface="Times New Roman"/>
                <a:cs typeface="Sakkal Majalla"/>
              </a:rPr>
              <a:t>الضّعف</a:t>
            </a:r>
            <a:r>
              <a:rPr lang="en-US" sz="2400" b="1" dirty="0">
                <a:solidFill>
                  <a:srgbClr val="984806"/>
                </a:solidFill>
                <a:latin typeface="Sakkal Majalla"/>
                <a:ea typeface="Times New Roman"/>
                <a:cs typeface="Arial"/>
              </a:rPr>
              <a:t>:</a:t>
            </a:r>
            <a:endParaRPr lang="en-US" sz="1200" dirty="0">
              <a:latin typeface="Calibri"/>
              <a:ea typeface="Calibri"/>
              <a:cs typeface="Arial"/>
            </a:endParaRPr>
          </a:p>
          <a:p>
            <a:pPr algn="r" rtl="1">
              <a:lnSpc>
                <a:spcPct val="150000"/>
              </a:lnSpc>
              <a:spcAft>
                <a:spcPts val="1000"/>
              </a:spcAft>
            </a:pPr>
            <a:r>
              <a:rPr lang="ar-SA" sz="2400" b="1" dirty="0">
                <a:latin typeface="Calibri"/>
                <a:ea typeface="Times New Roman"/>
                <a:cs typeface="Sakkal Majalla"/>
              </a:rPr>
              <a:t>هو خسارة أو تعطُّل يحدث في بعض وظائف العمليّات الذهنيّة أو الفيزيائيّة أو التشريحيّة، و ذالك يكون داخل الجسم، مُقارنةً بآلية عملها لدى الأشخاص الطبيعيّين العاديين، و هذا يتسبّب بحدوث إعاقةٍ بالرَّغم من وجود القدرة على القيام بكل الوظائف اليوميّة</a:t>
            </a:r>
            <a:endParaRPr lang="en-US" sz="1200" dirty="0">
              <a:latin typeface="Calibri"/>
              <a:ea typeface="Calibri"/>
              <a:cs typeface="Arial"/>
            </a:endParaRPr>
          </a:p>
          <a:p>
            <a:pPr algn="r" rtl="1">
              <a:lnSpc>
                <a:spcPct val="150000"/>
              </a:lnSpc>
              <a:spcAft>
                <a:spcPts val="1000"/>
              </a:spcAft>
            </a:pPr>
            <a:r>
              <a:rPr lang="ar-SA" sz="2400" b="1" dirty="0">
                <a:solidFill>
                  <a:srgbClr val="984806"/>
                </a:solidFill>
                <a:latin typeface="Calibri"/>
                <a:ea typeface="Times New Roman"/>
                <a:cs typeface="Sakkal Majalla"/>
              </a:rPr>
              <a:t>العجز</a:t>
            </a:r>
            <a:r>
              <a:rPr lang="en-US" sz="2400" b="1" dirty="0">
                <a:solidFill>
                  <a:srgbClr val="984806"/>
                </a:solidFill>
                <a:latin typeface="Sakkal Majalla"/>
                <a:ea typeface="Times New Roman"/>
                <a:cs typeface="Arial"/>
              </a:rPr>
              <a:t> :</a:t>
            </a:r>
            <a:endParaRPr lang="en-US" sz="1200" dirty="0">
              <a:latin typeface="Calibri"/>
              <a:ea typeface="Calibri"/>
              <a:cs typeface="Arial"/>
            </a:endParaRPr>
          </a:p>
          <a:p>
            <a:pPr algn="r" rtl="1">
              <a:lnSpc>
                <a:spcPct val="150000"/>
              </a:lnSpc>
              <a:spcAft>
                <a:spcPts val="1000"/>
              </a:spcAft>
            </a:pPr>
            <a:r>
              <a:rPr lang="ar-SA" sz="2400" b="1" dirty="0">
                <a:latin typeface="Calibri"/>
                <a:ea typeface="Times New Roman"/>
                <a:cs typeface="Sakkal Majalla"/>
              </a:rPr>
              <a:t>يطلق مُصطلح العجز عند عدم تمكّن الإنسان ( ذوي الاحتياجات الخاصة )، من العناية الشخصيّة بنفسه و القدرة على تلبية احتياجاته بسبب عدم وجود المرافق والأدوات اللّازمة للقيام بذالك، فهو ليس وصفاً لحالة، بل تعبيراً عن علاقة الفرد بالبيئة المُحيطة فيه</a:t>
            </a:r>
            <a:endParaRPr lang="en-US" sz="1200" dirty="0">
              <a:effectLst/>
              <a:latin typeface="Calibri"/>
              <a:ea typeface="Calibri"/>
              <a:cs typeface="Arial"/>
            </a:endParaRPr>
          </a:p>
        </p:txBody>
      </p:sp>
    </p:spTree>
    <p:extLst>
      <p:ext uri="{BB962C8B-B14F-4D97-AF65-F5344CB8AC3E}">
        <p14:creationId xmlns:p14="http://schemas.microsoft.com/office/powerpoint/2010/main" val="1702590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xmlns="" id="{A1ADFD95-5BE3-435B-AF83-249C461285DC}"/>
              </a:ext>
            </a:extLst>
          </p:cNvPr>
          <p:cNvSpPr>
            <a:spLocks noGrp="1"/>
          </p:cNvSpPr>
          <p:nvPr>
            <p:ph type="title"/>
          </p:nvPr>
        </p:nvSpPr>
        <p:spPr>
          <a:xfrm>
            <a:off x="2324100" y="205045"/>
            <a:ext cx="4267200"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الجلسة </a:t>
            </a:r>
            <a:r>
              <a:rPr lang="ar-EG"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الثانية</a:t>
            </a:r>
            <a:endParaRPr lang="en-US" sz="32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7" name="Rectangle 1">
            <a:extLst>
              <a:ext uri="{FF2B5EF4-FFF2-40B4-BE49-F238E27FC236}">
                <a16:creationId xmlns:a16="http://schemas.microsoft.com/office/drawing/2014/main" xmlns="" id="{44A9D88A-7213-4CFC-BB1D-3C2574D8A7E0}"/>
              </a:ext>
            </a:extLst>
          </p:cNvPr>
          <p:cNvSpPr>
            <a:spLocks noGrp="1"/>
          </p:cNvSpPr>
          <p:nvPr>
            <p:ph idx="1"/>
          </p:nvPr>
        </p:nvSpPr>
        <p:spPr>
          <a:xfrm>
            <a:off x="1749742" y="1094939"/>
            <a:ext cx="5591175" cy="769441"/>
          </a:xfrm>
          <a:prstGeom prst="rect">
            <a:avLst/>
          </a:prstGeom>
          <a:ln/>
          <a:effectLst>
            <a:outerShdw blurRad="50800" dist="38100" dir="5400000" algn="t"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a:lnSpc>
                <a:spcPct val="150000"/>
              </a:lnSpc>
            </a:pPr>
            <a:r>
              <a:rPr lang="ar-EG" sz="3200" b="1" u="sng" dirty="0" smtClean="0">
                <a:solidFill>
                  <a:srgbClr val="984806"/>
                </a:solidFill>
                <a:latin typeface="Calibri"/>
                <a:ea typeface="Calibri"/>
                <a:cs typeface="Sakkal Majalla"/>
              </a:rPr>
              <a:t>الفئات الخاصة </a:t>
            </a:r>
            <a:endParaRPr lang="en-US" sz="1400" dirty="0">
              <a:latin typeface="Calibri"/>
              <a:ea typeface="Calibri"/>
              <a:cs typeface="Arial"/>
            </a:endParaRPr>
          </a:p>
        </p:txBody>
      </p:sp>
      <p:sp>
        <p:nvSpPr>
          <p:cNvPr id="8" name="Rectangle 1">
            <a:extLst>
              <a:ext uri="{FF2B5EF4-FFF2-40B4-BE49-F238E27FC236}">
                <a16:creationId xmlns:a16="http://schemas.microsoft.com/office/drawing/2014/main" xmlns="" id="{62134729-7E14-4C28-81FA-A8E097686A92}"/>
              </a:ext>
            </a:extLst>
          </p:cNvPr>
          <p:cNvSpPr/>
          <p:nvPr/>
        </p:nvSpPr>
        <p:spPr>
          <a:xfrm>
            <a:off x="152400" y="1943268"/>
            <a:ext cx="2019300" cy="40011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marR="0" lvl="0" indent="0" algn="ctr" defTabSz="914400" rtl="1" fontAlgn="auto" hangingPunct="1">
              <a:lnSpc>
                <a:spcPct val="100000"/>
              </a:lnSpc>
              <a:spcBef>
                <a:spcPts val="0"/>
              </a:spcBef>
              <a:spcAft>
                <a:spcPts val="0"/>
              </a:spcAft>
              <a:buNone/>
              <a:tabLst>
                <a:tab pos="4225927" algn="l"/>
                <a:tab pos="5273673" algn="r"/>
              </a:tabLst>
              <a:defRPr sz="1800" b="0" i="0" u="none" strike="noStrike" kern="0" cap="none" spc="0" baseline="0">
                <a:solidFill>
                  <a:srgbClr val="000000"/>
                </a:solidFill>
                <a:uFillTx/>
              </a:defRPr>
            </a:pPr>
            <a:r>
              <a:rPr lang="ar-EG" sz="2000" b="1" u="none" strike="noStrike" kern="1200" cap="none" spc="0" baseline="0" dirty="0">
                <a:solidFill>
                  <a:schemeClr val="tx1"/>
                </a:solidFill>
                <a:uFillTx/>
                <a:latin typeface="Sakkal Majalla" panose="02000000000000000000" pitchFamily="2" charset="-78"/>
                <a:cs typeface="Sakkal Majalla" panose="02000000000000000000" pitchFamily="2" charset="-78"/>
              </a:rPr>
              <a:t>مدة الجلسة : </a:t>
            </a:r>
            <a:r>
              <a:rPr lang="en-US"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60</a:t>
            </a:r>
            <a:r>
              <a:rPr lang="ar-EG"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دقيقة</a:t>
            </a:r>
            <a:r>
              <a:rPr lang="ar-EG" sz="2000" b="1" u="none" strike="noStrike" kern="1200" cap="none" spc="0" dirty="0" smtClean="0">
                <a:solidFill>
                  <a:schemeClr val="tx1"/>
                </a:solidFill>
                <a:uFillTx/>
                <a:latin typeface="Sakkal Majalla" panose="02000000000000000000" pitchFamily="2" charset="-78"/>
                <a:cs typeface="Sakkal Majalla" panose="02000000000000000000" pitchFamily="2" charset="-78"/>
              </a:rPr>
              <a:t> </a:t>
            </a:r>
            <a:endParaRPr lang="ar-SA" sz="20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872357013"/>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038599" y="137886"/>
            <a:ext cx="4829629" cy="672011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3200" b="1" dirty="0">
                <a:solidFill>
                  <a:srgbClr val="984806"/>
                </a:solidFill>
                <a:latin typeface="Calibri"/>
                <a:ea typeface="Times New Roman"/>
                <a:cs typeface="Sakkal Majalla"/>
              </a:rPr>
              <a:t>أنواع الإعاقات</a:t>
            </a:r>
            <a:endParaRPr lang="en-US" sz="1400" dirty="0">
              <a:latin typeface="Calibri"/>
              <a:ea typeface="Calibri"/>
              <a:cs typeface="Arial"/>
            </a:endParaRPr>
          </a:p>
          <a:p>
            <a:pPr algn="r" rtl="1">
              <a:lnSpc>
                <a:spcPct val="150000"/>
              </a:lnSpc>
              <a:spcAft>
                <a:spcPts val="0"/>
              </a:spcAft>
            </a:pPr>
            <a:r>
              <a:rPr lang="en-US" sz="3200" b="1" dirty="0">
                <a:solidFill>
                  <a:srgbClr val="984806"/>
                </a:solidFill>
                <a:latin typeface="Sakkal Majalla"/>
                <a:ea typeface="Times New Roman"/>
                <a:cs typeface="Arial"/>
              </a:rPr>
              <a:t>-1 </a:t>
            </a:r>
            <a:r>
              <a:rPr lang="ar-SA" sz="3200" b="1" dirty="0">
                <a:solidFill>
                  <a:srgbClr val="984806"/>
                </a:solidFill>
                <a:latin typeface="Calibri"/>
                <a:ea typeface="Times New Roman"/>
                <a:cs typeface="Sakkal Majalla"/>
              </a:rPr>
              <a:t>الإعاقة العقلية (الذهنية): </a:t>
            </a:r>
            <a:endParaRPr lang="en-US" sz="1400" dirty="0">
              <a:latin typeface="Calibri"/>
              <a:ea typeface="Calibri"/>
              <a:cs typeface="Arial"/>
            </a:endParaRPr>
          </a:p>
          <a:p>
            <a:pPr algn="r" rtl="1">
              <a:lnSpc>
                <a:spcPct val="150000"/>
              </a:lnSpc>
              <a:spcAft>
                <a:spcPts val="0"/>
              </a:spcAft>
            </a:pPr>
            <a:r>
              <a:rPr lang="ar-SA" sz="2800" b="1" dirty="0">
                <a:latin typeface="Calibri"/>
                <a:ea typeface="Times New Roman"/>
                <a:cs typeface="Sakkal Majalla"/>
              </a:rPr>
              <a:t>وهي الإعاقة الناتجة من خلل في الوظائف العليا للدماغ كالتركيز والعد والذاكرة والاتصال مع الآخرين، والتي تنتج منها إعاقات تعليمية أو صعوبات تعلّم أو خلل في التصرّفات والسلوك العام للفرد، كما ويمكن تصنيف الإعاقات العقلية إلى الفئات الآتية</a:t>
            </a:r>
            <a:r>
              <a:rPr lang="en-US" sz="2800" b="1" dirty="0">
                <a:latin typeface="Sakkal Majalla"/>
                <a:ea typeface="Times New Roman"/>
                <a:cs typeface="Arial"/>
              </a:rPr>
              <a:t>:</a:t>
            </a:r>
            <a:endParaRPr lang="en-US" sz="1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438400"/>
            <a:ext cx="3190875" cy="1428750"/>
          </a:xfrm>
          <a:prstGeom prst="rect">
            <a:avLst/>
          </a:prstGeom>
        </p:spPr>
      </p:pic>
    </p:spTree>
    <p:extLst>
      <p:ext uri="{BB962C8B-B14F-4D97-AF65-F5344CB8AC3E}">
        <p14:creationId xmlns:p14="http://schemas.microsoft.com/office/powerpoint/2010/main" val="632576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572000" y="0"/>
            <a:ext cx="44196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342900" lvl="0" indent="-342900" algn="r" rtl="1">
              <a:lnSpc>
                <a:spcPct val="150000"/>
              </a:lnSpc>
              <a:spcAft>
                <a:spcPts val="0"/>
              </a:spcAft>
              <a:buSzPts val="1000"/>
              <a:buFont typeface="Symbol"/>
              <a:buChar char=""/>
              <a:tabLst>
                <a:tab pos="457200" algn="l"/>
              </a:tabLst>
            </a:pPr>
            <a:r>
              <a:rPr lang="ar-SA" sz="2800" b="1" dirty="0">
                <a:solidFill>
                  <a:srgbClr val="984806"/>
                </a:solidFill>
                <a:latin typeface="Calibri"/>
                <a:ea typeface="Times New Roman"/>
                <a:cs typeface="Sakkal Majalla"/>
              </a:rPr>
              <a:t>التخلّف العقلي: </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الفئة الاعتمادية:</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القابلون للتدريب:</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القابلون للتعلّم:</a:t>
            </a:r>
            <a:endParaRPr lang="en-US" sz="14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628900"/>
            <a:ext cx="2857500" cy="1600200"/>
          </a:xfrm>
          <a:prstGeom prst="rect">
            <a:avLst/>
          </a:prstGeom>
        </p:spPr>
      </p:pic>
    </p:spTree>
    <p:extLst>
      <p:ext uri="{BB962C8B-B14F-4D97-AF65-F5344CB8AC3E}">
        <p14:creationId xmlns:p14="http://schemas.microsoft.com/office/powerpoint/2010/main" val="2152881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878943" y="79828"/>
            <a:ext cx="5257800" cy="6622143"/>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3200" b="1" dirty="0">
                <a:solidFill>
                  <a:srgbClr val="984806"/>
                </a:solidFill>
                <a:latin typeface="Calibri"/>
                <a:ea typeface="Times New Roman"/>
                <a:cs typeface="Sakkal Majalla"/>
              </a:rPr>
              <a:t>ب- صعوبات التعلّم: </a:t>
            </a:r>
            <a:endParaRPr lang="en-US" sz="1600" dirty="0">
              <a:latin typeface="Calibri"/>
              <a:ea typeface="Calibri"/>
              <a:cs typeface="Arial"/>
            </a:endParaRPr>
          </a:p>
          <a:p>
            <a:pPr marL="342900" lvl="0" indent="-342900" algn="r" rtl="1">
              <a:lnSpc>
                <a:spcPct val="150000"/>
              </a:lnSpc>
              <a:spcAft>
                <a:spcPts val="0"/>
              </a:spcAft>
              <a:buFont typeface="+mj-cs"/>
              <a:buAutoNum type="arabic1Minus"/>
            </a:pPr>
            <a:r>
              <a:rPr lang="ar-SA" sz="3200" b="1" dirty="0">
                <a:solidFill>
                  <a:srgbClr val="984806"/>
                </a:solidFill>
                <a:latin typeface="Calibri"/>
                <a:ea typeface="Times New Roman"/>
                <a:cs typeface="Sakkal Majalla"/>
              </a:rPr>
              <a:t>اضطراب التوحّد: </a:t>
            </a:r>
            <a:endParaRPr lang="en-US" sz="1600" dirty="0">
              <a:effectLst/>
              <a:latin typeface="Calibri"/>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279" y="2438400"/>
            <a:ext cx="3105150" cy="1476375"/>
          </a:xfrm>
          <a:prstGeom prst="rect">
            <a:avLst/>
          </a:prstGeom>
        </p:spPr>
      </p:pic>
    </p:spTree>
    <p:extLst>
      <p:ext uri="{BB962C8B-B14F-4D97-AF65-F5344CB8AC3E}">
        <p14:creationId xmlns:p14="http://schemas.microsoft.com/office/powerpoint/2010/main" val="4107407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9144000" cy="6858000"/>
          </a:xfrm>
        </p:spPr>
        <p:txBody>
          <a:bodyPr/>
          <a:lstStyle/>
          <a:p>
            <a:pPr marL="0" indent="0">
              <a:buNone/>
            </a:pPr>
            <a:endParaRPr lang="ar-EG" dirty="0">
              <a:solidFill>
                <a:schemeClr val="accent6">
                  <a:lumMod val="50000"/>
                </a:schemeClr>
              </a:solidFill>
            </a:endParaRPr>
          </a:p>
          <a:p>
            <a:pPr marL="0" indent="0">
              <a:buNone/>
            </a:pPr>
            <a:r>
              <a:rPr lang="ar-EG" dirty="0" smtClean="0">
                <a:solidFill>
                  <a:schemeClr val="accent4">
                    <a:lumMod val="75000"/>
                  </a:schemeClr>
                </a:solidFill>
              </a:rPr>
              <a:t>. </a:t>
            </a:r>
            <a:endParaRPr lang="ar-EG" dirty="0">
              <a:solidFill>
                <a:schemeClr val="accent4">
                  <a:lumMod val="75000"/>
                </a:schemeClr>
              </a:solidFill>
            </a:endParaRPr>
          </a:p>
        </p:txBody>
      </p:sp>
      <p:sp>
        <p:nvSpPr>
          <p:cNvPr id="2" name="Rounded Rectangle 1"/>
          <p:cNvSpPr/>
          <p:nvPr/>
        </p:nvSpPr>
        <p:spPr>
          <a:xfrm>
            <a:off x="4114800" y="0"/>
            <a:ext cx="49530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3200" b="1" dirty="0">
                <a:solidFill>
                  <a:srgbClr val="984806"/>
                </a:solidFill>
                <a:latin typeface="Sakkal Majalla"/>
                <a:ea typeface="Times New Roman"/>
                <a:cs typeface="Arial"/>
              </a:rPr>
              <a:t>2 </a:t>
            </a:r>
            <a:r>
              <a:rPr lang="ar-SA" sz="3200" b="1" dirty="0">
                <a:solidFill>
                  <a:srgbClr val="984806"/>
                </a:solidFill>
                <a:latin typeface="Calibri"/>
                <a:ea typeface="Times New Roman"/>
                <a:cs typeface="Sakkal Majalla"/>
              </a:rPr>
              <a:t>الإعاقة الحركية (الجسمية – البدنية): </a:t>
            </a:r>
            <a:endParaRPr lang="en-US" sz="1400" dirty="0">
              <a:latin typeface="Calibri"/>
              <a:ea typeface="Calibri"/>
              <a:cs typeface="Arial"/>
            </a:endParaRPr>
          </a:p>
          <a:p>
            <a:pPr algn="r" rtl="1">
              <a:lnSpc>
                <a:spcPct val="150000"/>
              </a:lnSpc>
              <a:spcAft>
                <a:spcPts val="0"/>
              </a:spcAft>
            </a:pPr>
            <a:r>
              <a:rPr lang="ar-SA" sz="2800" b="1" dirty="0">
                <a:latin typeface="Calibri"/>
                <a:ea typeface="Times New Roman"/>
                <a:cs typeface="Sakkal Majalla"/>
              </a:rPr>
              <a:t>وهي الإعاقة الناتجة من خلل وظيفي في الأعصاب أو العضلات أو العظام  أو المفاصل، والتي تؤدّي إلى فقدان القدرة الحركية بشكل عادي للجسم نتيجة (إصابات العمود الفقري - ضمور العضلات - ارتخاء العضلات وموتها – الروماتيزم - البتر)، ما يستدعي توفير خدمات متخصّصة للفرد المُصاب</a:t>
            </a:r>
            <a:r>
              <a:rPr lang="en-US" sz="2800" b="1" dirty="0">
                <a:latin typeface="Sakkal Majalla"/>
                <a:ea typeface="Times New Roman"/>
                <a:cs typeface="Arial"/>
              </a:rPr>
              <a:t>.</a:t>
            </a:r>
            <a:endParaRPr lang="en-US" sz="1400" dirty="0">
              <a:effectLst/>
              <a:latin typeface="Calibri"/>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7800" y="2133600"/>
            <a:ext cx="1924050" cy="2381250"/>
          </a:xfrm>
          <a:prstGeom prst="rect">
            <a:avLst/>
          </a:prstGeom>
        </p:spPr>
      </p:pic>
    </p:spTree>
    <p:extLst>
      <p:ext uri="{BB962C8B-B14F-4D97-AF65-F5344CB8AC3E}">
        <p14:creationId xmlns:p14="http://schemas.microsoft.com/office/powerpoint/2010/main" val="3761285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937000" y="0"/>
            <a:ext cx="50546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3200" b="1" dirty="0">
                <a:solidFill>
                  <a:srgbClr val="984806"/>
                </a:solidFill>
                <a:latin typeface="Sakkal Majalla"/>
                <a:ea typeface="Times New Roman"/>
                <a:cs typeface="Arial"/>
              </a:rPr>
              <a:t>3 </a:t>
            </a:r>
            <a:r>
              <a:rPr lang="ar-SA" sz="3200" b="1" dirty="0">
                <a:solidFill>
                  <a:srgbClr val="984806"/>
                </a:solidFill>
                <a:latin typeface="Calibri"/>
                <a:ea typeface="Times New Roman"/>
                <a:cs typeface="Sakkal Majalla"/>
              </a:rPr>
              <a:t>الإعاقة الحسيّة: </a:t>
            </a:r>
            <a:endParaRPr lang="en-US" sz="1400" dirty="0">
              <a:latin typeface="Calibri"/>
              <a:ea typeface="Calibri"/>
              <a:cs typeface="Arial"/>
            </a:endParaRPr>
          </a:p>
          <a:p>
            <a:pPr algn="r" rtl="1">
              <a:lnSpc>
                <a:spcPct val="150000"/>
              </a:lnSpc>
              <a:spcAft>
                <a:spcPts val="0"/>
              </a:spcAft>
            </a:pPr>
            <a:r>
              <a:rPr lang="ar-SA" sz="2800" b="1" dirty="0">
                <a:latin typeface="Calibri"/>
                <a:ea typeface="Times New Roman"/>
                <a:cs typeface="Sakkal Majalla"/>
              </a:rPr>
              <a:t>وهي الإعاقة الناتجة من إصابة الأعصاب الرأسية للأعضاء الحسية (العين – الأذن – اللسان)، والتي تنتج منها الإعاقات الحسية التالية</a:t>
            </a:r>
            <a:r>
              <a:rPr lang="en-US" sz="2800" b="1" dirty="0">
                <a:latin typeface="Sakkal Majalla"/>
                <a:ea typeface="Times New Roman"/>
                <a:cs typeface="Arial"/>
              </a:rPr>
              <a:t>:</a:t>
            </a:r>
            <a:endParaRPr lang="en-US" sz="1400" dirty="0">
              <a:latin typeface="Calibri"/>
              <a:ea typeface="Calibri"/>
              <a:cs typeface="Arial"/>
            </a:endParaRPr>
          </a:p>
          <a:p>
            <a:pPr marL="342900" lvl="0" indent="-342900" algn="r" rtl="1">
              <a:lnSpc>
                <a:spcPct val="150000"/>
              </a:lnSpc>
              <a:spcAft>
                <a:spcPts val="0"/>
              </a:spcAft>
              <a:buSzPts val="1000"/>
              <a:buFont typeface="Symbol"/>
              <a:buChar char=""/>
              <a:tabLst>
                <a:tab pos="457200" algn="l"/>
              </a:tabLst>
            </a:pPr>
            <a:r>
              <a:rPr lang="ar-SA" sz="2800" b="1" dirty="0">
                <a:solidFill>
                  <a:srgbClr val="984806"/>
                </a:solidFill>
                <a:latin typeface="Calibri"/>
                <a:ea typeface="Times New Roman"/>
                <a:cs typeface="Sakkal Majalla"/>
              </a:rPr>
              <a:t>الإعاقة البصرية:</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الكفيف: </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 </a:t>
            </a:r>
            <a:r>
              <a:rPr lang="ar-SA" sz="2800" b="1" dirty="0">
                <a:solidFill>
                  <a:srgbClr val="984806"/>
                </a:solidFill>
                <a:latin typeface="Calibri"/>
                <a:ea typeface="Times New Roman"/>
                <a:cs typeface="Sakkal Majalla"/>
              </a:rPr>
              <a:t>ضعيف البصر:</a:t>
            </a:r>
            <a:endParaRPr lang="en-US" sz="1400" dirty="0">
              <a:effectLst/>
              <a:latin typeface="Calibri"/>
              <a:ea typeface="Calibri"/>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981200"/>
            <a:ext cx="2143125" cy="2143125"/>
          </a:xfrm>
          <a:prstGeom prst="rect">
            <a:avLst/>
          </a:prstGeom>
        </p:spPr>
      </p:pic>
    </p:spTree>
    <p:extLst>
      <p:ext uri="{BB962C8B-B14F-4D97-AF65-F5344CB8AC3E}">
        <p14:creationId xmlns:p14="http://schemas.microsoft.com/office/powerpoint/2010/main" val="8092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276600" y="228600"/>
            <a:ext cx="5715000" cy="64008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3200" b="1" dirty="0">
                <a:solidFill>
                  <a:srgbClr val="984806"/>
                </a:solidFill>
                <a:latin typeface="Calibri"/>
                <a:ea typeface="Times New Roman"/>
                <a:cs typeface="Sakkal Majalla"/>
              </a:rPr>
              <a:t>ب- الإعاقة السمعية:</a:t>
            </a:r>
            <a:endParaRPr lang="en-US" sz="1600" dirty="0">
              <a:latin typeface="Calibri"/>
              <a:ea typeface="Calibri"/>
              <a:cs typeface="Arial"/>
            </a:endParaRPr>
          </a:p>
          <a:p>
            <a:pPr algn="r" rtl="1">
              <a:lnSpc>
                <a:spcPct val="150000"/>
              </a:lnSpc>
              <a:spcAft>
                <a:spcPts val="0"/>
              </a:spcAft>
            </a:pPr>
            <a:r>
              <a:rPr lang="en-US" sz="3200" b="1" dirty="0">
                <a:solidFill>
                  <a:srgbClr val="984806"/>
                </a:solidFill>
                <a:latin typeface="Sakkal Majalla"/>
                <a:ea typeface="Times New Roman"/>
                <a:cs typeface="Arial"/>
              </a:rPr>
              <a:t>- </a:t>
            </a:r>
            <a:r>
              <a:rPr lang="ar-SA" sz="3200" b="1" dirty="0">
                <a:solidFill>
                  <a:srgbClr val="984806"/>
                </a:solidFill>
                <a:latin typeface="Calibri"/>
                <a:ea typeface="Times New Roman"/>
                <a:cs typeface="Sakkal Majalla"/>
              </a:rPr>
              <a:t>الأصمّ: </a:t>
            </a:r>
            <a:endParaRPr lang="en-US" sz="1600" dirty="0">
              <a:latin typeface="Calibri"/>
              <a:ea typeface="Calibri"/>
              <a:cs typeface="Arial"/>
            </a:endParaRPr>
          </a:p>
          <a:p>
            <a:pPr algn="r" rtl="1">
              <a:lnSpc>
                <a:spcPct val="150000"/>
              </a:lnSpc>
              <a:spcAft>
                <a:spcPts val="0"/>
              </a:spcAft>
            </a:pPr>
            <a:r>
              <a:rPr lang="en-US" sz="3200" b="1" dirty="0">
                <a:solidFill>
                  <a:srgbClr val="984806"/>
                </a:solidFill>
                <a:latin typeface="Sakkal Majalla"/>
                <a:ea typeface="Times New Roman"/>
                <a:cs typeface="Arial"/>
              </a:rPr>
              <a:t>- </a:t>
            </a:r>
            <a:r>
              <a:rPr lang="ar-SA" sz="3200" b="1" dirty="0">
                <a:solidFill>
                  <a:srgbClr val="984806"/>
                </a:solidFill>
                <a:latin typeface="Calibri"/>
                <a:ea typeface="Times New Roman"/>
                <a:cs typeface="Sakkal Majalla"/>
              </a:rPr>
              <a:t>ضعيف السمع:</a:t>
            </a:r>
            <a:endParaRPr lang="en-US" sz="1600" dirty="0">
              <a:effectLst/>
              <a:latin typeface="Calibri"/>
              <a:ea typeface="Calibri"/>
              <a:cs typeface="Aria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981200"/>
            <a:ext cx="1828800" cy="2495550"/>
          </a:xfrm>
          <a:prstGeom prst="rect">
            <a:avLst/>
          </a:prstGeom>
        </p:spPr>
      </p:pic>
    </p:spTree>
    <p:extLst>
      <p:ext uri="{BB962C8B-B14F-4D97-AF65-F5344CB8AC3E}">
        <p14:creationId xmlns:p14="http://schemas.microsoft.com/office/powerpoint/2010/main" val="375784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9144000" cy="6858000"/>
          </a:xfrm>
        </p:spPr>
        <p:txBody>
          <a:bodyPr/>
          <a:lstStyle/>
          <a:p>
            <a:endParaRPr lang="ar-EG" dirty="0"/>
          </a:p>
        </p:txBody>
      </p:sp>
      <p:sp>
        <p:nvSpPr>
          <p:cNvPr id="2" name="Rounded Rectangle 1"/>
          <p:cNvSpPr/>
          <p:nvPr/>
        </p:nvSpPr>
        <p:spPr>
          <a:xfrm>
            <a:off x="4648200" y="0"/>
            <a:ext cx="4343400" cy="67056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ar-SA" sz="3200" b="1" dirty="0">
                <a:solidFill>
                  <a:srgbClr val="984806"/>
                </a:solidFill>
                <a:latin typeface="Calibri"/>
                <a:ea typeface="Times New Roman"/>
                <a:cs typeface="Sakkal Majalla"/>
              </a:rPr>
              <a:t>ج- اضطرابات الكلام واللغة (التواصل): </a:t>
            </a:r>
            <a:endParaRPr lang="en-US" sz="1600" dirty="0">
              <a:latin typeface="Calibri"/>
              <a:ea typeface="Calibri"/>
              <a:cs typeface="Arial"/>
            </a:endParaRPr>
          </a:p>
          <a:p>
            <a:pPr algn="r" rtl="1">
              <a:lnSpc>
                <a:spcPct val="150000"/>
              </a:lnSpc>
              <a:spcAft>
                <a:spcPts val="0"/>
              </a:spcAft>
            </a:pPr>
            <a:r>
              <a:rPr lang="en-US" sz="3200" b="1" dirty="0">
                <a:latin typeface="Sakkal Majalla"/>
                <a:ea typeface="Times New Roman"/>
                <a:cs typeface="Arial"/>
              </a:rPr>
              <a:t>- </a:t>
            </a:r>
            <a:r>
              <a:rPr lang="ar-SA" sz="3200" b="1" dirty="0">
                <a:latin typeface="Calibri"/>
                <a:ea typeface="Times New Roman"/>
                <a:cs typeface="Sakkal Majalla"/>
              </a:rPr>
              <a:t>اضطرابات الكلام:</a:t>
            </a:r>
            <a:endParaRPr lang="en-US" sz="1600" dirty="0">
              <a:latin typeface="Calibri"/>
              <a:ea typeface="Calibri"/>
              <a:cs typeface="Arial"/>
            </a:endParaRPr>
          </a:p>
          <a:p>
            <a:pPr algn="r" rtl="1">
              <a:lnSpc>
                <a:spcPct val="150000"/>
              </a:lnSpc>
              <a:spcAft>
                <a:spcPts val="0"/>
              </a:spcAft>
            </a:pPr>
            <a:r>
              <a:rPr lang="en-US" sz="3200" b="1" dirty="0">
                <a:solidFill>
                  <a:srgbClr val="984806"/>
                </a:solidFill>
                <a:latin typeface="Sakkal Majalla"/>
                <a:ea typeface="Times New Roman"/>
                <a:cs typeface="Arial"/>
              </a:rPr>
              <a:t>- </a:t>
            </a:r>
            <a:r>
              <a:rPr lang="ar-SA" sz="3200" b="1" dirty="0">
                <a:solidFill>
                  <a:srgbClr val="984806"/>
                </a:solidFill>
                <a:latin typeface="Calibri"/>
                <a:ea typeface="Times New Roman"/>
                <a:cs typeface="Sakkal Majalla"/>
              </a:rPr>
              <a:t>اضطرابات اللغة:</a:t>
            </a:r>
            <a:endParaRPr lang="en-US" sz="1600" dirty="0">
              <a:effectLst/>
              <a:latin typeface="Calibri"/>
              <a:ea typeface="Calibri"/>
              <a:cs typeface="Arial"/>
            </a:endParaRPr>
          </a:p>
        </p:txBody>
      </p:sp>
    </p:spTree>
    <p:extLst>
      <p:ext uri="{BB962C8B-B14F-4D97-AF65-F5344CB8AC3E}">
        <p14:creationId xmlns:p14="http://schemas.microsoft.com/office/powerpoint/2010/main" val="965704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1" name="Rectangle 15">
            <a:extLst>
              <a:ext uri="{FF2B5EF4-FFF2-40B4-BE49-F238E27FC236}">
                <a16:creationId xmlns:a16="http://schemas.microsoft.com/office/drawing/2014/main" xmlns="" id="{DC3B8C6B-63CA-4384-8059-2036BE5202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
            <a:extLst>
              <a:ext uri="{FF2B5EF4-FFF2-40B4-BE49-F238E27FC236}">
                <a16:creationId xmlns:a16="http://schemas.microsoft.com/office/drawing/2014/main" xmlns="" id="{F5B52056-26AD-4841-8A16-C1D9E3C09936}"/>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892EB5EB-B3D5-483E-9DCB-1CA4F0FC48F2}"/>
              </a:ext>
            </a:extLst>
          </p:cNvPr>
          <p:cNvSpPr>
            <a:spLocks noGrp="1"/>
          </p:cNvSpPr>
          <p:nvPr>
            <p:ph type="title"/>
          </p:nvPr>
        </p:nvSpPr>
        <p:spPr>
          <a:xfrm>
            <a:off x="2971800" y="480515"/>
            <a:ext cx="4267200" cy="661062"/>
          </a:xfrm>
          <a:ln/>
        </p:spPr>
        <p:style>
          <a:lnRef idx="2">
            <a:schemeClr val="dk1"/>
          </a:lnRef>
          <a:fillRef idx="1">
            <a:schemeClr val="lt1"/>
          </a:fillRef>
          <a:effectRef idx="0">
            <a:schemeClr val="dk1"/>
          </a:effectRef>
          <a:fontRef idx="minor">
            <a:schemeClr val="dk1"/>
          </a:fontRef>
        </p:style>
        <p:txBody>
          <a:bodyPr>
            <a:noAutofit/>
          </a:bodyPr>
          <a:lstStyle/>
          <a:p>
            <a:r>
              <a:rPr lang="en-US" sz="4400" b="1" baseline="30000" dirty="0">
                <a:solidFill>
                  <a:schemeClr val="tx1"/>
                </a:solidFill>
                <a:latin typeface="Sakkal Majalla" panose="02000000000000000000" pitchFamily="2" charset="-78"/>
                <a:cs typeface="Sakkal Majalla" panose="02000000000000000000" pitchFamily="2" charset="-78"/>
              </a:rPr>
              <a:t/>
            </a:r>
            <a:br>
              <a:rPr lang="en-US" sz="4400" b="1" baseline="30000" dirty="0">
                <a:solidFill>
                  <a:schemeClr val="tx1"/>
                </a:solidFill>
                <a:latin typeface="Sakkal Majalla" panose="02000000000000000000" pitchFamily="2" charset="-78"/>
                <a:cs typeface="Sakkal Majalla" panose="02000000000000000000" pitchFamily="2" charset="-78"/>
              </a:rPr>
            </a:br>
            <a:r>
              <a:rPr lang="ar-SA" sz="4400" b="1" baseline="30000" dirty="0" smtClean="0">
                <a:solidFill>
                  <a:schemeClr val="tx1"/>
                </a:solidFill>
                <a:latin typeface="Sakkal Majalla" panose="02000000000000000000" pitchFamily="2" charset="-78"/>
                <a:cs typeface="Sakkal Majalla" panose="02000000000000000000" pitchFamily="2" charset="-78"/>
              </a:rPr>
              <a:t>إرشادات </a:t>
            </a:r>
            <a:r>
              <a:rPr lang="ar-SA" sz="4400" b="1" baseline="30000" dirty="0">
                <a:solidFill>
                  <a:schemeClr val="tx1"/>
                </a:solidFill>
                <a:latin typeface="Sakkal Majalla" panose="02000000000000000000" pitchFamily="2" charset="-78"/>
                <a:cs typeface="Sakkal Majalla" panose="02000000000000000000" pitchFamily="2" charset="-78"/>
              </a:rPr>
              <a:t>المتدربين</a:t>
            </a:r>
            <a:r>
              <a:rPr lang="ar-SA" sz="4400" b="1" dirty="0">
                <a:solidFill>
                  <a:schemeClr val="tx1"/>
                </a:solidFill>
                <a:latin typeface="Sakkal Majalla" panose="02000000000000000000" pitchFamily="2" charset="-78"/>
                <a:cs typeface="Sakkal Majalla" panose="02000000000000000000" pitchFamily="2" charset="-78"/>
              </a:rPr>
              <a:t> </a:t>
            </a:r>
            <a:endParaRPr lang="ar-EG" sz="4400" dirty="0">
              <a:solidFill>
                <a:schemeClr val="tx1"/>
              </a:solidFill>
              <a:latin typeface="Sakkal Majalla" panose="02000000000000000000" pitchFamily="2" charset="-78"/>
              <a:cs typeface="Sakkal Majalla" panose="02000000000000000000" pitchFamily="2" charset="-78"/>
            </a:endParaRPr>
          </a:p>
        </p:txBody>
      </p:sp>
      <p:sp>
        <p:nvSpPr>
          <p:cNvPr id="3" name="Content Placeholder 2">
            <a:extLst>
              <a:ext uri="{FF2B5EF4-FFF2-40B4-BE49-F238E27FC236}">
                <a16:creationId xmlns:a16="http://schemas.microsoft.com/office/drawing/2014/main" xmlns="" id="{E6AFECA2-542A-4724-92DA-2E4E3600ED98}"/>
              </a:ext>
            </a:extLst>
          </p:cNvPr>
          <p:cNvSpPr>
            <a:spLocks noGrp="1"/>
          </p:cNvSpPr>
          <p:nvPr>
            <p:ph idx="1"/>
          </p:nvPr>
        </p:nvSpPr>
        <p:spPr>
          <a:xfrm>
            <a:off x="2286000" y="1622092"/>
            <a:ext cx="6446507" cy="4702508"/>
          </a:xfrm>
        </p:spPr>
        <p:style>
          <a:lnRef idx="2">
            <a:schemeClr val="dk1"/>
          </a:lnRef>
          <a:fillRef idx="1">
            <a:schemeClr val="lt1"/>
          </a:fillRef>
          <a:effectRef idx="0">
            <a:schemeClr val="dk1"/>
          </a:effectRef>
          <a:fontRef idx="minor">
            <a:schemeClr val="dk1"/>
          </a:fontRef>
        </p:style>
        <p:txBody>
          <a:bodyPr>
            <a:normAutofit/>
          </a:bodyPr>
          <a:lstStyle/>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كن مشاركاً في جميع الأنشطة  .</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احترم أفكار المدرب والزملاء .</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المشاركة الفعالة وتبادل الخبرات من أنجح الوسائل لتحقيق أهداف البرنامج.</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أنقد أفكار المدرب والزملاء بأدب إن كانت هناك حاجة </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استخدامك للحقيبة التدريبية أثناء البرنامج يساعد على تحقيق أهدافك.</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إطلاعك على الحقيبة في المنزل والإعداد الجيد للجلسات يميزك.</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وضع أجهزة الاتصال على الصامت يوفر بيئة تدريبية مساعدة.</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تذكر أن التدريب مهارة وممارستك لتطبيقات البرنامج باستمرار يساعد على الاحتفاظ بها.</a:t>
            </a:r>
            <a:endParaRPr lang="en-US" b="1" dirty="0">
              <a:latin typeface="Sakkal Majalla" pitchFamily="2" charset="-78"/>
              <a:cs typeface="Sakkal Majalla" pitchFamily="2" charset="-78"/>
            </a:endParaRPr>
          </a:p>
          <a:p>
            <a:pPr lvl="0" hangingPunct="0">
              <a:lnSpc>
                <a:spcPct val="110000"/>
              </a:lnSpc>
              <a:buClr>
                <a:srgbClr val="FF0000"/>
              </a:buClr>
              <a:buFont typeface="Wingdings" panose="05000000000000000000" pitchFamily="2" charset="2"/>
              <a:buChar char="q"/>
            </a:pPr>
            <a:r>
              <a:rPr lang="ar-SA" b="1" dirty="0">
                <a:latin typeface="Sakkal Majalla" pitchFamily="2" charset="-78"/>
                <a:cs typeface="Sakkal Majalla" pitchFamily="2" charset="-78"/>
              </a:rPr>
              <a:t>الحوار الهادئ واحترام الطرف الأخر، تميز في الاتصال</a:t>
            </a:r>
            <a:r>
              <a:rPr lang="ar-SA" b="1" dirty="0">
                <a:solidFill>
                  <a:srgbClr val="FF0000"/>
                </a:solidFill>
                <a:latin typeface="Sakkal Majalla" pitchFamily="2" charset="-78"/>
                <a:cs typeface="Sakkal Majalla" pitchFamily="2" charset="-78"/>
              </a:rPr>
              <a:t>.</a:t>
            </a:r>
            <a:endParaRPr lang="en-US" b="1" dirty="0">
              <a:solidFill>
                <a:srgbClr val="FF0000"/>
              </a:solidFill>
              <a:latin typeface="Sakkal Majalla" pitchFamily="2" charset="-78"/>
              <a:cs typeface="Sakkal Majalla" pitchFamily="2" charset="-78"/>
            </a:endParaRPr>
          </a:p>
          <a:p>
            <a:pPr>
              <a:lnSpc>
                <a:spcPct val="110000"/>
              </a:lnSpc>
            </a:pPr>
            <a:endParaRPr lang="ar-EG" sz="1400" dirty="0">
              <a:latin typeface="Sakkal Majalla" pitchFamily="2" charset="-78"/>
              <a:cs typeface="Sakkal Majalla"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98" y="250492"/>
            <a:ext cx="2340308" cy="2340308"/>
          </a:xfrm>
          <a:prstGeom prst="rect">
            <a:avLst/>
          </a:prstGeom>
        </p:spPr>
      </p:pic>
    </p:spTree>
    <p:extLst>
      <p:ext uri="{BB962C8B-B14F-4D97-AF65-F5344CB8AC3E}">
        <p14:creationId xmlns:p14="http://schemas.microsoft.com/office/powerpoint/2010/main" val="18126008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1"/>
                                        </p:tgtEl>
                                      </p:cBhvr>
                                    </p:animEffect>
                                    <p:animScale>
                                      <p:cBhvr>
                                        <p:cTn id="7" dur="250" autoRev="1" fill="hold"/>
                                        <p:tgtEl>
                                          <p:spTgt spid="21"/>
                                        </p:tgtEl>
                                      </p:cBhvr>
                                      <p:by x="105000" y="105000"/>
                                    </p:animScale>
                                  </p:childTnLst>
                                </p:cTn>
                              </p:par>
                              <p:par>
                                <p:cTn id="8" presetID="26" presetClass="emph" presetSubtype="0" fill="hold" nodeType="withEffect">
                                  <p:stCondLst>
                                    <p:cond delay="0"/>
                                  </p:stCondLst>
                                  <p:childTnLst>
                                    <p:animEffect transition="out" filter="fade">
                                      <p:cBhvr>
                                        <p:cTn id="9" dur="500" tmFilter="0, 0; .2, .5; .8, .5; 1, 0"/>
                                        <p:tgtEl>
                                          <p:spTgt spid="23"/>
                                        </p:tgtEl>
                                      </p:cBhvr>
                                    </p:animEffect>
                                    <p:animScale>
                                      <p:cBhvr>
                                        <p:cTn id="10" dur="250" autoRev="1" fill="hold"/>
                                        <p:tgtEl>
                                          <p:spTgt spid="23"/>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2"/>
                                        </p:tgtEl>
                                      </p:cBhvr>
                                    </p:animEffect>
                                    <p:animScale>
                                      <p:cBhvr>
                                        <p:cTn id="13" dur="250" autoRev="1" fill="hold"/>
                                        <p:tgtEl>
                                          <p:spTgt spid="2"/>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3">
                                            <p:bg/>
                                          </p:spTgt>
                                        </p:tgtEl>
                                      </p:cBhvr>
                                    </p:animEffect>
                                    <p:animScale>
                                      <p:cBhvr>
                                        <p:cTn id="16" dur="250" autoRev="1" fill="hold"/>
                                        <p:tgtEl>
                                          <p:spTgt spid="3">
                                            <p:bg/>
                                          </p:spTgt>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grpId="0" nodeType="clickEffect">
                                  <p:stCondLst>
                                    <p:cond delay="0"/>
                                  </p:stCondLst>
                                  <p:childTnLst>
                                    <p:animEffect transition="out" filter="fade">
                                      <p:cBhvr>
                                        <p:cTn id="20" dur="500" tmFilter="0, 0; .2, .5; .8, .5; 1, 0"/>
                                        <p:tgtEl>
                                          <p:spTgt spid="3">
                                            <p:txEl>
                                              <p:pRg st="0" end="0"/>
                                            </p:txEl>
                                          </p:spTgt>
                                        </p:tgtEl>
                                      </p:cBhvr>
                                    </p:animEffect>
                                    <p:animScale>
                                      <p:cBhvr>
                                        <p:cTn id="21" dur="250" autoRev="1" fill="hold"/>
                                        <p:tgtEl>
                                          <p:spTgt spid="3">
                                            <p:txEl>
                                              <p:pRg st="0" end="0"/>
                                            </p:txEl>
                                          </p:spTgt>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grpId="0" nodeType="clickEffect">
                                  <p:stCondLst>
                                    <p:cond delay="0"/>
                                  </p:stCondLst>
                                  <p:childTnLst>
                                    <p:animEffect transition="out" filter="fade">
                                      <p:cBhvr>
                                        <p:cTn id="25" dur="500" tmFilter="0, 0; .2, .5; .8, .5; 1, 0"/>
                                        <p:tgtEl>
                                          <p:spTgt spid="3">
                                            <p:txEl>
                                              <p:pRg st="1" end="1"/>
                                            </p:txEl>
                                          </p:spTgt>
                                        </p:tgtEl>
                                      </p:cBhvr>
                                    </p:animEffect>
                                    <p:animScale>
                                      <p:cBhvr>
                                        <p:cTn id="26" dur="250" autoRev="1" fill="hold"/>
                                        <p:tgtEl>
                                          <p:spTgt spid="3">
                                            <p:txEl>
                                              <p:pRg st="1" end="1"/>
                                            </p:txEl>
                                          </p:spTgt>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3">
                                            <p:txEl>
                                              <p:pRg st="2" end="2"/>
                                            </p:txEl>
                                          </p:spTgt>
                                        </p:tgtEl>
                                      </p:cBhvr>
                                    </p:animEffect>
                                    <p:animScale>
                                      <p:cBhvr>
                                        <p:cTn id="31" dur="250" autoRev="1" fill="hold"/>
                                        <p:tgtEl>
                                          <p:spTgt spid="3">
                                            <p:txEl>
                                              <p:pRg st="2" end="2"/>
                                            </p:txEl>
                                          </p:spTgt>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3">
                                            <p:txEl>
                                              <p:pRg st="3" end="3"/>
                                            </p:txEl>
                                          </p:spTgt>
                                        </p:tgtEl>
                                      </p:cBhvr>
                                    </p:animEffect>
                                    <p:animScale>
                                      <p:cBhvr>
                                        <p:cTn id="36" dur="250" autoRev="1" fill="hold"/>
                                        <p:tgtEl>
                                          <p:spTgt spid="3">
                                            <p:txEl>
                                              <p:pRg st="3" end="3"/>
                                            </p:txEl>
                                          </p:spTgt>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grpId="0" nodeType="clickEffect">
                                  <p:stCondLst>
                                    <p:cond delay="0"/>
                                  </p:stCondLst>
                                  <p:childTnLst>
                                    <p:animEffect transition="out" filter="fade">
                                      <p:cBhvr>
                                        <p:cTn id="40" dur="500" tmFilter="0, 0; .2, .5; .8, .5; 1, 0"/>
                                        <p:tgtEl>
                                          <p:spTgt spid="3">
                                            <p:txEl>
                                              <p:pRg st="4" end="4"/>
                                            </p:txEl>
                                          </p:spTgt>
                                        </p:tgtEl>
                                      </p:cBhvr>
                                    </p:animEffect>
                                    <p:animScale>
                                      <p:cBhvr>
                                        <p:cTn id="41" dur="250" autoRev="1" fill="hold"/>
                                        <p:tgtEl>
                                          <p:spTgt spid="3">
                                            <p:txEl>
                                              <p:pRg st="4" end="4"/>
                                            </p:txEl>
                                          </p:spTgt>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grpId="0" nodeType="clickEffect">
                                  <p:stCondLst>
                                    <p:cond delay="0"/>
                                  </p:stCondLst>
                                  <p:childTnLst>
                                    <p:animEffect transition="out" filter="fade">
                                      <p:cBhvr>
                                        <p:cTn id="45" dur="500" tmFilter="0, 0; .2, .5; .8, .5; 1, 0"/>
                                        <p:tgtEl>
                                          <p:spTgt spid="3">
                                            <p:txEl>
                                              <p:pRg st="5" end="5"/>
                                            </p:txEl>
                                          </p:spTgt>
                                        </p:tgtEl>
                                      </p:cBhvr>
                                    </p:animEffect>
                                    <p:animScale>
                                      <p:cBhvr>
                                        <p:cTn id="46" dur="250" autoRev="1" fill="hold"/>
                                        <p:tgtEl>
                                          <p:spTgt spid="3">
                                            <p:txEl>
                                              <p:pRg st="5" end="5"/>
                                            </p:txEl>
                                          </p:spTgt>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26" presetClass="emph" presetSubtype="0" fill="hold" grpId="0" nodeType="clickEffect">
                                  <p:stCondLst>
                                    <p:cond delay="0"/>
                                  </p:stCondLst>
                                  <p:childTnLst>
                                    <p:animEffect transition="out" filter="fade">
                                      <p:cBhvr>
                                        <p:cTn id="50" dur="500" tmFilter="0, 0; .2, .5; .8, .5; 1, 0"/>
                                        <p:tgtEl>
                                          <p:spTgt spid="3">
                                            <p:txEl>
                                              <p:pRg st="6" end="6"/>
                                            </p:txEl>
                                          </p:spTgt>
                                        </p:tgtEl>
                                      </p:cBhvr>
                                    </p:animEffect>
                                    <p:animScale>
                                      <p:cBhvr>
                                        <p:cTn id="51" dur="250" autoRev="1" fill="hold"/>
                                        <p:tgtEl>
                                          <p:spTgt spid="3">
                                            <p:txEl>
                                              <p:pRg st="6" end="6"/>
                                            </p:txEl>
                                          </p:spTgt>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26" presetClass="emph" presetSubtype="0" fill="hold" grpId="0" nodeType="clickEffect">
                                  <p:stCondLst>
                                    <p:cond delay="0"/>
                                  </p:stCondLst>
                                  <p:childTnLst>
                                    <p:animEffect transition="out" filter="fade">
                                      <p:cBhvr>
                                        <p:cTn id="55" dur="500" tmFilter="0, 0; .2, .5; .8, .5; 1, 0"/>
                                        <p:tgtEl>
                                          <p:spTgt spid="3">
                                            <p:txEl>
                                              <p:pRg st="7" end="7"/>
                                            </p:txEl>
                                          </p:spTgt>
                                        </p:tgtEl>
                                      </p:cBhvr>
                                    </p:animEffect>
                                    <p:animScale>
                                      <p:cBhvr>
                                        <p:cTn id="56" dur="250" autoRev="1" fill="hold"/>
                                        <p:tgtEl>
                                          <p:spTgt spid="3">
                                            <p:txEl>
                                              <p:pRg st="7" end="7"/>
                                            </p:txEl>
                                          </p:spTgt>
                                        </p:tgtEl>
                                      </p:cBhvr>
                                      <p:by x="105000" y="105000"/>
                                    </p:animScale>
                                  </p:childTnLst>
                                </p:cTn>
                              </p:par>
                            </p:childTnLst>
                          </p:cTn>
                        </p:par>
                      </p:childTnLst>
                    </p:cTn>
                  </p:par>
                  <p:par>
                    <p:cTn id="57" fill="hold">
                      <p:stCondLst>
                        <p:cond delay="indefinite"/>
                      </p:stCondLst>
                      <p:childTnLst>
                        <p:par>
                          <p:cTn id="58" fill="hold">
                            <p:stCondLst>
                              <p:cond delay="0"/>
                            </p:stCondLst>
                            <p:childTnLst>
                              <p:par>
                                <p:cTn id="59" presetID="26" presetClass="emph" presetSubtype="0" fill="hold" grpId="0" nodeType="clickEffect">
                                  <p:stCondLst>
                                    <p:cond delay="0"/>
                                  </p:stCondLst>
                                  <p:childTnLst>
                                    <p:animEffect transition="out" filter="fade">
                                      <p:cBhvr>
                                        <p:cTn id="60" dur="500" tmFilter="0, 0; .2, .5; .8, .5; 1, 0"/>
                                        <p:tgtEl>
                                          <p:spTgt spid="3">
                                            <p:txEl>
                                              <p:pRg st="8" end="8"/>
                                            </p:txEl>
                                          </p:spTgt>
                                        </p:tgtEl>
                                      </p:cBhvr>
                                    </p:animEffect>
                                    <p:animScale>
                                      <p:cBhvr>
                                        <p:cTn id="61" dur="250" autoRev="1" fill="hold"/>
                                        <p:tgtEl>
                                          <p:spTgt spid="3">
                                            <p:txEl>
                                              <p:pRg st="8" end="8"/>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133600"/>
            <a:ext cx="2676525" cy="1704975"/>
          </a:xfrm>
        </p:spPr>
      </p:pic>
      <p:sp>
        <p:nvSpPr>
          <p:cNvPr id="2" name="Rounded Rectangle 1"/>
          <p:cNvSpPr/>
          <p:nvPr/>
        </p:nvSpPr>
        <p:spPr>
          <a:xfrm>
            <a:off x="3276600" y="228600"/>
            <a:ext cx="5715000" cy="64008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3200" b="1" dirty="0">
                <a:solidFill>
                  <a:srgbClr val="984806"/>
                </a:solidFill>
                <a:latin typeface="Sakkal Majalla" pitchFamily="2" charset="-78"/>
                <a:ea typeface="Times New Roman"/>
                <a:cs typeface="Sakkal Majalla" pitchFamily="2" charset="-78"/>
              </a:rPr>
              <a:t> </a:t>
            </a:r>
            <a:r>
              <a:rPr lang="ar-SA" sz="3200" b="1" dirty="0">
                <a:solidFill>
                  <a:srgbClr val="984806"/>
                </a:solidFill>
                <a:latin typeface="Sakkal Majalla" pitchFamily="2" charset="-78"/>
                <a:ea typeface="Times New Roman"/>
                <a:cs typeface="Sakkal Majalla" pitchFamily="2" charset="-78"/>
              </a:rPr>
              <a:t>الإعاقة العقلية (النفسية): </a:t>
            </a:r>
            <a:endParaRPr lang="en-US" sz="1400" dirty="0">
              <a:latin typeface="Sakkal Majalla" pitchFamily="2" charset="-78"/>
              <a:ea typeface="Calibri"/>
              <a:cs typeface="Sakkal Majalla" pitchFamily="2" charset="-78"/>
            </a:endParaRPr>
          </a:p>
          <a:p>
            <a:pPr algn="r" rtl="1"/>
            <a:r>
              <a:rPr lang="ar-SA" sz="2800" b="1" dirty="0">
                <a:latin typeface="Sakkal Majalla" pitchFamily="2" charset="-78"/>
                <a:ea typeface="Times New Roman"/>
                <a:cs typeface="Sakkal Majalla" pitchFamily="2" charset="-78"/>
              </a:rPr>
              <a:t>وهي الإعاقة الناتجة من أمراض نفسية أو أمراض وراثية أو شلل دماغي نتيجة لنقص الأوكسجين أو نتيجة لأمراض جينية أو كل ما يعيق العقل عن القيام بوظائفه العادية المعروفة، ما يؤدي إلى حدوث آثار ظاهرة واضطرابات سلوكية تؤدي إلى انحراف السلوك من حيث تكراره أو مدته أو شدّته أو شكله عما يعتبر سلوكاً عادياً مثل (الانطواء - الانفصام</a:t>
            </a:r>
            <a:r>
              <a:rPr lang="en-US" sz="2800" b="1" dirty="0">
                <a:latin typeface="Sakkal Majalla" pitchFamily="2" charset="-78"/>
                <a:ea typeface="Times New Roman"/>
                <a:cs typeface="Sakkal Majalla" pitchFamily="2" charset="-78"/>
              </a:rPr>
              <a:t> – </a:t>
            </a:r>
            <a:r>
              <a:rPr lang="ar-SA" sz="2800" b="1" dirty="0">
                <a:latin typeface="Sakkal Majalla" pitchFamily="2" charset="-78"/>
                <a:ea typeface="Times New Roman"/>
                <a:cs typeface="Sakkal Majalla" pitchFamily="2" charset="-78"/>
              </a:rPr>
              <a:t>القلق)، ما يجعل الفرد بحاجة إلى أساليب تربوية خاصة</a:t>
            </a:r>
            <a:endParaRPr lang="en-US" sz="12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965704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9879" y="2362200"/>
            <a:ext cx="2800350" cy="1628775"/>
          </a:xfrm>
        </p:spPr>
      </p:pic>
      <p:sp>
        <p:nvSpPr>
          <p:cNvPr id="2" name="Rounded Rectangle 1"/>
          <p:cNvSpPr/>
          <p:nvPr/>
        </p:nvSpPr>
        <p:spPr>
          <a:xfrm>
            <a:off x="3276600" y="228600"/>
            <a:ext cx="5715000" cy="64008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3200" b="1" dirty="0">
                <a:solidFill>
                  <a:srgbClr val="984806"/>
                </a:solidFill>
                <a:latin typeface="Sakkal Majalla"/>
                <a:ea typeface="Times New Roman"/>
                <a:cs typeface="Arial"/>
              </a:rPr>
              <a:t>5 </a:t>
            </a:r>
            <a:r>
              <a:rPr lang="ar-SA" sz="3200" b="1" dirty="0">
                <a:solidFill>
                  <a:srgbClr val="984806"/>
                </a:solidFill>
                <a:latin typeface="Calibri"/>
                <a:ea typeface="Times New Roman"/>
                <a:cs typeface="Sakkal Majalla"/>
              </a:rPr>
              <a:t>الإعاقة المزدوجة:</a:t>
            </a:r>
            <a:endParaRPr lang="en-US" sz="1400" dirty="0">
              <a:latin typeface="Calibri"/>
              <a:ea typeface="Calibri"/>
              <a:cs typeface="Arial"/>
            </a:endParaRPr>
          </a:p>
          <a:p>
            <a:r>
              <a:rPr lang="ar-SA" sz="2800" b="1" dirty="0">
                <a:ea typeface="Times New Roman"/>
                <a:cs typeface="Sakkal Majalla"/>
              </a:rPr>
              <a:t> وهي وجود إعاقتين مختلفتين للشخص الواحد</a:t>
            </a:r>
            <a:endParaRPr lang="en-US" sz="1400" dirty="0">
              <a:effectLst/>
              <a:latin typeface="Calibri"/>
              <a:ea typeface="Calibri"/>
              <a:cs typeface="Arial"/>
            </a:endParaRPr>
          </a:p>
        </p:txBody>
      </p:sp>
    </p:spTree>
    <p:extLst>
      <p:ext uri="{BB962C8B-B14F-4D97-AF65-F5344CB8AC3E}">
        <p14:creationId xmlns:p14="http://schemas.microsoft.com/office/powerpoint/2010/main" val="965704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429000" y="0"/>
            <a:ext cx="5562600" cy="7010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50000"/>
              </a:lnSpc>
              <a:spcAft>
                <a:spcPts val="0"/>
              </a:spcAft>
            </a:pPr>
            <a:r>
              <a:rPr lang="en-US" sz="2800" b="1" dirty="0">
                <a:solidFill>
                  <a:srgbClr val="984806"/>
                </a:solidFill>
                <a:latin typeface="Sakkal Majalla"/>
                <a:ea typeface="Times New Roman"/>
                <a:cs typeface="Arial"/>
              </a:rPr>
              <a:t>-6 </a:t>
            </a:r>
            <a:r>
              <a:rPr lang="ar-SA" sz="2800" b="1" dirty="0">
                <a:solidFill>
                  <a:srgbClr val="984806"/>
                </a:solidFill>
                <a:latin typeface="Calibri"/>
                <a:ea typeface="Times New Roman"/>
                <a:cs typeface="Sakkal Majalla"/>
              </a:rPr>
              <a:t>الإعاقة المركّبة:</a:t>
            </a:r>
            <a:endParaRPr lang="en-US" sz="1200" dirty="0">
              <a:latin typeface="Calibri"/>
              <a:ea typeface="Calibri"/>
              <a:cs typeface="Arial"/>
            </a:endParaRPr>
          </a:p>
          <a:p>
            <a:pPr algn="r" rtl="1">
              <a:lnSpc>
                <a:spcPct val="115000"/>
              </a:lnSpc>
              <a:spcAft>
                <a:spcPts val="1000"/>
              </a:spcAft>
            </a:pPr>
            <a:r>
              <a:rPr lang="ar-SA" sz="2400" b="1" dirty="0">
                <a:latin typeface="Calibri"/>
                <a:ea typeface="Times New Roman"/>
                <a:cs typeface="Sakkal Majalla"/>
              </a:rPr>
              <a:t> وهي عبارة عن مجموعة من الإعاقات المختلفة لدى الشخص الواحد، كما وأن بعض الإعاقات قد تصاحبها نواحي قصورٍ أخرى، فمثلاً قد يعاني المتخلّف عقلياً من نوعٍ أو أكثر من نواحي القصور في السمع أو الحركة أو التخاطب...إلخ، بحيث لا يمكن التعامل معها من خلال البرامج التربوية المُعدّة خصيصاً لنوع واحد من أنواع الإعاقة</a:t>
            </a:r>
            <a:endParaRPr lang="en-US" sz="1200" dirty="0">
              <a:effectLst/>
              <a:latin typeface="Calibri"/>
              <a:ea typeface="Calibri"/>
              <a:cs typeface="Arial"/>
            </a:endParaRPr>
          </a:p>
        </p:txBody>
      </p:sp>
    </p:spTree>
    <p:extLst>
      <p:ext uri="{BB962C8B-B14F-4D97-AF65-F5344CB8AC3E}">
        <p14:creationId xmlns:p14="http://schemas.microsoft.com/office/powerpoint/2010/main" val="2931907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962399" y="25400"/>
            <a:ext cx="4996543" cy="68326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1000"/>
              </a:spcAft>
            </a:pPr>
            <a:r>
              <a:rPr lang="ar-SA" sz="3200" b="1" u="sng" dirty="0" smtClean="0">
                <a:solidFill>
                  <a:srgbClr val="984806"/>
                </a:solidFill>
                <a:latin typeface="Calibri"/>
                <a:ea typeface="Times New Roman"/>
                <a:cs typeface="Sakkal Majalla"/>
              </a:rPr>
              <a:t>الموهوبين </a:t>
            </a:r>
            <a:r>
              <a:rPr lang="ar-SA" sz="3200" b="1" u="sng" dirty="0">
                <a:solidFill>
                  <a:srgbClr val="984806"/>
                </a:solidFill>
                <a:latin typeface="Calibri"/>
                <a:ea typeface="Times New Roman"/>
                <a:cs typeface="Sakkal Majalla"/>
              </a:rPr>
              <a:t>:-</a:t>
            </a:r>
            <a:endParaRPr lang="en-US" sz="1400" dirty="0">
              <a:latin typeface="Calibri"/>
              <a:ea typeface="Calibri"/>
              <a:cs typeface="Arial"/>
            </a:endParaRPr>
          </a:p>
          <a:p>
            <a:pPr algn="just" rtl="1">
              <a:lnSpc>
                <a:spcPct val="150000"/>
              </a:lnSpc>
              <a:spcAft>
                <a:spcPts val="1000"/>
              </a:spcAft>
            </a:pPr>
            <a:r>
              <a:rPr lang="ar-LY" sz="2800" b="1" dirty="0">
                <a:latin typeface="Calibri"/>
                <a:ea typeface="Times New Roman"/>
                <a:cs typeface="Sakkal Majalla"/>
              </a:rPr>
              <a:t>الفئات الخاصة من الاطفال الموهوبين</a:t>
            </a:r>
            <a:endParaRPr lang="en-US" sz="1400" dirty="0">
              <a:latin typeface="Calibri"/>
              <a:ea typeface="Calibri"/>
              <a:cs typeface="Arial"/>
            </a:endParaRPr>
          </a:p>
          <a:p>
            <a:pPr algn="just" rtl="1">
              <a:lnSpc>
                <a:spcPct val="150000"/>
              </a:lnSpc>
              <a:spcAft>
                <a:spcPts val="1000"/>
              </a:spcAft>
            </a:pPr>
            <a:r>
              <a:rPr lang="en-US" sz="2800" b="1" dirty="0">
                <a:latin typeface="Sakkal Majalla"/>
                <a:ea typeface="Times New Roman"/>
                <a:cs typeface="Arial"/>
              </a:rPr>
              <a:t>  1  </a:t>
            </a:r>
            <a:r>
              <a:rPr lang="ar-LY" sz="2800" b="1" dirty="0">
                <a:latin typeface="Calibri"/>
                <a:ea typeface="Times New Roman"/>
                <a:cs typeface="Sakkal Majalla"/>
              </a:rPr>
              <a:t>الطفل الموهوب منخفض التحصيل</a:t>
            </a:r>
            <a:endParaRPr lang="en-US" sz="1400" dirty="0">
              <a:latin typeface="Calibri"/>
              <a:ea typeface="Calibri"/>
              <a:cs typeface="Arial"/>
            </a:endParaRPr>
          </a:p>
          <a:p>
            <a:pPr algn="just" rtl="1">
              <a:lnSpc>
                <a:spcPct val="150000"/>
              </a:lnSpc>
              <a:spcAft>
                <a:spcPts val="1000"/>
              </a:spcAft>
            </a:pPr>
            <a:r>
              <a:rPr lang="en-US" sz="2800" b="1" dirty="0">
                <a:latin typeface="Sakkal Majalla"/>
                <a:ea typeface="Times New Roman"/>
                <a:cs typeface="Arial"/>
              </a:rPr>
              <a:t>-2    </a:t>
            </a:r>
            <a:r>
              <a:rPr lang="ar-LY" sz="2800" b="1" dirty="0">
                <a:latin typeface="Calibri"/>
                <a:ea typeface="Times New Roman"/>
                <a:cs typeface="Sakkal Majalla"/>
              </a:rPr>
              <a:t>الطفل عالى الموهبة</a:t>
            </a:r>
            <a:endParaRPr lang="en-US" sz="1400" dirty="0">
              <a:latin typeface="Calibri"/>
              <a:ea typeface="Calibri"/>
              <a:cs typeface="Arial"/>
            </a:endParaRPr>
          </a:p>
          <a:p>
            <a:pPr algn="just" rtl="1">
              <a:lnSpc>
                <a:spcPct val="150000"/>
              </a:lnSpc>
              <a:spcAft>
                <a:spcPts val="1000"/>
              </a:spcAft>
            </a:pPr>
            <a:r>
              <a:rPr lang="en-US" sz="2800" b="1" dirty="0">
                <a:latin typeface="Sakkal Majalla"/>
                <a:ea typeface="Times New Roman"/>
                <a:cs typeface="Arial"/>
              </a:rPr>
              <a:t>-3   </a:t>
            </a:r>
            <a:r>
              <a:rPr lang="ar-LY" sz="2800" b="1" dirty="0">
                <a:latin typeface="Calibri"/>
                <a:ea typeface="Times New Roman"/>
                <a:cs typeface="Sakkal Majalla"/>
              </a:rPr>
              <a:t>الطفل الموهوب المصاب </a:t>
            </a:r>
            <a:r>
              <a:rPr lang="ar-LY" sz="2800" b="1" dirty="0" smtClean="0">
                <a:latin typeface="Calibri"/>
                <a:ea typeface="Times New Roman"/>
                <a:cs typeface="Sakkal Majalla"/>
              </a:rPr>
              <a:t>بإعاقة</a:t>
            </a:r>
            <a:endParaRPr lang="en-US" sz="1400" dirty="0">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593850"/>
            <a:ext cx="2466975" cy="1847850"/>
          </a:xfrm>
          <a:prstGeom prst="rect">
            <a:avLst/>
          </a:prstGeom>
        </p:spPr>
      </p:pic>
    </p:spTree>
    <p:extLst>
      <p:ext uri="{BB962C8B-B14F-4D97-AF65-F5344CB8AC3E}">
        <p14:creationId xmlns:p14="http://schemas.microsoft.com/office/powerpoint/2010/main" val="3571821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657600" y="0"/>
            <a:ext cx="53340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1000"/>
              </a:spcAft>
            </a:pPr>
            <a:r>
              <a:rPr lang="ar-LY" sz="3200" b="1" dirty="0">
                <a:solidFill>
                  <a:srgbClr val="403152"/>
                </a:solidFill>
                <a:latin typeface="Calibri"/>
                <a:ea typeface="Times New Roman"/>
                <a:cs typeface="Sakkal Majalla"/>
              </a:rPr>
              <a:t>الطفل الموهوب المنخفض التحصيل</a:t>
            </a:r>
            <a:endParaRPr lang="en-US" sz="1400" dirty="0">
              <a:latin typeface="Calibri"/>
              <a:ea typeface="Calibri"/>
              <a:cs typeface="Arial"/>
            </a:endParaRPr>
          </a:p>
          <a:p>
            <a:pPr algn="just" rtl="1">
              <a:lnSpc>
                <a:spcPct val="150000"/>
              </a:lnSpc>
              <a:spcAft>
                <a:spcPts val="1000"/>
              </a:spcAft>
            </a:pPr>
            <a:r>
              <a:rPr lang="en-US" sz="2800" b="1" dirty="0">
                <a:latin typeface="Sakkal Majalla"/>
                <a:ea typeface="Times New Roman"/>
                <a:cs typeface="Arial"/>
              </a:rPr>
              <a:t> </a:t>
            </a:r>
            <a:endParaRPr lang="en-US" sz="1400" dirty="0">
              <a:latin typeface="Calibri"/>
              <a:ea typeface="Calibri"/>
              <a:cs typeface="Arial"/>
            </a:endParaRPr>
          </a:p>
          <a:p>
            <a:pPr algn="r" rtl="1"/>
            <a:r>
              <a:rPr lang="ar-LY" sz="2800" b="1" dirty="0">
                <a:ea typeface="Times New Roman"/>
                <a:cs typeface="Sakkal Majalla"/>
              </a:rPr>
              <a:t>يوجد بين الأطفال الذين يتمتعون بقدرة عقلية متفوقة حالات يعانى أصحابها من إنخفاض مستوى التحصيل الدراسى  , وربما أكثر من ذلك أننا قد نجد حالات من بين هؤلاء الأطفال يفشلون فى الدراسة تماما </a:t>
            </a:r>
            <a:endParaRPr lang="en-US" sz="1200" dirty="0">
              <a:solidFill>
                <a:prstClr val="black"/>
              </a:solidFill>
              <a:latin typeface="Calibri"/>
              <a:ea typeface="Calibri"/>
              <a:cs typeface="Arial"/>
            </a:endParaRPr>
          </a:p>
        </p:txBody>
      </p:sp>
    </p:spTree>
    <p:extLst>
      <p:ext uri="{BB962C8B-B14F-4D97-AF65-F5344CB8AC3E}">
        <p14:creationId xmlns:p14="http://schemas.microsoft.com/office/powerpoint/2010/main" val="3571821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429000" y="0"/>
            <a:ext cx="5562600" cy="7010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1000"/>
              </a:spcAft>
            </a:pPr>
            <a:r>
              <a:rPr lang="ar-LY" sz="3200" b="1" dirty="0">
                <a:solidFill>
                  <a:srgbClr val="403152"/>
                </a:solidFill>
                <a:latin typeface="Calibri"/>
                <a:ea typeface="Times New Roman"/>
                <a:cs typeface="Sakkal Majalla"/>
              </a:rPr>
              <a:t>الطفل عالي الموهبة </a:t>
            </a:r>
            <a:r>
              <a:rPr lang="en-US" sz="3200" b="1" dirty="0">
                <a:solidFill>
                  <a:srgbClr val="403152"/>
                </a:solidFill>
                <a:latin typeface="Sakkal Majalla"/>
                <a:ea typeface="Times New Roman"/>
                <a:cs typeface="Arial"/>
              </a:rPr>
              <a:t>Highly gifted child </a:t>
            </a:r>
            <a:endParaRPr lang="en-US" sz="1400" dirty="0">
              <a:latin typeface="Calibri"/>
              <a:ea typeface="Calibri"/>
              <a:cs typeface="Arial"/>
            </a:endParaRPr>
          </a:p>
          <a:p>
            <a:pPr algn="r" rtl="1"/>
            <a:r>
              <a:rPr lang="ar-LY" sz="2800" b="1" dirty="0">
                <a:ea typeface="Times New Roman"/>
                <a:cs typeface="Sakkal Majalla"/>
              </a:rPr>
              <a:t>ان نسبة الأطفال الذين يحصلون على نسبة ذكاء 170 فأكثر تعتبر نسبة منخفضة للغاية . يقدر دهان </a:t>
            </a:r>
            <a:r>
              <a:rPr lang="en-US" sz="2800" b="1" dirty="0">
                <a:latin typeface="Sakkal Majalla"/>
                <a:ea typeface="Times New Roman"/>
              </a:rPr>
              <a:t> </a:t>
            </a:r>
            <a:r>
              <a:rPr lang="en-US" sz="2800" b="1" dirty="0" err="1">
                <a:latin typeface="Sakkal Majalla"/>
                <a:ea typeface="Times New Roman"/>
              </a:rPr>
              <a:t>Dehaan</a:t>
            </a:r>
            <a:r>
              <a:rPr lang="en-US" sz="2800" b="1" dirty="0">
                <a:latin typeface="Sakkal Majalla"/>
                <a:ea typeface="Times New Roman"/>
              </a:rPr>
              <a:t> </a:t>
            </a:r>
            <a:r>
              <a:rPr lang="ar-LY" sz="2800" b="1" dirty="0">
                <a:ea typeface="Times New Roman"/>
                <a:cs typeface="Sakkal Majalla"/>
              </a:rPr>
              <a:t>وهافجهرست</a:t>
            </a:r>
            <a:r>
              <a:rPr lang="en-US" sz="2800" b="1" dirty="0">
                <a:latin typeface="Sakkal Majalla"/>
                <a:ea typeface="Times New Roman"/>
              </a:rPr>
              <a:t> </a:t>
            </a:r>
            <a:r>
              <a:rPr lang="en-US" sz="2800" b="1" dirty="0" err="1">
                <a:latin typeface="Sakkal Majalla"/>
                <a:ea typeface="Times New Roman"/>
              </a:rPr>
              <a:t>Havighurst</a:t>
            </a:r>
            <a:r>
              <a:rPr lang="en-US" sz="2800" b="1" dirty="0">
                <a:latin typeface="Sakkal Majalla"/>
                <a:ea typeface="Times New Roman"/>
              </a:rPr>
              <a:t>  1957 </a:t>
            </a:r>
            <a:r>
              <a:rPr lang="ar-LY" sz="2800" b="1" dirty="0">
                <a:ea typeface="Times New Roman"/>
                <a:cs typeface="Sakkal Majalla"/>
              </a:rPr>
              <a:t>أنه يوجد بين كل ألف طفل طفل واحد يحصل على نسبة ذكاء 160 فأكثر ويقدر  هولنجورت </a:t>
            </a:r>
            <a:r>
              <a:rPr lang="en-US" sz="2800" b="1" dirty="0" err="1">
                <a:latin typeface="Sakkal Majalla"/>
                <a:ea typeface="Times New Roman"/>
              </a:rPr>
              <a:t>Hollingworh</a:t>
            </a:r>
            <a:r>
              <a:rPr lang="en-US" sz="2800" b="1" dirty="0">
                <a:latin typeface="Sakkal Majalla"/>
                <a:ea typeface="Times New Roman"/>
              </a:rPr>
              <a:t> </a:t>
            </a:r>
            <a:r>
              <a:rPr lang="ar-LY" sz="2800" b="1" dirty="0">
                <a:ea typeface="Times New Roman"/>
                <a:cs typeface="Sakkal Majalla"/>
              </a:rPr>
              <a:t>أن وأحدا من بين كل مليون طفل يحصل على نسبة ذكاء تزيد عن 180 </a:t>
            </a:r>
            <a:endParaRPr lang="en-US" sz="1200" dirty="0">
              <a:solidFill>
                <a:prstClr val="black"/>
              </a:solidFill>
              <a:latin typeface="Calibri"/>
              <a:ea typeface="Calibri"/>
              <a:cs typeface="Aria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752600"/>
            <a:ext cx="2819400" cy="2819400"/>
          </a:xfrm>
          <a:prstGeom prst="rect">
            <a:avLst/>
          </a:prstGeom>
        </p:spPr>
      </p:pic>
    </p:spTree>
    <p:extLst>
      <p:ext uri="{BB962C8B-B14F-4D97-AF65-F5344CB8AC3E}">
        <p14:creationId xmlns:p14="http://schemas.microsoft.com/office/powerpoint/2010/main" val="3571821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581400" y="0"/>
            <a:ext cx="54102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1000"/>
              </a:spcAft>
            </a:pPr>
            <a:r>
              <a:rPr lang="ar-LY" sz="3200" b="1" dirty="0">
                <a:solidFill>
                  <a:srgbClr val="403152"/>
                </a:solidFill>
                <a:latin typeface="Calibri"/>
                <a:ea typeface="Times New Roman"/>
                <a:cs typeface="Sakkal Majalla"/>
              </a:rPr>
              <a:t>الطفل الموهوب المصاب بإعاقة</a:t>
            </a:r>
            <a:endParaRPr lang="en-US" sz="1400" dirty="0">
              <a:latin typeface="Calibri"/>
              <a:ea typeface="Calibri"/>
              <a:cs typeface="Arial"/>
            </a:endParaRPr>
          </a:p>
          <a:p>
            <a:pPr algn="just" rtl="1">
              <a:lnSpc>
                <a:spcPct val="150000"/>
              </a:lnSpc>
              <a:spcAft>
                <a:spcPts val="1000"/>
              </a:spcAft>
            </a:pPr>
            <a:r>
              <a:rPr lang="en-US" sz="2800" b="1" dirty="0">
                <a:latin typeface="Sakkal Majalla"/>
                <a:ea typeface="Times New Roman"/>
                <a:cs typeface="Arial"/>
              </a:rPr>
              <a:t> </a:t>
            </a:r>
            <a:endParaRPr lang="en-US" sz="1400" dirty="0">
              <a:latin typeface="Calibri"/>
              <a:ea typeface="Calibri"/>
              <a:cs typeface="Arial"/>
            </a:endParaRPr>
          </a:p>
          <a:p>
            <a:pPr algn="r" rtl="1"/>
            <a:r>
              <a:rPr lang="ar-LY" sz="2800" b="1" dirty="0">
                <a:ea typeface="Times New Roman"/>
                <a:cs typeface="Sakkal Majalla"/>
              </a:rPr>
              <a:t>قد نجد أحياناً أطفالاً موهوبين فيما بين الأطفال المعوقين , فكانت هيلين كلير على سبيل المثال – صماء- عمياء , لولا تفوقها العقلى ودأبها المستمر لما كانت قد نجحت فى نشاطها الدراسي , وكان فرانكلين روزفلت الرئيس الامريكى الأسبق – مصابا بشل الأطفال , وكان عالم الفيزياء المشهور ستينمتز مصابا بتشوه القوام , وقام بيتهوفن الموسيقى المعروف - بتأليف موسيقاه حتى بعد أن فقد السمع . تضم مؤسسات ومعاهد الأطفال المعوقين بدنيا</a:t>
            </a:r>
            <a:endParaRPr lang="en-US" sz="1200" dirty="0">
              <a:solidFill>
                <a:prstClr val="black"/>
              </a:solidFill>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209800"/>
            <a:ext cx="2466975" cy="1847850"/>
          </a:xfrm>
          <a:prstGeom prst="rect">
            <a:avLst/>
          </a:prstGeom>
        </p:spPr>
      </p:pic>
    </p:spTree>
    <p:extLst>
      <p:ext uri="{BB962C8B-B14F-4D97-AF65-F5344CB8AC3E}">
        <p14:creationId xmlns:p14="http://schemas.microsoft.com/office/powerpoint/2010/main" val="3571821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04800" y="0"/>
            <a:ext cx="86868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50000"/>
              </a:lnSpc>
              <a:spcAft>
                <a:spcPts val="1000"/>
              </a:spcAft>
            </a:pPr>
            <a:r>
              <a:rPr lang="ar-SA" sz="3200" b="1" dirty="0">
                <a:solidFill>
                  <a:srgbClr val="4F6228"/>
                </a:solidFill>
                <a:latin typeface="Calibri"/>
                <a:ea typeface="Times New Roman"/>
                <a:cs typeface="Sakkal Majalla"/>
              </a:rPr>
              <a:t>تصنيفات اخرى للفئات الخاصة </a:t>
            </a:r>
            <a:endParaRPr lang="en-US" sz="1400" dirty="0">
              <a:latin typeface="Calibri"/>
              <a:ea typeface="Calibri"/>
              <a:cs typeface="Arial"/>
            </a:endParaRPr>
          </a:p>
          <a:p>
            <a:pPr algn="r" rtl="1">
              <a:lnSpc>
                <a:spcPct val="115000"/>
              </a:lnSpc>
              <a:spcAft>
                <a:spcPts val="1000"/>
              </a:spcAft>
            </a:pPr>
            <a:r>
              <a:rPr lang="ar-SA" sz="2800" b="1" dirty="0">
                <a:solidFill>
                  <a:srgbClr val="4F6228"/>
                </a:solidFill>
                <a:latin typeface="Calibri"/>
                <a:ea typeface="Times New Roman"/>
                <a:cs typeface="Sakkal Majalla"/>
              </a:rPr>
              <a:t>ويعتبر تصنيف تريدجولد من اقدم التصنيفات السببية حيث يصنف التخلف العقلي إلى الفئات التالية</a:t>
            </a:r>
            <a:r>
              <a:rPr lang="en-US" sz="2800" b="1" dirty="0">
                <a:solidFill>
                  <a:srgbClr val="4F6228"/>
                </a:solidFill>
                <a:latin typeface="Sakkal Majalla"/>
                <a:ea typeface="Times New Roman"/>
                <a:cs typeface="Arial"/>
              </a:rPr>
              <a:t>:-</a:t>
            </a:r>
            <a:br>
              <a:rPr lang="en-US" sz="2800" b="1" dirty="0">
                <a:solidFill>
                  <a:srgbClr val="4F6228"/>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EG" sz="2800" b="1" dirty="0">
                <a:latin typeface="Calibri"/>
                <a:ea typeface="Times New Roman"/>
                <a:cs typeface="Sakkal Majalla"/>
              </a:rPr>
              <a:t>1- </a:t>
            </a:r>
            <a:r>
              <a:rPr lang="ar-SA" sz="2800" b="1" dirty="0">
                <a:latin typeface="Calibri"/>
                <a:ea typeface="Times New Roman"/>
                <a:cs typeface="Sakkal Majalla"/>
              </a:rPr>
              <a:t>تخلف عقلي أولي وتشمل الحالات التي تعود لأسباب وراثية</a:t>
            </a:r>
            <a:r>
              <a:rPr lang="en-US" sz="2800" b="1" dirty="0">
                <a:latin typeface="Sakkal Majalla"/>
                <a:ea typeface="Times New Roman"/>
                <a:cs typeface="Arial"/>
              </a:rPr>
              <a:t>.</a:t>
            </a:r>
            <a:br>
              <a:rPr lang="en-US" sz="2800" b="1" dirty="0">
                <a:latin typeface="Sakkal Majalla"/>
                <a:ea typeface="Times New Roman"/>
                <a:cs typeface="Arial"/>
              </a:rPr>
            </a:br>
            <a:r>
              <a:rPr lang="ar-EG" sz="2800" b="1" dirty="0">
                <a:latin typeface="Calibri"/>
                <a:ea typeface="Times New Roman"/>
                <a:cs typeface="Sakkal Majalla"/>
              </a:rPr>
              <a:t>2- </a:t>
            </a:r>
            <a:r>
              <a:rPr lang="ar-SA" sz="2800" b="1" dirty="0">
                <a:latin typeface="Calibri"/>
                <a:ea typeface="Times New Roman"/>
                <a:cs typeface="Sakkal Majalla"/>
              </a:rPr>
              <a:t>تخلف عقلي ثانوي وتشمل الحالات التي تعود أسبابها إلى عوامل بيئية، مثل الأمراض أو التشوهات الخلقية والتي تحدث قبل وأثناء الولادة</a:t>
            </a:r>
            <a:r>
              <a:rPr lang="en-US" sz="2800" b="1" dirty="0">
                <a:latin typeface="Sakkal Majalla"/>
                <a:ea typeface="Times New Roman"/>
                <a:cs typeface="Arial"/>
              </a:rPr>
              <a:t>.</a:t>
            </a:r>
            <a:br>
              <a:rPr lang="en-US" sz="2800" b="1" dirty="0">
                <a:latin typeface="Sakkal Majalla"/>
                <a:ea typeface="Times New Roman"/>
                <a:cs typeface="Arial"/>
              </a:rPr>
            </a:br>
            <a:r>
              <a:rPr lang="ar-EG" sz="2800" b="1" dirty="0">
                <a:latin typeface="Calibri"/>
                <a:ea typeface="Times New Roman"/>
                <a:cs typeface="Sakkal Majalla"/>
              </a:rPr>
              <a:t>3- </a:t>
            </a:r>
            <a:r>
              <a:rPr lang="ar-SA" sz="2800" b="1" dirty="0">
                <a:latin typeface="Calibri"/>
                <a:ea typeface="Times New Roman"/>
                <a:cs typeface="Sakkal Majalla"/>
              </a:rPr>
              <a:t>تخلف عقلي مختلط (وراثي وبيئي) والتي تشمل الحالات التي تشترك فيها العوامل أو المسببات الوراثية والبيئة معاً</a:t>
            </a:r>
            <a:r>
              <a:rPr lang="en-US" sz="2800" b="1" dirty="0">
                <a:latin typeface="Sakkal Majalla"/>
                <a:ea typeface="Times New Roman"/>
                <a:cs typeface="Arial"/>
              </a:rPr>
              <a:t>.</a:t>
            </a:r>
            <a:br>
              <a:rPr lang="en-US" sz="2800" b="1" dirty="0">
                <a:latin typeface="Sakkal Majalla"/>
                <a:ea typeface="Times New Roman"/>
                <a:cs typeface="Arial"/>
              </a:rPr>
            </a:br>
            <a:endParaRPr lang="en-US" sz="1400" dirty="0">
              <a:effectLst/>
              <a:latin typeface="Calibri"/>
              <a:ea typeface="Calibri"/>
              <a:cs typeface="Arial"/>
            </a:endParaRPr>
          </a:p>
        </p:txBody>
      </p:sp>
    </p:spTree>
    <p:extLst>
      <p:ext uri="{BB962C8B-B14F-4D97-AF65-F5344CB8AC3E}">
        <p14:creationId xmlns:p14="http://schemas.microsoft.com/office/powerpoint/2010/main" val="3571821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04800" y="0"/>
            <a:ext cx="8686800" cy="65532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3200" b="1" dirty="0">
                <a:solidFill>
                  <a:srgbClr val="4F6228"/>
                </a:solidFill>
                <a:latin typeface="Calibri"/>
                <a:ea typeface="Times New Roman"/>
                <a:cs typeface="Sakkal Majalla"/>
              </a:rPr>
              <a:t>وهناك أيضاً التصنيفات الطبية ومن أهمها تصنيف الجمعية الأميركية للتخلف العقلي</a:t>
            </a:r>
            <a:r>
              <a:rPr lang="en-US" sz="3200" b="1" dirty="0">
                <a:solidFill>
                  <a:srgbClr val="4F6228"/>
                </a:solidFill>
                <a:latin typeface="Sakkal Majalla"/>
                <a:ea typeface="Times New Roman"/>
                <a:cs typeface="Arial"/>
              </a:rPr>
              <a:t>:-</a:t>
            </a:r>
            <a:br>
              <a:rPr lang="en-US" sz="3200" b="1" dirty="0">
                <a:solidFill>
                  <a:srgbClr val="4F6228"/>
                </a:solidFill>
                <a:latin typeface="Sakkal Majalla"/>
                <a:ea typeface="Times New Roman"/>
                <a:cs typeface="Arial"/>
              </a:rPr>
            </a:b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مرتبط بأمراض التسمم </a:t>
            </a: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مرتبط بأمراض معدية </a:t>
            </a: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مرتبط بأمراض ناتجة عن إصابات جسمية </a:t>
            </a: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مرتبط بأمراض التمثيل الغذائي</a:t>
            </a: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غير مرتبط بأسباب عضوية </a:t>
            </a:r>
            <a:endParaRPr lang="en-US" sz="1400" dirty="0">
              <a:latin typeface="Calibri"/>
              <a:ea typeface="Calibri"/>
              <a:cs typeface="Arial"/>
            </a:endParaRPr>
          </a:p>
          <a:p>
            <a:pPr marL="457200" indent="-457200" algn="r" rtl="1">
              <a:lnSpc>
                <a:spcPct val="115000"/>
              </a:lnSpc>
              <a:spcAft>
                <a:spcPts val="1000"/>
              </a:spcAft>
              <a:buFont typeface="Arial" pitchFamily="34" charset="0"/>
              <a:buChar char="•"/>
            </a:pPr>
            <a:r>
              <a:rPr lang="ar-SA" sz="2800" b="1" dirty="0">
                <a:latin typeface="Calibri"/>
                <a:ea typeface="Times New Roman"/>
                <a:cs typeface="Sakkal Majalla"/>
              </a:rPr>
              <a:t>تخلف عقلي مرتبط بأمراض غير معروف سببها </a:t>
            </a:r>
            <a:endParaRPr lang="en-US" sz="1400" dirty="0">
              <a:effectLst/>
              <a:latin typeface="Calibri"/>
              <a:ea typeface="Calibri"/>
              <a:cs typeface="Arial"/>
            </a:endParaRPr>
          </a:p>
        </p:txBody>
      </p:sp>
    </p:spTree>
    <p:extLst>
      <p:ext uri="{BB962C8B-B14F-4D97-AF65-F5344CB8AC3E}">
        <p14:creationId xmlns:p14="http://schemas.microsoft.com/office/powerpoint/2010/main" val="3571821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657600" y="0"/>
            <a:ext cx="53340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3200" b="1" u="sng" dirty="0">
                <a:solidFill>
                  <a:srgbClr val="4F6228"/>
                </a:solidFill>
                <a:latin typeface="Sakkal Majalla" pitchFamily="2" charset="-78"/>
                <a:ea typeface="Times New Roman"/>
                <a:cs typeface="Sakkal Majalla" pitchFamily="2" charset="-78"/>
              </a:rPr>
              <a:t>ثانياً: التصنيف على أساس شدة الإعاقة أو نسبة الذكاء</a:t>
            </a:r>
            <a:r>
              <a:rPr lang="en-US" sz="3200" b="1" u="sng" dirty="0">
                <a:solidFill>
                  <a:srgbClr val="4F6228"/>
                </a:solidFill>
                <a:latin typeface="Sakkal Majalla" pitchFamily="2" charset="-78"/>
                <a:ea typeface="Times New Roman"/>
                <a:cs typeface="Sakkal Majalla" pitchFamily="2" charset="-78"/>
              </a:rPr>
              <a:t>.</a:t>
            </a:r>
            <a:br>
              <a:rPr lang="en-US" sz="3200" b="1" u="sng" dirty="0">
                <a:solidFill>
                  <a:srgbClr val="4F6228"/>
                </a:solidFill>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تخلف عقلي بسيط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ar-SA" sz="2800" b="1" dirty="0">
                <a:latin typeface="Sakkal Majalla" pitchFamily="2" charset="-78"/>
                <a:ea typeface="Times New Roman"/>
                <a:cs typeface="Sakkal Majalla" pitchFamily="2" charset="-78"/>
              </a:rPr>
              <a:t>تخلف عقلي متوسط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ar-SA" sz="2800" b="1" dirty="0">
                <a:latin typeface="Sakkal Majalla" pitchFamily="2" charset="-78"/>
                <a:ea typeface="Times New Roman"/>
                <a:cs typeface="Sakkal Majalla" pitchFamily="2" charset="-78"/>
              </a:rPr>
              <a:t>تخلف عقلي شديد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ar-SA" sz="2800" b="1" dirty="0">
                <a:latin typeface="Sakkal Majalla" pitchFamily="2" charset="-78"/>
                <a:ea typeface="Times New Roman"/>
                <a:cs typeface="Sakkal Majalla" pitchFamily="2" charset="-78"/>
              </a:rPr>
              <a:t>تخلف عقلي شديد جداً </a:t>
            </a:r>
            <a:endParaRPr lang="en-US" sz="14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571821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16">
            <a:extLst>
              <a:ext uri="{FF2B5EF4-FFF2-40B4-BE49-F238E27FC236}">
                <a16:creationId xmlns:a16="http://schemas.microsoft.com/office/drawing/2014/main" xmlns="" id="{E76B0E12-AD18-41D9-815F-EF2C5494288E}"/>
              </a:ext>
            </a:extLst>
          </p:cNvPr>
          <p:cNvSpPr/>
          <p:nvPr/>
        </p:nvSpPr>
        <p:spPr>
          <a:xfrm>
            <a:off x="1219200" y="381000"/>
            <a:ext cx="6706749" cy="94330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lvl="0" algn="ctr" defTabSz="914400" rtl="1">
              <a:spcAft>
                <a:spcPts val="1000"/>
              </a:spcAft>
              <a:defRPr sz="1800" b="0" i="0" u="none" strike="noStrike" kern="0" cap="none" spc="0" baseline="0">
                <a:solidFill>
                  <a:srgbClr val="000000"/>
                </a:solidFill>
                <a:uFillTx/>
              </a:defRPr>
            </a:pPr>
            <a:r>
              <a:rPr lang="ar-SA" sz="4400" b="1" kern="0" dirty="0">
                <a:ln w="1905"/>
                <a:solidFill>
                  <a:schemeClr val="tx1"/>
                </a:solidFill>
                <a:effectLst>
                  <a:innerShdw blurRad="69850" dist="43180" dir="5400000">
                    <a:srgbClr val="000000">
                      <a:alpha val="65000"/>
                    </a:srgbClr>
                  </a:innerShdw>
                </a:effectLst>
                <a:latin typeface="Sakkal Majalla" panose="02000000000000000000" pitchFamily="2" charset="-78"/>
                <a:cs typeface="Sakkal Majalla" panose="02000000000000000000" pitchFamily="2" charset="-78"/>
              </a:rPr>
              <a:t>نظام</a:t>
            </a:r>
            <a:r>
              <a:rPr lang="ar-SA" sz="4400" b="1" dirty="0">
                <a:solidFill>
                  <a:schemeClr val="tx1"/>
                </a:solidFill>
                <a:latin typeface="Sakkal Majalla" panose="02000000000000000000" pitchFamily="2" charset="-78"/>
                <a:cs typeface="Sakkal Majalla" panose="02000000000000000000" pitchFamily="2" charset="-78"/>
              </a:rPr>
              <a:t> </a:t>
            </a:r>
            <a:r>
              <a:rPr lang="ar-SA" sz="4400" b="1" dirty="0">
                <a:ln w="1905"/>
                <a:solidFill>
                  <a:schemeClr val="tx1"/>
                </a:solidFill>
                <a:effectLst>
                  <a:innerShdw blurRad="69850" dist="43180" dir="5400000">
                    <a:srgbClr val="000000">
                      <a:alpha val="65000"/>
                    </a:srgbClr>
                  </a:innerShdw>
                </a:effectLst>
                <a:latin typeface="Sakkal Majalla" panose="02000000000000000000" pitchFamily="2" charset="-78"/>
                <a:cs typeface="Sakkal Majalla" panose="02000000000000000000" pitchFamily="2" charset="-78"/>
              </a:rPr>
              <a:t>العمل في البرنامج التدريبي</a:t>
            </a:r>
            <a:endParaRPr lang="ar-SA" sz="1050" dirty="0">
              <a:solidFill>
                <a:schemeClr val="tx1"/>
              </a:solidFill>
              <a:latin typeface="Sakkal Majalla" panose="02000000000000000000" pitchFamily="2" charset="-78"/>
              <a:cs typeface="Sakkal Majalla" panose="02000000000000000000" pitchFamily="2" charset="-78"/>
            </a:endParaRPr>
          </a:p>
        </p:txBody>
      </p:sp>
      <p:graphicFrame>
        <p:nvGraphicFramePr>
          <p:cNvPr id="5" name="Table 4">
            <a:extLst>
              <a:ext uri="{FF2B5EF4-FFF2-40B4-BE49-F238E27FC236}">
                <a16:creationId xmlns:a16="http://schemas.microsoft.com/office/drawing/2014/main" xmlns="" id="{5E724862-208E-4E7B-A86D-6BB283C935DE}"/>
              </a:ext>
            </a:extLst>
          </p:cNvPr>
          <p:cNvGraphicFramePr>
            <a:graphicFrameLocks noGrp="1"/>
          </p:cNvGraphicFramePr>
          <p:nvPr>
            <p:extLst>
              <p:ext uri="{D42A27DB-BD31-4B8C-83A1-F6EECF244321}">
                <p14:modId xmlns:p14="http://schemas.microsoft.com/office/powerpoint/2010/main" val="2904324000"/>
              </p:ext>
            </p:extLst>
          </p:nvPr>
        </p:nvGraphicFramePr>
        <p:xfrm>
          <a:off x="609599" y="1752600"/>
          <a:ext cx="8001000" cy="3733801"/>
        </p:xfrm>
        <a:graphic>
          <a:graphicData uri="http://schemas.openxmlformats.org/drawingml/2006/table">
            <a:tbl>
              <a:tblPr rtl="1">
                <a:tableStyleId>{5C22544A-7EE6-4342-B048-85BDC9FD1C3A}</a:tableStyleId>
              </a:tblPr>
              <a:tblGrid>
                <a:gridCol w="4000500">
                  <a:extLst>
                    <a:ext uri="{9D8B030D-6E8A-4147-A177-3AD203B41FA5}">
                      <a16:colId xmlns:a16="http://schemas.microsoft.com/office/drawing/2014/main" xmlns="" val="3485505818"/>
                    </a:ext>
                  </a:extLst>
                </a:gridCol>
                <a:gridCol w="4000500">
                  <a:extLst>
                    <a:ext uri="{9D8B030D-6E8A-4147-A177-3AD203B41FA5}">
                      <a16:colId xmlns:a16="http://schemas.microsoft.com/office/drawing/2014/main" xmlns="" val="1577207626"/>
                    </a:ext>
                  </a:extLst>
                </a:gridCol>
              </a:tblGrid>
              <a:tr h="632304">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بطاقات </a:t>
                      </a:r>
                      <a:r>
                        <a:rPr lang="ar-SA" sz="2000" b="1" kern="150" dirty="0">
                          <a:effectLst/>
                          <a:latin typeface="Sakkal Majalla" panose="02000000000000000000" pitchFamily="2" charset="-78"/>
                          <a:cs typeface="Sakkal Majalla" panose="02000000000000000000" pitchFamily="2" charset="-78"/>
                        </a:rPr>
                        <a:t>الاسماء</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سجل </a:t>
                      </a:r>
                      <a:r>
                        <a:rPr lang="ar-SA" sz="2000" b="1" kern="150" dirty="0">
                          <a:effectLst/>
                          <a:latin typeface="Sakkal Majalla" panose="02000000000000000000" pitchFamily="2" charset="-78"/>
                          <a:cs typeface="Sakkal Majalla" panose="02000000000000000000" pitchFamily="2" charset="-78"/>
                        </a:rPr>
                        <a:t>اسمك في بطاقة التعارف</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extLst>
                  <a:ext uri="{0D108BD9-81ED-4DB2-BD59-A6C34878D82A}">
                    <a16:rowId xmlns:a16="http://schemas.microsoft.com/office/drawing/2014/main" xmlns="" val="1048774512"/>
                  </a:ext>
                </a:extLst>
              </a:tr>
              <a:tr h="761437">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نظام </a:t>
                      </a:r>
                      <a:r>
                        <a:rPr lang="ar-SA" sz="2000" b="1" kern="150" dirty="0">
                          <a:effectLst/>
                          <a:latin typeface="Sakkal Majalla" panose="02000000000000000000" pitchFamily="2" charset="-78"/>
                          <a:cs typeface="Sakkal Majalla" panose="02000000000000000000" pitchFamily="2" charset="-78"/>
                        </a:rPr>
                        <a:t>العمل في الدورة</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شرح </a:t>
                      </a:r>
                      <a:r>
                        <a:rPr lang="ar-SA" sz="2000" b="1" kern="150" dirty="0">
                          <a:effectLst/>
                          <a:latin typeface="Sakkal Majalla" panose="02000000000000000000" pitchFamily="2" charset="-78"/>
                          <a:cs typeface="Sakkal Majalla" panose="02000000000000000000" pitchFamily="2" charset="-78"/>
                        </a:rPr>
                        <a:t>– مناقشات – نشاطات فردية وجماعية</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extLst>
                  <a:ext uri="{0D108BD9-81ED-4DB2-BD59-A6C34878D82A}">
                    <a16:rowId xmlns:a16="http://schemas.microsoft.com/office/drawing/2014/main" xmlns="" val="1173233337"/>
                  </a:ext>
                </a:extLst>
              </a:tr>
              <a:tr h="761437">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المجموعات</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يتم </a:t>
                      </a:r>
                      <a:r>
                        <a:rPr lang="ar-SA" sz="2000" b="1" kern="150" dirty="0">
                          <a:effectLst/>
                          <a:latin typeface="Sakkal Majalla" panose="02000000000000000000" pitchFamily="2" charset="-78"/>
                          <a:cs typeface="Sakkal Majalla" panose="02000000000000000000" pitchFamily="2" charset="-78"/>
                        </a:rPr>
                        <a:t>تقسيم المشاركين الى عدد من المجموعات</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extLst>
                  <a:ext uri="{0D108BD9-81ED-4DB2-BD59-A6C34878D82A}">
                    <a16:rowId xmlns:a16="http://schemas.microsoft.com/office/drawing/2014/main" xmlns="" val="3850258179"/>
                  </a:ext>
                </a:extLst>
              </a:tr>
              <a:tr h="761437">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التسجيل</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سجل </a:t>
                      </a:r>
                      <a:r>
                        <a:rPr lang="ar-SA" sz="2000" b="1" kern="150" dirty="0">
                          <a:effectLst/>
                          <a:latin typeface="Sakkal Majalla" panose="02000000000000000000" pitchFamily="2" charset="-78"/>
                          <a:cs typeface="Sakkal Majalla" panose="02000000000000000000" pitchFamily="2" charset="-78"/>
                        </a:rPr>
                        <a:t>ملاحظاتك بالدورة في نهاية الصفحة</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extLst>
                  <a:ext uri="{0D108BD9-81ED-4DB2-BD59-A6C34878D82A}">
                    <a16:rowId xmlns:a16="http://schemas.microsoft.com/office/drawing/2014/main" xmlns="" val="3123910521"/>
                  </a:ext>
                </a:extLst>
              </a:tr>
              <a:tr h="817186">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اعطاء </a:t>
                      </a:r>
                      <a:r>
                        <a:rPr lang="ar-SA" sz="2000" b="1" kern="150" dirty="0">
                          <a:effectLst/>
                          <a:latin typeface="Sakkal Majalla" panose="02000000000000000000" pitchFamily="2" charset="-78"/>
                          <a:cs typeface="Sakkal Majalla" panose="02000000000000000000" pitchFamily="2" charset="-78"/>
                        </a:rPr>
                        <a:t>التغذية الرجعية</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tc>
                  <a:txBody>
                    <a:bodyPr/>
                    <a:lstStyle/>
                    <a:p>
                      <a:pPr algn="ctr" rtl="1" hangingPunct="0">
                        <a:lnSpc>
                          <a:spcPct val="150000"/>
                        </a:lnSpc>
                        <a:spcAft>
                          <a:spcPts val="0"/>
                        </a:spcAft>
                      </a:pPr>
                      <a:r>
                        <a:rPr lang="ar-SA" sz="2000" b="1" kern="150" dirty="0">
                          <a:effectLst/>
                          <a:latin typeface="Sakkal Majalla" panose="02000000000000000000" pitchFamily="2" charset="-78"/>
                          <a:cs typeface="Sakkal Majalla" panose="02000000000000000000" pitchFamily="2" charset="-78"/>
                        </a:rPr>
                        <a:t> </a:t>
                      </a:r>
                      <a:r>
                        <a:rPr lang="ar-SA" sz="2000" b="1" kern="150" dirty="0" smtClean="0">
                          <a:effectLst/>
                          <a:latin typeface="Sakkal Majalla" panose="02000000000000000000" pitchFamily="2" charset="-78"/>
                          <a:cs typeface="Sakkal Majalla" panose="02000000000000000000" pitchFamily="2" charset="-78"/>
                        </a:rPr>
                        <a:t>يقوم </a:t>
                      </a:r>
                      <a:r>
                        <a:rPr lang="ar-SA" sz="2000" b="1" kern="150" dirty="0">
                          <a:effectLst/>
                          <a:latin typeface="Sakkal Majalla" panose="02000000000000000000" pitchFamily="2" charset="-78"/>
                          <a:cs typeface="Sakkal Majalla" panose="02000000000000000000" pitchFamily="2" charset="-78"/>
                        </a:rPr>
                        <a:t>المدرب بشرح النقاط الحاكمة في نهاية الدورة</a:t>
                      </a:r>
                      <a:endParaRPr lang="en-US" sz="1400" b="1" kern="150" dirty="0">
                        <a:effectLst/>
                        <a:latin typeface="Sakkal Majalla" pitchFamily="2" charset="-78"/>
                        <a:ea typeface="Times New Roman" panose="02020603050405020304" pitchFamily="18" charset="0"/>
                        <a:cs typeface="Sakkal Majalla" pitchFamily="2" charset="-78"/>
                      </a:endParaRPr>
                    </a:p>
                  </a:txBody>
                  <a:tcPr marL="64204" marR="64204" marT="0" marB="0"/>
                </a:tc>
                <a:extLst>
                  <a:ext uri="{0D108BD9-81ED-4DB2-BD59-A6C34878D82A}">
                    <a16:rowId xmlns:a16="http://schemas.microsoft.com/office/drawing/2014/main" xmlns="" val="221360721"/>
                  </a:ext>
                </a:extLst>
              </a:tr>
            </a:tbl>
          </a:graphicData>
        </a:graphic>
      </p:graphicFrame>
    </p:spTree>
    <p:extLst>
      <p:ext uri="{BB962C8B-B14F-4D97-AF65-F5344CB8AC3E}">
        <p14:creationId xmlns:p14="http://schemas.microsoft.com/office/powerpoint/2010/main" val="42724195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429000" y="0"/>
            <a:ext cx="55626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3200" b="1" dirty="0">
                <a:solidFill>
                  <a:srgbClr val="4F6228"/>
                </a:solidFill>
                <a:latin typeface="Calibri"/>
                <a:ea typeface="Times New Roman"/>
                <a:cs typeface="Sakkal Majalla"/>
              </a:rPr>
              <a:t>ثالثاً: التصنيف على أساس المظهر الخارجي (الإكلينيكي</a:t>
            </a:r>
            <a:r>
              <a:rPr lang="en-US" sz="3200" b="1" dirty="0">
                <a:solidFill>
                  <a:srgbClr val="4F6228"/>
                </a:solidFill>
                <a:latin typeface="Sakkal Majalla"/>
                <a:ea typeface="Times New Roman"/>
                <a:cs typeface="Arial"/>
              </a:rPr>
              <a:t>).</a:t>
            </a:r>
            <a:br>
              <a:rPr lang="en-US" sz="3200" b="1" dirty="0">
                <a:solidFill>
                  <a:srgbClr val="4F6228"/>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المنغولية أوعرض داون </a:t>
            </a: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استسقاء الدماغ </a:t>
            </a: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القماءة أو القصاع </a:t>
            </a: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كبر حجم الدماغ </a:t>
            </a: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صغر حجم الدماغ </a:t>
            </a:r>
            <a:endParaRPr lang="en-US" sz="1400" dirty="0">
              <a:latin typeface="Calibri"/>
              <a:ea typeface="Calibri"/>
              <a:cs typeface="Arial"/>
            </a:endParaRPr>
          </a:p>
          <a:p>
            <a:pPr algn="r" rtl="1">
              <a:lnSpc>
                <a:spcPct val="115000"/>
              </a:lnSpc>
              <a:spcAft>
                <a:spcPts val="1000"/>
              </a:spcAft>
            </a:pPr>
            <a:r>
              <a:rPr lang="ar-SA" sz="2800" b="1" dirty="0">
                <a:latin typeface="Calibri"/>
                <a:ea typeface="Times New Roman"/>
                <a:cs typeface="Sakkal Majalla"/>
              </a:rPr>
              <a:t>حالات اضطراب التمثيل الغذائي </a:t>
            </a:r>
            <a:endParaRPr lang="en-US" sz="1400" dirty="0">
              <a:effectLst/>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209800"/>
            <a:ext cx="2847975" cy="1600200"/>
          </a:xfrm>
          <a:prstGeom prst="rect">
            <a:avLst/>
          </a:prstGeom>
        </p:spPr>
      </p:pic>
    </p:spTree>
    <p:extLst>
      <p:ext uri="{BB962C8B-B14F-4D97-AF65-F5344CB8AC3E}">
        <p14:creationId xmlns:p14="http://schemas.microsoft.com/office/powerpoint/2010/main" val="35718218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4038600" y="0"/>
            <a:ext cx="4927600" cy="6894286"/>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3200" b="1" dirty="0">
                <a:solidFill>
                  <a:srgbClr val="4F6228"/>
                </a:solidFill>
                <a:latin typeface="Sakkal Majalla" pitchFamily="2" charset="-78"/>
                <a:ea typeface="Times New Roman"/>
                <a:cs typeface="Sakkal Majalla" pitchFamily="2" charset="-78"/>
              </a:rPr>
              <a:t>رابعاً: التصنيف التربوي</a:t>
            </a:r>
            <a:r>
              <a:rPr lang="en-US" sz="3200" b="1" dirty="0">
                <a:solidFill>
                  <a:srgbClr val="4F6228"/>
                </a:solidFill>
                <a:latin typeface="Sakkal Majalla" pitchFamily="2" charset="-78"/>
                <a:ea typeface="Times New Roman"/>
                <a:cs typeface="Sakkal Majalla" pitchFamily="2" charset="-78"/>
              </a:rPr>
              <a:t>.</a:t>
            </a:r>
            <a:br>
              <a:rPr lang="en-US" sz="3200" b="1" dirty="0">
                <a:solidFill>
                  <a:srgbClr val="4F6228"/>
                </a:solidFill>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فئة بطييء التعلم : وتبلغ نسبة الذكاء من (75-90) درجة</a:t>
            </a:r>
            <a:r>
              <a:rPr lang="en-US" sz="2800" b="1" dirty="0">
                <a:latin typeface="Sakkal Majalla" pitchFamily="2" charset="-78"/>
                <a:ea typeface="Times New Roman"/>
                <a:cs typeface="Sakkal Majalla" pitchFamily="2" charset="-78"/>
              </a:rPr>
              <a:t>.</a:t>
            </a:r>
            <a:br>
              <a:rPr lang="en-US" sz="2800" b="1" dirty="0">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فئة القابلين للتعلم : وتبلغ نسبة الذكاء من (50-75) أو(55-79)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فئة القابلين للتدريب : وتبلغ نسبة الذكاء من (30-50) أو (35-55)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فئة الاعتماديين: وتبلغ نسبة الذكاء اقل من (25) أو (25-30) درجة، </a:t>
            </a:r>
            <a:endParaRPr lang="en-US" sz="1400" dirty="0">
              <a:effectLst/>
              <a:latin typeface="Sakkal Majalla" pitchFamily="2" charset="-78"/>
              <a:ea typeface="Calibri"/>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057400"/>
            <a:ext cx="3000375" cy="1524000"/>
          </a:xfrm>
          <a:prstGeom prst="rect">
            <a:avLst/>
          </a:prstGeom>
        </p:spPr>
      </p:pic>
    </p:spTree>
    <p:extLst>
      <p:ext uri="{BB962C8B-B14F-4D97-AF65-F5344CB8AC3E}">
        <p14:creationId xmlns:p14="http://schemas.microsoft.com/office/powerpoint/2010/main" val="3571821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429000" y="0"/>
            <a:ext cx="5562600" cy="70104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r" rtl="1">
              <a:lnSpc>
                <a:spcPct val="115000"/>
              </a:lnSpc>
              <a:spcAft>
                <a:spcPts val="1000"/>
              </a:spcAft>
            </a:pPr>
            <a:r>
              <a:rPr lang="ar-SA" sz="2800" b="1" dirty="0">
                <a:latin typeface="Sakkal Majalla" pitchFamily="2" charset="-78"/>
                <a:ea typeface="Times New Roman"/>
                <a:cs typeface="Sakkal Majalla" pitchFamily="2" charset="-78"/>
              </a:rPr>
              <a:t>خامساً: التصنيف على أساس السلوك التكيفي</a:t>
            </a:r>
            <a:r>
              <a:rPr lang="en-US" sz="2800" b="1" dirty="0">
                <a:latin typeface="Sakkal Majalla" pitchFamily="2" charset="-78"/>
                <a:ea typeface="Times New Roman"/>
                <a:cs typeface="Sakkal Majalla" pitchFamily="2" charset="-78"/>
              </a:rPr>
              <a:t>.</a:t>
            </a:r>
            <a:br>
              <a:rPr lang="en-US" sz="2800" b="1" dirty="0">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التخلف العقلي البسيط : تتراوح نسبة الذكاء لديهم بين (50-69)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التخلف العقلي المتوسط : تتراوح نسبة الذكاء لديهم بين (25-49)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latin typeface="Sakkal Majalla" pitchFamily="2" charset="-78"/>
                <a:ea typeface="Times New Roman"/>
                <a:cs typeface="Sakkal Majalla" pitchFamily="2" charset="-78"/>
              </a:rPr>
              <a:t>*</a:t>
            </a:r>
            <a:r>
              <a:rPr lang="ar-SA" sz="2800" b="1" dirty="0">
                <a:latin typeface="Sakkal Majalla" pitchFamily="2" charset="-78"/>
                <a:ea typeface="Times New Roman"/>
                <a:cs typeface="Sakkal Majalla" pitchFamily="2" charset="-78"/>
              </a:rPr>
              <a:t>التخلف العقلي الشديد: وتتراوح نسبة الذكاء لدى افراد هذه الفئة إلى </a:t>
            </a:r>
            <a:endParaRPr lang="en-US" sz="1400" dirty="0">
              <a:latin typeface="Sakkal Majalla" pitchFamily="2" charset="-78"/>
              <a:ea typeface="Calibri"/>
              <a:cs typeface="Sakkal Majalla" pitchFamily="2" charset="-78"/>
            </a:endParaRPr>
          </a:p>
          <a:p>
            <a:pPr algn="r" rtl="1">
              <a:lnSpc>
                <a:spcPct val="115000"/>
              </a:lnSpc>
              <a:spcAft>
                <a:spcPts val="1000"/>
              </a:spcAft>
            </a:pPr>
            <a:r>
              <a:rPr lang="ar-SA" sz="2800" b="1" dirty="0">
                <a:latin typeface="Sakkal Majalla" pitchFamily="2" charset="-78"/>
                <a:ea typeface="Times New Roman"/>
                <a:cs typeface="Sakkal Majalla" pitchFamily="2" charset="-78"/>
              </a:rPr>
              <a:t>أقل من (25) على مقياس الذكاء الفردي، ويتوقف نمو هؤلاء عند </a:t>
            </a:r>
            <a:endParaRPr lang="en-US" sz="14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571821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1219200" y="228600"/>
            <a:ext cx="6858000" cy="9906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لعرضها</a:t>
            </a: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133600" y="1447800"/>
            <a:ext cx="4572000" cy="1066800"/>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اليوم </a:t>
            </a:r>
            <a:r>
              <a:rPr lang="ar-EG" sz="24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الثانى </a:t>
            </a:r>
            <a:endParaRPr lang="ar-SA" sz="24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896231478"/>
              </p:ext>
            </p:extLst>
          </p:nvPr>
        </p:nvGraphicFramePr>
        <p:xfrm>
          <a:off x="1600200" y="3581400"/>
          <a:ext cx="6096000" cy="741680"/>
        </p:xfrm>
        <a:graphic>
          <a:graphicData uri="http://schemas.openxmlformats.org/drawingml/2006/table">
            <a:tbl>
              <a:tblPr rtl="1" firstRow="1" bandRow="1">
                <a:tableStyleId>{5C22544A-7EE6-4342-B048-85BDC9FD1C3A}</a:tableStyleId>
              </a:tblPr>
              <a:tblGrid>
                <a:gridCol w="6096000"/>
              </a:tblGrid>
              <a:tr h="370840">
                <a:tc>
                  <a:txBody>
                    <a:bodyPr/>
                    <a:lstStyle/>
                    <a:p>
                      <a:pPr rtl="1"/>
                      <a:r>
                        <a:rPr lang="ar-EG" dirty="0" smtClean="0"/>
                        <a:t>الجلسة التدريبية الاولى </a:t>
                      </a:r>
                      <a:endParaRPr lang="ar-EG" dirty="0"/>
                    </a:p>
                  </a:txBody>
                  <a:tcPr/>
                </a:tc>
              </a:tr>
              <a:tr h="370840">
                <a:tc>
                  <a:txBody>
                    <a:bodyPr/>
                    <a:lstStyle/>
                    <a:p>
                      <a:pPr rtl="1"/>
                      <a:r>
                        <a:rPr lang="ar-EG" dirty="0" smtClean="0"/>
                        <a:t>التربية الخاصة </a:t>
                      </a:r>
                      <a:endParaRPr lang="ar-EG" dirty="0"/>
                    </a:p>
                  </a:txBody>
                  <a:tcPr/>
                </a:tc>
              </a:tr>
            </a:tbl>
          </a:graphicData>
        </a:graphic>
      </p:graphicFrame>
    </p:spTree>
    <p:extLst>
      <p:ext uri="{BB962C8B-B14F-4D97-AF65-F5344CB8AC3E}">
        <p14:creationId xmlns:p14="http://schemas.microsoft.com/office/powerpoint/2010/main" val="337776665"/>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733800" y="0"/>
            <a:ext cx="54102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15000"/>
              </a:lnSpc>
              <a:spcAft>
                <a:spcPts val="1000"/>
              </a:spcAft>
            </a:pPr>
            <a:r>
              <a:rPr lang="ar-SA" sz="2800" b="1" dirty="0">
                <a:solidFill>
                  <a:schemeClr val="tx1"/>
                </a:solidFill>
                <a:ea typeface="Calibri"/>
                <a:cs typeface="Sakkal Majalla"/>
              </a:rPr>
              <a:t>التربية الخاصة </a:t>
            </a:r>
          </a:p>
          <a:p>
            <a:pPr algn="just" rtl="1">
              <a:lnSpc>
                <a:spcPct val="115000"/>
              </a:lnSpc>
              <a:spcAft>
                <a:spcPts val="1000"/>
              </a:spcAft>
            </a:pPr>
            <a:r>
              <a:rPr lang="ar-SA" sz="2800" b="1" dirty="0">
                <a:solidFill>
                  <a:schemeClr val="tx1"/>
                </a:solidFill>
                <a:ea typeface="Calibri"/>
                <a:cs typeface="Sakkal Majalla"/>
              </a:rPr>
              <a:t>هي مجموع من البرامج التربوية المتخصصة التي تقدم لذوي الاحتياجات الخاصة، وذلك من أجل مساعدتهم على تنمية قدراتهم إلى أقصى حد ممكن وتحقيق ذواتهم ومساعدتهم في التكيف على الاختلافات الفردية والاحتياجات، من الناحية المثالية</a:t>
            </a:r>
            <a:endParaRPr lang="ar-EG" dirty="0">
              <a:solidFill>
                <a:schemeClr val="tx1"/>
              </a:solidFill>
              <a:latin typeface="Sakkal Majalla" pitchFamily="2" charset="-78"/>
              <a:cs typeface="Sakkal Majalla" pitchFamily="2" charset="-78"/>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4" y="1741713"/>
            <a:ext cx="3267529" cy="3267529"/>
          </a:xfrm>
          <a:prstGeom prst="rect">
            <a:avLst/>
          </a:prstGeom>
        </p:spPr>
      </p:pic>
    </p:spTree>
    <p:extLst>
      <p:ext uri="{BB962C8B-B14F-4D97-AF65-F5344CB8AC3E}">
        <p14:creationId xmlns:p14="http://schemas.microsoft.com/office/powerpoint/2010/main" val="40731866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ounded Rectangle 1"/>
          <p:cNvSpPr/>
          <p:nvPr/>
        </p:nvSpPr>
        <p:spPr>
          <a:xfrm>
            <a:off x="3581400" y="0"/>
            <a:ext cx="5562600" cy="6858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just" rtl="1">
              <a:lnSpc>
                <a:spcPct val="115000"/>
              </a:lnSpc>
              <a:spcAft>
                <a:spcPts val="1000"/>
              </a:spcAft>
            </a:pPr>
            <a:r>
              <a:rPr lang="ar-SA" sz="2800" b="1" dirty="0">
                <a:ea typeface="Calibri"/>
                <a:cs typeface="Sakkal Majalla"/>
              </a:rPr>
              <a:t>الموهبة الفكرية هو الفرق في التعلم ويمكن أيضًا الاستفادة من أساليب التدريس المتخصصة أو البرامج التعليمية المختلفة، ولكن مصطلح "التربية الخاصة" يستخدم عادة للإشارة تحديدا تعليم الطلاب ذوي الاحتياجات الخاصة. يتم التعامل مع تعليم الموهوبين بشكل منفصل</a:t>
            </a:r>
            <a:endParaRPr lang="en-US" sz="1050" dirty="0">
              <a:effectLst/>
              <a:latin typeface="Calibri"/>
              <a:ea typeface="Calibri"/>
              <a:cs typeface="Arial"/>
            </a:endParaRPr>
          </a:p>
        </p:txBody>
      </p:sp>
    </p:spTree>
    <p:extLst>
      <p:ext uri="{BB962C8B-B14F-4D97-AF65-F5344CB8AC3E}">
        <p14:creationId xmlns:p14="http://schemas.microsoft.com/office/powerpoint/2010/main" val="2231477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581400" y="533400"/>
            <a:ext cx="5257800" cy="6096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400" b="1" dirty="0">
                <a:solidFill>
                  <a:schemeClr val="tx1"/>
                </a:solidFill>
                <a:latin typeface="Calibri"/>
                <a:ea typeface="Calibri"/>
                <a:cs typeface="Sakkal Majalla"/>
              </a:rPr>
              <a:t>في معظم البلدان المتقدمة والمربين تعديل طرق التدريس والبيئات بحيث يتم تقديم الحد الأقصى لعدد الطلاب في بيئات التعليم العام. لذلك، غالباً ما يعتبر التعليم الخاص في البلدان المتقدمة كخدمة بدلا من مكان. يمكن دمج الحد من الوصمات الاجتماعية وتحسين التحصيل الدراسي للعديد من الطلاب. </a:t>
            </a:r>
            <a:endParaRPr lang="ar-EG" dirty="0">
              <a:solidFill>
                <a:schemeClr val="tx1"/>
              </a:solidFill>
              <a:latin typeface="Sakkal Majalla" pitchFamily="2" charset="-78"/>
              <a:cs typeface="Sakkal Majalla"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438400"/>
            <a:ext cx="2600325" cy="1762125"/>
          </a:xfrm>
          <a:prstGeom prst="rect">
            <a:avLst/>
          </a:prstGeom>
        </p:spPr>
      </p:pic>
    </p:spTree>
    <p:extLst>
      <p:ext uri="{BB962C8B-B14F-4D97-AF65-F5344CB8AC3E}">
        <p14:creationId xmlns:p14="http://schemas.microsoft.com/office/powerpoint/2010/main" val="47708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505200" y="0"/>
            <a:ext cx="54864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chemeClr val="tx1"/>
                </a:solidFill>
                <a:latin typeface="Calibri"/>
                <a:ea typeface="Calibri"/>
                <a:cs typeface="Sakkal Majalla"/>
              </a:rPr>
              <a:t>اهداف التربية الخاصة </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السعي لإكساب ذوي الاحتياجات الخاصة المهارات التي تتوافق مع إمكانياتهم</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البحث الدؤوب عن الفئة المحتاجة لهذا الدعم </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تفجير المواهب الكامنة لديهم </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الكشف عن الاحتياجات التأهيلية للأطفال</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الكشف عن هوية الأطفال من ذوي الاحتياجات الخاصة </a:t>
            </a:r>
          </a:p>
          <a:p>
            <a:pPr marL="457200" indent="-457200" algn="r" rtl="1">
              <a:lnSpc>
                <a:spcPct val="150000"/>
              </a:lnSpc>
              <a:spcAft>
                <a:spcPts val="0"/>
              </a:spcAft>
              <a:buFont typeface="Arial" pitchFamily="34" charset="0"/>
              <a:buChar char="•"/>
            </a:pPr>
            <a:r>
              <a:rPr lang="ar-SA" sz="2400" b="1" dirty="0">
                <a:solidFill>
                  <a:schemeClr val="tx1"/>
                </a:solidFill>
                <a:latin typeface="Calibri"/>
                <a:ea typeface="Calibri"/>
                <a:cs typeface="Sakkal Majalla"/>
              </a:rPr>
              <a:t>رسم خطط للبرامج التعليمية لجميع الفئات</a:t>
            </a:r>
          </a:p>
        </p:txBody>
      </p:sp>
    </p:spTree>
    <p:extLst>
      <p:ext uri="{BB962C8B-B14F-4D97-AF65-F5344CB8AC3E}">
        <p14:creationId xmlns:p14="http://schemas.microsoft.com/office/powerpoint/2010/main" val="18162711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777343" y="0"/>
            <a:ext cx="5366657"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457200" indent="-457200" algn="r" rtl="1">
              <a:lnSpc>
                <a:spcPct val="150000"/>
              </a:lnSpc>
              <a:spcAft>
                <a:spcPts val="0"/>
              </a:spcAft>
              <a:buFont typeface="Arial" pitchFamily="34" charset="0"/>
              <a:buChar char="•"/>
            </a:pPr>
            <a:r>
              <a:rPr lang="ar-SA" sz="3200" b="1" dirty="0">
                <a:solidFill>
                  <a:schemeClr val="tx1"/>
                </a:solidFill>
                <a:latin typeface="Calibri"/>
                <a:ea typeface="Calibri"/>
                <a:cs typeface="Sakkal Majalla"/>
              </a:rPr>
              <a:t>تجهيز الطرق والوسائل المناسبة لتدريس الفئة </a:t>
            </a:r>
          </a:p>
          <a:p>
            <a:pPr marL="457200" indent="-457200" algn="r" rtl="1">
              <a:lnSpc>
                <a:spcPct val="150000"/>
              </a:lnSpc>
              <a:spcAft>
                <a:spcPts val="0"/>
              </a:spcAft>
              <a:buFont typeface="Arial" pitchFamily="34" charset="0"/>
              <a:buChar char="•"/>
            </a:pPr>
            <a:r>
              <a:rPr lang="ar-SA" sz="3200" b="1" dirty="0">
                <a:solidFill>
                  <a:schemeClr val="tx1"/>
                </a:solidFill>
                <a:latin typeface="Calibri"/>
                <a:ea typeface="Calibri"/>
                <a:cs typeface="Sakkal Majalla"/>
              </a:rPr>
              <a:t>التركيز على نقاط الضعف لدى الطلبة </a:t>
            </a:r>
          </a:p>
          <a:p>
            <a:pPr marL="457200" indent="-457200" algn="r" rtl="1">
              <a:lnSpc>
                <a:spcPct val="150000"/>
              </a:lnSpc>
              <a:spcAft>
                <a:spcPts val="0"/>
              </a:spcAft>
              <a:buFont typeface="Arial" pitchFamily="34" charset="0"/>
              <a:buChar char="•"/>
            </a:pPr>
            <a:r>
              <a:rPr lang="ar-SA" sz="3200" b="1" dirty="0">
                <a:solidFill>
                  <a:schemeClr val="tx1"/>
                </a:solidFill>
                <a:latin typeface="Calibri"/>
                <a:ea typeface="Calibri"/>
                <a:cs typeface="Sakkal Majalla"/>
              </a:rPr>
              <a:t>رسم الخُطط الخاصة ببرامج الحماية </a:t>
            </a:r>
          </a:p>
          <a:p>
            <a:pPr marL="457200" indent="-457200" algn="r" rtl="1">
              <a:lnSpc>
                <a:spcPct val="150000"/>
              </a:lnSpc>
              <a:spcAft>
                <a:spcPts val="0"/>
              </a:spcAft>
              <a:buFont typeface="Arial" pitchFamily="34" charset="0"/>
              <a:buChar char="•"/>
            </a:pPr>
            <a:r>
              <a:rPr lang="ar-SA" sz="3200" b="1" dirty="0">
                <a:solidFill>
                  <a:schemeClr val="tx1"/>
                </a:solidFill>
                <a:latin typeface="Calibri"/>
                <a:ea typeface="Calibri"/>
                <a:cs typeface="Sakkal Majalla"/>
              </a:rPr>
              <a:t>وضع واستخدام الوسائل التعليمية والتكنولوجيّة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057400"/>
            <a:ext cx="3122486" cy="2114550"/>
          </a:xfrm>
          <a:prstGeom prst="rect">
            <a:avLst/>
          </a:prstGeom>
        </p:spPr>
      </p:pic>
    </p:spTree>
    <p:extLst>
      <p:ext uri="{BB962C8B-B14F-4D97-AF65-F5344CB8AC3E}">
        <p14:creationId xmlns:p14="http://schemas.microsoft.com/office/powerpoint/2010/main" val="2654851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52400" y="228600"/>
            <a:ext cx="8686800" cy="662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مبادئ التربية الخاصة</a:t>
            </a:r>
          </a:p>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	هناك العديد من المبادىء في التربية الخاصة، ونذكر منها:</a:t>
            </a:r>
          </a:p>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	وجوب توفير بيئة تعليمية للأطفال من ذوي الاحتياجات الخاصة قريبةً من البيئة العادية. </a:t>
            </a:r>
          </a:p>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	وجوب تضمّن البيئة التربويّة التعليمية عدداً من البرامج التربوية الفردية ومن بينها: </a:t>
            </a:r>
          </a:p>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	الكشف عن المستوى الحالي للطفل من حيث الأداء. </a:t>
            </a:r>
          </a:p>
          <a:p>
            <a:pPr algn="just" rtl="1">
              <a:lnSpc>
                <a:spcPct val="115000"/>
              </a:lnSpc>
              <a:spcAft>
                <a:spcPts val="1000"/>
              </a:spcAft>
            </a:pPr>
            <a:r>
              <a:rPr lang="ar-SA" sz="2800" b="1" dirty="0">
                <a:solidFill>
                  <a:schemeClr val="tx1"/>
                </a:solidFill>
                <a:latin typeface="Sakkal Majalla" pitchFamily="2" charset="-78"/>
                <a:ea typeface="Calibri"/>
                <a:cs typeface="Sakkal Majalla" pitchFamily="2" charset="-78"/>
              </a:rPr>
              <a:t>•	العمل على رسم أهداف ذات أمد طويل</a:t>
            </a:r>
          </a:p>
        </p:txBody>
      </p:sp>
    </p:spTree>
    <p:extLst>
      <p:ext uri="{BB962C8B-B14F-4D97-AF65-F5344CB8AC3E}">
        <p14:creationId xmlns:p14="http://schemas.microsoft.com/office/powerpoint/2010/main" val="2890732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0DF120D8-B2CF-4D78-9968-E41981C9A598}"/>
              </a:ext>
            </a:extLst>
          </p:cNvPr>
          <p:cNvGrpSpPr/>
          <p:nvPr/>
        </p:nvGrpSpPr>
        <p:grpSpPr>
          <a:xfrm>
            <a:off x="3162041" y="16745"/>
            <a:ext cx="3314960" cy="2269255"/>
            <a:chOff x="2676526" y="2041913"/>
            <a:chExt cx="3486148" cy="2833560"/>
          </a:xfrm>
        </p:grpSpPr>
        <p:grpSp>
          <p:nvGrpSpPr>
            <p:cNvPr id="8" name="Group 7">
              <a:extLst>
                <a:ext uri="{FF2B5EF4-FFF2-40B4-BE49-F238E27FC236}">
                  <a16:creationId xmlns:a16="http://schemas.microsoft.com/office/drawing/2014/main" xmlns="" id="{8FAFD69E-4282-451C-89F4-7ABDFA0D5596}"/>
                </a:ext>
              </a:extLst>
            </p:cNvPr>
            <p:cNvGrpSpPr/>
            <p:nvPr/>
          </p:nvGrpSpPr>
          <p:grpSpPr>
            <a:xfrm>
              <a:off x="2745022" y="2041913"/>
              <a:ext cx="3417652" cy="2755290"/>
              <a:chOff x="2745022" y="2041913"/>
              <a:chExt cx="3417652" cy="2755290"/>
            </a:xfrm>
            <a:solidFill>
              <a:srgbClr val="FAB117"/>
            </a:solidFill>
          </p:grpSpPr>
          <p:sp>
            <p:nvSpPr>
              <p:cNvPr id="10" name="Freeform 3">
                <a:extLst>
                  <a:ext uri="{FF2B5EF4-FFF2-40B4-BE49-F238E27FC236}">
                    <a16:creationId xmlns:a16="http://schemas.microsoft.com/office/drawing/2014/main" xmlns="" id="{03C9DF61-9686-4603-ABE6-4507358A12D6}"/>
                  </a:ext>
                </a:extLst>
              </p:cNvPr>
              <p:cNvSpPr/>
              <p:nvPr/>
            </p:nvSpPr>
            <p:spPr>
              <a:xfrm>
                <a:off x="2901403" y="2041913"/>
                <a:ext cx="3261271" cy="1993269"/>
              </a:xfrm>
              <a:custGeom>
                <a:avLst/>
                <a:gdLst>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962025 w 3228975"/>
                  <a:gd name="connsiteY4" fmla="*/ 19050 h 1866900"/>
                  <a:gd name="connsiteX5" fmla="*/ 2105025 w 3228975"/>
                  <a:gd name="connsiteY5" fmla="*/ 9525 h 1866900"/>
                  <a:gd name="connsiteX6" fmla="*/ 3228975 w 3228975"/>
                  <a:gd name="connsiteY6" fmla="*/ 476250 h 1866900"/>
                  <a:gd name="connsiteX7" fmla="*/ 3219450 w 3228975"/>
                  <a:gd name="connsiteY7" fmla="*/ 1866900 h 1866900"/>
                  <a:gd name="connsiteX8" fmla="*/ 3086100 w 3228975"/>
                  <a:gd name="connsiteY8" fmla="*/ 1847850 h 1866900"/>
                  <a:gd name="connsiteX9" fmla="*/ 2095500 w 3228975"/>
                  <a:gd name="connsiteY9" fmla="*/ 771525 h 1866900"/>
                  <a:gd name="connsiteX10" fmla="*/ 1095375 w 3228975"/>
                  <a:gd name="connsiteY10" fmla="*/ 571500 h 1866900"/>
                  <a:gd name="connsiteX11" fmla="*/ 0 w 3228975"/>
                  <a:gd name="connsiteY11"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5725 w 3228975"/>
                  <a:gd name="connsiteY2" fmla="*/ 742950 h 1866900"/>
                  <a:gd name="connsiteX3" fmla="*/ 866775 w 3228975"/>
                  <a:gd name="connsiteY3" fmla="*/ 0 h 1866900"/>
                  <a:gd name="connsiteX4" fmla="*/ 2105025 w 3228975"/>
                  <a:gd name="connsiteY4" fmla="*/ 9525 h 1866900"/>
                  <a:gd name="connsiteX5" fmla="*/ 3228975 w 3228975"/>
                  <a:gd name="connsiteY5" fmla="*/ 476250 h 1866900"/>
                  <a:gd name="connsiteX6" fmla="*/ 3219450 w 3228975"/>
                  <a:gd name="connsiteY6" fmla="*/ 1866900 h 1866900"/>
                  <a:gd name="connsiteX7" fmla="*/ 3086100 w 3228975"/>
                  <a:gd name="connsiteY7" fmla="*/ 1847850 h 1866900"/>
                  <a:gd name="connsiteX8" fmla="*/ 2095500 w 3228975"/>
                  <a:gd name="connsiteY8" fmla="*/ 771525 h 1866900"/>
                  <a:gd name="connsiteX9" fmla="*/ 1095375 w 3228975"/>
                  <a:gd name="connsiteY9" fmla="*/ 571500 h 1866900"/>
                  <a:gd name="connsiteX10" fmla="*/ 0 w 3228975"/>
                  <a:gd name="connsiteY10"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0 w 3228975"/>
                  <a:gd name="connsiteY0" fmla="*/ 790575 h 1866900"/>
                  <a:gd name="connsiteX1" fmla="*/ 0 w 3228975"/>
                  <a:gd name="connsiteY1" fmla="*/ 790575 h 1866900"/>
                  <a:gd name="connsiteX2" fmla="*/ 866775 w 3228975"/>
                  <a:gd name="connsiteY2" fmla="*/ 0 h 1866900"/>
                  <a:gd name="connsiteX3" fmla="*/ 2105025 w 3228975"/>
                  <a:gd name="connsiteY3" fmla="*/ 9525 h 1866900"/>
                  <a:gd name="connsiteX4" fmla="*/ 3228975 w 3228975"/>
                  <a:gd name="connsiteY4" fmla="*/ 476250 h 1866900"/>
                  <a:gd name="connsiteX5" fmla="*/ 3219450 w 3228975"/>
                  <a:gd name="connsiteY5" fmla="*/ 1866900 h 1866900"/>
                  <a:gd name="connsiteX6" fmla="*/ 3086100 w 3228975"/>
                  <a:gd name="connsiteY6" fmla="*/ 1847850 h 1866900"/>
                  <a:gd name="connsiteX7" fmla="*/ 2095500 w 3228975"/>
                  <a:gd name="connsiteY7" fmla="*/ 771525 h 1866900"/>
                  <a:gd name="connsiteX8" fmla="*/ 1095375 w 3228975"/>
                  <a:gd name="connsiteY8" fmla="*/ 571500 h 1866900"/>
                  <a:gd name="connsiteX9" fmla="*/ 0 w 3228975"/>
                  <a:gd name="connsiteY9" fmla="*/ 790575 h 1866900"/>
                  <a:gd name="connsiteX0" fmla="*/ 253889 w 3254264"/>
                  <a:gd name="connsiteY0" fmla="*/ 1143000 h 1866900"/>
                  <a:gd name="connsiteX1" fmla="*/ 25289 w 3254264"/>
                  <a:gd name="connsiteY1" fmla="*/ 790575 h 1866900"/>
                  <a:gd name="connsiteX2" fmla="*/ 892064 w 3254264"/>
                  <a:gd name="connsiteY2" fmla="*/ 0 h 1866900"/>
                  <a:gd name="connsiteX3" fmla="*/ 2130314 w 3254264"/>
                  <a:gd name="connsiteY3" fmla="*/ 9525 h 1866900"/>
                  <a:gd name="connsiteX4" fmla="*/ 3254264 w 3254264"/>
                  <a:gd name="connsiteY4" fmla="*/ 476250 h 1866900"/>
                  <a:gd name="connsiteX5" fmla="*/ 3244739 w 3254264"/>
                  <a:gd name="connsiteY5" fmla="*/ 1866900 h 1866900"/>
                  <a:gd name="connsiteX6" fmla="*/ 3111389 w 3254264"/>
                  <a:gd name="connsiteY6" fmla="*/ 1847850 h 1866900"/>
                  <a:gd name="connsiteX7" fmla="*/ 2120789 w 3254264"/>
                  <a:gd name="connsiteY7" fmla="*/ 771525 h 1866900"/>
                  <a:gd name="connsiteX8" fmla="*/ 1120664 w 3254264"/>
                  <a:gd name="connsiteY8" fmla="*/ 571500 h 1866900"/>
                  <a:gd name="connsiteX9" fmla="*/ 253889 w 3254264"/>
                  <a:gd name="connsiteY9" fmla="*/ 1143000 h 1866900"/>
                  <a:gd name="connsiteX0" fmla="*/ 1097065 w 3230665"/>
                  <a:gd name="connsiteY0" fmla="*/ 571500 h 1866900"/>
                  <a:gd name="connsiteX1" fmla="*/ 1690 w 3230665"/>
                  <a:gd name="connsiteY1" fmla="*/ 790575 h 1866900"/>
                  <a:gd name="connsiteX2" fmla="*/ 868465 w 3230665"/>
                  <a:gd name="connsiteY2" fmla="*/ 0 h 1866900"/>
                  <a:gd name="connsiteX3" fmla="*/ 2106715 w 3230665"/>
                  <a:gd name="connsiteY3" fmla="*/ 9525 h 1866900"/>
                  <a:gd name="connsiteX4" fmla="*/ 3230665 w 3230665"/>
                  <a:gd name="connsiteY4" fmla="*/ 476250 h 1866900"/>
                  <a:gd name="connsiteX5" fmla="*/ 3221140 w 3230665"/>
                  <a:gd name="connsiteY5" fmla="*/ 1866900 h 1866900"/>
                  <a:gd name="connsiteX6" fmla="*/ 3087790 w 3230665"/>
                  <a:gd name="connsiteY6" fmla="*/ 1847850 h 1866900"/>
                  <a:gd name="connsiteX7" fmla="*/ 2097190 w 3230665"/>
                  <a:gd name="connsiteY7" fmla="*/ 771525 h 1866900"/>
                  <a:gd name="connsiteX8" fmla="*/ 1097065 w 3230665"/>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783 w 3233383"/>
                  <a:gd name="connsiteY0" fmla="*/ 571500 h 1866900"/>
                  <a:gd name="connsiteX1" fmla="*/ 4408 w 3233383"/>
                  <a:gd name="connsiteY1" fmla="*/ 790575 h 1866900"/>
                  <a:gd name="connsiteX2" fmla="*/ 871183 w 3233383"/>
                  <a:gd name="connsiteY2" fmla="*/ 0 h 1866900"/>
                  <a:gd name="connsiteX3" fmla="*/ 2109433 w 3233383"/>
                  <a:gd name="connsiteY3" fmla="*/ 9525 h 1866900"/>
                  <a:gd name="connsiteX4" fmla="*/ 3233383 w 3233383"/>
                  <a:gd name="connsiteY4" fmla="*/ 476250 h 1866900"/>
                  <a:gd name="connsiteX5" fmla="*/ 3223858 w 3233383"/>
                  <a:gd name="connsiteY5" fmla="*/ 1866900 h 1866900"/>
                  <a:gd name="connsiteX6" fmla="*/ 3090508 w 3233383"/>
                  <a:gd name="connsiteY6" fmla="*/ 1847850 h 1866900"/>
                  <a:gd name="connsiteX7" fmla="*/ 2099908 w 3233383"/>
                  <a:gd name="connsiteY7" fmla="*/ 771525 h 1866900"/>
                  <a:gd name="connsiteX8" fmla="*/ 1099783 w 3233383"/>
                  <a:gd name="connsiteY8" fmla="*/ 571500 h 1866900"/>
                  <a:gd name="connsiteX0" fmla="*/ 1099427 w 3233027"/>
                  <a:gd name="connsiteY0" fmla="*/ 571500 h 1866900"/>
                  <a:gd name="connsiteX1" fmla="*/ 4052 w 3233027"/>
                  <a:gd name="connsiteY1" fmla="*/ 790575 h 1866900"/>
                  <a:gd name="connsiteX2" fmla="*/ 870827 w 3233027"/>
                  <a:gd name="connsiteY2" fmla="*/ 0 h 1866900"/>
                  <a:gd name="connsiteX3" fmla="*/ 2109077 w 3233027"/>
                  <a:gd name="connsiteY3" fmla="*/ 9525 h 1866900"/>
                  <a:gd name="connsiteX4" fmla="*/ 3233027 w 3233027"/>
                  <a:gd name="connsiteY4" fmla="*/ 476250 h 1866900"/>
                  <a:gd name="connsiteX5" fmla="*/ 3223502 w 3233027"/>
                  <a:gd name="connsiteY5" fmla="*/ 1866900 h 1866900"/>
                  <a:gd name="connsiteX6" fmla="*/ 3090152 w 3233027"/>
                  <a:gd name="connsiteY6" fmla="*/ 1847850 h 1866900"/>
                  <a:gd name="connsiteX7" fmla="*/ 2099552 w 3233027"/>
                  <a:gd name="connsiteY7" fmla="*/ 771525 h 1866900"/>
                  <a:gd name="connsiteX8" fmla="*/ 1099427 w 3233027"/>
                  <a:gd name="connsiteY8" fmla="*/ 571500 h 1866900"/>
                  <a:gd name="connsiteX0" fmla="*/ 1118366 w 3251966"/>
                  <a:gd name="connsiteY0" fmla="*/ 571500 h 1866900"/>
                  <a:gd name="connsiteX1" fmla="*/ 3941 w 3251966"/>
                  <a:gd name="connsiteY1" fmla="*/ 809625 h 1866900"/>
                  <a:gd name="connsiteX2" fmla="*/ 889766 w 3251966"/>
                  <a:gd name="connsiteY2" fmla="*/ 0 h 1866900"/>
                  <a:gd name="connsiteX3" fmla="*/ 2128016 w 3251966"/>
                  <a:gd name="connsiteY3" fmla="*/ 9525 h 1866900"/>
                  <a:gd name="connsiteX4" fmla="*/ 3251966 w 3251966"/>
                  <a:gd name="connsiteY4" fmla="*/ 476250 h 1866900"/>
                  <a:gd name="connsiteX5" fmla="*/ 3242441 w 3251966"/>
                  <a:gd name="connsiteY5" fmla="*/ 1866900 h 1866900"/>
                  <a:gd name="connsiteX6" fmla="*/ 3109091 w 3251966"/>
                  <a:gd name="connsiteY6" fmla="*/ 1847850 h 1866900"/>
                  <a:gd name="connsiteX7" fmla="*/ 2118491 w 3251966"/>
                  <a:gd name="connsiteY7" fmla="*/ 771525 h 1866900"/>
                  <a:gd name="connsiteX8" fmla="*/ 1118366 w 3251966"/>
                  <a:gd name="connsiteY8" fmla="*/ 571500 h 1866900"/>
                  <a:gd name="connsiteX0" fmla="*/ 1119025 w 3252625"/>
                  <a:gd name="connsiteY0" fmla="*/ 571500 h 1866900"/>
                  <a:gd name="connsiteX1" fmla="*/ 4600 w 3252625"/>
                  <a:gd name="connsiteY1" fmla="*/ 809625 h 1866900"/>
                  <a:gd name="connsiteX2" fmla="*/ 890425 w 3252625"/>
                  <a:gd name="connsiteY2" fmla="*/ 0 h 1866900"/>
                  <a:gd name="connsiteX3" fmla="*/ 2128675 w 3252625"/>
                  <a:gd name="connsiteY3" fmla="*/ 9525 h 1866900"/>
                  <a:gd name="connsiteX4" fmla="*/ 3252625 w 3252625"/>
                  <a:gd name="connsiteY4" fmla="*/ 476250 h 1866900"/>
                  <a:gd name="connsiteX5" fmla="*/ 3243100 w 3252625"/>
                  <a:gd name="connsiteY5" fmla="*/ 1866900 h 1866900"/>
                  <a:gd name="connsiteX6" fmla="*/ 3109750 w 3252625"/>
                  <a:gd name="connsiteY6" fmla="*/ 1847850 h 1866900"/>
                  <a:gd name="connsiteX7" fmla="*/ 2119150 w 3252625"/>
                  <a:gd name="connsiteY7" fmla="*/ 771525 h 1866900"/>
                  <a:gd name="connsiteX8" fmla="*/ 1119025 w 3252625"/>
                  <a:gd name="connsiteY8" fmla="*/ 571500 h 1866900"/>
                  <a:gd name="connsiteX0" fmla="*/ 1118146 w 3251746"/>
                  <a:gd name="connsiteY0" fmla="*/ 571500 h 1866900"/>
                  <a:gd name="connsiteX1" fmla="*/ 3721 w 3251746"/>
                  <a:gd name="connsiteY1" fmla="*/ 809625 h 1866900"/>
                  <a:gd name="connsiteX2" fmla="*/ 889546 w 3251746"/>
                  <a:gd name="connsiteY2" fmla="*/ 0 h 1866900"/>
                  <a:gd name="connsiteX3" fmla="*/ 2127796 w 3251746"/>
                  <a:gd name="connsiteY3" fmla="*/ 9525 h 1866900"/>
                  <a:gd name="connsiteX4" fmla="*/ 3251746 w 3251746"/>
                  <a:gd name="connsiteY4" fmla="*/ 476250 h 1866900"/>
                  <a:gd name="connsiteX5" fmla="*/ 3242221 w 3251746"/>
                  <a:gd name="connsiteY5" fmla="*/ 1866900 h 1866900"/>
                  <a:gd name="connsiteX6" fmla="*/ 3108871 w 3251746"/>
                  <a:gd name="connsiteY6" fmla="*/ 1847850 h 1866900"/>
                  <a:gd name="connsiteX7" fmla="*/ 2118271 w 3251746"/>
                  <a:gd name="connsiteY7" fmla="*/ 771525 h 1866900"/>
                  <a:gd name="connsiteX8" fmla="*/ 1118146 w 3251746"/>
                  <a:gd name="connsiteY8" fmla="*/ 571500 h 1866900"/>
                  <a:gd name="connsiteX0" fmla="*/ 1118146 w 3251746"/>
                  <a:gd name="connsiteY0" fmla="*/ 589645 h 1885045"/>
                  <a:gd name="connsiteX1" fmla="*/ 3721 w 3251746"/>
                  <a:gd name="connsiteY1" fmla="*/ 827770 h 1885045"/>
                  <a:gd name="connsiteX2" fmla="*/ 889546 w 3251746"/>
                  <a:gd name="connsiteY2" fmla="*/ 18145 h 1885045"/>
                  <a:gd name="connsiteX3" fmla="*/ 2127796 w 3251746"/>
                  <a:gd name="connsiteY3" fmla="*/ 27670 h 1885045"/>
                  <a:gd name="connsiteX4" fmla="*/ 3251746 w 3251746"/>
                  <a:gd name="connsiteY4" fmla="*/ 494395 h 1885045"/>
                  <a:gd name="connsiteX5" fmla="*/ 3242221 w 3251746"/>
                  <a:gd name="connsiteY5" fmla="*/ 1885045 h 1885045"/>
                  <a:gd name="connsiteX6" fmla="*/ 3108871 w 3251746"/>
                  <a:gd name="connsiteY6" fmla="*/ 1865995 h 1885045"/>
                  <a:gd name="connsiteX7" fmla="*/ 2118271 w 3251746"/>
                  <a:gd name="connsiteY7" fmla="*/ 789670 h 1885045"/>
                  <a:gd name="connsiteX8" fmla="*/ 1118146 w 3251746"/>
                  <a:gd name="connsiteY8" fmla="*/ 589645 h 1885045"/>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108871 w 3251746"/>
                  <a:gd name="connsiteY6" fmla="*/ 188238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3080296 w 3251746"/>
                  <a:gd name="connsiteY6" fmla="*/ 1863337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01437"/>
                  <a:gd name="connsiteX1" fmla="*/ 3721 w 3251746"/>
                  <a:gd name="connsiteY1" fmla="*/ 844162 h 1901437"/>
                  <a:gd name="connsiteX2" fmla="*/ 889546 w 3251746"/>
                  <a:gd name="connsiteY2" fmla="*/ 34537 h 1901437"/>
                  <a:gd name="connsiteX3" fmla="*/ 2127796 w 3251746"/>
                  <a:gd name="connsiteY3" fmla="*/ 44062 h 1901437"/>
                  <a:gd name="connsiteX4" fmla="*/ 3251746 w 3251746"/>
                  <a:gd name="connsiteY4" fmla="*/ 510787 h 1901437"/>
                  <a:gd name="connsiteX5" fmla="*/ 3242221 w 3251746"/>
                  <a:gd name="connsiteY5" fmla="*/ 1901437 h 1901437"/>
                  <a:gd name="connsiteX6" fmla="*/ 2994571 w 3251746"/>
                  <a:gd name="connsiteY6" fmla="*/ 1777612 h 1901437"/>
                  <a:gd name="connsiteX7" fmla="*/ 2118271 w 3251746"/>
                  <a:gd name="connsiteY7" fmla="*/ 806062 h 1901437"/>
                  <a:gd name="connsiteX8" fmla="*/ 1118146 w 3251746"/>
                  <a:gd name="connsiteY8" fmla="*/ 606037 h 1901437"/>
                  <a:gd name="connsiteX0" fmla="*/ 1118146 w 3251746"/>
                  <a:gd name="connsiteY0" fmla="*/ 606037 h 1921976"/>
                  <a:gd name="connsiteX1" fmla="*/ 3721 w 3251746"/>
                  <a:gd name="connsiteY1" fmla="*/ 844162 h 1921976"/>
                  <a:gd name="connsiteX2" fmla="*/ 889546 w 3251746"/>
                  <a:gd name="connsiteY2" fmla="*/ 34537 h 1921976"/>
                  <a:gd name="connsiteX3" fmla="*/ 2127796 w 3251746"/>
                  <a:gd name="connsiteY3" fmla="*/ 44062 h 1921976"/>
                  <a:gd name="connsiteX4" fmla="*/ 3251746 w 3251746"/>
                  <a:gd name="connsiteY4" fmla="*/ 510787 h 1921976"/>
                  <a:gd name="connsiteX5" fmla="*/ 3242221 w 3251746"/>
                  <a:gd name="connsiteY5" fmla="*/ 1901437 h 1921976"/>
                  <a:gd name="connsiteX6" fmla="*/ 2994571 w 3251746"/>
                  <a:gd name="connsiteY6" fmla="*/ 1777612 h 1921976"/>
                  <a:gd name="connsiteX7" fmla="*/ 2118271 w 3251746"/>
                  <a:gd name="connsiteY7" fmla="*/ 806062 h 1921976"/>
                  <a:gd name="connsiteX8" fmla="*/ 1118146 w 3251746"/>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42221"/>
                  <a:gd name="connsiteY0" fmla="*/ 606037 h 1921976"/>
                  <a:gd name="connsiteX1" fmla="*/ 3721 w 3242221"/>
                  <a:gd name="connsiteY1" fmla="*/ 844162 h 1921976"/>
                  <a:gd name="connsiteX2" fmla="*/ 889546 w 3242221"/>
                  <a:gd name="connsiteY2" fmla="*/ 34537 h 1921976"/>
                  <a:gd name="connsiteX3" fmla="*/ 2127796 w 3242221"/>
                  <a:gd name="connsiteY3" fmla="*/ 44062 h 1921976"/>
                  <a:gd name="connsiteX4" fmla="*/ 3242221 w 3242221"/>
                  <a:gd name="connsiteY4" fmla="*/ 615562 h 1921976"/>
                  <a:gd name="connsiteX5" fmla="*/ 3242221 w 3242221"/>
                  <a:gd name="connsiteY5" fmla="*/ 1901437 h 1921976"/>
                  <a:gd name="connsiteX6" fmla="*/ 2994571 w 3242221"/>
                  <a:gd name="connsiteY6" fmla="*/ 1777612 h 1921976"/>
                  <a:gd name="connsiteX7" fmla="*/ 2118271 w 3242221"/>
                  <a:gd name="connsiteY7" fmla="*/ 806062 h 1921976"/>
                  <a:gd name="connsiteX8" fmla="*/ 1118146 w 3242221"/>
                  <a:gd name="connsiteY8" fmla="*/ 606037 h 1921976"/>
                  <a:gd name="connsiteX0" fmla="*/ 1118146 w 3261271"/>
                  <a:gd name="connsiteY0" fmla="*/ 606037 h 1993269"/>
                  <a:gd name="connsiteX1" fmla="*/ 3721 w 3261271"/>
                  <a:gd name="connsiteY1" fmla="*/ 844162 h 1993269"/>
                  <a:gd name="connsiteX2" fmla="*/ 889546 w 3261271"/>
                  <a:gd name="connsiteY2" fmla="*/ 34537 h 1993269"/>
                  <a:gd name="connsiteX3" fmla="*/ 2127796 w 3261271"/>
                  <a:gd name="connsiteY3" fmla="*/ 44062 h 1993269"/>
                  <a:gd name="connsiteX4" fmla="*/ 3242221 w 3261271"/>
                  <a:gd name="connsiteY4" fmla="*/ 615562 h 1993269"/>
                  <a:gd name="connsiteX5" fmla="*/ 3261271 w 3261271"/>
                  <a:gd name="connsiteY5" fmla="*/ 1987162 h 1993269"/>
                  <a:gd name="connsiteX6" fmla="*/ 2994571 w 3261271"/>
                  <a:gd name="connsiteY6" fmla="*/ 1777612 h 1993269"/>
                  <a:gd name="connsiteX7" fmla="*/ 2118271 w 3261271"/>
                  <a:gd name="connsiteY7" fmla="*/ 806062 h 1993269"/>
                  <a:gd name="connsiteX8" fmla="*/ 1118146 w 3261271"/>
                  <a:gd name="connsiteY8" fmla="*/ 606037 h 199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1271" h="1993269">
                    <a:moveTo>
                      <a:pt x="1118146" y="606037"/>
                    </a:moveTo>
                    <a:cubicBezTo>
                      <a:pt x="816521" y="761612"/>
                      <a:pt x="308521" y="1206112"/>
                      <a:pt x="3721" y="844162"/>
                    </a:cubicBezTo>
                    <a:cubicBezTo>
                      <a:pt x="-62359" y="765692"/>
                      <a:pt x="772071" y="98037"/>
                      <a:pt x="889546" y="34537"/>
                    </a:cubicBezTo>
                    <a:cubicBezTo>
                      <a:pt x="1007021" y="-9913"/>
                      <a:pt x="2000796" y="-16263"/>
                      <a:pt x="2127796" y="44062"/>
                    </a:cubicBezTo>
                    <a:cubicBezTo>
                      <a:pt x="2616746" y="180587"/>
                      <a:pt x="2915196" y="345687"/>
                      <a:pt x="3242221" y="615562"/>
                    </a:cubicBezTo>
                    <a:lnTo>
                      <a:pt x="3261271" y="1987162"/>
                    </a:lnTo>
                    <a:cubicBezTo>
                      <a:pt x="3159671" y="2012562"/>
                      <a:pt x="3134271" y="1961762"/>
                      <a:pt x="2994571" y="1777612"/>
                    </a:cubicBezTo>
                    <a:cubicBezTo>
                      <a:pt x="2616746" y="1444237"/>
                      <a:pt x="2343696" y="1148962"/>
                      <a:pt x="2118271" y="806062"/>
                    </a:cubicBezTo>
                    <a:cubicBezTo>
                      <a:pt x="1756321" y="777487"/>
                      <a:pt x="1432471" y="720337"/>
                      <a:pt x="1118146" y="60603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1" name="Rounded Rectangle 4">
                <a:extLst>
                  <a:ext uri="{FF2B5EF4-FFF2-40B4-BE49-F238E27FC236}">
                    <a16:creationId xmlns:a16="http://schemas.microsoft.com/office/drawing/2014/main" xmlns="" id="{4CF02BF0-B732-472E-AEA6-91AAE1F7B76F}"/>
                  </a:ext>
                </a:extLst>
              </p:cNvPr>
              <p:cNvSpPr/>
              <p:nvPr/>
            </p:nvSpPr>
            <p:spPr>
              <a:xfrm rot="2002203">
                <a:off x="2745022" y="3807001"/>
                <a:ext cx="339508" cy="612148"/>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ounded Rectangle 11">
                <a:extLst>
                  <a:ext uri="{FF2B5EF4-FFF2-40B4-BE49-F238E27FC236}">
                    <a16:creationId xmlns:a16="http://schemas.microsoft.com/office/drawing/2014/main" xmlns="" id="{38523EA0-20A1-45A0-A577-1BE9F7B08597}"/>
                  </a:ext>
                </a:extLst>
              </p:cNvPr>
              <p:cNvSpPr/>
              <p:nvPr/>
            </p:nvSpPr>
            <p:spPr>
              <a:xfrm rot="2002203">
                <a:off x="3276558" y="3627997"/>
                <a:ext cx="339508" cy="93469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3" name="Rounded Rectangle 12">
                <a:extLst>
                  <a:ext uri="{FF2B5EF4-FFF2-40B4-BE49-F238E27FC236}">
                    <a16:creationId xmlns:a16="http://schemas.microsoft.com/office/drawing/2014/main" xmlns="" id="{09131168-09CC-435B-A41B-CC81B1B52DDF}"/>
                  </a:ext>
                </a:extLst>
              </p:cNvPr>
              <p:cNvSpPr/>
              <p:nvPr/>
            </p:nvSpPr>
            <p:spPr>
              <a:xfrm rot="2002203">
                <a:off x="3656813" y="3935485"/>
                <a:ext cx="339508" cy="724313"/>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Rounded Rectangle 13">
                <a:extLst>
                  <a:ext uri="{FF2B5EF4-FFF2-40B4-BE49-F238E27FC236}">
                    <a16:creationId xmlns:a16="http://schemas.microsoft.com/office/drawing/2014/main" xmlns="" id="{9E195D4E-A48C-450D-B340-5615BE58E99F}"/>
                  </a:ext>
                </a:extLst>
              </p:cNvPr>
              <p:cNvSpPr/>
              <p:nvPr/>
            </p:nvSpPr>
            <p:spPr>
              <a:xfrm rot="2002203">
                <a:off x="4082895" y="4229792"/>
                <a:ext cx="339508" cy="56741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9" name="Freeform 14">
              <a:extLst>
                <a:ext uri="{FF2B5EF4-FFF2-40B4-BE49-F238E27FC236}">
                  <a16:creationId xmlns:a16="http://schemas.microsoft.com/office/drawing/2014/main" xmlns="" id="{6CCF7AC9-596B-4EC0-A6C2-679D20A498DD}"/>
                </a:ext>
              </a:extLst>
            </p:cNvPr>
            <p:cNvSpPr/>
            <p:nvPr/>
          </p:nvSpPr>
          <p:spPr>
            <a:xfrm>
              <a:off x="2676526" y="2590800"/>
              <a:ext cx="3152217" cy="2284673"/>
            </a:xfrm>
            <a:custGeom>
              <a:avLst/>
              <a:gdLst>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71650 w 3152217"/>
                <a:gd name="connsiteY26" fmla="*/ 2057400 h 2217998"/>
                <a:gd name="connsiteX27" fmla="*/ 1798691 w 3152217"/>
                <a:gd name="connsiteY27" fmla="*/ 2010144 h 2217998"/>
                <a:gd name="connsiteX28" fmla="*/ 1775643 w 3152217"/>
                <a:gd name="connsiteY28" fmla="*/ 1987096 h 2217998"/>
                <a:gd name="connsiteX29" fmla="*/ 1848068 w 3152217"/>
                <a:gd name="connsiteY29" fmla="*/ 1914670 h 2217998"/>
                <a:gd name="connsiteX30" fmla="*/ 1533525 w 3152217"/>
                <a:gd name="connsiteY30" fmla="*/ 1485900 h 2217998"/>
                <a:gd name="connsiteX31" fmla="*/ 1219200 w 3152217"/>
                <a:gd name="connsiteY31" fmla="*/ 1181100 h 2217998"/>
                <a:gd name="connsiteX32" fmla="*/ 571500 w 3152217"/>
                <a:gd name="connsiteY32" fmla="*/ 1295400 h 2217998"/>
                <a:gd name="connsiteX33" fmla="*/ 0 w 3152217"/>
                <a:gd name="connsiteY33" fmla="*/ 1266825 h 2217998"/>
                <a:gd name="connsiteX34" fmla="*/ 9525 w 3152217"/>
                <a:gd name="connsiteY34" fmla="*/ 28575 h 2217998"/>
                <a:gd name="connsiteX35" fmla="*/ 323850 w 3152217"/>
                <a:gd name="connsiteY35"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803401 w 3152217"/>
                <a:gd name="connsiteY25" fmla="*/ 2014854 h 2217998"/>
                <a:gd name="connsiteX26" fmla="*/ 1798691 w 3152217"/>
                <a:gd name="connsiteY26" fmla="*/ 2010144 h 2217998"/>
                <a:gd name="connsiteX27" fmla="*/ 1775643 w 3152217"/>
                <a:gd name="connsiteY27" fmla="*/ 1987096 h 2217998"/>
                <a:gd name="connsiteX28" fmla="*/ 1848068 w 3152217"/>
                <a:gd name="connsiteY28" fmla="*/ 1914670 h 2217998"/>
                <a:gd name="connsiteX29" fmla="*/ 1533525 w 3152217"/>
                <a:gd name="connsiteY29" fmla="*/ 1485900 h 2217998"/>
                <a:gd name="connsiteX30" fmla="*/ 1219200 w 3152217"/>
                <a:gd name="connsiteY30" fmla="*/ 1181100 h 2217998"/>
                <a:gd name="connsiteX31" fmla="*/ 571500 w 3152217"/>
                <a:gd name="connsiteY31" fmla="*/ 1295400 h 2217998"/>
                <a:gd name="connsiteX32" fmla="*/ 0 w 3152217"/>
                <a:gd name="connsiteY32" fmla="*/ 1266825 h 2217998"/>
                <a:gd name="connsiteX33" fmla="*/ 9525 w 3152217"/>
                <a:gd name="connsiteY33" fmla="*/ 28575 h 2217998"/>
                <a:gd name="connsiteX34" fmla="*/ 323850 w 3152217"/>
                <a:gd name="connsiteY34"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66688 w 3152217"/>
                <a:gd name="connsiteY20" fmla="*/ 1796050 h 2217998"/>
                <a:gd name="connsiteX21" fmla="*/ 1987859 w 3152217"/>
                <a:gd name="connsiteY21" fmla="*/ 1774879 h 2217998"/>
                <a:gd name="connsiteX22" fmla="*/ 2218760 w 3152217"/>
                <a:gd name="connsiteY22" fmla="*/ 2005781 h 2217998"/>
                <a:gd name="connsiteX23" fmla="*/ 2218760 w 3152217"/>
                <a:gd name="connsiteY23" fmla="*/ 2217998 h 2217998"/>
                <a:gd name="connsiteX24" fmla="*/ 2006543 w 3152217"/>
                <a:gd name="connsiteY24" fmla="*/ 2217998 h 2217998"/>
                <a:gd name="connsiteX25" fmla="*/ 1798691 w 3152217"/>
                <a:gd name="connsiteY25" fmla="*/ 2010144 h 2217998"/>
                <a:gd name="connsiteX26" fmla="*/ 1775643 w 3152217"/>
                <a:gd name="connsiteY26" fmla="*/ 1987096 h 2217998"/>
                <a:gd name="connsiteX27" fmla="*/ 1848068 w 3152217"/>
                <a:gd name="connsiteY27" fmla="*/ 1914670 h 2217998"/>
                <a:gd name="connsiteX28" fmla="*/ 1533525 w 3152217"/>
                <a:gd name="connsiteY28" fmla="*/ 1485900 h 2217998"/>
                <a:gd name="connsiteX29" fmla="*/ 1219200 w 3152217"/>
                <a:gd name="connsiteY29" fmla="*/ 1181100 h 2217998"/>
                <a:gd name="connsiteX30" fmla="*/ 571500 w 3152217"/>
                <a:gd name="connsiteY30" fmla="*/ 1295400 h 2217998"/>
                <a:gd name="connsiteX31" fmla="*/ 0 w 3152217"/>
                <a:gd name="connsiteY31" fmla="*/ 1266825 h 2217998"/>
                <a:gd name="connsiteX32" fmla="*/ 9525 w 3152217"/>
                <a:gd name="connsiteY32" fmla="*/ 28575 h 2217998"/>
                <a:gd name="connsiteX33" fmla="*/ 323850 w 3152217"/>
                <a:gd name="connsiteY33"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467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8068 w 3152217"/>
                <a:gd name="connsiteY26" fmla="*/ 1911865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2720489 w 3152217"/>
                <a:gd name="connsiteY5" fmla="*/ 785957 h 2217998"/>
                <a:gd name="connsiteX6" fmla="*/ 3152217 w 3152217"/>
                <a:gd name="connsiteY6" fmla="*/ 1217685 h 2217998"/>
                <a:gd name="connsiteX7" fmla="*/ 3152217 w 3152217"/>
                <a:gd name="connsiteY7" fmla="*/ 1429902 h 2217998"/>
                <a:gd name="connsiteX8" fmla="*/ 2940000 w 3152217"/>
                <a:gd name="connsiteY8" fmla="*/ 1429902 h 2217998"/>
                <a:gd name="connsiteX9" fmla="*/ 2539107 w 3152217"/>
                <a:gd name="connsiteY9" fmla="*/ 1029008 h 2217998"/>
                <a:gd name="connsiteX10" fmla="*/ 2474399 w 3152217"/>
                <a:gd name="connsiteY10" fmla="*/ 1115717 h 2217998"/>
                <a:gd name="connsiteX11" fmla="*/ 2907621 w 3152217"/>
                <a:gd name="connsiteY11" fmla="*/ 1548940 h 2217998"/>
                <a:gd name="connsiteX12" fmla="*/ 2907621 w 3152217"/>
                <a:gd name="connsiteY12" fmla="*/ 1761157 h 2217998"/>
                <a:gd name="connsiteX13" fmla="*/ 2695404 w 3152217"/>
                <a:gd name="connsiteY13" fmla="*/ 1761157 h 2217998"/>
                <a:gd name="connsiteX14" fmla="*/ 2293017 w 3152217"/>
                <a:gd name="connsiteY14" fmla="*/ 1358769 h 2217998"/>
                <a:gd name="connsiteX15" fmla="*/ 2228234 w 3152217"/>
                <a:gd name="connsiteY15" fmla="*/ 1445578 h 2217998"/>
                <a:gd name="connsiteX16" fmla="*/ 2648161 w 3152217"/>
                <a:gd name="connsiteY16" fmla="*/ 1865505 h 2217998"/>
                <a:gd name="connsiteX17" fmla="*/ 2648161 w 3152217"/>
                <a:gd name="connsiteY17" fmla="*/ 2077722 h 2217998"/>
                <a:gd name="connsiteX18" fmla="*/ 2435944 w 3152217"/>
                <a:gd name="connsiteY18" fmla="*/ 2077722 h 2217998"/>
                <a:gd name="connsiteX19" fmla="*/ 2046853 w 3152217"/>
                <a:gd name="connsiteY19" fmla="*/ 1688629 h 2217998"/>
                <a:gd name="connsiteX20" fmla="*/ 1987859 w 3152217"/>
                <a:gd name="connsiteY20" fmla="*/ 1774879 h 2217998"/>
                <a:gd name="connsiteX21" fmla="*/ 2218760 w 3152217"/>
                <a:gd name="connsiteY21" fmla="*/ 2005781 h 2217998"/>
                <a:gd name="connsiteX22" fmla="*/ 2218760 w 3152217"/>
                <a:gd name="connsiteY22" fmla="*/ 2217998 h 2217998"/>
                <a:gd name="connsiteX23" fmla="*/ 2006543 w 3152217"/>
                <a:gd name="connsiteY23" fmla="*/ 2217998 h 2217998"/>
                <a:gd name="connsiteX24" fmla="*/ 1798691 w 3152217"/>
                <a:gd name="connsiteY24" fmla="*/ 2010144 h 2217998"/>
                <a:gd name="connsiteX25" fmla="*/ 1775643 w 3152217"/>
                <a:gd name="connsiteY25" fmla="*/ 1987096 h 2217998"/>
                <a:gd name="connsiteX26" fmla="*/ 1842458 w 3152217"/>
                <a:gd name="connsiteY26" fmla="*/ 1897840 h 2217998"/>
                <a:gd name="connsiteX27" fmla="*/ 1533525 w 3152217"/>
                <a:gd name="connsiteY27" fmla="*/ 1485900 h 2217998"/>
                <a:gd name="connsiteX28" fmla="*/ 1219200 w 3152217"/>
                <a:gd name="connsiteY28" fmla="*/ 1181100 h 2217998"/>
                <a:gd name="connsiteX29" fmla="*/ 571500 w 3152217"/>
                <a:gd name="connsiteY29" fmla="*/ 1295400 h 2217998"/>
                <a:gd name="connsiteX30" fmla="*/ 0 w 3152217"/>
                <a:gd name="connsiteY30" fmla="*/ 1266825 h 2217998"/>
                <a:gd name="connsiteX31" fmla="*/ 9525 w 3152217"/>
                <a:gd name="connsiteY31" fmla="*/ 28575 h 2217998"/>
                <a:gd name="connsiteX32" fmla="*/ 323850 w 3152217"/>
                <a:gd name="connsiteY32"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219325 w 3152217"/>
                <a:gd name="connsiteY3" fmla="*/ 295275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23850 w 3152217"/>
                <a:gd name="connsiteY0" fmla="*/ 0 h 2217998"/>
                <a:gd name="connsiteX1" fmla="*/ 95250 w 3152217"/>
                <a:gd name="connsiteY1" fmla="*/ 209550 h 2217998"/>
                <a:gd name="connsiteX2" fmla="*/ 1352550 w 3152217"/>
                <a:gd name="connsiteY2" fmla="*/ 85725 h 2217998"/>
                <a:gd name="connsiteX3" fmla="*/ 2314575 w 3152217"/>
                <a:gd name="connsiteY3" fmla="*/ 285750 h 2217998"/>
                <a:gd name="connsiteX4" fmla="*/ 2724150 w 3152217"/>
                <a:gd name="connsiteY4" fmla="*/ 781050 h 2217998"/>
                <a:gd name="connsiteX5" fmla="*/ 3152217 w 3152217"/>
                <a:gd name="connsiteY5" fmla="*/ 1217685 h 2217998"/>
                <a:gd name="connsiteX6" fmla="*/ 3152217 w 3152217"/>
                <a:gd name="connsiteY6" fmla="*/ 1429902 h 2217998"/>
                <a:gd name="connsiteX7" fmla="*/ 2940000 w 3152217"/>
                <a:gd name="connsiteY7" fmla="*/ 1429902 h 2217998"/>
                <a:gd name="connsiteX8" fmla="*/ 2539107 w 3152217"/>
                <a:gd name="connsiteY8" fmla="*/ 1029008 h 2217998"/>
                <a:gd name="connsiteX9" fmla="*/ 2474399 w 3152217"/>
                <a:gd name="connsiteY9" fmla="*/ 1115717 h 2217998"/>
                <a:gd name="connsiteX10" fmla="*/ 2907621 w 3152217"/>
                <a:gd name="connsiteY10" fmla="*/ 1548940 h 2217998"/>
                <a:gd name="connsiteX11" fmla="*/ 2907621 w 3152217"/>
                <a:gd name="connsiteY11" fmla="*/ 1761157 h 2217998"/>
                <a:gd name="connsiteX12" fmla="*/ 2695404 w 3152217"/>
                <a:gd name="connsiteY12" fmla="*/ 1761157 h 2217998"/>
                <a:gd name="connsiteX13" fmla="*/ 2293017 w 3152217"/>
                <a:gd name="connsiteY13" fmla="*/ 1358769 h 2217998"/>
                <a:gd name="connsiteX14" fmla="*/ 2228234 w 3152217"/>
                <a:gd name="connsiteY14" fmla="*/ 1445578 h 2217998"/>
                <a:gd name="connsiteX15" fmla="*/ 2648161 w 3152217"/>
                <a:gd name="connsiteY15" fmla="*/ 1865505 h 2217998"/>
                <a:gd name="connsiteX16" fmla="*/ 2648161 w 3152217"/>
                <a:gd name="connsiteY16" fmla="*/ 2077722 h 2217998"/>
                <a:gd name="connsiteX17" fmla="*/ 2435944 w 3152217"/>
                <a:gd name="connsiteY17" fmla="*/ 2077722 h 2217998"/>
                <a:gd name="connsiteX18" fmla="*/ 2046853 w 3152217"/>
                <a:gd name="connsiteY18" fmla="*/ 1688629 h 2217998"/>
                <a:gd name="connsiteX19" fmla="*/ 1987859 w 3152217"/>
                <a:gd name="connsiteY19" fmla="*/ 1774879 h 2217998"/>
                <a:gd name="connsiteX20" fmla="*/ 2218760 w 3152217"/>
                <a:gd name="connsiteY20" fmla="*/ 2005781 h 2217998"/>
                <a:gd name="connsiteX21" fmla="*/ 2218760 w 3152217"/>
                <a:gd name="connsiteY21" fmla="*/ 2217998 h 2217998"/>
                <a:gd name="connsiteX22" fmla="*/ 2006543 w 3152217"/>
                <a:gd name="connsiteY22" fmla="*/ 2217998 h 2217998"/>
                <a:gd name="connsiteX23" fmla="*/ 1798691 w 3152217"/>
                <a:gd name="connsiteY23" fmla="*/ 2010144 h 2217998"/>
                <a:gd name="connsiteX24" fmla="*/ 1775643 w 3152217"/>
                <a:gd name="connsiteY24" fmla="*/ 1987096 h 2217998"/>
                <a:gd name="connsiteX25" fmla="*/ 1842458 w 3152217"/>
                <a:gd name="connsiteY25" fmla="*/ 1897840 h 2217998"/>
                <a:gd name="connsiteX26" fmla="*/ 1533525 w 3152217"/>
                <a:gd name="connsiteY26" fmla="*/ 1485900 h 2217998"/>
                <a:gd name="connsiteX27" fmla="*/ 1219200 w 3152217"/>
                <a:gd name="connsiteY27" fmla="*/ 1181100 h 2217998"/>
                <a:gd name="connsiteX28" fmla="*/ 571500 w 3152217"/>
                <a:gd name="connsiteY28" fmla="*/ 1295400 h 2217998"/>
                <a:gd name="connsiteX29" fmla="*/ 0 w 3152217"/>
                <a:gd name="connsiteY29" fmla="*/ 1266825 h 2217998"/>
                <a:gd name="connsiteX30" fmla="*/ 9525 w 3152217"/>
                <a:gd name="connsiteY30" fmla="*/ 28575 h 2217998"/>
                <a:gd name="connsiteX31" fmla="*/ 323850 w 3152217"/>
                <a:gd name="connsiteY31" fmla="*/ 0 h 2217998"/>
                <a:gd name="connsiteX0" fmla="*/ 361950 w 3152217"/>
                <a:gd name="connsiteY0" fmla="*/ 0 h 2256098"/>
                <a:gd name="connsiteX1" fmla="*/ 95250 w 3152217"/>
                <a:gd name="connsiteY1" fmla="*/ 247650 h 2256098"/>
                <a:gd name="connsiteX2" fmla="*/ 1352550 w 3152217"/>
                <a:gd name="connsiteY2" fmla="*/ 123825 h 2256098"/>
                <a:gd name="connsiteX3" fmla="*/ 2314575 w 3152217"/>
                <a:gd name="connsiteY3" fmla="*/ 323850 h 2256098"/>
                <a:gd name="connsiteX4" fmla="*/ 2724150 w 3152217"/>
                <a:gd name="connsiteY4" fmla="*/ 819150 h 2256098"/>
                <a:gd name="connsiteX5" fmla="*/ 3152217 w 3152217"/>
                <a:gd name="connsiteY5" fmla="*/ 1255785 h 2256098"/>
                <a:gd name="connsiteX6" fmla="*/ 3152217 w 3152217"/>
                <a:gd name="connsiteY6" fmla="*/ 1468002 h 2256098"/>
                <a:gd name="connsiteX7" fmla="*/ 2940000 w 3152217"/>
                <a:gd name="connsiteY7" fmla="*/ 1468002 h 2256098"/>
                <a:gd name="connsiteX8" fmla="*/ 2539107 w 3152217"/>
                <a:gd name="connsiteY8" fmla="*/ 1067108 h 2256098"/>
                <a:gd name="connsiteX9" fmla="*/ 2474399 w 3152217"/>
                <a:gd name="connsiteY9" fmla="*/ 1153817 h 2256098"/>
                <a:gd name="connsiteX10" fmla="*/ 2907621 w 3152217"/>
                <a:gd name="connsiteY10" fmla="*/ 1587040 h 2256098"/>
                <a:gd name="connsiteX11" fmla="*/ 2907621 w 3152217"/>
                <a:gd name="connsiteY11" fmla="*/ 1799257 h 2256098"/>
                <a:gd name="connsiteX12" fmla="*/ 2695404 w 3152217"/>
                <a:gd name="connsiteY12" fmla="*/ 1799257 h 2256098"/>
                <a:gd name="connsiteX13" fmla="*/ 2293017 w 3152217"/>
                <a:gd name="connsiteY13" fmla="*/ 1396869 h 2256098"/>
                <a:gd name="connsiteX14" fmla="*/ 2228234 w 3152217"/>
                <a:gd name="connsiteY14" fmla="*/ 1483678 h 2256098"/>
                <a:gd name="connsiteX15" fmla="*/ 2648161 w 3152217"/>
                <a:gd name="connsiteY15" fmla="*/ 1903605 h 2256098"/>
                <a:gd name="connsiteX16" fmla="*/ 2648161 w 3152217"/>
                <a:gd name="connsiteY16" fmla="*/ 2115822 h 2256098"/>
                <a:gd name="connsiteX17" fmla="*/ 2435944 w 3152217"/>
                <a:gd name="connsiteY17" fmla="*/ 2115822 h 2256098"/>
                <a:gd name="connsiteX18" fmla="*/ 2046853 w 3152217"/>
                <a:gd name="connsiteY18" fmla="*/ 1726729 h 2256098"/>
                <a:gd name="connsiteX19" fmla="*/ 1987859 w 3152217"/>
                <a:gd name="connsiteY19" fmla="*/ 1812979 h 2256098"/>
                <a:gd name="connsiteX20" fmla="*/ 2218760 w 3152217"/>
                <a:gd name="connsiteY20" fmla="*/ 2043881 h 2256098"/>
                <a:gd name="connsiteX21" fmla="*/ 2218760 w 3152217"/>
                <a:gd name="connsiteY21" fmla="*/ 2256098 h 2256098"/>
                <a:gd name="connsiteX22" fmla="*/ 2006543 w 3152217"/>
                <a:gd name="connsiteY22" fmla="*/ 2256098 h 2256098"/>
                <a:gd name="connsiteX23" fmla="*/ 1798691 w 3152217"/>
                <a:gd name="connsiteY23" fmla="*/ 2048244 h 2256098"/>
                <a:gd name="connsiteX24" fmla="*/ 1775643 w 3152217"/>
                <a:gd name="connsiteY24" fmla="*/ 2025196 h 2256098"/>
                <a:gd name="connsiteX25" fmla="*/ 1842458 w 3152217"/>
                <a:gd name="connsiteY25" fmla="*/ 1935940 h 2256098"/>
                <a:gd name="connsiteX26" fmla="*/ 1533525 w 3152217"/>
                <a:gd name="connsiteY26" fmla="*/ 1524000 h 2256098"/>
                <a:gd name="connsiteX27" fmla="*/ 1219200 w 3152217"/>
                <a:gd name="connsiteY27" fmla="*/ 1219200 h 2256098"/>
                <a:gd name="connsiteX28" fmla="*/ 571500 w 3152217"/>
                <a:gd name="connsiteY28" fmla="*/ 1333500 h 2256098"/>
                <a:gd name="connsiteX29" fmla="*/ 0 w 3152217"/>
                <a:gd name="connsiteY29" fmla="*/ 1304925 h 2256098"/>
                <a:gd name="connsiteX30" fmla="*/ 9525 w 3152217"/>
                <a:gd name="connsiteY30" fmla="*/ 66675 h 2256098"/>
                <a:gd name="connsiteX31" fmla="*/ 361950 w 3152217"/>
                <a:gd name="connsiteY31" fmla="*/ 0 h 2256098"/>
                <a:gd name="connsiteX0" fmla="*/ 361950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61950 w 3152217"/>
                <a:gd name="connsiteY31" fmla="*/ 9525 h 2265623"/>
                <a:gd name="connsiteX0" fmla="*/ 40957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40957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24506 h 2280604"/>
                <a:gd name="connsiteX1" fmla="*/ 95250 w 3152217"/>
                <a:gd name="connsiteY1" fmla="*/ 272156 h 2280604"/>
                <a:gd name="connsiteX2" fmla="*/ 1352550 w 3152217"/>
                <a:gd name="connsiteY2" fmla="*/ 148331 h 2280604"/>
                <a:gd name="connsiteX3" fmla="*/ 2314575 w 3152217"/>
                <a:gd name="connsiteY3" fmla="*/ 348356 h 2280604"/>
                <a:gd name="connsiteX4" fmla="*/ 2724150 w 3152217"/>
                <a:gd name="connsiteY4" fmla="*/ 843656 h 2280604"/>
                <a:gd name="connsiteX5" fmla="*/ 3152217 w 3152217"/>
                <a:gd name="connsiteY5" fmla="*/ 1280291 h 2280604"/>
                <a:gd name="connsiteX6" fmla="*/ 3152217 w 3152217"/>
                <a:gd name="connsiteY6" fmla="*/ 1492508 h 2280604"/>
                <a:gd name="connsiteX7" fmla="*/ 2940000 w 3152217"/>
                <a:gd name="connsiteY7" fmla="*/ 1492508 h 2280604"/>
                <a:gd name="connsiteX8" fmla="*/ 2539107 w 3152217"/>
                <a:gd name="connsiteY8" fmla="*/ 1091614 h 2280604"/>
                <a:gd name="connsiteX9" fmla="*/ 2474399 w 3152217"/>
                <a:gd name="connsiteY9" fmla="*/ 1178323 h 2280604"/>
                <a:gd name="connsiteX10" fmla="*/ 2907621 w 3152217"/>
                <a:gd name="connsiteY10" fmla="*/ 1611546 h 2280604"/>
                <a:gd name="connsiteX11" fmla="*/ 2907621 w 3152217"/>
                <a:gd name="connsiteY11" fmla="*/ 1823763 h 2280604"/>
                <a:gd name="connsiteX12" fmla="*/ 2695404 w 3152217"/>
                <a:gd name="connsiteY12" fmla="*/ 1823763 h 2280604"/>
                <a:gd name="connsiteX13" fmla="*/ 2293017 w 3152217"/>
                <a:gd name="connsiteY13" fmla="*/ 1421375 h 2280604"/>
                <a:gd name="connsiteX14" fmla="*/ 2228234 w 3152217"/>
                <a:gd name="connsiteY14" fmla="*/ 1508184 h 2280604"/>
                <a:gd name="connsiteX15" fmla="*/ 2648161 w 3152217"/>
                <a:gd name="connsiteY15" fmla="*/ 1928111 h 2280604"/>
                <a:gd name="connsiteX16" fmla="*/ 2648161 w 3152217"/>
                <a:gd name="connsiteY16" fmla="*/ 2140328 h 2280604"/>
                <a:gd name="connsiteX17" fmla="*/ 2435944 w 3152217"/>
                <a:gd name="connsiteY17" fmla="*/ 2140328 h 2280604"/>
                <a:gd name="connsiteX18" fmla="*/ 2046853 w 3152217"/>
                <a:gd name="connsiteY18" fmla="*/ 1751235 h 2280604"/>
                <a:gd name="connsiteX19" fmla="*/ 1987859 w 3152217"/>
                <a:gd name="connsiteY19" fmla="*/ 1837485 h 2280604"/>
                <a:gd name="connsiteX20" fmla="*/ 2218760 w 3152217"/>
                <a:gd name="connsiteY20" fmla="*/ 2068387 h 2280604"/>
                <a:gd name="connsiteX21" fmla="*/ 2218760 w 3152217"/>
                <a:gd name="connsiteY21" fmla="*/ 2280604 h 2280604"/>
                <a:gd name="connsiteX22" fmla="*/ 2006543 w 3152217"/>
                <a:gd name="connsiteY22" fmla="*/ 2280604 h 2280604"/>
                <a:gd name="connsiteX23" fmla="*/ 1798691 w 3152217"/>
                <a:gd name="connsiteY23" fmla="*/ 2072750 h 2280604"/>
                <a:gd name="connsiteX24" fmla="*/ 1775643 w 3152217"/>
                <a:gd name="connsiteY24" fmla="*/ 2049702 h 2280604"/>
                <a:gd name="connsiteX25" fmla="*/ 1842458 w 3152217"/>
                <a:gd name="connsiteY25" fmla="*/ 1960446 h 2280604"/>
                <a:gd name="connsiteX26" fmla="*/ 1533525 w 3152217"/>
                <a:gd name="connsiteY26" fmla="*/ 1548506 h 2280604"/>
                <a:gd name="connsiteX27" fmla="*/ 1219200 w 3152217"/>
                <a:gd name="connsiteY27" fmla="*/ 1243706 h 2280604"/>
                <a:gd name="connsiteX28" fmla="*/ 571500 w 3152217"/>
                <a:gd name="connsiteY28" fmla="*/ 1358006 h 2280604"/>
                <a:gd name="connsiteX29" fmla="*/ 0 w 3152217"/>
                <a:gd name="connsiteY29" fmla="*/ 1329431 h 2280604"/>
                <a:gd name="connsiteX30" fmla="*/ 0 w 3152217"/>
                <a:gd name="connsiteY30" fmla="*/ 14981 h 2280604"/>
                <a:gd name="connsiteX31" fmla="*/ 390525 w 3152217"/>
                <a:gd name="connsiteY31" fmla="*/ 24506 h 2280604"/>
                <a:gd name="connsiteX0" fmla="*/ 390525 w 3152217"/>
                <a:gd name="connsiteY0" fmla="*/ 33386 h 2289484"/>
                <a:gd name="connsiteX1" fmla="*/ 95250 w 3152217"/>
                <a:gd name="connsiteY1" fmla="*/ 281036 h 2289484"/>
                <a:gd name="connsiteX2" fmla="*/ 1352550 w 3152217"/>
                <a:gd name="connsiteY2" fmla="*/ 157211 h 2289484"/>
                <a:gd name="connsiteX3" fmla="*/ 2314575 w 3152217"/>
                <a:gd name="connsiteY3" fmla="*/ 357236 h 2289484"/>
                <a:gd name="connsiteX4" fmla="*/ 2724150 w 3152217"/>
                <a:gd name="connsiteY4" fmla="*/ 852536 h 2289484"/>
                <a:gd name="connsiteX5" fmla="*/ 3152217 w 3152217"/>
                <a:gd name="connsiteY5" fmla="*/ 1289171 h 2289484"/>
                <a:gd name="connsiteX6" fmla="*/ 3152217 w 3152217"/>
                <a:gd name="connsiteY6" fmla="*/ 1501388 h 2289484"/>
                <a:gd name="connsiteX7" fmla="*/ 2940000 w 3152217"/>
                <a:gd name="connsiteY7" fmla="*/ 1501388 h 2289484"/>
                <a:gd name="connsiteX8" fmla="*/ 2539107 w 3152217"/>
                <a:gd name="connsiteY8" fmla="*/ 1100494 h 2289484"/>
                <a:gd name="connsiteX9" fmla="*/ 2474399 w 3152217"/>
                <a:gd name="connsiteY9" fmla="*/ 1187203 h 2289484"/>
                <a:gd name="connsiteX10" fmla="*/ 2907621 w 3152217"/>
                <a:gd name="connsiteY10" fmla="*/ 1620426 h 2289484"/>
                <a:gd name="connsiteX11" fmla="*/ 2907621 w 3152217"/>
                <a:gd name="connsiteY11" fmla="*/ 1832643 h 2289484"/>
                <a:gd name="connsiteX12" fmla="*/ 2695404 w 3152217"/>
                <a:gd name="connsiteY12" fmla="*/ 1832643 h 2289484"/>
                <a:gd name="connsiteX13" fmla="*/ 2293017 w 3152217"/>
                <a:gd name="connsiteY13" fmla="*/ 1430255 h 2289484"/>
                <a:gd name="connsiteX14" fmla="*/ 2228234 w 3152217"/>
                <a:gd name="connsiteY14" fmla="*/ 1517064 h 2289484"/>
                <a:gd name="connsiteX15" fmla="*/ 2648161 w 3152217"/>
                <a:gd name="connsiteY15" fmla="*/ 1936991 h 2289484"/>
                <a:gd name="connsiteX16" fmla="*/ 2648161 w 3152217"/>
                <a:gd name="connsiteY16" fmla="*/ 2149208 h 2289484"/>
                <a:gd name="connsiteX17" fmla="*/ 2435944 w 3152217"/>
                <a:gd name="connsiteY17" fmla="*/ 2149208 h 2289484"/>
                <a:gd name="connsiteX18" fmla="*/ 2046853 w 3152217"/>
                <a:gd name="connsiteY18" fmla="*/ 1760115 h 2289484"/>
                <a:gd name="connsiteX19" fmla="*/ 1987859 w 3152217"/>
                <a:gd name="connsiteY19" fmla="*/ 1846365 h 2289484"/>
                <a:gd name="connsiteX20" fmla="*/ 2218760 w 3152217"/>
                <a:gd name="connsiteY20" fmla="*/ 2077267 h 2289484"/>
                <a:gd name="connsiteX21" fmla="*/ 2218760 w 3152217"/>
                <a:gd name="connsiteY21" fmla="*/ 2289484 h 2289484"/>
                <a:gd name="connsiteX22" fmla="*/ 2006543 w 3152217"/>
                <a:gd name="connsiteY22" fmla="*/ 2289484 h 2289484"/>
                <a:gd name="connsiteX23" fmla="*/ 1798691 w 3152217"/>
                <a:gd name="connsiteY23" fmla="*/ 2081630 h 2289484"/>
                <a:gd name="connsiteX24" fmla="*/ 1775643 w 3152217"/>
                <a:gd name="connsiteY24" fmla="*/ 2058582 h 2289484"/>
                <a:gd name="connsiteX25" fmla="*/ 1842458 w 3152217"/>
                <a:gd name="connsiteY25" fmla="*/ 1969326 h 2289484"/>
                <a:gd name="connsiteX26" fmla="*/ 1533525 w 3152217"/>
                <a:gd name="connsiteY26" fmla="*/ 1557386 h 2289484"/>
                <a:gd name="connsiteX27" fmla="*/ 1219200 w 3152217"/>
                <a:gd name="connsiteY27" fmla="*/ 1252586 h 2289484"/>
                <a:gd name="connsiteX28" fmla="*/ 571500 w 3152217"/>
                <a:gd name="connsiteY28" fmla="*/ 1366886 h 2289484"/>
                <a:gd name="connsiteX29" fmla="*/ 0 w 3152217"/>
                <a:gd name="connsiteY29" fmla="*/ 1338311 h 2289484"/>
                <a:gd name="connsiteX30" fmla="*/ 0 w 3152217"/>
                <a:gd name="connsiteY30" fmla="*/ 23861 h 2289484"/>
                <a:gd name="connsiteX31" fmla="*/ 390525 w 3152217"/>
                <a:gd name="connsiteY31" fmla="*/ 33386 h 2289484"/>
                <a:gd name="connsiteX0" fmla="*/ 390525 w 3152217"/>
                <a:gd name="connsiteY0" fmla="*/ 24507 h 2280605"/>
                <a:gd name="connsiteX1" fmla="*/ 95250 w 3152217"/>
                <a:gd name="connsiteY1" fmla="*/ 272157 h 2280605"/>
                <a:gd name="connsiteX2" fmla="*/ 1352550 w 3152217"/>
                <a:gd name="connsiteY2" fmla="*/ 148332 h 2280605"/>
                <a:gd name="connsiteX3" fmla="*/ 2314575 w 3152217"/>
                <a:gd name="connsiteY3" fmla="*/ 348357 h 2280605"/>
                <a:gd name="connsiteX4" fmla="*/ 2724150 w 3152217"/>
                <a:gd name="connsiteY4" fmla="*/ 843657 h 2280605"/>
                <a:gd name="connsiteX5" fmla="*/ 3152217 w 3152217"/>
                <a:gd name="connsiteY5" fmla="*/ 1280292 h 2280605"/>
                <a:gd name="connsiteX6" fmla="*/ 3152217 w 3152217"/>
                <a:gd name="connsiteY6" fmla="*/ 1492509 h 2280605"/>
                <a:gd name="connsiteX7" fmla="*/ 2940000 w 3152217"/>
                <a:gd name="connsiteY7" fmla="*/ 1492509 h 2280605"/>
                <a:gd name="connsiteX8" fmla="*/ 2539107 w 3152217"/>
                <a:gd name="connsiteY8" fmla="*/ 1091615 h 2280605"/>
                <a:gd name="connsiteX9" fmla="*/ 2474399 w 3152217"/>
                <a:gd name="connsiteY9" fmla="*/ 1178324 h 2280605"/>
                <a:gd name="connsiteX10" fmla="*/ 2907621 w 3152217"/>
                <a:gd name="connsiteY10" fmla="*/ 1611547 h 2280605"/>
                <a:gd name="connsiteX11" fmla="*/ 2907621 w 3152217"/>
                <a:gd name="connsiteY11" fmla="*/ 1823764 h 2280605"/>
                <a:gd name="connsiteX12" fmla="*/ 2695404 w 3152217"/>
                <a:gd name="connsiteY12" fmla="*/ 1823764 h 2280605"/>
                <a:gd name="connsiteX13" fmla="*/ 2293017 w 3152217"/>
                <a:gd name="connsiteY13" fmla="*/ 1421376 h 2280605"/>
                <a:gd name="connsiteX14" fmla="*/ 2228234 w 3152217"/>
                <a:gd name="connsiteY14" fmla="*/ 1508185 h 2280605"/>
                <a:gd name="connsiteX15" fmla="*/ 2648161 w 3152217"/>
                <a:gd name="connsiteY15" fmla="*/ 1928112 h 2280605"/>
                <a:gd name="connsiteX16" fmla="*/ 2648161 w 3152217"/>
                <a:gd name="connsiteY16" fmla="*/ 2140329 h 2280605"/>
                <a:gd name="connsiteX17" fmla="*/ 2435944 w 3152217"/>
                <a:gd name="connsiteY17" fmla="*/ 2140329 h 2280605"/>
                <a:gd name="connsiteX18" fmla="*/ 2046853 w 3152217"/>
                <a:gd name="connsiteY18" fmla="*/ 1751236 h 2280605"/>
                <a:gd name="connsiteX19" fmla="*/ 1987859 w 3152217"/>
                <a:gd name="connsiteY19" fmla="*/ 1837486 h 2280605"/>
                <a:gd name="connsiteX20" fmla="*/ 2218760 w 3152217"/>
                <a:gd name="connsiteY20" fmla="*/ 2068388 h 2280605"/>
                <a:gd name="connsiteX21" fmla="*/ 2218760 w 3152217"/>
                <a:gd name="connsiteY21" fmla="*/ 2280605 h 2280605"/>
                <a:gd name="connsiteX22" fmla="*/ 2006543 w 3152217"/>
                <a:gd name="connsiteY22" fmla="*/ 2280605 h 2280605"/>
                <a:gd name="connsiteX23" fmla="*/ 1798691 w 3152217"/>
                <a:gd name="connsiteY23" fmla="*/ 2072751 h 2280605"/>
                <a:gd name="connsiteX24" fmla="*/ 1775643 w 3152217"/>
                <a:gd name="connsiteY24" fmla="*/ 2049703 h 2280605"/>
                <a:gd name="connsiteX25" fmla="*/ 1842458 w 3152217"/>
                <a:gd name="connsiteY25" fmla="*/ 1960447 h 2280605"/>
                <a:gd name="connsiteX26" fmla="*/ 1533525 w 3152217"/>
                <a:gd name="connsiteY26" fmla="*/ 1548507 h 2280605"/>
                <a:gd name="connsiteX27" fmla="*/ 1219200 w 3152217"/>
                <a:gd name="connsiteY27" fmla="*/ 1243707 h 2280605"/>
                <a:gd name="connsiteX28" fmla="*/ 571500 w 3152217"/>
                <a:gd name="connsiteY28" fmla="*/ 1358007 h 2280605"/>
                <a:gd name="connsiteX29" fmla="*/ 0 w 3152217"/>
                <a:gd name="connsiteY29" fmla="*/ 1329432 h 2280605"/>
                <a:gd name="connsiteX30" fmla="*/ 0 w 3152217"/>
                <a:gd name="connsiteY30" fmla="*/ 14982 h 2280605"/>
                <a:gd name="connsiteX31" fmla="*/ 390525 w 3152217"/>
                <a:gd name="connsiteY31" fmla="*/ 24507 h 2280605"/>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390525 w 3152217"/>
                <a:gd name="connsiteY0" fmla="*/ 9525 h 2265623"/>
                <a:gd name="connsiteX1" fmla="*/ 95250 w 3152217"/>
                <a:gd name="connsiteY1" fmla="*/ 257175 h 2265623"/>
                <a:gd name="connsiteX2" fmla="*/ 1352550 w 3152217"/>
                <a:gd name="connsiteY2" fmla="*/ 133350 h 2265623"/>
                <a:gd name="connsiteX3" fmla="*/ 2314575 w 3152217"/>
                <a:gd name="connsiteY3" fmla="*/ 333375 h 2265623"/>
                <a:gd name="connsiteX4" fmla="*/ 2724150 w 3152217"/>
                <a:gd name="connsiteY4" fmla="*/ 828675 h 2265623"/>
                <a:gd name="connsiteX5" fmla="*/ 3152217 w 3152217"/>
                <a:gd name="connsiteY5" fmla="*/ 1265310 h 2265623"/>
                <a:gd name="connsiteX6" fmla="*/ 3152217 w 3152217"/>
                <a:gd name="connsiteY6" fmla="*/ 1477527 h 2265623"/>
                <a:gd name="connsiteX7" fmla="*/ 2940000 w 3152217"/>
                <a:gd name="connsiteY7" fmla="*/ 1477527 h 2265623"/>
                <a:gd name="connsiteX8" fmla="*/ 2539107 w 3152217"/>
                <a:gd name="connsiteY8" fmla="*/ 1076633 h 2265623"/>
                <a:gd name="connsiteX9" fmla="*/ 2474399 w 3152217"/>
                <a:gd name="connsiteY9" fmla="*/ 1163342 h 2265623"/>
                <a:gd name="connsiteX10" fmla="*/ 2907621 w 3152217"/>
                <a:gd name="connsiteY10" fmla="*/ 1596565 h 2265623"/>
                <a:gd name="connsiteX11" fmla="*/ 2907621 w 3152217"/>
                <a:gd name="connsiteY11" fmla="*/ 1808782 h 2265623"/>
                <a:gd name="connsiteX12" fmla="*/ 2695404 w 3152217"/>
                <a:gd name="connsiteY12" fmla="*/ 1808782 h 2265623"/>
                <a:gd name="connsiteX13" fmla="*/ 2293017 w 3152217"/>
                <a:gd name="connsiteY13" fmla="*/ 1406394 h 2265623"/>
                <a:gd name="connsiteX14" fmla="*/ 2228234 w 3152217"/>
                <a:gd name="connsiteY14" fmla="*/ 1493203 h 2265623"/>
                <a:gd name="connsiteX15" fmla="*/ 2648161 w 3152217"/>
                <a:gd name="connsiteY15" fmla="*/ 1913130 h 2265623"/>
                <a:gd name="connsiteX16" fmla="*/ 2648161 w 3152217"/>
                <a:gd name="connsiteY16" fmla="*/ 2125347 h 2265623"/>
                <a:gd name="connsiteX17" fmla="*/ 2435944 w 3152217"/>
                <a:gd name="connsiteY17" fmla="*/ 2125347 h 2265623"/>
                <a:gd name="connsiteX18" fmla="*/ 2046853 w 3152217"/>
                <a:gd name="connsiteY18" fmla="*/ 1736254 h 2265623"/>
                <a:gd name="connsiteX19" fmla="*/ 1987859 w 3152217"/>
                <a:gd name="connsiteY19" fmla="*/ 1822504 h 2265623"/>
                <a:gd name="connsiteX20" fmla="*/ 2218760 w 3152217"/>
                <a:gd name="connsiteY20" fmla="*/ 2053406 h 2265623"/>
                <a:gd name="connsiteX21" fmla="*/ 2218760 w 3152217"/>
                <a:gd name="connsiteY21" fmla="*/ 2265623 h 2265623"/>
                <a:gd name="connsiteX22" fmla="*/ 2006543 w 3152217"/>
                <a:gd name="connsiteY22" fmla="*/ 2265623 h 2265623"/>
                <a:gd name="connsiteX23" fmla="*/ 1798691 w 3152217"/>
                <a:gd name="connsiteY23" fmla="*/ 2057769 h 2265623"/>
                <a:gd name="connsiteX24" fmla="*/ 1775643 w 3152217"/>
                <a:gd name="connsiteY24" fmla="*/ 2034721 h 2265623"/>
                <a:gd name="connsiteX25" fmla="*/ 1842458 w 3152217"/>
                <a:gd name="connsiteY25" fmla="*/ 1945465 h 2265623"/>
                <a:gd name="connsiteX26" fmla="*/ 1533525 w 3152217"/>
                <a:gd name="connsiteY26" fmla="*/ 1533525 h 2265623"/>
                <a:gd name="connsiteX27" fmla="*/ 1219200 w 3152217"/>
                <a:gd name="connsiteY27" fmla="*/ 1228725 h 2265623"/>
                <a:gd name="connsiteX28" fmla="*/ 571500 w 3152217"/>
                <a:gd name="connsiteY28" fmla="*/ 1343025 h 2265623"/>
                <a:gd name="connsiteX29" fmla="*/ 0 w 3152217"/>
                <a:gd name="connsiteY29" fmla="*/ 1314450 h 2265623"/>
                <a:gd name="connsiteX30" fmla="*/ 0 w 3152217"/>
                <a:gd name="connsiteY30" fmla="*/ 0 h 2265623"/>
                <a:gd name="connsiteX31" fmla="*/ 390525 w 3152217"/>
                <a:gd name="connsiteY31" fmla="*/ 9525 h 2265623"/>
                <a:gd name="connsiteX0" fmla="*/ 400050 w 3152217"/>
                <a:gd name="connsiteY0" fmla="*/ 0 h 2284673"/>
                <a:gd name="connsiteX1" fmla="*/ 95250 w 3152217"/>
                <a:gd name="connsiteY1" fmla="*/ 276225 h 2284673"/>
                <a:gd name="connsiteX2" fmla="*/ 1352550 w 3152217"/>
                <a:gd name="connsiteY2" fmla="*/ 152400 h 2284673"/>
                <a:gd name="connsiteX3" fmla="*/ 2314575 w 3152217"/>
                <a:gd name="connsiteY3" fmla="*/ 352425 h 2284673"/>
                <a:gd name="connsiteX4" fmla="*/ 2724150 w 3152217"/>
                <a:gd name="connsiteY4" fmla="*/ 847725 h 2284673"/>
                <a:gd name="connsiteX5" fmla="*/ 3152217 w 3152217"/>
                <a:gd name="connsiteY5" fmla="*/ 1284360 h 2284673"/>
                <a:gd name="connsiteX6" fmla="*/ 3152217 w 3152217"/>
                <a:gd name="connsiteY6" fmla="*/ 1496577 h 2284673"/>
                <a:gd name="connsiteX7" fmla="*/ 2940000 w 3152217"/>
                <a:gd name="connsiteY7" fmla="*/ 1496577 h 2284673"/>
                <a:gd name="connsiteX8" fmla="*/ 2539107 w 3152217"/>
                <a:gd name="connsiteY8" fmla="*/ 1095683 h 2284673"/>
                <a:gd name="connsiteX9" fmla="*/ 2474399 w 3152217"/>
                <a:gd name="connsiteY9" fmla="*/ 1182392 h 2284673"/>
                <a:gd name="connsiteX10" fmla="*/ 2907621 w 3152217"/>
                <a:gd name="connsiteY10" fmla="*/ 1615615 h 2284673"/>
                <a:gd name="connsiteX11" fmla="*/ 2907621 w 3152217"/>
                <a:gd name="connsiteY11" fmla="*/ 1827832 h 2284673"/>
                <a:gd name="connsiteX12" fmla="*/ 2695404 w 3152217"/>
                <a:gd name="connsiteY12" fmla="*/ 1827832 h 2284673"/>
                <a:gd name="connsiteX13" fmla="*/ 2293017 w 3152217"/>
                <a:gd name="connsiteY13" fmla="*/ 1425444 h 2284673"/>
                <a:gd name="connsiteX14" fmla="*/ 2228234 w 3152217"/>
                <a:gd name="connsiteY14" fmla="*/ 1512253 h 2284673"/>
                <a:gd name="connsiteX15" fmla="*/ 2648161 w 3152217"/>
                <a:gd name="connsiteY15" fmla="*/ 1932180 h 2284673"/>
                <a:gd name="connsiteX16" fmla="*/ 2648161 w 3152217"/>
                <a:gd name="connsiteY16" fmla="*/ 2144397 h 2284673"/>
                <a:gd name="connsiteX17" fmla="*/ 2435944 w 3152217"/>
                <a:gd name="connsiteY17" fmla="*/ 2144397 h 2284673"/>
                <a:gd name="connsiteX18" fmla="*/ 2046853 w 3152217"/>
                <a:gd name="connsiteY18" fmla="*/ 1755304 h 2284673"/>
                <a:gd name="connsiteX19" fmla="*/ 1987859 w 3152217"/>
                <a:gd name="connsiteY19" fmla="*/ 1841554 h 2284673"/>
                <a:gd name="connsiteX20" fmla="*/ 2218760 w 3152217"/>
                <a:gd name="connsiteY20" fmla="*/ 2072456 h 2284673"/>
                <a:gd name="connsiteX21" fmla="*/ 2218760 w 3152217"/>
                <a:gd name="connsiteY21" fmla="*/ 2284673 h 2284673"/>
                <a:gd name="connsiteX22" fmla="*/ 2006543 w 3152217"/>
                <a:gd name="connsiteY22" fmla="*/ 2284673 h 2284673"/>
                <a:gd name="connsiteX23" fmla="*/ 1798691 w 3152217"/>
                <a:gd name="connsiteY23" fmla="*/ 2076819 h 2284673"/>
                <a:gd name="connsiteX24" fmla="*/ 1775643 w 3152217"/>
                <a:gd name="connsiteY24" fmla="*/ 2053771 h 2284673"/>
                <a:gd name="connsiteX25" fmla="*/ 1842458 w 3152217"/>
                <a:gd name="connsiteY25" fmla="*/ 1964515 h 2284673"/>
                <a:gd name="connsiteX26" fmla="*/ 1533525 w 3152217"/>
                <a:gd name="connsiteY26" fmla="*/ 1552575 h 2284673"/>
                <a:gd name="connsiteX27" fmla="*/ 1219200 w 3152217"/>
                <a:gd name="connsiteY27" fmla="*/ 1247775 h 2284673"/>
                <a:gd name="connsiteX28" fmla="*/ 571500 w 3152217"/>
                <a:gd name="connsiteY28" fmla="*/ 1362075 h 2284673"/>
                <a:gd name="connsiteX29" fmla="*/ 0 w 3152217"/>
                <a:gd name="connsiteY29" fmla="*/ 1333500 h 2284673"/>
                <a:gd name="connsiteX30" fmla="*/ 0 w 3152217"/>
                <a:gd name="connsiteY30" fmla="*/ 19050 h 2284673"/>
                <a:gd name="connsiteX31" fmla="*/ 400050 w 3152217"/>
                <a:gd name="connsiteY31" fmla="*/ 0 h 228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52217" h="2284673">
                  <a:moveTo>
                    <a:pt x="400050" y="0"/>
                  </a:moveTo>
                  <a:lnTo>
                    <a:pt x="95250" y="276225"/>
                  </a:lnTo>
                  <a:cubicBezTo>
                    <a:pt x="349250" y="777875"/>
                    <a:pt x="831850" y="460375"/>
                    <a:pt x="1352550" y="152400"/>
                  </a:cubicBezTo>
                  <a:cubicBezTo>
                    <a:pt x="1641475" y="288925"/>
                    <a:pt x="1968500" y="301625"/>
                    <a:pt x="2314575" y="352425"/>
                  </a:cubicBezTo>
                  <a:cubicBezTo>
                    <a:pt x="2451100" y="603250"/>
                    <a:pt x="2587625" y="682625"/>
                    <a:pt x="2724150" y="847725"/>
                  </a:cubicBezTo>
                  <a:lnTo>
                    <a:pt x="3152217" y="1284360"/>
                  </a:lnTo>
                  <a:cubicBezTo>
                    <a:pt x="3210819" y="1342962"/>
                    <a:pt x="3210819" y="1437975"/>
                    <a:pt x="3152217" y="1496577"/>
                  </a:cubicBezTo>
                  <a:cubicBezTo>
                    <a:pt x="3093615" y="1555179"/>
                    <a:pt x="2998602" y="1555179"/>
                    <a:pt x="2940000" y="1496577"/>
                  </a:cubicBezTo>
                  <a:lnTo>
                    <a:pt x="2539107" y="1095683"/>
                  </a:lnTo>
                  <a:lnTo>
                    <a:pt x="2474399" y="1182392"/>
                  </a:lnTo>
                  <a:lnTo>
                    <a:pt x="2907621" y="1615615"/>
                  </a:lnTo>
                  <a:cubicBezTo>
                    <a:pt x="2966223" y="1674217"/>
                    <a:pt x="2966223" y="1769230"/>
                    <a:pt x="2907621" y="1827832"/>
                  </a:cubicBezTo>
                  <a:cubicBezTo>
                    <a:pt x="2849019" y="1886434"/>
                    <a:pt x="2754006" y="1886434"/>
                    <a:pt x="2695404" y="1827832"/>
                  </a:cubicBezTo>
                  <a:lnTo>
                    <a:pt x="2293017" y="1425444"/>
                  </a:lnTo>
                  <a:lnTo>
                    <a:pt x="2228234" y="1512253"/>
                  </a:lnTo>
                  <a:lnTo>
                    <a:pt x="2648161" y="1932180"/>
                  </a:lnTo>
                  <a:cubicBezTo>
                    <a:pt x="2706763" y="1990782"/>
                    <a:pt x="2706763" y="2085795"/>
                    <a:pt x="2648161" y="2144397"/>
                  </a:cubicBezTo>
                  <a:cubicBezTo>
                    <a:pt x="2589559" y="2202999"/>
                    <a:pt x="2494546" y="2202999"/>
                    <a:pt x="2435944" y="2144397"/>
                  </a:cubicBezTo>
                  <a:lnTo>
                    <a:pt x="2046853" y="1755304"/>
                  </a:lnTo>
                  <a:lnTo>
                    <a:pt x="1987859" y="1841554"/>
                  </a:lnTo>
                  <a:lnTo>
                    <a:pt x="2218760" y="2072456"/>
                  </a:lnTo>
                  <a:cubicBezTo>
                    <a:pt x="2277362" y="2131058"/>
                    <a:pt x="2277362" y="2226071"/>
                    <a:pt x="2218760" y="2284673"/>
                  </a:cubicBezTo>
                  <a:cubicBezTo>
                    <a:pt x="2160158" y="2343275"/>
                    <a:pt x="2065146" y="2343275"/>
                    <a:pt x="2006543" y="2284673"/>
                  </a:cubicBezTo>
                  <a:lnTo>
                    <a:pt x="1798691" y="2076819"/>
                  </a:lnTo>
                  <a:lnTo>
                    <a:pt x="1775643" y="2053771"/>
                  </a:lnTo>
                  <a:lnTo>
                    <a:pt x="1842458" y="1964515"/>
                  </a:lnTo>
                  <a:cubicBezTo>
                    <a:pt x="2026677" y="1607442"/>
                    <a:pt x="1697608" y="1472750"/>
                    <a:pt x="1533525" y="1552575"/>
                  </a:cubicBezTo>
                  <a:cubicBezTo>
                    <a:pt x="1555750" y="1323975"/>
                    <a:pt x="1380229" y="1237081"/>
                    <a:pt x="1219200" y="1247775"/>
                  </a:cubicBezTo>
                  <a:cubicBezTo>
                    <a:pt x="1190625" y="958850"/>
                    <a:pt x="838200" y="793750"/>
                    <a:pt x="571500" y="1362075"/>
                  </a:cubicBezTo>
                  <a:cubicBezTo>
                    <a:pt x="504825" y="1114425"/>
                    <a:pt x="276225" y="1066800"/>
                    <a:pt x="0" y="1333500"/>
                  </a:cubicBezTo>
                  <a:lnTo>
                    <a:pt x="0" y="19050"/>
                  </a:lnTo>
                  <a:lnTo>
                    <a:pt x="40005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15" name="Rectangle 14">
            <a:extLst>
              <a:ext uri="{FF2B5EF4-FFF2-40B4-BE49-F238E27FC236}">
                <a16:creationId xmlns:a16="http://schemas.microsoft.com/office/drawing/2014/main" xmlns="" id="{2BD8513A-67EA-427C-A82F-6D6CD04A7E24}"/>
              </a:ext>
            </a:extLst>
          </p:cNvPr>
          <p:cNvSpPr/>
          <p:nvPr/>
        </p:nvSpPr>
        <p:spPr>
          <a:xfrm>
            <a:off x="662455" y="464914"/>
            <a:ext cx="2499586" cy="101157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6" name="Rectangle 15">
            <a:extLst>
              <a:ext uri="{FF2B5EF4-FFF2-40B4-BE49-F238E27FC236}">
                <a16:creationId xmlns:a16="http://schemas.microsoft.com/office/drawing/2014/main" xmlns="" id="{58085DA2-D673-445B-A6F5-716B6118CB4A}"/>
              </a:ext>
            </a:extLst>
          </p:cNvPr>
          <p:cNvSpPr/>
          <p:nvPr/>
        </p:nvSpPr>
        <p:spPr>
          <a:xfrm>
            <a:off x="6463531" y="511619"/>
            <a:ext cx="1996078" cy="109398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pic>
        <p:nvPicPr>
          <p:cNvPr id="17" name="Picture 8" descr="https://encrypted-tbn0.gstatic.com/images?q=tbn:ANd9GcRdW9g_3RfmbilE3ttW6UkaPmgV_STKPQAPpMP_updSqjXZgiw7">
            <a:extLst>
              <a:ext uri="{FF2B5EF4-FFF2-40B4-BE49-F238E27FC236}">
                <a16:creationId xmlns:a16="http://schemas.microsoft.com/office/drawing/2014/main" xmlns="" id="{ECA20058-E1FB-42BA-B6D8-15469ADD85CC}"/>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Layer>
                </a14:imgProps>
              </a:ext>
            </a:extLst>
          </a:blip>
          <a:srcRect/>
          <a:stretch>
            <a:fillRect/>
          </a:stretch>
        </p:blipFill>
        <p:spPr>
          <a:xfrm>
            <a:off x="2498699" y="2460063"/>
            <a:ext cx="4102491" cy="1305921"/>
          </a:xfrm>
          <a:prstGeom prst="rect">
            <a:avLst/>
          </a:prstGeom>
          <a:noFill/>
          <a:ln cap="flat">
            <a:noFill/>
          </a:ln>
        </p:spPr>
      </p:pic>
      <p:sp>
        <p:nvSpPr>
          <p:cNvPr id="18" name="مربع نص 5">
            <a:extLst>
              <a:ext uri="{FF2B5EF4-FFF2-40B4-BE49-F238E27FC236}">
                <a16:creationId xmlns:a16="http://schemas.microsoft.com/office/drawing/2014/main" xmlns="" id="{4964F520-2BA9-4282-8B6A-0CE8CD9BFF16}"/>
              </a:ext>
            </a:extLst>
          </p:cNvPr>
          <p:cNvSpPr txBox="1"/>
          <p:nvPr/>
        </p:nvSpPr>
        <p:spPr>
          <a:xfrm>
            <a:off x="662455" y="3940047"/>
            <a:ext cx="8024345" cy="2623795"/>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8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EG" sz="2800" b="1" kern="0" dirty="0" smtClean="0">
                <a:solidFill>
                  <a:schemeClr val="tx1"/>
                </a:solidFill>
                <a:latin typeface="Sakkal Majalla" panose="02000000000000000000" pitchFamily="2" charset="-78"/>
                <a:cs typeface="Sakkal Majalla" panose="02000000000000000000" pitchFamily="2" charset="-78"/>
              </a:rPr>
              <a:t>المؤهل الدراسي </a:t>
            </a:r>
            <a:r>
              <a:rPr lang="ar-EG" sz="28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a:t>
            </a:r>
            <a:endParaRPr lang="ar-SA" sz="28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EG" sz="28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الوظيفة الحالية:</a:t>
            </a:r>
            <a:endParaRPr lang="ar-SA" sz="28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800" b="1" i="0" u="none" strike="noStrike" kern="1200" cap="none" spc="0" baseline="0" dirty="0">
                <a:solidFill>
                  <a:schemeClr val="tx1"/>
                </a:solidFill>
                <a:uFillTx/>
                <a:latin typeface="Sakkal Majalla" panose="02000000000000000000" pitchFamily="2" charset="-78"/>
                <a:cs typeface="Sakkal Majalla" panose="02000000000000000000" pitchFamily="2" charset="-78"/>
              </a:rPr>
              <a:t>طموحك في المستقبل</a:t>
            </a:r>
            <a:r>
              <a:rPr lang="ar-SA" sz="28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a:t>
            </a:r>
            <a:endParaRPr lang="ar-SA" sz="28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213401743"/>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152400"/>
            <a:ext cx="8991600" cy="6477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ar-SA" sz="2400" b="1" dirty="0">
                <a:solidFill>
                  <a:srgbClr val="000000"/>
                </a:solidFill>
                <a:latin typeface="Sakkal Majalla" pitchFamily="2" charset="-78"/>
                <a:ea typeface="Calibri"/>
                <a:cs typeface="Sakkal Majalla" pitchFamily="2" charset="-78"/>
              </a:rPr>
              <a:t>•	التركيز على الأهداف ذات المدى القصير. </a:t>
            </a:r>
          </a:p>
          <a:p>
            <a:pPr algn="r" rtl="1"/>
            <a:r>
              <a:rPr lang="ar-SA" sz="2400" b="1" dirty="0">
                <a:solidFill>
                  <a:srgbClr val="000000"/>
                </a:solidFill>
                <a:latin typeface="Sakkal Majalla" pitchFamily="2" charset="-78"/>
                <a:ea typeface="Calibri"/>
                <a:cs typeface="Sakkal Majalla" pitchFamily="2" charset="-78"/>
              </a:rPr>
              <a:t>•	وضع معايير للأداء الناجح. </a:t>
            </a:r>
          </a:p>
          <a:p>
            <a:pPr algn="r" rtl="1"/>
            <a:r>
              <a:rPr lang="ar-SA" sz="2400" b="1" dirty="0">
                <a:solidFill>
                  <a:srgbClr val="000000"/>
                </a:solidFill>
                <a:latin typeface="Sakkal Majalla" pitchFamily="2" charset="-78"/>
                <a:ea typeface="Calibri"/>
                <a:cs typeface="Sakkal Majalla" pitchFamily="2" charset="-78"/>
              </a:rPr>
              <a:t>•	وضع خُطط لما سيتمّ استخدامه من مواد وأدوات لازمة للبرامج. </a:t>
            </a:r>
          </a:p>
          <a:p>
            <a:pPr algn="r" rtl="1"/>
            <a:r>
              <a:rPr lang="ar-SA" sz="2400" b="1" dirty="0">
                <a:solidFill>
                  <a:srgbClr val="000000"/>
                </a:solidFill>
                <a:latin typeface="Sakkal Majalla" pitchFamily="2" charset="-78"/>
                <a:ea typeface="Calibri"/>
                <a:cs typeface="Sakkal Majalla" pitchFamily="2" charset="-78"/>
              </a:rPr>
              <a:t>•	تقييد البرنامج بتاريخ بداية ونهاية. </a:t>
            </a:r>
          </a:p>
          <a:p>
            <a:pPr algn="r" rtl="1"/>
            <a:r>
              <a:rPr lang="ar-SA" sz="2400" b="1" dirty="0">
                <a:solidFill>
                  <a:srgbClr val="000000"/>
                </a:solidFill>
                <a:latin typeface="Sakkal Majalla" pitchFamily="2" charset="-78"/>
                <a:ea typeface="Calibri"/>
                <a:cs typeface="Sakkal Majalla" pitchFamily="2" charset="-78"/>
              </a:rPr>
              <a:t>•	إيجاد فريق متخصص وكفء لتقديم الخدمات المخصصة للأطفال من ذوي الاحتياجات الخاصة. </a:t>
            </a:r>
          </a:p>
          <a:p>
            <a:pPr algn="r" rtl="1"/>
            <a:r>
              <a:rPr lang="ar-SA" sz="2400" b="1" dirty="0">
                <a:solidFill>
                  <a:srgbClr val="000000"/>
                </a:solidFill>
                <a:latin typeface="Sakkal Majalla" pitchFamily="2" charset="-78"/>
                <a:ea typeface="Calibri"/>
                <a:cs typeface="Sakkal Majalla" pitchFamily="2" charset="-78"/>
              </a:rPr>
              <a:t>•	توعية الأسرة بدورها تجاه طفلها نظراً لدورها المهم في بناء شخصيته. الدعوة لتربية الطفل غير العادي تربيةً خاصّةً حتى يكون لها أثراً إيجابيّاً عليه بشكل أكبر، فكلما كان العمر مبكراً كان ذلك أفضل</a:t>
            </a:r>
          </a:p>
        </p:txBody>
      </p:sp>
    </p:spTree>
    <p:extLst>
      <p:ext uri="{BB962C8B-B14F-4D97-AF65-F5344CB8AC3E}">
        <p14:creationId xmlns:p14="http://schemas.microsoft.com/office/powerpoint/2010/main" val="4199312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581400" y="0"/>
            <a:ext cx="5562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lnSpc>
                <a:spcPct val="150000"/>
              </a:lnSpc>
              <a:spcAft>
                <a:spcPts val="1000"/>
              </a:spcAft>
            </a:pPr>
            <a:r>
              <a:rPr lang="ar-SA" sz="2800" b="1" dirty="0">
                <a:solidFill>
                  <a:schemeClr val="tx1"/>
                </a:solidFill>
                <a:latin typeface="Sakkal Majalla" pitchFamily="2" charset="-78"/>
                <a:ea typeface="Times New Roman"/>
                <a:cs typeface="Sakkal Majalla" pitchFamily="2" charset="-78"/>
              </a:rPr>
              <a:t>فئات التربية الخاصة</a:t>
            </a:r>
            <a:endParaRPr lang="en-US" sz="1200" dirty="0">
              <a:solidFill>
                <a:schemeClr val="tx1"/>
              </a:solidFill>
              <a:latin typeface="Sakkal Majalla" pitchFamily="2" charset="-78"/>
              <a:ea typeface="Calibri"/>
              <a:cs typeface="Sakkal Majalla" pitchFamily="2" charset="-78"/>
            </a:endParaRPr>
          </a:p>
          <a:p>
            <a:pPr algn="ctr">
              <a:lnSpc>
                <a:spcPct val="150000"/>
              </a:lnSpc>
              <a:spcAft>
                <a:spcPts val="1000"/>
              </a:spcAft>
            </a:pPr>
            <a:r>
              <a:rPr lang="ar-SA" sz="2400" b="1" dirty="0">
                <a:solidFill>
                  <a:schemeClr val="tx1"/>
                </a:solidFill>
                <a:latin typeface="Sakkal Majalla" pitchFamily="2" charset="-78"/>
                <a:ea typeface="Times New Roman"/>
                <a:cs typeface="Sakkal Majalla" pitchFamily="2" charset="-78"/>
              </a:rPr>
              <a:t> </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العقلية</a:t>
            </a:r>
            <a:r>
              <a:rPr lang="en-US" sz="2400" b="1" dirty="0">
                <a:solidFill>
                  <a:schemeClr val="tx1"/>
                </a:solidFill>
                <a:latin typeface="Sakkal Majalla" pitchFamily="2" charset="-78"/>
                <a:ea typeface="Times New Roman"/>
                <a:cs typeface="Sakkal Majalla" pitchFamily="2" charset="-78"/>
              </a:rPr>
              <a:t>: Mental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البصرية</a:t>
            </a:r>
            <a:r>
              <a:rPr lang="en-US" sz="2400" b="1" dirty="0">
                <a:solidFill>
                  <a:schemeClr val="tx1"/>
                </a:solidFill>
                <a:latin typeface="Sakkal Majalla" pitchFamily="2" charset="-78"/>
                <a:ea typeface="Times New Roman"/>
                <a:cs typeface="Sakkal Majalla" pitchFamily="2" charset="-78"/>
              </a:rPr>
              <a:t>: Visual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السمعية</a:t>
            </a:r>
            <a:r>
              <a:rPr lang="en-US" sz="2400" b="1" dirty="0">
                <a:solidFill>
                  <a:schemeClr val="tx1"/>
                </a:solidFill>
                <a:latin typeface="Sakkal Majalla" pitchFamily="2" charset="-78"/>
                <a:ea typeface="Times New Roman"/>
                <a:cs typeface="Sakkal Majalla" pitchFamily="2" charset="-78"/>
              </a:rPr>
              <a:t>: Hearing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الانفعالية</a:t>
            </a:r>
            <a:r>
              <a:rPr lang="en-US" sz="2400" b="1" dirty="0">
                <a:solidFill>
                  <a:schemeClr val="tx1"/>
                </a:solidFill>
                <a:latin typeface="Sakkal Majalla" pitchFamily="2" charset="-78"/>
                <a:ea typeface="Times New Roman"/>
                <a:cs typeface="Sakkal Majalla" pitchFamily="2" charset="-78"/>
              </a:rPr>
              <a:t>: Emotional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الحركية المستديمه</a:t>
            </a:r>
            <a:r>
              <a:rPr lang="en-US" sz="2400" b="1" dirty="0">
                <a:solidFill>
                  <a:schemeClr val="tx1"/>
                </a:solidFill>
                <a:latin typeface="Sakkal Majalla" pitchFamily="2" charset="-78"/>
                <a:ea typeface="Times New Roman"/>
                <a:cs typeface="Sakkal Majalla" pitchFamily="2" charset="-78"/>
              </a:rPr>
              <a:t>: Motor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صعوبات التعلم</a:t>
            </a:r>
            <a:r>
              <a:rPr lang="en-US" sz="2400" b="1" dirty="0">
                <a:solidFill>
                  <a:schemeClr val="tx1"/>
                </a:solidFill>
                <a:latin typeface="Sakkal Majalla" pitchFamily="2" charset="-78"/>
                <a:ea typeface="Times New Roman"/>
                <a:cs typeface="Sakkal Majalla" pitchFamily="2" charset="-78"/>
              </a:rPr>
              <a:t>: Learning Disabilities</a:t>
            </a:r>
            <a:endParaRPr lang="en-US" sz="1200" dirty="0">
              <a:solidFill>
                <a:schemeClr val="tx1"/>
              </a:solidFill>
              <a:effectLst/>
              <a:latin typeface="Sakkal Majalla" pitchFamily="2" charset="-78"/>
              <a:ea typeface="Calibri"/>
              <a:cs typeface="Sakkal Majalla" pitchFamily="2"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81200"/>
            <a:ext cx="2143125" cy="2143125"/>
          </a:xfrm>
          <a:prstGeom prst="rect">
            <a:avLst/>
          </a:prstGeom>
        </p:spPr>
      </p:pic>
    </p:spTree>
    <p:extLst>
      <p:ext uri="{BB962C8B-B14F-4D97-AF65-F5344CB8AC3E}">
        <p14:creationId xmlns:p14="http://schemas.microsoft.com/office/powerpoint/2010/main" val="16019192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581400" y="0"/>
            <a:ext cx="5562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اضطرابات التواصل</a:t>
            </a:r>
            <a:r>
              <a:rPr lang="en-US" sz="2400" b="1" dirty="0">
                <a:solidFill>
                  <a:schemeClr val="tx1"/>
                </a:solidFill>
                <a:latin typeface="Sakkal Majalla" pitchFamily="2" charset="-78"/>
                <a:ea typeface="Times New Roman"/>
                <a:cs typeface="Sakkal Majalla" pitchFamily="2" charset="-78"/>
              </a:rPr>
              <a:t>: Communication Disorders</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الموهبة والتفوق</a:t>
            </a:r>
            <a:r>
              <a:rPr lang="en-US" sz="2400" b="1" dirty="0">
                <a:solidFill>
                  <a:schemeClr val="tx1"/>
                </a:solidFill>
                <a:latin typeface="Sakkal Majalla" pitchFamily="2" charset="-78"/>
                <a:ea typeface="Times New Roman"/>
                <a:cs typeface="Sakkal Majalla" pitchFamily="2" charset="-78"/>
              </a:rPr>
              <a:t>: Giftedness and Talents</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التوحد</a:t>
            </a:r>
            <a:r>
              <a:rPr lang="en-US" sz="2400" b="1" dirty="0">
                <a:solidFill>
                  <a:schemeClr val="tx1"/>
                </a:solidFill>
                <a:latin typeface="Sakkal Majalla" pitchFamily="2" charset="-78"/>
                <a:ea typeface="Times New Roman"/>
                <a:cs typeface="Sakkal Majalla" pitchFamily="2" charset="-78"/>
              </a:rPr>
              <a:t>: Autism</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الصحية</a:t>
            </a:r>
            <a:r>
              <a:rPr lang="en-US" sz="2400" b="1" dirty="0">
                <a:solidFill>
                  <a:schemeClr val="tx1"/>
                </a:solidFill>
                <a:latin typeface="Sakkal Majalla" pitchFamily="2" charset="-78"/>
                <a:ea typeface="Times New Roman"/>
                <a:cs typeface="Sakkal Majalla" pitchFamily="2" charset="-78"/>
              </a:rPr>
              <a:t>: </a:t>
            </a:r>
            <a:r>
              <a:rPr lang="en-US" sz="2400" b="1" dirty="0" err="1">
                <a:solidFill>
                  <a:schemeClr val="tx1"/>
                </a:solidFill>
                <a:latin typeface="Sakkal Majalla" pitchFamily="2" charset="-78"/>
                <a:ea typeface="Times New Roman"/>
                <a:cs typeface="Sakkal Majalla" pitchFamily="2" charset="-78"/>
              </a:rPr>
              <a:t>Helth</a:t>
            </a:r>
            <a:r>
              <a:rPr lang="en-US" sz="2400" b="1" dirty="0">
                <a:solidFill>
                  <a:schemeClr val="tx1"/>
                </a:solidFill>
                <a:latin typeface="Sakkal Majalla" pitchFamily="2" charset="-78"/>
                <a:ea typeface="Times New Roman"/>
                <a:cs typeface="Sakkal Majalla" pitchFamily="2" charset="-78"/>
              </a:rPr>
              <a:t> Impairment</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الإعاقة الحسية المزدوجة</a:t>
            </a:r>
            <a:r>
              <a:rPr lang="en-US" sz="2400" b="1" dirty="0">
                <a:solidFill>
                  <a:schemeClr val="tx1"/>
                </a:solidFill>
                <a:latin typeface="Sakkal Majalla" pitchFamily="2" charset="-78"/>
                <a:ea typeface="Times New Roman"/>
                <a:cs typeface="Sakkal Majalla" pitchFamily="2" charset="-78"/>
              </a:rPr>
              <a:t>: Deaf </a:t>
            </a:r>
            <a:r>
              <a:rPr lang="en-US" sz="2400" b="1" dirty="0" err="1">
                <a:solidFill>
                  <a:schemeClr val="tx1"/>
                </a:solidFill>
                <a:latin typeface="Sakkal Majalla" pitchFamily="2" charset="-78"/>
                <a:ea typeface="Times New Roman"/>
                <a:cs typeface="Sakkal Majalla" pitchFamily="2" charset="-78"/>
              </a:rPr>
              <a:t>Blindess</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الإعاقات المتعددة</a:t>
            </a:r>
            <a:r>
              <a:rPr lang="en-US" sz="2400" b="1" dirty="0">
                <a:solidFill>
                  <a:schemeClr val="tx1"/>
                </a:solidFill>
                <a:latin typeface="Sakkal Majalla" pitchFamily="2" charset="-78"/>
                <a:ea typeface="Times New Roman"/>
                <a:cs typeface="Sakkal Majalla" pitchFamily="2" charset="-78"/>
              </a:rPr>
              <a:t>: Multiple </a:t>
            </a:r>
            <a:r>
              <a:rPr lang="en-US" sz="2400" b="1" dirty="0" err="1">
                <a:solidFill>
                  <a:schemeClr val="tx1"/>
                </a:solidFill>
                <a:latin typeface="Sakkal Majalla" pitchFamily="2" charset="-78"/>
                <a:ea typeface="Times New Roman"/>
                <a:cs typeface="Sakkal Majalla" pitchFamily="2" charset="-78"/>
              </a:rPr>
              <a:t>Disabilitis</a:t>
            </a:r>
            <a:endParaRPr lang="en-US" sz="1200" dirty="0">
              <a:solidFill>
                <a:schemeClr val="tx1"/>
              </a:solidFill>
              <a:latin typeface="Sakkal Majalla" pitchFamily="2" charset="-78"/>
              <a:ea typeface="Calibri"/>
              <a:cs typeface="Sakkal Majalla" pitchFamily="2" charset="-78"/>
            </a:endParaRPr>
          </a:p>
          <a:p>
            <a:pPr algn="r">
              <a:lnSpc>
                <a:spcPct val="150000"/>
              </a:lnSpc>
              <a:spcAft>
                <a:spcPts val="1000"/>
              </a:spcAft>
            </a:pPr>
            <a:r>
              <a:rPr lang="en-US" sz="2400" b="1" dirty="0">
                <a:solidFill>
                  <a:schemeClr val="tx1"/>
                </a:solidFill>
                <a:latin typeface="Sakkal Majalla" pitchFamily="2" charset="-78"/>
                <a:ea typeface="Times New Roman"/>
                <a:cs typeface="Sakkal Majalla" pitchFamily="2" charset="-78"/>
              </a:rPr>
              <a:t>    </a:t>
            </a:r>
            <a:r>
              <a:rPr lang="ar-SA" sz="2400" b="1" dirty="0">
                <a:solidFill>
                  <a:schemeClr val="tx1"/>
                </a:solidFill>
                <a:latin typeface="Sakkal Majalla" pitchFamily="2" charset="-78"/>
                <a:ea typeface="Times New Roman"/>
                <a:cs typeface="Sakkal Majalla" pitchFamily="2" charset="-78"/>
              </a:rPr>
              <a:t>قصور الانتباه فرط الحركة</a:t>
            </a:r>
            <a:r>
              <a:rPr lang="en-US" sz="2400" b="1" dirty="0">
                <a:solidFill>
                  <a:schemeClr val="tx1"/>
                </a:solidFill>
                <a:latin typeface="Sakkal Majalla" pitchFamily="2" charset="-78"/>
                <a:ea typeface="Times New Roman"/>
                <a:cs typeface="Sakkal Majalla" pitchFamily="2" charset="-78"/>
              </a:rPr>
              <a:t>: ADHD</a:t>
            </a:r>
            <a:endParaRPr lang="en-US" sz="1100" dirty="0">
              <a:solidFill>
                <a:schemeClr val="tx1"/>
              </a:solidFill>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32703089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76200" y="0"/>
            <a:ext cx="92202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lnSpc>
                <a:spcPct val="150000"/>
              </a:lnSpc>
              <a:spcAft>
                <a:spcPts val="1000"/>
              </a:spcAft>
            </a:pPr>
            <a:r>
              <a:rPr lang="ar-SA" sz="2800" b="1" dirty="0" smtClean="0">
                <a:solidFill>
                  <a:schemeClr val="accent5">
                    <a:lumMod val="50000"/>
                  </a:schemeClr>
                </a:solidFill>
                <a:latin typeface="Sakkal Majalla" pitchFamily="2" charset="-78"/>
                <a:ea typeface="Times New Roman"/>
                <a:cs typeface="Sakkal Majalla" pitchFamily="2" charset="-78"/>
              </a:rPr>
              <a:t>الإعاقة </a:t>
            </a:r>
            <a:r>
              <a:rPr lang="en-US" sz="2800" b="1" dirty="0">
                <a:solidFill>
                  <a:schemeClr val="accent5">
                    <a:lumMod val="50000"/>
                  </a:schemeClr>
                </a:solidFill>
                <a:latin typeface="Sakkal Majalla" pitchFamily="2" charset="-78"/>
                <a:ea typeface="Times New Roman"/>
                <a:cs typeface="Sakkal Majalla" pitchFamily="2" charset="-78"/>
              </a:rPr>
              <a:t>Handicap </a:t>
            </a:r>
          </a:p>
          <a:p>
            <a:pPr algn="r">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يستخدم هذا المصطلح عادة للإشارة إلى المشكلات في التعلم أو السلوك الاجتماعي ( ولذلك نقول : اضطراب لغوي أو اضطراب تعلمي </a:t>
            </a:r>
            <a:r>
              <a:rPr lang="ar-SA" sz="2000" b="1" dirty="0">
                <a:solidFill>
                  <a:prstClr val="black"/>
                </a:solidFill>
                <a:latin typeface="Sakkal Majalla" pitchFamily="2" charset="-78"/>
                <a:ea typeface="Times New Roman"/>
                <a:cs typeface="Sakkal Majalla" pitchFamily="2" charset="-78"/>
              </a:rPr>
              <a:t>) .</a:t>
            </a:r>
          </a:p>
          <a:p>
            <a:pPr algn="r">
              <a:lnSpc>
                <a:spcPct val="150000"/>
              </a:lnSpc>
              <a:spcAft>
                <a:spcPts val="1000"/>
              </a:spcAft>
            </a:pPr>
            <a:r>
              <a:rPr lang="ar-SA" sz="2800" b="1" dirty="0">
                <a:solidFill>
                  <a:schemeClr val="accent5">
                    <a:lumMod val="50000"/>
                  </a:schemeClr>
                </a:solidFill>
                <a:latin typeface="Sakkal Majalla" pitchFamily="2" charset="-78"/>
                <a:ea typeface="Times New Roman"/>
                <a:cs typeface="Sakkal Majalla" pitchFamily="2" charset="-78"/>
              </a:rPr>
              <a:t>الحالات الخاصة </a:t>
            </a:r>
            <a:r>
              <a:rPr lang="en-US" sz="2800" b="1" dirty="0">
                <a:solidFill>
                  <a:schemeClr val="accent5">
                    <a:lumMod val="50000"/>
                  </a:schemeClr>
                </a:solidFill>
                <a:latin typeface="Sakkal Majalla" pitchFamily="2" charset="-78"/>
                <a:ea typeface="Times New Roman"/>
                <a:cs typeface="Sakkal Majalla" pitchFamily="2" charset="-78"/>
              </a:rPr>
              <a:t>Exceptionalities </a:t>
            </a:r>
          </a:p>
          <a:p>
            <a:pPr algn="r">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وهذا المصطلح أوسع من المصطلحات السابقة حيث إنه لايقتصر على الذين ينخفض أداؤهم عن أداء الآخرين ( ذوي الاحتياجات الخاصة) وإنما يشتمل على الذين يكون أداؤهم أحسن من أداء الآخرين ( الموهوبين والمتفوقين </a:t>
            </a:r>
            <a:r>
              <a:rPr lang="ar-SA" sz="2000" b="1" dirty="0">
                <a:solidFill>
                  <a:prstClr val="black"/>
                </a:solidFill>
                <a:latin typeface="Sakkal Majalla" pitchFamily="2" charset="-78"/>
                <a:ea typeface="Times New Roman"/>
                <a:cs typeface="Sakkal Majalla" pitchFamily="2" charset="-78"/>
              </a:rPr>
              <a:t>) .</a:t>
            </a:r>
          </a:p>
        </p:txBody>
      </p:sp>
    </p:spTree>
    <p:extLst>
      <p:ext uri="{BB962C8B-B14F-4D97-AF65-F5344CB8AC3E}">
        <p14:creationId xmlns:p14="http://schemas.microsoft.com/office/powerpoint/2010/main" val="32703089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76200" y="0"/>
            <a:ext cx="92202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1000"/>
              </a:spcAft>
            </a:pPr>
            <a:r>
              <a:rPr lang="ar-SA" sz="2800" b="1" dirty="0">
                <a:solidFill>
                  <a:schemeClr val="accent5">
                    <a:lumMod val="50000"/>
                  </a:schemeClr>
                </a:solidFill>
                <a:latin typeface="Sakkal Majalla" pitchFamily="2" charset="-78"/>
                <a:ea typeface="Times New Roman"/>
                <a:cs typeface="Sakkal Majalla" pitchFamily="2" charset="-78"/>
              </a:rPr>
              <a:t>الضعف </a:t>
            </a:r>
            <a:r>
              <a:rPr lang="en-US" sz="2800" b="1" dirty="0">
                <a:solidFill>
                  <a:schemeClr val="accent5">
                    <a:lumMod val="50000"/>
                  </a:schemeClr>
                </a:solidFill>
                <a:latin typeface="Sakkal Majalla" pitchFamily="2" charset="-78"/>
                <a:ea typeface="Times New Roman"/>
                <a:cs typeface="Sakkal Majalla" pitchFamily="2" charset="-78"/>
              </a:rPr>
              <a:t>Impairment</a:t>
            </a:r>
            <a:r>
              <a:rPr lang="en-US" sz="2400" b="1" dirty="0">
                <a:solidFill>
                  <a:prstClr val="black"/>
                </a:solidFill>
                <a:latin typeface="Sakkal Majalla" pitchFamily="2" charset="-78"/>
                <a:ea typeface="Times New Roman"/>
                <a:cs typeface="Sakkal Majalla" pitchFamily="2" charset="-78"/>
              </a:rPr>
              <a:t> </a:t>
            </a:r>
          </a:p>
          <a:p>
            <a:pPr algn="r" rtl="1">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وهو مصطلح يشير إلى محدودية الوظيفة وبخاصة الحالات التي تعزى للعجز والحسي كالضعف السمعي أو الضعف البصري .</a:t>
            </a:r>
          </a:p>
          <a:p>
            <a:pPr algn="r" rtl="1">
              <a:lnSpc>
                <a:spcPct val="150000"/>
              </a:lnSpc>
              <a:spcAft>
                <a:spcPts val="1000"/>
              </a:spcAft>
            </a:pPr>
            <a:r>
              <a:rPr lang="ar-SA" sz="2800" b="1" dirty="0">
                <a:solidFill>
                  <a:schemeClr val="accent5">
                    <a:lumMod val="50000"/>
                  </a:schemeClr>
                </a:solidFill>
                <a:latin typeface="Sakkal Majalla" pitchFamily="2" charset="-78"/>
                <a:ea typeface="Times New Roman"/>
                <a:cs typeface="Sakkal Majalla" pitchFamily="2" charset="-78"/>
              </a:rPr>
              <a:t>العجز </a:t>
            </a:r>
            <a:r>
              <a:rPr lang="en-US" sz="2800" b="1" dirty="0">
                <a:solidFill>
                  <a:schemeClr val="accent5">
                    <a:lumMod val="50000"/>
                  </a:schemeClr>
                </a:solidFill>
                <a:latin typeface="Sakkal Majalla" pitchFamily="2" charset="-78"/>
                <a:ea typeface="Times New Roman"/>
                <a:cs typeface="Sakkal Majalla" pitchFamily="2" charset="-78"/>
              </a:rPr>
              <a:t>Disability</a:t>
            </a:r>
          </a:p>
          <a:p>
            <a:pPr algn="r" rtl="1">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وهومصطلح يشير إلى تشوه جسدي أو مشكلة خطيرة في التعلم أو التكيف الاجتماعي نتيجة وجود الضعف . وغالباً مايستخدم هذا المصطلح للإشارة إلى الصعوبات الجسمية .</a:t>
            </a:r>
          </a:p>
          <a:p>
            <a:pPr algn="r" rtl="1">
              <a:lnSpc>
                <a:spcPct val="150000"/>
              </a:lnSpc>
              <a:spcAft>
                <a:spcPts val="1000"/>
              </a:spcAft>
            </a:pPr>
            <a:r>
              <a:rPr lang="ar-SA" sz="2400" b="1" dirty="0" smtClean="0">
                <a:solidFill>
                  <a:prstClr val="black"/>
                </a:solidFill>
                <a:latin typeface="Sakkal Majalla" pitchFamily="2" charset="-78"/>
                <a:ea typeface="Times New Roman"/>
                <a:cs typeface="Sakkal Majalla" pitchFamily="2" charset="-78"/>
              </a:rPr>
              <a:t>ا ذوي </a:t>
            </a:r>
            <a:r>
              <a:rPr lang="ar-SA" sz="2400" b="1" dirty="0">
                <a:solidFill>
                  <a:prstClr val="black"/>
                </a:solidFill>
                <a:latin typeface="Sakkal Majalla" pitchFamily="2" charset="-78"/>
                <a:ea typeface="Times New Roman"/>
                <a:cs typeface="Sakkal Majalla" pitchFamily="2" charset="-78"/>
              </a:rPr>
              <a:t>الاحتياجات الخاصة) وإنما يشتمل على الذين يكون أداؤهم أحسن من أداء الآخرين ( الموهوبين والمتفوقين ) .</a:t>
            </a:r>
          </a:p>
        </p:txBody>
      </p:sp>
    </p:spTree>
    <p:extLst>
      <p:ext uri="{BB962C8B-B14F-4D97-AF65-F5344CB8AC3E}">
        <p14:creationId xmlns:p14="http://schemas.microsoft.com/office/powerpoint/2010/main" val="153293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xmlns="" id="{A1ADFD95-5BE3-435B-AF83-249C461285DC}"/>
              </a:ext>
            </a:extLst>
          </p:cNvPr>
          <p:cNvSpPr>
            <a:spLocks noGrp="1"/>
          </p:cNvSpPr>
          <p:nvPr>
            <p:ph type="title"/>
          </p:nvPr>
        </p:nvSpPr>
        <p:spPr>
          <a:xfrm>
            <a:off x="2324100" y="205045"/>
            <a:ext cx="4267200"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الجلسة </a:t>
            </a:r>
            <a:r>
              <a:rPr lang="ar-EG"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الثانية </a:t>
            </a:r>
            <a:endParaRPr lang="en-US" sz="32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7" name="Rectangle 1">
            <a:extLst>
              <a:ext uri="{FF2B5EF4-FFF2-40B4-BE49-F238E27FC236}">
                <a16:creationId xmlns:a16="http://schemas.microsoft.com/office/drawing/2014/main" xmlns="" id="{44A9D88A-7213-4CFC-BB1D-3C2574D8A7E0}"/>
              </a:ext>
            </a:extLst>
          </p:cNvPr>
          <p:cNvSpPr>
            <a:spLocks noGrp="1"/>
          </p:cNvSpPr>
          <p:nvPr>
            <p:ph idx="1"/>
          </p:nvPr>
        </p:nvSpPr>
        <p:spPr>
          <a:xfrm>
            <a:off x="590550" y="1030812"/>
            <a:ext cx="7734300" cy="600164"/>
          </a:xfrm>
          <a:prstGeom prst="rect">
            <a:avLst/>
          </a:prstGeom>
          <a:ln/>
          <a:effectLst>
            <a:outerShdw blurRad="50800" dist="38100" dir="5400000" algn="t"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marR="71752" lvl="0" indent="0" algn="ctr">
              <a:lnSpc>
                <a:spcPct val="150000"/>
              </a:lnSpc>
              <a:buNone/>
            </a:pPr>
            <a:r>
              <a:rPr lang="ar-EG" sz="2400" b="1" cap="none" dirty="0" smtClean="0">
                <a:solidFill>
                  <a:prstClr val="black"/>
                </a:solidFill>
                <a:ea typeface="Calibri"/>
                <a:cs typeface="Sakkal Majalla"/>
              </a:rPr>
              <a:t>التربية الخاصة </a:t>
            </a:r>
            <a:endParaRPr lang="ar-SA" sz="2400" b="1" dirty="0">
              <a:solidFill>
                <a:srgbClr val="00B050"/>
              </a:solidFill>
              <a:latin typeface="Sakkal Majalla" panose="02000000000000000000" pitchFamily="2" charset="-78"/>
              <a:cs typeface="Sakkal Majalla" panose="02000000000000000000" pitchFamily="2" charset="-78"/>
            </a:endParaRPr>
          </a:p>
        </p:txBody>
      </p:sp>
      <p:sp>
        <p:nvSpPr>
          <p:cNvPr id="9" name="Rectangle 1">
            <a:extLst>
              <a:ext uri="{FF2B5EF4-FFF2-40B4-BE49-F238E27FC236}">
                <a16:creationId xmlns:a16="http://schemas.microsoft.com/office/drawing/2014/main" xmlns="" id="{62134729-7E14-4C28-81FA-A8E097686A92}"/>
              </a:ext>
            </a:extLst>
          </p:cNvPr>
          <p:cNvSpPr/>
          <p:nvPr/>
        </p:nvSpPr>
        <p:spPr>
          <a:xfrm>
            <a:off x="590550" y="1924516"/>
            <a:ext cx="2019300" cy="40011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algn="ctr" defTabSz="914400" rtl="1">
              <a:tabLst>
                <a:tab pos="4225927" algn="l"/>
                <a:tab pos="5273673" algn="r"/>
              </a:tabLst>
              <a:defRPr sz="1800" b="0" i="0" u="none" strike="noStrike" kern="0" cap="none" spc="0" baseline="0">
                <a:solidFill>
                  <a:srgbClr val="000000"/>
                </a:solidFill>
                <a:uFillTx/>
              </a:defRPr>
            </a:pPr>
            <a:r>
              <a:rPr lang="ar-EG" sz="2000" b="1" dirty="0">
                <a:solidFill>
                  <a:prstClr val="black"/>
                </a:solidFill>
                <a:latin typeface="Sakkal Majalla" panose="02000000000000000000" pitchFamily="2" charset="-78"/>
                <a:cs typeface="Sakkal Majalla" panose="02000000000000000000" pitchFamily="2" charset="-78"/>
              </a:rPr>
              <a:t>مدة الجلسة : </a:t>
            </a:r>
            <a:r>
              <a:rPr lang="en-US" sz="2000" b="1" dirty="0" smtClean="0">
                <a:solidFill>
                  <a:prstClr val="black"/>
                </a:solidFill>
                <a:latin typeface="Sakkal Majalla" panose="02000000000000000000" pitchFamily="2" charset="-78"/>
                <a:cs typeface="Sakkal Majalla" panose="02000000000000000000" pitchFamily="2" charset="-78"/>
              </a:rPr>
              <a:t>60</a:t>
            </a:r>
            <a:r>
              <a:rPr lang="ar-EG" sz="2000" b="1" dirty="0" smtClean="0">
                <a:solidFill>
                  <a:prstClr val="black"/>
                </a:solidFill>
                <a:latin typeface="Sakkal Majalla" panose="02000000000000000000" pitchFamily="2" charset="-78"/>
                <a:cs typeface="Sakkal Majalla" panose="02000000000000000000" pitchFamily="2" charset="-78"/>
              </a:rPr>
              <a:t>دقيقة </a:t>
            </a:r>
            <a:endParaRPr lang="ar-SA" sz="2000" b="1" dirty="0">
              <a:solidFill>
                <a:prstClr val="black"/>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780466396"/>
      </p:ext>
    </p:extLst>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ounded Rectangle 4"/>
          <p:cNvSpPr/>
          <p:nvPr/>
        </p:nvSpPr>
        <p:spPr>
          <a:xfrm>
            <a:off x="3581400" y="0"/>
            <a:ext cx="5562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lnSpc>
                <a:spcPct val="150000"/>
              </a:lnSpc>
              <a:spcAft>
                <a:spcPts val="1000"/>
              </a:spcAft>
            </a:pPr>
            <a:r>
              <a:rPr lang="ar-SA" sz="2800" b="1" dirty="0">
                <a:solidFill>
                  <a:schemeClr val="accent5">
                    <a:lumMod val="50000"/>
                  </a:schemeClr>
                </a:solidFill>
                <a:latin typeface="Sakkal Majalla" pitchFamily="2" charset="-78"/>
                <a:ea typeface="Times New Roman"/>
                <a:cs typeface="Sakkal Majalla" pitchFamily="2" charset="-78"/>
              </a:rPr>
              <a:t>النظرة لذوي الاحتياجات الخاصة قبل الإسلام:</a:t>
            </a:r>
          </a:p>
          <a:p>
            <a:pPr algn="r">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كانت نظرة الناس في العصر الجاهلي إلى المرضى والمعاقين نظرة احتقار وازدراء، فهم كمّ مهمل وليس لوجودهم فائدة تذكر، يضاف إلى هذا الخوف المنتشر من مخالطة المرضى خوف العدوى. </a:t>
            </a:r>
          </a:p>
          <a:p>
            <a:pPr algn="r">
              <a:lnSpc>
                <a:spcPct val="150000"/>
              </a:lnSpc>
              <a:spcAft>
                <a:spcPts val="1000"/>
              </a:spcAft>
            </a:pPr>
            <a:r>
              <a:rPr lang="ar-SA" sz="2400" b="1" dirty="0">
                <a:solidFill>
                  <a:prstClr val="black"/>
                </a:solidFill>
                <a:latin typeface="Sakkal Majalla" pitchFamily="2" charset="-78"/>
                <a:ea typeface="Times New Roman"/>
                <a:cs typeface="Sakkal Majalla" pitchFamily="2" charset="-78"/>
              </a:rPr>
              <a:t>وذكر القرطبي في تفسيره أن العرب كانت قبل البعثة المحمدية تتجنب الأكل من أهل الأعذار، فبعضهم كان يفعل ذلك تقذراً من الأعمى والأعرج، ولرائحة المريض وعلاته. </a:t>
            </a:r>
          </a:p>
        </p:txBody>
      </p:sp>
    </p:spTree>
    <p:extLst>
      <p:ext uri="{BB962C8B-B14F-4D97-AF65-F5344CB8AC3E}">
        <p14:creationId xmlns:p14="http://schemas.microsoft.com/office/powerpoint/2010/main" val="32703089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52400" y="0"/>
            <a:ext cx="8991600"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lvl="0" indent="-342900" algn="just" rtl="1">
              <a:lnSpc>
                <a:spcPct val="115000"/>
              </a:lnSpc>
              <a:spcAft>
                <a:spcPts val="1000"/>
              </a:spcAft>
              <a:buSzPts val="1000"/>
              <a:buFont typeface="Symbol"/>
              <a:buChar char=""/>
              <a:tabLst>
                <a:tab pos="457200" algn="l"/>
              </a:tabLst>
            </a:pPr>
            <a:r>
              <a:rPr lang="ar-SA" sz="2800" b="1" dirty="0">
                <a:solidFill>
                  <a:srgbClr val="000000"/>
                </a:solidFill>
                <a:latin typeface="Calibri"/>
                <a:ea typeface="Calibri"/>
                <a:cs typeface="Sakkal Majalla"/>
              </a:rPr>
              <a:t>تلك إذن كانت نظرة المعاق إلى المجتمع ونظرة المجتمع إلى المعاق، ولكن هل كان العرب وحدهم أصحاب هذه النظرة القاسية نحو المرضى؟ من الواجب أن نعترف بأن العرب لم يكونوا وحدهم أصحاب هذه العادات، بل لعلهم أخف وطأة من غيرهم فقد كانت إسبرطة تقضي بإعدام الأولاد الضعاف والمشوهين عقب ولادتهم، أو تركهم طعاماً للوحوش والطيور. </a:t>
            </a:r>
          </a:p>
          <a:p>
            <a:pPr marL="342900" lvl="0" indent="-342900" algn="just" rtl="1">
              <a:lnSpc>
                <a:spcPct val="115000"/>
              </a:lnSpc>
              <a:spcAft>
                <a:spcPts val="1000"/>
              </a:spcAft>
              <a:buSzPts val="1000"/>
              <a:buFont typeface="Symbol"/>
              <a:buChar char=""/>
              <a:tabLst>
                <a:tab pos="457200" algn="l"/>
              </a:tabLst>
            </a:pPr>
            <a:r>
              <a:rPr lang="ar-SA" sz="2800" b="1" dirty="0">
                <a:solidFill>
                  <a:srgbClr val="000000"/>
                </a:solidFill>
                <a:latin typeface="Calibri"/>
                <a:ea typeface="Calibri"/>
                <a:cs typeface="Sakkal Majalla"/>
              </a:rPr>
              <a:t>جاء الإسلام ليصحح المسار الخاطئ للبشرية كلها، وليوضح لها الطريق الذي ينبغي أن تتبعه، واستطاع الرسول صلى الله عليه وسلم أن يزرع القيم الطيبة في النفوس</a:t>
            </a:r>
          </a:p>
        </p:txBody>
      </p:sp>
    </p:spTree>
    <p:extLst>
      <p:ext uri="{BB962C8B-B14F-4D97-AF65-F5344CB8AC3E}">
        <p14:creationId xmlns:p14="http://schemas.microsoft.com/office/powerpoint/2010/main" val="11681220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52400" y="152400"/>
            <a:ext cx="8752114" cy="64008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lvl="0" indent="-342900" algn="r" rtl="1">
              <a:lnSpc>
                <a:spcPct val="150000"/>
              </a:lnSpc>
              <a:spcAft>
                <a:spcPts val="0"/>
              </a:spcAft>
              <a:buSzPts val="1000"/>
              <a:buFont typeface="Symbol"/>
              <a:buChar char=""/>
              <a:tabLst>
                <a:tab pos="457200" algn="l"/>
              </a:tabLst>
            </a:pPr>
            <a:r>
              <a:rPr lang="ar-SA" sz="2400" b="1" dirty="0">
                <a:solidFill>
                  <a:schemeClr val="tx1"/>
                </a:solidFill>
                <a:latin typeface="Calibri"/>
                <a:ea typeface="Calibri"/>
                <a:cs typeface="Sakkal Majalla"/>
              </a:rPr>
              <a:t>فعندما قرّر الرسول صلى الله عليه وسلم أن لا عدوى ولا صفر ولا هامة، هدم الركن الأول الذي كانت حياة المعوق تتشكل عليه، ليس المعوق وحده بل المرضى عموماً لأن هذا الحديث النبوي الشريف كان إيذاناً للمجتمع بمخالطة المرضى دون خوف من العدوى. وتسعد نفوسهم لولا هذا الخجل الداخلي النابع من إحساسهم بالعجز.</a:t>
            </a:r>
          </a:p>
          <a:p>
            <a:pPr marL="342900" lvl="0" indent="-342900" algn="r" rtl="1">
              <a:lnSpc>
                <a:spcPct val="150000"/>
              </a:lnSpc>
              <a:spcAft>
                <a:spcPts val="0"/>
              </a:spcAft>
              <a:buSzPts val="1000"/>
              <a:buFont typeface="Symbol"/>
              <a:buChar char=""/>
              <a:tabLst>
                <a:tab pos="457200" algn="l"/>
              </a:tabLst>
            </a:pPr>
            <a:r>
              <a:rPr lang="ar-SA" sz="2400" b="1" dirty="0">
                <a:solidFill>
                  <a:schemeClr val="tx1"/>
                </a:solidFill>
                <a:latin typeface="Calibri"/>
                <a:ea typeface="Calibri"/>
                <a:cs typeface="Sakkal Majalla"/>
              </a:rPr>
              <a:t>ويأتي رسول الله صلى الله عليه وسلم فيعطيهم جرعات متتالية فيها الشفاء من كل وساوسهم. يقول رسول الله صلى الله عليه وسلم ليخفف من وقع المرض على المصاب: [ما من مُسلم يصيبه أذى، شوكة فما فوقه، إلا كفّر الله بها سيئاته وحطت عنه ذنوبه كما تحط الشجرة ورقها] . أخرجه البخاري ومسلم من حديث ابن مسعود</a:t>
            </a:r>
          </a:p>
        </p:txBody>
      </p:sp>
    </p:spTree>
    <p:extLst>
      <p:ext uri="{BB962C8B-B14F-4D97-AF65-F5344CB8AC3E}">
        <p14:creationId xmlns:p14="http://schemas.microsoft.com/office/powerpoint/2010/main" val="15853909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228601" y="0"/>
            <a:ext cx="8897256" cy="6858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lvl="0" indent="-342900" algn="r" rtl="1">
              <a:lnSpc>
                <a:spcPct val="150000"/>
              </a:lnSpc>
              <a:spcAft>
                <a:spcPts val="0"/>
              </a:spcAft>
              <a:buSzPts val="1000"/>
              <a:buFont typeface="Symbol"/>
              <a:buChar char=""/>
              <a:tabLst>
                <a:tab pos="457200" algn="l"/>
              </a:tabLst>
            </a:pPr>
            <a:r>
              <a:rPr lang="ar-SA" sz="3200" b="1" dirty="0">
                <a:solidFill>
                  <a:schemeClr val="accent5">
                    <a:lumMod val="50000"/>
                  </a:schemeClr>
                </a:solidFill>
                <a:latin typeface="Calibri"/>
                <a:ea typeface="Calibri"/>
                <a:cs typeface="Sakkal Majalla"/>
              </a:rPr>
              <a:t>التعامل مع فئات التربية الخاصة ،: </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رسم الابتسامة عند التعامل مع ذوي الاحتياجات الخاصة. </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التحدث مع ذوي الاحتياجات الخاصة بشكل إيجابيّ</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سؤال ذوي الاحتياجات الخاصة في حال حاجتهم إلى المساعدة</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تجنّب التحديق أو إظهار أي ردّ فعل عند رؤية أي شخص من ذوي الاحتياجات الخاصة، وذلك لتجنّب إحراجه. </a:t>
            </a:r>
          </a:p>
        </p:txBody>
      </p:sp>
    </p:spTree>
    <p:extLst>
      <p:ext uri="{BB962C8B-B14F-4D97-AF65-F5344CB8AC3E}">
        <p14:creationId xmlns:p14="http://schemas.microsoft.com/office/powerpoint/2010/main" val="3787583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990600" y="381000"/>
            <a:ext cx="7086600" cy="9144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a:t>
            </a:r>
            <a:r>
              <a:rPr lang="ar-SA" sz="44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لعرضها</a:t>
            </a:r>
            <a:endPar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286000" y="1600200"/>
            <a:ext cx="4130040" cy="1080116"/>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SA" sz="2400" b="1" dirty="0">
                <a:solidFill>
                  <a:prstClr val="black"/>
                </a:solidFill>
                <a:latin typeface="Sakkal Majalla" panose="02000000000000000000" pitchFamily="2" charset="-78"/>
                <a:cs typeface="Sakkal Majalla" panose="02000000000000000000" pitchFamily="2" charset="-78"/>
              </a:rPr>
              <a:t>اليوم الأول</a:t>
            </a:r>
            <a:r>
              <a:rPr lang="en-US" sz="2400" b="1" dirty="0">
                <a:solidFill>
                  <a:prstClr val="black"/>
                </a:solidFill>
                <a:latin typeface="Sakkal Majalla" panose="02000000000000000000" pitchFamily="2" charset="-78"/>
                <a:cs typeface="Sakkal Majalla" panose="02000000000000000000" pitchFamily="2" charset="-78"/>
              </a:rPr>
              <a:t> </a:t>
            </a:r>
            <a:endParaRPr lang="ar-SA" sz="2400" b="1"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983697994"/>
              </p:ext>
            </p:extLst>
          </p:nvPr>
        </p:nvGraphicFramePr>
        <p:xfrm>
          <a:off x="381000" y="3048001"/>
          <a:ext cx="8305800" cy="2209799"/>
        </p:xfrm>
        <a:graphic>
          <a:graphicData uri="http://schemas.openxmlformats.org/drawingml/2006/table">
            <a:tbl>
              <a:tblPr firstRow="1" bandRow="1">
                <a:tableStyleId>{5C22544A-7EE6-4342-B048-85BDC9FD1C3A}</a:tableStyleId>
              </a:tblPr>
              <a:tblGrid>
                <a:gridCol w="4152900"/>
                <a:gridCol w="4152900"/>
              </a:tblGrid>
              <a:tr h="9906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 الثانية </a:t>
                      </a:r>
                      <a:r>
                        <a:rPr lang="en-US" sz="2000" b="1" dirty="0" smtClean="0">
                          <a:solidFill>
                            <a:schemeClr val="tx1"/>
                          </a:solidFill>
                          <a:latin typeface="Sakkal Majalla" panose="02000000000000000000" pitchFamily="2" charset="-78"/>
                          <a:cs typeface="Sakkal Majalla" panose="02000000000000000000" pitchFamily="2" charset="-78"/>
                        </a:rPr>
                        <a:t> )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a:t>
                      </a:r>
                      <a:r>
                        <a:rPr lang="ar-EG" sz="2000" b="1" baseline="0" dirty="0" smtClean="0">
                          <a:solidFill>
                            <a:schemeClr val="tx1"/>
                          </a:solidFill>
                          <a:latin typeface="Sakkal Majalla" panose="02000000000000000000" pitchFamily="2" charset="-78"/>
                          <a:cs typeface="Sakkal Majalla" panose="02000000000000000000" pitchFamily="2" charset="-78"/>
                        </a:rPr>
                        <a:t> الاولى </a:t>
                      </a:r>
                      <a:r>
                        <a:rPr lang="en-US" sz="2000" b="1" baseline="0" dirty="0" smtClean="0">
                          <a:solidFill>
                            <a:schemeClr val="tx1"/>
                          </a:solidFill>
                          <a:latin typeface="Sakkal Majalla" panose="02000000000000000000" pitchFamily="2" charset="-78"/>
                          <a:cs typeface="Sakkal Majalla" panose="02000000000000000000" pitchFamily="2" charset="-78"/>
                        </a:rPr>
                        <a:t>)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r h="12191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الفئات الخاصة </a:t>
                      </a:r>
                      <a:endParaRPr lang="ar-SA" sz="2000" b="1"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kern="150" dirty="0" smtClean="0">
                          <a:effectLst/>
                          <a:ea typeface="Times New Roman"/>
                          <a:cs typeface="Sakkal Majalla"/>
                        </a:rPr>
                        <a:t>ذوى الاحتياجات الخاصة</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bl>
          </a:graphicData>
        </a:graphic>
      </p:graphicFrame>
    </p:spTree>
    <p:extLst>
      <p:ext uri="{BB962C8B-B14F-4D97-AF65-F5344CB8AC3E}">
        <p14:creationId xmlns:p14="http://schemas.microsoft.com/office/powerpoint/2010/main" val="4026486187"/>
      </p:ext>
    </p:extLst>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18114"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1000"/>
              </a:spcAft>
            </a:pPr>
            <a:r>
              <a:rPr lang="ar-SA" sz="3200" b="1" dirty="0">
                <a:solidFill>
                  <a:srgbClr val="FF0000"/>
                </a:solidFill>
                <a:latin typeface="Calibri"/>
                <a:ea typeface="Times New Roman"/>
                <a:cs typeface="Sakkal Majalla"/>
              </a:rPr>
              <a:t>فنّ التعامل مع فئات التربية  الخاصة  من الصغار والمُراهقين </a:t>
            </a:r>
            <a:endParaRPr lang="en-US" sz="1400" dirty="0">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عدم الخوف من الأطفال ذوي الاحتياجات الخاصة</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التعامل معهم بطريقة طبيعيّة</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التكلّم مع الأطفال ذوي الاحتياجات الخاصة بذات الطريقة التي يتمّ بها التحدث مع أي طفل طبيعي آخر</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التعرّف على نقاط القوة لديهم</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إتاحة المجال أمامهم من أجل مساندة من حولهم من الأشخاص</a:t>
            </a:r>
            <a:endParaRPr lang="en-US" sz="1400" dirty="0">
              <a:solidFill>
                <a:schemeClr val="accent5">
                  <a:lumMod val="50000"/>
                </a:schemeClr>
              </a:solidFill>
              <a:effectLst/>
              <a:latin typeface="Calibri"/>
              <a:ea typeface="Calibri"/>
              <a:cs typeface="Aria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991843"/>
            <a:ext cx="2667000" cy="1793773"/>
          </a:xfrm>
          <a:prstGeom prst="rect">
            <a:avLst/>
          </a:prstGeom>
        </p:spPr>
      </p:pic>
    </p:spTree>
    <p:extLst>
      <p:ext uri="{BB962C8B-B14F-4D97-AF65-F5344CB8AC3E}">
        <p14:creationId xmlns:p14="http://schemas.microsoft.com/office/powerpoint/2010/main" val="7726572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النظر إليهم بالطريقة التي يودّون من الآخرين رؤيتهم بها، مع </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التعرّف على ماهية الإعاقة المُصاب بها الطفل</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احترام اختلاف الطفل عن الآخرين</a:t>
            </a:r>
          </a:p>
          <a:p>
            <a:pPr marL="342900" lvl="0" indent="-342900" algn="r" rtl="1">
              <a:lnSpc>
                <a:spcPct val="150000"/>
              </a:lnSpc>
              <a:spcAft>
                <a:spcPts val="0"/>
              </a:spcAft>
              <a:buSzPts val="1000"/>
              <a:buFont typeface="Symbol"/>
              <a:buChar char=""/>
              <a:tabLst>
                <a:tab pos="457200" algn="l"/>
              </a:tabLst>
            </a:pPr>
            <a:r>
              <a:rPr lang="ar-SA" sz="2800" b="1" dirty="0">
                <a:solidFill>
                  <a:schemeClr val="tx1"/>
                </a:solidFill>
                <a:latin typeface="Calibri"/>
                <a:ea typeface="Calibri"/>
                <a:cs typeface="Sakkal Majalla"/>
              </a:rPr>
              <a:t>دعوة الطفل للتعرف على أطفال آخرين ذوي احتياجات خاصة</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225" y="2520043"/>
            <a:ext cx="2609850" cy="1752600"/>
          </a:xfrm>
          <a:prstGeom prst="rect">
            <a:avLst/>
          </a:prstGeom>
        </p:spPr>
      </p:pic>
    </p:spTree>
    <p:extLst>
      <p:ext uri="{BB962C8B-B14F-4D97-AF65-F5344CB8AC3E}">
        <p14:creationId xmlns:p14="http://schemas.microsoft.com/office/powerpoint/2010/main" val="19709260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3200" b="1" dirty="0">
                <a:solidFill>
                  <a:schemeClr val="accent5">
                    <a:lumMod val="50000"/>
                  </a:schemeClr>
                </a:solidFill>
                <a:latin typeface="Calibri"/>
                <a:ea typeface="Calibri"/>
                <a:cs typeface="Sakkal Majalla"/>
              </a:rPr>
              <a:t>مراكز الإقامة الكاملة :</a:t>
            </a:r>
          </a:p>
          <a:p>
            <a:pPr marL="342900" indent="-342900" algn="r" rtl="1">
              <a:lnSpc>
                <a:spcPct val="150000"/>
              </a:lnSpc>
              <a:buSzPts val="1000"/>
              <a:buFont typeface="Symbol"/>
              <a:buChar char=""/>
              <a:tabLst>
                <a:tab pos="457200" algn="l"/>
              </a:tabLst>
            </a:pPr>
            <a:r>
              <a:rPr lang="ar-SA" sz="2800" b="1" dirty="0">
                <a:solidFill>
                  <a:prstClr val="black"/>
                </a:solidFill>
                <a:latin typeface="Calibri"/>
                <a:ea typeface="Calibri"/>
                <a:cs typeface="Sakkal Majalla"/>
              </a:rPr>
              <a:t>تعتبر مراكز الإقامة الكاملة من أقدم برامج التربية الخاصة التي كانت ومازالت تقدم الخدمات الايوائية والصحية والاجتماعية والتربوية للأفراد ذوي الاحتياجات الخاصة ، وكان يسمح للأهالي بزيارة أبنائهم في هذه المراكز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986" y="2133600"/>
            <a:ext cx="2857500" cy="1600200"/>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3600" b="1" dirty="0">
                <a:solidFill>
                  <a:schemeClr val="accent5">
                    <a:lumMod val="50000"/>
                  </a:schemeClr>
                </a:solidFill>
                <a:latin typeface="Calibri"/>
                <a:ea typeface="Calibri"/>
                <a:cs typeface="Sakkal Majalla"/>
              </a:rPr>
              <a:t>الدمج الأكاديمي :</a:t>
            </a:r>
          </a:p>
          <a:p>
            <a:pPr marL="342900" indent="-342900" algn="r" rtl="1">
              <a:lnSpc>
                <a:spcPct val="150000"/>
              </a:lnSpc>
              <a:buSzPts val="1000"/>
              <a:buFont typeface="Symbol"/>
              <a:buChar char=""/>
              <a:tabLst>
                <a:tab pos="457200" algn="l"/>
              </a:tabLst>
            </a:pPr>
            <a:r>
              <a:rPr lang="ar-SA" sz="2400" b="1" dirty="0">
                <a:solidFill>
                  <a:prstClr val="black"/>
                </a:solidFill>
                <a:latin typeface="Calibri"/>
                <a:ea typeface="Calibri"/>
                <a:cs typeface="Sakkal Majalla"/>
              </a:rPr>
              <a:t>ظهر هذا الاتجاه في برامج التربية الخاصة بسبب الانتقادات التي وجهت إلى برامج الصفوف الخاصة الملحقة بالمدرسة العادية ، وللاتجاهات الإيجابية نحو مشاركة الطلبة المعوقين العاديين في الصف الدراسي . ويعرف الدمج بأنه ذلك النوع من البرامج التي تعمل على وضع الطفل غير العادي في الصف العادي مع الطلبة العاديين لبعض الوقت وفي بعض المواد بشرط أن يستفيد الطفل من ذلك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937" y="2575605"/>
            <a:ext cx="2619375" cy="1743075"/>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733799" y="36286"/>
            <a:ext cx="54283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2800" b="1" dirty="0">
                <a:solidFill>
                  <a:schemeClr val="accent5">
                    <a:lumMod val="50000"/>
                  </a:schemeClr>
                </a:solidFill>
                <a:latin typeface="Sakkal Majalla" pitchFamily="2" charset="-78"/>
                <a:ea typeface="Calibri"/>
                <a:cs typeface="Sakkal Majalla" pitchFamily="2" charset="-78"/>
              </a:rPr>
              <a:t>مراكز التربية الخاصة النهارية :</a:t>
            </a:r>
          </a:p>
          <a:p>
            <a:pPr marL="342900" indent="-342900" algn="r" rtl="1">
              <a:lnSpc>
                <a:spcPct val="150000"/>
              </a:lnSpc>
              <a:buSzPts val="1000"/>
              <a:buFont typeface="Symbol"/>
              <a:buChar char=""/>
              <a:tabLst>
                <a:tab pos="457200" algn="l"/>
              </a:tabLst>
            </a:pPr>
            <a:r>
              <a:rPr lang="ar-SA" sz="2800" b="1" dirty="0">
                <a:solidFill>
                  <a:schemeClr val="tx1"/>
                </a:solidFill>
                <a:latin typeface="Sakkal Majalla" pitchFamily="2" charset="-78"/>
                <a:ea typeface="Calibri"/>
                <a:cs typeface="Sakkal Majalla" pitchFamily="2" charset="-78"/>
              </a:rPr>
              <a:t>ظهرت هذه المراكز كرد فعل على ما تقدم من انتقادات لمراكز الإقامة الكاملة ، والكثير من هذه المراكز يكون عملها إلى منتصف النهار تقريباً ، وفي هذه الفترة يتلقى الأفراد ذوي الاحتياجات الخاصة خدمات تربوية واجتماعية . </a:t>
            </a:r>
          </a:p>
        </p:txBody>
      </p:sp>
    </p:spTree>
    <p:extLst>
      <p:ext uri="{BB962C8B-B14F-4D97-AF65-F5344CB8AC3E}">
        <p14:creationId xmlns:p14="http://schemas.microsoft.com/office/powerpoint/2010/main" val="19709260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581399" y="36286"/>
            <a:ext cx="55807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2800" b="1" dirty="0">
                <a:solidFill>
                  <a:schemeClr val="accent5">
                    <a:lumMod val="50000"/>
                  </a:schemeClr>
                </a:solidFill>
                <a:latin typeface="Sakkal Majalla" pitchFamily="2" charset="-78"/>
                <a:ea typeface="Calibri"/>
                <a:cs typeface="Sakkal Majalla" pitchFamily="2" charset="-78"/>
              </a:rPr>
              <a:t>الصفوف الخاصة الملحقة بالمدرسة العادية :</a:t>
            </a:r>
          </a:p>
          <a:p>
            <a:pPr marL="342900" indent="-342900" algn="r" rtl="1">
              <a:lnSpc>
                <a:spcPct val="150000"/>
              </a:lnSpc>
              <a:buSzPts val="1000"/>
              <a:buFont typeface="Symbol"/>
              <a:buChar char=""/>
              <a:tabLst>
                <a:tab pos="457200" algn="l"/>
              </a:tabLst>
            </a:pPr>
            <a:r>
              <a:rPr lang="ar-SA" sz="2400" b="1" dirty="0">
                <a:solidFill>
                  <a:prstClr val="black"/>
                </a:solidFill>
                <a:latin typeface="Sakkal Majalla" pitchFamily="2" charset="-78"/>
                <a:ea typeface="Calibri"/>
                <a:cs typeface="Sakkal Majalla" pitchFamily="2" charset="-78"/>
              </a:rPr>
              <a:t>ظهرت هذه الصفوف نتيجة للانتقادات التي وجهت إلى المراكز النهارية التي تعني بالتربية الخاصة ، ونتيجة لتغير الاتجاهات العامة نحو ذوي الاحتياجات الخاصة من السلبية إلى الإيجابية ، وهذه الصفوف تكون خاصة بالأفراد المعاقين في المدرسة العادية والتي لايتجاوز عدد الطلبة فيها العشرة .</a:t>
            </a:r>
          </a:p>
        </p:txBody>
      </p:sp>
    </p:spTree>
    <p:extLst>
      <p:ext uri="{BB962C8B-B14F-4D97-AF65-F5344CB8AC3E}">
        <p14:creationId xmlns:p14="http://schemas.microsoft.com/office/powerpoint/2010/main" val="19709260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1219200" y="228600"/>
            <a:ext cx="6858000" cy="9906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لعرضها</a:t>
            </a: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133600" y="1447800"/>
            <a:ext cx="4572000" cy="1066800"/>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EG" sz="2400" b="1" dirty="0" smtClean="0">
                <a:solidFill>
                  <a:prstClr val="black"/>
                </a:solidFill>
                <a:latin typeface="Sakkal Majalla" panose="02000000000000000000" pitchFamily="2" charset="-78"/>
                <a:cs typeface="Sakkal Majalla" panose="02000000000000000000" pitchFamily="2" charset="-78"/>
              </a:rPr>
              <a:t>اليوم الثالث </a:t>
            </a:r>
            <a:endParaRPr lang="ar-SA" sz="2400" b="1"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1088491378"/>
              </p:ext>
            </p:extLst>
          </p:nvPr>
        </p:nvGraphicFramePr>
        <p:xfrm>
          <a:off x="1600200" y="3581400"/>
          <a:ext cx="6096000" cy="741680"/>
        </p:xfrm>
        <a:graphic>
          <a:graphicData uri="http://schemas.openxmlformats.org/drawingml/2006/table">
            <a:tbl>
              <a:tblPr rtl="1" firstRow="1" bandRow="1">
                <a:tableStyleId>{5C22544A-7EE6-4342-B048-85BDC9FD1C3A}</a:tableStyleId>
              </a:tblPr>
              <a:tblGrid>
                <a:gridCol w="6096000"/>
              </a:tblGrid>
              <a:tr h="370840">
                <a:tc>
                  <a:txBody>
                    <a:bodyPr/>
                    <a:lstStyle/>
                    <a:p>
                      <a:pPr rtl="1"/>
                      <a:r>
                        <a:rPr lang="ar-EG" dirty="0" smtClean="0"/>
                        <a:t>الجلسة التدريبية الاولى </a:t>
                      </a:r>
                      <a:endParaRPr lang="ar-EG" dirty="0"/>
                    </a:p>
                  </a:txBody>
                  <a:tcPr/>
                </a:tc>
              </a:tr>
              <a:tr h="370840">
                <a:tc>
                  <a:txBody>
                    <a:bodyPr/>
                    <a:lstStyle/>
                    <a:p>
                      <a:pPr rtl="1"/>
                      <a:r>
                        <a:rPr lang="ar-EG" dirty="0" smtClean="0"/>
                        <a:t>رعاية ذوى الاحتياجات الخاصة </a:t>
                      </a:r>
                      <a:endParaRPr lang="ar-EG" dirty="0"/>
                    </a:p>
                  </a:txBody>
                  <a:tcPr/>
                </a:tc>
              </a:tr>
            </a:tbl>
          </a:graphicData>
        </a:graphic>
      </p:graphicFrame>
    </p:spTree>
    <p:extLst>
      <p:ext uri="{BB962C8B-B14F-4D97-AF65-F5344CB8AC3E}">
        <p14:creationId xmlns:p14="http://schemas.microsoft.com/office/powerpoint/2010/main" val="1941769667"/>
      </p:ext>
    </p:extLst>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2400" b="1" dirty="0">
                <a:solidFill>
                  <a:srgbClr val="000000"/>
                </a:solidFill>
                <a:latin typeface="Sakkal Majalla" pitchFamily="2" charset="-78"/>
                <a:ea typeface="Times New Roman"/>
                <a:cs typeface="Sakkal Majalla" pitchFamily="2" charset="-78"/>
              </a:rPr>
              <a:t>مكونات الشخصية الانسانية</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 </a:t>
            </a:r>
            <a:r>
              <a:rPr lang="ar-SA" sz="2400" b="1" dirty="0">
                <a:solidFill>
                  <a:srgbClr val="000000"/>
                </a:solidFill>
                <a:latin typeface="Sakkal Majalla" pitchFamily="2" charset="-78"/>
                <a:ea typeface="Times New Roman"/>
                <a:cs typeface="Sakkal Majalla" pitchFamily="2" charset="-78"/>
              </a:rPr>
              <a:t>النسق الجسمي : الطول- القصر- النحافة- البدانة- العاهات .... الخ</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النسق العقلي : الذكاء- التفكير- التخيل- التذكر .... الخ</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النسق النفسي : الحاجة للحب- التقدير – الانتماء- إثبات الذات ....الخ</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en-US" sz="2400" b="1" dirty="0">
                <a:solidFill>
                  <a:srgbClr val="000000"/>
                </a:solidFill>
                <a:latin typeface="Sakkal Majalla" pitchFamily="2" charset="-78"/>
                <a:ea typeface="Times New Roman"/>
                <a:cs typeface="Sakkal Majalla" pitchFamily="2" charset="-78"/>
              </a:rPr>
              <a:t>- </a:t>
            </a:r>
            <a:r>
              <a:rPr lang="ar-SA" sz="2400" b="1" dirty="0">
                <a:solidFill>
                  <a:srgbClr val="000000"/>
                </a:solidFill>
                <a:latin typeface="Sakkal Majalla" pitchFamily="2" charset="-78"/>
                <a:ea typeface="Times New Roman"/>
                <a:cs typeface="Sakkal Majalla" pitchFamily="2" charset="-78"/>
              </a:rPr>
              <a:t>النسق الاجتماعي: القيم- العادات- التقاليد- وسائل الضبط الاجتماعي ....الخ</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endParaRPr lang="ar-SA" sz="2400" b="1" dirty="0">
              <a:solidFill>
                <a:prstClr val="black"/>
              </a:solidFill>
              <a:latin typeface="Sakkal Majalla" pitchFamily="2" charset="-78"/>
              <a:ea typeface="Calibri"/>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775" y="2554514"/>
            <a:ext cx="2724150" cy="1676400"/>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14514"/>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2800" b="1" dirty="0">
                <a:solidFill>
                  <a:srgbClr val="984806"/>
                </a:solidFill>
                <a:latin typeface="Sakkal Majalla" pitchFamily="2" charset="-78"/>
                <a:ea typeface="Times New Roman"/>
                <a:cs typeface="Sakkal Majalla" pitchFamily="2" charset="-78"/>
              </a:rPr>
              <a:t>الشخصية الانسانية</a:t>
            </a:r>
            <a:r>
              <a:rPr lang="en-US" sz="2800" b="1" dirty="0">
                <a:solidFill>
                  <a:srgbClr val="984806"/>
                </a:solidFill>
                <a:latin typeface="Sakkal Majalla" pitchFamily="2" charset="-78"/>
                <a:ea typeface="Times New Roman"/>
                <a:cs typeface="Sakkal Majalla" pitchFamily="2" charset="-78"/>
              </a:rPr>
              <a:t> :</a:t>
            </a:r>
            <a:br>
              <a:rPr lang="en-US" sz="2800" b="1" dirty="0">
                <a:solidFill>
                  <a:srgbClr val="984806"/>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والإنسان من خلال عملية التنشئة الاجتماعية تنمو شخصيته في إطار التفاعل بين عوامل الوراثة وعوامل البيئة بدرجات تأثير متباينة ومتبادلة</a:t>
            </a:r>
            <a:r>
              <a:rPr lang="en-US" sz="2400" b="1" dirty="0">
                <a:solidFill>
                  <a:srgbClr val="000000"/>
                </a:solidFill>
                <a:latin typeface="Sakkal Majalla" pitchFamily="2" charset="-78"/>
                <a:ea typeface="Times New Roman"/>
                <a:cs typeface="Sakkal Majalla" pitchFamily="2" charset="-78"/>
              </a:rPr>
              <a:t>.</a:t>
            </a:r>
            <a:br>
              <a:rPr lang="en-US" sz="2400" b="1" dirty="0">
                <a:solidFill>
                  <a:srgbClr val="000000"/>
                </a:solidFill>
                <a:latin typeface="Sakkal Majalla" pitchFamily="2" charset="-78"/>
                <a:ea typeface="Times New Roman"/>
                <a:cs typeface="Sakkal Majalla" pitchFamily="2" charset="-78"/>
              </a:rPr>
            </a:br>
            <a:r>
              <a:rPr lang="ar-SA" sz="2400" b="1" dirty="0">
                <a:solidFill>
                  <a:srgbClr val="000000"/>
                </a:solidFill>
                <a:latin typeface="Sakkal Majalla" pitchFamily="2" charset="-78"/>
                <a:ea typeface="Times New Roman"/>
                <a:cs typeface="Sakkal Majalla" pitchFamily="2" charset="-78"/>
              </a:rPr>
              <a:t>وتبدأ شخصية الإنسان في النمو منذ لحظة الحمل وذلك من خلال التفاعل والاتصال بين الجنين والأم مرورا بمرحلة الميلاد والعوامل المرتبطة بالمناخ الأسري في استقبال المولود ثم الخبرات التي يمر بها إيجابا أو سلبا</a:t>
            </a:r>
            <a:endParaRPr lang="ar-SA" sz="2400" b="1" dirty="0">
              <a:solidFill>
                <a:prstClr val="black"/>
              </a:solidFill>
              <a:latin typeface="Sakkal Majalla" pitchFamily="2" charset="-78"/>
              <a:ea typeface="Calibri"/>
              <a:cs typeface="Sakkal Majalla" pitchFamily="2" charset="-78"/>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600200"/>
            <a:ext cx="2501925" cy="2438400"/>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وفي إطار ما سبق يمكن توضيح عدة نقاط هي</a:t>
            </a:r>
            <a:r>
              <a:rPr lang="en-US" sz="2800" b="1" dirty="0">
                <a:solidFill>
                  <a:schemeClr val="accent5">
                    <a:lumMod val="50000"/>
                  </a:schemeClr>
                </a:solidFill>
                <a:latin typeface="Sakkal Majalla"/>
                <a:ea typeface="Times New Roman"/>
                <a:cs typeface="Arial"/>
              </a:rPr>
              <a:t>:-</a:t>
            </a:r>
            <a:br>
              <a:rPr lang="en-US" sz="2800" b="1" dirty="0">
                <a:solidFill>
                  <a:schemeClr val="accent5">
                    <a:lumMod val="50000"/>
                  </a:schemeClr>
                </a:solidFill>
                <a:latin typeface="Sakkal Majalla"/>
                <a:ea typeface="Times New Roman"/>
                <a:cs typeface="Arial"/>
              </a:rPr>
            </a:b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أ- أن شخصية الإنسان تنظيم دينامي يتأثر بعوامل فطرية ومكتسبة</a:t>
            </a: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ب- أن حياه الإنسان سلسله متصلة من عمليات التوافق </a:t>
            </a: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ت- أنه كي يكون الإنسان سويا ينبغي أن يكون توافقه مرناً</a:t>
            </a: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ث- يرتبط التوافق بقدره الفرد على أن يتكيف تكيفا سليما </a:t>
            </a: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ج-أن التوافق عملية معقدة إلى حد كبير حيث تتضمن تفاعل وتوائم بين جوانب</a:t>
            </a:r>
            <a:r>
              <a:rPr lang="en-US" sz="2400" b="1" dirty="0">
                <a:solidFill>
                  <a:srgbClr val="000000"/>
                </a:solidFill>
                <a:latin typeface="Sakkal Majalla"/>
                <a:ea typeface="Times New Roman"/>
                <a:cs typeface="Arial"/>
              </a:rPr>
              <a:t/>
            </a:r>
            <a:br>
              <a:rPr lang="en-US" sz="2400" b="1" dirty="0">
                <a:solidFill>
                  <a:srgbClr val="000000"/>
                </a:solidFill>
                <a:latin typeface="Sakkal Majalla"/>
                <a:ea typeface="Times New Roman"/>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000000"/>
                </a:solidFill>
                <a:latin typeface="Calibri"/>
                <a:ea typeface="Times New Roman"/>
                <a:cs typeface="Sakkal Majalla"/>
              </a:rPr>
              <a:t>ح-تعرض الإنسان للتغير والتغيير بصفة مستمرة </a:t>
            </a:r>
            <a:endParaRPr lang="en-US" sz="1200" dirty="0">
              <a:effectLst/>
              <a:latin typeface="Calibri"/>
              <a:ea typeface="Calibri"/>
              <a:cs typeface="Arial"/>
            </a:endParaRPr>
          </a:p>
        </p:txBody>
      </p:sp>
    </p:spTree>
    <p:extLst>
      <p:ext uri="{BB962C8B-B14F-4D97-AF65-F5344CB8AC3E}">
        <p14:creationId xmlns:p14="http://schemas.microsoft.com/office/powerpoint/2010/main" val="1624927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990600" y="381000"/>
            <a:ext cx="7086600" cy="9144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a:t>
            </a:r>
            <a:r>
              <a:rPr lang="ar-SA" sz="44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لعرضها</a:t>
            </a:r>
            <a:endPar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286000" y="1600200"/>
            <a:ext cx="4130040" cy="1080116"/>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SA" sz="2400" b="1" kern="0" dirty="0">
                <a:solidFill>
                  <a:prstClr val="black"/>
                </a:solidFill>
                <a:latin typeface="Sakkal Majalla" panose="02000000000000000000" pitchFamily="2" charset="-78"/>
                <a:cs typeface="Sakkal Majalla" panose="02000000000000000000" pitchFamily="2" charset="-78"/>
              </a:rPr>
              <a:t>اليوم الأول</a:t>
            </a:r>
            <a:r>
              <a:rPr lang="en-US" sz="2400" b="1" kern="0" dirty="0">
                <a:solidFill>
                  <a:prstClr val="black"/>
                </a:solidFill>
                <a:latin typeface="Sakkal Majalla" panose="02000000000000000000" pitchFamily="2" charset="-78"/>
                <a:cs typeface="Sakkal Majalla" panose="02000000000000000000" pitchFamily="2" charset="-78"/>
              </a:rPr>
              <a:t>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2419031557"/>
              </p:ext>
            </p:extLst>
          </p:nvPr>
        </p:nvGraphicFramePr>
        <p:xfrm>
          <a:off x="381000" y="3048001"/>
          <a:ext cx="8305800" cy="2209799"/>
        </p:xfrm>
        <a:graphic>
          <a:graphicData uri="http://schemas.openxmlformats.org/drawingml/2006/table">
            <a:tbl>
              <a:tblPr firstRow="1" bandRow="1">
                <a:tableStyleId>{5C22544A-7EE6-4342-B048-85BDC9FD1C3A}</a:tableStyleId>
              </a:tblPr>
              <a:tblGrid>
                <a:gridCol w="4152900"/>
                <a:gridCol w="4152900"/>
              </a:tblGrid>
              <a:tr h="9906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 الثانية </a:t>
                      </a:r>
                      <a:r>
                        <a:rPr lang="en-US" sz="2000" b="1" dirty="0" smtClean="0">
                          <a:solidFill>
                            <a:schemeClr val="tx1"/>
                          </a:solidFill>
                          <a:latin typeface="Sakkal Majalla" panose="02000000000000000000" pitchFamily="2" charset="-78"/>
                          <a:cs typeface="Sakkal Majalla" panose="02000000000000000000" pitchFamily="2" charset="-78"/>
                        </a:rPr>
                        <a:t> )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a:t>
                      </a:r>
                      <a:r>
                        <a:rPr lang="ar-EG" sz="2000" b="1" baseline="0" dirty="0" smtClean="0">
                          <a:solidFill>
                            <a:schemeClr val="tx1"/>
                          </a:solidFill>
                          <a:latin typeface="Sakkal Majalla" panose="02000000000000000000" pitchFamily="2" charset="-78"/>
                          <a:cs typeface="Sakkal Majalla" panose="02000000000000000000" pitchFamily="2" charset="-78"/>
                        </a:rPr>
                        <a:t> الاولى </a:t>
                      </a:r>
                      <a:r>
                        <a:rPr lang="en-US" sz="2000" b="1" baseline="0" dirty="0" smtClean="0">
                          <a:solidFill>
                            <a:schemeClr val="tx1"/>
                          </a:solidFill>
                          <a:latin typeface="Sakkal Majalla" panose="02000000000000000000" pitchFamily="2" charset="-78"/>
                          <a:cs typeface="Sakkal Majalla" panose="02000000000000000000" pitchFamily="2" charset="-78"/>
                        </a:rPr>
                        <a:t>)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r h="12191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التربية الخاصة 2</a:t>
                      </a:r>
                      <a:endParaRPr lang="ar-SA" sz="2000" b="1"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التربية الخاصة 1</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bl>
          </a:graphicData>
        </a:graphic>
      </p:graphicFrame>
    </p:spTree>
    <p:extLst>
      <p:ext uri="{BB962C8B-B14F-4D97-AF65-F5344CB8AC3E}">
        <p14:creationId xmlns:p14="http://schemas.microsoft.com/office/powerpoint/2010/main" val="4084808141"/>
      </p:ext>
    </p:extLst>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3200" b="1" dirty="0">
                <a:solidFill>
                  <a:srgbClr val="984806"/>
                </a:solidFill>
                <a:ea typeface="Times New Roman"/>
                <a:cs typeface="Sakkal Majalla"/>
              </a:rPr>
              <a:t>الصفات الفطرية الأساسية</a:t>
            </a:r>
            <a:r>
              <a:rPr lang="en-US" sz="3200" b="1" dirty="0">
                <a:solidFill>
                  <a:srgbClr val="984806"/>
                </a:solidFill>
                <a:latin typeface="Sakkal Majalla"/>
                <a:ea typeface="Times New Roman"/>
              </a:rPr>
              <a:t>:</a:t>
            </a:r>
            <a:br>
              <a:rPr lang="en-US" sz="3200" b="1" dirty="0">
                <a:solidFill>
                  <a:srgbClr val="984806"/>
                </a:solidFill>
                <a:latin typeface="Sakkal Majalla"/>
                <a:ea typeface="Times New Roman"/>
              </a:rPr>
            </a:br>
            <a:r>
              <a:rPr lang="ar-SA" sz="2800" b="1" dirty="0">
                <a:solidFill>
                  <a:srgbClr val="000000"/>
                </a:solidFill>
                <a:ea typeface="Times New Roman"/>
                <a:cs typeface="Sakkal Majalla"/>
              </a:rPr>
              <a:t>وهي تمثل مجموع القدرات والاستعدادات والصفات العقلية والجسمية التي يولد الفرد مزودا بها والتي يتشابه جميع أفراد النوع فيها ، وتتمثل بعض تلك الصفات والمكونات في استعداد الفرد الطبيعي للاستجابة للمثيرات الداخلية والخارجية التي تعتمد بدورها اعتمادا كبيرا على سلامه الجهاز العصبي وأجهزة الحس لديه</a:t>
            </a:r>
            <a:endParaRPr lang="ar-SA" sz="2800" b="1" dirty="0">
              <a:solidFill>
                <a:prstClr val="black"/>
              </a:solidFill>
              <a:latin typeface="Calibri"/>
              <a:ea typeface="Calibri"/>
              <a:cs typeface="Sakkal Majall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971800"/>
            <a:ext cx="2865289" cy="1418318"/>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lnSpc>
                <a:spcPct val="150000"/>
              </a:lnSpc>
              <a:buSzPts val="1000"/>
              <a:buFont typeface="Symbol"/>
              <a:buChar char=""/>
              <a:tabLst>
                <a:tab pos="457200" algn="l"/>
              </a:tabLst>
            </a:pPr>
            <a:r>
              <a:rPr lang="ar-SA" sz="3200" b="1" u="sng" dirty="0">
                <a:solidFill>
                  <a:srgbClr val="984806"/>
                </a:solidFill>
                <a:ea typeface="Times New Roman"/>
                <a:cs typeface="Sakkal Majalla"/>
              </a:rPr>
              <a:t>الاتجاهات ( العادات</a:t>
            </a:r>
            <a:r>
              <a:rPr lang="en-US" sz="3200" b="1" u="sng" dirty="0">
                <a:solidFill>
                  <a:srgbClr val="984806"/>
                </a:solidFill>
                <a:latin typeface="Sakkal Majalla"/>
                <a:ea typeface="Times New Roman"/>
              </a:rPr>
              <a:t> :</a:t>
            </a:r>
            <a:br>
              <a:rPr lang="en-US" sz="3200" b="1" u="sng" dirty="0">
                <a:solidFill>
                  <a:srgbClr val="984806"/>
                </a:solidFill>
                <a:latin typeface="Sakkal Majalla"/>
                <a:ea typeface="Times New Roman"/>
              </a:rPr>
            </a:br>
            <a:r>
              <a:rPr lang="ar-SA" sz="2800" b="1" dirty="0">
                <a:solidFill>
                  <a:srgbClr val="000000"/>
                </a:solidFill>
                <a:ea typeface="Times New Roman"/>
                <a:cs typeface="Sakkal Majalla"/>
              </a:rPr>
              <a:t>وتؤثر اتجاهات الفرد على علاقته بالآخرين كما ترتبط بمجموعة من العوامل البيئية الأخرى . وينتج عن هذه الاتجاهات في صورتها الايجابية شعور الفرد بالاطمئنان والحب والانتماء مع وضوح مفهوم الذات لديه. ويعني ذلك قدرة الفرد على تحديد الصورة التي يرى نفسه عليها وما يستطيع عمله أو مالا يقدر </a:t>
            </a:r>
            <a:r>
              <a:rPr lang="ar-SA" sz="2800" b="1" dirty="0" smtClean="0">
                <a:solidFill>
                  <a:srgbClr val="000000"/>
                </a:solidFill>
                <a:ea typeface="Times New Roman"/>
                <a:cs typeface="Sakkal Majalla"/>
              </a:rPr>
              <a:t>علي</a:t>
            </a:r>
            <a:r>
              <a:rPr lang="ar-EG" sz="2800" b="1" dirty="0" smtClean="0">
                <a:solidFill>
                  <a:srgbClr val="000000"/>
                </a:solidFill>
                <a:ea typeface="Times New Roman"/>
                <a:cs typeface="Sakkal Majalla"/>
              </a:rPr>
              <a:t>ه</a:t>
            </a:r>
            <a:endParaRPr lang="ar-SA" sz="2800" b="1" dirty="0">
              <a:solidFill>
                <a:prstClr val="black"/>
              </a:solidFill>
              <a:latin typeface="Calibri"/>
              <a:ea typeface="Calibri"/>
              <a:cs typeface="Sakkal Majalla"/>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50" y="2647043"/>
            <a:ext cx="2857500" cy="1600200"/>
          </a:xfrm>
          <a:prstGeom prst="rect">
            <a:avLst/>
          </a:prstGeom>
        </p:spPr>
      </p:pic>
    </p:spTree>
    <p:extLst>
      <p:ext uri="{BB962C8B-B14F-4D97-AF65-F5344CB8AC3E}">
        <p14:creationId xmlns:p14="http://schemas.microsoft.com/office/powerpoint/2010/main" val="16249270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en-US" sz="2800" b="1" dirty="0">
                <a:solidFill>
                  <a:srgbClr val="984806"/>
                </a:solidFill>
                <a:latin typeface="Sakkal Majalla"/>
                <a:ea typeface="Times New Roman"/>
                <a:cs typeface="Arial"/>
              </a:rPr>
              <a:t>-3</a:t>
            </a:r>
            <a:r>
              <a:rPr lang="ar-SA" sz="2800" b="1" dirty="0">
                <a:solidFill>
                  <a:srgbClr val="984806"/>
                </a:solidFill>
                <a:latin typeface="Sakkal Majalla"/>
                <a:ea typeface="Times New Roman"/>
              </a:rPr>
              <a:t>العوامل الأخرى : وهي تتضمن</a:t>
            </a:r>
            <a:r>
              <a:rPr lang="en-US" sz="2800" b="1" dirty="0">
                <a:solidFill>
                  <a:srgbClr val="984806"/>
                </a:solidFill>
                <a:latin typeface="Sakkal Majalla"/>
                <a:ea typeface="Times New Roman"/>
                <a:cs typeface="Arial"/>
              </a:rPr>
              <a:t> :-</a:t>
            </a:r>
            <a:br>
              <a:rPr lang="en-US" sz="2800" b="1" dirty="0">
                <a:solidFill>
                  <a:srgbClr val="984806"/>
                </a:solidFill>
                <a:latin typeface="Sakkal Majalla"/>
                <a:ea typeface="Times New Roman"/>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984806"/>
                </a:solidFill>
                <a:latin typeface="Calibri"/>
                <a:ea typeface="Times New Roman"/>
                <a:cs typeface="Sakkal Majalla"/>
              </a:rPr>
              <a:t>أ- الدوافع</a:t>
            </a:r>
            <a:r>
              <a:rPr lang="en-US" sz="2400" b="1" dirty="0">
                <a:solidFill>
                  <a:srgbClr val="984806"/>
                </a:solidFill>
                <a:latin typeface="Sakkal Majalla"/>
                <a:ea typeface="Times New Roman"/>
                <a:cs typeface="Arial"/>
              </a:rPr>
              <a:t>:</a:t>
            </a:r>
            <a:br>
              <a:rPr lang="en-US" sz="2400" b="1" dirty="0">
                <a:solidFill>
                  <a:srgbClr val="984806"/>
                </a:solidFill>
                <a:latin typeface="Sakkal Majalla"/>
                <a:ea typeface="Times New Roman"/>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984806"/>
                </a:solidFill>
                <a:latin typeface="Calibri"/>
                <a:ea typeface="Times New Roman"/>
                <a:cs typeface="Sakkal Majalla"/>
              </a:rPr>
              <a:t>ب- عامل السيطرة</a:t>
            </a:r>
            <a:r>
              <a:rPr lang="en-US" sz="2400" b="1" dirty="0">
                <a:solidFill>
                  <a:srgbClr val="984806"/>
                </a:solidFill>
                <a:latin typeface="Sakkal Majalla"/>
                <a:ea typeface="Times New Roman"/>
                <a:cs typeface="Arial"/>
              </a:rPr>
              <a:t>:</a:t>
            </a:r>
            <a:br>
              <a:rPr lang="en-US" sz="2400" b="1" dirty="0">
                <a:solidFill>
                  <a:srgbClr val="984806"/>
                </a:solidFill>
                <a:latin typeface="Sakkal Majalla"/>
                <a:ea typeface="Times New Roman"/>
                <a:cs typeface="Arial"/>
              </a:rPr>
            </a:br>
            <a:endParaRPr lang="en-US" sz="1200" dirty="0">
              <a:latin typeface="Calibri"/>
              <a:ea typeface="Calibri"/>
              <a:cs typeface="Arial"/>
            </a:endParaRPr>
          </a:p>
          <a:p>
            <a:pPr algn="r" rtl="1">
              <a:lnSpc>
                <a:spcPct val="115000"/>
              </a:lnSpc>
              <a:spcAft>
                <a:spcPts val="1000"/>
              </a:spcAft>
            </a:pPr>
            <a:r>
              <a:rPr lang="ar-SA" sz="2400" b="1" dirty="0">
                <a:solidFill>
                  <a:srgbClr val="984806"/>
                </a:solidFill>
                <a:latin typeface="Calibri"/>
                <a:ea typeface="Times New Roman"/>
                <a:cs typeface="Sakkal Majalla"/>
              </a:rPr>
              <a:t>ج - عامل التنظيم</a:t>
            </a:r>
            <a:r>
              <a:rPr lang="en-US" sz="2400" b="1" dirty="0">
                <a:solidFill>
                  <a:srgbClr val="984806"/>
                </a:solidFill>
                <a:latin typeface="Sakkal Majalla"/>
                <a:ea typeface="Times New Roman"/>
                <a:cs typeface="Arial"/>
              </a:rPr>
              <a:t>:</a:t>
            </a:r>
            <a:br>
              <a:rPr lang="en-US" sz="2400" b="1" dirty="0">
                <a:solidFill>
                  <a:srgbClr val="984806"/>
                </a:solidFill>
                <a:latin typeface="Sakkal Majalla"/>
                <a:ea typeface="Times New Roman"/>
                <a:cs typeface="Arial"/>
              </a:rPr>
            </a:br>
            <a:endParaRPr lang="en-US" sz="1200" dirty="0">
              <a:effectLst/>
              <a:latin typeface="Calibri"/>
              <a:ea typeface="Calibri"/>
              <a:cs typeface="Aria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337" y="2362200"/>
            <a:ext cx="2771775" cy="1647825"/>
          </a:xfrm>
          <a:prstGeom prst="rect">
            <a:avLst/>
          </a:prstGeom>
        </p:spPr>
      </p:pic>
    </p:spTree>
    <p:extLst>
      <p:ext uri="{BB962C8B-B14F-4D97-AF65-F5344CB8AC3E}">
        <p14:creationId xmlns:p14="http://schemas.microsoft.com/office/powerpoint/2010/main" val="19709260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u="sng" dirty="0">
                <a:solidFill>
                  <a:srgbClr val="984806"/>
                </a:solidFill>
                <a:latin typeface="Sakkal Majalla" pitchFamily="2" charset="-78"/>
                <a:ea typeface="Times New Roman"/>
                <a:cs typeface="Sakkal Majalla" pitchFamily="2" charset="-78"/>
              </a:rPr>
              <a:t>محكات الشخصية السوية</a:t>
            </a:r>
            <a:r>
              <a:rPr lang="en-US" sz="3200" b="1" u="sng" dirty="0">
                <a:solidFill>
                  <a:srgbClr val="984806"/>
                </a:solidFill>
                <a:latin typeface="Sakkal Majalla" pitchFamily="2" charset="-78"/>
                <a:ea typeface="Times New Roman"/>
                <a:cs typeface="Sakkal Majalla" pitchFamily="2" charset="-78"/>
              </a:rPr>
              <a:t>:</a:t>
            </a:r>
            <a:br>
              <a:rPr lang="en-US" sz="3200" b="1" u="sng" dirty="0">
                <a:solidFill>
                  <a:srgbClr val="984806"/>
                </a:solidFill>
                <a:latin typeface="Sakkal Majalla" pitchFamily="2" charset="-78"/>
                <a:ea typeface="Times New Roman"/>
                <a:cs typeface="Sakkal Majalla" pitchFamily="2" charset="-78"/>
              </a:rPr>
            </a:br>
            <a:endParaRPr lang="en-US" sz="1400" dirty="0">
              <a:latin typeface="Sakkal Majalla" pitchFamily="2" charset="-78"/>
              <a:ea typeface="Calibri"/>
              <a:cs typeface="Sakkal Majalla" pitchFamily="2" charset="-78"/>
            </a:endParaRPr>
          </a:p>
          <a:p>
            <a:pPr algn="r" rtl="1">
              <a:lnSpc>
                <a:spcPct val="115000"/>
              </a:lnSpc>
              <a:spcAft>
                <a:spcPts val="1000"/>
              </a:spcAft>
            </a:pPr>
            <a:r>
              <a:rPr lang="en-US" sz="2800" b="1" dirty="0">
                <a:solidFill>
                  <a:srgbClr val="000000"/>
                </a:solidFill>
                <a:latin typeface="Sakkal Majalla" pitchFamily="2" charset="-78"/>
                <a:ea typeface="Times New Roman"/>
                <a:cs typeface="Sakkal Majalla" pitchFamily="2" charset="-78"/>
              </a:rPr>
              <a:t>-</a:t>
            </a:r>
            <a:r>
              <a:rPr lang="ar-SA" sz="2800" b="1" dirty="0">
                <a:solidFill>
                  <a:srgbClr val="000000"/>
                </a:solidFill>
                <a:latin typeface="Sakkal Majalla" pitchFamily="2" charset="-78"/>
                <a:ea typeface="Times New Roman"/>
                <a:cs typeface="Sakkal Majalla" pitchFamily="2" charset="-78"/>
              </a:rPr>
              <a:t>شعور كاف بالأمن</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2-</a:t>
            </a:r>
            <a:r>
              <a:rPr lang="ar-SA" sz="2800" b="1" dirty="0">
                <a:solidFill>
                  <a:srgbClr val="000000"/>
                </a:solidFill>
                <a:latin typeface="Sakkal Majalla" pitchFamily="2" charset="-78"/>
                <a:ea typeface="Times New Roman"/>
                <a:cs typeface="Sakkal Majalla" pitchFamily="2" charset="-78"/>
              </a:rPr>
              <a:t>درجة مقبولة من تقويم الذات أي الاستبصار</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3-</a:t>
            </a:r>
            <a:r>
              <a:rPr lang="ar-SA" sz="2800" b="1" dirty="0">
                <a:solidFill>
                  <a:srgbClr val="000000"/>
                </a:solidFill>
                <a:latin typeface="Sakkal Majalla" pitchFamily="2" charset="-78"/>
                <a:ea typeface="Times New Roman"/>
                <a:cs typeface="Sakkal Majalla" pitchFamily="2" charset="-78"/>
              </a:rPr>
              <a:t>أهداف واقعيه في الحياة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4-</a:t>
            </a:r>
            <a:r>
              <a:rPr lang="ar-SA" sz="2800" b="1" dirty="0">
                <a:solidFill>
                  <a:srgbClr val="000000"/>
                </a:solidFill>
                <a:latin typeface="Sakkal Majalla" pitchFamily="2" charset="-78"/>
                <a:ea typeface="Times New Roman"/>
                <a:cs typeface="Sakkal Majalla" pitchFamily="2" charset="-78"/>
              </a:rPr>
              <a:t>اتصال فعال بالواقع</a:t>
            </a:r>
            <a:r>
              <a:rPr lang="en-US" sz="2800" b="1" dirty="0">
                <a:solidFill>
                  <a:srgbClr val="000000"/>
                </a:solidFill>
                <a:latin typeface="Sakkal Majalla" pitchFamily="2" charset="-78"/>
                <a:ea typeface="Times New Roman"/>
                <a:cs typeface="Sakkal Majalla" pitchFamily="2" charset="-78"/>
              </a:rPr>
              <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5-</a:t>
            </a:r>
            <a:r>
              <a:rPr lang="ar-SA" sz="2800" b="1" dirty="0">
                <a:solidFill>
                  <a:srgbClr val="000000"/>
                </a:solidFill>
                <a:latin typeface="Sakkal Majalla" pitchFamily="2" charset="-78"/>
                <a:ea typeface="Times New Roman"/>
                <a:cs typeface="Sakkal Majalla" pitchFamily="2" charset="-78"/>
              </a:rPr>
              <a:t>تكامل وثبات في الشخصية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6-</a:t>
            </a:r>
            <a:r>
              <a:rPr lang="ar-SA" sz="2800" b="1" dirty="0">
                <a:solidFill>
                  <a:srgbClr val="000000"/>
                </a:solidFill>
                <a:latin typeface="Sakkal Majalla" pitchFamily="2" charset="-78"/>
                <a:ea typeface="Times New Roman"/>
                <a:cs typeface="Sakkal Majalla" pitchFamily="2" charset="-78"/>
              </a:rPr>
              <a:t>القدرة على التعلم من الخبرة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7-</a:t>
            </a:r>
            <a:r>
              <a:rPr lang="ar-SA" sz="2800" b="1" dirty="0">
                <a:solidFill>
                  <a:srgbClr val="000000"/>
                </a:solidFill>
                <a:latin typeface="Sakkal Majalla" pitchFamily="2" charset="-78"/>
                <a:ea typeface="Times New Roman"/>
                <a:cs typeface="Sakkal Majalla" pitchFamily="2" charset="-78"/>
              </a:rPr>
              <a:t>انفعاليه معقولة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en-US" sz="2800" b="1" dirty="0">
                <a:solidFill>
                  <a:srgbClr val="000000"/>
                </a:solidFill>
                <a:latin typeface="Sakkal Majalla" pitchFamily="2" charset="-78"/>
                <a:ea typeface="Times New Roman"/>
                <a:cs typeface="Sakkal Majalla" pitchFamily="2" charset="-78"/>
              </a:rPr>
              <a:t>8-</a:t>
            </a:r>
            <a:r>
              <a:rPr lang="ar-SA" sz="2800" b="1" dirty="0">
                <a:solidFill>
                  <a:srgbClr val="000000"/>
                </a:solidFill>
                <a:latin typeface="Sakkal Majalla" pitchFamily="2" charset="-78"/>
                <a:ea typeface="Times New Roman"/>
                <a:cs typeface="Sakkal Majalla" pitchFamily="2" charset="-78"/>
              </a:rPr>
              <a:t>القدرة على إشباع حاجات الجماعة </a:t>
            </a:r>
            <a:endParaRPr lang="en-US" sz="1400" dirty="0">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19709260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962399" y="36286"/>
            <a:ext cx="51997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u="sng" dirty="0">
                <a:solidFill>
                  <a:srgbClr val="984806"/>
                </a:solidFill>
                <a:latin typeface="Sakkal Majalla" pitchFamily="2" charset="-78"/>
                <a:ea typeface="Times New Roman"/>
                <a:cs typeface="Sakkal Majalla" pitchFamily="2" charset="-78"/>
              </a:rPr>
              <a:t>معايير لتمييز الشخصية السوية عن الشخصية غير السوية :</a:t>
            </a:r>
          </a:p>
          <a:p>
            <a:pPr algn="r" rtl="1">
              <a:lnSpc>
                <a:spcPct val="115000"/>
              </a:lnSpc>
              <a:spcAft>
                <a:spcPts val="1000"/>
              </a:spcAft>
            </a:pPr>
            <a:endParaRPr lang="ar-SA" sz="2400" b="1" u="sng" dirty="0">
              <a:solidFill>
                <a:srgbClr val="984806"/>
              </a:solidFill>
              <a:latin typeface="Sakkal Majalla" pitchFamily="2" charset="-78"/>
              <a:ea typeface="Times New Roman"/>
              <a:cs typeface="Sakkal Majalla" pitchFamily="2" charset="-78"/>
            </a:endParaRP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أولا: المعيار الإحصائي:</a:t>
            </a:r>
          </a:p>
          <a:p>
            <a:pPr algn="r" rtl="1">
              <a:lnSpc>
                <a:spcPct val="115000"/>
              </a:lnSpc>
              <a:spcAft>
                <a:spcPts val="1000"/>
              </a:spcAft>
            </a:pPr>
            <a:endParaRPr lang="ar-SA" sz="2400" b="1" dirty="0">
              <a:solidFill>
                <a:schemeClr val="tx1"/>
              </a:solidFill>
              <a:latin typeface="Sakkal Majalla" pitchFamily="2" charset="-78"/>
              <a:ea typeface="Times New Roman"/>
              <a:cs typeface="Sakkal Majalla" pitchFamily="2" charset="-78"/>
            </a:endParaRP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ثانيا: المعيار القيمي :</a:t>
            </a:r>
          </a:p>
          <a:p>
            <a:pPr algn="r" rtl="1">
              <a:lnSpc>
                <a:spcPct val="115000"/>
              </a:lnSpc>
              <a:spcAft>
                <a:spcPts val="1000"/>
              </a:spcAft>
            </a:pPr>
            <a:endParaRPr lang="ar-SA" sz="2400" b="1" dirty="0">
              <a:solidFill>
                <a:schemeClr val="tx1"/>
              </a:solidFill>
              <a:latin typeface="Sakkal Majalla" pitchFamily="2" charset="-78"/>
              <a:ea typeface="Times New Roman"/>
              <a:cs typeface="Sakkal Majalla" pitchFamily="2" charset="-78"/>
            </a:endParaRP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ثالثا: المعيار الذاتي( الظاهري):</a:t>
            </a:r>
          </a:p>
          <a:p>
            <a:pPr algn="r" rtl="1">
              <a:lnSpc>
                <a:spcPct val="115000"/>
              </a:lnSpc>
              <a:spcAft>
                <a:spcPts val="1000"/>
              </a:spcAft>
            </a:pPr>
            <a:endParaRPr lang="ar-SA" sz="2400" b="1" dirty="0">
              <a:solidFill>
                <a:schemeClr val="tx1"/>
              </a:solidFill>
              <a:latin typeface="Sakkal Majalla" pitchFamily="2" charset="-78"/>
              <a:ea typeface="Times New Roman"/>
              <a:cs typeface="Sakkal Majalla" pitchFamily="2" charset="-78"/>
            </a:endParaRPr>
          </a:p>
          <a:p>
            <a:pPr algn="r" rtl="1">
              <a:lnSpc>
                <a:spcPct val="115000"/>
              </a:lnSpc>
              <a:spcAft>
                <a:spcPts val="1000"/>
              </a:spcAft>
            </a:pPr>
            <a:r>
              <a:rPr lang="ar-SA" sz="2400" b="1" dirty="0">
                <a:solidFill>
                  <a:schemeClr val="tx1"/>
                </a:solidFill>
                <a:latin typeface="Sakkal Majalla" pitchFamily="2" charset="-78"/>
                <a:ea typeface="Times New Roman"/>
                <a:cs typeface="Sakkal Majalla" pitchFamily="2" charset="-78"/>
              </a:rPr>
              <a:t>رابعا: المعيار الإكلينيكي:</a:t>
            </a:r>
          </a:p>
          <a:p>
            <a:pPr algn="r" rtl="1">
              <a:lnSpc>
                <a:spcPct val="115000"/>
              </a:lnSpc>
              <a:spcAft>
                <a:spcPts val="1000"/>
              </a:spcAft>
            </a:pPr>
            <a:endParaRPr lang="ar-SA" sz="2400" b="1" u="sng" dirty="0">
              <a:solidFill>
                <a:srgbClr val="984806"/>
              </a:solidFill>
              <a:latin typeface="Sakkal Majalla" pitchFamily="2" charset="-78"/>
              <a:ea typeface="Times New Roman"/>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2140857"/>
            <a:ext cx="3480435" cy="1657350"/>
          </a:xfrm>
          <a:prstGeom prst="rect">
            <a:avLst/>
          </a:prstGeom>
        </p:spPr>
      </p:pic>
    </p:spTree>
    <p:extLst>
      <p:ext uri="{BB962C8B-B14F-4D97-AF65-F5344CB8AC3E}">
        <p14:creationId xmlns:p14="http://schemas.microsoft.com/office/powerpoint/2010/main" val="80399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984806"/>
                </a:solidFill>
                <a:ea typeface="Times New Roman"/>
                <a:cs typeface="Sakkal Majalla"/>
              </a:rPr>
              <a:t>مفهوم الحاجات الانسانية</a:t>
            </a:r>
            <a:r>
              <a:rPr lang="en-US" sz="2800" b="1" dirty="0">
                <a:solidFill>
                  <a:srgbClr val="984806"/>
                </a:solidFill>
                <a:latin typeface="Sakkal Majalla"/>
                <a:ea typeface="Times New Roman"/>
              </a:rPr>
              <a:t>:</a:t>
            </a:r>
            <a:br>
              <a:rPr lang="en-US" sz="2800" b="1" dirty="0">
                <a:solidFill>
                  <a:srgbClr val="984806"/>
                </a:solidFill>
                <a:latin typeface="Sakkal Majalla"/>
                <a:ea typeface="Times New Roman"/>
              </a:rPr>
            </a:br>
            <a:r>
              <a:rPr lang="ar-SA" sz="2800" b="1" dirty="0">
                <a:solidFill>
                  <a:srgbClr val="000000"/>
                </a:solidFill>
                <a:ea typeface="Times New Roman"/>
                <a:cs typeface="Sakkal Majalla"/>
              </a:rPr>
              <a:t>إن استمرار حياة الإنسان تقوم في جوهرها على اعتماد على بيئته في إشباع</a:t>
            </a:r>
            <a:r>
              <a:rPr lang="en-US" sz="2800" b="1" dirty="0">
                <a:solidFill>
                  <a:srgbClr val="000000"/>
                </a:solidFill>
                <a:latin typeface="Sakkal Majalla"/>
                <a:ea typeface="Times New Roman"/>
              </a:rPr>
              <a:t/>
            </a:r>
            <a:br>
              <a:rPr lang="en-US" sz="2800" b="1" dirty="0">
                <a:solidFill>
                  <a:srgbClr val="000000"/>
                </a:solidFill>
                <a:latin typeface="Sakkal Majalla"/>
                <a:ea typeface="Times New Roman"/>
              </a:rPr>
            </a:br>
            <a:r>
              <a:rPr lang="ar-SA" sz="2800" b="1" dirty="0">
                <a:solidFill>
                  <a:srgbClr val="000000"/>
                </a:solidFill>
                <a:ea typeface="Times New Roman"/>
                <a:cs typeface="Sakkal Majalla"/>
              </a:rPr>
              <a:t>حاجاته المختلفة الفسيولوجية والسيكولوجية ولا يستطيع أن ينمو نموا سليما دون إشباعها</a:t>
            </a:r>
            <a:endParaRPr lang="en-US" sz="1400" dirty="0">
              <a:solidFill>
                <a:prstClr val="white"/>
              </a:solidFill>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803997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447143" y="36286"/>
            <a:ext cx="5715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000000"/>
                </a:solidFill>
                <a:latin typeface="Calibri"/>
                <a:ea typeface="Times New Roman"/>
                <a:cs typeface="Sakkal Majalla"/>
              </a:rPr>
              <a:t>هناك أكثر من تصنيف لحاجات الإنسان الأساسية. ومن أهمها التصنيف الآتي</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-1 </a:t>
            </a:r>
            <a:r>
              <a:rPr lang="ar-SA" sz="2800" b="1" dirty="0">
                <a:solidFill>
                  <a:srgbClr val="984806"/>
                </a:solidFill>
                <a:latin typeface="Calibri"/>
                <a:ea typeface="Times New Roman"/>
                <a:cs typeface="Sakkal Majalla"/>
              </a:rPr>
              <a:t>حاجات نفسيه:</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-2</a:t>
            </a:r>
            <a:r>
              <a:rPr lang="ar-SA" sz="2800" b="1" dirty="0">
                <a:solidFill>
                  <a:srgbClr val="984806"/>
                </a:solidFill>
                <a:latin typeface="Calibri"/>
                <a:ea typeface="Times New Roman"/>
                <a:cs typeface="Sakkal Majalla"/>
              </a:rPr>
              <a:t>الحاجات البيولوجية أو الصحية:</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-3 </a:t>
            </a:r>
            <a:r>
              <a:rPr lang="ar-SA" sz="2800" b="1" dirty="0">
                <a:solidFill>
                  <a:srgbClr val="984806"/>
                </a:solidFill>
                <a:latin typeface="Calibri"/>
                <a:ea typeface="Times New Roman"/>
                <a:cs typeface="Sakkal Majalla"/>
              </a:rPr>
              <a:t>الحاجات الاقتصادية: </a:t>
            </a:r>
            <a:endParaRPr lang="en-US" sz="1400" dirty="0">
              <a:latin typeface="Calibri"/>
              <a:ea typeface="Calibri"/>
              <a:cs typeface="Arial"/>
            </a:endParaRPr>
          </a:p>
          <a:p>
            <a:pPr algn="r" rtl="1">
              <a:lnSpc>
                <a:spcPct val="150000"/>
              </a:lnSpc>
              <a:spcAft>
                <a:spcPts val="0"/>
              </a:spcAft>
            </a:pPr>
            <a:r>
              <a:rPr lang="en-US" sz="2800" b="1" dirty="0">
                <a:solidFill>
                  <a:srgbClr val="984806"/>
                </a:solidFill>
                <a:latin typeface="Sakkal Majalla"/>
                <a:ea typeface="Times New Roman"/>
                <a:cs typeface="Arial"/>
              </a:rPr>
              <a:t>4 </a:t>
            </a:r>
            <a:r>
              <a:rPr lang="ar-SA" sz="2800" b="1" dirty="0">
                <a:solidFill>
                  <a:srgbClr val="984806"/>
                </a:solidFill>
                <a:latin typeface="Calibri"/>
                <a:ea typeface="Times New Roman"/>
                <a:cs typeface="Sakkal Majalla"/>
              </a:rPr>
              <a:t>الحاجات الاجتماعية:</a:t>
            </a:r>
            <a:endParaRPr lang="en-US" sz="1400" dirty="0">
              <a:effectLst/>
              <a:latin typeface="Calibri"/>
              <a:ea typeface="Calibri"/>
              <a:cs typeface="Arial"/>
            </a:endParaRPr>
          </a:p>
        </p:txBody>
      </p:sp>
    </p:spTree>
    <p:extLst>
      <p:ext uri="{BB962C8B-B14F-4D97-AF65-F5344CB8AC3E}">
        <p14:creationId xmlns:p14="http://schemas.microsoft.com/office/powerpoint/2010/main" val="33280286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36286"/>
            <a:ext cx="91621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50000"/>
              </a:lnSpc>
              <a:spcAft>
                <a:spcPts val="0"/>
              </a:spcAft>
            </a:pPr>
            <a:r>
              <a:rPr lang="ar-SA" sz="2800" b="1" dirty="0">
                <a:solidFill>
                  <a:srgbClr val="984806"/>
                </a:solidFill>
                <a:latin typeface="Sakkal Majalla" pitchFamily="2" charset="-78"/>
                <a:ea typeface="Times New Roman"/>
                <a:cs typeface="Sakkal Majalla" pitchFamily="2" charset="-78"/>
              </a:rPr>
              <a:t>وتختلف الحاجات وفقا لعدة معايير</a:t>
            </a:r>
            <a:r>
              <a:rPr lang="en-US" sz="2800" b="1" dirty="0">
                <a:solidFill>
                  <a:srgbClr val="984806"/>
                </a:solidFill>
                <a:latin typeface="Sakkal Majalla" pitchFamily="2" charset="-78"/>
                <a:ea typeface="Times New Roman"/>
                <a:cs typeface="Sakkal Majalla" pitchFamily="2" charset="-78"/>
              </a:rPr>
              <a:t>:</a:t>
            </a:r>
            <a:br>
              <a:rPr lang="en-US" sz="2800" b="1" dirty="0">
                <a:solidFill>
                  <a:srgbClr val="984806"/>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فمن حيث نطاق الحاجة أو المتأثرين بها</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984806"/>
                </a:solidFill>
                <a:latin typeface="Sakkal Majalla" pitchFamily="2" charset="-78"/>
                <a:ea typeface="Times New Roman"/>
                <a:cs typeface="Sakkal Majalla" pitchFamily="2" charset="-78"/>
              </a:rPr>
              <a:t>تقسم إلى : </a:t>
            </a:r>
            <a:endParaRPr lang="en-US" sz="1400" dirty="0">
              <a:latin typeface="Sakkal Majalla" pitchFamily="2" charset="-78"/>
              <a:ea typeface="Calibri"/>
              <a:cs typeface="Sakkal Majalla" pitchFamily="2" charset="-78"/>
            </a:endParaRPr>
          </a:p>
          <a:p>
            <a:pPr algn="r" rtl="1">
              <a:lnSpc>
                <a:spcPct val="150000"/>
              </a:lnSpc>
              <a:spcAft>
                <a:spcPts val="0"/>
              </a:spcAft>
            </a:pPr>
            <a:r>
              <a:rPr lang="ar-SA" sz="2800" b="1" dirty="0">
                <a:solidFill>
                  <a:srgbClr val="000000"/>
                </a:solidFill>
                <a:latin typeface="Sakkal Majalla" pitchFamily="2" charset="-78"/>
                <a:ea typeface="Times New Roman"/>
                <a:cs typeface="Sakkal Majalla" pitchFamily="2" charset="-78"/>
              </a:rPr>
              <a:t>حاجات فردية – حاجات جماعية- حاجات مجتمعية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ومن حيث طبيعة الحاجة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984806"/>
                </a:solidFill>
                <a:latin typeface="Sakkal Majalla" pitchFamily="2" charset="-78"/>
                <a:ea typeface="Times New Roman"/>
                <a:cs typeface="Sakkal Majalla" pitchFamily="2" charset="-78"/>
              </a:rPr>
              <a:t>تقسم إلى</a:t>
            </a:r>
            <a:endParaRPr lang="en-US" sz="1400" dirty="0">
              <a:latin typeface="Sakkal Majalla" pitchFamily="2" charset="-78"/>
              <a:ea typeface="Calibri"/>
              <a:cs typeface="Sakkal Majalla" pitchFamily="2" charset="-78"/>
            </a:endParaRPr>
          </a:p>
          <a:p>
            <a:pPr algn="r" rtl="1">
              <a:lnSpc>
                <a:spcPct val="150000"/>
              </a:lnSpc>
              <a:spcAft>
                <a:spcPts val="0"/>
              </a:spcAft>
            </a:pPr>
            <a:r>
              <a:rPr lang="ar-SA" sz="2800" b="1" dirty="0">
                <a:solidFill>
                  <a:srgbClr val="000000"/>
                </a:solidFill>
                <a:latin typeface="Sakkal Majalla" pitchFamily="2" charset="-78"/>
                <a:ea typeface="Times New Roman"/>
                <a:cs typeface="Sakkal Majalla" pitchFamily="2" charset="-78"/>
              </a:rPr>
              <a:t> حاجات مشبعة تماما- حاجات مشبعة جزئيا- حاجات غيرمشبعة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000000"/>
                </a:solidFill>
                <a:latin typeface="Sakkal Majalla" pitchFamily="2" charset="-78"/>
                <a:ea typeface="Times New Roman"/>
                <a:cs typeface="Sakkal Majalla" pitchFamily="2" charset="-78"/>
              </a:rPr>
              <a:t>ومن حيث أهمية الحاجة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r>
              <a:rPr lang="ar-SA" sz="2800" b="1" dirty="0">
                <a:solidFill>
                  <a:srgbClr val="984806"/>
                </a:solidFill>
                <a:latin typeface="Sakkal Majalla" pitchFamily="2" charset="-78"/>
                <a:ea typeface="Times New Roman"/>
                <a:cs typeface="Sakkal Majalla" pitchFamily="2" charset="-78"/>
              </a:rPr>
              <a:t>تقسم إلى: </a:t>
            </a:r>
            <a:endParaRPr lang="en-US" sz="1400" dirty="0">
              <a:latin typeface="Sakkal Majalla" pitchFamily="2" charset="-78"/>
              <a:ea typeface="Calibri"/>
              <a:cs typeface="Sakkal Majalla" pitchFamily="2" charset="-78"/>
            </a:endParaRPr>
          </a:p>
          <a:p>
            <a:pPr algn="r" rtl="1"/>
            <a:r>
              <a:rPr lang="ar-SA" sz="2800" b="1" dirty="0">
                <a:solidFill>
                  <a:srgbClr val="000000"/>
                </a:solidFill>
                <a:latin typeface="Sakkal Majalla" pitchFamily="2" charset="-78"/>
                <a:ea typeface="Times New Roman"/>
                <a:cs typeface="Sakkal Majalla" pitchFamily="2" charset="-78"/>
              </a:rPr>
              <a:t>حاجات أساسية- حاجات ثانوية</a:t>
            </a:r>
            <a:r>
              <a:rPr lang="en-US" sz="2800" b="1" dirty="0">
                <a:solidFill>
                  <a:srgbClr val="000000"/>
                </a:solidFill>
                <a:latin typeface="Sakkal Majalla" pitchFamily="2" charset="-78"/>
                <a:ea typeface="Times New Roman"/>
                <a:cs typeface="Sakkal Majalla" pitchFamily="2" charset="-78"/>
              </a:rPr>
              <a:t>.</a:t>
            </a:r>
            <a:br>
              <a:rPr lang="en-US" sz="2800" b="1" dirty="0">
                <a:solidFill>
                  <a:srgbClr val="000000"/>
                </a:solidFill>
                <a:latin typeface="Sakkal Majalla" pitchFamily="2" charset="-78"/>
                <a:ea typeface="Times New Roman"/>
                <a:cs typeface="Sakkal Majalla" pitchFamily="2" charset="-78"/>
              </a:rPr>
            </a:br>
            <a:endParaRPr lang="en-US" sz="1200" dirty="0">
              <a:solidFill>
                <a:srgbClr val="000000"/>
              </a:solidFill>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19709260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36286"/>
            <a:ext cx="91621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rgbClr val="984806"/>
                </a:solidFill>
                <a:latin typeface="Calibri"/>
                <a:ea typeface="Times New Roman"/>
                <a:cs typeface="Sakkal Majalla"/>
              </a:rPr>
              <a:t>مفهوم المشكلات الاجتماعية</a:t>
            </a:r>
            <a:r>
              <a:rPr lang="en-US" sz="3200" b="1" dirty="0">
                <a:solidFill>
                  <a:srgbClr val="984806"/>
                </a:solidFill>
                <a:latin typeface="Sakkal Majalla"/>
                <a:ea typeface="Times New Roman"/>
                <a:cs typeface="Arial"/>
              </a:rPr>
              <a:t> :</a:t>
            </a:r>
            <a:br>
              <a:rPr lang="en-US" sz="3200" b="1" dirty="0">
                <a:solidFill>
                  <a:srgbClr val="984806"/>
                </a:solidFill>
                <a:latin typeface="Sakkal Majalla"/>
                <a:ea typeface="Times New Roman"/>
                <a:cs typeface="Arial"/>
              </a:rPr>
            </a:br>
            <a:r>
              <a:rPr lang="ar-SA" sz="2800" b="1" dirty="0">
                <a:solidFill>
                  <a:srgbClr val="000000"/>
                </a:solidFill>
                <a:latin typeface="Calibri"/>
                <a:ea typeface="Times New Roman"/>
                <a:cs typeface="Sakkal Majalla"/>
              </a:rPr>
              <a:t>تعرف المشكلة الاجتماعية على أنها « معوق أو شيء ضار وظيفيا وبنائيا وتقف حائلا أمام اشباع الاحتياجات الانسانية</a:t>
            </a:r>
            <a:r>
              <a:rPr lang="en-US" sz="2800" b="1" dirty="0">
                <a:solidFill>
                  <a:srgbClr val="000000"/>
                </a:solidFill>
                <a:latin typeface="Sakkal Majalla"/>
                <a:ea typeface="Times New Roman"/>
                <a:cs typeface="Arial"/>
              </a:rPr>
              <a:t>»</a:t>
            </a:r>
            <a:br>
              <a:rPr lang="en-US" sz="2800" b="1" dirty="0">
                <a:solidFill>
                  <a:srgbClr val="000000"/>
                </a:solidFill>
                <a:latin typeface="Sakkal Majalla"/>
                <a:ea typeface="Times New Roman"/>
                <a:cs typeface="Arial"/>
              </a:rPr>
            </a:br>
            <a:r>
              <a:rPr lang="ar-SA" sz="2800" b="1" dirty="0">
                <a:solidFill>
                  <a:srgbClr val="000000"/>
                </a:solidFill>
                <a:latin typeface="Calibri"/>
                <a:ea typeface="Times New Roman"/>
                <a:cs typeface="Sakkal Majalla"/>
              </a:rPr>
              <a:t>ويمكن تصنيف العوامل المؤثرة في المشكلات الاجتماعية كما يلي</a:t>
            </a:r>
            <a:r>
              <a:rPr lang="en-US" sz="2800" b="1" dirty="0">
                <a:solidFill>
                  <a:srgbClr val="000000"/>
                </a:solidFill>
                <a:latin typeface="Sakkal Majalla"/>
                <a:ea typeface="Times New Roman"/>
                <a:cs typeface="Arial"/>
              </a:rPr>
              <a:t>:</a:t>
            </a:r>
            <a:br>
              <a:rPr lang="en-US" sz="2800" b="1" dirty="0">
                <a:solidFill>
                  <a:srgbClr val="000000"/>
                </a:solidFill>
                <a:latin typeface="Sakkal Majalla"/>
                <a:ea typeface="Times New Roman"/>
                <a:cs typeface="Arial"/>
              </a:rPr>
            </a:br>
            <a:endParaRPr lang="en-US" sz="1400" dirty="0">
              <a:latin typeface="Calibri"/>
              <a:ea typeface="Calibri"/>
              <a:cs typeface="Arial"/>
            </a:endParaRPr>
          </a:p>
          <a:p>
            <a:pPr algn="r" rtl="1">
              <a:lnSpc>
                <a:spcPct val="150000"/>
              </a:lnSpc>
              <a:spcAft>
                <a:spcPts val="0"/>
              </a:spcAft>
            </a:pPr>
            <a:r>
              <a:rPr lang="ar-SA" sz="2800" b="1" dirty="0">
                <a:solidFill>
                  <a:srgbClr val="984806"/>
                </a:solidFill>
                <a:latin typeface="Calibri"/>
                <a:ea typeface="Times New Roman"/>
                <a:cs typeface="Sakkal Majalla"/>
              </a:rPr>
              <a:t>عوامل ذاتية: </a:t>
            </a:r>
            <a:endParaRPr lang="en-US" sz="1400" dirty="0">
              <a:latin typeface="Calibri"/>
              <a:ea typeface="Calibri"/>
              <a:cs typeface="Arial"/>
            </a:endParaRPr>
          </a:p>
          <a:p>
            <a:pPr algn="r" rtl="1">
              <a:lnSpc>
                <a:spcPct val="150000"/>
              </a:lnSpc>
              <a:spcAft>
                <a:spcPts val="0"/>
              </a:spcAft>
            </a:pPr>
            <a:r>
              <a:rPr lang="ar-SA" sz="2800" b="1" dirty="0">
                <a:solidFill>
                  <a:srgbClr val="984806"/>
                </a:solidFill>
                <a:latin typeface="Calibri"/>
                <a:ea typeface="Times New Roman"/>
                <a:cs typeface="Sakkal Majalla"/>
              </a:rPr>
              <a:t>عوامل أسرية: </a:t>
            </a:r>
            <a:endParaRPr lang="en-US" sz="1400" dirty="0">
              <a:latin typeface="Calibri"/>
              <a:ea typeface="Calibri"/>
              <a:cs typeface="Arial"/>
            </a:endParaRPr>
          </a:p>
          <a:p>
            <a:pPr algn="r" rtl="1">
              <a:lnSpc>
                <a:spcPct val="150000"/>
              </a:lnSpc>
              <a:spcAft>
                <a:spcPts val="0"/>
              </a:spcAft>
            </a:pPr>
            <a:r>
              <a:rPr lang="ar-SA" sz="2800" b="1" dirty="0">
                <a:solidFill>
                  <a:srgbClr val="984806"/>
                </a:solidFill>
                <a:latin typeface="Calibri"/>
                <a:ea typeface="Times New Roman"/>
                <a:cs typeface="Sakkal Majalla"/>
              </a:rPr>
              <a:t>عوامل بيئية: </a:t>
            </a:r>
            <a:endParaRPr lang="en-US" sz="1400" dirty="0">
              <a:latin typeface="Calibri"/>
              <a:ea typeface="Calibri"/>
              <a:cs typeface="Arial"/>
            </a:endParaRPr>
          </a:p>
          <a:p>
            <a:pPr algn="r" rtl="1">
              <a:lnSpc>
                <a:spcPct val="150000"/>
              </a:lnSpc>
              <a:spcAft>
                <a:spcPts val="0"/>
              </a:spcAft>
            </a:pPr>
            <a:r>
              <a:rPr lang="ar-SA" sz="2800" b="1" dirty="0">
                <a:solidFill>
                  <a:srgbClr val="984806"/>
                </a:solidFill>
                <a:latin typeface="Calibri"/>
                <a:ea typeface="Times New Roman"/>
                <a:cs typeface="Sakkal Majalla"/>
              </a:rPr>
              <a:t>عوامل اجتماعية:</a:t>
            </a:r>
            <a:endParaRPr lang="en-US" sz="1400" dirty="0">
              <a:effectLst/>
              <a:latin typeface="Calibri"/>
              <a:ea typeface="Calibri"/>
              <a:cs typeface="Arial"/>
            </a:endParaRPr>
          </a:p>
        </p:txBody>
      </p:sp>
    </p:spTree>
    <p:extLst>
      <p:ext uri="{BB962C8B-B14F-4D97-AF65-F5344CB8AC3E}">
        <p14:creationId xmlns:p14="http://schemas.microsoft.com/office/powerpoint/2010/main" val="19064040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36286"/>
            <a:ext cx="91621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984806"/>
                </a:solidFill>
                <a:latin typeface="Calibri"/>
                <a:ea typeface="Times New Roman"/>
                <a:cs typeface="Sakkal Majalla"/>
              </a:rPr>
              <a:t>مفهوم التوافق</a:t>
            </a:r>
            <a:r>
              <a:rPr lang="en-US" sz="2800" b="1" dirty="0">
                <a:solidFill>
                  <a:srgbClr val="984806"/>
                </a:solidFill>
                <a:latin typeface="Sakkal Majalla"/>
                <a:ea typeface="Times New Roman"/>
                <a:cs typeface="Arial"/>
              </a:rPr>
              <a:t>:</a:t>
            </a:r>
            <a:br>
              <a:rPr lang="en-US" sz="28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2800" b="1" dirty="0">
                <a:solidFill>
                  <a:srgbClr val="000000"/>
                </a:solidFill>
                <a:latin typeface="Calibri"/>
                <a:ea typeface="Times New Roman"/>
                <a:cs typeface="Sakkal Majalla"/>
              </a:rPr>
              <a:t>يعرف التوافق باعتباره «الشعور النسبي بالرضا والاشباع الناتج عن الحلول الناجمة لصراعات الفرد في محاولته للتوفيق بين رغباته وظروفه المحيطة</a:t>
            </a:r>
            <a:r>
              <a:rPr lang="en-US" sz="2800" b="1" dirty="0">
                <a:solidFill>
                  <a:srgbClr val="000000"/>
                </a:solidFill>
                <a:latin typeface="Sakkal Majalla"/>
                <a:ea typeface="Times New Roman"/>
                <a:cs typeface="Arial"/>
              </a:rPr>
              <a:t>».</a:t>
            </a:r>
            <a:br>
              <a:rPr lang="en-US" sz="2800" b="1" dirty="0">
                <a:solidFill>
                  <a:srgbClr val="000000"/>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ar-SA" sz="2800" b="1" dirty="0">
                <a:solidFill>
                  <a:srgbClr val="984806"/>
                </a:solidFill>
                <a:latin typeface="Calibri"/>
                <a:ea typeface="Times New Roman"/>
                <a:cs typeface="Sakkal Majalla"/>
              </a:rPr>
              <a:t>أنواع التوافق</a:t>
            </a:r>
            <a:r>
              <a:rPr lang="en-US" sz="2800" b="1" dirty="0">
                <a:solidFill>
                  <a:srgbClr val="984806"/>
                </a:solidFill>
                <a:latin typeface="Sakkal Majalla"/>
                <a:ea typeface="Times New Roman"/>
                <a:cs typeface="Arial"/>
              </a:rPr>
              <a:t>:</a:t>
            </a:r>
            <a:br>
              <a:rPr lang="en-US" sz="28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en-US" sz="2800" b="1" dirty="0">
                <a:solidFill>
                  <a:srgbClr val="984806"/>
                </a:solidFill>
                <a:latin typeface="Sakkal Majalla"/>
                <a:ea typeface="Times New Roman"/>
                <a:cs typeface="Arial"/>
              </a:rPr>
              <a:t>1- </a:t>
            </a:r>
            <a:r>
              <a:rPr lang="ar-SA" sz="2800" b="1" dirty="0">
                <a:solidFill>
                  <a:srgbClr val="984806"/>
                </a:solidFill>
                <a:latin typeface="Calibri"/>
                <a:ea typeface="Times New Roman"/>
                <a:cs typeface="Sakkal Majalla"/>
              </a:rPr>
              <a:t>التوافق الاجتماعي</a:t>
            </a:r>
            <a:r>
              <a:rPr lang="en-US" sz="2800" b="1" dirty="0">
                <a:solidFill>
                  <a:srgbClr val="984806"/>
                </a:solidFill>
                <a:latin typeface="Sakkal Majalla"/>
                <a:ea typeface="Times New Roman"/>
                <a:cs typeface="Arial"/>
              </a:rPr>
              <a:t>:</a:t>
            </a:r>
            <a:br>
              <a:rPr lang="en-US" sz="28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en-US" sz="2800" b="1" dirty="0">
                <a:solidFill>
                  <a:srgbClr val="984806"/>
                </a:solidFill>
                <a:latin typeface="Sakkal Majalla"/>
                <a:ea typeface="Times New Roman"/>
                <a:cs typeface="Arial"/>
              </a:rPr>
              <a:t>2- </a:t>
            </a:r>
            <a:r>
              <a:rPr lang="ar-SA" sz="2800" b="1" dirty="0">
                <a:solidFill>
                  <a:srgbClr val="984806"/>
                </a:solidFill>
                <a:latin typeface="Calibri"/>
                <a:ea typeface="Times New Roman"/>
                <a:cs typeface="Sakkal Majalla"/>
              </a:rPr>
              <a:t>التوافق البيولوجي</a:t>
            </a:r>
            <a:r>
              <a:rPr lang="en-US" sz="2800" b="1" dirty="0">
                <a:solidFill>
                  <a:srgbClr val="984806"/>
                </a:solidFill>
                <a:latin typeface="Sakkal Majalla"/>
                <a:ea typeface="Times New Roman"/>
                <a:cs typeface="Arial"/>
              </a:rPr>
              <a:t>: </a:t>
            </a:r>
            <a:br>
              <a:rPr lang="en-US" sz="2800" b="1" dirty="0">
                <a:solidFill>
                  <a:srgbClr val="984806"/>
                </a:solidFill>
                <a:latin typeface="Sakkal Majalla"/>
                <a:ea typeface="Times New Roman"/>
                <a:cs typeface="Arial"/>
              </a:rPr>
            </a:br>
            <a:endParaRPr lang="en-US" sz="1400" dirty="0">
              <a:latin typeface="Calibri"/>
              <a:ea typeface="Calibri"/>
              <a:cs typeface="Arial"/>
            </a:endParaRPr>
          </a:p>
          <a:p>
            <a:pPr algn="r" rtl="1">
              <a:lnSpc>
                <a:spcPct val="115000"/>
              </a:lnSpc>
              <a:spcAft>
                <a:spcPts val="1000"/>
              </a:spcAft>
            </a:pPr>
            <a:r>
              <a:rPr lang="en-US" sz="2800" b="1" dirty="0">
                <a:solidFill>
                  <a:srgbClr val="984806"/>
                </a:solidFill>
                <a:latin typeface="Sakkal Majalla"/>
                <a:ea typeface="Times New Roman"/>
                <a:cs typeface="Arial"/>
              </a:rPr>
              <a:t>3- </a:t>
            </a:r>
            <a:r>
              <a:rPr lang="ar-SA" sz="2800" b="1" dirty="0">
                <a:solidFill>
                  <a:srgbClr val="984806"/>
                </a:solidFill>
                <a:latin typeface="Calibri"/>
                <a:ea typeface="Times New Roman"/>
                <a:cs typeface="Sakkal Majalla"/>
              </a:rPr>
              <a:t>التوافق النفسي</a:t>
            </a:r>
            <a:r>
              <a:rPr lang="en-US" sz="2800" b="1" dirty="0">
                <a:solidFill>
                  <a:srgbClr val="984806"/>
                </a:solidFill>
                <a:latin typeface="Sakkal Majalla"/>
                <a:ea typeface="Times New Roman"/>
                <a:cs typeface="Arial"/>
              </a:rPr>
              <a:t>: </a:t>
            </a:r>
            <a:br>
              <a:rPr lang="en-US" sz="2800" b="1" dirty="0">
                <a:solidFill>
                  <a:srgbClr val="984806"/>
                </a:solidFill>
                <a:latin typeface="Sakkal Majalla"/>
                <a:ea typeface="Times New Roman"/>
                <a:cs typeface="Arial"/>
              </a:rPr>
            </a:br>
            <a:endParaRPr lang="en-US" sz="1400" dirty="0">
              <a:effectLst/>
              <a:latin typeface="Calibri"/>
              <a:ea typeface="Calibri"/>
              <a:cs typeface="Arial"/>
            </a:endParaRPr>
          </a:p>
        </p:txBody>
      </p:sp>
    </p:spTree>
    <p:extLst>
      <p:ext uri="{BB962C8B-B14F-4D97-AF65-F5344CB8AC3E}">
        <p14:creationId xmlns:p14="http://schemas.microsoft.com/office/powerpoint/2010/main" val="190640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990600" y="381000"/>
            <a:ext cx="7086600" cy="9144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a:t>
            </a:r>
            <a:r>
              <a:rPr lang="ar-SA" sz="44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لعرضها</a:t>
            </a:r>
            <a:endPar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286000" y="1600200"/>
            <a:ext cx="4130040" cy="1080116"/>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SA" sz="2400" b="1" kern="0" dirty="0">
                <a:solidFill>
                  <a:prstClr val="black"/>
                </a:solidFill>
                <a:latin typeface="Sakkal Majalla" panose="02000000000000000000" pitchFamily="2" charset="-78"/>
                <a:cs typeface="Sakkal Majalla" panose="02000000000000000000" pitchFamily="2" charset="-78"/>
              </a:rPr>
              <a:t>اليوم </a:t>
            </a:r>
            <a:r>
              <a:rPr lang="ar-SA" sz="2400" b="1" kern="0" dirty="0" smtClean="0">
                <a:solidFill>
                  <a:prstClr val="black"/>
                </a:solidFill>
                <a:latin typeface="Sakkal Majalla" panose="02000000000000000000" pitchFamily="2" charset="-78"/>
                <a:cs typeface="Sakkal Majalla" panose="02000000000000000000" pitchFamily="2" charset="-78"/>
              </a:rPr>
              <a:t>ال</a:t>
            </a:r>
            <a:r>
              <a:rPr lang="ar-EG" sz="2400" b="1" kern="0" dirty="0" smtClean="0">
                <a:solidFill>
                  <a:prstClr val="black"/>
                </a:solidFill>
                <a:latin typeface="Sakkal Majalla" panose="02000000000000000000" pitchFamily="2" charset="-78"/>
                <a:cs typeface="Sakkal Majalla" panose="02000000000000000000" pitchFamily="2" charset="-78"/>
              </a:rPr>
              <a:t>الثالث</a:t>
            </a:r>
            <a:r>
              <a:rPr lang="en-US" sz="2400" b="1" kern="0" dirty="0" smtClean="0">
                <a:solidFill>
                  <a:prstClr val="black"/>
                </a:solidFill>
                <a:latin typeface="Sakkal Majalla" panose="02000000000000000000" pitchFamily="2" charset="-78"/>
                <a:cs typeface="Sakkal Majalla" panose="02000000000000000000" pitchFamily="2" charset="-78"/>
              </a:rPr>
              <a:t>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803250524"/>
              </p:ext>
            </p:extLst>
          </p:nvPr>
        </p:nvGraphicFramePr>
        <p:xfrm>
          <a:off x="381000" y="3048001"/>
          <a:ext cx="8305800" cy="2209799"/>
        </p:xfrm>
        <a:graphic>
          <a:graphicData uri="http://schemas.openxmlformats.org/drawingml/2006/table">
            <a:tbl>
              <a:tblPr firstRow="1" bandRow="1">
                <a:tableStyleId>{5C22544A-7EE6-4342-B048-85BDC9FD1C3A}</a:tableStyleId>
              </a:tblPr>
              <a:tblGrid>
                <a:gridCol w="4152900"/>
                <a:gridCol w="4152900"/>
              </a:tblGrid>
              <a:tr h="9906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 الثانية </a:t>
                      </a:r>
                      <a:r>
                        <a:rPr lang="en-US" sz="2000" b="1" dirty="0" smtClean="0">
                          <a:solidFill>
                            <a:schemeClr val="tx1"/>
                          </a:solidFill>
                          <a:latin typeface="Sakkal Majalla" panose="02000000000000000000" pitchFamily="2" charset="-78"/>
                          <a:cs typeface="Sakkal Majalla" panose="02000000000000000000" pitchFamily="2" charset="-78"/>
                        </a:rPr>
                        <a:t> )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a:t>
                      </a:r>
                      <a:r>
                        <a:rPr lang="ar-EG" sz="2000" b="1" baseline="0" dirty="0" smtClean="0">
                          <a:solidFill>
                            <a:schemeClr val="tx1"/>
                          </a:solidFill>
                          <a:latin typeface="Sakkal Majalla" panose="02000000000000000000" pitchFamily="2" charset="-78"/>
                          <a:cs typeface="Sakkal Majalla" panose="02000000000000000000" pitchFamily="2" charset="-78"/>
                        </a:rPr>
                        <a:t> الاولى </a:t>
                      </a:r>
                      <a:r>
                        <a:rPr lang="en-US" sz="2000" b="1" baseline="0" dirty="0" smtClean="0">
                          <a:solidFill>
                            <a:schemeClr val="tx1"/>
                          </a:solidFill>
                          <a:latin typeface="Sakkal Majalla" panose="02000000000000000000" pitchFamily="2" charset="-78"/>
                          <a:cs typeface="Sakkal Majalla" panose="02000000000000000000" pitchFamily="2" charset="-78"/>
                        </a:rPr>
                        <a:t>)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r h="12191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2000" b="1" i="0" u="none" strike="noStrike" kern="1200" cap="none" spc="0" normalizeH="0" baseline="0" noProof="0" dirty="0" smtClean="0">
                          <a:ln>
                            <a:noFill/>
                          </a:ln>
                          <a:solidFill>
                            <a:prstClr val="black"/>
                          </a:solidFill>
                          <a:effectLst/>
                          <a:uLnTx/>
                          <a:uFillTx/>
                          <a:latin typeface="Sakkal Majalla" panose="02000000000000000000" pitchFamily="2" charset="-78"/>
                          <a:ea typeface="Calibri"/>
                          <a:cs typeface="Sakkal Majalla" panose="02000000000000000000" pitchFamily="2" charset="-78"/>
                        </a:rPr>
                        <a:t>الخدمة الاجتماعية لذوى الاحتياجات الخاصة 2</a:t>
                      </a:r>
                      <a:endParaRPr kumimoji="0" lang="ar-EG" sz="2000" b="1" i="0" u="none" strike="noStrike" kern="1200" cap="none" spc="0" normalizeH="0" baseline="0" noProof="0" dirty="0" smtClean="0">
                        <a:ln>
                          <a:noFill/>
                        </a:ln>
                        <a:solidFill>
                          <a:prstClr val="black"/>
                        </a:solidFill>
                        <a:effectLst/>
                        <a:uLnTx/>
                        <a:uFillTx/>
                        <a:latin typeface="Sakkal Majalla" panose="02000000000000000000" pitchFamily="2" charset="-78"/>
                        <a:ea typeface="+mn-ea"/>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الخدمة الاجتماعية لذوى الاحتياجات الخاصة 1</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bl>
          </a:graphicData>
        </a:graphic>
      </p:graphicFrame>
    </p:spTree>
    <p:extLst>
      <p:ext uri="{BB962C8B-B14F-4D97-AF65-F5344CB8AC3E}">
        <p14:creationId xmlns:p14="http://schemas.microsoft.com/office/powerpoint/2010/main" val="3444040049"/>
      </p:ext>
    </p:extLst>
  </p:cSld>
  <p:clrMapOvr>
    <a:masterClrMapping/>
  </p:clrMapOvr>
  <p:transition spd="slow">
    <p:fade/>
  </p:transition>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rgbClr val="984806"/>
                </a:solidFill>
                <a:ea typeface="Times New Roman"/>
                <a:cs typeface="Sakkal Majalla"/>
              </a:rPr>
              <a:t>عوائق التوافق</a:t>
            </a:r>
            <a:r>
              <a:rPr lang="en-US" sz="3200" b="1" dirty="0">
                <a:solidFill>
                  <a:srgbClr val="984806"/>
                </a:solidFill>
                <a:latin typeface="Sakkal Majalla"/>
                <a:ea typeface="Times New Roman"/>
              </a:rPr>
              <a:t>:</a:t>
            </a:r>
            <a:br>
              <a:rPr lang="en-US" sz="3200" b="1" dirty="0">
                <a:solidFill>
                  <a:srgbClr val="984806"/>
                </a:solidFill>
                <a:latin typeface="Sakkal Majalla"/>
                <a:ea typeface="Times New Roman"/>
              </a:rPr>
            </a:br>
            <a:r>
              <a:rPr lang="ar-SA" sz="2800" b="1" dirty="0">
                <a:solidFill>
                  <a:srgbClr val="000000"/>
                </a:solidFill>
                <a:ea typeface="Times New Roman"/>
                <a:cs typeface="Sakkal Majalla"/>
              </a:rPr>
              <a:t>وتتحدد عوائق التوافق في</a:t>
            </a:r>
            <a:r>
              <a:rPr lang="en-US" sz="2800" b="1" dirty="0">
                <a:solidFill>
                  <a:srgbClr val="000000"/>
                </a:solidFill>
                <a:latin typeface="Sakkal Majalla"/>
                <a:ea typeface="Times New Roman"/>
              </a:rPr>
              <a:t>:</a:t>
            </a:r>
            <a:br>
              <a:rPr lang="en-US" sz="2800" b="1" dirty="0">
                <a:solidFill>
                  <a:srgbClr val="000000"/>
                </a:solidFill>
                <a:latin typeface="Sakkal Majalla"/>
                <a:ea typeface="Times New Roman"/>
              </a:rPr>
            </a:br>
            <a:r>
              <a:rPr lang="en-US" sz="2800" b="1" dirty="0">
                <a:solidFill>
                  <a:srgbClr val="000000"/>
                </a:solidFill>
                <a:latin typeface="Sakkal Majalla"/>
                <a:ea typeface="Times New Roman"/>
              </a:rPr>
              <a:t>- </a:t>
            </a:r>
            <a:r>
              <a:rPr lang="ar-SA" sz="2800" b="1" dirty="0">
                <a:solidFill>
                  <a:srgbClr val="000000"/>
                </a:solidFill>
                <a:ea typeface="Times New Roman"/>
                <a:cs typeface="Sakkal Majalla"/>
              </a:rPr>
              <a:t>العوائق الاجتماعية: كحالات الترمل والهجر والطلاق</a:t>
            </a:r>
            <a:r>
              <a:rPr lang="en-US" sz="2800" b="1" dirty="0">
                <a:solidFill>
                  <a:srgbClr val="000000"/>
                </a:solidFill>
                <a:latin typeface="Sakkal Majalla"/>
                <a:ea typeface="Times New Roman"/>
              </a:rPr>
              <a:t> .</a:t>
            </a:r>
            <a:br>
              <a:rPr lang="en-US" sz="2800" b="1" dirty="0">
                <a:solidFill>
                  <a:srgbClr val="000000"/>
                </a:solidFill>
                <a:latin typeface="Sakkal Majalla"/>
                <a:ea typeface="Times New Roman"/>
              </a:rPr>
            </a:br>
            <a:r>
              <a:rPr lang="en-US" sz="2800" b="1" dirty="0">
                <a:solidFill>
                  <a:srgbClr val="000000"/>
                </a:solidFill>
                <a:latin typeface="Sakkal Majalla"/>
                <a:ea typeface="Times New Roman"/>
              </a:rPr>
              <a:t>- </a:t>
            </a:r>
            <a:r>
              <a:rPr lang="ar-SA" sz="2800" b="1" dirty="0">
                <a:solidFill>
                  <a:srgbClr val="000000"/>
                </a:solidFill>
                <a:ea typeface="Times New Roman"/>
                <a:cs typeface="Sakkal Majalla"/>
              </a:rPr>
              <a:t>العوائق الاقتصادية: كالدخل المحدود والبطالة</a:t>
            </a:r>
            <a:r>
              <a:rPr lang="en-US" sz="2800" b="1" dirty="0">
                <a:solidFill>
                  <a:srgbClr val="000000"/>
                </a:solidFill>
                <a:latin typeface="Sakkal Majalla"/>
                <a:ea typeface="Times New Roman"/>
              </a:rPr>
              <a:t>.</a:t>
            </a:r>
            <a:br>
              <a:rPr lang="en-US" sz="2800" b="1" dirty="0">
                <a:solidFill>
                  <a:srgbClr val="000000"/>
                </a:solidFill>
                <a:latin typeface="Sakkal Majalla"/>
                <a:ea typeface="Times New Roman"/>
              </a:rPr>
            </a:br>
            <a:r>
              <a:rPr lang="en-US" sz="2800" b="1" dirty="0">
                <a:solidFill>
                  <a:srgbClr val="000000"/>
                </a:solidFill>
                <a:latin typeface="Sakkal Majalla"/>
                <a:ea typeface="Times New Roman"/>
              </a:rPr>
              <a:t>- </a:t>
            </a:r>
            <a:r>
              <a:rPr lang="ar-SA" sz="2800" b="1" dirty="0">
                <a:solidFill>
                  <a:srgbClr val="000000"/>
                </a:solidFill>
                <a:ea typeface="Times New Roman"/>
                <a:cs typeface="Sakkal Majalla"/>
              </a:rPr>
              <a:t>العيوب الشخصية: كالإعاقات بأنواعها</a:t>
            </a:r>
            <a:r>
              <a:rPr lang="en-US" sz="2800" b="1" dirty="0">
                <a:solidFill>
                  <a:srgbClr val="000000"/>
                </a:solidFill>
                <a:latin typeface="Sakkal Majalla"/>
                <a:ea typeface="Times New Roman"/>
              </a:rPr>
              <a:t>.</a:t>
            </a:r>
            <a:br>
              <a:rPr lang="en-US" sz="2800" b="1" dirty="0">
                <a:solidFill>
                  <a:srgbClr val="000000"/>
                </a:solidFill>
                <a:latin typeface="Sakkal Majalla"/>
                <a:ea typeface="Times New Roman"/>
              </a:rPr>
            </a:br>
            <a:r>
              <a:rPr lang="en-US" sz="2800" b="1" dirty="0">
                <a:solidFill>
                  <a:srgbClr val="000000"/>
                </a:solidFill>
                <a:latin typeface="Sakkal Majalla"/>
                <a:ea typeface="Times New Roman"/>
              </a:rPr>
              <a:t>- </a:t>
            </a:r>
            <a:r>
              <a:rPr lang="ar-SA" sz="2800" b="1" dirty="0">
                <a:solidFill>
                  <a:srgbClr val="000000"/>
                </a:solidFill>
                <a:ea typeface="Times New Roman"/>
                <a:cs typeface="Sakkal Majalla"/>
              </a:rPr>
              <a:t>الصراع النفسي: كتعارض حاجات الفرد الشخصية مع متطلبات واقعه</a:t>
            </a:r>
            <a:r>
              <a:rPr lang="en-US" sz="2800" b="1" dirty="0">
                <a:solidFill>
                  <a:srgbClr val="000000"/>
                </a:solidFill>
                <a:latin typeface="Sakkal Majalla"/>
                <a:ea typeface="Times New Roman"/>
              </a:rPr>
              <a:t/>
            </a:r>
            <a:br>
              <a:rPr lang="en-US" sz="2800" b="1" dirty="0">
                <a:solidFill>
                  <a:srgbClr val="000000"/>
                </a:solidFill>
                <a:latin typeface="Sakkal Majalla"/>
                <a:ea typeface="Times New Roman"/>
              </a:rPr>
            </a:br>
            <a:r>
              <a:rPr lang="ar-SA" sz="2800" b="1" dirty="0">
                <a:solidFill>
                  <a:srgbClr val="000000"/>
                </a:solidFill>
                <a:ea typeface="Times New Roman"/>
                <a:cs typeface="Sakkal Majalla"/>
              </a:rPr>
              <a:t>الاجتماعي وما يثيره ذلك من صراع نفسي</a:t>
            </a:r>
            <a:endParaRPr lang="en-US" sz="1400" dirty="0">
              <a:solidFill>
                <a:prstClr val="white"/>
              </a:solidFill>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905000"/>
            <a:ext cx="2595563" cy="2857500"/>
          </a:xfrm>
          <a:prstGeom prst="rect">
            <a:avLst/>
          </a:prstGeom>
        </p:spPr>
      </p:pic>
    </p:spTree>
    <p:extLst>
      <p:ext uri="{BB962C8B-B14F-4D97-AF65-F5344CB8AC3E}">
        <p14:creationId xmlns:p14="http://schemas.microsoft.com/office/powerpoint/2010/main" val="8421440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36286"/>
            <a:ext cx="91621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rgbClr val="984806"/>
                </a:solidFill>
                <a:latin typeface="Calibri"/>
                <a:ea typeface="Times New Roman"/>
                <a:cs typeface="Sakkal Majalla"/>
              </a:rPr>
              <a:t>مفهوم الاعاقة</a:t>
            </a:r>
            <a:r>
              <a:rPr lang="en-US" sz="3200" b="1" dirty="0">
                <a:solidFill>
                  <a:srgbClr val="984806"/>
                </a:solidFill>
                <a:latin typeface="Sakkal Majalla"/>
                <a:ea typeface="Times New Roman"/>
                <a:cs typeface="Arial"/>
              </a:rPr>
              <a:t>:</a:t>
            </a:r>
            <a:br>
              <a:rPr lang="en-US" sz="3200" b="1" dirty="0">
                <a:solidFill>
                  <a:srgbClr val="984806"/>
                </a:solidFill>
                <a:latin typeface="Sakkal Majalla"/>
                <a:ea typeface="Times New Roman"/>
                <a:cs typeface="Arial"/>
              </a:rPr>
            </a:br>
            <a:r>
              <a:rPr lang="ar-SA" sz="2800" b="1" dirty="0">
                <a:solidFill>
                  <a:srgbClr val="000000"/>
                </a:solidFill>
                <a:latin typeface="Calibri"/>
                <a:ea typeface="Times New Roman"/>
                <a:cs typeface="Sakkal Majalla"/>
              </a:rPr>
              <a:t>تعددت وجهات النظر حول مفهوم الاعاقة ومنها</a:t>
            </a:r>
            <a:r>
              <a:rPr lang="en-US" sz="2800" b="1" dirty="0">
                <a:solidFill>
                  <a:srgbClr val="000000"/>
                </a:solidFill>
                <a:latin typeface="Sakkal Majalla"/>
                <a:ea typeface="Times New Roman"/>
                <a:cs typeface="Arial"/>
              </a:rPr>
              <a:t>:</a:t>
            </a:r>
            <a:br>
              <a:rPr lang="en-US" sz="2800" b="1" dirty="0">
                <a:solidFill>
                  <a:srgbClr val="000000"/>
                </a:solidFill>
                <a:latin typeface="Sakkal Majalla"/>
                <a:ea typeface="Times New Roman"/>
                <a:cs typeface="Arial"/>
              </a:rPr>
            </a:br>
            <a:r>
              <a:rPr lang="ar-SA" sz="2800" b="1" dirty="0">
                <a:solidFill>
                  <a:srgbClr val="000000"/>
                </a:solidFill>
                <a:latin typeface="Calibri"/>
                <a:ea typeface="Times New Roman"/>
                <a:cs typeface="Sakkal Majalla"/>
              </a:rPr>
              <a:t>عرَّفت منظمة الصحة العالمية الإعاقة على أنها : " حالة من القصور أو الخلل في القدرات الجسدية أو الذهنية ترجع إلى عوامل وراثية أو بيئية تعيق الفرد عن تعلُّم بعض الأنشطة التي يقوم بها الفرد السليم المشابه في السِّن</a:t>
            </a:r>
            <a:r>
              <a:rPr lang="en-US" sz="2800" b="1" dirty="0">
                <a:solidFill>
                  <a:srgbClr val="000000"/>
                </a:solidFill>
                <a:latin typeface="Sakkal Majalla"/>
                <a:ea typeface="Times New Roman"/>
                <a:cs typeface="Arial"/>
              </a:rPr>
              <a:t> " </a:t>
            </a:r>
            <a:endParaRPr lang="en-US" sz="1400" dirty="0">
              <a:latin typeface="Calibri"/>
              <a:ea typeface="Calibri"/>
              <a:cs typeface="Arial"/>
            </a:endParaRPr>
          </a:p>
          <a:p>
            <a:pPr algn="r" rtl="1">
              <a:lnSpc>
                <a:spcPct val="115000"/>
              </a:lnSpc>
              <a:spcAft>
                <a:spcPts val="1000"/>
              </a:spcAft>
            </a:pPr>
            <a:r>
              <a:rPr lang="ar-SA" sz="2800" b="1" dirty="0">
                <a:solidFill>
                  <a:srgbClr val="000000"/>
                </a:solidFill>
                <a:latin typeface="Calibri"/>
                <a:ea typeface="Times New Roman"/>
                <a:cs typeface="Sakkal Majalla"/>
              </a:rPr>
              <a:t>وتعرف الإعاقة بكونها فقدان أو تهميش أو محدودية المشاركة في فعاليات وأنشطة وخبرات الحياة الاجتماعية عند مستوي مماثل للعاديين وذلك نتيجة العقبات و الموانع الاجتماعية والبيئية</a:t>
            </a:r>
            <a:endParaRPr lang="en-US" sz="1400" dirty="0">
              <a:effectLst/>
              <a:latin typeface="Calibri"/>
              <a:ea typeface="Calibri"/>
              <a:cs typeface="Arial"/>
            </a:endParaRPr>
          </a:p>
        </p:txBody>
      </p:sp>
    </p:spTree>
    <p:extLst>
      <p:ext uri="{BB962C8B-B14F-4D97-AF65-F5344CB8AC3E}">
        <p14:creationId xmlns:p14="http://schemas.microsoft.com/office/powerpoint/2010/main" val="8421440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xmlns="" id="{A1ADFD95-5BE3-435B-AF83-249C461285DC}"/>
              </a:ext>
            </a:extLst>
          </p:cNvPr>
          <p:cNvSpPr>
            <a:spLocks noGrp="1"/>
          </p:cNvSpPr>
          <p:nvPr>
            <p:ph type="title"/>
          </p:nvPr>
        </p:nvSpPr>
        <p:spPr>
          <a:xfrm>
            <a:off x="2324100" y="205045"/>
            <a:ext cx="4267200"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الجلسة </a:t>
            </a:r>
            <a:r>
              <a:rPr lang="ar-EG" sz="3200" b="1" i="0"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الثانية </a:t>
            </a:r>
            <a:endParaRPr lang="en-US" sz="3200" b="1" i="0"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7" name="Rectangle 1">
            <a:extLst>
              <a:ext uri="{FF2B5EF4-FFF2-40B4-BE49-F238E27FC236}">
                <a16:creationId xmlns:a16="http://schemas.microsoft.com/office/drawing/2014/main" xmlns="" id="{44A9D88A-7213-4CFC-BB1D-3C2574D8A7E0}"/>
              </a:ext>
            </a:extLst>
          </p:cNvPr>
          <p:cNvSpPr>
            <a:spLocks noGrp="1"/>
          </p:cNvSpPr>
          <p:nvPr>
            <p:ph idx="1"/>
          </p:nvPr>
        </p:nvSpPr>
        <p:spPr>
          <a:xfrm>
            <a:off x="590550" y="1030812"/>
            <a:ext cx="7734300" cy="600164"/>
          </a:xfrm>
          <a:prstGeom prst="rect">
            <a:avLst/>
          </a:prstGeom>
          <a:ln/>
          <a:effectLst>
            <a:outerShdw blurRad="50800" dist="38100" dir="5400000" algn="t"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marR="71752" lvl="0" indent="0" algn="ctr">
              <a:lnSpc>
                <a:spcPct val="150000"/>
              </a:lnSpc>
              <a:buNone/>
            </a:pPr>
            <a:r>
              <a:rPr lang="ar-EG" sz="2400" b="1" cap="none" dirty="0" smtClean="0">
                <a:solidFill>
                  <a:prstClr val="black"/>
                </a:solidFill>
                <a:ea typeface="Calibri"/>
                <a:cs typeface="Sakkal Majalla"/>
              </a:rPr>
              <a:t>تاهيل الفئات الخاصة </a:t>
            </a:r>
            <a:endParaRPr lang="ar-SA" sz="2400" b="1" dirty="0">
              <a:solidFill>
                <a:srgbClr val="00B050"/>
              </a:solidFill>
              <a:latin typeface="Sakkal Majalla" panose="02000000000000000000" pitchFamily="2" charset="-78"/>
              <a:cs typeface="Sakkal Majalla" panose="02000000000000000000" pitchFamily="2" charset="-78"/>
            </a:endParaRPr>
          </a:p>
        </p:txBody>
      </p:sp>
      <p:sp>
        <p:nvSpPr>
          <p:cNvPr id="9" name="Rectangle 1">
            <a:extLst>
              <a:ext uri="{FF2B5EF4-FFF2-40B4-BE49-F238E27FC236}">
                <a16:creationId xmlns:a16="http://schemas.microsoft.com/office/drawing/2014/main" xmlns="" id="{62134729-7E14-4C28-81FA-A8E097686A92}"/>
              </a:ext>
            </a:extLst>
          </p:cNvPr>
          <p:cNvSpPr/>
          <p:nvPr/>
        </p:nvSpPr>
        <p:spPr>
          <a:xfrm>
            <a:off x="590550" y="1924516"/>
            <a:ext cx="2019300" cy="40011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spAutoFit/>
          </a:bodyPr>
          <a:lstStyle/>
          <a:p>
            <a:pPr marL="0" marR="0" lvl="0" indent="0" algn="ctr" defTabSz="914400" rtl="1" fontAlgn="auto" hangingPunct="1">
              <a:lnSpc>
                <a:spcPct val="100000"/>
              </a:lnSpc>
              <a:spcBef>
                <a:spcPts val="0"/>
              </a:spcBef>
              <a:spcAft>
                <a:spcPts val="0"/>
              </a:spcAft>
              <a:buNone/>
              <a:tabLst>
                <a:tab pos="4225927" algn="l"/>
                <a:tab pos="5273673" algn="r"/>
              </a:tabLst>
              <a:defRPr sz="1800" b="0" i="0" u="none" strike="noStrike" kern="0" cap="none" spc="0" baseline="0">
                <a:solidFill>
                  <a:srgbClr val="000000"/>
                </a:solidFill>
                <a:uFillTx/>
              </a:defRPr>
            </a:pPr>
            <a:r>
              <a:rPr lang="ar-EG" sz="2000" b="1" u="none" strike="noStrike" kern="1200" cap="none" spc="0" baseline="0" dirty="0">
                <a:solidFill>
                  <a:schemeClr val="tx1"/>
                </a:solidFill>
                <a:uFillTx/>
                <a:latin typeface="Sakkal Majalla" panose="02000000000000000000" pitchFamily="2" charset="-78"/>
                <a:cs typeface="Sakkal Majalla" panose="02000000000000000000" pitchFamily="2" charset="-78"/>
              </a:rPr>
              <a:t>مدة الجلسة : </a:t>
            </a:r>
            <a:r>
              <a:rPr lang="en-US"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60</a:t>
            </a:r>
            <a:r>
              <a:rPr lang="ar-EG" sz="20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دقيقة</a:t>
            </a:r>
            <a:r>
              <a:rPr lang="ar-EG" sz="2000" b="1" u="none" strike="noStrike" kern="1200" cap="none" spc="0" dirty="0" smtClean="0">
                <a:solidFill>
                  <a:schemeClr val="tx1"/>
                </a:solidFill>
                <a:uFillTx/>
                <a:latin typeface="Sakkal Majalla" panose="02000000000000000000" pitchFamily="2" charset="-78"/>
                <a:cs typeface="Sakkal Majalla" panose="02000000000000000000" pitchFamily="2" charset="-78"/>
              </a:rPr>
              <a:t> </a:t>
            </a:r>
            <a:endParaRPr lang="ar-SA" sz="20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2895600"/>
            <a:ext cx="5879753" cy="2795588"/>
          </a:xfrm>
          <a:prstGeom prst="rect">
            <a:avLst/>
          </a:prstGeom>
        </p:spPr>
      </p:pic>
    </p:spTree>
    <p:extLst>
      <p:ext uri="{BB962C8B-B14F-4D97-AF65-F5344CB8AC3E}">
        <p14:creationId xmlns:p14="http://schemas.microsoft.com/office/powerpoint/2010/main" val="2872357013"/>
      </p:ext>
    </p:extLst>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1129481"/>
            <a:ext cx="9147629" cy="1990288"/>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r" rtl="1">
              <a:lnSpc>
                <a:spcPct val="115000"/>
              </a:lnSpc>
              <a:spcAft>
                <a:spcPts val="1000"/>
              </a:spcAft>
            </a:pPr>
            <a:r>
              <a:rPr lang="ar-SA" sz="2800" dirty="0">
                <a:solidFill>
                  <a:srgbClr val="4F6228"/>
                </a:solidFill>
                <a:latin typeface="Calibri"/>
                <a:ea typeface="Times New Roman"/>
                <a:cs typeface="Sakkal Majalla"/>
              </a:rPr>
              <a:t>مفهوم التأهيل</a:t>
            </a:r>
            <a:r>
              <a:rPr lang="en-US" sz="2800" dirty="0">
                <a:solidFill>
                  <a:srgbClr val="4F6228"/>
                </a:solidFill>
                <a:latin typeface="Sakkal Majalla"/>
                <a:ea typeface="Times New Roman"/>
                <a:cs typeface="Arial"/>
              </a:rPr>
              <a:t>:</a:t>
            </a:r>
            <a:endParaRPr lang="en-US" sz="1200" dirty="0">
              <a:latin typeface="Calibri"/>
              <a:ea typeface="Calibri"/>
              <a:cs typeface="Arial"/>
            </a:endParaRPr>
          </a:p>
          <a:p>
            <a:pPr algn="r" rtl="1">
              <a:lnSpc>
                <a:spcPct val="115000"/>
              </a:lnSpc>
              <a:spcAft>
                <a:spcPts val="1000"/>
              </a:spcAft>
            </a:pPr>
            <a:r>
              <a:rPr lang="ar-SA" sz="2400" dirty="0">
                <a:latin typeface="Calibri"/>
                <a:ea typeface="Times New Roman"/>
                <a:cs typeface="Sakkal Majalla"/>
              </a:rPr>
              <a:t>ويقصد به مجموعة الجهود التي تبذل خلال مدة محددة نحو هدف محدد لتمكين الشخص وعائلته من التغلب على الآثار الناجمة عن العجز واكتساب واستعادة دوره في الحياة معتمداً على نفسه والوصول به إلى أفضل مستوى وظيفي عقلي، أو جسماني، أو اجتماعي، أو نفسي، أو اقتصادي</a:t>
            </a:r>
            <a:r>
              <a:rPr lang="en-US" sz="2400" dirty="0">
                <a:latin typeface="Sakkal Majalla"/>
                <a:ea typeface="Times New Roman"/>
                <a:cs typeface="Arial"/>
              </a:rPr>
              <a:t>.</a:t>
            </a:r>
            <a:endParaRPr lang="en-US" sz="1200" dirty="0">
              <a:effectLst/>
              <a:latin typeface="Calibri"/>
              <a:ea typeface="Calibri"/>
              <a:cs typeface="Arial"/>
            </a:endParaRPr>
          </a:p>
        </p:txBody>
      </p:sp>
      <p:sp>
        <p:nvSpPr>
          <p:cNvPr id="4" name="Rectangle 5"/>
          <p:cNvSpPr>
            <a:spLocks noChangeArrowheads="1"/>
          </p:cNvSpPr>
          <p:nvPr/>
        </p:nvSpPr>
        <p:spPr bwMode="auto">
          <a:xfrm>
            <a:off x="0" y="36957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3692071"/>
            <a:ext cx="2743583" cy="2286319"/>
          </a:xfrm>
          <a:prstGeom prst="rect">
            <a:avLst/>
          </a:prstGeom>
        </p:spPr>
      </p:pic>
    </p:spTree>
    <p:extLst>
      <p:ext uri="{BB962C8B-B14F-4D97-AF65-F5344CB8AC3E}">
        <p14:creationId xmlns:p14="http://schemas.microsoft.com/office/powerpoint/2010/main" val="319608381"/>
      </p:ext>
    </p:extLst>
  </p:cSld>
  <p:clrMapOvr>
    <a:masterClrMapping/>
  </p:clrMapOvr>
  <p:transition spd="slow">
    <p:fade/>
  </p:transition>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dirty="0">
                <a:solidFill>
                  <a:schemeClr val="tx1"/>
                </a:solidFill>
                <a:latin typeface="Sakkal Majalla" pitchFamily="2" charset="-78"/>
                <a:ea typeface="Times New Roman"/>
                <a:cs typeface="Sakkal Majalla" pitchFamily="2" charset="-78"/>
              </a:rPr>
              <a:t>المبادئ العامة في تأهيل المعاقين</a:t>
            </a:r>
            <a:r>
              <a:rPr lang="en-US" sz="28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rtl="1">
              <a:lnSpc>
                <a:spcPct val="115000"/>
              </a:lnSpc>
              <a:spcAft>
                <a:spcPts val="1000"/>
              </a:spcAft>
            </a:pPr>
            <a:r>
              <a:rPr lang="ar-SA" sz="2400" dirty="0">
                <a:solidFill>
                  <a:schemeClr val="tx1"/>
                </a:solidFill>
                <a:latin typeface="Sakkal Majalla" pitchFamily="2" charset="-78"/>
                <a:ea typeface="Times New Roman"/>
                <a:cs typeface="Sakkal Majalla" pitchFamily="2" charset="-78"/>
              </a:rPr>
              <a:t> التأهيل عملية فردية تعني بالشخص المعاق وتتناول مشكلة الإعاقة كما تتناول مشكلاته النفسية والاجتماعية والجسمية التي ترتبط بإعاقته</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rtl="1">
              <a:lnSpc>
                <a:spcPct val="115000"/>
              </a:lnSpc>
              <a:spcAft>
                <a:spcPts val="1000"/>
              </a:spcAft>
            </a:pPr>
            <a:r>
              <a:rPr lang="en-US" sz="2400" dirty="0">
                <a:solidFill>
                  <a:schemeClr val="tx1"/>
                </a:solidFill>
                <a:latin typeface="Sakkal Majalla" pitchFamily="2" charset="-78"/>
                <a:ea typeface="Times New Roman"/>
                <a:cs typeface="Sakkal Majalla" pitchFamily="2" charset="-78"/>
              </a:rPr>
              <a:t>2 </a:t>
            </a:r>
            <a:r>
              <a:rPr lang="ar-SA" sz="2400" dirty="0">
                <a:solidFill>
                  <a:schemeClr val="tx1"/>
                </a:solidFill>
                <a:latin typeface="Sakkal Majalla" pitchFamily="2" charset="-78"/>
                <a:ea typeface="Times New Roman"/>
                <a:cs typeface="Sakkal Majalla" pitchFamily="2" charset="-78"/>
              </a:rPr>
              <a:t>التأهيل عملية متكاملة تتكامل فيها الخدمات النفسية والطبية </a:t>
            </a:r>
            <a:endParaRPr lang="en-US" sz="1200" dirty="0">
              <a:solidFill>
                <a:schemeClr val="tx1"/>
              </a:solidFill>
              <a:latin typeface="Sakkal Majalla" pitchFamily="2" charset="-78"/>
              <a:ea typeface="Calibri"/>
              <a:cs typeface="Sakkal Majalla" pitchFamily="2" charset="-78"/>
            </a:endParaRPr>
          </a:p>
          <a:p>
            <a:pPr algn="r" rtl="1">
              <a:lnSpc>
                <a:spcPct val="115000"/>
              </a:lnSpc>
              <a:spcAft>
                <a:spcPts val="1000"/>
              </a:spcAft>
            </a:pPr>
            <a:r>
              <a:rPr lang="en-US" sz="2400" dirty="0">
                <a:solidFill>
                  <a:schemeClr val="tx1"/>
                </a:solidFill>
                <a:latin typeface="Sakkal Majalla" pitchFamily="2" charset="-78"/>
                <a:ea typeface="Times New Roman"/>
                <a:cs typeface="Sakkal Majalla" pitchFamily="2" charset="-78"/>
              </a:rPr>
              <a:t>3 </a:t>
            </a:r>
            <a:r>
              <a:rPr lang="ar-SA" sz="2400" dirty="0">
                <a:solidFill>
                  <a:schemeClr val="tx1"/>
                </a:solidFill>
                <a:latin typeface="Sakkal Majalla" pitchFamily="2" charset="-78"/>
                <a:ea typeface="Times New Roman"/>
                <a:cs typeface="Sakkal Majalla" pitchFamily="2" charset="-78"/>
              </a:rPr>
              <a:t>إن عملية التأهيل يجب أن تبدأ منذ اكتشاف الإعاقة والتحقق من وجودها عن الفرد</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rtl="1">
              <a:lnSpc>
                <a:spcPct val="115000"/>
              </a:lnSpc>
              <a:spcAft>
                <a:spcPts val="1000"/>
              </a:spcAft>
            </a:pPr>
            <a:r>
              <a:rPr lang="en-US" sz="2400" dirty="0">
                <a:solidFill>
                  <a:schemeClr val="tx1"/>
                </a:solidFill>
                <a:latin typeface="Sakkal Majalla" pitchFamily="2" charset="-78"/>
                <a:ea typeface="Times New Roman"/>
                <a:cs typeface="Sakkal Majalla" pitchFamily="2" charset="-78"/>
              </a:rPr>
              <a:t>4 </a:t>
            </a:r>
            <a:r>
              <a:rPr lang="ar-SA" sz="2400" dirty="0">
                <a:solidFill>
                  <a:schemeClr val="tx1"/>
                </a:solidFill>
                <a:latin typeface="Sakkal Majalla" pitchFamily="2" charset="-78"/>
                <a:ea typeface="Times New Roman"/>
                <a:cs typeface="Sakkal Majalla" pitchFamily="2" charset="-78"/>
              </a:rPr>
              <a:t>أن تأخذ عمليات تأهيل المعاقين بعين الاعتبار ميول الفرد المعوق </a:t>
            </a:r>
            <a:endParaRPr lang="en-US" sz="1200" dirty="0">
              <a:solidFill>
                <a:schemeClr val="tx1"/>
              </a:solidFill>
              <a:latin typeface="Sakkal Majalla" pitchFamily="2" charset="-78"/>
              <a:ea typeface="Calibri"/>
              <a:cs typeface="Sakkal Majalla" pitchFamily="2" charset="-78"/>
            </a:endParaRPr>
          </a:p>
          <a:p>
            <a:pPr algn="r" rtl="1">
              <a:lnSpc>
                <a:spcPct val="115000"/>
              </a:lnSpc>
              <a:spcAft>
                <a:spcPts val="1000"/>
              </a:spcAft>
            </a:pPr>
            <a:r>
              <a:rPr lang="en-US" sz="2400" dirty="0">
                <a:solidFill>
                  <a:schemeClr val="tx1"/>
                </a:solidFill>
                <a:latin typeface="Sakkal Majalla" pitchFamily="2" charset="-78"/>
                <a:ea typeface="Times New Roman"/>
                <a:cs typeface="Sakkal Majalla" pitchFamily="2" charset="-78"/>
              </a:rPr>
              <a:t>5 </a:t>
            </a:r>
            <a:r>
              <a:rPr lang="ar-SA" sz="2400" dirty="0">
                <a:solidFill>
                  <a:schemeClr val="tx1"/>
                </a:solidFill>
                <a:latin typeface="Sakkal Majalla" pitchFamily="2" charset="-78"/>
                <a:ea typeface="Times New Roman"/>
                <a:cs typeface="Sakkal Majalla" pitchFamily="2" charset="-78"/>
              </a:rPr>
              <a:t>يجب أن تعتمد عملية تأهيل المعاقين بشكل خاص على القدرات العقلية والجسمية المتوفرة</a:t>
            </a:r>
            <a:endParaRPr lang="en-US" sz="1200" dirty="0">
              <a:solidFill>
                <a:schemeClr val="tx1"/>
              </a:solidFill>
              <a:effectLst/>
              <a:latin typeface="Sakkal Majalla" pitchFamily="2" charset="-78"/>
              <a:ea typeface="Calibri"/>
              <a:cs typeface="Sakkal Majalla" pitchFamily="2" charset="-78"/>
            </a:endParaRPr>
          </a:p>
        </p:txBody>
      </p:sp>
    </p:spTree>
    <p:extLst>
      <p:ext uri="{BB962C8B-B14F-4D97-AF65-F5344CB8AC3E}">
        <p14:creationId xmlns:p14="http://schemas.microsoft.com/office/powerpoint/2010/main" val="22578502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en-US" sz="3200" dirty="0">
                <a:solidFill>
                  <a:schemeClr val="tx1"/>
                </a:solidFill>
                <a:latin typeface="Sakkal Majalla"/>
                <a:ea typeface="Times New Roman"/>
                <a:cs typeface="Arial"/>
              </a:rPr>
              <a:t>6 </a:t>
            </a:r>
            <a:r>
              <a:rPr lang="ar-SA" sz="3200" dirty="0">
                <a:solidFill>
                  <a:schemeClr val="tx1"/>
                </a:solidFill>
                <a:latin typeface="Calibri"/>
                <a:ea typeface="Times New Roman"/>
                <a:cs typeface="Sakkal Majalla"/>
              </a:rPr>
              <a:t>مادامت عملية التأهيل عملية فردية فإن شخصية المعاق وسماته الشخصية يجب أن تؤخذ أساساً في عمليات تأهيل المعاقين</a:t>
            </a:r>
            <a:r>
              <a:rPr lang="en-US" sz="3200" dirty="0">
                <a:solidFill>
                  <a:schemeClr val="tx1"/>
                </a:solidFill>
                <a:latin typeface="Sakkal Majalla"/>
                <a:ea typeface="Times New Roman"/>
                <a:cs typeface="Arial"/>
              </a:rPr>
              <a:t>.</a:t>
            </a:r>
            <a:endParaRPr lang="en-US" sz="1600" dirty="0">
              <a:solidFill>
                <a:schemeClr val="tx1"/>
              </a:solidFill>
              <a:latin typeface="Calibri"/>
              <a:ea typeface="Calibri"/>
              <a:cs typeface="Arial"/>
            </a:endParaRPr>
          </a:p>
          <a:p>
            <a:pPr algn="r" rtl="1">
              <a:lnSpc>
                <a:spcPct val="115000"/>
              </a:lnSpc>
              <a:spcAft>
                <a:spcPts val="1000"/>
              </a:spcAft>
            </a:pPr>
            <a:r>
              <a:rPr lang="en-US" sz="3200" dirty="0">
                <a:solidFill>
                  <a:schemeClr val="tx1"/>
                </a:solidFill>
                <a:latin typeface="Sakkal Majalla"/>
                <a:ea typeface="Times New Roman"/>
                <a:cs typeface="Arial"/>
              </a:rPr>
              <a:t>-7 </a:t>
            </a:r>
            <a:r>
              <a:rPr lang="ar-SA" sz="3200" dirty="0">
                <a:solidFill>
                  <a:schemeClr val="tx1"/>
                </a:solidFill>
                <a:latin typeface="Calibri"/>
                <a:ea typeface="Times New Roman"/>
                <a:cs typeface="Sakkal Majalla"/>
              </a:rPr>
              <a:t>يجب أن تهتم عملية التأهيل بتكيف المعوق مع ذاته من ناحية ومع البيئة المحيطة به من ناحية ثانية، بحيث تسعى عملية التأهيل إلى تحقيق تقبل الفرد لذاته وتقبل المجتمع له</a:t>
            </a:r>
            <a:r>
              <a:rPr lang="en-US" sz="3200" dirty="0">
                <a:solidFill>
                  <a:schemeClr val="tx1"/>
                </a:solidFill>
                <a:latin typeface="Sakkal Majalla"/>
                <a:ea typeface="Times New Roman"/>
                <a:cs typeface="Arial"/>
              </a:rPr>
              <a:t>.</a:t>
            </a:r>
            <a:endParaRPr lang="en-US" sz="1600" dirty="0">
              <a:solidFill>
                <a:schemeClr val="tx1"/>
              </a:solidFill>
              <a:effectLst/>
              <a:latin typeface="Calibri"/>
              <a:ea typeface="Calibri"/>
              <a:cs typeface="Arial"/>
            </a:endParaRPr>
          </a:p>
        </p:txBody>
      </p:sp>
    </p:spTree>
    <p:extLst>
      <p:ext uri="{BB962C8B-B14F-4D97-AF65-F5344CB8AC3E}">
        <p14:creationId xmlns:p14="http://schemas.microsoft.com/office/powerpoint/2010/main" val="225785029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tx1"/>
                </a:solidFill>
                <a:ea typeface="Times New Roman"/>
                <a:cs typeface="Sakkal Majalla"/>
              </a:rPr>
              <a:t>إعادة التأهيل فتعني: </a:t>
            </a:r>
          </a:p>
          <a:p>
            <a:pPr algn="r" rtl="1">
              <a:lnSpc>
                <a:spcPct val="115000"/>
              </a:lnSpc>
              <a:spcAft>
                <a:spcPts val="1000"/>
              </a:spcAft>
            </a:pPr>
            <a:r>
              <a:rPr lang="ar-SA" sz="2800" b="1" dirty="0">
                <a:solidFill>
                  <a:schemeClr val="tx1"/>
                </a:solidFill>
                <a:ea typeface="Times New Roman"/>
                <a:cs typeface="Sakkal Majalla"/>
              </a:rPr>
              <a:t>إعادة تأهيل فرد كان قد تدرب أو تعلم مهنة ما ومارس هذه المهنة مدة من الزمن، ثم حدث أن أصيب بعاهة وأصبح معاقاً، ولم يستطع العودة إلى عمله أو مهنته الأصلية بسبب إعاقته الجديدة.</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057400"/>
            <a:ext cx="2839751" cy="2286000"/>
          </a:xfrm>
          <a:prstGeom prst="rect">
            <a:avLst/>
          </a:prstGeom>
        </p:spPr>
      </p:pic>
    </p:spTree>
    <p:extLst>
      <p:ext uri="{BB962C8B-B14F-4D97-AF65-F5344CB8AC3E}">
        <p14:creationId xmlns:p14="http://schemas.microsoft.com/office/powerpoint/2010/main" val="22578502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0" y="36286"/>
            <a:ext cx="91621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dirty="0">
                <a:solidFill>
                  <a:schemeClr val="tx1"/>
                </a:solidFill>
                <a:latin typeface="Calibri"/>
                <a:ea typeface="Times New Roman"/>
                <a:cs typeface="Sakkal Majalla"/>
              </a:rPr>
              <a:t>الأسس والقواعد التي تستند عليها عملية التأهيل</a:t>
            </a:r>
            <a:r>
              <a:rPr lang="en-US" sz="32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1) </a:t>
            </a:r>
            <a:r>
              <a:rPr lang="ar-SA" sz="2800" dirty="0">
                <a:solidFill>
                  <a:schemeClr val="tx1"/>
                </a:solidFill>
                <a:latin typeface="Calibri"/>
                <a:ea typeface="Times New Roman"/>
                <a:cs typeface="Sakkal Majalla"/>
              </a:rPr>
              <a:t>إن كل خطوة من خطوات التأهيل يجب أن تقوم على أسس وقواعد عملية وليس على أسس إنسانية واجتماعية فقط</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2) </a:t>
            </a:r>
            <a:r>
              <a:rPr lang="ar-SA" sz="2800" dirty="0">
                <a:solidFill>
                  <a:schemeClr val="tx1"/>
                </a:solidFill>
                <a:latin typeface="Calibri"/>
                <a:ea typeface="Times New Roman"/>
                <a:cs typeface="Sakkal Majalla"/>
              </a:rPr>
              <a:t>تعتمد كل خطوة أشخاص مؤهلين ومتخصصين</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3) </a:t>
            </a:r>
            <a:r>
              <a:rPr lang="ar-SA" sz="2800" dirty="0">
                <a:solidFill>
                  <a:schemeClr val="tx1"/>
                </a:solidFill>
                <a:latin typeface="Calibri"/>
                <a:ea typeface="Times New Roman"/>
                <a:cs typeface="Sakkal Majalla"/>
              </a:rPr>
              <a:t>يجب أن تقوم كل خطوة على أسس وقواعد تشخيصية وتفسيرات دقيقة وواقعية للمعلومات المتوفرة عن حالة الفرد</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4) </a:t>
            </a:r>
            <a:r>
              <a:rPr lang="ar-SA" sz="2800" dirty="0">
                <a:solidFill>
                  <a:schemeClr val="tx1"/>
                </a:solidFill>
                <a:latin typeface="Calibri"/>
                <a:ea typeface="Times New Roman"/>
                <a:cs typeface="Sakkal Majalla"/>
              </a:rPr>
              <a:t>إن عملية التأهيل بالكامل يجب أن تقوم على أسس فردية، وليس أن هناك قالب واحد يمكنه ملائمة جميع الحالات</a:t>
            </a:r>
            <a:r>
              <a:rPr lang="en-US" sz="2800" dirty="0">
                <a:solidFill>
                  <a:schemeClr val="tx1"/>
                </a:solidFill>
                <a:latin typeface="Sakkal Majalla"/>
                <a:ea typeface="Times New Roman"/>
                <a:cs typeface="Arial"/>
              </a:rPr>
              <a:t>.</a:t>
            </a:r>
            <a:endParaRPr lang="en-US" sz="1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22578502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dirty="0">
                <a:solidFill>
                  <a:schemeClr val="tx1"/>
                </a:solidFill>
                <a:latin typeface="Calibri"/>
                <a:ea typeface="Times New Roman"/>
                <a:cs typeface="Sakkal Majalla"/>
              </a:rPr>
              <a:t>أهداف عملية التأهيل</a:t>
            </a:r>
            <a:r>
              <a:rPr lang="en-US" sz="32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ar-EG" sz="2800" dirty="0" smtClean="0">
                <a:solidFill>
                  <a:schemeClr val="tx1"/>
                </a:solidFill>
                <a:latin typeface="Calibri"/>
                <a:ea typeface="Times New Roman"/>
                <a:cs typeface="Sakkal Majalla"/>
              </a:rPr>
              <a:t>1-</a:t>
            </a:r>
            <a:r>
              <a:rPr lang="ar-SA" sz="2800" dirty="0" smtClean="0">
                <a:solidFill>
                  <a:schemeClr val="tx1"/>
                </a:solidFill>
                <a:latin typeface="Calibri"/>
                <a:ea typeface="Times New Roman"/>
                <a:cs typeface="Sakkal Majalla"/>
              </a:rPr>
              <a:t>استغلال </a:t>
            </a:r>
            <a:r>
              <a:rPr lang="ar-SA" sz="2800" dirty="0">
                <a:solidFill>
                  <a:schemeClr val="tx1"/>
                </a:solidFill>
                <a:latin typeface="Calibri"/>
                <a:ea typeface="Times New Roman"/>
                <a:cs typeface="Sakkal Majalla"/>
              </a:rPr>
              <a:t>وتطوير قدرات وإمكانيات الفرد وتوظيفها إلى أقصى درجة ممكنة للوصول إلى درجة من الاستقلال الوظيفي والاجتماعي والاقتصادي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2)</a:t>
            </a:r>
            <a:r>
              <a:rPr lang="ar-SA" sz="2800" dirty="0">
                <a:solidFill>
                  <a:schemeClr val="tx1"/>
                </a:solidFill>
                <a:latin typeface="Calibri"/>
                <a:ea typeface="Times New Roman"/>
                <a:cs typeface="Sakkal Majalla"/>
              </a:rPr>
              <a:t>مساعدة الفرد المعاق وأسرته على التكيف مع حالة العجز ومواجهة كافة الآثار النفسية والاجتماعية والوظيفية والمهنية المترتبة عليها</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3)</a:t>
            </a:r>
            <a:r>
              <a:rPr lang="ar-SA" sz="2800" dirty="0">
                <a:solidFill>
                  <a:schemeClr val="tx1"/>
                </a:solidFill>
                <a:latin typeface="Calibri"/>
                <a:ea typeface="Times New Roman"/>
                <a:cs typeface="Sakkal Majalla"/>
              </a:rPr>
              <a:t>دمج الفرد المعاق في الحياة العامة للمجتمع وتمكينه من أن يؤدي دوراً يتناسب مع قدراته وإمكانيته</a:t>
            </a:r>
            <a:endParaRPr lang="en-US" sz="1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22578502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tx1"/>
                </a:solidFill>
                <a:ea typeface="Times New Roman"/>
                <a:cs typeface="Sakkal Majalla"/>
              </a:rPr>
              <a:t>العناصر المساهمة في إنجاح التأهيل:</a:t>
            </a:r>
          </a:p>
          <a:p>
            <a:pPr algn="r" rtl="1">
              <a:lnSpc>
                <a:spcPct val="115000"/>
              </a:lnSpc>
              <a:spcAft>
                <a:spcPts val="1000"/>
              </a:spcAft>
            </a:pPr>
            <a:r>
              <a:rPr lang="ar-SA" sz="2800" b="1" dirty="0">
                <a:solidFill>
                  <a:schemeClr val="tx1"/>
                </a:solidFill>
                <a:ea typeface="Times New Roman"/>
                <a:cs typeface="Sakkal Majalla"/>
              </a:rPr>
              <a:t>لابد للتأهيل لكي يكتمل بنجاح وفعالية من توفر عناصر أربعة هي:</a:t>
            </a:r>
          </a:p>
          <a:p>
            <a:pPr algn="r" rtl="1">
              <a:lnSpc>
                <a:spcPct val="115000"/>
              </a:lnSpc>
              <a:spcAft>
                <a:spcPts val="1000"/>
              </a:spcAft>
            </a:pPr>
            <a:r>
              <a:rPr lang="ar-SA" sz="2800" b="1" dirty="0">
                <a:solidFill>
                  <a:schemeClr val="tx1"/>
                </a:solidFill>
                <a:ea typeface="Times New Roman"/>
                <a:cs typeface="Sakkal Majalla"/>
              </a:rPr>
              <a:t>1)الشخص المعاق نفسه.</a:t>
            </a:r>
          </a:p>
          <a:p>
            <a:pPr algn="r" rtl="1">
              <a:lnSpc>
                <a:spcPct val="115000"/>
              </a:lnSpc>
              <a:spcAft>
                <a:spcPts val="1000"/>
              </a:spcAft>
            </a:pPr>
            <a:r>
              <a:rPr lang="ar-SA" sz="2800" b="1" dirty="0">
                <a:solidFill>
                  <a:schemeClr val="tx1"/>
                </a:solidFill>
                <a:ea typeface="Times New Roman"/>
                <a:cs typeface="Sakkal Majalla"/>
              </a:rPr>
              <a:t>2)أسرة المعاق.</a:t>
            </a:r>
          </a:p>
          <a:p>
            <a:pPr algn="r" rtl="1">
              <a:lnSpc>
                <a:spcPct val="115000"/>
              </a:lnSpc>
              <a:spcAft>
                <a:spcPts val="1000"/>
              </a:spcAft>
            </a:pPr>
            <a:r>
              <a:rPr lang="ar-SA" sz="2800" b="1" dirty="0">
                <a:solidFill>
                  <a:schemeClr val="tx1"/>
                </a:solidFill>
                <a:ea typeface="Times New Roman"/>
                <a:cs typeface="Sakkal Majalla"/>
              </a:rPr>
              <a:t>3)المجتمع.</a:t>
            </a:r>
          </a:p>
          <a:p>
            <a:pPr algn="r" rtl="1">
              <a:lnSpc>
                <a:spcPct val="115000"/>
              </a:lnSpc>
              <a:spcAft>
                <a:spcPts val="1000"/>
              </a:spcAft>
            </a:pPr>
            <a:r>
              <a:rPr lang="ar-SA" sz="2800" b="1" dirty="0">
                <a:solidFill>
                  <a:schemeClr val="tx1"/>
                </a:solidFill>
                <a:ea typeface="Times New Roman"/>
                <a:cs typeface="Sakkal Majalla"/>
              </a:rPr>
              <a:t>4)فريق التأهيل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763939"/>
            <a:ext cx="2600977" cy="3366407"/>
          </a:xfrm>
          <a:prstGeom prst="rect">
            <a:avLst/>
          </a:prstGeom>
        </p:spPr>
      </p:pic>
    </p:spTree>
    <p:extLst>
      <p:ext uri="{BB962C8B-B14F-4D97-AF65-F5344CB8AC3E}">
        <p14:creationId xmlns:p14="http://schemas.microsoft.com/office/powerpoint/2010/main" val="2257850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مستطيل مستدير الزوايا 5">
            <a:extLst>
              <a:ext uri="{FF2B5EF4-FFF2-40B4-BE49-F238E27FC236}">
                <a16:creationId xmlns:a16="http://schemas.microsoft.com/office/drawing/2014/main" xmlns="" id="{0DF1AE4E-CDDC-43F3-A21E-5E9852A251A1}"/>
              </a:ext>
            </a:extLst>
          </p:cNvPr>
          <p:cNvSpPr>
            <a:spLocks noGrp="1"/>
          </p:cNvSpPr>
          <p:nvPr>
            <p:ph type="title"/>
          </p:nvPr>
        </p:nvSpPr>
        <p:spPr>
          <a:xfrm>
            <a:off x="990600" y="381000"/>
            <a:ext cx="7086600" cy="9144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norm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rPr>
              <a:t>المحتويات والجدول الزمني </a:t>
            </a:r>
            <a:r>
              <a:rPr lang="ar-SA" sz="4400" b="1" u="none" strike="noStrike" kern="1200" cap="none" spc="0" baseline="0" dirty="0" smtClean="0">
                <a:solidFill>
                  <a:schemeClr val="tx1"/>
                </a:solidFill>
                <a:uFillTx/>
                <a:latin typeface="Sakkal Majalla" panose="02000000000000000000" pitchFamily="2" charset="-78"/>
                <a:cs typeface="Sakkal Majalla" panose="02000000000000000000" pitchFamily="2" charset="-78"/>
              </a:rPr>
              <a:t>لعرضها</a:t>
            </a:r>
            <a:endParaRPr lang="ar-SA" sz="4400" b="1" u="none" strike="noStrike" kern="1200" cap="none" spc="0" baseline="0" dirty="0">
              <a:solidFill>
                <a:schemeClr val="tx1"/>
              </a:solidFill>
              <a:uFillTx/>
              <a:latin typeface="Sakkal Majalla" panose="02000000000000000000" pitchFamily="2" charset="-78"/>
              <a:cs typeface="Sakkal Majalla" panose="02000000000000000000" pitchFamily="2" charset="-78"/>
            </a:endParaRPr>
          </a:p>
        </p:txBody>
      </p:sp>
      <p:sp>
        <p:nvSpPr>
          <p:cNvPr id="5" name="انفجار 2 18">
            <a:extLst>
              <a:ext uri="{FF2B5EF4-FFF2-40B4-BE49-F238E27FC236}">
                <a16:creationId xmlns:a16="http://schemas.microsoft.com/office/drawing/2014/main" xmlns="" id="{8DC0A2E1-F092-4BCB-A5A9-1A1231A713B3}"/>
              </a:ext>
            </a:extLst>
          </p:cNvPr>
          <p:cNvSpPr/>
          <p:nvPr/>
        </p:nvSpPr>
        <p:spPr>
          <a:xfrm>
            <a:off x="2286000" y="1600200"/>
            <a:ext cx="4130040" cy="1080116"/>
          </a:xfrm>
          <a:custGeom>
            <a:avLst/>
            <a:gdLst>
              <a:gd name="f0" fmla="val 10800000"/>
              <a:gd name="f1" fmla="val 5400000"/>
              <a:gd name="f2" fmla="val 180"/>
              <a:gd name="f3" fmla="val w"/>
              <a:gd name="f4" fmla="val h"/>
              <a:gd name="f5" fmla="val 0"/>
              <a:gd name="f6" fmla="val 21600"/>
              <a:gd name="f7" fmla="val 11462"/>
              <a:gd name="f8" fmla="val 4342"/>
              <a:gd name="f9" fmla="val 14790"/>
              <a:gd name="f10" fmla="val 14525"/>
              <a:gd name="f11" fmla="val 5777"/>
              <a:gd name="f12" fmla="val 18007"/>
              <a:gd name="f13" fmla="val 3172"/>
              <a:gd name="f14" fmla="val 16380"/>
              <a:gd name="f15" fmla="val 6532"/>
              <a:gd name="f16" fmla="val 6645"/>
              <a:gd name="f17" fmla="val 16985"/>
              <a:gd name="f18" fmla="val 9402"/>
              <a:gd name="f19" fmla="val 18270"/>
              <a:gd name="f20" fmla="val 11290"/>
              <a:gd name="f21" fmla="val 12310"/>
              <a:gd name="f22" fmla="val 18877"/>
              <a:gd name="f23" fmla="val 15632"/>
              <a:gd name="f24" fmla="val 14640"/>
              <a:gd name="f25" fmla="val 14350"/>
              <a:gd name="f26" fmla="val 14942"/>
              <a:gd name="f27" fmla="val 17370"/>
              <a:gd name="f28" fmla="val 12180"/>
              <a:gd name="f29" fmla="val 15935"/>
              <a:gd name="f30" fmla="val 11612"/>
              <a:gd name="f31" fmla="val 18842"/>
              <a:gd name="f32" fmla="val 9872"/>
              <a:gd name="f33" fmla="val 8700"/>
              <a:gd name="f34" fmla="val 19712"/>
              <a:gd name="f35" fmla="val 7527"/>
              <a:gd name="f36" fmla="val 18125"/>
              <a:gd name="f37" fmla="val 4917"/>
              <a:gd name="f38" fmla="val 4805"/>
              <a:gd name="f39" fmla="val 18240"/>
              <a:gd name="f40" fmla="val 1285"/>
              <a:gd name="f41" fmla="val 17825"/>
              <a:gd name="f42" fmla="val 3330"/>
              <a:gd name="f43" fmla="val 15370"/>
              <a:gd name="f44" fmla="val 12877"/>
              <a:gd name="f45" fmla="val 3935"/>
              <a:gd name="f46" fmla="val 11592"/>
              <a:gd name="f47" fmla="val 1172"/>
              <a:gd name="f48" fmla="val 8270"/>
              <a:gd name="f49" fmla="val 5372"/>
              <a:gd name="f50" fmla="val 7817"/>
              <a:gd name="f51" fmla="val 4502"/>
              <a:gd name="f52" fmla="val 3625"/>
              <a:gd name="f53" fmla="val 8550"/>
              <a:gd name="f54" fmla="val 6382"/>
              <a:gd name="f55" fmla="val 9722"/>
              <a:gd name="f56" fmla="val 1887"/>
              <a:gd name="f57" fmla="+- 0 0 -360"/>
              <a:gd name="f58" fmla="+- 0 0 -270"/>
              <a:gd name="f59" fmla="+- 0 0 -180"/>
              <a:gd name="f60" fmla="+- 0 0 -90"/>
              <a:gd name="f61" fmla="*/ f3 1 21600"/>
              <a:gd name="f62" fmla="*/ f4 1 21600"/>
              <a:gd name="f63" fmla="+- f6 0 f5"/>
              <a:gd name="f64" fmla="*/ f57 f0 1"/>
              <a:gd name="f65" fmla="*/ f58 f0 1"/>
              <a:gd name="f66" fmla="*/ f59 f0 1"/>
              <a:gd name="f67" fmla="*/ f60 f0 1"/>
              <a:gd name="f68" fmla="*/ f63 1 21600"/>
              <a:gd name="f69" fmla="*/ f63 9722 1"/>
              <a:gd name="f70" fmla="*/ f63 5372 1"/>
              <a:gd name="f71" fmla="*/ f63 11612 1"/>
              <a:gd name="f72" fmla="*/ f63 14640 1"/>
              <a:gd name="f73" fmla="*/ f63 1887 1"/>
              <a:gd name="f74" fmla="*/ f63 6382 1"/>
              <a:gd name="f75" fmla="*/ f63 12877 1"/>
              <a:gd name="f76" fmla="*/ f63 18842 1"/>
              <a:gd name="f77" fmla="*/ f63 15935 1"/>
              <a:gd name="f78" fmla="*/ f63 6645 1"/>
              <a:gd name="f79" fmla="*/ f64 1 f2"/>
              <a:gd name="f80" fmla="*/ f65 1 f2"/>
              <a:gd name="f81" fmla="*/ f66 1 f2"/>
              <a:gd name="f82" fmla="*/ f67 1 f2"/>
              <a:gd name="f83" fmla="*/ f69 1 21600"/>
              <a:gd name="f84" fmla="*/ f70 1 21600"/>
              <a:gd name="f85" fmla="*/ f71 1 21600"/>
              <a:gd name="f86" fmla="*/ f72 1 21600"/>
              <a:gd name="f87" fmla="*/ f73 1 21600"/>
              <a:gd name="f88" fmla="*/ f74 1 21600"/>
              <a:gd name="f89" fmla="*/ f75 1 21600"/>
              <a:gd name="f90" fmla="*/ f76 1 21600"/>
              <a:gd name="f91" fmla="*/ f77 1 21600"/>
              <a:gd name="f92" fmla="*/ f78 1 21600"/>
              <a:gd name="f93" fmla="*/ f5 1 f68"/>
              <a:gd name="f94" fmla="*/ f6 1 f68"/>
              <a:gd name="f95" fmla="+- f79 0 f1"/>
              <a:gd name="f96" fmla="+- f80 0 f1"/>
              <a:gd name="f97" fmla="+- f81 0 f1"/>
              <a:gd name="f98" fmla="+- f82 0 f1"/>
              <a:gd name="f99" fmla="*/ f83 1 f68"/>
              <a:gd name="f100" fmla="*/ f87 1 f68"/>
              <a:gd name="f101" fmla="*/ f89 1 f68"/>
              <a:gd name="f102" fmla="*/ f85 1 f68"/>
              <a:gd name="f103" fmla="*/ f90 1 f68"/>
              <a:gd name="f104" fmla="*/ f92 1 f68"/>
              <a:gd name="f105" fmla="*/ f84 1 f68"/>
              <a:gd name="f106" fmla="*/ f86 1 f68"/>
              <a:gd name="f107" fmla="*/ f88 1 f68"/>
              <a:gd name="f108" fmla="*/ f91 1 f68"/>
              <a:gd name="f109" fmla="*/ f93 f61 1"/>
              <a:gd name="f110" fmla="*/ f94 f61 1"/>
              <a:gd name="f111" fmla="*/ f105 f61 1"/>
              <a:gd name="f112" fmla="*/ f106 f61 1"/>
              <a:gd name="f113" fmla="*/ f108 f62 1"/>
              <a:gd name="f114" fmla="*/ f107 f62 1"/>
              <a:gd name="f115" fmla="*/ f99 f61 1"/>
              <a:gd name="f116" fmla="*/ f100 f62 1"/>
              <a:gd name="f117" fmla="*/ f101 f62 1"/>
              <a:gd name="f118" fmla="*/ f102 f61 1"/>
              <a:gd name="f119" fmla="*/ f103 f62 1"/>
              <a:gd name="f120" fmla="*/ f104 f62 1"/>
            </a:gdLst>
            <a:ahLst/>
            <a:cxnLst>
              <a:cxn ang="3cd4">
                <a:pos x="hc" y="t"/>
              </a:cxn>
              <a:cxn ang="0">
                <a:pos x="r" y="vc"/>
              </a:cxn>
              <a:cxn ang="cd4">
                <a:pos x="hc" y="b"/>
              </a:cxn>
              <a:cxn ang="cd2">
                <a:pos x="l" y="vc"/>
              </a:cxn>
              <a:cxn ang="f95">
                <a:pos x="f115" y="f116"/>
              </a:cxn>
              <a:cxn ang="f96">
                <a:pos x="f109" y="f117"/>
              </a:cxn>
              <a:cxn ang="f97">
                <a:pos x="f118" y="f119"/>
              </a:cxn>
              <a:cxn ang="f98">
                <a:pos x="f110" y="f120"/>
              </a:cxn>
            </a:cxnLst>
            <a:rect l="f111" t="f114" r="f112" b="f113"/>
            <a:pathLst>
              <a:path w="21600" h="21600">
                <a:moveTo>
                  <a:pt x="f7" y="f8"/>
                </a:moveTo>
                <a:lnTo>
                  <a:pt x="f9" y="f5"/>
                </a:lnTo>
                <a:lnTo>
                  <a:pt x="f10" y="f11"/>
                </a:lnTo>
                <a:lnTo>
                  <a:pt x="f12" y="f13"/>
                </a:lnTo>
                <a:lnTo>
                  <a:pt x="f14" y="f15"/>
                </a:lnTo>
                <a:lnTo>
                  <a:pt x="f6" y="f16"/>
                </a:lnTo>
                <a:lnTo>
                  <a:pt x="f17" y="f18"/>
                </a:lnTo>
                <a:lnTo>
                  <a:pt x="f19" y="f20"/>
                </a:lnTo>
                <a:lnTo>
                  <a:pt x="f14" y="f21"/>
                </a:lnTo>
                <a:lnTo>
                  <a:pt x="f22" y="f23"/>
                </a:lnTo>
                <a:lnTo>
                  <a:pt x="f24" y="f25"/>
                </a:lnTo>
                <a:lnTo>
                  <a:pt x="f26" y="f27"/>
                </a:lnTo>
                <a:lnTo>
                  <a:pt x="f28" y="f29"/>
                </a:lnTo>
                <a:lnTo>
                  <a:pt x="f30" y="f31"/>
                </a:lnTo>
                <a:lnTo>
                  <a:pt x="f32" y="f27"/>
                </a:lnTo>
                <a:lnTo>
                  <a:pt x="f33" y="f34"/>
                </a:lnTo>
                <a:lnTo>
                  <a:pt x="f35" y="f36"/>
                </a:lnTo>
                <a:lnTo>
                  <a:pt x="f37" y="f6"/>
                </a:lnTo>
                <a:lnTo>
                  <a:pt x="f38" y="f39"/>
                </a:lnTo>
                <a:lnTo>
                  <a:pt x="f40" y="f41"/>
                </a:lnTo>
                <a:lnTo>
                  <a:pt x="f42" y="f43"/>
                </a:lnTo>
                <a:lnTo>
                  <a:pt x="f5" y="f44"/>
                </a:lnTo>
                <a:lnTo>
                  <a:pt x="f45" y="f46"/>
                </a:lnTo>
                <a:lnTo>
                  <a:pt x="f47" y="f48"/>
                </a:lnTo>
                <a:lnTo>
                  <a:pt x="f49" y="f50"/>
                </a:lnTo>
                <a:lnTo>
                  <a:pt x="f51" y="f52"/>
                </a:lnTo>
                <a:lnTo>
                  <a:pt x="f53" y="f54"/>
                </a:lnTo>
                <a:lnTo>
                  <a:pt x="f55" y="f56"/>
                </a:lnTo>
                <a:close/>
              </a:path>
            </a:pathLst>
          </a:custGeom>
          <a:ln/>
        </p:spPr>
        <p:style>
          <a:lnRef idx="2">
            <a:schemeClr val="dk1"/>
          </a:lnRef>
          <a:fillRef idx="1">
            <a:schemeClr val="lt1"/>
          </a:fillRef>
          <a:effectRef idx="0">
            <a:schemeClr val="dk1"/>
          </a:effectRef>
          <a:fontRef idx="minor">
            <a:schemeClr val="dk1"/>
          </a:fontRef>
        </p:style>
        <p:txBody>
          <a:bodyPr vert="horz" wrap="square" lIns="91440" tIns="45720" rIns="91440" bIns="45720" anchor="ctr" anchorCtr="1" compatLnSpc="1"/>
          <a:lstStyle/>
          <a:p>
            <a:pPr algn="ctr" defTabSz="914400" rtl="1">
              <a:defRPr sz="1800" b="0" i="0" u="none" strike="noStrike" kern="0" cap="none" spc="0" baseline="0">
                <a:solidFill>
                  <a:srgbClr val="000000"/>
                </a:solidFill>
                <a:uFillTx/>
              </a:defRPr>
            </a:pPr>
            <a:r>
              <a:rPr lang="ar-SA" sz="2400" b="1" kern="0" dirty="0">
                <a:solidFill>
                  <a:prstClr val="black"/>
                </a:solidFill>
                <a:latin typeface="Sakkal Majalla" panose="02000000000000000000" pitchFamily="2" charset="-78"/>
                <a:cs typeface="Sakkal Majalla" panose="02000000000000000000" pitchFamily="2" charset="-78"/>
              </a:rPr>
              <a:t>اليوم </a:t>
            </a:r>
            <a:r>
              <a:rPr lang="ar-SA" sz="2400" b="1" kern="0" dirty="0" smtClean="0">
                <a:solidFill>
                  <a:prstClr val="black"/>
                </a:solidFill>
                <a:latin typeface="Sakkal Majalla" panose="02000000000000000000" pitchFamily="2" charset="-78"/>
                <a:cs typeface="Sakkal Majalla" panose="02000000000000000000" pitchFamily="2" charset="-78"/>
              </a:rPr>
              <a:t>ا</a:t>
            </a:r>
            <a:r>
              <a:rPr lang="ar-EG" sz="2400" b="1" kern="0" dirty="0" smtClean="0">
                <a:solidFill>
                  <a:prstClr val="black"/>
                </a:solidFill>
                <a:latin typeface="Sakkal Majalla" panose="02000000000000000000" pitchFamily="2" charset="-78"/>
                <a:cs typeface="Sakkal Majalla" panose="02000000000000000000" pitchFamily="2" charset="-78"/>
              </a:rPr>
              <a:t>الرابع </a:t>
            </a:r>
            <a:r>
              <a:rPr lang="en-US" sz="2400" b="1" kern="0" dirty="0" smtClean="0">
                <a:solidFill>
                  <a:prstClr val="black"/>
                </a:solidFill>
                <a:latin typeface="Sakkal Majalla" panose="02000000000000000000" pitchFamily="2" charset="-78"/>
                <a:cs typeface="Sakkal Majalla" panose="02000000000000000000" pitchFamily="2" charset="-78"/>
              </a:rPr>
              <a:t> </a:t>
            </a:r>
            <a:endParaRPr lang="ar-SA" sz="2400" b="1" kern="0" dirty="0">
              <a:solidFill>
                <a:prstClr val="black"/>
              </a:solidFill>
              <a:latin typeface="Sakkal Majalla" panose="02000000000000000000" pitchFamily="2" charset="-78"/>
              <a:cs typeface="Sakkal Majalla" panose="020000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3018921249"/>
              </p:ext>
            </p:extLst>
          </p:nvPr>
        </p:nvGraphicFramePr>
        <p:xfrm>
          <a:off x="381000" y="3048001"/>
          <a:ext cx="8305800" cy="2209799"/>
        </p:xfrm>
        <a:graphic>
          <a:graphicData uri="http://schemas.openxmlformats.org/drawingml/2006/table">
            <a:tbl>
              <a:tblPr firstRow="1" bandRow="1">
                <a:tableStyleId>{5C22544A-7EE6-4342-B048-85BDC9FD1C3A}</a:tableStyleId>
              </a:tblPr>
              <a:tblGrid>
                <a:gridCol w="4152900"/>
                <a:gridCol w="4152900"/>
              </a:tblGrid>
              <a:tr h="9906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 الثانية </a:t>
                      </a:r>
                      <a:r>
                        <a:rPr lang="en-US" sz="2000" b="1" dirty="0" smtClean="0">
                          <a:solidFill>
                            <a:schemeClr val="tx1"/>
                          </a:solidFill>
                          <a:latin typeface="Sakkal Majalla" panose="02000000000000000000" pitchFamily="2" charset="-78"/>
                          <a:cs typeface="Sakkal Majalla" panose="02000000000000000000" pitchFamily="2" charset="-78"/>
                        </a:rPr>
                        <a:t> )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latin typeface="Sakkal Majalla" panose="02000000000000000000" pitchFamily="2" charset="-78"/>
                          <a:cs typeface="Sakkal Majalla" panose="02000000000000000000" pitchFamily="2" charset="-78"/>
                        </a:rPr>
                        <a:t>الجلسة التدريبية</a:t>
                      </a:r>
                      <a:r>
                        <a:rPr lang="ar-EG" sz="2000" b="1" baseline="0" dirty="0" smtClean="0">
                          <a:solidFill>
                            <a:schemeClr val="tx1"/>
                          </a:solidFill>
                          <a:latin typeface="Sakkal Majalla" panose="02000000000000000000" pitchFamily="2" charset="-78"/>
                          <a:cs typeface="Sakkal Majalla" panose="02000000000000000000" pitchFamily="2" charset="-78"/>
                        </a:rPr>
                        <a:t> الاولى </a:t>
                      </a:r>
                      <a:r>
                        <a:rPr lang="en-US" sz="2000" b="1" baseline="0" dirty="0" smtClean="0">
                          <a:solidFill>
                            <a:schemeClr val="tx1"/>
                          </a:solidFill>
                          <a:latin typeface="Sakkal Majalla" panose="02000000000000000000" pitchFamily="2" charset="-78"/>
                          <a:cs typeface="Sakkal Majalla" panose="02000000000000000000" pitchFamily="2" charset="-78"/>
                        </a:rPr>
                        <a:t>) </a:t>
                      </a:r>
                      <a:r>
                        <a:rPr lang="ar-EG" sz="2000" b="1" baseline="0" dirty="0" smtClean="0">
                          <a:solidFill>
                            <a:schemeClr val="tx1"/>
                          </a:solidFill>
                          <a:latin typeface="Sakkal Majalla" panose="02000000000000000000" pitchFamily="2" charset="-78"/>
                          <a:cs typeface="Sakkal Majalla" panose="02000000000000000000" pitchFamily="2" charset="-78"/>
                        </a:rPr>
                        <a:t>60 دقيقة </a:t>
                      </a:r>
                      <a:r>
                        <a:rPr lang="en-US" sz="2000" b="1" baseline="0" dirty="0" smtClean="0">
                          <a:solidFill>
                            <a:schemeClr val="tx1"/>
                          </a:solidFill>
                          <a:latin typeface="Sakkal Majalla" panose="02000000000000000000" pitchFamily="2" charset="-78"/>
                          <a:cs typeface="Sakkal Majalla" panose="02000000000000000000" pitchFamily="2" charset="-78"/>
                        </a:rPr>
                        <a:t>(</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r h="121919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تأهيل ذوى الاحتياجات</a:t>
                      </a:r>
                      <a:r>
                        <a:rPr lang="ar-EG" sz="2000" b="1" baseline="0" dirty="0" smtClean="0">
                          <a:solidFill>
                            <a:schemeClr val="tx1"/>
                          </a:solidFill>
                          <a:effectLst/>
                          <a:latin typeface="Sakkal Majalla" panose="02000000000000000000" pitchFamily="2" charset="-78"/>
                          <a:ea typeface="Calibri"/>
                          <a:cs typeface="Sakkal Majalla" panose="02000000000000000000" pitchFamily="2" charset="-78"/>
                        </a:rPr>
                        <a:t> الخاصة </a:t>
                      </a:r>
                      <a:endParaRPr lang="ar-SA" sz="2000" b="1" dirty="0" smtClean="0">
                        <a:solidFill>
                          <a:schemeClr val="tx1"/>
                        </a:solidFill>
                        <a:latin typeface="Sakkal Majalla" panose="02000000000000000000" pitchFamily="2" charset="-78"/>
                        <a:cs typeface="Sakkal Majalla" panose="020000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000" b="1" dirty="0" smtClean="0">
                          <a:solidFill>
                            <a:schemeClr val="tx1"/>
                          </a:solidFill>
                          <a:effectLst/>
                          <a:latin typeface="Sakkal Majalla" panose="02000000000000000000" pitchFamily="2" charset="-78"/>
                          <a:ea typeface="Calibri"/>
                          <a:cs typeface="Sakkal Majalla" panose="02000000000000000000" pitchFamily="2" charset="-78"/>
                        </a:rPr>
                        <a:t>رعاية ذوى الاحتياجات الخاصة </a:t>
                      </a:r>
                      <a:endParaRPr lang="ar-EG" sz="2000" b="1" baseline="0" dirty="0" smtClean="0">
                        <a:solidFill>
                          <a:schemeClr val="tx1"/>
                        </a:solidFill>
                        <a:latin typeface="Sakkal Majalla" panose="02000000000000000000" pitchFamily="2" charset="-78"/>
                        <a:cs typeface="Sakkal Majalla" panose="02000000000000000000" pitchFamily="2" charset="-78"/>
                      </a:endParaRPr>
                    </a:p>
                  </a:txBody>
                  <a:tcPr anchor="ctr"/>
                </a:tc>
              </a:tr>
            </a:tbl>
          </a:graphicData>
        </a:graphic>
      </p:graphicFrame>
    </p:spTree>
    <p:extLst>
      <p:ext uri="{BB962C8B-B14F-4D97-AF65-F5344CB8AC3E}">
        <p14:creationId xmlns:p14="http://schemas.microsoft.com/office/powerpoint/2010/main" val="521790966"/>
      </p:ext>
    </p:extLst>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000000"/>
                </a:solidFill>
                <a:ea typeface="Times New Roman"/>
                <a:cs typeface="Sakkal Majalla"/>
              </a:rPr>
              <a:t>أولاً: تأهيل الفرد المعاق:</a:t>
            </a:r>
          </a:p>
          <a:p>
            <a:pPr algn="r" rtl="1">
              <a:lnSpc>
                <a:spcPct val="115000"/>
              </a:lnSpc>
              <a:spcAft>
                <a:spcPts val="1000"/>
              </a:spcAft>
            </a:pPr>
            <a:r>
              <a:rPr lang="ar-SA" sz="2800" b="1" dirty="0">
                <a:solidFill>
                  <a:srgbClr val="000000"/>
                </a:solidFill>
                <a:ea typeface="Times New Roman"/>
                <a:cs typeface="Sakkal Majalla"/>
              </a:rPr>
              <a:t>ويمكن تحديد برامج وأنشطة التأهيل إلى:</a:t>
            </a:r>
          </a:p>
          <a:p>
            <a:pPr algn="r" rtl="1">
              <a:lnSpc>
                <a:spcPct val="115000"/>
              </a:lnSpc>
              <a:spcAft>
                <a:spcPts val="1000"/>
              </a:spcAft>
            </a:pPr>
            <a:r>
              <a:rPr lang="ar-SA" sz="2800" b="1" dirty="0">
                <a:solidFill>
                  <a:srgbClr val="000000"/>
                </a:solidFill>
                <a:ea typeface="Times New Roman"/>
                <a:cs typeface="Sakkal Majalla"/>
              </a:rPr>
              <a:t>1.التأهيل الطبي.</a:t>
            </a:r>
          </a:p>
          <a:p>
            <a:pPr algn="r" rtl="1">
              <a:lnSpc>
                <a:spcPct val="115000"/>
              </a:lnSpc>
              <a:spcAft>
                <a:spcPts val="1000"/>
              </a:spcAft>
            </a:pPr>
            <a:r>
              <a:rPr lang="ar-SA" sz="2800" b="1" dirty="0">
                <a:solidFill>
                  <a:srgbClr val="000000"/>
                </a:solidFill>
                <a:ea typeface="Times New Roman"/>
                <a:cs typeface="Sakkal Majalla"/>
              </a:rPr>
              <a:t>2.التأهيل النفسي.</a:t>
            </a:r>
          </a:p>
          <a:p>
            <a:pPr algn="r" rtl="1">
              <a:lnSpc>
                <a:spcPct val="115000"/>
              </a:lnSpc>
              <a:spcAft>
                <a:spcPts val="1000"/>
              </a:spcAft>
            </a:pPr>
            <a:r>
              <a:rPr lang="ar-SA" sz="2800" b="1" dirty="0">
                <a:solidFill>
                  <a:srgbClr val="000000"/>
                </a:solidFill>
                <a:ea typeface="Times New Roman"/>
                <a:cs typeface="Sakkal Majalla"/>
              </a:rPr>
              <a:t>3.التأهيل الاجتماعي.</a:t>
            </a:r>
          </a:p>
          <a:p>
            <a:pPr algn="r" rtl="1">
              <a:lnSpc>
                <a:spcPct val="115000"/>
              </a:lnSpc>
              <a:spcAft>
                <a:spcPts val="1000"/>
              </a:spcAft>
            </a:pPr>
            <a:r>
              <a:rPr lang="ar-SA" sz="2800" b="1" dirty="0">
                <a:solidFill>
                  <a:srgbClr val="000000"/>
                </a:solidFill>
                <a:ea typeface="Times New Roman"/>
                <a:cs typeface="Sakkal Majalla"/>
              </a:rPr>
              <a:t>4.التأهيل المهني</a:t>
            </a:r>
          </a:p>
        </p:txBody>
      </p:sp>
    </p:spTree>
    <p:extLst>
      <p:ext uri="{BB962C8B-B14F-4D97-AF65-F5344CB8AC3E}">
        <p14:creationId xmlns:p14="http://schemas.microsoft.com/office/powerpoint/2010/main" val="22578502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rgbClr val="000000"/>
                </a:solidFill>
                <a:ea typeface="Times New Roman"/>
                <a:cs typeface="Sakkal Majalla"/>
              </a:rPr>
              <a:t>ثانياً: تأهيل البيئة:</a:t>
            </a:r>
          </a:p>
          <a:p>
            <a:pPr algn="r" rtl="1">
              <a:lnSpc>
                <a:spcPct val="115000"/>
              </a:lnSpc>
              <a:spcAft>
                <a:spcPts val="1000"/>
              </a:spcAft>
            </a:pPr>
            <a:r>
              <a:rPr lang="ar-SA" sz="2800" b="1" dirty="0">
                <a:solidFill>
                  <a:srgbClr val="000000"/>
                </a:solidFill>
                <a:ea typeface="Times New Roman"/>
                <a:cs typeface="Sakkal Majalla"/>
              </a:rPr>
              <a:t>إن خطة التأهيل يجب ألا تقتصر على الشخص المعاق فقط بل يجب أن تمتد لتشمل البيئة التي يعيش فيها الفرد المعاق أيضاً إذا ما أردنا أن نحقق أهداف عملية التأهيل المتعلقة بمواجهة المشكلات التي يمكن أن تنجم عن العجز وكذلك إذا ما أردنا إعادة دمج الشخص المعاق في المجتمع.</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81200"/>
            <a:ext cx="3706782" cy="2295525"/>
          </a:xfrm>
          <a:prstGeom prst="rect">
            <a:avLst/>
          </a:prstGeom>
        </p:spPr>
      </p:pic>
    </p:spTree>
    <p:extLst>
      <p:ext uri="{BB962C8B-B14F-4D97-AF65-F5344CB8AC3E}">
        <p14:creationId xmlns:p14="http://schemas.microsoft.com/office/powerpoint/2010/main" val="22578502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86200"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dirty="0">
                <a:solidFill>
                  <a:schemeClr val="tx1"/>
                </a:solidFill>
                <a:latin typeface="Sakkal Majalla" pitchFamily="2" charset="-78"/>
                <a:ea typeface="Times New Roman"/>
                <a:cs typeface="Sakkal Majalla" pitchFamily="2" charset="-78"/>
              </a:rPr>
              <a:t>أنواع التأهيل للمعاقين</a:t>
            </a:r>
            <a:r>
              <a:rPr lang="en-US" sz="28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a:lnSpc>
                <a:spcPct val="115000"/>
              </a:lnSpc>
              <a:spcAft>
                <a:spcPts val="1000"/>
              </a:spcAft>
            </a:pPr>
            <a:r>
              <a:rPr lang="ar-SA" sz="2400" dirty="0">
                <a:solidFill>
                  <a:schemeClr val="tx1"/>
                </a:solidFill>
                <a:latin typeface="Sakkal Majalla" pitchFamily="2" charset="-78"/>
                <a:ea typeface="Times New Roman"/>
                <a:cs typeface="Sakkal Majalla" pitchFamily="2" charset="-78"/>
              </a:rPr>
              <a:t>التأهيل الطبي</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a:lnSpc>
                <a:spcPct val="115000"/>
              </a:lnSpc>
              <a:spcAft>
                <a:spcPts val="1000"/>
              </a:spcAft>
            </a:pPr>
            <a:r>
              <a:rPr lang="ar-SA" sz="2400" dirty="0">
                <a:solidFill>
                  <a:schemeClr val="tx1"/>
                </a:solidFill>
                <a:latin typeface="Sakkal Majalla" pitchFamily="2" charset="-78"/>
                <a:ea typeface="Times New Roman"/>
                <a:cs typeface="Sakkal Majalla" pitchFamily="2" charset="-78"/>
              </a:rPr>
              <a:t>وتهدف برامج التأهيل الطبي إلى</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a:lnSpc>
                <a:spcPct val="115000"/>
              </a:lnSpc>
              <a:spcAft>
                <a:spcPts val="1000"/>
              </a:spcAft>
            </a:pPr>
            <a:r>
              <a:rPr lang="en-US" sz="2400" dirty="0">
                <a:solidFill>
                  <a:schemeClr val="tx1"/>
                </a:solidFill>
                <a:latin typeface="Sakkal Majalla" pitchFamily="2" charset="-78"/>
                <a:ea typeface="Times New Roman"/>
                <a:cs typeface="Sakkal Majalla" pitchFamily="2" charset="-78"/>
              </a:rPr>
              <a:t>1.</a:t>
            </a:r>
            <a:r>
              <a:rPr lang="ar-SA" sz="2400" dirty="0">
                <a:solidFill>
                  <a:schemeClr val="tx1"/>
                </a:solidFill>
                <a:latin typeface="Sakkal Majalla" pitchFamily="2" charset="-78"/>
                <a:ea typeface="Times New Roman"/>
                <a:cs typeface="Sakkal Majalla" pitchFamily="2" charset="-78"/>
              </a:rPr>
              <a:t>العمل على الوقاية من تكرار حصول حالة العجز باستخدام وسائل الكشف والفحوص الطبية والجينية</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a:lnSpc>
                <a:spcPct val="115000"/>
              </a:lnSpc>
              <a:spcAft>
                <a:spcPts val="1000"/>
              </a:spcAft>
            </a:pPr>
            <a:r>
              <a:rPr lang="en-US" sz="2400" dirty="0">
                <a:solidFill>
                  <a:schemeClr val="tx1"/>
                </a:solidFill>
                <a:latin typeface="Sakkal Majalla" pitchFamily="2" charset="-78"/>
                <a:ea typeface="Times New Roman"/>
                <a:cs typeface="Sakkal Majalla" pitchFamily="2" charset="-78"/>
              </a:rPr>
              <a:t>2.</a:t>
            </a:r>
            <a:r>
              <a:rPr lang="ar-SA" sz="2400" dirty="0">
                <a:solidFill>
                  <a:schemeClr val="tx1"/>
                </a:solidFill>
                <a:latin typeface="Sakkal Majalla" pitchFamily="2" charset="-78"/>
                <a:ea typeface="Times New Roman"/>
                <a:cs typeface="Sakkal Majalla" pitchFamily="2" charset="-78"/>
              </a:rPr>
              <a:t>العمل على الاكتشاف المبكر لحالات العجز وإجراء عمليات التدخل المبكر للحيلولة دون تفاقم مشكلة العجز</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latin typeface="Sakkal Majalla" pitchFamily="2" charset="-78"/>
              <a:ea typeface="Calibri"/>
              <a:cs typeface="Sakkal Majalla" pitchFamily="2" charset="-78"/>
            </a:endParaRPr>
          </a:p>
          <a:p>
            <a:pPr algn="r">
              <a:lnSpc>
                <a:spcPct val="115000"/>
              </a:lnSpc>
              <a:spcAft>
                <a:spcPts val="1000"/>
              </a:spcAft>
            </a:pPr>
            <a:r>
              <a:rPr lang="en-US" sz="2400" dirty="0">
                <a:solidFill>
                  <a:schemeClr val="tx1"/>
                </a:solidFill>
                <a:latin typeface="Sakkal Majalla" pitchFamily="2" charset="-78"/>
                <a:ea typeface="Times New Roman"/>
                <a:cs typeface="Sakkal Majalla" pitchFamily="2" charset="-78"/>
              </a:rPr>
              <a:t>3. </a:t>
            </a:r>
            <a:r>
              <a:rPr lang="ar-SA" sz="2400" dirty="0">
                <a:solidFill>
                  <a:schemeClr val="tx1"/>
                </a:solidFill>
                <a:latin typeface="Sakkal Majalla" pitchFamily="2" charset="-78"/>
                <a:ea typeface="Times New Roman"/>
                <a:cs typeface="Sakkal Majalla" pitchFamily="2" charset="-78"/>
              </a:rPr>
              <a:t>العمل على تحسين أو تعديل القدرات الجسمية والوظيفية للفرد بوسائل العلاج الطبي اللازمة سواء باستخدام العقاقير والأدوية أو العمليات الجراحية أو غيرها من الإجراءات وذلك للوصول به إلى أقصى مستوى من الأداء الوظيفي</a:t>
            </a:r>
            <a:r>
              <a:rPr lang="en-US" sz="2400" dirty="0">
                <a:solidFill>
                  <a:schemeClr val="tx1"/>
                </a:solidFill>
                <a:latin typeface="Sakkal Majalla" pitchFamily="2" charset="-78"/>
                <a:ea typeface="Times New Roman"/>
                <a:cs typeface="Sakkal Majalla" pitchFamily="2" charset="-78"/>
              </a:rPr>
              <a:t>.</a:t>
            </a:r>
            <a:endParaRPr lang="en-US" sz="1200" dirty="0">
              <a:solidFill>
                <a:schemeClr val="tx1"/>
              </a:solidFill>
              <a:effectLst/>
              <a:latin typeface="Sakkal Majalla" pitchFamily="2" charset="-78"/>
              <a:ea typeface="Calibri"/>
              <a:cs typeface="Sakkal Majalla" pitchFamily="2" charset="-78"/>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209800"/>
            <a:ext cx="2895600" cy="2171700"/>
          </a:xfrm>
          <a:prstGeom prst="rect">
            <a:avLst/>
          </a:prstGeom>
        </p:spPr>
      </p:pic>
    </p:spTree>
    <p:extLst>
      <p:ext uri="{BB962C8B-B14F-4D97-AF65-F5344CB8AC3E}">
        <p14:creationId xmlns:p14="http://schemas.microsoft.com/office/powerpoint/2010/main" val="22578502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68057"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وسائل التأهيل الطبي:</a:t>
            </a:r>
          </a:p>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1-الأدوية والعقاقير الطبية.</a:t>
            </a:r>
          </a:p>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2-العمليات الجراحية.</a:t>
            </a:r>
          </a:p>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3-العلاج الطبيعي.</a:t>
            </a:r>
          </a:p>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4-الأجهزة الطبية التعويضية والوسائل المساعدة.</a:t>
            </a:r>
          </a:p>
          <a:p>
            <a:pPr algn="r" rtl="1">
              <a:lnSpc>
                <a:spcPct val="115000"/>
              </a:lnSpc>
              <a:spcAft>
                <a:spcPts val="1000"/>
              </a:spcAft>
            </a:pPr>
            <a:r>
              <a:rPr lang="ar-EG" sz="2800" b="1" dirty="0">
                <a:solidFill>
                  <a:schemeClr val="tx1"/>
                </a:solidFill>
                <a:latin typeface="Sakkal Majalla" pitchFamily="2" charset="-78"/>
                <a:ea typeface="Times New Roman"/>
                <a:cs typeface="Sakkal Majalla" pitchFamily="2" charset="-78"/>
              </a:rPr>
              <a:t>5-الإرشاد الطبي</a:t>
            </a:r>
          </a:p>
        </p:txBody>
      </p:sp>
    </p:spTree>
    <p:extLst>
      <p:ext uri="{BB962C8B-B14F-4D97-AF65-F5344CB8AC3E}">
        <p14:creationId xmlns:p14="http://schemas.microsoft.com/office/powerpoint/2010/main" val="22578502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68057"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dirty="0">
                <a:solidFill>
                  <a:schemeClr val="tx1"/>
                </a:solidFill>
                <a:latin typeface="Calibri"/>
                <a:ea typeface="Times New Roman"/>
                <a:cs typeface="Sakkal Majalla"/>
              </a:rPr>
              <a:t>التأهيل النفسي</a:t>
            </a:r>
            <a:r>
              <a:rPr lang="en-US" sz="32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ar-SA" sz="2800" dirty="0">
                <a:solidFill>
                  <a:schemeClr val="tx1"/>
                </a:solidFill>
                <a:latin typeface="Calibri"/>
                <a:ea typeface="Times New Roman"/>
                <a:cs typeface="Sakkal Majalla"/>
              </a:rPr>
              <a:t>تلعب الظروف النفسية للفرد المعاق وأسرته دوراً بارزاً وحيوياً في تحويل حالة العجز إلى حالة إعاقة أو في تقبل حالة العجز والتكيف معها والعمل على الإفادة من أنشطة وبرامج التأهيل اللازمة</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r>
              <a:rPr lang="ar-SA" sz="2800" dirty="0">
                <a:solidFill>
                  <a:schemeClr val="tx1"/>
                </a:solidFill>
                <a:ea typeface="Times New Roman"/>
                <a:cs typeface="Sakkal Majalla"/>
              </a:rPr>
              <a:t>ولابد من التذكير من أن الآثار النفسية التي تتركها حالة العجز على حياة الفرد وعلى حياة أفراد أسرته غالباً ما تكون من الدرجة العميقة التي تحتاج إلى جهود كبيرة في العمل للتخفيف من المشاعر والضغوط النفسية التي يمكن أن تنشأ عن حالة العجز</a:t>
            </a:r>
            <a:endParaRPr lang="ar-EG" sz="2800" b="1" dirty="0">
              <a:solidFill>
                <a:schemeClr val="tx1"/>
              </a:solidFill>
              <a:latin typeface="Sakkal Majalla" pitchFamily="2" charset="-78"/>
              <a:ea typeface="Times New Roman"/>
              <a:cs typeface="Sakkal Majalla" pitchFamily="2" charset="-78"/>
            </a:endParaRPr>
          </a:p>
        </p:txBody>
      </p:sp>
    </p:spTree>
    <p:extLst>
      <p:ext uri="{BB962C8B-B14F-4D97-AF65-F5344CB8AC3E}">
        <p14:creationId xmlns:p14="http://schemas.microsoft.com/office/powerpoint/2010/main" val="31827371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3868057" y="36286"/>
            <a:ext cx="5275943"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lnSpc>
                <a:spcPct val="115000"/>
              </a:lnSpc>
              <a:spcAft>
                <a:spcPts val="1000"/>
              </a:spcAft>
            </a:pPr>
            <a:r>
              <a:rPr lang="ar-SA" sz="2800" dirty="0">
                <a:solidFill>
                  <a:schemeClr val="tx1"/>
                </a:solidFill>
                <a:latin typeface="Calibri"/>
                <a:ea typeface="Times New Roman"/>
                <a:cs typeface="Sakkal Majalla"/>
              </a:rPr>
              <a:t>أهداف برامج التأهيل النفسي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a:lnSpc>
                <a:spcPct val="115000"/>
              </a:lnSpc>
              <a:spcAft>
                <a:spcPts val="1000"/>
              </a:spcAft>
            </a:pPr>
            <a:r>
              <a:rPr lang="ar-SA" sz="2800" dirty="0">
                <a:solidFill>
                  <a:schemeClr val="tx1"/>
                </a:solidFill>
                <a:latin typeface="Calibri"/>
                <a:ea typeface="Times New Roman"/>
                <a:cs typeface="Sakkal Majalla"/>
              </a:rPr>
              <a:t>أ) أهداف موجهة نحو الفرد المعاق وتشمل</a:t>
            </a:r>
            <a:r>
              <a:rPr lang="en-US" sz="2800" dirty="0">
                <a:solidFill>
                  <a:schemeClr val="tx1"/>
                </a:solidFill>
                <a:latin typeface="Sakkal Majalla"/>
                <a:ea typeface="Times New Roman"/>
                <a:cs typeface="Arial"/>
              </a:rPr>
              <a:t> :</a:t>
            </a:r>
            <a:endParaRPr lang="en-US" sz="1400" dirty="0">
              <a:solidFill>
                <a:schemeClr val="tx1"/>
              </a:solidFill>
              <a:latin typeface="Calibri"/>
              <a:ea typeface="Calibri"/>
              <a:cs typeface="Arial"/>
            </a:endParaRPr>
          </a:p>
          <a:p>
            <a:pPr algn="r">
              <a:lnSpc>
                <a:spcPct val="115000"/>
              </a:lnSpc>
              <a:spcAft>
                <a:spcPts val="1000"/>
              </a:spcAft>
            </a:pPr>
            <a:r>
              <a:rPr lang="ar-SA" sz="2800" dirty="0">
                <a:solidFill>
                  <a:schemeClr val="tx1"/>
                </a:solidFill>
                <a:latin typeface="Calibri"/>
                <a:ea typeface="Times New Roman"/>
                <a:cs typeface="Sakkal Majalla"/>
              </a:rPr>
              <a:t>ب) أهداف موجهة نحو أسرة الفرد المعاق</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a:lnSpc>
                <a:spcPct val="115000"/>
              </a:lnSpc>
              <a:spcAft>
                <a:spcPts val="1000"/>
              </a:spcAft>
            </a:pPr>
            <a:r>
              <a:rPr lang="ar-SA" sz="2800" dirty="0">
                <a:solidFill>
                  <a:schemeClr val="tx1"/>
                </a:solidFill>
                <a:latin typeface="Calibri"/>
                <a:ea typeface="Times New Roman"/>
                <a:cs typeface="Sakkal Majalla"/>
              </a:rPr>
              <a:t>وسائل وأساليب التأهيل النفسي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1) </a:t>
            </a:r>
            <a:r>
              <a:rPr lang="ar-SA" sz="2800" dirty="0">
                <a:solidFill>
                  <a:schemeClr val="tx1"/>
                </a:solidFill>
                <a:latin typeface="Calibri"/>
                <a:ea typeface="Times New Roman"/>
                <a:cs typeface="Sakkal Majalla"/>
              </a:rPr>
              <a:t>الإرشاد النفسي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2) </a:t>
            </a:r>
            <a:r>
              <a:rPr lang="ar-SA" sz="2800" dirty="0">
                <a:solidFill>
                  <a:schemeClr val="tx1"/>
                </a:solidFill>
                <a:latin typeface="Calibri"/>
                <a:ea typeface="Times New Roman"/>
                <a:cs typeface="Sakkal Majalla"/>
              </a:rPr>
              <a:t>الإرشاد الأسري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3) </a:t>
            </a:r>
            <a:r>
              <a:rPr lang="ar-SA" sz="2800" dirty="0">
                <a:solidFill>
                  <a:schemeClr val="tx1"/>
                </a:solidFill>
                <a:latin typeface="Calibri"/>
                <a:ea typeface="Times New Roman"/>
                <a:cs typeface="Sakkal Majalla"/>
              </a:rPr>
              <a:t>تعديل السلوك</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en-US" sz="2800" dirty="0">
                <a:solidFill>
                  <a:schemeClr val="tx1"/>
                </a:solidFill>
                <a:latin typeface="Sakkal Majalla"/>
                <a:ea typeface="Times New Roman"/>
                <a:cs typeface="Arial"/>
              </a:rPr>
              <a:t>4) </a:t>
            </a:r>
            <a:r>
              <a:rPr lang="ar-SA" sz="2800" dirty="0">
                <a:solidFill>
                  <a:schemeClr val="tx1"/>
                </a:solidFill>
                <a:latin typeface="Calibri"/>
                <a:ea typeface="Times New Roman"/>
                <a:cs typeface="Sakkal Majalla"/>
              </a:rPr>
              <a:t>التوجيه والإرشاد المهني</a:t>
            </a:r>
            <a:r>
              <a:rPr lang="en-US" sz="2800" dirty="0">
                <a:solidFill>
                  <a:schemeClr val="tx1"/>
                </a:solidFill>
                <a:latin typeface="Sakkal Majalla"/>
                <a:ea typeface="Times New Roman"/>
                <a:cs typeface="Arial"/>
              </a:rPr>
              <a:t>.</a:t>
            </a:r>
            <a:endParaRPr lang="en-US" sz="1400" dirty="0">
              <a:solidFill>
                <a:schemeClr val="tx1"/>
              </a:solidFill>
              <a:latin typeface="Calibri"/>
              <a:ea typeface="Calibri"/>
              <a:cs typeface="Arial"/>
            </a:endParaRPr>
          </a:p>
          <a:p>
            <a:pPr algn="r" rtl="1">
              <a:lnSpc>
                <a:spcPct val="115000"/>
              </a:lnSpc>
              <a:spcAft>
                <a:spcPts val="1000"/>
              </a:spcAft>
            </a:pPr>
            <a:r>
              <a:rPr lang="ar-SA" sz="2800" dirty="0">
                <a:solidFill>
                  <a:schemeClr val="tx1"/>
                </a:solidFill>
                <a:latin typeface="Calibri"/>
                <a:ea typeface="Times New Roman"/>
                <a:cs typeface="Sakkal Majalla"/>
              </a:rPr>
              <a:t>5) العلاج النفسي.</a:t>
            </a:r>
            <a:endParaRPr lang="en-US" sz="1400" dirty="0">
              <a:solidFill>
                <a:schemeClr val="tx1"/>
              </a:solidFill>
              <a:effectLst/>
              <a:latin typeface="Calibri"/>
              <a:ea typeface="Calibri"/>
              <a:cs typeface="Arial"/>
            </a:endParaRPr>
          </a:p>
        </p:txBody>
      </p:sp>
    </p:spTree>
    <p:extLst>
      <p:ext uri="{BB962C8B-B14F-4D97-AF65-F5344CB8AC3E}">
        <p14:creationId xmlns:p14="http://schemas.microsoft.com/office/powerpoint/2010/main" val="31827371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 y="36286"/>
            <a:ext cx="9144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EG" sz="2800" b="1" dirty="0">
                <a:solidFill>
                  <a:prstClr val="black"/>
                </a:solidFill>
                <a:latin typeface="Sakkal Majalla" pitchFamily="2" charset="-78"/>
                <a:ea typeface="Times New Roman"/>
                <a:cs typeface="Sakkal Majalla" pitchFamily="2" charset="-78"/>
              </a:rPr>
              <a:t>التأهيل الاجتماعي: </a:t>
            </a:r>
          </a:p>
          <a:p>
            <a:pPr algn="r" rtl="1">
              <a:lnSpc>
                <a:spcPct val="115000"/>
              </a:lnSpc>
              <a:spcAft>
                <a:spcPts val="1000"/>
              </a:spcAft>
            </a:pPr>
            <a:r>
              <a:rPr lang="ar-EG" sz="2800" b="1" dirty="0">
                <a:solidFill>
                  <a:prstClr val="black"/>
                </a:solidFill>
                <a:latin typeface="Sakkal Majalla" pitchFamily="2" charset="-78"/>
                <a:ea typeface="Times New Roman"/>
                <a:cs typeface="Sakkal Majalla" pitchFamily="2" charset="-78"/>
              </a:rPr>
              <a:t>إن دمج الفرد المعاق في الحياة العامة للمجتمع هو أحد أهداف التأهيل الأساسية بل هو الهدف النهائي لعملية التأهيل.</a:t>
            </a:r>
          </a:p>
          <a:p>
            <a:pPr algn="r" rtl="1">
              <a:lnSpc>
                <a:spcPct val="115000"/>
              </a:lnSpc>
              <a:spcAft>
                <a:spcPts val="1000"/>
              </a:spcAft>
            </a:pPr>
            <a:r>
              <a:rPr lang="ar-EG" sz="2800" b="1" dirty="0">
                <a:solidFill>
                  <a:prstClr val="black"/>
                </a:solidFill>
                <a:latin typeface="Sakkal Majalla" pitchFamily="2" charset="-78"/>
                <a:ea typeface="Times New Roman"/>
                <a:cs typeface="Sakkal Majalla" pitchFamily="2" charset="-78"/>
              </a:rPr>
              <a:t>وإن دمج المعاق في المجتمع يتطلب إعداده إعداداً جيداً للتكيف مع متطلبات الحياة العامة والاستجابة للمعايير والقيم الاجتماعية والعادات والتقاليد المتعارف عليها في المجتمع وبناء علاقات اجتماعية ناجحة مع الأفراد والجماعات إضافة إلى إعداده للاستقلال المعيشي والاجتماعي والأسري.</a:t>
            </a:r>
          </a:p>
        </p:txBody>
      </p:sp>
    </p:spTree>
    <p:extLst>
      <p:ext uri="{BB962C8B-B14F-4D97-AF65-F5344CB8AC3E}">
        <p14:creationId xmlns:p14="http://schemas.microsoft.com/office/powerpoint/2010/main" val="31827371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 y="36286"/>
            <a:ext cx="9144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3200" b="1" dirty="0">
                <a:solidFill>
                  <a:schemeClr val="accent5">
                    <a:lumMod val="50000"/>
                  </a:schemeClr>
                </a:solidFill>
                <a:latin typeface="Sakkal Majalla" pitchFamily="2" charset="-78"/>
                <a:ea typeface="Times New Roman"/>
                <a:cs typeface="Sakkal Majalla" pitchFamily="2" charset="-78"/>
              </a:rPr>
              <a:t>أهداف التأهيل الاجتماعي</a:t>
            </a:r>
            <a:r>
              <a:rPr lang="en-US" sz="3200" b="1" dirty="0">
                <a:solidFill>
                  <a:schemeClr val="accent5">
                    <a:lumMod val="50000"/>
                  </a:schemeClr>
                </a:solidFill>
                <a:latin typeface="Sakkal Majalla" pitchFamily="2" charset="-78"/>
                <a:ea typeface="Times New Roman"/>
                <a:cs typeface="Sakkal Majalla" pitchFamily="2" charset="-78"/>
              </a:rPr>
              <a:t>:</a:t>
            </a:r>
            <a:br>
              <a:rPr lang="en-US" sz="3200" b="1" dirty="0">
                <a:solidFill>
                  <a:schemeClr val="accent5">
                    <a:lumMod val="50000"/>
                  </a:schemeClr>
                </a:solidFill>
                <a:latin typeface="Sakkal Majalla" pitchFamily="2" charset="-78"/>
                <a:ea typeface="Times New Roman"/>
                <a:cs typeface="Sakkal Majalla" pitchFamily="2" charset="-78"/>
              </a:rPr>
            </a:br>
            <a:r>
              <a:rPr lang="ar-SA" sz="2400" b="1" dirty="0">
                <a:solidFill>
                  <a:schemeClr val="tx1"/>
                </a:solidFill>
                <a:latin typeface="Sakkal Majalla" pitchFamily="2" charset="-78"/>
                <a:ea typeface="Times New Roman"/>
                <a:cs typeface="Sakkal Majalla" pitchFamily="2" charset="-78"/>
              </a:rPr>
              <a:t>يهدف التأهيل الاجتماعي للمعاقين إلى</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r>
              <a:rPr lang="en-US" sz="2400" b="1" dirty="0">
                <a:solidFill>
                  <a:schemeClr val="tx1"/>
                </a:solidFill>
                <a:latin typeface="Sakkal Majalla" pitchFamily="2" charset="-78"/>
                <a:ea typeface="Times New Roman"/>
                <a:cs typeface="Sakkal Majalla" pitchFamily="2" charset="-78"/>
              </a:rPr>
              <a:t>1. </a:t>
            </a:r>
            <a:r>
              <a:rPr lang="ar-SA" sz="2400" b="1" dirty="0">
                <a:solidFill>
                  <a:schemeClr val="tx1"/>
                </a:solidFill>
                <a:latin typeface="Sakkal Majalla" pitchFamily="2" charset="-78"/>
                <a:ea typeface="Times New Roman"/>
                <a:cs typeface="Sakkal Majalla" pitchFamily="2" charset="-78"/>
              </a:rPr>
              <a:t>تطوير مهارات السلوك الاجتماعي التكيفي عند الفرد المعاق</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r>
              <a:rPr lang="en-US" sz="2400" b="1" dirty="0">
                <a:solidFill>
                  <a:schemeClr val="tx1"/>
                </a:solidFill>
                <a:latin typeface="Sakkal Majalla" pitchFamily="2" charset="-78"/>
                <a:ea typeface="Times New Roman"/>
                <a:cs typeface="Sakkal Majalla" pitchFamily="2" charset="-78"/>
              </a:rPr>
              <a:t>2. </a:t>
            </a:r>
            <a:r>
              <a:rPr lang="ar-SA" sz="2400" b="1" dirty="0">
                <a:solidFill>
                  <a:schemeClr val="tx1"/>
                </a:solidFill>
                <a:latin typeface="Sakkal Majalla" pitchFamily="2" charset="-78"/>
                <a:ea typeface="Times New Roman"/>
                <a:cs typeface="Sakkal Majalla" pitchFamily="2" charset="-78"/>
              </a:rPr>
              <a:t>العمل على تعديل اتجاهات الأسرة نحو طفلها المعاق وتوفير المساعدات ووسائل الدعم المناسبة لها لتكون قادرة على تأمين ظروف التنشئة الاجتماعية المناسبة له</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r>
              <a:rPr lang="en-US" sz="2400" b="1" dirty="0">
                <a:solidFill>
                  <a:schemeClr val="tx1"/>
                </a:solidFill>
                <a:latin typeface="Sakkal Majalla" pitchFamily="2" charset="-78"/>
                <a:ea typeface="Times New Roman"/>
                <a:cs typeface="Sakkal Majalla" pitchFamily="2" charset="-78"/>
              </a:rPr>
              <a:t>3. </a:t>
            </a:r>
            <a:r>
              <a:rPr lang="ar-SA" sz="2400" b="1" dirty="0">
                <a:solidFill>
                  <a:schemeClr val="tx1"/>
                </a:solidFill>
                <a:latin typeface="Sakkal Majalla" pitchFamily="2" charset="-78"/>
                <a:ea typeface="Times New Roman"/>
                <a:cs typeface="Sakkal Majalla" pitchFamily="2" charset="-78"/>
              </a:rPr>
              <a:t>توفير الظروف الوظيفية لتمكين المعاق من ممارسة حياته والاندماج في الحياة العامة وتكوين أسرة وتلبية احتياجاته واحتياجات أفراد أسرته</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r>
              <a:rPr lang="en-US" sz="2400" b="1" dirty="0">
                <a:solidFill>
                  <a:schemeClr val="tx1"/>
                </a:solidFill>
                <a:latin typeface="Sakkal Majalla" pitchFamily="2" charset="-78"/>
                <a:ea typeface="Times New Roman"/>
                <a:cs typeface="Sakkal Majalla" pitchFamily="2" charset="-78"/>
              </a:rPr>
              <a:t>4. </a:t>
            </a:r>
            <a:r>
              <a:rPr lang="ar-SA" sz="2400" b="1" dirty="0">
                <a:solidFill>
                  <a:schemeClr val="tx1"/>
                </a:solidFill>
                <a:latin typeface="Sakkal Majalla" pitchFamily="2" charset="-78"/>
                <a:ea typeface="Times New Roman"/>
                <a:cs typeface="Sakkal Majalla" pitchFamily="2" charset="-78"/>
              </a:rPr>
              <a:t>العمل على توفير الظروف البيئية المناسبة لدمج المعاق في المجتمع المحلي وذلك من خلال العمل على تعديل اتجاهات الأفراد وردود فعلها تجاه الإعاقة</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r>
              <a:rPr lang="en-US" sz="2400" b="1" dirty="0">
                <a:solidFill>
                  <a:schemeClr val="tx1"/>
                </a:solidFill>
                <a:latin typeface="Sakkal Majalla" pitchFamily="2" charset="-78"/>
                <a:ea typeface="Times New Roman"/>
                <a:cs typeface="Sakkal Majalla" pitchFamily="2" charset="-78"/>
              </a:rPr>
              <a:t>5. </a:t>
            </a:r>
            <a:r>
              <a:rPr lang="ar-SA" sz="2400" b="1" dirty="0">
                <a:solidFill>
                  <a:schemeClr val="tx1"/>
                </a:solidFill>
                <a:latin typeface="Sakkal Majalla" pitchFamily="2" charset="-78"/>
                <a:ea typeface="Times New Roman"/>
                <a:cs typeface="Sakkal Majalla" pitchFamily="2" charset="-78"/>
              </a:rPr>
              <a:t>العمل على توفير الخدمات الاجتماعية اللازمة لتلبية الاحتياجات الخاصة للأفراد المعاقين والحث على سن التشريعات والقوانين اللازمة لتأمين حقوقهم</a:t>
            </a:r>
            <a:r>
              <a:rPr lang="en-US" sz="2400" b="1" dirty="0">
                <a:solidFill>
                  <a:schemeClr val="tx1"/>
                </a:solidFill>
                <a:latin typeface="Sakkal Majalla" pitchFamily="2" charset="-78"/>
                <a:ea typeface="Times New Roman"/>
                <a:cs typeface="Sakkal Majalla" pitchFamily="2" charset="-78"/>
              </a:rPr>
              <a:t>.</a:t>
            </a:r>
            <a:br>
              <a:rPr lang="en-US" sz="2400" b="1" dirty="0">
                <a:solidFill>
                  <a:schemeClr val="tx1"/>
                </a:solidFill>
                <a:latin typeface="Sakkal Majalla" pitchFamily="2" charset="-78"/>
                <a:ea typeface="Times New Roman"/>
                <a:cs typeface="Sakkal Majalla" pitchFamily="2" charset="-78"/>
              </a:rPr>
            </a:br>
            <a:endParaRPr lang="ar-EG" sz="2400" b="1" dirty="0">
              <a:solidFill>
                <a:schemeClr val="tx1"/>
              </a:solidFill>
              <a:latin typeface="Sakkal Majalla" pitchFamily="2" charset="-78"/>
              <a:ea typeface="Times New Roman"/>
              <a:cs typeface="Sakkal Majalla" pitchFamily="2" charset="-78"/>
            </a:endParaRPr>
          </a:p>
        </p:txBody>
      </p:sp>
    </p:spTree>
    <p:extLst>
      <p:ext uri="{BB962C8B-B14F-4D97-AF65-F5344CB8AC3E}">
        <p14:creationId xmlns:p14="http://schemas.microsoft.com/office/powerpoint/2010/main" val="8933360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4572001" y="36286"/>
            <a:ext cx="4572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أساليب التأهيل الاجتماعي</a:t>
            </a:r>
            <a:r>
              <a:rPr lang="en-US" sz="2800" b="1" dirty="0">
                <a:solidFill>
                  <a:schemeClr val="accent5">
                    <a:lumMod val="50000"/>
                  </a:schemeClr>
                </a:solidFill>
                <a:latin typeface="Sakkal Majalla"/>
                <a:ea typeface="Times New Roman"/>
                <a:cs typeface="Arial"/>
              </a:rPr>
              <a:t>:</a:t>
            </a:r>
            <a:br>
              <a:rPr lang="en-US" sz="2800" b="1" dirty="0">
                <a:solidFill>
                  <a:schemeClr val="accent5">
                    <a:lumMod val="50000"/>
                  </a:schemeClr>
                </a:solidFill>
                <a:latin typeface="Sakkal Majalla"/>
                <a:ea typeface="Times New Roman"/>
                <a:cs typeface="Arial"/>
              </a:rPr>
            </a:b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أسلوب الرعاية المنزلية</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أسلوب الرعاية النهارية</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أسلوب الرعاية اللاحقة</a:t>
            </a:r>
            <a:endParaRPr lang="en-US" sz="1400" dirty="0">
              <a:solidFill>
                <a:schemeClr val="accent5">
                  <a:lumMod val="50000"/>
                </a:schemeClr>
              </a:solidFill>
              <a:latin typeface="Calibri"/>
              <a:ea typeface="Calibri"/>
              <a:cs typeface="Arial"/>
            </a:endParaRPr>
          </a:p>
          <a:p>
            <a:pPr algn="r" rtl="1">
              <a:lnSpc>
                <a:spcPct val="115000"/>
              </a:lnSpc>
              <a:spcAft>
                <a:spcPts val="1000"/>
              </a:spcAft>
            </a:pPr>
            <a:r>
              <a:rPr lang="ar-SA" sz="2800" b="1" dirty="0">
                <a:solidFill>
                  <a:schemeClr val="accent5">
                    <a:lumMod val="50000"/>
                  </a:schemeClr>
                </a:solidFill>
                <a:latin typeface="Calibri"/>
                <a:ea typeface="Times New Roman"/>
                <a:cs typeface="Sakkal Majalla"/>
              </a:rPr>
              <a:t>أسلوب الرعاية الإيوائية </a:t>
            </a:r>
            <a:endParaRPr lang="en-US" sz="1400" dirty="0">
              <a:solidFill>
                <a:schemeClr val="accent5">
                  <a:lumMod val="50000"/>
                </a:schemeClr>
              </a:solidFill>
              <a:effectLst/>
              <a:latin typeface="Calibri"/>
              <a:ea typeface="Calibri"/>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2133600"/>
            <a:ext cx="3293745" cy="1733550"/>
          </a:xfrm>
          <a:prstGeom prst="rect">
            <a:avLst/>
          </a:prstGeom>
        </p:spPr>
      </p:pic>
    </p:spTree>
    <p:extLst>
      <p:ext uri="{BB962C8B-B14F-4D97-AF65-F5344CB8AC3E}">
        <p14:creationId xmlns:p14="http://schemas.microsoft.com/office/powerpoint/2010/main" val="8933360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ounded Rectangle 3"/>
          <p:cNvSpPr/>
          <p:nvPr/>
        </p:nvSpPr>
        <p:spPr>
          <a:xfrm>
            <a:off x="1" y="36286"/>
            <a:ext cx="9144000" cy="682171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lnSpc>
                <a:spcPct val="115000"/>
              </a:lnSpc>
              <a:spcAft>
                <a:spcPts val="1000"/>
              </a:spcAft>
            </a:pPr>
            <a:r>
              <a:rPr lang="ar-SA" sz="2800" b="1" dirty="0">
                <a:solidFill>
                  <a:schemeClr val="accent5">
                    <a:lumMod val="50000"/>
                  </a:schemeClr>
                </a:solidFill>
                <a:latin typeface="Sakkal Majalla" pitchFamily="2" charset="-78"/>
                <a:ea typeface="Times New Roman"/>
                <a:cs typeface="Sakkal Majalla" pitchFamily="2" charset="-78"/>
              </a:rPr>
              <a:t>التأهيل المهني</a:t>
            </a:r>
            <a:r>
              <a:rPr lang="en-US" sz="2800" b="1" dirty="0">
                <a:solidFill>
                  <a:schemeClr val="accent5">
                    <a:lumMod val="50000"/>
                  </a:schemeClr>
                </a:solidFill>
                <a:latin typeface="Sakkal Majalla" pitchFamily="2" charset="-78"/>
                <a:ea typeface="Times New Roman"/>
                <a:cs typeface="Sakkal Majalla" pitchFamily="2" charset="-78"/>
              </a:rPr>
              <a:t>:</a:t>
            </a:r>
            <a:br>
              <a:rPr lang="en-US" sz="2800" b="1" dirty="0">
                <a:solidFill>
                  <a:schemeClr val="accent5">
                    <a:lumMod val="50000"/>
                  </a:schemeClr>
                </a:solidFill>
                <a:latin typeface="Sakkal Majalla" pitchFamily="2" charset="-78"/>
                <a:ea typeface="Times New Roman"/>
                <a:cs typeface="Sakkal Majalla" pitchFamily="2" charset="-78"/>
              </a:rPr>
            </a:br>
            <a:r>
              <a:rPr lang="ar-SA" sz="2800" b="1" dirty="0">
                <a:solidFill>
                  <a:schemeClr val="accent5">
                    <a:lumMod val="50000"/>
                  </a:schemeClr>
                </a:solidFill>
                <a:latin typeface="Sakkal Majalla" pitchFamily="2" charset="-78"/>
                <a:ea typeface="Times New Roman"/>
                <a:cs typeface="Sakkal Majalla" pitchFamily="2" charset="-78"/>
              </a:rPr>
              <a:t>يعتبر التأهيل المهني من المراحل المهمة في عملية التأهيل الشاملة. وقبل الخوض في أية تفاصيل عن هذا الموضوع لابد من الإشارة إلى التقدير الخاطئ لأهمية التأهيل المهني للمعاقين والذي يمارس وللأسف الشديد في العديد بل في معظم الدول العربية، حيث أن التأهيل المهني يعني في الكثير من الدول العربية الاختيار الوحيد أمام معظم فئات المعاقين</a:t>
            </a:r>
            <a:endParaRPr lang="ar-EG" sz="2800" b="1" dirty="0">
              <a:solidFill>
                <a:schemeClr val="accent5">
                  <a:lumMod val="50000"/>
                </a:schemeClr>
              </a:solidFill>
              <a:latin typeface="Sakkal Majalla" pitchFamily="2" charset="-78"/>
              <a:ea typeface="Times New Roman"/>
              <a:cs typeface="Sakkal Majalla" pitchFamily="2" charset="-78"/>
            </a:endParaRPr>
          </a:p>
        </p:txBody>
      </p:sp>
    </p:spTree>
    <p:extLst>
      <p:ext uri="{BB962C8B-B14F-4D97-AF65-F5344CB8AC3E}">
        <p14:creationId xmlns:p14="http://schemas.microsoft.com/office/powerpoint/2010/main" val="893336082"/>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0.xml><?xml version="1.0" encoding="utf-8"?>
<a:theme xmlns:a="http://schemas.openxmlformats.org/drawingml/2006/main" name="1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1.xml><?xml version="1.0" encoding="utf-8"?>
<a:theme xmlns:a="http://schemas.openxmlformats.org/drawingml/2006/main" name="1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2.xml><?xml version="1.0" encoding="utf-8"?>
<a:theme xmlns:a="http://schemas.openxmlformats.org/drawingml/2006/main" name="13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3.xml><?xml version="1.0" encoding="utf-8"?>
<a:theme xmlns:a="http://schemas.openxmlformats.org/drawingml/2006/main" name="14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4.xml><?xml version="1.0" encoding="utf-8"?>
<a:theme xmlns:a="http://schemas.openxmlformats.org/drawingml/2006/main" name="16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5.xml><?xml version="1.0" encoding="utf-8"?>
<a:theme xmlns:a="http://schemas.openxmlformats.org/drawingml/2006/main" name="17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6.xml><?xml version="1.0" encoding="utf-8"?>
<a:theme xmlns:a="http://schemas.openxmlformats.org/drawingml/2006/main" name="18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7.xml><?xml version="1.0" encoding="utf-8"?>
<a:theme xmlns:a="http://schemas.openxmlformats.org/drawingml/2006/main" name="19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8.xml><?xml version="1.0" encoding="utf-8"?>
<a:theme xmlns:a="http://schemas.openxmlformats.org/drawingml/2006/main" name="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19.xml><?xml version="1.0" encoding="utf-8"?>
<a:theme xmlns:a="http://schemas.openxmlformats.org/drawingml/2006/main" name="15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6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0.xml><?xml version="1.0" encoding="utf-8"?>
<a:theme xmlns:a="http://schemas.openxmlformats.org/drawingml/2006/main" name="20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1.xml><?xml version="1.0" encoding="utf-8"?>
<a:theme xmlns:a="http://schemas.openxmlformats.org/drawingml/2006/main" name="2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2.xml><?xml version="1.0" encoding="utf-8"?>
<a:theme xmlns:a="http://schemas.openxmlformats.org/drawingml/2006/main" name="2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3.xml><?xml version="1.0" encoding="utf-8"?>
<a:theme xmlns:a="http://schemas.openxmlformats.org/drawingml/2006/main" name="23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4.xml><?xml version="1.0" encoding="utf-8"?>
<a:theme xmlns:a="http://schemas.openxmlformats.org/drawingml/2006/main" name="24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5.xml><?xml version="1.0" encoding="utf-8"?>
<a:theme xmlns:a="http://schemas.openxmlformats.org/drawingml/2006/main" name="25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6.xml><?xml version="1.0" encoding="utf-8"?>
<a:theme xmlns:a="http://schemas.openxmlformats.org/drawingml/2006/main" name="26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7.xml><?xml version="1.0" encoding="utf-8"?>
<a:theme xmlns:a="http://schemas.openxmlformats.org/drawingml/2006/main" name="27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8.xml><?xml version="1.0" encoding="utf-8"?>
<a:theme xmlns:a="http://schemas.openxmlformats.org/drawingml/2006/main" name="28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29.xml><?xml version="1.0" encoding="utf-8"?>
<a:theme xmlns:a="http://schemas.openxmlformats.org/drawingml/2006/main" name="29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xml><?xml version="1.0" encoding="utf-8"?>
<a:theme xmlns:a="http://schemas.openxmlformats.org/drawingml/2006/main" name="7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0.xml><?xml version="1.0" encoding="utf-8"?>
<a:theme xmlns:a="http://schemas.openxmlformats.org/drawingml/2006/main" name="30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1.xml><?xml version="1.0" encoding="utf-8"?>
<a:theme xmlns:a="http://schemas.openxmlformats.org/drawingml/2006/main" name="3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2.xml><?xml version="1.0" encoding="utf-8"?>
<a:theme xmlns:a="http://schemas.openxmlformats.org/drawingml/2006/main" name="3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3.xml><?xml version="1.0" encoding="utf-8"?>
<a:theme xmlns:a="http://schemas.openxmlformats.org/drawingml/2006/main" name="33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4.xml><?xml version="1.0" encoding="utf-8"?>
<a:theme xmlns:a="http://schemas.openxmlformats.org/drawingml/2006/main" name="34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5.xml><?xml version="1.0" encoding="utf-8"?>
<a:theme xmlns:a="http://schemas.openxmlformats.org/drawingml/2006/main" name="36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6.xml><?xml version="1.0" encoding="utf-8"?>
<a:theme xmlns:a="http://schemas.openxmlformats.org/drawingml/2006/main" name="37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7.xml><?xml version="1.0" encoding="utf-8"?>
<a:theme xmlns:a="http://schemas.openxmlformats.org/drawingml/2006/main" name="35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8.xml><?xml version="1.0" encoding="utf-8"?>
<a:theme xmlns:a="http://schemas.openxmlformats.org/drawingml/2006/main" name="38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39.xml><?xml version="1.0" encoding="utf-8"?>
<a:theme xmlns:a="http://schemas.openxmlformats.org/drawingml/2006/main" name="39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4.xml><?xml version="1.0" encoding="utf-8"?>
<a:theme xmlns:a="http://schemas.openxmlformats.org/drawingml/2006/main" name="8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40.xml><?xml version="1.0" encoding="utf-8"?>
<a:theme xmlns:a="http://schemas.openxmlformats.org/drawingml/2006/main" name="40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41.xml><?xml version="1.0" encoding="utf-8"?>
<a:theme xmlns:a="http://schemas.openxmlformats.org/drawingml/2006/main" name="41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42.xml><?xml version="1.0" encoding="utf-8"?>
<a:theme xmlns:a="http://schemas.openxmlformats.org/drawingml/2006/main" name="42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4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6.xml><?xml version="1.0" encoding="utf-8"?>
<a:theme xmlns:a="http://schemas.openxmlformats.org/drawingml/2006/main" name="4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7.xml><?xml version="1.0" encoding="utf-8"?>
<a:theme xmlns:a="http://schemas.openxmlformats.org/drawingml/2006/main" name="5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8.xml><?xml version="1.0" encoding="utf-8"?>
<a:theme xmlns:a="http://schemas.openxmlformats.org/drawingml/2006/main" name="9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ppt/theme/theme9.xml><?xml version="1.0" encoding="utf-8"?>
<a:theme xmlns:a="http://schemas.openxmlformats.org/drawingml/2006/main" name="10_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2448</TotalTime>
  <Words>4889</Words>
  <Application>Microsoft Office PowerPoint</Application>
  <PresentationFormat>On-screen Show (4:3)</PresentationFormat>
  <Paragraphs>597</Paragraphs>
  <Slides>148</Slides>
  <Notes>0</Notes>
  <HiddenSlides>0</HiddenSlides>
  <MMClips>0</MMClips>
  <ScaleCrop>false</ScaleCrop>
  <HeadingPairs>
    <vt:vector size="6" baseType="variant">
      <vt:variant>
        <vt:lpstr>Theme</vt:lpstr>
      </vt:variant>
      <vt:variant>
        <vt:i4>42</vt:i4>
      </vt:variant>
      <vt:variant>
        <vt:lpstr>Embedded OLE Servers</vt:lpstr>
      </vt:variant>
      <vt:variant>
        <vt:i4>0</vt:i4>
      </vt:variant>
      <vt:variant>
        <vt:lpstr>Slide Titles</vt:lpstr>
      </vt:variant>
      <vt:variant>
        <vt:i4>148</vt:i4>
      </vt:variant>
    </vt:vector>
  </HeadingPairs>
  <TitlesOfParts>
    <vt:vector size="190" baseType="lpstr">
      <vt:lpstr>Droplet</vt:lpstr>
      <vt:lpstr>6_Droplet</vt:lpstr>
      <vt:lpstr>7_Droplet</vt:lpstr>
      <vt:lpstr>8_Droplet</vt:lpstr>
      <vt:lpstr>3_Droplet</vt:lpstr>
      <vt:lpstr>4_Droplet</vt:lpstr>
      <vt:lpstr>5_Droplet</vt:lpstr>
      <vt:lpstr>9_Droplet</vt:lpstr>
      <vt:lpstr>10_Droplet</vt:lpstr>
      <vt:lpstr>11_Droplet</vt:lpstr>
      <vt:lpstr>12_Droplet</vt:lpstr>
      <vt:lpstr>13_Droplet</vt:lpstr>
      <vt:lpstr>14_Droplet</vt:lpstr>
      <vt:lpstr>16_Droplet</vt:lpstr>
      <vt:lpstr>17_Droplet</vt:lpstr>
      <vt:lpstr>18_Droplet</vt:lpstr>
      <vt:lpstr>19_Droplet</vt:lpstr>
      <vt:lpstr>1_Droplet</vt:lpstr>
      <vt:lpstr>15_Droplet</vt:lpstr>
      <vt:lpstr>20_Droplet</vt:lpstr>
      <vt:lpstr>21_Droplet</vt:lpstr>
      <vt:lpstr>22_Droplet</vt:lpstr>
      <vt:lpstr>23_Droplet</vt:lpstr>
      <vt:lpstr>24_Droplet</vt:lpstr>
      <vt:lpstr>25_Droplet</vt:lpstr>
      <vt:lpstr>26_Droplet</vt:lpstr>
      <vt:lpstr>27_Droplet</vt:lpstr>
      <vt:lpstr>28_Droplet</vt:lpstr>
      <vt:lpstr>29_Droplet</vt:lpstr>
      <vt:lpstr>30_Droplet</vt:lpstr>
      <vt:lpstr>31_Droplet</vt:lpstr>
      <vt:lpstr>32_Droplet</vt:lpstr>
      <vt:lpstr>33_Droplet</vt:lpstr>
      <vt:lpstr>34_Droplet</vt:lpstr>
      <vt:lpstr>36_Droplet</vt:lpstr>
      <vt:lpstr>37_Droplet</vt:lpstr>
      <vt:lpstr>35_Droplet</vt:lpstr>
      <vt:lpstr>38_Droplet</vt:lpstr>
      <vt:lpstr>39_Droplet</vt:lpstr>
      <vt:lpstr>40_Droplet</vt:lpstr>
      <vt:lpstr>41_Droplet</vt:lpstr>
      <vt:lpstr>42_Droplet</vt:lpstr>
      <vt:lpstr>PowerPoint Presentation</vt:lpstr>
      <vt:lpstr>PowerPoint Presentation</vt:lpstr>
      <vt:lpstr> إرشادات المتدربين </vt:lpstr>
      <vt:lpstr>PowerPoint Presentation</vt:lpstr>
      <vt:lpstr>PowerPoint Presentation</vt:lpstr>
      <vt:lpstr>المحتويات والجدول الزمني لعرضها</vt:lpstr>
      <vt:lpstr>المحتويات والجدول الزمني لعرضها</vt:lpstr>
      <vt:lpstr>المحتويات والجدول الزمني لعرضها</vt:lpstr>
      <vt:lpstr>المحتويات والجدول الزمني لعرضها</vt:lpstr>
      <vt:lpstr>المحتويات والجدول الزمني لعرضها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الجلسة الثانية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المحتويات والجدول الزمني لعرضها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الجلسة الثانية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المحتويات والجدول الزمني لعرضها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الجلسة الثانية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المحتويات والجدول الزمني لعرضها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الجلسة الثانية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المحتويات والجدول الزمني لعرضها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الجلسة الثانية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تطوير المهارات الإدارية</dc:title>
  <dc:creator>Amer for Computers</dc:creator>
  <cp:lastModifiedBy>Kimo Store</cp:lastModifiedBy>
  <cp:revision>156</cp:revision>
  <dcterms:created xsi:type="dcterms:W3CDTF">2019-03-04T05:36:08Z</dcterms:created>
  <dcterms:modified xsi:type="dcterms:W3CDTF">2020-11-30T10:36:07Z</dcterms:modified>
</cp:coreProperties>
</file>