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365" r:id="rId2"/>
    <p:sldId id="257" r:id="rId3"/>
    <p:sldId id="258" r:id="rId4"/>
    <p:sldId id="259" r:id="rId5"/>
    <p:sldId id="316" r:id="rId6"/>
    <p:sldId id="260" r:id="rId7"/>
    <p:sldId id="325" r:id="rId8"/>
    <p:sldId id="354" r:id="rId9"/>
    <p:sldId id="261" r:id="rId10"/>
    <p:sldId id="262" r:id="rId11"/>
    <p:sldId id="263" r:id="rId12"/>
    <p:sldId id="264" r:id="rId13"/>
    <p:sldId id="265" r:id="rId14"/>
    <p:sldId id="266" r:id="rId15"/>
    <p:sldId id="355" r:id="rId16"/>
    <p:sldId id="268" r:id="rId17"/>
    <p:sldId id="269" r:id="rId18"/>
    <p:sldId id="319" r:id="rId19"/>
    <p:sldId id="318" r:id="rId20"/>
    <p:sldId id="270" r:id="rId21"/>
    <p:sldId id="271" r:id="rId22"/>
    <p:sldId id="272" r:id="rId23"/>
    <p:sldId id="320" r:id="rId24"/>
    <p:sldId id="274" r:id="rId25"/>
    <p:sldId id="275" r:id="rId26"/>
    <p:sldId id="276" r:id="rId27"/>
    <p:sldId id="277" r:id="rId28"/>
    <p:sldId id="321" r:id="rId29"/>
    <p:sldId id="322" r:id="rId30"/>
    <p:sldId id="278" r:id="rId31"/>
    <p:sldId id="361" r:id="rId32"/>
    <p:sldId id="362" r:id="rId33"/>
    <p:sldId id="363" r:id="rId34"/>
    <p:sldId id="364" r:id="rId35"/>
    <p:sldId id="279" r:id="rId36"/>
    <p:sldId id="280" r:id="rId37"/>
    <p:sldId id="281" r:id="rId38"/>
    <p:sldId id="282" r:id="rId39"/>
    <p:sldId id="286" r:id="rId40"/>
    <p:sldId id="287" r:id="rId41"/>
    <p:sldId id="324" r:id="rId42"/>
    <p:sldId id="288" r:id="rId43"/>
    <p:sldId id="289" r:id="rId44"/>
    <p:sldId id="290" r:id="rId45"/>
    <p:sldId id="291" r:id="rId46"/>
    <p:sldId id="292" r:id="rId47"/>
    <p:sldId id="293" r:id="rId48"/>
    <p:sldId id="294" r:id="rId49"/>
    <p:sldId id="326" r:id="rId50"/>
    <p:sldId id="295" r:id="rId51"/>
    <p:sldId id="296" r:id="rId52"/>
    <p:sldId id="327" r:id="rId53"/>
    <p:sldId id="297" r:id="rId54"/>
    <p:sldId id="298" r:id="rId55"/>
    <p:sldId id="299" r:id="rId56"/>
    <p:sldId id="328" r:id="rId57"/>
    <p:sldId id="300" r:id="rId58"/>
    <p:sldId id="301" r:id="rId59"/>
    <p:sldId id="302" r:id="rId60"/>
    <p:sldId id="303" r:id="rId61"/>
    <p:sldId id="329" r:id="rId62"/>
    <p:sldId id="304" r:id="rId63"/>
    <p:sldId id="305" r:id="rId64"/>
    <p:sldId id="330" r:id="rId65"/>
    <p:sldId id="306" r:id="rId66"/>
    <p:sldId id="307" r:id="rId67"/>
    <p:sldId id="308" r:id="rId68"/>
    <p:sldId id="309" r:id="rId69"/>
    <p:sldId id="310" r:id="rId70"/>
    <p:sldId id="311" r:id="rId71"/>
    <p:sldId id="312" r:id="rId72"/>
    <p:sldId id="331" r:id="rId73"/>
    <p:sldId id="313" r:id="rId74"/>
    <p:sldId id="314" r:id="rId75"/>
    <p:sldId id="332" r:id="rId76"/>
    <p:sldId id="315" r:id="rId77"/>
    <p:sldId id="333" r:id="rId78"/>
    <p:sldId id="334" r:id="rId79"/>
    <p:sldId id="335" r:id="rId80"/>
    <p:sldId id="341" r:id="rId81"/>
    <p:sldId id="336" r:id="rId82"/>
    <p:sldId id="337" r:id="rId83"/>
    <p:sldId id="338" r:id="rId84"/>
    <p:sldId id="339" r:id="rId85"/>
    <p:sldId id="340" r:id="rId86"/>
    <p:sldId id="342" r:id="rId87"/>
    <p:sldId id="343" r:id="rId88"/>
    <p:sldId id="344" r:id="rId89"/>
    <p:sldId id="345" r:id="rId90"/>
    <p:sldId id="346" r:id="rId91"/>
    <p:sldId id="347" r:id="rId92"/>
    <p:sldId id="348" r:id="rId93"/>
    <p:sldId id="349" r:id="rId94"/>
    <p:sldId id="350" r:id="rId95"/>
    <p:sldId id="357" r:id="rId96"/>
    <p:sldId id="358" r:id="rId97"/>
    <p:sldId id="359" r:id="rId98"/>
    <p:sldId id="360" r:id="rId99"/>
    <p:sldId id="351" r:id="rId100"/>
    <p:sldId id="352" r:id="rId101"/>
    <p:sldId id="353" r:id="rId10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1D97"/>
    <a:srgbClr val="4747FF"/>
    <a:srgbClr val="FEE8F5"/>
    <a:srgbClr val="E95DB7"/>
    <a:srgbClr val="EAC5B0"/>
    <a:srgbClr val="F9ADB8"/>
    <a:srgbClr val="9DE79D"/>
    <a:srgbClr val="BEBAF8"/>
    <a:srgbClr val="E0A788"/>
    <a:srgbClr val="FEF0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ar-EG"/>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Sheet1!$B$1</c:f>
              <c:strCache>
                <c:ptCount val="1"/>
                <c:pt idx="0">
                  <c:v>Column1</c:v>
                </c:pt>
              </c:strCache>
            </c:strRef>
          </c:tx>
          <c:invertIfNegative val="0"/>
          <c:cat>
            <c:strRef>
              <c:f>Sheet1!$A$2:$A$6</c:f>
              <c:strCache>
                <c:ptCount val="5"/>
                <c:pt idx="0">
                  <c:v>يتأخرون عن مواعيد العمل الرسمية</c:v>
                </c:pt>
                <c:pt idx="1">
                  <c:v> ينصرفون قبل المعاد</c:v>
                </c:pt>
                <c:pt idx="2">
                  <c:v> يتكاسلون في أداء عملهم</c:v>
                </c:pt>
                <c:pt idx="3">
                  <c:v> يصطبحون معهم اولادهم</c:v>
                </c:pt>
                <c:pt idx="4">
                  <c:v>يتحدثون في أمور شخصية</c:v>
                </c:pt>
              </c:strCache>
            </c:strRef>
          </c:cat>
          <c:val>
            <c:numRef>
              <c:f>Sheet1!$B$2:$B$6</c:f>
              <c:numCache>
                <c:formatCode>0%</c:formatCode>
                <c:ptCount val="5"/>
                <c:pt idx="0">
                  <c:v>0.27</c:v>
                </c:pt>
                <c:pt idx="1">
                  <c:v>0.21</c:v>
                </c:pt>
                <c:pt idx="2">
                  <c:v>0.27</c:v>
                </c:pt>
                <c:pt idx="3">
                  <c:v>0.26</c:v>
                </c:pt>
                <c:pt idx="4">
                  <c:v>0.26</c:v>
                </c:pt>
              </c:numCache>
            </c:numRef>
          </c:val>
          <c:extLst xmlns:c16r2="http://schemas.microsoft.com/office/drawing/2015/06/chart">
            <c:ext xmlns:c16="http://schemas.microsoft.com/office/drawing/2014/chart" uri="{C3380CC4-5D6E-409C-BE32-E72D297353CC}">
              <c16:uniqueId val="{00000000-0CB5-40B2-B9A2-3BB68DE93BD7}"/>
            </c:ext>
          </c:extLst>
        </c:ser>
        <c:dLbls>
          <c:showLegendKey val="0"/>
          <c:showVal val="0"/>
          <c:showCatName val="0"/>
          <c:showSerName val="0"/>
          <c:showPercent val="0"/>
          <c:showBubbleSize val="0"/>
        </c:dLbls>
        <c:gapWidth val="150"/>
        <c:shape val="cylinder"/>
        <c:axId val="39486976"/>
        <c:axId val="39488512"/>
        <c:axId val="0"/>
      </c:bar3DChart>
      <c:catAx>
        <c:axId val="39486976"/>
        <c:scaling>
          <c:orientation val="minMax"/>
        </c:scaling>
        <c:delete val="0"/>
        <c:axPos val="b"/>
        <c:numFmt formatCode="General" sourceLinked="0"/>
        <c:majorTickMark val="out"/>
        <c:minorTickMark val="none"/>
        <c:tickLblPos val="nextTo"/>
        <c:txPr>
          <a:bodyPr/>
          <a:lstStyle/>
          <a:p>
            <a:pPr>
              <a:defRPr sz="2400">
                <a:solidFill>
                  <a:srgbClr val="FF0000"/>
                </a:solidFill>
              </a:defRPr>
            </a:pPr>
            <a:endParaRPr lang="ar-EG"/>
          </a:p>
        </c:txPr>
        <c:crossAx val="39488512"/>
        <c:crosses val="autoZero"/>
        <c:auto val="1"/>
        <c:lblAlgn val="ctr"/>
        <c:lblOffset val="100"/>
        <c:noMultiLvlLbl val="0"/>
      </c:catAx>
      <c:valAx>
        <c:axId val="39488512"/>
        <c:scaling>
          <c:orientation val="minMax"/>
        </c:scaling>
        <c:delete val="0"/>
        <c:axPos val="l"/>
        <c:majorGridlines/>
        <c:numFmt formatCode="0%" sourceLinked="1"/>
        <c:majorTickMark val="out"/>
        <c:minorTickMark val="none"/>
        <c:tickLblPos val="nextTo"/>
        <c:txPr>
          <a:bodyPr/>
          <a:lstStyle/>
          <a:p>
            <a:pPr>
              <a:defRPr sz="2400">
                <a:solidFill>
                  <a:srgbClr val="FF0000"/>
                </a:solidFill>
              </a:defRPr>
            </a:pPr>
            <a:endParaRPr lang="ar-EG"/>
          </a:p>
        </c:txPr>
        <c:crossAx val="39486976"/>
        <c:crosses val="autoZero"/>
        <c:crossBetween val="between"/>
      </c:valAx>
    </c:plotArea>
    <c:plotVisOnly val="1"/>
    <c:dispBlanksAs val="gap"/>
    <c:showDLblsOverMax val="0"/>
  </c:chart>
  <c:txPr>
    <a:bodyPr/>
    <a:lstStyle/>
    <a:p>
      <a:pPr>
        <a:defRPr sz="1800"/>
      </a:pPr>
      <a:endParaRPr lang="ar-EG"/>
    </a:p>
  </c:txPr>
  <c:externalData r:id="rId1">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g"/><Relationship Id="rId5" Type="http://schemas.openxmlformats.org/officeDocument/2006/relationships/image" Target="../media/image27.jpeg"/><Relationship Id="rId4" Type="http://schemas.openxmlformats.org/officeDocument/2006/relationships/image" Target="../media/image2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g"/><Relationship Id="rId5" Type="http://schemas.openxmlformats.org/officeDocument/2006/relationships/image" Target="../media/image27.jpeg"/><Relationship Id="rId4" Type="http://schemas.openxmlformats.org/officeDocument/2006/relationships/image" Target="../media/image2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D67F22-1DBC-423D-A152-28EDBE4BFF5E}" type="doc">
      <dgm:prSet loTypeId="urn:microsoft.com/office/officeart/2005/8/layout/vList3" loCatId="picture" qsTypeId="urn:microsoft.com/office/officeart/2005/8/quickstyle/3d1" qsCatId="3D" csTypeId="urn:microsoft.com/office/officeart/2005/8/colors/colorful1" csCatId="colorful" phldr="1"/>
      <dgm:spPr/>
    </dgm:pt>
    <dgm:pt modelId="{0ADAA553-48A4-43CA-BB16-E692C9C02EB5}">
      <dgm:prSet phldrT="[Text]"/>
      <dgm:spPr>
        <a:solidFill>
          <a:srgbClr val="DB1D97"/>
        </a:solidFill>
      </dgm:spPr>
      <dgm:t>
        <a:bodyPr/>
        <a:lstStyle/>
        <a:p>
          <a:pPr rtl="1"/>
          <a:r>
            <a:rPr lang="ar-EG" b="1" dirty="0" smtClean="0"/>
            <a:t>الله </a:t>
          </a:r>
          <a:endParaRPr lang="ar-EG" dirty="0"/>
        </a:p>
      </dgm:t>
    </dgm:pt>
    <dgm:pt modelId="{4599AB5C-31CC-4BC4-8CFD-F3DEF6BB30F9}" type="parTrans" cxnId="{8AA2DF06-3642-43AF-8E14-B58F3C369EAD}">
      <dgm:prSet/>
      <dgm:spPr/>
      <dgm:t>
        <a:bodyPr/>
        <a:lstStyle/>
        <a:p>
          <a:pPr rtl="1"/>
          <a:endParaRPr lang="ar-EG"/>
        </a:p>
      </dgm:t>
    </dgm:pt>
    <dgm:pt modelId="{F20E1AA7-2B40-436F-92EE-8CA914DD69F2}" type="sibTrans" cxnId="{8AA2DF06-3642-43AF-8E14-B58F3C369EAD}">
      <dgm:prSet/>
      <dgm:spPr/>
      <dgm:t>
        <a:bodyPr/>
        <a:lstStyle/>
        <a:p>
          <a:pPr rtl="1"/>
          <a:endParaRPr lang="ar-EG"/>
        </a:p>
      </dgm:t>
    </dgm:pt>
    <dgm:pt modelId="{0153DE9A-CD78-43CC-AAF4-327C4E17C1CF}">
      <dgm:prSet phldrT="[Text]"/>
      <dgm:spPr/>
      <dgm:t>
        <a:bodyPr/>
        <a:lstStyle/>
        <a:p>
          <a:pPr rtl="1"/>
          <a:r>
            <a:rPr lang="ar-EG" b="1" dirty="0" smtClean="0"/>
            <a:t>الأب</a:t>
          </a:r>
          <a:endParaRPr lang="ar-EG" dirty="0"/>
        </a:p>
      </dgm:t>
    </dgm:pt>
    <dgm:pt modelId="{BB028D8B-7B44-4389-95F5-E0ADDA932350}" type="parTrans" cxnId="{6BB154FA-AFB9-48DA-927A-8CDD513D9422}">
      <dgm:prSet/>
      <dgm:spPr/>
      <dgm:t>
        <a:bodyPr/>
        <a:lstStyle/>
        <a:p>
          <a:pPr rtl="1"/>
          <a:endParaRPr lang="ar-EG"/>
        </a:p>
      </dgm:t>
    </dgm:pt>
    <dgm:pt modelId="{71E1DB1A-54BE-4E25-8D53-75D11DE85FD9}" type="sibTrans" cxnId="{6BB154FA-AFB9-48DA-927A-8CDD513D9422}">
      <dgm:prSet/>
      <dgm:spPr/>
      <dgm:t>
        <a:bodyPr/>
        <a:lstStyle/>
        <a:p>
          <a:pPr rtl="1"/>
          <a:endParaRPr lang="ar-EG"/>
        </a:p>
      </dgm:t>
    </dgm:pt>
    <dgm:pt modelId="{BB9BBE33-1CFB-4504-A28B-D9D6FF9A9311}">
      <dgm:prSet phldrT="[Text]"/>
      <dgm:spPr/>
      <dgm:t>
        <a:bodyPr/>
        <a:lstStyle/>
        <a:p>
          <a:pPr rtl="1"/>
          <a:r>
            <a:rPr lang="ar-EG" b="1" dirty="0" smtClean="0"/>
            <a:t>الأبن</a:t>
          </a:r>
          <a:endParaRPr lang="ar-EG" dirty="0"/>
        </a:p>
      </dgm:t>
    </dgm:pt>
    <dgm:pt modelId="{7B6D0630-A139-4BBE-8A79-9F26D18EC62F}" type="parTrans" cxnId="{680BA005-556F-491B-8028-4EDCC1E55AF1}">
      <dgm:prSet/>
      <dgm:spPr/>
      <dgm:t>
        <a:bodyPr/>
        <a:lstStyle/>
        <a:p>
          <a:pPr rtl="1"/>
          <a:endParaRPr lang="ar-EG"/>
        </a:p>
      </dgm:t>
    </dgm:pt>
    <dgm:pt modelId="{670FFE3A-E887-441E-8C0C-6537E079977D}" type="sibTrans" cxnId="{680BA005-556F-491B-8028-4EDCC1E55AF1}">
      <dgm:prSet/>
      <dgm:spPr/>
      <dgm:t>
        <a:bodyPr/>
        <a:lstStyle/>
        <a:p>
          <a:pPr rtl="1"/>
          <a:endParaRPr lang="ar-EG"/>
        </a:p>
      </dgm:t>
    </dgm:pt>
    <dgm:pt modelId="{E9722577-0189-4069-AC52-BD5DF8A5631A}">
      <dgm:prSet phldrT="[Text]"/>
      <dgm:spPr/>
      <dgm:t>
        <a:bodyPr/>
        <a:lstStyle/>
        <a:p>
          <a:pPr rtl="1"/>
          <a:r>
            <a:rPr lang="ar-EG" b="1" dirty="0" smtClean="0"/>
            <a:t>الزوجة </a:t>
          </a:r>
          <a:endParaRPr lang="ar-EG" dirty="0"/>
        </a:p>
      </dgm:t>
    </dgm:pt>
    <dgm:pt modelId="{496F2C12-B114-4E84-BFE2-19B973169019}" type="parTrans" cxnId="{7B26F60C-F3AF-4736-8527-5106F5AC19CC}">
      <dgm:prSet/>
      <dgm:spPr/>
      <dgm:t>
        <a:bodyPr/>
        <a:lstStyle/>
        <a:p>
          <a:pPr rtl="1"/>
          <a:endParaRPr lang="ar-EG"/>
        </a:p>
      </dgm:t>
    </dgm:pt>
    <dgm:pt modelId="{4F7629F9-79C0-4545-82F1-F7293D7AC546}" type="sibTrans" cxnId="{7B26F60C-F3AF-4736-8527-5106F5AC19CC}">
      <dgm:prSet/>
      <dgm:spPr/>
      <dgm:t>
        <a:bodyPr/>
        <a:lstStyle/>
        <a:p>
          <a:pPr rtl="1"/>
          <a:endParaRPr lang="ar-EG"/>
        </a:p>
      </dgm:t>
    </dgm:pt>
    <dgm:pt modelId="{F295EF92-4FFC-4A7E-87C3-54E7FCED679C}">
      <dgm:prSet phldrT="[Text]"/>
      <dgm:spPr/>
      <dgm:t>
        <a:bodyPr/>
        <a:lstStyle/>
        <a:p>
          <a:pPr rtl="1"/>
          <a:r>
            <a:rPr lang="ar-EG" b="1" dirty="0" smtClean="0"/>
            <a:t>زميل العمل</a:t>
          </a:r>
          <a:endParaRPr lang="ar-EG" dirty="0"/>
        </a:p>
      </dgm:t>
    </dgm:pt>
    <dgm:pt modelId="{666EC0A1-0A66-4F85-86D6-AD5644289DD0}" type="parTrans" cxnId="{7CF204C7-A6F4-453D-8D06-7E655C058058}">
      <dgm:prSet/>
      <dgm:spPr/>
      <dgm:t>
        <a:bodyPr/>
        <a:lstStyle/>
        <a:p>
          <a:pPr rtl="1"/>
          <a:endParaRPr lang="ar-EG"/>
        </a:p>
      </dgm:t>
    </dgm:pt>
    <dgm:pt modelId="{2B071B1F-D930-4313-8D71-F50EB486A064}" type="sibTrans" cxnId="{7CF204C7-A6F4-453D-8D06-7E655C058058}">
      <dgm:prSet/>
      <dgm:spPr/>
      <dgm:t>
        <a:bodyPr/>
        <a:lstStyle/>
        <a:p>
          <a:pPr rtl="1"/>
          <a:endParaRPr lang="ar-EG"/>
        </a:p>
      </dgm:t>
    </dgm:pt>
    <dgm:pt modelId="{8878BDEF-C9CD-43DC-B7E5-3162C7A59F05}" type="pres">
      <dgm:prSet presAssocID="{E4D67F22-1DBC-423D-A152-28EDBE4BFF5E}" presName="linearFlow" presStyleCnt="0">
        <dgm:presLayoutVars>
          <dgm:dir val="rev"/>
          <dgm:resizeHandles val="exact"/>
        </dgm:presLayoutVars>
      </dgm:prSet>
      <dgm:spPr/>
    </dgm:pt>
    <dgm:pt modelId="{8372B4E9-B621-47A9-9D3D-9BF8CFFD0A80}" type="pres">
      <dgm:prSet presAssocID="{0ADAA553-48A4-43CA-BB16-E692C9C02EB5}" presName="composite" presStyleCnt="0"/>
      <dgm:spPr/>
    </dgm:pt>
    <dgm:pt modelId="{084709AB-3427-4C6D-B519-9C444DA61DC2}" type="pres">
      <dgm:prSet presAssocID="{0ADAA553-48A4-43CA-BB16-E692C9C02EB5}" presName="imgShp"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5463AA74-9FC4-4783-B210-19D1CBFF6B58}" type="pres">
      <dgm:prSet presAssocID="{0ADAA553-48A4-43CA-BB16-E692C9C02EB5}" presName="txShp" presStyleLbl="node1" presStyleIdx="0" presStyleCnt="5">
        <dgm:presLayoutVars>
          <dgm:bulletEnabled val="1"/>
        </dgm:presLayoutVars>
      </dgm:prSet>
      <dgm:spPr/>
      <dgm:t>
        <a:bodyPr/>
        <a:lstStyle/>
        <a:p>
          <a:pPr rtl="1"/>
          <a:endParaRPr lang="ar-EG"/>
        </a:p>
      </dgm:t>
    </dgm:pt>
    <dgm:pt modelId="{96D77414-2D51-40AA-8A7A-90834EDDFA5E}" type="pres">
      <dgm:prSet presAssocID="{F20E1AA7-2B40-436F-92EE-8CA914DD69F2}" presName="spacing" presStyleCnt="0"/>
      <dgm:spPr/>
    </dgm:pt>
    <dgm:pt modelId="{8F35C779-26C8-4862-9EDE-E096B97FE305}" type="pres">
      <dgm:prSet presAssocID="{0153DE9A-CD78-43CC-AAF4-327C4E17C1CF}" presName="composite" presStyleCnt="0"/>
      <dgm:spPr/>
    </dgm:pt>
    <dgm:pt modelId="{D40F8336-8D83-4EE9-9098-B4C824591A52}" type="pres">
      <dgm:prSet presAssocID="{0153DE9A-CD78-43CC-AAF4-327C4E17C1CF}" presName="imgShp" presStyleLbl="fgImgPlace1" presStyleIdx="1" presStyleCnt="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39000" r="-39000"/>
          </a:stretch>
        </a:blipFill>
      </dgm:spPr>
    </dgm:pt>
    <dgm:pt modelId="{638FFB89-E4CE-4B6A-B9E1-2749DF224905}" type="pres">
      <dgm:prSet presAssocID="{0153DE9A-CD78-43CC-AAF4-327C4E17C1CF}" presName="txShp" presStyleLbl="node1" presStyleIdx="1" presStyleCnt="5">
        <dgm:presLayoutVars>
          <dgm:bulletEnabled val="1"/>
        </dgm:presLayoutVars>
      </dgm:prSet>
      <dgm:spPr/>
      <dgm:t>
        <a:bodyPr/>
        <a:lstStyle/>
        <a:p>
          <a:pPr rtl="1"/>
          <a:endParaRPr lang="ar-EG"/>
        </a:p>
      </dgm:t>
    </dgm:pt>
    <dgm:pt modelId="{EC3AB4CB-6F3F-47B5-847A-B805CB52365A}" type="pres">
      <dgm:prSet presAssocID="{71E1DB1A-54BE-4E25-8D53-75D11DE85FD9}" presName="spacing" presStyleCnt="0"/>
      <dgm:spPr/>
    </dgm:pt>
    <dgm:pt modelId="{FC14523E-216E-4791-A4A0-E69CFA06901D}" type="pres">
      <dgm:prSet presAssocID="{BB9BBE33-1CFB-4504-A28B-D9D6FF9A9311}" presName="composite" presStyleCnt="0"/>
      <dgm:spPr/>
    </dgm:pt>
    <dgm:pt modelId="{BD34FB1B-5551-4909-BFAD-0CA8AD542843}" type="pres">
      <dgm:prSet presAssocID="{BB9BBE33-1CFB-4504-A28B-D9D6FF9A9311}" presName="imgShp" presStyleLbl="fgImgPlace1" presStyleIdx="2" presStyleCnt="5"/>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40000" r="-40000"/>
          </a:stretch>
        </a:blipFill>
      </dgm:spPr>
    </dgm:pt>
    <dgm:pt modelId="{99D5DBF7-ADF9-463C-8783-13EDFF3B315B}" type="pres">
      <dgm:prSet presAssocID="{BB9BBE33-1CFB-4504-A28B-D9D6FF9A9311}" presName="txShp" presStyleLbl="node1" presStyleIdx="2" presStyleCnt="5">
        <dgm:presLayoutVars>
          <dgm:bulletEnabled val="1"/>
        </dgm:presLayoutVars>
      </dgm:prSet>
      <dgm:spPr/>
      <dgm:t>
        <a:bodyPr/>
        <a:lstStyle/>
        <a:p>
          <a:pPr rtl="1"/>
          <a:endParaRPr lang="ar-EG"/>
        </a:p>
      </dgm:t>
    </dgm:pt>
    <dgm:pt modelId="{05B180B6-50E7-4215-AF55-AA8FFA50F17E}" type="pres">
      <dgm:prSet presAssocID="{670FFE3A-E887-441E-8C0C-6537E079977D}" presName="spacing" presStyleCnt="0"/>
      <dgm:spPr/>
    </dgm:pt>
    <dgm:pt modelId="{55BD9F86-D6F0-4637-8843-70896242E26A}" type="pres">
      <dgm:prSet presAssocID="{E9722577-0189-4069-AC52-BD5DF8A5631A}" presName="composite" presStyleCnt="0"/>
      <dgm:spPr/>
    </dgm:pt>
    <dgm:pt modelId="{AE3FF672-3743-4CF8-B966-6FC8157B00EA}" type="pres">
      <dgm:prSet presAssocID="{E9722577-0189-4069-AC52-BD5DF8A5631A}" presName="imgShp" presStyleLbl="fgImgPlace1" presStyleIdx="3" presStyleCnt="5"/>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24000" r="-24000"/>
          </a:stretch>
        </a:blipFill>
      </dgm:spPr>
    </dgm:pt>
    <dgm:pt modelId="{79D8D746-5370-4599-90E7-F7B65FA0E844}" type="pres">
      <dgm:prSet presAssocID="{E9722577-0189-4069-AC52-BD5DF8A5631A}" presName="txShp" presStyleLbl="node1" presStyleIdx="3" presStyleCnt="5">
        <dgm:presLayoutVars>
          <dgm:bulletEnabled val="1"/>
        </dgm:presLayoutVars>
      </dgm:prSet>
      <dgm:spPr/>
      <dgm:t>
        <a:bodyPr/>
        <a:lstStyle/>
        <a:p>
          <a:pPr rtl="1"/>
          <a:endParaRPr lang="ar-EG"/>
        </a:p>
      </dgm:t>
    </dgm:pt>
    <dgm:pt modelId="{85FEB734-1C27-4FA0-945D-B097F2CE3681}" type="pres">
      <dgm:prSet presAssocID="{4F7629F9-79C0-4545-82F1-F7293D7AC546}" presName="spacing" presStyleCnt="0"/>
      <dgm:spPr/>
    </dgm:pt>
    <dgm:pt modelId="{57C35DC6-A096-41F5-BC81-B74A88331564}" type="pres">
      <dgm:prSet presAssocID="{F295EF92-4FFC-4A7E-87C3-54E7FCED679C}" presName="composite" presStyleCnt="0"/>
      <dgm:spPr/>
    </dgm:pt>
    <dgm:pt modelId="{A7275EF5-D38F-44D7-B2AB-86EFFA79E164}" type="pres">
      <dgm:prSet presAssocID="{F295EF92-4FFC-4A7E-87C3-54E7FCED679C}" presName="imgShp" presStyleLbl="fgImgPlace1" presStyleIdx="4" presStyleCnt="5"/>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28000" r="-28000"/>
          </a:stretch>
        </a:blipFill>
      </dgm:spPr>
    </dgm:pt>
    <dgm:pt modelId="{61AA4A4D-5DF1-42B5-8787-448E1C654597}" type="pres">
      <dgm:prSet presAssocID="{F295EF92-4FFC-4A7E-87C3-54E7FCED679C}" presName="txShp" presStyleLbl="node1" presStyleIdx="4" presStyleCnt="5">
        <dgm:presLayoutVars>
          <dgm:bulletEnabled val="1"/>
        </dgm:presLayoutVars>
      </dgm:prSet>
      <dgm:spPr/>
      <dgm:t>
        <a:bodyPr/>
        <a:lstStyle/>
        <a:p>
          <a:pPr rtl="1"/>
          <a:endParaRPr lang="ar-EG"/>
        </a:p>
      </dgm:t>
    </dgm:pt>
  </dgm:ptLst>
  <dgm:cxnLst>
    <dgm:cxn modelId="{9364EF34-050A-4127-B1C7-BA37599D740D}" type="presOf" srcId="{0ADAA553-48A4-43CA-BB16-E692C9C02EB5}" destId="{5463AA74-9FC4-4783-B210-19D1CBFF6B58}" srcOrd="0" destOrd="0" presId="urn:microsoft.com/office/officeart/2005/8/layout/vList3"/>
    <dgm:cxn modelId="{8AA2DF06-3642-43AF-8E14-B58F3C369EAD}" srcId="{E4D67F22-1DBC-423D-A152-28EDBE4BFF5E}" destId="{0ADAA553-48A4-43CA-BB16-E692C9C02EB5}" srcOrd="0" destOrd="0" parTransId="{4599AB5C-31CC-4BC4-8CFD-F3DEF6BB30F9}" sibTransId="{F20E1AA7-2B40-436F-92EE-8CA914DD69F2}"/>
    <dgm:cxn modelId="{680BA005-556F-491B-8028-4EDCC1E55AF1}" srcId="{E4D67F22-1DBC-423D-A152-28EDBE4BFF5E}" destId="{BB9BBE33-1CFB-4504-A28B-D9D6FF9A9311}" srcOrd="2" destOrd="0" parTransId="{7B6D0630-A139-4BBE-8A79-9F26D18EC62F}" sibTransId="{670FFE3A-E887-441E-8C0C-6537E079977D}"/>
    <dgm:cxn modelId="{645B7DE9-E5A1-4C1A-8BFF-9B787138ABA2}" type="presOf" srcId="{BB9BBE33-1CFB-4504-A28B-D9D6FF9A9311}" destId="{99D5DBF7-ADF9-463C-8783-13EDFF3B315B}" srcOrd="0" destOrd="0" presId="urn:microsoft.com/office/officeart/2005/8/layout/vList3"/>
    <dgm:cxn modelId="{6BB154FA-AFB9-48DA-927A-8CDD513D9422}" srcId="{E4D67F22-1DBC-423D-A152-28EDBE4BFF5E}" destId="{0153DE9A-CD78-43CC-AAF4-327C4E17C1CF}" srcOrd="1" destOrd="0" parTransId="{BB028D8B-7B44-4389-95F5-E0ADDA932350}" sibTransId="{71E1DB1A-54BE-4E25-8D53-75D11DE85FD9}"/>
    <dgm:cxn modelId="{7B26F60C-F3AF-4736-8527-5106F5AC19CC}" srcId="{E4D67F22-1DBC-423D-A152-28EDBE4BFF5E}" destId="{E9722577-0189-4069-AC52-BD5DF8A5631A}" srcOrd="3" destOrd="0" parTransId="{496F2C12-B114-4E84-BFE2-19B973169019}" sibTransId="{4F7629F9-79C0-4545-82F1-F7293D7AC546}"/>
    <dgm:cxn modelId="{5C067E81-18BB-4725-BC95-66651080FD00}" type="presOf" srcId="{E4D67F22-1DBC-423D-A152-28EDBE4BFF5E}" destId="{8878BDEF-C9CD-43DC-B7E5-3162C7A59F05}" srcOrd="0" destOrd="0" presId="urn:microsoft.com/office/officeart/2005/8/layout/vList3"/>
    <dgm:cxn modelId="{7A981893-FC96-4632-A029-3F2380049D3B}" type="presOf" srcId="{0153DE9A-CD78-43CC-AAF4-327C4E17C1CF}" destId="{638FFB89-E4CE-4B6A-B9E1-2749DF224905}" srcOrd="0" destOrd="0" presId="urn:microsoft.com/office/officeart/2005/8/layout/vList3"/>
    <dgm:cxn modelId="{FAC37A50-C5F5-4872-B47B-7636DA96B371}" type="presOf" srcId="{E9722577-0189-4069-AC52-BD5DF8A5631A}" destId="{79D8D746-5370-4599-90E7-F7B65FA0E844}" srcOrd="0" destOrd="0" presId="urn:microsoft.com/office/officeart/2005/8/layout/vList3"/>
    <dgm:cxn modelId="{7CF204C7-A6F4-453D-8D06-7E655C058058}" srcId="{E4D67F22-1DBC-423D-A152-28EDBE4BFF5E}" destId="{F295EF92-4FFC-4A7E-87C3-54E7FCED679C}" srcOrd="4" destOrd="0" parTransId="{666EC0A1-0A66-4F85-86D6-AD5644289DD0}" sibTransId="{2B071B1F-D930-4313-8D71-F50EB486A064}"/>
    <dgm:cxn modelId="{0F6D7E94-E7DF-485E-82F7-C9342B2A5A10}" type="presOf" srcId="{F295EF92-4FFC-4A7E-87C3-54E7FCED679C}" destId="{61AA4A4D-5DF1-42B5-8787-448E1C654597}" srcOrd="0" destOrd="0" presId="urn:microsoft.com/office/officeart/2005/8/layout/vList3"/>
    <dgm:cxn modelId="{1B293DC2-CDF9-4D6D-AE7D-AAB420F592E0}" type="presParOf" srcId="{8878BDEF-C9CD-43DC-B7E5-3162C7A59F05}" destId="{8372B4E9-B621-47A9-9D3D-9BF8CFFD0A80}" srcOrd="0" destOrd="0" presId="urn:microsoft.com/office/officeart/2005/8/layout/vList3"/>
    <dgm:cxn modelId="{DF5D17C8-62EC-4F7D-8A65-94A23834385D}" type="presParOf" srcId="{8372B4E9-B621-47A9-9D3D-9BF8CFFD0A80}" destId="{084709AB-3427-4C6D-B519-9C444DA61DC2}" srcOrd="0" destOrd="0" presId="urn:microsoft.com/office/officeart/2005/8/layout/vList3"/>
    <dgm:cxn modelId="{BC225B61-F75B-42C9-9D6D-7E5D96D14A8A}" type="presParOf" srcId="{8372B4E9-B621-47A9-9D3D-9BF8CFFD0A80}" destId="{5463AA74-9FC4-4783-B210-19D1CBFF6B58}" srcOrd="1" destOrd="0" presId="urn:microsoft.com/office/officeart/2005/8/layout/vList3"/>
    <dgm:cxn modelId="{6AD6197D-7C56-4E5E-BEBB-43449778BCFC}" type="presParOf" srcId="{8878BDEF-C9CD-43DC-B7E5-3162C7A59F05}" destId="{96D77414-2D51-40AA-8A7A-90834EDDFA5E}" srcOrd="1" destOrd="0" presId="urn:microsoft.com/office/officeart/2005/8/layout/vList3"/>
    <dgm:cxn modelId="{1E310CA6-7B12-4276-82B1-51D191D27D56}" type="presParOf" srcId="{8878BDEF-C9CD-43DC-B7E5-3162C7A59F05}" destId="{8F35C779-26C8-4862-9EDE-E096B97FE305}" srcOrd="2" destOrd="0" presId="urn:microsoft.com/office/officeart/2005/8/layout/vList3"/>
    <dgm:cxn modelId="{8402F142-4CF1-4CE2-88F6-1434218A1194}" type="presParOf" srcId="{8F35C779-26C8-4862-9EDE-E096B97FE305}" destId="{D40F8336-8D83-4EE9-9098-B4C824591A52}" srcOrd="0" destOrd="0" presId="urn:microsoft.com/office/officeart/2005/8/layout/vList3"/>
    <dgm:cxn modelId="{F55BDBF7-7908-4136-9D1B-302F23D54FD2}" type="presParOf" srcId="{8F35C779-26C8-4862-9EDE-E096B97FE305}" destId="{638FFB89-E4CE-4B6A-B9E1-2749DF224905}" srcOrd="1" destOrd="0" presId="urn:microsoft.com/office/officeart/2005/8/layout/vList3"/>
    <dgm:cxn modelId="{2E2377B0-6721-450E-914C-92B230C740E4}" type="presParOf" srcId="{8878BDEF-C9CD-43DC-B7E5-3162C7A59F05}" destId="{EC3AB4CB-6F3F-47B5-847A-B805CB52365A}" srcOrd="3" destOrd="0" presId="urn:microsoft.com/office/officeart/2005/8/layout/vList3"/>
    <dgm:cxn modelId="{B3368C7C-8C7B-4464-800D-CDFC481A11BC}" type="presParOf" srcId="{8878BDEF-C9CD-43DC-B7E5-3162C7A59F05}" destId="{FC14523E-216E-4791-A4A0-E69CFA06901D}" srcOrd="4" destOrd="0" presId="urn:microsoft.com/office/officeart/2005/8/layout/vList3"/>
    <dgm:cxn modelId="{7052BE44-1E13-45B8-8C0F-F5378C153D13}" type="presParOf" srcId="{FC14523E-216E-4791-A4A0-E69CFA06901D}" destId="{BD34FB1B-5551-4909-BFAD-0CA8AD542843}" srcOrd="0" destOrd="0" presId="urn:microsoft.com/office/officeart/2005/8/layout/vList3"/>
    <dgm:cxn modelId="{6BB9644A-BAC2-4053-BB44-29B9E985458D}" type="presParOf" srcId="{FC14523E-216E-4791-A4A0-E69CFA06901D}" destId="{99D5DBF7-ADF9-463C-8783-13EDFF3B315B}" srcOrd="1" destOrd="0" presId="urn:microsoft.com/office/officeart/2005/8/layout/vList3"/>
    <dgm:cxn modelId="{4C7931CE-20CD-4376-A87B-6B4C0437CAF5}" type="presParOf" srcId="{8878BDEF-C9CD-43DC-B7E5-3162C7A59F05}" destId="{05B180B6-50E7-4215-AF55-AA8FFA50F17E}" srcOrd="5" destOrd="0" presId="urn:microsoft.com/office/officeart/2005/8/layout/vList3"/>
    <dgm:cxn modelId="{9A7716C9-062F-46BE-996A-479273AE7474}" type="presParOf" srcId="{8878BDEF-C9CD-43DC-B7E5-3162C7A59F05}" destId="{55BD9F86-D6F0-4637-8843-70896242E26A}" srcOrd="6" destOrd="0" presId="urn:microsoft.com/office/officeart/2005/8/layout/vList3"/>
    <dgm:cxn modelId="{7EDC8002-8FA4-4957-8FAE-143A46BDE5B9}" type="presParOf" srcId="{55BD9F86-D6F0-4637-8843-70896242E26A}" destId="{AE3FF672-3743-4CF8-B966-6FC8157B00EA}" srcOrd="0" destOrd="0" presId="urn:microsoft.com/office/officeart/2005/8/layout/vList3"/>
    <dgm:cxn modelId="{8BA1D114-D1DB-413D-85E6-59A0EAC93FCC}" type="presParOf" srcId="{55BD9F86-D6F0-4637-8843-70896242E26A}" destId="{79D8D746-5370-4599-90E7-F7B65FA0E844}" srcOrd="1" destOrd="0" presId="urn:microsoft.com/office/officeart/2005/8/layout/vList3"/>
    <dgm:cxn modelId="{6A20FCA0-D6DB-43C7-ACDF-9740E2952CD5}" type="presParOf" srcId="{8878BDEF-C9CD-43DC-B7E5-3162C7A59F05}" destId="{85FEB734-1C27-4FA0-945D-B097F2CE3681}" srcOrd="7" destOrd="0" presId="urn:microsoft.com/office/officeart/2005/8/layout/vList3"/>
    <dgm:cxn modelId="{CF6911E3-06CC-4BC0-86A6-A45CA8398465}" type="presParOf" srcId="{8878BDEF-C9CD-43DC-B7E5-3162C7A59F05}" destId="{57C35DC6-A096-41F5-BC81-B74A88331564}" srcOrd="8" destOrd="0" presId="urn:microsoft.com/office/officeart/2005/8/layout/vList3"/>
    <dgm:cxn modelId="{56D281D9-2BDB-4D98-9ABC-FC968EDA8103}" type="presParOf" srcId="{57C35DC6-A096-41F5-BC81-B74A88331564}" destId="{A7275EF5-D38F-44D7-B2AB-86EFFA79E164}" srcOrd="0" destOrd="0" presId="urn:microsoft.com/office/officeart/2005/8/layout/vList3"/>
    <dgm:cxn modelId="{8291AF77-9C34-4FE5-A52F-E4A9AD6F5B58}" type="presParOf" srcId="{57C35DC6-A096-41F5-BC81-B74A88331564}" destId="{61AA4A4D-5DF1-42B5-8787-448E1C654597}"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027A96B-3F5E-4C7C-9073-52D84245B2FD}" type="doc">
      <dgm:prSet loTypeId="urn:microsoft.com/office/officeart/2005/8/layout/pyramid2" loCatId="list" qsTypeId="urn:microsoft.com/office/officeart/2005/8/quickstyle/3d1" qsCatId="3D" csTypeId="urn:microsoft.com/office/officeart/2005/8/colors/accent3_5" csCatId="accent3" phldr="1"/>
      <dgm:spPr/>
      <dgm:t>
        <a:bodyPr/>
        <a:lstStyle/>
        <a:p>
          <a:pPr rtl="1"/>
          <a:endParaRPr lang="ar-EG"/>
        </a:p>
      </dgm:t>
    </dgm:pt>
    <dgm:pt modelId="{83D3712C-8687-4EC2-8F19-FDDB525C5B28}">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z="190500">
          <a:bevelT w="190500" h="38100"/>
        </a:sp3d>
      </dgm:spPr>
      <dgm:t>
        <a:bodyPr/>
        <a:lstStyle/>
        <a:p>
          <a:pPr rtl="1"/>
          <a:r>
            <a:rPr lang="ar-EG" sz="2400" b="1" dirty="0" smtClean="0">
              <a:latin typeface="Times New Roman" pitchFamily="18" charset="0"/>
              <a:cs typeface="Times New Roman" pitchFamily="18" charset="0"/>
            </a:rPr>
            <a:t>تناول القائمة عنصرًا واحدًا فقط في المرة حتى تنتهي منه.</a:t>
          </a:r>
          <a:endParaRPr lang="ar-EG" sz="2400" b="1" dirty="0">
            <a:latin typeface="Times New Roman" pitchFamily="18" charset="0"/>
            <a:cs typeface="Times New Roman" pitchFamily="18" charset="0"/>
          </a:endParaRPr>
        </a:p>
      </dgm:t>
    </dgm:pt>
    <dgm:pt modelId="{FCC637B0-D2BB-41B2-BC5D-74917AE2FAE1}" type="parTrans" cxnId="{66CD0CBC-7DA2-46E9-9B0D-561D4B5ADBEF}">
      <dgm:prSet/>
      <dgm:spPr/>
      <dgm:t>
        <a:bodyPr/>
        <a:lstStyle/>
        <a:p>
          <a:pPr rtl="1"/>
          <a:endParaRPr lang="ar-EG"/>
        </a:p>
      </dgm:t>
    </dgm:pt>
    <dgm:pt modelId="{2A4AFD98-64CA-4E23-AD4D-CF6F34233FF3}" type="sibTrans" cxnId="{66CD0CBC-7DA2-46E9-9B0D-561D4B5ADBEF}">
      <dgm:prSet/>
      <dgm:spPr/>
      <dgm:t>
        <a:bodyPr/>
        <a:lstStyle/>
        <a:p>
          <a:pPr rtl="1"/>
          <a:endParaRPr lang="ar-EG"/>
        </a:p>
      </dgm:t>
    </dgm:pt>
    <dgm:pt modelId="{0DACBE49-7F88-41DC-A79F-3F80440BFC5A}">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z="190500">
          <a:bevelT w="190500" h="38100"/>
        </a:sp3d>
      </dgm:spPr>
      <dgm:t>
        <a:bodyPr/>
        <a:lstStyle/>
        <a:p>
          <a:pPr rtl="1"/>
          <a:r>
            <a:rPr lang="ar-EG" sz="2400" b="1" dirty="0" smtClean="0">
              <a:latin typeface="Times New Roman" pitchFamily="18" charset="0"/>
              <a:cs typeface="Times New Roman" pitchFamily="18" charset="0"/>
            </a:rPr>
            <a:t>قرر ما الذي يحسن تركه لغيرك وما الذي يحسن تركه بالكلية.</a:t>
          </a:r>
          <a:endParaRPr lang="ar-EG" sz="2400" b="1" dirty="0">
            <a:latin typeface="Times New Roman" pitchFamily="18" charset="0"/>
            <a:cs typeface="Times New Roman" pitchFamily="18" charset="0"/>
          </a:endParaRPr>
        </a:p>
      </dgm:t>
    </dgm:pt>
    <dgm:pt modelId="{0DEEF81C-EBD7-4126-8EC4-168685A8C2D5}" type="parTrans" cxnId="{E86C1B18-1839-45B9-B143-CEEFB3C8B479}">
      <dgm:prSet/>
      <dgm:spPr/>
      <dgm:t>
        <a:bodyPr/>
        <a:lstStyle/>
        <a:p>
          <a:pPr rtl="1"/>
          <a:endParaRPr lang="ar-EG"/>
        </a:p>
      </dgm:t>
    </dgm:pt>
    <dgm:pt modelId="{C336E07D-F00B-43FE-8682-C19A4838AA48}" type="sibTrans" cxnId="{E86C1B18-1839-45B9-B143-CEEFB3C8B479}">
      <dgm:prSet/>
      <dgm:spPr/>
      <dgm:t>
        <a:bodyPr/>
        <a:lstStyle/>
        <a:p>
          <a:pPr rtl="1"/>
          <a:endParaRPr lang="ar-EG"/>
        </a:p>
      </dgm:t>
    </dgm:pt>
    <dgm:pt modelId="{1E061651-12A4-465A-9C0E-FE04865FE90B}">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z="190500">
          <a:bevelT w="190500" h="38100"/>
        </a:sp3d>
      </dgm:spPr>
      <dgm:t>
        <a:bodyPr/>
        <a:lstStyle/>
        <a:p>
          <a:pPr rtl="1"/>
          <a:r>
            <a:rPr lang="ar-EG" sz="2400" b="1" dirty="0" smtClean="0">
              <a:latin typeface="Times New Roman" pitchFamily="18" charset="0"/>
              <a:cs typeface="Times New Roman" pitchFamily="18" charset="0"/>
            </a:rPr>
            <a:t>نوِّع ما بين المهام المطلوبة.</a:t>
          </a:r>
          <a:endParaRPr lang="ar-EG" sz="2400" b="1" dirty="0">
            <a:latin typeface="Times New Roman" pitchFamily="18" charset="0"/>
            <a:cs typeface="Times New Roman" pitchFamily="18" charset="0"/>
          </a:endParaRPr>
        </a:p>
      </dgm:t>
    </dgm:pt>
    <dgm:pt modelId="{EFCABE8C-AEEB-4F23-A947-24E9A0D2A360}" type="parTrans" cxnId="{EE891B05-3355-47CE-BD1C-CA06A13EA7F9}">
      <dgm:prSet/>
      <dgm:spPr/>
      <dgm:t>
        <a:bodyPr/>
        <a:lstStyle/>
        <a:p>
          <a:pPr rtl="1"/>
          <a:endParaRPr lang="ar-EG"/>
        </a:p>
      </dgm:t>
    </dgm:pt>
    <dgm:pt modelId="{8E73290C-689F-4BFE-92D3-DE39755DE765}" type="sibTrans" cxnId="{EE891B05-3355-47CE-BD1C-CA06A13EA7F9}">
      <dgm:prSet/>
      <dgm:spPr/>
      <dgm:t>
        <a:bodyPr/>
        <a:lstStyle/>
        <a:p>
          <a:pPr rtl="1"/>
          <a:endParaRPr lang="ar-EG"/>
        </a:p>
      </dgm:t>
    </dgm:pt>
    <dgm:pt modelId="{C2764ABB-DBE4-4939-BDB5-84269C843E0D}">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z="190500">
          <a:bevelT w="190500" h="38100"/>
        </a:sp3d>
      </dgm:spPr>
      <dgm:t>
        <a:bodyPr/>
        <a:lstStyle/>
        <a:p>
          <a:pPr rtl="1"/>
          <a:r>
            <a:rPr lang="ar-EG" sz="2400" b="1" dirty="0" smtClean="0">
              <a:latin typeface="Times New Roman" pitchFamily="18" charset="0"/>
              <a:cs typeface="Times New Roman" pitchFamily="18" charset="0"/>
            </a:rPr>
            <a:t>ابدأ بالمهام الصعبة أو التي لا تحبها.</a:t>
          </a:r>
          <a:endParaRPr lang="ar-EG" sz="2400" b="1" dirty="0">
            <a:latin typeface="Times New Roman" pitchFamily="18" charset="0"/>
            <a:cs typeface="Times New Roman" pitchFamily="18" charset="0"/>
          </a:endParaRPr>
        </a:p>
      </dgm:t>
    </dgm:pt>
    <dgm:pt modelId="{BF18D64D-F94E-49A1-8C56-946BCA5608E2}" type="parTrans" cxnId="{89DDA0BA-F43B-456A-894F-359591047E78}">
      <dgm:prSet/>
      <dgm:spPr/>
      <dgm:t>
        <a:bodyPr/>
        <a:lstStyle/>
        <a:p>
          <a:pPr rtl="1"/>
          <a:endParaRPr lang="ar-EG"/>
        </a:p>
      </dgm:t>
    </dgm:pt>
    <dgm:pt modelId="{B2F72845-29AD-4D25-806A-7F95A9E353A5}" type="sibTrans" cxnId="{89DDA0BA-F43B-456A-894F-359591047E78}">
      <dgm:prSet/>
      <dgm:spPr/>
      <dgm:t>
        <a:bodyPr/>
        <a:lstStyle/>
        <a:p>
          <a:pPr rtl="1"/>
          <a:endParaRPr lang="ar-EG"/>
        </a:p>
      </dgm:t>
    </dgm:pt>
    <dgm:pt modelId="{F0B6FD58-4D7D-4974-A629-353A81383EE6}">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z="190500">
          <a:bevelT w="190500" h="38100"/>
        </a:sp3d>
      </dgm:spPr>
      <dgm:t>
        <a:bodyPr/>
        <a:lstStyle/>
        <a:p>
          <a:pPr rtl="1"/>
          <a:r>
            <a:rPr lang="ar-EG" sz="2400" b="1" dirty="0" smtClean="0">
              <a:latin typeface="Times New Roman" pitchFamily="18" charset="0"/>
              <a:cs typeface="Times New Roman" pitchFamily="18" charset="0"/>
            </a:rPr>
            <a:t>قدّم الأهم على الأعجل إذا دعت الحاجة. </a:t>
          </a:r>
          <a:endParaRPr lang="ar-EG" sz="2400" b="1" dirty="0">
            <a:latin typeface="Times New Roman" pitchFamily="18" charset="0"/>
            <a:cs typeface="Times New Roman" pitchFamily="18" charset="0"/>
          </a:endParaRPr>
        </a:p>
      </dgm:t>
    </dgm:pt>
    <dgm:pt modelId="{8220CF20-F77E-4F56-8019-770EEFF050E3}" type="parTrans" cxnId="{439C1CE6-0145-4139-AECC-222C421939AF}">
      <dgm:prSet/>
      <dgm:spPr/>
      <dgm:t>
        <a:bodyPr/>
        <a:lstStyle/>
        <a:p>
          <a:pPr rtl="1"/>
          <a:endParaRPr lang="ar-EG"/>
        </a:p>
      </dgm:t>
    </dgm:pt>
    <dgm:pt modelId="{7B95888B-E634-4A90-BA1F-EB283CD7E97A}" type="sibTrans" cxnId="{439C1CE6-0145-4139-AECC-222C421939AF}">
      <dgm:prSet/>
      <dgm:spPr/>
      <dgm:t>
        <a:bodyPr/>
        <a:lstStyle/>
        <a:p>
          <a:pPr rtl="1"/>
          <a:endParaRPr lang="ar-EG"/>
        </a:p>
      </dgm:t>
    </dgm:pt>
    <dgm:pt modelId="{CFB29AF0-A892-45DB-98B7-FE824129B720}">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z="190500">
          <a:bevelT w="190500" h="38100"/>
        </a:sp3d>
      </dgm:spPr>
      <dgm:t>
        <a:bodyPr/>
        <a:lstStyle/>
        <a:p>
          <a:pPr rtl="1"/>
          <a:r>
            <a:rPr lang="ar-EG" sz="2400" b="1" dirty="0" smtClean="0">
              <a:latin typeface="Times New Roman" pitchFamily="18" charset="0"/>
              <a:cs typeface="Times New Roman" pitchFamily="18" charset="0"/>
            </a:rPr>
            <a:t>اشطب ما تم الانتهاء منه من القائمة أولًا بأول. </a:t>
          </a:r>
          <a:endParaRPr lang="ar-EG" sz="2400" b="1" dirty="0">
            <a:latin typeface="Times New Roman" pitchFamily="18" charset="0"/>
            <a:cs typeface="Times New Roman" pitchFamily="18" charset="0"/>
          </a:endParaRPr>
        </a:p>
      </dgm:t>
    </dgm:pt>
    <dgm:pt modelId="{CA548556-48A7-40A1-BF51-C9C048908537}" type="parTrans" cxnId="{14E1DEE8-2CA6-4050-9851-5ACFDDE5C335}">
      <dgm:prSet/>
      <dgm:spPr/>
      <dgm:t>
        <a:bodyPr/>
        <a:lstStyle/>
        <a:p>
          <a:pPr rtl="1"/>
          <a:endParaRPr lang="ar-EG"/>
        </a:p>
      </dgm:t>
    </dgm:pt>
    <dgm:pt modelId="{00A6EFB5-8F8D-4188-90AD-523954492318}" type="sibTrans" cxnId="{14E1DEE8-2CA6-4050-9851-5ACFDDE5C335}">
      <dgm:prSet/>
      <dgm:spPr/>
      <dgm:t>
        <a:bodyPr/>
        <a:lstStyle/>
        <a:p>
          <a:pPr rtl="1"/>
          <a:endParaRPr lang="ar-EG"/>
        </a:p>
      </dgm:t>
    </dgm:pt>
    <dgm:pt modelId="{E7EC0090-F562-4660-9D80-F325A32133E2}" type="pres">
      <dgm:prSet presAssocID="{1027A96B-3F5E-4C7C-9073-52D84245B2FD}" presName="compositeShape" presStyleCnt="0">
        <dgm:presLayoutVars>
          <dgm:dir/>
          <dgm:resizeHandles/>
        </dgm:presLayoutVars>
      </dgm:prSet>
      <dgm:spPr/>
      <dgm:t>
        <a:bodyPr/>
        <a:lstStyle/>
        <a:p>
          <a:pPr rtl="1"/>
          <a:endParaRPr lang="ar-EG"/>
        </a:p>
      </dgm:t>
    </dgm:pt>
    <dgm:pt modelId="{6D7D4D76-36EA-477A-AC5F-C0E2F76F6CA1}" type="pres">
      <dgm:prSet presAssocID="{1027A96B-3F5E-4C7C-9073-52D84245B2FD}" presName="pyramid" presStyleLbl="node1" presStyleIdx="0" presStyleCnt="1" custLinFactNeighborX="-942" custLinFactNeighborY="-7792"/>
      <dgm:spPr>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1"/>
          <a:endParaRPr lang="ar-EG"/>
        </a:p>
      </dgm:t>
    </dgm:pt>
    <dgm:pt modelId="{3D0AF518-2C55-45AE-80A0-98D163E89988}" type="pres">
      <dgm:prSet presAssocID="{1027A96B-3F5E-4C7C-9073-52D84245B2FD}" presName="theList" presStyleCnt="0"/>
      <dgm:spPr/>
      <dgm:t>
        <a:bodyPr/>
        <a:lstStyle/>
        <a:p>
          <a:pPr rtl="1"/>
          <a:endParaRPr lang="ar-EG"/>
        </a:p>
      </dgm:t>
    </dgm:pt>
    <dgm:pt modelId="{C9D45E70-EE8E-4548-8856-1DDB7C01E7D0}" type="pres">
      <dgm:prSet presAssocID="{83D3712C-8687-4EC2-8F19-FDDB525C5B28}" presName="aNode" presStyleLbl="fgAcc1" presStyleIdx="0" presStyleCnt="6" custScaleX="138037">
        <dgm:presLayoutVars>
          <dgm:bulletEnabled val="1"/>
        </dgm:presLayoutVars>
      </dgm:prSet>
      <dgm:spPr/>
      <dgm:t>
        <a:bodyPr/>
        <a:lstStyle/>
        <a:p>
          <a:pPr rtl="1"/>
          <a:endParaRPr lang="ar-EG"/>
        </a:p>
      </dgm:t>
    </dgm:pt>
    <dgm:pt modelId="{4B4D5F4C-3D71-40AB-B107-9960DED4D803}" type="pres">
      <dgm:prSet presAssocID="{83D3712C-8687-4EC2-8F19-FDDB525C5B28}" presName="aSpace" presStyleCnt="0"/>
      <dgm:spPr/>
      <dgm:t>
        <a:bodyPr/>
        <a:lstStyle/>
        <a:p>
          <a:pPr rtl="1"/>
          <a:endParaRPr lang="ar-EG"/>
        </a:p>
      </dgm:t>
    </dgm:pt>
    <dgm:pt modelId="{A5AE8ED7-D50A-4870-B723-519F427BCF89}" type="pres">
      <dgm:prSet presAssocID="{0DACBE49-7F88-41DC-A79F-3F80440BFC5A}" presName="aNode" presStyleLbl="fgAcc1" presStyleIdx="1" presStyleCnt="6" custScaleX="138037">
        <dgm:presLayoutVars>
          <dgm:bulletEnabled val="1"/>
        </dgm:presLayoutVars>
      </dgm:prSet>
      <dgm:spPr/>
      <dgm:t>
        <a:bodyPr/>
        <a:lstStyle/>
        <a:p>
          <a:pPr rtl="1"/>
          <a:endParaRPr lang="ar-EG"/>
        </a:p>
      </dgm:t>
    </dgm:pt>
    <dgm:pt modelId="{C3C5425B-DF89-4755-AA6C-AB29CD45226C}" type="pres">
      <dgm:prSet presAssocID="{0DACBE49-7F88-41DC-A79F-3F80440BFC5A}" presName="aSpace" presStyleCnt="0"/>
      <dgm:spPr/>
      <dgm:t>
        <a:bodyPr/>
        <a:lstStyle/>
        <a:p>
          <a:pPr rtl="1"/>
          <a:endParaRPr lang="ar-EG"/>
        </a:p>
      </dgm:t>
    </dgm:pt>
    <dgm:pt modelId="{0AD4EE66-F2C9-4ABD-B627-15AC045CA10D}" type="pres">
      <dgm:prSet presAssocID="{1E061651-12A4-465A-9C0E-FE04865FE90B}" presName="aNode" presStyleLbl="fgAcc1" presStyleIdx="2" presStyleCnt="6" custScaleX="138037">
        <dgm:presLayoutVars>
          <dgm:bulletEnabled val="1"/>
        </dgm:presLayoutVars>
      </dgm:prSet>
      <dgm:spPr/>
      <dgm:t>
        <a:bodyPr/>
        <a:lstStyle/>
        <a:p>
          <a:pPr rtl="1"/>
          <a:endParaRPr lang="ar-EG"/>
        </a:p>
      </dgm:t>
    </dgm:pt>
    <dgm:pt modelId="{F0E0AEE8-BF7C-4FE5-9D8E-790177E2DB49}" type="pres">
      <dgm:prSet presAssocID="{1E061651-12A4-465A-9C0E-FE04865FE90B}" presName="aSpace" presStyleCnt="0"/>
      <dgm:spPr/>
      <dgm:t>
        <a:bodyPr/>
        <a:lstStyle/>
        <a:p>
          <a:pPr rtl="1"/>
          <a:endParaRPr lang="ar-EG"/>
        </a:p>
      </dgm:t>
    </dgm:pt>
    <dgm:pt modelId="{F328E8A5-5565-4DB4-8C33-19B16126FE6A}" type="pres">
      <dgm:prSet presAssocID="{C2764ABB-DBE4-4939-BDB5-84269C843E0D}" presName="aNode" presStyleLbl="fgAcc1" presStyleIdx="3" presStyleCnt="6" custScaleX="138037">
        <dgm:presLayoutVars>
          <dgm:bulletEnabled val="1"/>
        </dgm:presLayoutVars>
      </dgm:prSet>
      <dgm:spPr/>
      <dgm:t>
        <a:bodyPr/>
        <a:lstStyle/>
        <a:p>
          <a:pPr rtl="1"/>
          <a:endParaRPr lang="ar-EG"/>
        </a:p>
      </dgm:t>
    </dgm:pt>
    <dgm:pt modelId="{28115C19-7F2A-4001-A86D-7F749E37EE1F}" type="pres">
      <dgm:prSet presAssocID="{C2764ABB-DBE4-4939-BDB5-84269C843E0D}" presName="aSpace" presStyleCnt="0"/>
      <dgm:spPr/>
      <dgm:t>
        <a:bodyPr/>
        <a:lstStyle/>
        <a:p>
          <a:pPr rtl="1"/>
          <a:endParaRPr lang="ar-EG"/>
        </a:p>
      </dgm:t>
    </dgm:pt>
    <dgm:pt modelId="{5AAE4A8E-8E28-42F3-93B3-A165E1211B67}" type="pres">
      <dgm:prSet presAssocID="{F0B6FD58-4D7D-4974-A629-353A81383EE6}" presName="aNode" presStyleLbl="fgAcc1" presStyleIdx="4" presStyleCnt="6" custScaleX="138037">
        <dgm:presLayoutVars>
          <dgm:bulletEnabled val="1"/>
        </dgm:presLayoutVars>
      </dgm:prSet>
      <dgm:spPr/>
      <dgm:t>
        <a:bodyPr/>
        <a:lstStyle/>
        <a:p>
          <a:pPr rtl="1"/>
          <a:endParaRPr lang="ar-EG"/>
        </a:p>
      </dgm:t>
    </dgm:pt>
    <dgm:pt modelId="{D78824E4-E40E-4FC9-BEEA-4FDF4166EEEA}" type="pres">
      <dgm:prSet presAssocID="{F0B6FD58-4D7D-4974-A629-353A81383EE6}" presName="aSpace" presStyleCnt="0"/>
      <dgm:spPr/>
      <dgm:t>
        <a:bodyPr/>
        <a:lstStyle/>
        <a:p>
          <a:pPr rtl="1"/>
          <a:endParaRPr lang="ar-EG"/>
        </a:p>
      </dgm:t>
    </dgm:pt>
    <dgm:pt modelId="{EB8EC750-04FD-4E03-8EAE-B3E3693763E6}" type="pres">
      <dgm:prSet presAssocID="{CFB29AF0-A892-45DB-98B7-FE824129B720}" presName="aNode" presStyleLbl="fgAcc1" presStyleIdx="5" presStyleCnt="6" custScaleX="138037">
        <dgm:presLayoutVars>
          <dgm:bulletEnabled val="1"/>
        </dgm:presLayoutVars>
      </dgm:prSet>
      <dgm:spPr/>
      <dgm:t>
        <a:bodyPr/>
        <a:lstStyle/>
        <a:p>
          <a:pPr rtl="1"/>
          <a:endParaRPr lang="ar-EG"/>
        </a:p>
      </dgm:t>
    </dgm:pt>
    <dgm:pt modelId="{0ACB8F47-84E8-4B72-82CB-12F697EE4B3B}" type="pres">
      <dgm:prSet presAssocID="{CFB29AF0-A892-45DB-98B7-FE824129B720}" presName="aSpace" presStyleCnt="0"/>
      <dgm:spPr/>
      <dgm:t>
        <a:bodyPr/>
        <a:lstStyle/>
        <a:p>
          <a:pPr rtl="1"/>
          <a:endParaRPr lang="ar-EG"/>
        </a:p>
      </dgm:t>
    </dgm:pt>
  </dgm:ptLst>
  <dgm:cxnLst>
    <dgm:cxn modelId="{E18367EC-4319-4FA6-8608-8808EB5F2529}" type="presOf" srcId="{CFB29AF0-A892-45DB-98B7-FE824129B720}" destId="{EB8EC750-04FD-4E03-8EAE-B3E3693763E6}" srcOrd="0" destOrd="0" presId="urn:microsoft.com/office/officeart/2005/8/layout/pyramid2"/>
    <dgm:cxn modelId="{439C1CE6-0145-4139-AECC-222C421939AF}" srcId="{1027A96B-3F5E-4C7C-9073-52D84245B2FD}" destId="{F0B6FD58-4D7D-4974-A629-353A81383EE6}" srcOrd="4" destOrd="0" parTransId="{8220CF20-F77E-4F56-8019-770EEFF050E3}" sibTransId="{7B95888B-E634-4A90-BA1F-EB283CD7E97A}"/>
    <dgm:cxn modelId="{E86C1B18-1839-45B9-B143-CEEFB3C8B479}" srcId="{1027A96B-3F5E-4C7C-9073-52D84245B2FD}" destId="{0DACBE49-7F88-41DC-A79F-3F80440BFC5A}" srcOrd="1" destOrd="0" parTransId="{0DEEF81C-EBD7-4126-8EC4-168685A8C2D5}" sibTransId="{C336E07D-F00B-43FE-8682-C19A4838AA48}"/>
    <dgm:cxn modelId="{4739DEEC-FC7B-4402-9FAD-DBE2A8F25657}" type="presOf" srcId="{1027A96B-3F5E-4C7C-9073-52D84245B2FD}" destId="{E7EC0090-F562-4660-9D80-F325A32133E2}" srcOrd="0" destOrd="0" presId="urn:microsoft.com/office/officeart/2005/8/layout/pyramid2"/>
    <dgm:cxn modelId="{10D5FE61-75EC-4871-A08B-AD8F9F1B22C6}" type="presOf" srcId="{0DACBE49-7F88-41DC-A79F-3F80440BFC5A}" destId="{A5AE8ED7-D50A-4870-B723-519F427BCF89}" srcOrd="0" destOrd="0" presId="urn:microsoft.com/office/officeart/2005/8/layout/pyramid2"/>
    <dgm:cxn modelId="{14E1DEE8-2CA6-4050-9851-5ACFDDE5C335}" srcId="{1027A96B-3F5E-4C7C-9073-52D84245B2FD}" destId="{CFB29AF0-A892-45DB-98B7-FE824129B720}" srcOrd="5" destOrd="0" parTransId="{CA548556-48A7-40A1-BF51-C9C048908537}" sibTransId="{00A6EFB5-8F8D-4188-90AD-523954492318}"/>
    <dgm:cxn modelId="{EE891B05-3355-47CE-BD1C-CA06A13EA7F9}" srcId="{1027A96B-3F5E-4C7C-9073-52D84245B2FD}" destId="{1E061651-12A4-465A-9C0E-FE04865FE90B}" srcOrd="2" destOrd="0" parTransId="{EFCABE8C-AEEB-4F23-A947-24E9A0D2A360}" sibTransId="{8E73290C-689F-4BFE-92D3-DE39755DE765}"/>
    <dgm:cxn modelId="{C782A329-F8EC-4699-B637-E77D05079A3F}" type="presOf" srcId="{83D3712C-8687-4EC2-8F19-FDDB525C5B28}" destId="{C9D45E70-EE8E-4548-8856-1DDB7C01E7D0}" srcOrd="0" destOrd="0" presId="urn:microsoft.com/office/officeart/2005/8/layout/pyramid2"/>
    <dgm:cxn modelId="{DE8EA4E2-B50F-4091-B38B-CDF245B2561D}" type="presOf" srcId="{F0B6FD58-4D7D-4974-A629-353A81383EE6}" destId="{5AAE4A8E-8E28-42F3-93B3-A165E1211B67}" srcOrd="0" destOrd="0" presId="urn:microsoft.com/office/officeart/2005/8/layout/pyramid2"/>
    <dgm:cxn modelId="{5C9D0F7F-7F7E-4365-8981-48458BFFF0EC}" type="presOf" srcId="{C2764ABB-DBE4-4939-BDB5-84269C843E0D}" destId="{F328E8A5-5565-4DB4-8C33-19B16126FE6A}" srcOrd="0" destOrd="0" presId="urn:microsoft.com/office/officeart/2005/8/layout/pyramid2"/>
    <dgm:cxn modelId="{0B40C32A-F417-4003-952A-6A9C13FA91AD}" type="presOf" srcId="{1E061651-12A4-465A-9C0E-FE04865FE90B}" destId="{0AD4EE66-F2C9-4ABD-B627-15AC045CA10D}" srcOrd="0" destOrd="0" presId="urn:microsoft.com/office/officeart/2005/8/layout/pyramid2"/>
    <dgm:cxn modelId="{66CD0CBC-7DA2-46E9-9B0D-561D4B5ADBEF}" srcId="{1027A96B-3F5E-4C7C-9073-52D84245B2FD}" destId="{83D3712C-8687-4EC2-8F19-FDDB525C5B28}" srcOrd="0" destOrd="0" parTransId="{FCC637B0-D2BB-41B2-BC5D-74917AE2FAE1}" sibTransId="{2A4AFD98-64CA-4E23-AD4D-CF6F34233FF3}"/>
    <dgm:cxn modelId="{89DDA0BA-F43B-456A-894F-359591047E78}" srcId="{1027A96B-3F5E-4C7C-9073-52D84245B2FD}" destId="{C2764ABB-DBE4-4939-BDB5-84269C843E0D}" srcOrd="3" destOrd="0" parTransId="{BF18D64D-F94E-49A1-8C56-946BCA5608E2}" sibTransId="{B2F72845-29AD-4D25-806A-7F95A9E353A5}"/>
    <dgm:cxn modelId="{28557B6B-11CA-41CC-B492-4FF66A1C3F88}" type="presParOf" srcId="{E7EC0090-F562-4660-9D80-F325A32133E2}" destId="{6D7D4D76-36EA-477A-AC5F-C0E2F76F6CA1}" srcOrd="0" destOrd="0" presId="urn:microsoft.com/office/officeart/2005/8/layout/pyramid2"/>
    <dgm:cxn modelId="{A1693645-8FF5-49BC-9E28-5E190A259291}" type="presParOf" srcId="{E7EC0090-F562-4660-9D80-F325A32133E2}" destId="{3D0AF518-2C55-45AE-80A0-98D163E89988}" srcOrd="1" destOrd="0" presId="urn:microsoft.com/office/officeart/2005/8/layout/pyramid2"/>
    <dgm:cxn modelId="{EFD4649E-13F2-4A45-B827-AC1AF59F974E}" type="presParOf" srcId="{3D0AF518-2C55-45AE-80A0-98D163E89988}" destId="{C9D45E70-EE8E-4548-8856-1DDB7C01E7D0}" srcOrd="0" destOrd="0" presId="urn:microsoft.com/office/officeart/2005/8/layout/pyramid2"/>
    <dgm:cxn modelId="{CEA83528-CF9E-454E-9CCB-9066D0271E02}" type="presParOf" srcId="{3D0AF518-2C55-45AE-80A0-98D163E89988}" destId="{4B4D5F4C-3D71-40AB-B107-9960DED4D803}" srcOrd="1" destOrd="0" presId="urn:microsoft.com/office/officeart/2005/8/layout/pyramid2"/>
    <dgm:cxn modelId="{9D610EF6-BB08-4915-93A8-5EE08E4ED1FB}" type="presParOf" srcId="{3D0AF518-2C55-45AE-80A0-98D163E89988}" destId="{A5AE8ED7-D50A-4870-B723-519F427BCF89}" srcOrd="2" destOrd="0" presId="urn:microsoft.com/office/officeart/2005/8/layout/pyramid2"/>
    <dgm:cxn modelId="{A76B964B-A45A-4496-8BC9-E386EBF88373}" type="presParOf" srcId="{3D0AF518-2C55-45AE-80A0-98D163E89988}" destId="{C3C5425B-DF89-4755-AA6C-AB29CD45226C}" srcOrd="3" destOrd="0" presId="urn:microsoft.com/office/officeart/2005/8/layout/pyramid2"/>
    <dgm:cxn modelId="{0B9A4EB3-03C9-4F5F-8087-22995FE07F2C}" type="presParOf" srcId="{3D0AF518-2C55-45AE-80A0-98D163E89988}" destId="{0AD4EE66-F2C9-4ABD-B627-15AC045CA10D}" srcOrd="4" destOrd="0" presId="urn:microsoft.com/office/officeart/2005/8/layout/pyramid2"/>
    <dgm:cxn modelId="{80D15A77-2F43-4F9B-A364-0ABDFF0F6DAE}" type="presParOf" srcId="{3D0AF518-2C55-45AE-80A0-98D163E89988}" destId="{F0E0AEE8-BF7C-4FE5-9D8E-790177E2DB49}" srcOrd="5" destOrd="0" presId="urn:microsoft.com/office/officeart/2005/8/layout/pyramid2"/>
    <dgm:cxn modelId="{EA0756F2-098B-41B6-9A6A-D465237656A1}" type="presParOf" srcId="{3D0AF518-2C55-45AE-80A0-98D163E89988}" destId="{F328E8A5-5565-4DB4-8C33-19B16126FE6A}" srcOrd="6" destOrd="0" presId="urn:microsoft.com/office/officeart/2005/8/layout/pyramid2"/>
    <dgm:cxn modelId="{D653EBEF-3A08-43E8-B3DE-9F93E6D55CC6}" type="presParOf" srcId="{3D0AF518-2C55-45AE-80A0-98D163E89988}" destId="{28115C19-7F2A-4001-A86D-7F749E37EE1F}" srcOrd="7" destOrd="0" presId="urn:microsoft.com/office/officeart/2005/8/layout/pyramid2"/>
    <dgm:cxn modelId="{119FC8BA-42FF-4E64-9686-6B9480E53E4D}" type="presParOf" srcId="{3D0AF518-2C55-45AE-80A0-98D163E89988}" destId="{5AAE4A8E-8E28-42F3-93B3-A165E1211B67}" srcOrd="8" destOrd="0" presId="urn:microsoft.com/office/officeart/2005/8/layout/pyramid2"/>
    <dgm:cxn modelId="{6EA83452-16A6-4602-ADC0-7354B26CA0D1}" type="presParOf" srcId="{3D0AF518-2C55-45AE-80A0-98D163E89988}" destId="{D78824E4-E40E-4FC9-BEEA-4FDF4166EEEA}" srcOrd="9" destOrd="0" presId="urn:microsoft.com/office/officeart/2005/8/layout/pyramid2"/>
    <dgm:cxn modelId="{4DE66AC5-2647-46CF-B28A-2FDDDD108BE0}" type="presParOf" srcId="{3D0AF518-2C55-45AE-80A0-98D163E89988}" destId="{EB8EC750-04FD-4E03-8EAE-B3E3693763E6}" srcOrd="10" destOrd="0" presId="urn:microsoft.com/office/officeart/2005/8/layout/pyramid2"/>
    <dgm:cxn modelId="{10BD026E-429E-4945-849E-6D2E83595509}" type="presParOf" srcId="{3D0AF518-2C55-45AE-80A0-98D163E89988}" destId="{0ACB8F47-84E8-4B72-82CB-12F697EE4B3B}" srcOrd="1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B58951F-A4AC-4D90-A934-24439208BE14}" type="doc">
      <dgm:prSet loTypeId="urn:microsoft.com/office/officeart/2005/8/layout/list1" loCatId="list" qsTypeId="urn:microsoft.com/office/officeart/2005/8/quickstyle/3d1" qsCatId="3D" csTypeId="urn:microsoft.com/office/officeart/2005/8/colors/accent3_3" csCatId="accent3" phldr="1"/>
      <dgm:spPr/>
      <dgm:t>
        <a:bodyPr/>
        <a:lstStyle/>
        <a:p>
          <a:pPr rtl="1"/>
          <a:endParaRPr lang="ar-EG"/>
        </a:p>
      </dgm:t>
    </dgm:pt>
    <dgm:pt modelId="{B4CBA379-7CA2-4FD3-A168-939511B61503}">
      <dgm:prSet phldrT="[Text]" custT="1"/>
      <dgm:spPr/>
      <dgm:t>
        <a:bodyPr/>
        <a:lstStyle/>
        <a:p>
          <a:pPr algn="ctr" rtl="1"/>
          <a:r>
            <a:rPr lang="ar-EG" sz="2400" b="1" dirty="0" smtClean="0">
              <a:latin typeface="Times New Roman" pitchFamily="18" charset="0"/>
              <a:cs typeface="Times New Roman" pitchFamily="18" charset="0"/>
            </a:rPr>
            <a:t>الافتقار الي التخطيط السليم</a:t>
          </a:r>
          <a:endParaRPr lang="ar-EG" sz="2400" b="1" dirty="0">
            <a:latin typeface="Times New Roman" pitchFamily="18" charset="0"/>
            <a:cs typeface="Times New Roman" pitchFamily="18" charset="0"/>
          </a:endParaRPr>
        </a:p>
      </dgm:t>
    </dgm:pt>
    <dgm:pt modelId="{9C18FD03-2AB5-4DF4-85E1-4D8D8342AFFC}" type="parTrans" cxnId="{89F388E8-8278-488A-A381-FE910B84A14D}">
      <dgm:prSet/>
      <dgm:spPr/>
      <dgm:t>
        <a:bodyPr/>
        <a:lstStyle/>
        <a:p>
          <a:pPr algn="ctr" rtl="1"/>
          <a:endParaRPr lang="ar-EG"/>
        </a:p>
      </dgm:t>
    </dgm:pt>
    <dgm:pt modelId="{5E525344-BC35-445C-98A9-5CB62DF985B3}" type="sibTrans" cxnId="{89F388E8-8278-488A-A381-FE910B84A14D}">
      <dgm:prSet/>
      <dgm:spPr/>
      <dgm:t>
        <a:bodyPr/>
        <a:lstStyle/>
        <a:p>
          <a:pPr algn="ctr" rtl="1"/>
          <a:endParaRPr lang="ar-EG"/>
        </a:p>
      </dgm:t>
    </dgm:pt>
    <dgm:pt modelId="{98E96738-30A0-4C06-B33A-5888633B5387}">
      <dgm:prSet phldrT="[Text]" custT="1"/>
      <dgm:spPr/>
      <dgm:t>
        <a:bodyPr/>
        <a:lstStyle/>
        <a:p>
          <a:pPr algn="ctr" rtl="1"/>
          <a:r>
            <a:rPr lang="ar-EG" sz="2400" b="1" dirty="0" smtClean="0">
              <a:latin typeface="Times New Roman" pitchFamily="18" charset="0"/>
              <a:cs typeface="Times New Roman" pitchFamily="18" charset="0"/>
            </a:rPr>
            <a:t>الافتقار الي التفويض وعمل كل شئ</a:t>
          </a:r>
          <a:endParaRPr lang="ar-EG" sz="2400" b="1" dirty="0">
            <a:latin typeface="Times New Roman" pitchFamily="18" charset="0"/>
            <a:cs typeface="Times New Roman" pitchFamily="18" charset="0"/>
          </a:endParaRPr>
        </a:p>
      </dgm:t>
    </dgm:pt>
    <dgm:pt modelId="{EFD6C9BE-1BA2-48CE-86F1-5AA81983BC35}" type="parTrans" cxnId="{DB2FD62D-69B7-4B9C-84C6-82A03C0B26CC}">
      <dgm:prSet/>
      <dgm:spPr/>
      <dgm:t>
        <a:bodyPr/>
        <a:lstStyle/>
        <a:p>
          <a:pPr algn="ctr" rtl="1"/>
          <a:endParaRPr lang="ar-EG"/>
        </a:p>
      </dgm:t>
    </dgm:pt>
    <dgm:pt modelId="{251B41A9-AF44-4DF4-8CEF-C670CD54B5AA}" type="sibTrans" cxnId="{DB2FD62D-69B7-4B9C-84C6-82A03C0B26CC}">
      <dgm:prSet/>
      <dgm:spPr/>
      <dgm:t>
        <a:bodyPr/>
        <a:lstStyle/>
        <a:p>
          <a:pPr algn="ctr" rtl="1"/>
          <a:endParaRPr lang="ar-EG"/>
        </a:p>
      </dgm:t>
    </dgm:pt>
    <dgm:pt modelId="{86180997-0D38-4359-90BD-73F895280B14}">
      <dgm:prSet phldrT="[Text]" custT="1"/>
      <dgm:spPr/>
      <dgm:t>
        <a:bodyPr/>
        <a:lstStyle/>
        <a:p>
          <a:pPr algn="ctr" rtl="1"/>
          <a:r>
            <a:rPr lang="ar-EG" sz="2400" b="1" dirty="0" smtClean="0">
              <a:latin typeface="Times New Roman" pitchFamily="18" charset="0"/>
              <a:cs typeface="Times New Roman" pitchFamily="18" charset="0"/>
            </a:rPr>
            <a:t>المقاطعات (الزوار- المكالمات)</a:t>
          </a:r>
          <a:endParaRPr lang="ar-EG" sz="2400" b="1" dirty="0">
            <a:latin typeface="Times New Roman" pitchFamily="18" charset="0"/>
            <a:cs typeface="Times New Roman" pitchFamily="18" charset="0"/>
          </a:endParaRPr>
        </a:p>
      </dgm:t>
    </dgm:pt>
    <dgm:pt modelId="{D0A0AD50-1C6B-4E25-9D63-26C4FFD3BA4D}" type="parTrans" cxnId="{5C99C143-3F88-41D2-A13C-B0AE1B7637EC}">
      <dgm:prSet/>
      <dgm:spPr/>
      <dgm:t>
        <a:bodyPr/>
        <a:lstStyle/>
        <a:p>
          <a:pPr algn="ctr" rtl="1"/>
          <a:endParaRPr lang="ar-EG"/>
        </a:p>
      </dgm:t>
    </dgm:pt>
    <dgm:pt modelId="{8FC32873-2839-4FB1-80B5-2F31B7BA9259}" type="sibTrans" cxnId="{5C99C143-3F88-41D2-A13C-B0AE1B7637EC}">
      <dgm:prSet/>
      <dgm:spPr/>
      <dgm:t>
        <a:bodyPr/>
        <a:lstStyle/>
        <a:p>
          <a:pPr algn="ctr" rtl="1"/>
          <a:endParaRPr lang="ar-EG"/>
        </a:p>
      </dgm:t>
    </dgm:pt>
    <dgm:pt modelId="{4B42E087-3618-4770-AF8A-23E2086F7F4B}">
      <dgm:prSet phldrT="[Text]" custT="1"/>
      <dgm:spPr/>
      <dgm:t>
        <a:bodyPr/>
        <a:lstStyle/>
        <a:p>
          <a:pPr algn="ctr" rtl="1"/>
          <a:r>
            <a:rPr lang="ar-EG" sz="2400" b="1" dirty="0" smtClean="0">
              <a:latin typeface="Times New Roman" pitchFamily="18" charset="0"/>
              <a:cs typeface="Times New Roman" pitchFamily="18" charset="0"/>
            </a:rPr>
            <a:t>مواقع التواصل الاجتماعي</a:t>
          </a:r>
          <a:endParaRPr lang="ar-EG" sz="2400" b="1" dirty="0">
            <a:latin typeface="Times New Roman" pitchFamily="18" charset="0"/>
            <a:cs typeface="Times New Roman" pitchFamily="18" charset="0"/>
          </a:endParaRPr>
        </a:p>
      </dgm:t>
    </dgm:pt>
    <dgm:pt modelId="{FD30D371-6D0B-4B6B-B237-DA18F8B28ED2}" type="parTrans" cxnId="{C0714FAB-7DDF-47D1-97F2-24DC82EC88A2}">
      <dgm:prSet/>
      <dgm:spPr/>
      <dgm:t>
        <a:bodyPr/>
        <a:lstStyle/>
        <a:p>
          <a:pPr algn="ctr" rtl="1"/>
          <a:endParaRPr lang="ar-EG"/>
        </a:p>
      </dgm:t>
    </dgm:pt>
    <dgm:pt modelId="{37CAC41E-8EF5-43C0-8536-FF41B5649DA9}" type="sibTrans" cxnId="{C0714FAB-7DDF-47D1-97F2-24DC82EC88A2}">
      <dgm:prSet/>
      <dgm:spPr/>
      <dgm:t>
        <a:bodyPr/>
        <a:lstStyle/>
        <a:p>
          <a:pPr algn="ctr" rtl="1"/>
          <a:endParaRPr lang="ar-EG"/>
        </a:p>
      </dgm:t>
    </dgm:pt>
    <dgm:pt modelId="{0D5920E4-CD7E-4333-A34E-BC10A98CC1FE}">
      <dgm:prSet phldrT="[Text]" custT="1"/>
      <dgm:spPr/>
      <dgm:t>
        <a:bodyPr/>
        <a:lstStyle/>
        <a:p>
          <a:pPr algn="ctr" rtl="1"/>
          <a:r>
            <a:rPr lang="ar-EG" sz="2400" b="1" dirty="0" smtClean="0">
              <a:latin typeface="Times New Roman" pitchFamily="18" charset="0"/>
              <a:cs typeface="Times New Roman" pitchFamily="18" charset="0"/>
            </a:rPr>
            <a:t>الفوضي</a:t>
          </a:r>
          <a:endParaRPr lang="ar-EG" sz="2400" b="1" dirty="0">
            <a:latin typeface="Times New Roman" pitchFamily="18" charset="0"/>
            <a:cs typeface="Times New Roman" pitchFamily="18" charset="0"/>
          </a:endParaRPr>
        </a:p>
      </dgm:t>
    </dgm:pt>
    <dgm:pt modelId="{6506B81D-A985-48C3-A6EA-73E368DC9E21}" type="parTrans" cxnId="{F9A178B2-6976-48D3-A69B-D625C5073C10}">
      <dgm:prSet/>
      <dgm:spPr/>
      <dgm:t>
        <a:bodyPr/>
        <a:lstStyle/>
        <a:p>
          <a:pPr algn="ctr" rtl="1"/>
          <a:endParaRPr lang="ar-EG"/>
        </a:p>
      </dgm:t>
    </dgm:pt>
    <dgm:pt modelId="{D21E0B38-12C9-4571-BE6E-FE72D0A015DD}" type="sibTrans" cxnId="{F9A178B2-6976-48D3-A69B-D625C5073C10}">
      <dgm:prSet/>
      <dgm:spPr/>
      <dgm:t>
        <a:bodyPr/>
        <a:lstStyle/>
        <a:p>
          <a:pPr algn="ctr" rtl="1"/>
          <a:endParaRPr lang="ar-EG"/>
        </a:p>
      </dgm:t>
    </dgm:pt>
    <dgm:pt modelId="{2A5CC238-0310-444A-8B5F-877C426D7E17}">
      <dgm:prSet phldrT="[Text]" custT="1"/>
      <dgm:spPr/>
      <dgm:t>
        <a:bodyPr/>
        <a:lstStyle/>
        <a:p>
          <a:pPr algn="ctr" rtl="1"/>
          <a:r>
            <a:rPr lang="ar-EG" sz="2400" b="1" dirty="0" smtClean="0">
              <a:latin typeface="Times New Roman" pitchFamily="18" charset="0"/>
              <a:cs typeface="Times New Roman" pitchFamily="18" charset="0"/>
            </a:rPr>
            <a:t>التسويف</a:t>
          </a:r>
          <a:endParaRPr lang="ar-EG" sz="2400" b="1" dirty="0">
            <a:latin typeface="Times New Roman" pitchFamily="18" charset="0"/>
            <a:cs typeface="Times New Roman" pitchFamily="18" charset="0"/>
          </a:endParaRPr>
        </a:p>
      </dgm:t>
    </dgm:pt>
    <dgm:pt modelId="{02BFA982-879B-4509-AF9F-CBBA4F8CA806}" type="parTrans" cxnId="{6CA4F2DB-8233-4D35-A8E8-11EB103C96DF}">
      <dgm:prSet/>
      <dgm:spPr/>
      <dgm:t>
        <a:bodyPr/>
        <a:lstStyle/>
        <a:p>
          <a:pPr algn="ctr" rtl="1"/>
          <a:endParaRPr lang="ar-EG"/>
        </a:p>
      </dgm:t>
    </dgm:pt>
    <dgm:pt modelId="{0EE5C171-7E3B-46C1-B025-1CEBE337CDFE}" type="sibTrans" cxnId="{6CA4F2DB-8233-4D35-A8E8-11EB103C96DF}">
      <dgm:prSet/>
      <dgm:spPr/>
      <dgm:t>
        <a:bodyPr/>
        <a:lstStyle/>
        <a:p>
          <a:pPr algn="ctr" rtl="1"/>
          <a:endParaRPr lang="ar-EG"/>
        </a:p>
      </dgm:t>
    </dgm:pt>
    <dgm:pt modelId="{B55C9943-87B7-458A-BEE8-A0AEA8295FE7}">
      <dgm:prSet phldrT="[Text]" custT="1"/>
      <dgm:spPr/>
      <dgm:t>
        <a:bodyPr/>
        <a:lstStyle/>
        <a:p>
          <a:pPr algn="ctr" rtl="1"/>
          <a:r>
            <a:rPr lang="ar-EG" sz="2400" b="1" dirty="0" smtClean="0">
              <a:latin typeface="Times New Roman" pitchFamily="18" charset="0"/>
              <a:cs typeface="Times New Roman" pitchFamily="18" charset="0"/>
            </a:rPr>
            <a:t>المثالية </a:t>
          </a:r>
          <a:endParaRPr lang="ar-EG" sz="2400" b="1" dirty="0">
            <a:latin typeface="Times New Roman" pitchFamily="18" charset="0"/>
            <a:cs typeface="Times New Roman" pitchFamily="18" charset="0"/>
          </a:endParaRPr>
        </a:p>
      </dgm:t>
    </dgm:pt>
    <dgm:pt modelId="{395126A9-44DD-4F0E-8F1A-8A4F5194EF65}" type="parTrans" cxnId="{FC1842DA-BC7D-43EA-8AC2-B9B1E196681A}">
      <dgm:prSet/>
      <dgm:spPr/>
      <dgm:t>
        <a:bodyPr/>
        <a:lstStyle/>
        <a:p>
          <a:pPr algn="ctr" rtl="1"/>
          <a:endParaRPr lang="ar-EG"/>
        </a:p>
      </dgm:t>
    </dgm:pt>
    <dgm:pt modelId="{4A81C382-D2A0-427C-A39C-BEDF37BDD8B2}" type="sibTrans" cxnId="{FC1842DA-BC7D-43EA-8AC2-B9B1E196681A}">
      <dgm:prSet/>
      <dgm:spPr/>
      <dgm:t>
        <a:bodyPr/>
        <a:lstStyle/>
        <a:p>
          <a:pPr algn="ctr" rtl="1"/>
          <a:endParaRPr lang="ar-EG"/>
        </a:p>
      </dgm:t>
    </dgm:pt>
    <dgm:pt modelId="{D38E306B-8EFA-476E-B398-A07B5BE01B9C}">
      <dgm:prSet phldrT="[Text]" custT="1"/>
      <dgm:spPr/>
      <dgm:t>
        <a:bodyPr/>
        <a:lstStyle/>
        <a:p>
          <a:pPr algn="ctr" rtl="1"/>
          <a:r>
            <a:rPr lang="ar-EG" sz="2400" b="1" dirty="0" smtClean="0">
              <a:latin typeface="Times New Roman" pitchFamily="18" charset="0"/>
              <a:cs typeface="Times New Roman" pitchFamily="18" charset="0"/>
            </a:rPr>
            <a:t>انتظار أي شئ بدون استغلال الوقت المفقود فيه كأزدحام المواصلات</a:t>
          </a:r>
          <a:endParaRPr lang="ar-EG" sz="2400" b="1" dirty="0">
            <a:latin typeface="Times New Roman" pitchFamily="18" charset="0"/>
            <a:cs typeface="Times New Roman" pitchFamily="18" charset="0"/>
          </a:endParaRPr>
        </a:p>
      </dgm:t>
    </dgm:pt>
    <dgm:pt modelId="{21773E34-1686-4ED4-A5DF-D5841E73A5F7}" type="parTrans" cxnId="{D844C96B-1932-41C6-B7DA-B4ACEC72DE79}">
      <dgm:prSet/>
      <dgm:spPr/>
      <dgm:t>
        <a:bodyPr/>
        <a:lstStyle/>
        <a:p>
          <a:pPr algn="ctr" rtl="1"/>
          <a:endParaRPr lang="ar-EG"/>
        </a:p>
      </dgm:t>
    </dgm:pt>
    <dgm:pt modelId="{6052C14C-8413-4FA9-A3ED-6BF3D489C17F}" type="sibTrans" cxnId="{D844C96B-1932-41C6-B7DA-B4ACEC72DE79}">
      <dgm:prSet/>
      <dgm:spPr/>
      <dgm:t>
        <a:bodyPr/>
        <a:lstStyle/>
        <a:p>
          <a:pPr algn="ctr" rtl="1"/>
          <a:endParaRPr lang="ar-EG"/>
        </a:p>
      </dgm:t>
    </dgm:pt>
    <dgm:pt modelId="{4901C85A-731B-47D0-B74A-CBCADE28F6D6}" type="pres">
      <dgm:prSet presAssocID="{DB58951F-A4AC-4D90-A934-24439208BE14}" presName="linear" presStyleCnt="0">
        <dgm:presLayoutVars>
          <dgm:dir val="rev"/>
          <dgm:animLvl val="lvl"/>
          <dgm:resizeHandles val="exact"/>
        </dgm:presLayoutVars>
      </dgm:prSet>
      <dgm:spPr/>
      <dgm:t>
        <a:bodyPr/>
        <a:lstStyle/>
        <a:p>
          <a:pPr rtl="1"/>
          <a:endParaRPr lang="ar-EG"/>
        </a:p>
      </dgm:t>
    </dgm:pt>
    <dgm:pt modelId="{1E46B6A4-7729-4A23-B528-DCC31518D091}" type="pres">
      <dgm:prSet presAssocID="{B4CBA379-7CA2-4FD3-A168-939511B61503}" presName="parentLin" presStyleCnt="0"/>
      <dgm:spPr/>
      <dgm:t>
        <a:bodyPr/>
        <a:lstStyle/>
        <a:p>
          <a:pPr rtl="1"/>
          <a:endParaRPr lang="ar-EG"/>
        </a:p>
      </dgm:t>
    </dgm:pt>
    <dgm:pt modelId="{ACB4013D-29DC-4661-91FD-4D14808E9798}" type="pres">
      <dgm:prSet presAssocID="{B4CBA379-7CA2-4FD3-A168-939511B61503}" presName="parentLeftMargin" presStyleLbl="node1" presStyleIdx="0" presStyleCnt="8"/>
      <dgm:spPr/>
      <dgm:t>
        <a:bodyPr/>
        <a:lstStyle/>
        <a:p>
          <a:pPr rtl="1"/>
          <a:endParaRPr lang="ar-EG"/>
        </a:p>
      </dgm:t>
    </dgm:pt>
    <dgm:pt modelId="{D6CC45A8-422E-49F2-A97C-BC934BA3BA41}" type="pres">
      <dgm:prSet presAssocID="{B4CBA379-7CA2-4FD3-A168-939511B61503}" presName="parentText" presStyleLbl="node1" presStyleIdx="0" presStyleCnt="8">
        <dgm:presLayoutVars>
          <dgm:chMax val="0"/>
          <dgm:bulletEnabled val="1"/>
        </dgm:presLayoutVars>
      </dgm:prSet>
      <dgm:spPr/>
      <dgm:t>
        <a:bodyPr/>
        <a:lstStyle/>
        <a:p>
          <a:pPr rtl="1"/>
          <a:endParaRPr lang="ar-EG"/>
        </a:p>
      </dgm:t>
    </dgm:pt>
    <dgm:pt modelId="{2762381B-CBC3-4BCA-B683-290AC20AFD61}" type="pres">
      <dgm:prSet presAssocID="{B4CBA379-7CA2-4FD3-A168-939511B61503}" presName="negativeSpace" presStyleCnt="0"/>
      <dgm:spPr/>
      <dgm:t>
        <a:bodyPr/>
        <a:lstStyle/>
        <a:p>
          <a:pPr rtl="1"/>
          <a:endParaRPr lang="ar-EG"/>
        </a:p>
      </dgm:t>
    </dgm:pt>
    <dgm:pt modelId="{9242C41E-99EA-4254-9DD1-9F549B688278}" type="pres">
      <dgm:prSet presAssocID="{B4CBA379-7CA2-4FD3-A168-939511B61503}" presName="childText" presStyleLbl="conFgAcc1" presStyleIdx="0" presStyleCnt="8">
        <dgm:presLayoutVars>
          <dgm:bulletEnabled val="1"/>
        </dgm:presLayoutVars>
      </dgm:prSet>
      <dgm:spPr/>
      <dgm:t>
        <a:bodyPr/>
        <a:lstStyle/>
        <a:p>
          <a:pPr rtl="1"/>
          <a:endParaRPr lang="ar-EG"/>
        </a:p>
      </dgm:t>
    </dgm:pt>
    <dgm:pt modelId="{26584CDB-A7F3-4D3D-91DB-5AF18B56F0C1}" type="pres">
      <dgm:prSet presAssocID="{5E525344-BC35-445C-98A9-5CB62DF985B3}" presName="spaceBetweenRectangles" presStyleCnt="0"/>
      <dgm:spPr/>
      <dgm:t>
        <a:bodyPr/>
        <a:lstStyle/>
        <a:p>
          <a:pPr rtl="1"/>
          <a:endParaRPr lang="ar-EG"/>
        </a:p>
      </dgm:t>
    </dgm:pt>
    <dgm:pt modelId="{FE25E91C-D761-4C32-9E80-5909655379E3}" type="pres">
      <dgm:prSet presAssocID="{98E96738-30A0-4C06-B33A-5888633B5387}" presName="parentLin" presStyleCnt="0"/>
      <dgm:spPr/>
      <dgm:t>
        <a:bodyPr/>
        <a:lstStyle/>
        <a:p>
          <a:pPr rtl="1"/>
          <a:endParaRPr lang="ar-EG"/>
        </a:p>
      </dgm:t>
    </dgm:pt>
    <dgm:pt modelId="{159464C7-7F0C-4476-B213-66D420421DA0}" type="pres">
      <dgm:prSet presAssocID="{98E96738-30A0-4C06-B33A-5888633B5387}" presName="parentLeftMargin" presStyleLbl="node1" presStyleIdx="0" presStyleCnt="8"/>
      <dgm:spPr/>
      <dgm:t>
        <a:bodyPr/>
        <a:lstStyle/>
        <a:p>
          <a:pPr rtl="1"/>
          <a:endParaRPr lang="ar-EG"/>
        </a:p>
      </dgm:t>
    </dgm:pt>
    <dgm:pt modelId="{58A71B01-7940-4BB5-90E1-D9FCAE2D62D9}" type="pres">
      <dgm:prSet presAssocID="{98E96738-30A0-4C06-B33A-5888633B5387}" presName="parentText" presStyleLbl="node1" presStyleIdx="1" presStyleCnt="8">
        <dgm:presLayoutVars>
          <dgm:chMax val="0"/>
          <dgm:bulletEnabled val="1"/>
        </dgm:presLayoutVars>
      </dgm:prSet>
      <dgm:spPr/>
      <dgm:t>
        <a:bodyPr/>
        <a:lstStyle/>
        <a:p>
          <a:pPr rtl="1"/>
          <a:endParaRPr lang="ar-EG"/>
        </a:p>
      </dgm:t>
    </dgm:pt>
    <dgm:pt modelId="{4E8F1C0E-5677-4B7C-B4C7-0B6E68277728}" type="pres">
      <dgm:prSet presAssocID="{98E96738-30A0-4C06-B33A-5888633B5387}" presName="negativeSpace" presStyleCnt="0"/>
      <dgm:spPr/>
      <dgm:t>
        <a:bodyPr/>
        <a:lstStyle/>
        <a:p>
          <a:pPr rtl="1"/>
          <a:endParaRPr lang="ar-EG"/>
        </a:p>
      </dgm:t>
    </dgm:pt>
    <dgm:pt modelId="{EEE6170D-1CA7-4CDA-BAC2-1F411F88CC0F}" type="pres">
      <dgm:prSet presAssocID="{98E96738-30A0-4C06-B33A-5888633B5387}" presName="childText" presStyleLbl="conFgAcc1" presStyleIdx="1" presStyleCnt="8">
        <dgm:presLayoutVars>
          <dgm:bulletEnabled val="1"/>
        </dgm:presLayoutVars>
      </dgm:prSet>
      <dgm:spPr/>
      <dgm:t>
        <a:bodyPr/>
        <a:lstStyle/>
        <a:p>
          <a:pPr rtl="1"/>
          <a:endParaRPr lang="ar-EG"/>
        </a:p>
      </dgm:t>
    </dgm:pt>
    <dgm:pt modelId="{914AF51E-FF69-4121-8F3F-1580D7B08AE8}" type="pres">
      <dgm:prSet presAssocID="{251B41A9-AF44-4DF4-8CEF-C670CD54B5AA}" presName="spaceBetweenRectangles" presStyleCnt="0"/>
      <dgm:spPr/>
      <dgm:t>
        <a:bodyPr/>
        <a:lstStyle/>
        <a:p>
          <a:pPr rtl="1"/>
          <a:endParaRPr lang="ar-EG"/>
        </a:p>
      </dgm:t>
    </dgm:pt>
    <dgm:pt modelId="{D5034FCA-A18B-4C65-ADE1-451195B1B6C0}" type="pres">
      <dgm:prSet presAssocID="{86180997-0D38-4359-90BD-73F895280B14}" presName="parentLin" presStyleCnt="0"/>
      <dgm:spPr/>
      <dgm:t>
        <a:bodyPr/>
        <a:lstStyle/>
        <a:p>
          <a:pPr rtl="1"/>
          <a:endParaRPr lang="ar-EG"/>
        </a:p>
      </dgm:t>
    </dgm:pt>
    <dgm:pt modelId="{BFD666AD-EB80-484E-A07B-D1A3C14BBADE}" type="pres">
      <dgm:prSet presAssocID="{86180997-0D38-4359-90BD-73F895280B14}" presName="parentLeftMargin" presStyleLbl="node1" presStyleIdx="1" presStyleCnt="8"/>
      <dgm:spPr/>
      <dgm:t>
        <a:bodyPr/>
        <a:lstStyle/>
        <a:p>
          <a:pPr rtl="1"/>
          <a:endParaRPr lang="ar-EG"/>
        </a:p>
      </dgm:t>
    </dgm:pt>
    <dgm:pt modelId="{CB7FE7C0-07E1-45FD-A835-6532FBFA4AEB}" type="pres">
      <dgm:prSet presAssocID="{86180997-0D38-4359-90BD-73F895280B14}" presName="parentText" presStyleLbl="node1" presStyleIdx="2" presStyleCnt="8">
        <dgm:presLayoutVars>
          <dgm:chMax val="0"/>
          <dgm:bulletEnabled val="1"/>
        </dgm:presLayoutVars>
      </dgm:prSet>
      <dgm:spPr/>
      <dgm:t>
        <a:bodyPr/>
        <a:lstStyle/>
        <a:p>
          <a:pPr rtl="1"/>
          <a:endParaRPr lang="ar-EG"/>
        </a:p>
      </dgm:t>
    </dgm:pt>
    <dgm:pt modelId="{6D4C8616-12B4-4F03-B658-09CAFB0093E8}" type="pres">
      <dgm:prSet presAssocID="{86180997-0D38-4359-90BD-73F895280B14}" presName="negativeSpace" presStyleCnt="0"/>
      <dgm:spPr/>
      <dgm:t>
        <a:bodyPr/>
        <a:lstStyle/>
        <a:p>
          <a:pPr rtl="1"/>
          <a:endParaRPr lang="ar-EG"/>
        </a:p>
      </dgm:t>
    </dgm:pt>
    <dgm:pt modelId="{99A89868-6DE5-497C-980E-E37D1257B521}" type="pres">
      <dgm:prSet presAssocID="{86180997-0D38-4359-90BD-73F895280B14}" presName="childText" presStyleLbl="conFgAcc1" presStyleIdx="2" presStyleCnt="8">
        <dgm:presLayoutVars>
          <dgm:bulletEnabled val="1"/>
        </dgm:presLayoutVars>
      </dgm:prSet>
      <dgm:spPr/>
      <dgm:t>
        <a:bodyPr/>
        <a:lstStyle/>
        <a:p>
          <a:pPr rtl="1"/>
          <a:endParaRPr lang="ar-EG"/>
        </a:p>
      </dgm:t>
    </dgm:pt>
    <dgm:pt modelId="{1DC20122-C7F7-4001-8203-0DD82D6DFD9B}" type="pres">
      <dgm:prSet presAssocID="{8FC32873-2839-4FB1-80B5-2F31B7BA9259}" presName="spaceBetweenRectangles" presStyleCnt="0"/>
      <dgm:spPr/>
      <dgm:t>
        <a:bodyPr/>
        <a:lstStyle/>
        <a:p>
          <a:pPr rtl="1"/>
          <a:endParaRPr lang="ar-EG"/>
        </a:p>
      </dgm:t>
    </dgm:pt>
    <dgm:pt modelId="{9E541D99-36D4-4A2E-AB25-C669DE86A8F5}" type="pres">
      <dgm:prSet presAssocID="{4B42E087-3618-4770-AF8A-23E2086F7F4B}" presName="parentLin" presStyleCnt="0"/>
      <dgm:spPr/>
      <dgm:t>
        <a:bodyPr/>
        <a:lstStyle/>
        <a:p>
          <a:pPr rtl="1"/>
          <a:endParaRPr lang="ar-EG"/>
        </a:p>
      </dgm:t>
    </dgm:pt>
    <dgm:pt modelId="{8E0CE127-5E98-4146-AB8A-D2FD304B5F39}" type="pres">
      <dgm:prSet presAssocID="{4B42E087-3618-4770-AF8A-23E2086F7F4B}" presName="parentLeftMargin" presStyleLbl="node1" presStyleIdx="2" presStyleCnt="8"/>
      <dgm:spPr/>
      <dgm:t>
        <a:bodyPr/>
        <a:lstStyle/>
        <a:p>
          <a:pPr rtl="1"/>
          <a:endParaRPr lang="ar-EG"/>
        </a:p>
      </dgm:t>
    </dgm:pt>
    <dgm:pt modelId="{6D81F452-92FA-4A61-8A1B-545F4192FDBD}" type="pres">
      <dgm:prSet presAssocID="{4B42E087-3618-4770-AF8A-23E2086F7F4B}" presName="parentText" presStyleLbl="node1" presStyleIdx="3" presStyleCnt="8">
        <dgm:presLayoutVars>
          <dgm:chMax val="0"/>
          <dgm:bulletEnabled val="1"/>
        </dgm:presLayoutVars>
      </dgm:prSet>
      <dgm:spPr/>
      <dgm:t>
        <a:bodyPr/>
        <a:lstStyle/>
        <a:p>
          <a:pPr rtl="1"/>
          <a:endParaRPr lang="ar-EG"/>
        </a:p>
      </dgm:t>
    </dgm:pt>
    <dgm:pt modelId="{3133528E-631F-4537-976B-8C66AB3CBC85}" type="pres">
      <dgm:prSet presAssocID="{4B42E087-3618-4770-AF8A-23E2086F7F4B}" presName="negativeSpace" presStyleCnt="0"/>
      <dgm:spPr/>
      <dgm:t>
        <a:bodyPr/>
        <a:lstStyle/>
        <a:p>
          <a:pPr rtl="1"/>
          <a:endParaRPr lang="ar-EG"/>
        </a:p>
      </dgm:t>
    </dgm:pt>
    <dgm:pt modelId="{0E020569-3F53-4A48-A97B-3F28ABCA93C3}" type="pres">
      <dgm:prSet presAssocID="{4B42E087-3618-4770-AF8A-23E2086F7F4B}" presName="childText" presStyleLbl="conFgAcc1" presStyleIdx="3" presStyleCnt="8">
        <dgm:presLayoutVars>
          <dgm:bulletEnabled val="1"/>
        </dgm:presLayoutVars>
      </dgm:prSet>
      <dgm:spPr/>
      <dgm:t>
        <a:bodyPr/>
        <a:lstStyle/>
        <a:p>
          <a:pPr rtl="1"/>
          <a:endParaRPr lang="ar-EG"/>
        </a:p>
      </dgm:t>
    </dgm:pt>
    <dgm:pt modelId="{C0A27AAE-B953-4798-A291-314C05C877D6}" type="pres">
      <dgm:prSet presAssocID="{37CAC41E-8EF5-43C0-8536-FF41B5649DA9}" presName="spaceBetweenRectangles" presStyleCnt="0"/>
      <dgm:spPr/>
      <dgm:t>
        <a:bodyPr/>
        <a:lstStyle/>
        <a:p>
          <a:pPr rtl="1"/>
          <a:endParaRPr lang="ar-EG"/>
        </a:p>
      </dgm:t>
    </dgm:pt>
    <dgm:pt modelId="{F7EF45BC-15D5-43A7-BA17-E63D30C08995}" type="pres">
      <dgm:prSet presAssocID="{0D5920E4-CD7E-4333-A34E-BC10A98CC1FE}" presName="parentLin" presStyleCnt="0"/>
      <dgm:spPr/>
      <dgm:t>
        <a:bodyPr/>
        <a:lstStyle/>
        <a:p>
          <a:pPr rtl="1"/>
          <a:endParaRPr lang="ar-EG"/>
        </a:p>
      </dgm:t>
    </dgm:pt>
    <dgm:pt modelId="{CFDA4806-00B8-439B-A3E3-47981B4F56BC}" type="pres">
      <dgm:prSet presAssocID="{0D5920E4-CD7E-4333-A34E-BC10A98CC1FE}" presName="parentLeftMargin" presStyleLbl="node1" presStyleIdx="3" presStyleCnt="8"/>
      <dgm:spPr/>
      <dgm:t>
        <a:bodyPr/>
        <a:lstStyle/>
        <a:p>
          <a:pPr rtl="1"/>
          <a:endParaRPr lang="ar-EG"/>
        </a:p>
      </dgm:t>
    </dgm:pt>
    <dgm:pt modelId="{0C7E57FF-A87F-4F3D-AC0C-30FA2E90600D}" type="pres">
      <dgm:prSet presAssocID="{0D5920E4-CD7E-4333-A34E-BC10A98CC1FE}" presName="parentText" presStyleLbl="node1" presStyleIdx="4" presStyleCnt="8">
        <dgm:presLayoutVars>
          <dgm:chMax val="0"/>
          <dgm:bulletEnabled val="1"/>
        </dgm:presLayoutVars>
      </dgm:prSet>
      <dgm:spPr/>
      <dgm:t>
        <a:bodyPr/>
        <a:lstStyle/>
        <a:p>
          <a:pPr rtl="1"/>
          <a:endParaRPr lang="ar-EG"/>
        </a:p>
      </dgm:t>
    </dgm:pt>
    <dgm:pt modelId="{6D8FA943-CF0F-4323-9A47-F09A6D66AC4E}" type="pres">
      <dgm:prSet presAssocID="{0D5920E4-CD7E-4333-A34E-BC10A98CC1FE}" presName="negativeSpace" presStyleCnt="0"/>
      <dgm:spPr/>
      <dgm:t>
        <a:bodyPr/>
        <a:lstStyle/>
        <a:p>
          <a:pPr rtl="1"/>
          <a:endParaRPr lang="ar-EG"/>
        </a:p>
      </dgm:t>
    </dgm:pt>
    <dgm:pt modelId="{27DCDCEC-E5D2-4D97-8A3D-16F2FE753BA8}" type="pres">
      <dgm:prSet presAssocID="{0D5920E4-CD7E-4333-A34E-BC10A98CC1FE}" presName="childText" presStyleLbl="conFgAcc1" presStyleIdx="4" presStyleCnt="8">
        <dgm:presLayoutVars>
          <dgm:bulletEnabled val="1"/>
        </dgm:presLayoutVars>
      </dgm:prSet>
      <dgm:spPr/>
      <dgm:t>
        <a:bodyPr/>
        <a:lstStyle/>
        <a:p>
          <a:pPr rtl="1"/>
          <a:endParaRPr lang="ar-EG"/>
        </a:p>
      </dgm:t>
    </dgm:pt>
    <dgm:pt modelId="{08346E37-F7A3-4C5F-9610-7AA0C3E34ECB}" type="pres">
      <dgm:prSet presAssocID="{D21E0B38-12C9-4571-BE6E-FE72D0A015DD}" presName="spaceBetweenRectangles" presStyleCnt="0"/>
      <dgm:spPr/>
      <dgm:t>
        <a:bodyPr/>
        <a:lstStyle/>
        <a:p>
          <a:pPr rtl="1"/>
          <a:endParaRPr lang="ar-EG"/>
        </a:p>
      </dgm:t>
    </dgm:pt>
    <dgm:pt modelId="{84133C6B-3712-4A3A-B3E7-41B0FDA925CA}" type="pres">
      <dgm:prSet presAssocID="{2A5CC238-0310-444A-8B5F-877C426D7E17}" presName="parentLin" presStyleCnt="0"/>
      <dgm:spPr/>
      <dgm:t>
        <a:bodyPr/>
        <a:lstStyle/>
        <a:p>
          <a:pPr rtl="1"/>
          <a:endParaRPr lang="ar-EG"/>
        </a:p>
      </dgm:t>
    </dgm:pt>
    <dgm:pt modelId="{7248E4F3-3383-4F2A-A990-E349412ECABC}" type="pres">
      <dgm:prSet presAssocID="{2A5CC238-0310-444A-8B5F-877C426D7E17}" presName="parentLeftMargin" presStyleLbl="node1" presStyleIdx="4" presStyleCnt="8"/>
      <dgm:spPr/>
      <dgm:t>
        <a:bodyPr/>
        <a:lstStyle/>
        <a:p>
          <a:pPr rtl="1"/>
          <a:endParaRPr lang="ar-EG"/>
        </a:p>
      </dgm:t>
    </dgm:pt>
    <dgm:pt modelId="{97534938-B3C3-4042-BE75-1B3D6F12B74D}" type="pres">
      <dgm:prSet presAssocID="{2A5CC238-0310-444A-8B5F-877C426D7E17}" presName="parentText" presStyleLbl="node1" presStyleIdx="5" presStyleCnt="8">
        <dgm:presLayoutVars>
          <dgm:chMax val="0"/>
          <dgm:bulletEnabled val="1"/>
        </dgm:presLayoutVars>
      </dgm:prSet>
      <dgm:spPr/>
      <dgm:t>
        <a:bodyPr/>
        <a:lstStyle/>
        <a:p>
          <a:pPr rtl="1"/>
          <a:endParaRPr lang="ar-EG"/>
        </a:p>
      </dgm:t>
    </dgm:pt>
    <dgm:pt modelId="{92D8117A-DEF2-42D9-8D84-3C6364462457}" type="pres">
      <dgm:prSet presAssocID="{2A5CC238-0310-444A-8B5F-877C426D7E17}" presName="negativeSpace" presStyleCnt="0"/>
      <dgm:spPr/>
      <dgm:t>
        <a:bodyPr/>
        <a:lstStyle/>
        <a:p>
          <a:pPr rtl="1"/>
          <a:endParaRPr lang="ar-EG"/>
        </a:p>
      </dgm:t>
    </dgm:pt>
    <dgm:pt modelId="{ACEBCEE3-D0AA-47BD-BC51-AEFA9A6D6573}" type="pres">
      <dgm:prSet presAssocID="{2A5CC238-0310-444A-8B5F-877C426D7E17}" presName="childText" presStyleLbl="conFgAcc1" presStyleIdx="5" presStyleCnt="8">
        <dgm:presLayoutVars>
          <dgm:bulletEnabled val="1"/>
        </dgm:presLayoutVars>
      </dgm:prSet>
      <dgm:spPr/>
      <dgm:t>
        <a:bodyPr/>
        <a:lstStyle/>
        <a:p>
          <a:pPr rtl="1"/>
          <a:endParaRPr lang="ar-EG"/>
        </a:p>
      </dgm:t>
    </dgm:pt>
    <dgm:pt modelId="{436CBCD7-09B9-4578-874C-58ED240AA3CE}" type="pres">
      <dgm:prSet presAssocID="{0EE5C171-7E3B-46C1-B025-1CEBE337CDFE}" presName="spaceBetweenRectangles" presStyleCnt="0"/>
      <dgm:spPr/>
      <dgm:t>
        <a:bodyPr/>
        <a:lstStyle/>
        <a:p>
          <a:pPr rtl="1"/>
          <a:endParaRPr lang="ar-EG"/>
        </a:p>
      </dgm:t>
    </dgm:pt>
    <dgm:pt modelId="{E5EF4A8C-D35F-431B-9163-84F64352E4DB}" type="pres">
      <dgm:prSet presAssocID="{B55C9943-87B7-458A-BEE8-A0AEA8295FE7}" presName="parentLin" presStyleCnt="0"/>
      <dgm:spPr/>
      <dgm:t>
        <a:bodyPr/>
        <a:lstStyle/>
        <a:p>
          <a:pPr rtl="1"/>
          <a:endParaRPr lang="ar-EG"/>
        </a:p>
      </dgm:t>
    </dgm:pt>
    <dgm:pt modelId="{DFBB3600-4AE7-4D36-9BB7-D991B3A8EB54}" type="pres">
      <dgm:prSet presAssocID="{B55C9943-87B7-458A-BEE8-A0AEA8295FE7}" presName="parentLeftMargin" presStyleLbl="node1" presStyleIdx="5" presStyleCnt="8"/>
      <dgm:spPr/>
      <dgm:t>
        <a:bodyPr/>
        <a:lstStyle/>
        <a:p>
          <a:pPr rtl="1"/>
          <a:endParaRPr lang="ar-EG"/>
        </a:p>
      </dgm:t>
    </dgm:pt>
    <dgm:pt modelId="{1CDA7D3D-C539-434B-A3B4-C5C8E4C1A43D}" type="pres">
      <dgm:prSet presAssocID="{B55C9943-87B7-458A-BEE8-A0AEA8295FE7}" presName="parentText" presStyleLbl="node1" presStyleIdx="6" presStyleCnt="8" custScaleY="127010">
        <dgm:presLayoutVars>
          <dgm:chMax val="0"/>
          <dgm:bulletEnabled val="1"/>
        </dgm:presLayoutVars>
      </dgm:prSet>
      <dgm:spPr/>
      <dgm:t>
        <a:bodyPr/>
        <a:lstStyle/>
        <a:p>
          <a:pPr rtl="1"/>
          <a:endParaRPr lang="ar-EG"/>
        </a:p>
      </dgm:t>
    </dgm:pt>
    <dgm:pt modelId="{86722542-4502-4FE7-BF54-4297ABEE8A00}" type="pres">
      <dgm:prSet presAssocID="{B55C9943-87B7-458A-BEE8-A0AEA8295FE7}" presName="negativeSpace" presStyleCnt="0"/>
      <dgm:spPr/>
      <dgm:t>
        <a:bodyPr/>
        <a:lstStyle/>
        <a:p>
          <a:pPr rtl="1"/>
          <a:endParaRPr lang="ar-EG"/>
        </a:p>
      </dgm:t>
    </dgm:pt>
    <dgm:pt modelId="{5D734C4E-1A3A-426E-9BE3-ABB45266CE56}" type="pres">
      <dgm:prSet presAssocID="{B55C9943-87B7-458A-BEE8-A0AEA8295FE7}" presName="childText" presStyleLbl="conFgAcc1" presStyleIdx="6" presStyleCnt="8">
        <dgm:presLayoutVars>
          <dgm:bulletEnabled val="1"/>
        </dgm:presLayoutVars>
      </dgm:prSet>
      <dgm:spPr/>
      <dgm:t>
        <a:bodyPr/>
        <a:lstStyle/>
        <a:p>
          <a:pPr rtl="1"/>
          <a:endParaRPr lang="ar-EG"/>
        </a:p>
      </dgm:t>
    </dgm:pt>
    <dgm:pt modelId="{B7296F32-1680-4F97-92A7-91C91B004D68}" type="pres">
      <dgm:prSet presAssocID="{4A81C382-D2A0-427C-A39C-BEDF37BDD8B2}" presName="spaceBetweenRectangles" presStyleCnt="0"/>
      <dgm:spPr/>
      <dgm:t>
        <a:bodyPr/>
        <a:lstStyle/>
        <a:p>
          <a:pPr rtl="1"/>
          <a:endParaRPr lang="ar-EG"/>
        </a:p>
      </dgm:t>
    </dgm:pt>
    <dgm:pt modelId="{3E257CE4-4E9F-4DF3-BBEB-A1825D87CB03}" type="pres">
      <dgm:prSet presAssocID="{D38E306B-8EFA-476E-B398-A07B5BE01B9C}" presName="parentLin" presStyleCnt="0"/>
      <dgm:spPr/>
      <dgm:t>
        <a:bodyPr/>
        <a:lstStyle/>
        <a:p>
          <a:pPr rtl="1"/>
          <a:endParaRPr lang="ar-EG"/>
        </a:p>
      </dgm:t>
    </dgm:pt>
    <dgm:pt modelId="{42F6A8AA-5A62-47BE-B5F3-350B33F52B4D}" type="pres">
      <dgm:prSet presAssocID="{D38E306B-8EFA-476E-B398-A07B5BE01B9C}" presName="parentLeftMargin" presStyleLbl="node1" presStyleIdx="6" presStyleCnt="8"/>
      <dgm:spPr/>
      <dgm:t>
        <a:bodyPr/>
        <a:lstStyle/>
        <a:p>
          <a:pPr rtl="1"/>
          <a:endParaRPr lang="ar-EG"/>
        </a:p>
      </dgm:t>
    </dgm:pt>
    <dgm:pt modelId="{E8F38324-5401-4E35-B0A1-072480743A75}" type="pres">
      <dgm:prSet presAssocID="{D38E306B-8EFA-476E-B398-A07B5BE01B9C}" presName="parentText" presStyleLbl="node1" presStyleIdx="7" presStyleCnt="8" custScaleX="102857" custScaleY="292863">
        <dgm:presLayoutVars>
          <dgm:chMax val="0"/>
          <dgm:bulletEnabled val="1"/>
        </dgm:presLayoutVars>
      </dgm:prSet>
      <dgm:spPr/>
      <dgm:t>
        <a:bodyPr/>
        <a:lstStyle/>
        <a:p>
          <a:pPr rtl="1"/>
          <a:endParaRPr lang="ar-EG"/>
        </a:p>
      </dgm:t>
    </dgm:pt>
    <dgm:pt modelId="{4D1BD1FC-32F7-495E-8271-5285DEC0FF48}" type="pres">
      <dgm:prSet presAssocID="{D38E306B-8EFA-476E-B398-A07B5BE01B9C}" presName="negativeSpace" presStyleCnt="0"/>
      <dgm:spPr/>
      <dgm:t>
        <a:bodyPr/>
        <a:lstStyle/>
        <a:p>
          <a:pPr rtl="1"/>
          <a:endParaRPr lang="ar-EG"/>
        </a:p>
      </dgm:t>
    </dgm:pt>
    <dgm:pt modelId="{498219BD-C499-450B-9D2F-6B7A540D895F}" type="pres">
      <dgm:prSet presAssocID="{D38E306B-8EFA-476E-B398-A07B5BE01B9C}" presName="childText" presStyleLbl="conFgAcc1" presStyleIdx="7" presStyleCnt="8">
        <dgm:presLayoutVars>
          <dgm:bulletEnabled val="1"/>
        </dgm:presLayoutVars>
      </dgm:prSet>
      <dgm:spPr/>
      <dgm:t>
        <a:bodyPr/>
        <a:lstStyle/>
        <a:p>
          <a:pPr rtl="1"/>
          <a:endParaRPr lang="ar-EG"/>
        </a:p>
      </dgm:t>
    </dgm:pt>
  </dgm:ptLst>
  <dgm:cxnLst>
    <dgm:cxn modelId="{61CAC181-7BEA-48F9-A851-F637BF030381}" type="presOf" srcId="{DB58951F-A4AC-4D90-A934-24439208BE14}" destId="{4901C85A-731B-47D0-B74A-CBCADE28F6D6}" srcOrd="0" destOrd="0" presId="urn:microsoft.com/office/officeart/2005/8/layout/list1"/>
    <dgm:cxn modelId="{50737B70-DBD7-4B3E-9C33-28F42347D119}" type="presOf" srcId="{B55C9943-87B7-458A-BEE8-A0AEA8295FE7}" destId="{1CDA7D3D-C539-434B-A3B4-C5C8E4C1A43D}" srcOrd="1" destOrd="0" presId="urn:microsoft.com/office/officeart/2005/8/layout/list1"/>
    <dgm:cxn modelId="{6CA4F2DB-8233-4D35-A8E8-11EB103C96DF}" srcId="{DB58951F-A4AC-4D90-A934-24439208BE14}" destId="{2A5CC238-0310-444A-8B5F-877C426D7E17}" srcOrd="5" destOrd="0" parTransId="{02BFA982-879B-4509-AF9F-CBBA4F8CA806}" sibTransId="{0EE5C171-7E3B-46C1-B025-1CEBE337CDFE}"/>
    <dgm:cxn modelId="{CB1B4B10-B029-4825-9963-B82F276EA7DC}" type="presOf" srcId="{0D5920E4-CD7E-4333-A34E-BC10A98CC1FE}" destId="{CFDA4806-00B8-439B-A3E3-47981B4F56BC}" srcOrd="0" destOrd="0" presId="urn:microsoft.com/office/officeart/2005/8/layout/list1"/>
    <dgm:cxn modelId="{FC1842DA-BC7D-43EA-8AC2-B9B1E196681A}" srcId="{DB58951F-A4AC-4D90-A934-24439208BE14}" destId="{B55C9943-87B7-458A-BEE8-A0AEA8295FE7}" srcOrd="6" destOrd="0" parTransId="{395126A9-44DD-4F0E-8F1A-8A4F5194EF65}" sibTransId="{4A81C382-D2A0-427C-A39C-BEDF37BDD8B2}"/>
    <dgm:cxn modelId="{64E1FE79-B0E0-4B08-AD74-196963B33061}" type="presOf" srcId="{86180997-0D38-4359-90BD-73F895280B14}" destId="{CB7FE7C0-07E1-45FD-A835-6532FBFA4AEB}" srcOrd="1" destOrd="0" presId="urn:microsoft.com/office/officeart/2005/8/layout/list1"/>
    <dgm:cxn modelId="{92A4F4C0-9293-41BB-8BAF-B105DDF5D74A}" type="presOf" srcId="{D38E306B-8EFA-476E-B398-A07B5BE01B9C}" destId="{42F6A8AA-5A62-47BE-B5F3-350B33F52B4D}" srcOrd="0" destOrd="0" presId="urn:microsoft.com/office/officeart/2005/8/layout/list1"/>
    <dgm:cxn modelId="{DB2FD62D-69B7-4B9C-84C6-82A03C0B26CC}" srcId="{DB58951F-A4AC-4D90-A934-24439208BE14}" destId="{98E96738-30A0-4C06-B33A-5888633B5387}" srcOrd="1" destOrd="0" parTransId="{EFD6C9BE-1BA2-48CE-86F1-5AA81983BC35}" sibTransId="{251B41A9-AF44-4DF4-8CEF-C670CD54B5AA}"/>
    <dgm:cxn modelId="{1F5DFFF8-D928-4C50-943F-62303D0CD063}" type="presOf" srcId="{98E96738-30A0-4C06-B33A-5888633B5387}" destId="{58A71B01-7940-4BB5-90E1-D9FCAE2D62D9}" srcOrd="1" destOrd="0" presId="urn:microsoft.com/office/officeart/2005/8/layout/list1"/>
    <dgm:cxn modelId="{C89C2191-698A-4DB0-9050-6654B46CF233}" type="presOf" srcId="{4B42E087-3618-4770-AF8A-23E2086F7F4B}" destId="{6D81F452-92FA-4A61-8A1B-545F4192FDBD}" srcOrd="1" destOrd="0" presId="urn:microsoft.com/office/officeart/2005/8/layout/list1"/>
    <dgm:cxn modelId="{F9A178B2-6976-48D3-A69B-D625C5073C10}" srcId="{DB58951F-A4AC-4D90-A934-24439208BE14}" destId="{0D5920E4-CD7E-4333-A34E-BC10A98CC1FE}" srcOrd="4" destOrd="0" parTransId="{6506B81D-A985-48C3-A6EA-73E368DC9E21}" sibTransId="{D21E0B38-12C9-4571-BE6E-FE72D0A015DD}"/>
    <dgm:cxn modelId="{C0714FAB-7DDF-47D1-97F2-24DC82EC88A2}" srcId="{DB58951F-A4AC-4D90-A934-24439208BE14}" destId="{4B42E087-3618-4770-AF8A-23E2086F7F4B}" srcOrd="3" destOrd="0" parTransId="{FD30D371-6D0B-4B6B-B237-DA18F8B28ED2}" sibTransId="{37CAC41E-8EF5-43C0-8536-FF41B5649DA9}"/>
    <dgm:cxn modelId="{90DD811B-0CD0-40DD-8D3F-9C4FA0FEFE38}" type="presOf" srcId="{B4CBA379-7CA2-4FD3-A168-939511B61503}" destId="{ACB4013D-29DC-4661-91FD-4D14808E9798}" srcOrd="0" destOrd="0" presId="urn:microsoft.com/office/officeart/2005/8/layout/list1"/>
    <dgm:cxn modelId="{A95E429B-0D55-4E8B-968F-C63687AA719D}" type="presOf" srcId="{D38E306B-8EFA-476E-B398-A07B5BE01B9C}" destId="{E8F38324-5401-4E35-B0A1-072480743A75}" srcOrd="1" destOrd="0" presId="urn:microsoft.com/office/officeart/2005/8/layout/list1"/>
    <dgm:cxn modelId="{1FCC5CA6-0300-45D3-9282-876A4887B0B4}" type="presOf" srcId="{B55C9943-87B7-458A-BEE8-A0AEA8295FE7}" destId="{DFBB3600-4AE7-4D36-9BB7-D991B3A8EB54}" srcOrd="0" destOrd="0" presId="urn:microsoft.com/office/officeart/2005/8/layout/list1"/>
    <dgm:cxn modelId="{278BB779-0D6A-4014-8F41-48ACC34BDAAF}" type="presOf" srcId="{B4CBA379-7CA2-4FD3-A168-939511B61503}" destId="{D6CC45A8-422E-49F2-A97C-BC934BA3BA41}" srcOrd="1" destOrd="0" presId="urn:microsoft.com/office/officeart/2005/8/layout/list1"/>
    <dgm:cxn modelId="{5C99C143-3F88-41D2-A13C-B0AE1B7637EC}" srcId="{DB58951F-A4AC-4D90-A934-24439208BE14}" destId="{86180997-0D38-4359-90BD-73F895280B14}" srcOrd="2" destOrd="0" parTransId="{D0A0AD50-1C6B-4E25-9D63-26C4FFD3BA4D}" sibTransId="{8FC32873-2839-4FB1-80B5-2F31B7BA9259}"/>
    <dgm:cxn modelId="{E0A385DB-C362-4B0B-B73D-14435ABD663D}" type="presOf" srcId="{98E96738-30A0-4C06-B33A-5888633B5387}" destId="{159464C7-7F0C-4476-B213-66D420421DA0}" srcOrd="0" destOrd="0" presId="urn:microsoft.com/office/officeart/2005/8/layout/list1"/>
    <dgm:cxn modelId="{BAACF452-4B84-4704-961E-1628888263F2}" type="presOf" srcId="{86180997-0D38-4359-90BD-73F895280B14}" destId="{BFD666AD-EB80-484E-A07B-D1A3C14BBADE}" srcOrd="0" destOrd="0" presId="urn:microsoft.com/office/officeart/2005/8/layout/list1"/>
    <dgm:cxn modelId="{8EC98DEB-D1C0-445B-B421-2F7D06BC3F07}" type="presOf" srcId="{2A5CC238-0310-444A-8B5F-877C426D7E17}" destId="{97534938-B3C3-4042-BE75-1B3D6F12B74D}" srcOrd="1" destOrd="0" presId="urn:microsoft.com/office/officeart/2005/8/layout/list1"/>
    <dgm:cxn modelId="{D844C96B-1932-41C6-B7DA-B4ACEC72DE79}" srcId="{DB58951F-A4AC-4D90-A934-24439208BE14}" destId="{D38E306B-8EFA-476E-B398-A07B5BE01B9C}" srcOrd="7" destOrd="0" parTransId="{21773E34-1686-4ED4-A5DF-D5841E73A5F7}" sibTransId="{6052C14C-8413-4FA9-A3ED-6BF3D489C17F}"/>
    <dgm:cxn modelId="{1CFE19D6-095E-433E-8A7E-B358B9898C5C}" type="presOf" srcId="{2A5CC238-0310-444A-8B5F-877C426D7E17}" destId="{7248E4F3-3383-4F2A-A990-E349412ECABC}" srcOrd="0" destOrd="0" presId="urn:microsoft.com/office/officeart/2005/8/layout/list1"/>
    <dgm:cxn modelId="{23BA4E97-B717-4A4E-A411-33FE34DA6D4B}" type="presOf" srcId="{4B42E087-3618-4770-AF8A-23E2086F7F4B}" destId="{8E0CE127-5E98-4146-AB8A-D2FD304B5F39}" srcOrd="0" destOrd="0" presId="urn:microsoft.com/office/officeart/2005/8/layout/list1"/>
    <dgm:cxn modelId="{4A3DB2CC-885D-4C4D-B5A1-80D6B9B0B5F1}" type="presOf" srcId="{0D5920E4-CD7E-4333-A34E-BC10A98CC1FE}" destId="{0C7E57FF-A87F-4F3D-AC0C-30FA2E90600D}" srcOrd="1" destOrd="0" presId="urn:microsoft.com/office/officeart/2005/8/layout/list1"/>
    <dgm:cxn modelId="{89F388E8-8278-488A-A381-FE910B84A14D}" srcId="{DB58951F-A4AC-4D90-A934-24439208BE14}" destId="{B4CBA379-7CA2-4FD3-A168-939511B61503}" srcOrd="0" destOrd="0" parTransId="{9C18FD03-2AB5-4DF4-85E1-4D8D8342AFFC}" sibTransId="{5E525344-BC35-445C-98A9-5CB62DF985B3}"/>
    <dgm:cxn modelId="{21BEC825-F9FF-4625-83B4-BC8F6FD41C81}" type="presParOf" srcId="{4901C85A-731B-47D0-B74A-CBCADE28F6D6}" destId="{1E46B6A4-7729-4A23-B528-DCC31518D091}" srcOrd="0" destOrd="0" presId="urn:microsoft.com/office/officeart/2005/8/layout/list1"/>
    <dgm:cxn modelId="{8F4A8D02-915E-4419-92BD-75B5A847C6FF}" type="presParOf" srcId="{1E46B6A4-7729-4A23-B528-DCC31518D091}" destId="{ACB4013D-29DC-4661-91FD-4D14808E9798}" srcOrd="0" destOrd="0" presId="urn:microsoft.com/office/officeart/2005/8/layout/list1"/>
    <dgm:cxn modelId="{565EA9BA-3313-41E2-A0A0-8C62B15AF4D1}" type="presParOf" srcId="{1E46B6A4-7729-4A23-B528-DCC31518D091}" destId="{D6CC45A8-422E-49F2-A97C-BC934BA3BA41}" srcOrd="1" destOrd="0" presId="urn:microsoft.com/office/officeart/2005/8/layout/list1"/>
    <dgm:cxn modelId="{DBA69A61-CBD7-41CD-9280-A55C69650FFF}" type="presParOf" srcId="{4901C85A-731B-47D0-B74A-CBCADE28F6D6}" destId="{2762381B-CBC3-4BCA-B683-290AC20AFD61}" srcOrd="1" destOrd="0" presId="urn:microsoft.com/office/officeart/2005/8/layout/list1"/>
    <dgm:cxn modelId="{EAE3A930-5582-404F-88C0-BE75AAE5EEED}" type="presParOf" srcId="{4901C85A-731B-47D0-B74A-CBCADE28F6D6}" destId="{9242C41E-99EA-4254-9DD1-9F549B688278}" srcOrd="2" destOrd="0" presId="urn:microsoft.com/office/officeart/2005/8/layout/list1"/>
    <dgm:cxn modelId="{F8EC6065-793A-41CC-A6AB-B5FB05A26549}" type="presParOf" srcId="{4901C85A-731B-47D0-B74A-CBCADE28F6D6}" destId="{26584CDB-A7F3-4D3D-91DB-5AF18B56F0C1}" srcOrd="3" destOrd="0" presId="urn:microsoft.com/office/officeart/2005/8/layout/list1"/>
    <dgm:cxn modelId="{A31CACA4-82D4-4904-A7A7-10E5F4B1E5B0}" type="presParOf" srcId="{4901C85A-731B-47D0-B74A-CBCADE28F6D6}" destId="{FE25E91C-D761-4C32-9E80-5909655379E3}" srcOrd="4" destOrd="0" presId="urn:microsoft.com/office/officeart/2005/8/layout/list1"/>
    <dgm:cxn modelId="{0CF74243-3CCD-49A1-BD9C-3567666DCE9F}" type="presParOf" srcId="{FE25E91C-D761-4C32-9E80-5909655379E3}" destId="{159464C7-7F0C-4476-B213-66D420421DA0}" srcOrd="0" destOrd="0" presId="urn:microsoft.com/office/officeart/2005/8/layout/list1"/>
    <dgm:cxn modelId="{DEADE635-612E-4BEF-9FF6-9B1DC84424B1}" type="presParOf" srcId="{FE25E91C-D761-4C32-9E80-5909655379E3}" destId="{58A71B01-7940-4BB5-90E1-D9FCAE2D62D9}" srcOrd="1" destOrd="0" presId="urn:microsoft.com/office/officeart/2005/8/layout/list1"/>
    <dgm:cxn modelId="{EEA992FD-B3FA-4729-877D-5A45BCE43BFF}" type="presParOf" srcId="{4901C85A-731B-47D0-B74A-CBCADE28F6D6}" destId="{4E8F1C0E-5677-4B7C-B4C7-0B6E68277728}" srcOrd="5" destOrd="0" presId="urn:microsoft.com/office/officeart/2005/8/layout/list1"/>
    <dgm:cxn modelId="{36A63848-4DF8-4B05-82FD-8E6FC6CABD47}" type="presParOf" srcId="{4901C85A-731B-47D0-B74A-CBCADE28F6D6}" destId="{EEE6170D-1CA7-4CDA-BAC2-1F411F88CC0F}" srcOrd="6" destOrd="0" presId="urn:microsoft.com/office/officeart/2005/8/layout/list1"/>
    <dgm:cxn modelId="{8CBB3265-D84F-4BBA-98E2-A48F4BD80D95}" type="presParOf" srcId="{4901C85A-731B-47D0-B74A-CBCADE28F6D6}" destId="{914AF51E-FF69-4121-8F3F-1580D7B08AE8}" srcOrd="7" destOrd="0" presId="urn:microsoft.com/office/officeart/2005/8/layout/list1"/>
    <dgm:cxn modelId="{ABB925AD-CF2F-4A20-ABE0-D05417823491}" type="presParOf" srcId="{4901C85A-731B-47D0-B74A-CBCADE28F6D6}" destId="{D5034FCA-A18B-4C65-ADE1-451195B1B6C0}" srcOrd="8" destOrd="0" presId="urn:microsoft.com/office/officeart/2005/8/layout/list1"/>
    <dgm:cxn modelId="{DCB6774D-ED13-4216-BBF3-6B49B65F819F}" type="presParOf" srcId="{D5034FCA-A18B-4C65-ADE1-451195B1B6C0}" destId="{BFD666AD-EB80-484E-A07B-D1A3C14BBADE}" srcOrd="0" destOrd="0" presId="urn:microsoft.com/office/officeart/2005/8/layout/list1"/>
    <dgm:cxn modelId="{210ADCE4-BD2B-4EEC-BE76-D2AE5B443C00}" type="presParOf" srcId="{D5034FCA-A18B-4C65-ADE1-451195B1B6C0}" destId="{CB7FE7C0-07E1-45FD-A835-6532FBFA4AEB}" srcOrd="1" destOrd="0" presId="urn:microsoft.com/office/officeart/2005/8/layout/list1"/>
    <dgm:cxn modelId="{7BE292BE-CA5D-4CF5-839E-10B4DA3305AA}" type="presParOf" srcId="{4901C85A-731B-47D0-B74A-CBCADE28F6D6}" destId="{6D4C8616-12B4-4F03-B658-09CAFB0093E8}" srcOrd="9" destOrd="0" presId="urn:microsoft.com/office/officeart/2005/8/layout/list1"/>
    <dgm:cxn modelId="{0EEF6E17-52DF-4D5C-860F-BA2C8410F343}" type="presParOf" srcId="{4901C85A-731B-47D0-B74A-CBCADE28F6D6}" destId="{99A89868-6DE5-497C-980E-E37D1257B521}" srcOrd="10" destOrd="0" presId="urn:microsoft.com/office/officeart/2005/8/layout/list1"/>
    <dgm:cxn modelId="{201A0B75-B1F4-4A40-9DB0-51FCBB7B1814}" type="presParOf" srcId="{4901C85A-731B-47D0-B74A-CBCADE28F6D6}" destId="{1DC20122-C7F7-4001-8203-0DD82D6DFD9B}" srcOrd="11" destOrd="0" presId="urn:microsoft.com/office/officeart/2005/8/layout/list1"/>
    <dgm:cxn modelId="{7BC43F4C-61FF-4BE8-A118-BD43A25025A1}" type="presParOf" srcId="{4901C85A-731B-47D0-B74A-CBCADE28F6D6}" destId="{9E541D99-36D4-4A2E-AB25-C669DE86A8F5}" srcOrd="12" destOrd="0" presId="urn:microsoft.com/office/officeart/2005/8/layout/list1"/>
    <dgm:cxn modelId="{E4EF812C-8CDD-4EBF-840B-24CA70DF3758}" type="presParOf" srcId="{9E541D99-36D4-4A2E-AB25-C669DE86A8F5}" destId="{8E0CE127-5E98-4146-AB8A-D2FD304B5F39}" srcOrd="0" destOrd="0" presId="urn:microsoft.com/office/officeart/2005/8/layout/list1"/>
    <dgm:cxn modelId="{573E6071-6013-4D26-9FCB-A948FAB2E663}" type="presParOf" srcId="{9E541D99-36D4-4A2E-AB25-C669DE86A8F5}" destId="{6D81F452-92FA-4A61-8A1B-545F4192FDBD}" srcOrd="1" destOrd="0" presId="urn:microsoft.com/office/officeart/2005/8/layout/list1"/>
    <dgm:cxn modelId="{3C0190FF-DF15-4A7A-A195-2E39D5AA59C4}" type="presParOf" srcId="{4901C85A-731B-47D0-B74A-CBCADE28F6D6}" destId="{3133528E-631F-4537-976B-8C66AB3CBC85}" srcOrd="13" destOrd="0" presId="urn:microsoft.com/office/officeart/2005/8/layout/list1"/>
    <dgm:cxn modelId="{1D89101B-FA0F-4E10-92C1-B8589F87FA1F}" type="presParOf" srcId="{4901C85A-731B-47D0-B74A-CBCADE28F6D6}" destId="{0E020569-3F53-4A48-A97B-3F28ABCA93C3}" srcOrd="14" destOrd="0" presId="urn:microsoft.com/office/officeart/2005/8/layout/list1"/>
    <dgm:cxn modelId="{11439EC1-F460-44DE-A074-25DF24A6EDAB}" type="presParOf" srcId="{4901C85A-731B-47D0-B74A-CBCADE28F6D6}" destId="{C0A27AAE-B953-4798-A291-314C05C877D6}" srcOrd="15" destOrd="0" presId="urn:microsoft.com/office/officeart/2005/8/layout/list1"/>
    <dgm:cxn modelId="{15D88FC9-39C2-4C2A-BED7-5D83BF21CCF5}" type="presParOf" srcId="{4901C85A-731B-47D0-B74A-CBCADE28F6D6}" destId="{F7EF45BC-15D5-43A7-BA17-E63D30C08995}" srcOrd="16" destOrd="0" presId="urn:microsoft.com/office/officeart/2005/8/layout/list1"/>
    <dgm:cxn modelId="{A95CC355-731E-42B8-AFE7-032F3249DD28}" type="presParOf" srcId="{F7EF45BC-15D5-43A7-BA17-E63D30C08995}" destId="{CFDA4806-00B8-439B-A3E3-47981B4F56BC}" srcOrd="0" destOrd="0" presId="urn:microsoft.com/office/officeart/2005/8/layout/list1"/>
    <dgm:cxn modelId="{2C91E05C-B644-41F6-BF10-2FB8FAF343C8}" type="presParOf" srcId="{F7EF45BC-15D5-43A7-BA17-E63D30C08995}" destId="{0C7E57FF-A87F-4F3D-AC0C-30FA2E90600D}" srcOrd="1" destOrd="0" presId="urn:microsoft.com/office/officeart/2005/8/layout/list1"/>
    <dgm:cxn modelId="{B0072865-034C-44C7-B223-E3AFD3FF6761}" type="presParOf" srcId="{4901C85A-731B-47D0-B74A-CBCADE28F6D6}" destId="{6D8FA943-CF0F-4323-9A47-F09A6D66AC4E}" srcOrd="17" destOrd="0" presId="urn:microsoft.com/office/officeart/2005/8/layout/list1"/>
    <dgm:cxn modelId="{AB2C24D6-5ABD-46FA-A54F-15E4E3138116}" type="presParOf" srcId="{4901C85A-731B-47D0-B74A-CBCADE28F6D6}" destId="{27DCDCEC-E5D2-4D97-8A3D-16F2FE753BA8}" srcOrd="18" destOrd="0" presId="urn:microsoft.com/office/officeart/2005/8/layout/list1"/>
    <dgm:cxn modelId="{ECFED949-7B3A-490A-B276-45D53ED97DCA}" type="presParOf" srcId="{4901C85A-731B-47D0-B74A-CBCADE28F6D6}" destId="{08346E37-F7A3-4C5F-9610-7AA0C3E34ECB}" srcOrd="19" destOrd="0" presId="urn:microsoft.com/office/officeart/2005/8/layout/list1"/>
    <dgm:cxn modelId="{B474E05A-0B2D-4A39-8A03-7E5D946C5D76}" type="presParOf" srcId="{4901C85A-731B-47D0-B74A-CBCADE28F6D6}" destId="{84133C6B-3712-4A3A-B3E7-41B0FDA925CA}" srcOrd="20" destOrd="0" presId="urn:microsoft.com/office/officeart/2005/8/layout/list1"/>
    <dgm:cxn modelId="{CB9416A0-AF04-4F26-B704-BBFC9E14B4E7}" type="presParOf" srcId="{84133C6B-3712-4A3A-B3E7-41B0FDA925CA}" destId="{7248E4F3-3383-4F2A-A990-E349412ECABC}" srcOrd="0" destOrd="0" presId="urn:microsoft.com/office/officeart/2005/8/layout/list1"/>
    <dgm:cxn modelId="{0189DDE9-3CB1-4FAE-A292-3038F243819D}" type="presParOf" srcId="{84133C6B-3712-4A3A-B3E7-41B0FDA925CA}" destId="{97534938-B3C3-4042-BE75-1B3D6F12B74D}" srcOrd="1" destOrd="0" presId="urn:microsoft.com/office/officeart/2005/8/layout/list1"/>
    <dgm:cxn modelId="{4A9ACA06-CB40-46BE-BF62-44A164FAFC3B}" type="presParOf" srcId="{4901C85A-731B-47D0-B74A-CBCADE28F6D6}" destId="{92D8117A-DEF2-42D9-8D84-3C6364462457}" srcOrd="21" destOrd="0" presId="urn:microsoft.com/office/officeart/2005/8/layout/list1"/>
    <dgm:cxn modelId="{FAB0B408-E058-44B3-A701-C3879D50DBDC}" type="presParOf" srcId="{4901C85A-731B-47D0-B74A-CBCADE28F6D6}" destId="{ACEBCEE3-D0AA-47BD-BC51-AEFA9A6D6573}" srcOrd="22" destOrd="0" presId="urn:microsoft.com/office/officeart/2005/8/layout/list1"/>
    <dgm:cxn modelId="{90F49664-6C77-4847-B10A-FAE6082199E2}" type="presParOf" srcId="{4901C85A-731B-47D0-B74A-CBCADE28F6D6}" destId="{436CBCD7-09B9-4578-874C-58ED240AA3CE}" srcOrd="23" destOrd="0" presId="urn:microsoft.com/office/officeart/2005/8/layout/list1"/>
    <dgm:cxn modelId="{E450A8EE-90DB-4546-8F30-55496D6BE5BA}" type="presParOf" srcId="{4901C85A-731B-47D0-B74A-CBCADE28F6D6}" destId="{E5EF4A8C-D35F-431B-9163-84F64352E4DB}" srcOrd="24" destOrd="0" presId="urn:microsoft.com/office/officeart/2005/8/layout/list1"/>
    <dgm:cxn modelId="{BC7A9480-F3E7-43D0-91FC-388756BCC440}" type="presParOf" srcId="{E5EF4A8C-D35F-431B-9163-84F64352E4DB}" destId="{DFBB3600-4AE7-4D36-9BB7-D991B3A8EB54}" srcOrd="0" destOrd="0" presId="urn:microsoft.com/office/officeart/2005/8/layout/list1"/>
    <dgm:cxn modelId="{D1D75BC7-6383-4816-B31C-B3EFC8C6AF5F}" type="presParOf" srcId="{E5EF4A8C-D35F-431B-9163-84F64352E4DB}" destId="{1CDA7D3D-C539-434B-A3B4-C5C8E4C1A43D}" srcOrd="1" destOrd="0" presId="urn:microsoft.com/office/officeart/2005/8/layout/list1"/>
    <dgm:cxn modelId="{F9A3DCE9-37B0-4693-A18C-1D79A840129B}" type="presParOf" srcId="{4901C85A-731B-47D0-B74A-CBCADE28F6D6}" destId="{86722542-4502-4FE7-BF54-4297ABEE8A00}" srcOrd="25" destOrd="0" presId="urn:microsoft.com/office/officeart/2005/8/layout/list1"/>
    <dgm:cxn modelId="{CD86EC12-6137-42B4-947E-8D0C92A62CD8}" type="presParOf" srcId="{4901C85A-731B-47D0-B74A-CBCADE28F6D6}" destId="{5D734C4E-1A3A-426E-9BE3-ABB45266CE56}" srcOrd="26" destOrd="0" presId="urn:microsoft.com/office/officeart/2005/8/layout/list1"/>
    <dgm:cxn modelId="{08BFC0A4-CA6C-4EC8-9F47-3DB77FFEAB80}" type="presParOf" srcId="{4901C85A-731B-47D0-B74A-CBCADE28F6D6}" destId="{B7296F32-1680-4F97-92A7-91C91B004D68}" srcOrd="27" destOrd="0" presId="urn:microsoft.com/office/officeart/2005/8/layout/list1"/>
    <dgm:cxn modelId="{BD6D41F2-841F-4461-A5FE-823FA09F6C6E}" type="presParOf" srcId="{4901C85A-731B-47D0-B74A-CBCADE28F6D6}" destId="{3E257CE4-4E9F-4DF3-BBEB-A1825D87CB03}" srcOrd="28" destOrd="0" presId="urn:microsoft.com/office/officeart/2005/8/layout/list1"/>
    <dgm:cxn modelId="{1A3B085D-024E-4932-95E8-A19650096E8B}" type="presParOf" srcId="{3E257CE4-4E9F-4DF3-BBEB-A1825D87CB03}" destId="{42F6A8AA-5A62-47BE-B5F3-350B33F52B4D}" srcOrd="0" destOrd="0" presId="urn:microsoft.com/office/officeart/2005/8/layout/list1"/>
    <dgm:cxn modelId="{BF3BCF05-1A1F-460E-8437-E8B77FAE53FF}" type="presParOf" srcId="{3E257CE4-4E9F-4DF3-BBEB-A1825D87CB03}" destId="{E8F38324-5401-4E35-B0A1-072480743A75}" srcOrd="1" destOrd="0" presId="urn:microsoft.com/office/officeart/2005/8/layout/list1"/>
    <dgm:cxn modelId="{C595E859-2AE8-4178-97EB-8D30A12CC29E}" type="presParOf" srcId="{4901C85A-731B-47D0-B74A-CBCADE28F6D6}" destId="{4D1BD1FC-32F7-495E-8271-5285DEC0FF48}" srcOrd="29" destOrd="0" presId="urn:microsoft.com/office/officeart/2005/8/layout/list1"/>
    <dgm:cxn modelId="{6CFA2044-67E8-4DB7-943F-8DC0EB6DD73C}" type="presParOf" srcId="{4901C85A-731B-47D0-B74A-CBCADE28F6D6}" destId="{498219BD-C499-450B-9D2F-6B7A540D895F}" srcOrd="3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FEFDEF-7DAE-4149-A204-BAE9C591512E}" type="doc">
      <dgm:prSet loTypeId="urn:microsoft.com/office/officeart/2005/8/layout/process3" loCatId="process" qsTypeId="urn:microsoft.com/office/officeart/2005/8/quickstyle/3d1" qsCatId="3D" csTypeId="urn:microsoft.com/office/officeart/2005/8/colors/colorful1" csCatId="colorful" phldr="1"/>
      <dgm:spPr/>
      <dgm:t>
        <a:bodyPr/>
        <a:lstStyle/>
        <a:p>
          <a:pPr rtl="1"/>
          <a:endParaRPr lang="ar-EG"/>
        </a:p>
      </dgm:t>
    </dgm:pt>
    <dgm:pt modelId="{2EFBB1D1-A64F-44D6-88E3-055545A8EE3E}">
      <dgm:prSet phldrT="[Text]" custT="1"/>
      <dgm:spPr/>
      <dgm:t>
        <a:bodyPr/>
        <a:lstStyle/>
        <a:p>
          <a:pPr rtl="1"/>
          <a:r>
            <a:rPr lang="ar-SA" sz="2000" b="1" smtClean="0">
              <a:latin typeface="Times New Roman" pitchFamily="18" charset="0"/>
              <a:cs typeface="Times New Roman" pitchFamily="18" charset="0"/>
            </a:rPr>
            <a:t>خامساً</a:t>
          </a:r>
          <a:endParaRPr lang="ar-EG" sz="2000" dirty="0">
            <a:latin typeface="Times New Roman" pitchFamily="18" charset="0"/>
            <a:cs typeface="Times New Roman" pitchFamily="18" charset="0"/>
          </a:endParaRPr>
        </a:p>
      </dgm:t>
    </dgm:pt>
    <dgm:pt modelId="{625EE072-4D24-48F7-AED7-EF283D898E88}" type="parTrans" cxnId="{A9C68372-CC06-4827-80FD-CB09BAB622C9}">
      <dgm:prSet/>
      <dgm:spPr/>
      <dgm:t>
        <a:bodyPr/>
        <a:lstStyle/>
        <a:p>
          <a:pPr rtl="1"/>
          <a:endParaRPr lang="ar-EG"/>
        </a:p>
      </dgm:t>
    </dgm:pt>
    <dgm:pt modelId="{4546B5FE-5B2D-4130-9B9A-C056D57BFD06}" type="sibTrans" cxnId="{A9C68372-CC06-4827-80FD-CB09BAB622C9}">
      <dgm:prSet/>
      <dgm:spPr/>
      <dgm:t>
        <a:bodyPr/>
        <a:lstStyle/>
        <a:p>
          <a:pPr rtl="1"/>
          <a:endParaRPr lang="ar-EG"/>
        </a:p>
      </dgm:t>
    </dgm:pt>
    <dgm:pt modelId="{D2EE16CB-CA4D-42F6-9286-562A84C7CAA1}">
      <dgm:prSet phldrT="[Text]" custT="1"/>
      <dgm:spPr/>
      <dgm:t>
        <a:bodyPr/>
        <a:lstStyle/>
        <a:p>
          <a:pPr rtl="1"/>
          <a:r>
            <a:rPr lang="ar-SA" sz="2000" b="1" dirty="0" smtClean="0">
              <a:latin typeface="Times New Roman" pitchFamily="18" charset="0"/>
              <a:cs typeface="Times New Roman" pitchFamily="18" charset="0"/>
            </a:rPr>
            <a:t>يقدّم لك سياقاً أكبر من خلال التّنظيم الأسبوعي </a:t>
          </a:r>
          <a:endParaRPr lang="ar-EG" sz="2000" dirty="0">
            <a:latin typeface="Times New Roman" pitchFamily="18" charset="0"/>
            <a:cs typeface="Times New Roman" pitchFamily="18" charset="0"/>
          </a:endParaRPr>
        </a:p>
      </dgm:t>
    </dgm:pt>
    <dgm:pt modelId="{CBCE81F1-756D-4711-9207-E8A8A63BB2F3}" type="parTrans" cxnId="{959D0869-1992-45C5-BE2F-03133DA48E93}">
      <dgm:prSet/>
      <dgm:spPr/>
      <dgm:t>
        <a:bodyPr/>
        <a:lstStyle/>
        <a:p>
          <a:pPr rtl="1"/>
          <a:endParaRPr lang="ar-EG"/>
        </a:p>
      </dgm:t>
    </dgm:pt>
    <dgm:pt modelId="{62F187CC-1529-460A-9672-F3FC5E1A3A27}" type="sibTrans" cxnId="{959D0869-1992-45C5-BE2F-03133DA48E93}">
      <dgm:prSet/>
      <dgm:spPr/>
      <dgm:t>
        <a:bodyPr/>
        <a:lstStyle/>
        <a:p>
          <a:pPr rtl="1"/>
          <a:endParaRPr lang="ar-EG"/>
        </a:p>
      </dgm:t>
    </dgm:pt>
    <dgm:pt modelId="{494D86B3-A0EC-4E6D-912D-548543CE0BFE}">
      <dgm:prSet phldrT="[Text]" custT="1"/>
      <dgm:spPr/>
      <dgm:t>
        <a:bodyPr/>
        <a:lstStyle/>
        <a:p>
          <a:pPr rtl="1"/>
          <a:r>
            <a:rPr lang="ar-SA" sz="2000" b="1" dirty="0" smtClean="0">
              <a:latin typeface="Times New Roman" pitchFamily="18" charset="0"/>
              <a:cs typeface="Times New Roman" pitchFamily="18" charset="0"/>
            </a:rPr>
            <a:t>رابعاً</a:t>
          </a:r>
          <a:endParaRPr lang="ar-EG" sz="2000" dirty="0">
            <a:latin typeface="Times New Roman" pitchFamily="18" charset="0"/>
            <a:cs typeface="Times New Roman" pitchFamily="18" charset="0"/>
          </a:endParaRPr>
        </a:p>
      </dgm:t>
    </dgm:pt>
    <dgm:pt modelId="{35E58CB2-1F04-4B4B-8805-621C7C41A284}" type="parTrans" cxnId="{2C194F14-D0C6-4281-AB1D-1B6D1BB49ACE}">
      <dgm:prSet/>
      <dgm:spPr/>
      <dgm:t>
        <a:bodyPr/>
        <a:lstStyle/>
        <a:p>
          <a:pPr rtl="1"/>
          <a:endParaRPr lang="ar-EG"/>
        </a:p>
      </dgm:t>
    </dgm:pt>
    <dgm:pt modelId="{F1C0095B-A4EE-440C-83CD-4182B0F7EBC4}" type="sibTrans" cxnId="{2C194F14-D0C6-4281-AB1D-1B6D1BB49ACE}">
      <dgm:prSet/>
      <dgm:spPr/>
      <dgm:t>
        <a:bodyPr/>
        <a:lstStyle/>
        <a:p>
          <a:pPr rtl="1"/>
          <a:endParaRPr lang="ar-EG"/>
        </a:p>
      </dgm:t>
    </dgm:pt>
    <dgm:pt modelId="{367AF502-92DD-448F-8279-0BE1E099E03A}">
      <dgm:prSet phldrT="[Text]" custT="1"/>
      <dgm:spPr/>
      <dgm:t>
        <a:bodyPr/>
        <a:lstStyle/>
        <a:p>
          <a:pPr rtl="1"/>
          <a:r>
            <a:rPr lang="ar-SA" sz="2000" b="1" dirty="0" smtClean="0">
              <a:latin typeface="Times New Roman" pitchFamily="18" charset="0"/>
              <a:cs typeface="Times New Roman" pitchFamily="18" charset="0"/>
            </a:rPr>
            <a:t>يساعدك على إحداث توازن في حياتك </a:t>
          </a:r>
          <a:endParaRPr lang="ar-EG" sz="2000" dirty="0">
            <a:latin typeface="Times New Roman" pitchFamily="18" charset="0"/>
            <a:cs typeface="Times New Roman" pitchFamily="18" charset="0"/>
          </a:endParaRPr>
        </a:p>
      </dgm:t>
    </dgm:pt>
    <dgm:pt modelId="{DBD04033-A506-4D7D-8ECF-562CD6DC46D0}" type="parTrans" cxnId="{32FE77D4-DEF5-49E6-8BE4-3A8F28D1A1CA}">
      <dgm:prSet/>
      <dgm:spPr/>
      <dgm:t>
        <a:bodyPr/>
        <a:lstStyle/>
        <a:p>
          <a:pPr rtl="1"/>
          <a:endParaRPr lang="ar-EG"/>
        </a:p>
      </dgm:t>
    </dgm:pt>
    <dgm:pt modelId="{435C3A52-EB4B-4511-87C5-3766473F32B8}" type="sibTrans" cxnId="{32FE77D4-DEF5-49E6-8BE4-3A8F28D1A1CA}">
      <dgm:prSet/>
      <dgm:spPr/>
      <dgm:t>
        <a:bodyPr/>
        <a:lstStyle/>
        <a:p>
          <a:pPr rtl="1"/>
          <a:endParaRPr lang="ar-EG"/>
        </a:p>
      </dgm:t>
    </dgm:pt>
    <dgm:pt modelId="{8FF706F8-28D2-4B3A-8290-5864BCCCB315}">
      <dgm:prSet phldrT="[Text]" custT="1"/>
      <dgm:spPr/>
      <dgm:t>
        <a:bodyPr/>
        <a:lstStyle/>
        <a:p>
          <a:pPr rtl="1"/>
          <a:r>
            <a:rPr lang="ar-SA" sz="2000" b="1" smtClean="0">
              <a:latin typeface="Times New Roman" pitchFamily="18" charset="0"/>
              <a:cs typeface="Times New Roman" pitchFamily="18" charset="0"/>
            </a:rPr>
            <a:t>ثالثا</a:t>
          </a:r>
          <a:endParaRPr lang="ar-EG" sz="2000" dirty="0">
            <a:latin typeface="Times New Roman" pitchFamily="18" charset="0"/>
            <a:cs typeface="Times New Roman" pitchFamily="18" charset="0"/>
          </a:endParaRPr>
        </a:p>
      </dgm:t>
    </dgm:pt>
    <dgm:pt modelId="{FDD50327-BD81-4DA1-9794-D06AACF43CB4}" type="parTrans" cxnId="{E676E672-A69E-4C46-BE4A-2F57C0809853}">
      <dgm:prSet/>
      <dgm:spPr/>
      <dgm:t>
        <a:bodyPr/>
        <a:lstStyle/>
        <a:p>
          <a:pPr rtl="1"/>
          <a:endParaRPr lang="ar-EG"/>
        </a:p>
      </dgm:t>
    </dgm:pt>
    <dgm:pt modelId="{96080787-103E-4B3F-BAB3-A3C2B214E7D2}" type="sibTrans" cxnId="{E676E672-A69E-4C46-BE4A-2F57C0809853}">
      <dgm:prSet/>
      <dgm:spPr/>
      <dgm:t>
        <a:bodyPr/>
        <a:lstStyle/>
        <a:p>
          <a:pPr rtl="1"/>
          <a:endParaRPr lang="ar-EG"/>
        </a:p>
      </dgm:t>
    </dgm:pt>
    <dgm:pt modelId="{D91662EB-81CA-4E0E-B9ED-C52C819012FF}">
      <dgm:prSet phldrT="[Text]" custT="1"/>
      <dgm:spPr/>
      <dgm:t>
        <a:bodyPr/>
        <a:lstStyle/>
        <a:p>
          <a:pPr rtl="1"/>
          <a:r>
            <a:rPr lang="ar-SA" sz="2000" b="1" dirty="0" smtClean="0">
              <a:latin typeface="Times New Roman" pitchFamily="18" charset="0"/>
              <a:cs typeface="Times New Roman" pitchFamily="18" charset="0"/>
            </a:rPr>
            <a:t>يحدّد رسالتك المتفرّدة </a:t>
          </a:r>
          <a:endParaRPr lang="ar-EG" sz="2000" dirty="0">
            <a:latin typeface="Times New Roman" pitchFamily="18" charset="0"/>
            <a:cs typeface="Times New Roman" pitchFamily="18" charset="0"/>
          </a:endParaRPr>
        </a:p>
      </dgm:t>
    </dgm:pt>
    <dgm:pt modelId="{135ACDC5-4B9A-48DD-A8BA-77C94C1FF05C}" type="parTrans" cxnId="{4D65FE4E-0173-44E4-8A1F-5F781C2479FA}">
      <dgm:prSet/>
      <dgm:spPr/>
      <dgm:t>
        <a:bodyPr/>
        <a:lstStyle/>
        <a:p>
          <a:pPr rtl="1"/>
          <a:endParaRPr lang="ar-EG"/>
        </a:p>
      </dgm:t>
    </dgm:pt>
    <dgm:pt modelId="{14390A4A-1F5B-49B4-843F-2AF741D6CAC7}" type="sibTrans" cxnId="{4D65FE4E-0173-44E4-8A1F-5F781C2479FA}">
      <dgm:prSet/>
      <dgm:spPr/>
      <dgm:t>
        <a:bodyPr/>
        <a:lstStyle/>
        <a:p>
          <a:pPr rtl="1"/>
          <a:endParaRPr lang="ar-EG"/>
        </a:p>
      </dgm:t>
    </dgm:pt>
    <dgm:pt modelId="{09E040B3-90A4-4F38-B056-1443F721A77A}">
      <dgm:prSet phldrT="[Text]" custT="1"/>
      <dgm:spPr/>
      <dgm:t>
        <a:bodyPr/>
        <a:lstStyle/>
        <a:p>
          <a:pPr rtl="1"/>
          <a:r>
            <a:rPr lang="ar-EG" sz="2000" b="1" dirty="0" smtClean="0">
              <a:latin typeface="Times New Roman" pitchFamily="18" charset="0"/>
              <a:cs typeface="Times New Roman" pitchFamily="18" charset="0"/>
            </a:rPr>
            <a:t>تمحوره حول المبادئ</a:t>
          </a:r>
          <a:endParaRPr lang="ar-EG" sz="2000" b="1" dirty="0">
            <a:latin typeface="Times New Roman" pitchFamily="18" charset="0"/>
            <a:cs typeface="Times New Roman" pitchFamily="18" charset="0"/>
          </a:endParaRPr>
        </a:p>
      </dgm:t>
    </dgm:pt>
    <dgm:pt modelId="{679EEE0F-5980-45EE-8B73-D5D58561D169}" type="parTrans" cxnId="{7F32F95E-194E-4151-9826-410FF2F1B3B6}">
      <dgm:prSet/>
      <dgm:spPr/>
      <dgm:t>
        <a:bodyPr/>
        <a:lstStyle/>
        <a:p>
          <a:pPr rtl="1"/>
          <a:endParaRPr lang="ar-EG"/>
        </a:p>
      </dgm:t>
    </dgm:pt>
    <dgm:pt modelId="{FE466C88-AB36-4548-9A99-293FC4D7EEE7}" type="sibTrans" cxnId="{7F32F95E-194E-4151-9826-410FF2F1B3B6}">
      <dgm:prSet/>
      <dgm:spPr/>
      <dgm:t>
        <a:bodyPr/>
        <a:lstStyle/>
        <a:p>
          <a:pPr rtl="1"/>
          <a:endParaRPr lang="ar-EG"/>
        </a:p>
      </dgm:t>
    </dgm:pt>
    <dgm:pt modelId="{7D59192D-DA5B-401E-9FE8-924B47A30A43}">
      <dgm:prSet phldrT="[Text]" custT="1"/>
      <dgm:spPr/>
      <dgm:t>
        <a:bodyPr/>
        <a:lstStyle/>
        <a:p>
          <a:pPr rtl="1"/>
          <a:r>
            <a:rPr lang="ar-SA" sz="2000" b="1" smtClean="0">
              <a:latin typeface="Times New Roman" pitchFamily="18" charset="0"/>
              <a:cs typeface="Times New Roman" pitchFamily="18" charset="0"/>
            </a:rPr>
            <a:t>ثانياً</a:t>
          </a:r>
          <a:endParaRPr lang="ar-EG" sz="2000" dirty="0">
            <a:latin typeface="Times New Roman" pitchFamily="18" charset="0"/>
            <a:cs typeface="Times New Roman" pitchFamily="18" charset="0"/>
          </a:endParaRPr>
        </a:p>
      </dgm:t>
    </dgm:pt>
    <dgm:pt modelId="{069DF063-8EF5-4D4C-8E28-AC0A52DB07EE}" type="parTrans" cxnId="{5B6E5386-B4F7-4626-AF1A-66D0458CBC4B}">
      <dgm:prSet/>
      <dgm:spPr/>
      <dgm:t>
        <a:bodyPr/>
        <a:lstStyle/>
        <a:p>
          <a:pPr rtl="1"/>
          <a:endParaRPr lang="ar-EG"/>
        </a:p>
      </dgm:t>
    </dgm:pt>
    <dgm:pt modelId="{2148C779-DAD2-475D-AD07-179FE78DA1B0}" type="sibTrans" cxnId="{5B6E5386-B4F7-4626-AF1A-66D0458CBC4B}">
      <dgm:prSet/>
      <dgm:spPr/>
      <dgm:t>
        <a:bodyPr/>
        <a:lstStyle/>
        <a:p>
          <a:pPr rtl="1"/>
          <a:endParaRPr lang="ar-EG"/>
        </a:p>
      </dgm:t>
    </dgm:pt>
    <dgm:pt modelId="{C519727E-572F-41A2-8884-E483A45B3B87}">
      <dgm:prSet phldrT="[Text]" custT="1"/>
      <dgm:spPr/>
      <dgm:t>
        <a:bodyPr/>
        <a:lstStyle/>
        <a:p>
          <a:pPr rtl="1"/>
          <a:r>
            <a:rPr lang="ar-SA" sz="2000" b="1" dirty="0" smtClean="0">
              <a:latin typeface="Times New Roman" pitchFamily="18" charset="0"/>
              <a:cs typeface="Times New Roman" pitchFamily="18" charset="0"/>
            </a:rPr>
            <a:t>هو قائم على الضمير</a:t>
          </a:r>
          <a:endParaRPr lang="ar-EG" sz="2000" dirty="0">
            <a:latin typeface="Times New Roman" pitchFamily="18" charset="0"/>
            <a:cs typeface="Times New Roman" pitchFamily="18" charset="0"/>
          </a:endParaRPr>
        </a:p>
      </dgm:t>
    </dgm:pt>
    <dgm:pt modelId="{87CCC3EB-80C2-498D-AF9D-A7EBFAB550F5}" type="parTrans" cxnId="{51A1D9C2-FD7A-4FF9-B161-AF0199F50D80}">
      <dgm:prSet/>
      <dgm:spPr/>
      <dgm:t>
        <a:bodyPr/>
        <a:lstStyle/>
        <a:p>
          <a:pPr rtl="1"/>
          <a:endParaRPr lang="ar-EG"/>
        </a:p>
      </dgm:t>
    </dgm:pt>
    <dgm:pt modelId="{2B1CD0FA-079B-4FE3-B94C-55C91BE3FF7F}" type="sibTrans" cxnId="{51A1D9C2-FD7A-4FF9-B161-AF0199F50D80}">
      <dgm:prSet/>
      <dgm:spPr/>
      <dgm:t>
        <a:bodyPr/>
        <a:lstStyle/>
        <a:p>
          <a:pPr rtl="1"/>
          <a:endParaRPr lang="ar-EG"/>
        </a:p>
      </dgm:t>
    </dgm:pt>
    <dgm:pt modelId="{39E38546-A211-437F-8C96-0D326C9F1D6E}">
      <dgm:prSet phldrT="[Text]" custT="1"/>
      <dgm:spPr/>
      <dgm:t>
        <a:bodyPr/>
        <a:lstStyle/>
        <a:p>
          <a:pPr rtl="1"/>
          <a:r>
            <a:rPr lang="ar-EG" sz="2000" dirty="0" smtClean="0">
              <a:latin typeface="Times New Roman" pitchFamily="18" charset="0"/>
              <a:cs typeface="Times New Roman" pitchFamily="18" charset="0"/>
            </a:rPr>
            <a:t>أوّلاً</a:t>
          </a:r>
          <a:endParaRPr lang="ar-EG" sz="2000" dirty="0">
            <a:latin typeface="Times New Roman" pitchFamily="18" charset="0"/>
            <a:cs typeface="Times New Roman" pitchFamily="18" charset="0"/>
          </a:endParaRPr>
        </a:p>
      </dgm:t>
    </dgm:pt>
    <dgm:pt modelId="{3B519213-BED6-4AB8-80D3-65ADB8E3B659}" type="parTrans" cxnId="{727BB14C-4EA3-4078-9C6E-11A18A7D0121}">
      <dgm:prSet/>
      <dgm:spPr/>
      <dgm:t>
        <a:bodyPr/>
        <a:lstStyle/>
        <a:p>
          <a:pPr rtl="1"/>
          <a:endParaRPr lang="ar-EG"/>
        </a:p>
      </dgm:t>
    </dgm:pt>
    <dgm:pt modelId="{C2AA5769-7B8B-47F6-A2D6-8F51B9475ABE}" type="sibTrans" cxnId="{727BB14C-4EA3-4078-9C6E-11A18A7D0121}">
      <dgm:prSet/>
      <dgm:spPr/>
      <dgm:t>
        <a:bodyPr/>
        <a:lstStyle/>
        <a:p>
          <a:pPr rtl="1"/>
          <a:endParaRPr lang="ar-EG"/>
        </a:p>
      </dgm:t>
    </dgm:pt>
    <dgm:pt modelId="{C712474C-470C-4BE0-B5A1-E862120E0404}" type="pres">
      <dgm:prSet presAssocID="{99FEFDEF-7DAE-4149-A204-BAE9C591512E}" presName="linearFlow" presStyleCnt="0">
        <dgm:presLayoutVars>
          <dgm:dir/>
          <dgm:animLvl val="lvl"/>
          <dgm:resizeHandles val="exact"/>
        </dgm:presLayoutVars>
      </dgm:prSet>
      <dgm:spPr/>
      <dgm:t>
        <a:bodyPr/>
        <a:lstStyle/>
        <a:p>
          <a:pPr rtl="1"/>
          <a:endParaRPr lang="ar-EG"/>
        </a:p>
      </dgm:t>
    </dgm:pt>
    <dgm:pt modelId="{0F9021F9-8C6B-43C7-860A-E2FD0A9B3BFC}" type="pres">
      <dgm:prSet presAssocID="{2EFBB1D1-A64F-44D6-88E3-055545A8EE3E}" presName="composite" presStyleCnt="0"/>
      <dgm:spPr/>
    </dgm:pt>
    <dgm:pt modelId="{308B7AB8-3F97-46ED-9149-BAA5E82B6E64}" type="pres">
      <dgm:prSet presAssocID="{2EFBB1D1-A64F-44D6-88E3-055545A8EE3E}" presName="parTx" presStyleLbl="node1" presStyleIdx="0" presStyleCnt="5">
        <dgm:presLayoutVars>
          <dgm:chMax val="0"/>
          <dgm:chPref val="0"/>
          <dgm:bulletEnabled val="1"/>
        </dgm:presLayoutVars>
      </dgm:prSet>
      <dgm:spPr/>
      <dgm:t>
        <a:bodyPr/>
        <a:lstStyle/>
        <a:p>
          <a:pPr rtl="1"/>
          <a:endParaRPr lang="ar-EG"/>
        </a:p>
      </dgm:t>
    </dgm:pt>
    <dgm:pt modelId="{1C5960DB-4CDC-494C-B3B8-289542803DF0}" type="pres">
      <dgm:prSet presAssocID="{2EFBB1D1-A64F-44D6-88E3-055545A8EE3E}" presName="parSh" presStyleLbl="node1" presStyleIdx="0" presStyleCnt="5" custScaleX="144077"/>
      <dgm:spPr/>
      <dgm:t>
        <a:bodyPr/>
        <a:lstStyle/>
        <a:p>
          <a:pPr rtl="1"/>
          <a:endParaRPr lang="ar-EG"/>
        </a:p>
      </dgm:t>
    </dgm:pt>
    <dgm:pt modelId="{6CA53E09-ACD6-40E5-ABB1-6D07CB41A8C7}" type="pres">
      <dgm:prSet presAssocID="{2EFBB1D1-A64F-44D6-88E3-055545A8EE3E}" presName="desTx" presStyleLbl="fgAcc1" presStyleIdx="0" presStyleCnt="5" custScaleX="147481" custScaleY="63381">
        <dgm:presLayoutVars>
          <dgm:bulletEnabled val="1"/>
        </dgm:presLayoutVars>
      </dgm:prSet>
      <dgm:spPr/>
      <dgm:t>
        <a:bodyPr/>
        <a:lstStyle/>
        <a:p>
          <a:pPr rtl="1"/>
          <a:endParaRPr lang="ar-EG"/>
        </a:p>
      </dgm:t>
    </dgm:pt>
    <dgm:pt modelId="{5B57069A-EA14-44E5-B709-31D38813E97D}" type="pres">
      <dgm:prSet presAssocID="{4546B5FE-5B2D-4130-9B9A-C056D57BFD06}" presName="sibTrans" presStyleLbl="sibTrans2D1" presStyleIdx="0" presStyleCnt="4"/>
      <dgm:spPr/>
      <dgm:t>
        <a:bodyPr/>
        <a:lstStyle/>
        <a:p>
          <a:pPr rtl="1"/>
          <a:endParaRPr lang="ar-EG"/>
        </a:p>
      </dgm:t>
    </dgm:pt>
    <dgm:pt modelId="{8C2813A1-ABBC-45EB-AB06-240D98FE6F29}" type="pres">
      <dgm:prSet presAssocID="{4546B5FE-5B2D-4130-9B9A-C056D57BFD06}" presName="connTx" presStyleLbl="sibTrans2D1" presStyleIdx="0" presStyleCnt="4"/>
      <dgm:spPr/>
      <dgm:t>
        <a:bodyPr/>
        <a:lstStyle/>
        <a:p>
          <a:pPr rtl="1"/>
          <a:endParaRPr lang="ar-EG"/>
        </a:p>
      </dgm:t>
    </dgm:pt>
    <dgm:pt modelId="{E3C3C3E1-86EB-4659-804A-4C8717B716F1}" type="pres">
      <dgm:prSet presAssocID="{494D86B3-A0EC-4E6D-912D-548543CE0BFE}" presName="composite" presStyleCnt="0"/>
      <dgm:spPr/>
    </dgm:pt>
    <dgm:pt modelId="{35F95CCD-F9F8-4D49-B399-492E2B6BEA56}" type="pres">
      <dgm:prSet presAssocID="{494D86B3-A0EC-4E6D-912D-548543CE0BFE}" presName="parTx" presStyleLbl="node1" presStyleIdx="0" presStyleCnt="5">
        <dgm:presLayoutVars>
          <dgm:chMax val="0"/>
          <dgm:chPref val="0"/>
          <dgm:bulletEnabled val="1"/>
        </dgm:presLayoutVars>
      </dgm:prSet>
      <dgm:spPr/>
      <dgm:t>
        <a:bodyPr/>
        <a:lstStyle/>
        <a:p>
          <a:pPr rtl="1"/>
          <a:endParaRPr lang="ar-EG"/>
        </a:p>
      </dgm:t>
    </dgm:pt>
    <dgm:pt modelId="{16D155A6-81F7-4F13-B8F2-57A76A4DAB82}" type="pres">
      <dgm:prSet presAssocID="{494D86B3-A0EC-4E6D-912D-548543CE0BFE}" presName="parSh" presStyleLbl="node1" presStyleIdx="1" presStyleCnt="5" custScaleX="144077"/>
      <dgm:spPr/>
      <dgm:t>
        <a:bodyPr/>
        <a:lstStyle/>
        <a:p>
          <a:pPr rtl="1"/>
          <a:endParaRPr lang="ar-EG"/>
        </a:p>
      </dgm:t>
    </dgm:pt>
    <dgm:pt modelId="{F83ADF9F-FA1E-41EC-A114-CDDD94BA41F1}" type="pres">
      <dgm:prSet presAssocID="{494D86B3-A0EC-4E6D-912D-548543CE0BFE}" presName="desTx" presStyleLbl="fgAcc1" presStyleIdx="1" presStyleCnt="5" custScaleX="148540" custScaleY="65079">
        <dgm:presLayoutVars>
          <dgm:bulletEnabled val="1"/>
        </dgm:presLayoutVars>
      </dgm:prSet>
      <dgm:spPr/>
      <dgm:t>
        <a:bodyPr/>
        <a:lstStyle/>
        <a:p>
          <a:pPr rtl="1"/>
          <a:endParaRPr lang="ar-EG"/>
        </a:p>
      </dgm:t>
    </dgm:pt>
    <dgm:pt modelId="{9D2DE330-8D24-4770-BB8D-A14839412CC7}" type="pres">
      <dgm:prSet presAssocID="{F1C0095B-A4EE-440C-83CD-4182B0F7EBC4}" presName="sibTrans" presStyleLbl="sibTrans2D1" presStyleIdx="1" presStyleCnt="4"/>
      <dgm:spPr/>
      <dgm:t>
        <a:bodyPr/>
        <a:lstStyle/>
        <a:p>
          <a:pPr rtl="1"/>
          <a:endParaRPr lang="ar-EG"/>
        </a:p>
      </dgm:t>
    </dgm:pt>
    <dgm:pt modelId="{BE10C209-7160-41CD-89F5-46C016E9DAE8}" type="pres">
      <dgm:prSet presAssocID="{F1C0095B-A4EE-440C-83CD-4182B0F7EBC4}" presName="connTx" presStyleLbl="sibTrans2D1" presStyleIdx="1" presStyleCnt="4"/>
      <dgm:spPr/>
      <dgm:t>
        <a:bodyPr/>
        <a:lstStyle/>
        <a:p>
          <a:pPr rtl="1"/>
          <a:endParaRPr lang="ar-EG"/>
        </a:p>
      </dgm:t>
    </dgm:pt>
    <dgm:pt modelId="{A0979D41-0257-4C01-B343-5C6B65A74FE9}" type="pres">
      <dgm:prSet presAssocID="{8FF706F8-28D2-4B3A-8290-5864BCCCB315}" presName="composite" presStyleCnt="0"/>
      <dgm:spPr/>
    </dgm:pt>
    <dgm:pt modelId="{2CB7C4E6-A589-49EB-8EB1-3496F66FB394}" type="pres">
      <dgm:prSet presAssocID="{8FF706F8-28D2-4B3A-8290-5864BCCCB315}" presName="parTx" presStyleLbl="node1" presStyleIdx="1" presStyleCnt="5">
        <dgm:presLayoutVars>
          <dgm:chMax val="0"/>
          <dgm:chPref val="0"/>
          <dgm:bulletEnabled val="1"/>
        </dgm:presLayoutVars>
      </dgm:prSet>
      <dgm:spPr/>
      <dgm:t>
        <a:bodyPr/>
        <a:lstStyle/>
        <a:p>
          <a:pPr rtl="1"/>
          <a:endParaRPr lang="ar-EG"/>
        </a:p>
      </dgm:t>
    </dgm:pt>
    <dgm:pt modelId="{58165DA9-3A7F-4210-9E9E-78253C1D91E7}" type="pres">
      <dgm:prSet presAssocID="{8FF706F8-28D2-4B3A-8290-5864BCCCB315}" presName="parSh" presStyleLbl="node1" presStyleIdx="2" presStyleCnt="5" custScaleX="144077"/>
      <dgm:spPr/>
      <dgm:t>
        <a:bodyPr/>
        <a:lstStyle/>
        <a:p>
          <a:pPr rtl="1"/>
          <a:endParaRPr lang="ar-EG"/>
        </a:p>
      </dgm:t>
    </dgm:pt>
    <dgm:pt modelId="{C2C750F4-1F37-4826-9C09-7C0720A3CFC5}" type="pres">
      <dgm:prSet presAssocID="{8FF706F8-28D2-4B3A-8290-5864BCCCB315}" presName="desTx" presStyleLbl="fgAcc1" presStyleIdx="2" presStyleCnt="5" custScaleX="166805" custScaleY="62689">
        <dgm:presLayoutVars>
          <dgm:bulletEnabled val="1"/>
        </dgm:presLayoutVars>
      </dgm:prSet>
      <dgm:spPr/>
      <dgm:t>
        <a:bodyPr/>
        <a:lstStyle/>
        <a:p>
          <a:pPr rtl="1"/>
          <a:endParaRPr lang="ar-EG"/>
        </a:p>
      </dgm:t>
    </dgm:pt>
    <dgm:pt modelId="{A9857E24-7F5A-4704-88B1-AE432D8D3E45}" type="pres">
      <dgm:prSet presAssocID="{96080787-103E-4B3F-BAB3-A3C2B214E7D2}" presName="sibTrans" presStyleLbl="sibTrans2D1" presStyleIdx="2" presStyleCnt="4"/>
      <dgm:spPr/>
      <dgm:t>
        <a:bodyPr/>
        <a:lstStyle/>
        <a:p>
          <a:pPr rtl="1"/>
          <a:endParaRPr lang="ar-EG"/>
        </a:p>
      </dgm:t>
    </dgm:pt>
    <dgm:pt modelId="{E8B759DA-5162-4CDB-8BAB-35563FD08289}" type="pres">
      <dgm:prSet presAssocID="{96080787-103E-4B3F-BAB3-A3C2B214E7D2}" presName="connTx" presStyleLbl="sibTrans2D1" presStyleIdx="2" presStyleCnt="4"/>
      <dgm:spPr/>
      <dgm:t>
        <a:bodyPr/>
        <a:lstStyle/>
        <a:p>
          <a:pPr rtl="1"/>
          <a:endParaRPr lang="ar-EG"/>
        </a:p>
      </dgm:t>
    </dgm:pt>
    <dgm:pt modelId="{1A4B5EFB-F6BB-4640-ADC1-ECC1B81963B1}" type="pres">
      <dgm:prSet presAssocID="{7D59192D-DA5B-401E-9FE8-924B47A30A43}" presName="composite" presStyleCnt="0"/>
      <dgm:spPr/>
    </dgm:pt>
    <dgm:pt modelId="{B64391B0-5C19-4472-9F85-AE1BE389B06C}" type="pres">
      <dgm:prSet presAssocID="{7D59192D-DA5B-401E-9FE8-924B47A30A43}" presName="parTx" presStyleLbl="node1" presStyleIdx="2" presStyleCnt="5">
        <dgm:presLayoutVars>
          <dgm:chMax val="0"/>
          <dgm:chPref val="0"/>
          <dgm:bulletEnabled val="1"/>
        </dgm:presLayoutVars>
      </dgm:prSet>
      <dgm:spPr/>
      <dgm:t>
        <a:bodyPr/>
        <a:lstStyle/>
        <a:p>
          <a:pPr rtl="1"/>
          <a:endParaRPr lang="ar-EG"/>
        </a:p>
      </dgm:t>
    </dgm:pt>
    <dgm:pt modelId="{68BD711A-38FE-4A46-A7B5-4DC2165AE9AB}" type="pres">
      <dgm:prSet presAssocID="{7D59192D-DA5B-401E-9FE8-924B47A30A43}" presName="parSh" presStyleLbl="node1" presStyleIdx="3" presStyleCnt="5" custScaleX="144077"/>
      <dgm:spPr/>
      <dgm:t>
        <a:bodyPr/>
        <a:lstStyle/>
        <a:p>
          <a:pPr rtl="1"/>
          <a:endParaRPr lang="ar-EG"/>
        </a:p>
      </dgm:t>
    </dgm:pt>
    <dgm:pt modelId="{701FFE59-0EBE-4B2B-AA35-72878B60DA74}" type="pres">
      <dgm:prSet presAssocID="{7D59192D-DA5B-401E-9FE8-924B47A30A43}" presName="desTx" presStyleLbl="fgAcc1" presStyleIdx="3" presStyleCnt="5" custScaleX="168499" custScaleY="61231">
        <dgm:presLayoutVars>
          <dgm:bulletEnabled val="1"/>
        </dgm:presLayoutVars>
      </dgm:prSet>
      <dgm:spPr/>
      <dgm:t>
        <a:bodyPr/>
        <a:lstStyle/>
        <a:p>
          <a:pPr rtl="1"/>
          <a:endParaRPr lang="ar-EG"/>
        </a:p>
      </dgm:t>
    </dgm:pt>
    <dgm:pt modelId="{B8DE336F-1D0D-4297-BD40-B58F94AE0EBE}" type="pres">
      <dgm:prSet presAssocID="{2148C779-DAD2-475D-AD07-179FE78DA1B0}" presName="sibTrans" presStyleLbl="sibTrans2D1" presStyleIdx="3" presStyleCnt="4"/>
      <dgm:spPr/>
      <dgm:t>
        <a:bodyPr/>
        <a:lstStyle/>
        <a:p>
          <a:pPr rtl="1"/>
          <a:endParaRPr lang="ar-EG"/>
        </a:p>
      </dgm:t>
    </dgm:pt>
    <dgm:pt modelId="{53F8410C-954A-4A87-A6B6-ECA876DDB36A}" type="pres">
      <dgm:prSet presAssocID="{2148C779-DAD2-475D-AD07-179FE78DA1B0}" presName="connTx" presStyleLbl="sibTrans2D1" presStyleIdx="3" presStyleCnt="4"/>
      <dgm:spPr/>
      <dgm:t>
        <a:bodyPr/>
        <a:lstStyle/>
        <a:p>
          <a:pPr rtl="1"/>
          <a:endParaRPr lang="ar-EG"/>
        </a:p>
      </dgm:t>
    </dgm:pt>
    <dgm:pt modelId="{4BD39B94-40E6-43A9-B60B-A251896373A9}" type="pres">
      <dgm:prSet presAssocID="{39E38546-A211-437F-8C96-0D326C9F1D6E}" presName="composite" presStyleCnt="0"/>
      <dgm:spPr/>
    </dgm:pt>
    <dgm:pt modelId="{16695A58-4EDB-4F25-BBB5-E09409F5FC1D}" type="pres">
      <dgm:prSet presAssocID="{39E38546-A211-437F-8C96-0D326C9F1D6E}" presName="parTx" presStyleLbl="node1" presStyleIdx="3" presStyleCnt="5">
        <dgm:presLayoutVars>
          <dgm:chMax val="0"/>
          <dgm:chPref val="0"/>
          <dgm:bulletEnabled val="1"/>
        </dgm:presLayoutVars>
      </dgm:prSet>
      <dgm:spPr/>
      <dgm:t>
        <a:bodyPr/>
        <a:lstStyle/>
        <a:p>
          <a:pPr rtl="1"/>
          <a:endParaRPr lang="ar-EG"/>
        </a:p>
      </dgm:t>
    </dgm:pt>
    <dgm:pt modelId="{816AEDB4-85B2-4D71-8A18-F90B6E4168FE}" type="pres">
      <dgm:prSet presAssocID="{39E38546-A211-437F-8C96-0D326C9F1D6E}" presName="parSh" presStyleLbl="node1" presStyleIdx="4" presStyleCnt="5" custScaleX="144077"/>
      <dgm:spPr/>
      <dgm:t>
        <a:bodyPr/>
        <a:lstStyle/>
        <a:p>
          <a:pPr rtl="1"/>
          <a:endParaRPr lang="ar-EG"/>
        </a:p>
      </dgm:t>
    </dgm:pt>
    <dgm:pt modelId="{67D564CC-5A26-41A2-B613-7CC73C6DAC1A}" type="pres">
      <dgm:prSet presAssocID="{39E38546-A211-437F-8C96-0D326C9F1D6E}" presName="desTx" presStyleLbl="fgAcc1" presStyleIdx="4" presStyleCnt="5" custScaleX="146418" custScaleY="66463">
        <dgm:presLayoutVars>
          <dgm:bulletEnabled val="1"/>
        </dgm:presLayoutVars>
      </dgm:prSet>
      <dgm:spPr/>
      <dgm:t>
        <a:bodyPr/>
        <a:lstStyle/>
        <a:p>
          <a:pPr rtl="1"/>
          <a:endParaRPr lang="ar-EG"/>
        </a:p>
      </dgm:t>
    </dgm:pt>
  </dgm:ptLst>
  <dgm:cxnLst>
    <dgm:cxn modelId="{96F445EF-8292-4D38-8114-EF20C35E71FF}" type="presOf" srcId="{367AF502-92DD-448F-8279-0BE1E099E03A}" destId="{F83ADF9F-FA1E-41EC-A114-CDDD94BA41F1}" srcOrd="0" destOrd="0" presId="urn:microsoft.com/office/officeart/2005/8/layout/process3"/>
    <dgm:cxn modelId="{452CD960-3EEF-4FAE-A6D6-83A8EF372075}" type="presOf" srcId="{2EFBB1D1-A64F-44D6-88E3-055545A8EE3E}" destId="{1C5960DB-4CDC-494C-B3B8-289542803DF0}" srcOrd="1" destOrd="0" presId="urn:microsoft.com/office/officeart/2005/8/layout/process3"/>
    <dgm:cxn modelId="{AFD78B80-F117-423D-A534-5ABB2C4DA4EC}" type="presOf" srcId="{96080787-103E-4B3F-BAB3-A3C2B214E7D2}" destId="{A9857E24-7F5A-4704-88B1-AE432D8D3E45}" srcOrd="0" destOrd="0" presId="urn:microsoft.com/office/officeart/2005/8/layout/process3"/>
    <dgm:cxn modelId="{12282D66-0CB9-440F-A0FA-CEED33E926E8}" type="presOf" srcId="{99FEFDEF-7DAE-4149-A204-BAE9C591512E}" destId="{C712474C-470C-4BE0-B5A1-E862120E0404}" srcOrd="0" destOrd="0" presId="urn:microsoft.com/office/officeart/2005/8/layout/process3"/>
    <dgm:cxn modelId="{4D65FE4E-0173-44E4-8A1F-5F781C2479FA}" srcId="{8FF706F8-28D2-4B3A-8290-5864BCCCB315}" destId="{D91662EB-81CA-4E0E-B9ED-C52C819012FF}" srcOrd="0" destOrd="0" parTransId="{135ACDC5-4B9A-48DD-A8BA-77C94C1FF05C}" sibTransId="{14390A4A-1F5B-49B4-843F-2AF741D6CAC7}"/>
    <dgm:cxn modelId="{BAE5E88C-7253-4CDC-B080-0272409B9E97}" type="presOf" srcId="{F1C0095B-A4EE-440C-83CD-4182B0F7EBC4}" destId="{BE10C209-7160-41CD-89F5-46C016E9DAE8}" srcOrd="1" destOrd="0" presId="urn:microsoft.com/office/officeart/2005/8/layout/process3"/>
    <dgm:cxn modelId="{2C194F14-D0C6-4281-AB1D-1B6D1BB49ACE}" srcId="{99FEFDEF-7DAE-4149-A204-BAE9C591512E}" destId="{494D86B3-A0EC-4E6D-912D-548543CE0BFE}" srcOrd="1" destOrd="0" parTransId="{35E58CB2-1F04-4B4B-8805-621C7C41A284}" sibTransId="{F1C0095B-A4EE-440C-83CD-4182B0F7EBC4}"/>
    <dgm:cxn modelId="{51A1D9C2-FD7A-4FF9-B161-AF0199F50D80}" srcId="{7D59192D-DA5B-401E-9FE8-924B47A30A43}" destId="{C519727E-572F-41A2-8884-E483A45B3B87}" srcOrd="0" destOrd="0" parTransId="{87CCC3EB-80C2-498D-AF9D-A7EBFAB550F5}" sibTransId="{2B1CD0FA-079B-4FE3-B94C-55C91BE3FF7F}"/>
    <dgm:cxn modelId="{5B6E5386-B4F7-4626-AF1A-66D0458CBC4B}" srcId="{99FEFDEF-7DAE-4149-A204-BAE9C591512E}" destId="{7D59192D-DA5B-401E-9FE8-924B47A30A43}" srcOrd="3" destOrd="0" parTransId="{069DF063-8EF5-4D4C-8E28-AC0A52DB07EE}" sibTransId="{2148C779-DAD2-475D-AD07-179FE78DA1B0}"/>
    <dgm:cxn modelId="{BC03F787-1033-4398-AFFA-4A95F357CA0B}" type="presOf" srcId="{2EFBB1D1-A64F-44D6-88E3-055545A8EE3E}" destId="{308B7AB8-3F97-46ED-9149-BAA5E82B6E64}" srcOrd="0" destOrd="0" presId="urn:microsoft.com/office/officeart/2005/8/layout/process3"/>
    <dgm:cxn modelId="{2683049F-BB4F-46E7-8CA9-4ABB698288C5}" type="presOf" srcId="{96080787-103E-4B3F-BAB3-A3C2B214E7D2}" destId="{E8B759DA-5162-4CDB-8BAB-35563FD08289}" srcOrd="1" destOrd="0" presId="urn:microsoft.com/office/officeart/2005/8/layout/process3"/>
    <dgm:cxn modelId="{7EE8D497-5E8B-499B-9D65-F44D9E8F3599}" type="presOf" srcId="{39E38546-A211-437F-8C96-0D326C9F1D6E}" destId="{816AEDB4-85B2-4D71-8A18-F90B6E4168FE}" srcOrd="1" destOrd="0" presId="urn:microsoft.com/office/officeart/2005/8/layout/process3"/>
    <dgm:cxn modelId="{90071A71-8A8B-44A4-B599-AA0667D094D8}" type="presOf" srcId="{C519727E-572F-41A2-8884-E483A45B3B87}" destId="{701FFE59-0EBE-4B2B-AA35-72878B60DA74}" srcOrd="0" destOrd="0" presId="urn:microsoft.com/office/officeart/2005/8/layout/process3"/>
    <dgm:cxn modelId="{038FA278-44B2-4BDA-9254-06370E0573F0}" type="presOf" srcId="{09E040B3-90A4-4F38-B056-1443F721A77A}" destId="{67D564CC-5A26-41A2-B613-7CC73C6DAC1A}" srcOrd="0" destOrd="0" presId="urn:microsoft.com/office/officeart/2005/8/layout/process3"/>
    <dgm:cxn modelId="{6DA3EE59-C1AD-4B00-9A65-FD9C25ECA102}" type="presOf" srcId="{7D59192D-DA5B-401E-9FE8-924B47A30A43}" destId="{68BD711A-38FE-4A46-A7B5-4DC2165AE9AB}" srcOrd="1" destOrd="0" presId="urn:microsoft.com/office/officeart/2005/8/layout/process3"/>
    <dgm:cxn modelId="{A9C68372-CC06-4827-80FD-CB09BAB622C9}" srcId="{99FEFDEF-7DAE-4149-A204-BAE9C591512E}" destId="{2EFBB1D1-A64F-44D6-88E3-055545A8EE3E}" srcOrd="0" destOrd="0" parTransId="{625EE072-4D24-48F7-AED7-EF283D898E88}" sibTransId="{4546B5FE-5B2D-4130-9B9A-C056D57BFD06}"/>
    <dgm:cxn modelId="{D15471BD-4070-4D8E-8BCB-D48989F14DFB}" type="presOf" srcId="{F1C0095B-A4EE-440C-83CD-4182B0F7EBC4}" destId="{9D2DE330-8D24-4770-BB8D-A14839412CC7}" srcOrd="0" destOrd="0" presId="urn:microsoft.com/office/officeart/2005/8/layout/process3"/>
    <dgm:cxn modelId="{3353ADF8-685C-4E28-A876-D5836314DD08}" type="presOf" srcId="{494D86B3-A0EC-4E6D-912D-548543CE0BFE}" destId="{35F95CCD-F9F8-4D49-B399-492E2B6BEA56}" srcOrd="0" destOrd="0" presId="urn:microsoft.com/office/officeart/2005/8/layout/process3"/>
    <dgm:cxn modelId="{AB47C026-3E1D-4D9B-A059-3B65138C72BA}" type="presOf" srcId="{494D86B3-A0EC-4E6D-912D-548543CE0BFE}" destId="{16D155A6-81F7-4F13-B8F2-57A76A4DAB82}" srcOrd="1" destOrd="0" presId="urn:microsoft.com/office/officeart/2005/8/layout/process3"/>
    <dgm:cxn modelId="{40D4FC75-3460-4F48-935D-420F34A93737}" type="presOf" srcId="{D2EE16CB-CA4D-42F6-9286-562A84C7CAA1}" destId="{6CA53E09-ACD6-40E5-ABB1-6D07CB41A8C7}" srcOrd="0" destOrd="0" presId="urn:microsoft.com/office/officeart/2005/8/layout/process3"/>
    <dgm:cxn modelId="{8421B6DC-E2F7-4343-A778-6430C848BB4B}" type="presOf" srcId="{2148C779-DAD2-475D-AD07-179FE78DA1B0}" destId="{B8DE336F-1D0D-4297-BD40-B58F94AE0EBE}" srcOrd="0" destOrd="0" presId="urn:microsoft.com/office/officeart/2005/8/layout/process3"/>
    <dgm:cxn modelId="{0D2D7CD3-18D4-44A7-867B-A07F03CD7088}" type="presOf" srcId="{2148C779-DAD2-475D-AD07-179FE78DA1B0}" destId="{53F8410C-954A-4A87-A6B6-ECA876DDB36A}" srcOrd="1" destOrd="0" presId="urn:microsoft.com/office/officeart/2005/8/layout/process3"/>
    <dgm:cxn modelId="{727BB14C-4EA3-4078-9C6E-11A18A7D0121}" srcId="{99FEFDEF-7DAE-4149-A204-BAE9C591512E}" destId="{39E38546-A211-437F-8C96-0D326C9F1D6E}" srcOrd="4" destOrd="0" parTransId="{3B519213-BED6-4AB8-80D3-65ADB8E3B659}" sibTransId="{C2AA5769-7B8B-47F6-A2D6-8F51B9475ABE}"/>
    <dgm:cxn modelId="{509AC0AF-B920-40AD-981A-F35050E381A2}" type="presOf" srcId="{39E38546-A211-437F-8C96-0D326C9F1D6E}" destId="{16695A58-4EDB-4F25-BBB5-E09409F5FC1D}" srcOrd="0" destOrd="0" presId="urn:microsoft.com/office/officeart/2005/8/layout/process3"/>
    <dgm:cxn modelId="{33005406-68DE-4191-B997-08EE0505A141}" type="presOf" srcId="{8FF706F8-28D2-4B3A-8290-5864BCCCB315}" destId="{2CB7C4E6-A589-49EB-8EB1-3496F66FB394}" srcOrd="0" destOrd="0" presId="urn:microsoft.com/office/officeart/2005/8/layout/process3"/>
    <dgm:cxn modelId="{32FE77D4-DEF5-49E6-8BE4-3A8F28D1A1CA}" srcId="{494D86B3-A0EC-4E6D-912D-548543CE0BFE}" destId="{367AF502-92DD-448F-8279-0BE1E099E03A}" srcOrd="0" destOrd="0" parTransId="{DBD04033-A506-4D7D-8ECF-562CD6DC46D0}" sibTransId="{435C3A52-EB4B-4511-87C5-3766473F32B8}"/>
    <dgm:cxn modelId="{959D0869-1992-45C5-BE2F-03133DA48E93}" srcId="{2EFBB1D1-A64F-44D6-88E3-055545A8EE3E}" destId="{D2EE16CB-CA4D-42F6-9286-562A84C7CAA1}" srcOrd="0" destOrd="0" parTransId="{CBCE81F1-756D-4711-9207-E8A8A63BB2F3}" sibTransId="{62F187CC-1529-460A-9672-F3FC5E1A3A27}"/>
    <dgm:cxn modelId="{41EAC448-F4A1-4B03-B6D7-1697F1B9FADE}" type="presOf" srcId="{D91662EB-81CA-4E0E-B9ED-C52C819012FF}" destId="{C2C750F4-1F37-4826-9C09-7C0720A3CFC5}" srcOrd="0" destOrd="0" presId="urn:microsoft.com/office/officeart/2005/8/layout/process3"/>
    <dgm:cxn modelId="{D77DD7BA-ED02-4BBC-B948-4F5F5D38008E}" type="presOf" srcId="{4546B5FE-5B2D-4130-9B9A-C056D57BFD06}" destId="{5B57069A-EA14-44E5-B709-31D38813E97D}" srcOrd="0" destOrd="0" presId="urn:microsoft.com/office/officeart/2005/8/layout/process3"/>
    <dgm:cxn modelId="{E676E672-A69E-4C46-BE4A-2F57C0809853}" srcId="{99FEFDEF-7DAE-4149-A204-BAE9C591512E}" destId="{8FF706F8-28D2-4B3A-8290-5864BCCCB315}" srcOrd="2" destOrd="0" parTransId="{FDD50327-BD81-4DA1-9794-D06AACF43CB4}" sibTransId="{96080787-103E-4B3F-BAB3-A3C2B214E7D2}"/>
    <dgm:cxn modelId="{F8E33956-054E-4C26-9B4D-B4DBDBCD0E78}" type="presOf" srcId="{4546B5FE-5B2D-4130-9B9A-C056D57BFD06}" destId="{8C2813A1-ABBC-45EB-AB06-240D98FE6F29}" srcOrd="1" destOrd="0" presId="urn:microsoft.com/office/officeart/2005/8/layout/process3"/>
    <dgm:cxn modelId="{4DB73EC6-7477-4488-8364-4013CAE2C960}" type="presOf" srcId="{8FF706F8-28D2-4B3A-8290-5864BCCCB315}" destId="{58165DA9-3A7F-4210-9E9E-78253C1D91E7}" srcOrd="1" destOrd="0" presId="urn:microsoft.com/office/officeart/2005/8/layout/process3"/>
    <dgm:cxn modelId="{5489C485-49AD-463D-ACF8-0306E38DAB42}" type="presOf" srcId="{7D59192D-DA5B-401E-9FE8-924B47A30A43}" destId="{B64391B0-5C19-4472-9F85-AE1BE389B06C}" srcOrd="0" destOrd="0" presId="urn:microsoft.com/office/officeart/2005/8/layout/process3"/>
    <dgm:cxn modelId="{7F32F95E-194E-4151-9826-410FF2F1B3B6}" srcId="{39E38546-A211-437F-8C96-0D326C9F1D6E}" destId="{09E040B3-90A4-4F38-B056-1443F721A77A}" srcOrd="0" destOrd="0" parTransId="{679EEE0F-5980-45EE-8B73-D5D58561D169}" sibTransId="{FE466C88-AB36-4548-9A99-293FC4D7EEE7}"/>
    <dgm:cxn modelId="{59B20AE4-F30C-4FAC-AD42-E24878AF4DBF}" type="presParOf" srcId="{C712474C-470C-4BE0-B5A1-E862120E0404}" destId="{0F9021F9-8C6B-43C7-860A-E2FD0A9B3BFC}" srcOrd="0" destOrd="0" presId="urn:microsoft.com/office/officeart/2005/8/layout/process3"/>
    <dgm:cxn modelId="{8D705496-B293-42E1-9CA9-53CAC2C3DEA8}" type="presParOf" srcId="{0F9021F9-8C6B-43C7-860A-E2FD0A9B3BFC}" destId="{308B7AB8-3F97-46ED-9149-BAA5E82B6E64}" srcOrd="0" destOrd="0" presId="urn:microsoft.com/office/officeart/2005/8/layout/process3"/>
    <dgm:cxn modelId="{893359BA-46DC-455F-8032-893F88C9E71B}" type="presParOf" srcId="{0F9021F9-8C6B-43C7-860A-E2FD0A9B3BFC}" destId="{1C5960DB-4CDC-494C-B3B8-289542803DF0}" srcOrd="1" destOrd="0" presId="urn:microsoft.com/office/officeart/2005/8/layout/process3"/>
    <dgm:cxn modelId="{521107EC-1F3F-495C-81B1-76A07AE661E9}" type="presParOf" srcId="{0F9021F9-8C6B-43C7-860A-E2FD0A9B3BFC}" destId="{6CA53E09-ACD6-40E5-ABB1-6D07CB41A8C7}" srcOrd="2" destOrd="0" presId="urn:microsoft.com/office/officeart/2005/8/layout/process3"/>
    <dgm:cxn modelId="{BCD4C75A-3930-4443-A91A-3FC900386591}" type="presParOf" srcId="{C712474C-470C-4BE0-B5A1-E862120E0404}" destId="{5B57069A-EA14-44E5-B709-31D38813E97D}" srcOrd="1" destOrd="0" presId="urn:microsoft.com/office/officeart/2005/8/layout/process3"/>
    <dgm:cxn modelId="{E57B1A9D-471D-42B8-8B4B-7262741B0448}" type="presParOf" srcId="{5B57069A-EA14-44E5-B709-31D38813E97D}" destId="{8C2813A1-ABBC-45EB-AB06-240D98FE6F29}" srcOrd="0" destOrd="0" presId="urn:microsoft.com/office/officeart/2005/8/layout/process3"/>
    <dgm:cxn modelId="{43E08399-6867-4F97-94A7-B9EB78FD2C79}" type="presParOf" srcId="{C712474C-470C-4BE0-B5A1-E862120E0404}" destId="{E3C3C3E1-86EB-4659-804A-4C8717B716F1}" srcOrd="2" destOrd="0" presId="urn:microsoft.com/office/officeart/2005/8/layout/process3"/>
    <dgm:cxn modelId="{E128E084-D5C9-4719-B5A2-E0C65C9AE975}" type="presParOf" srcId="{E3C3C3E1-86EB-4659-804A-4C8717B716F1}" destId="{35F95CCD-F9F8-4D49-B399-492E2B6BEA56}" srcOrd="0" destOrd="0" presId="urn:microsoft.com/office/officeart/2005/8/layout/process3"/>
    <dgm:cxn modelId="{2EA73447-6F7A-472A-85CB-1BDC574ACAF7}" type="presParOf" srcId="{E3C3C3E1-86EB-4659-804A-4C8717B716F1}" destId="{16D155A6-81F7-4F13-B8F2-57A76A4DAB82}" srcOrd="1" destOrd="0" presId="urn:microsoft.com/office/officeart/2005/8/layout/process3"/>
    <dgm:cxn modelId="{B0DAF434-2168-42FA-B0B2-A31EA405A1A1}" type="presParOf" srcId="{E3C3C3E1-86EB-4659-804A-4C8717B716F1}" destId="{F83ADF9F-FA1E-41EC-A114-CDDD94BA41F1}" srcOrd="2" destOrd="0" presId="urn:microsoft.com/office/officeart/2005/8/layout/process3"/>
    <dgm:cxn modelId="{14A8E629-23E3-4E9A-8BC0-87BA85BD62D9}" type="presParOf" srcId="{C712474C-470C-4BE0-B5A1-E862120E0404}" destId="{9D2DE330-8D24-4770-BB8D-A14839412CC7}" srcOrd="3" destOrd="0" presId="urn:microsoft.com/office/officeart/2005/8/layout/process3"/>
    <dgm:cxn modelId="{1CE5F3AC-679D-4023-889C-B3577C9B30DA}" type="presParOf" srcId="{9D2DE330-8D24-4770-BB8D-A14839412CC7}" destId="{BE10C209-7160-41CD-89F5-46C016E9DAE8}" srcOrd="0" destOrd="0" presId="urn:microsoft.com/office/officeart/2005/8/layout/process3"/>
    <dgm:cxn modelId="{712C414A-82C5-4472-B854-C7579A250A91}" type="presParOf" srcId="{C712474C-470C-4BE0-B5A1-E862120E0404}" destId="{A0979D41-0257-4C01-B343-5C6B65A74FE9}" srcOrd="4" destOrd="0" presId="urn:microsoft.com/office/officeart/2005/8/layout/process3"/>
    <dgm:cxn modelId="{E2B3EB6A-7A1A-464F-AE8E-D8899023E57C}" type="presParOf" srcId="{A0979D41-0257-4C01-B343-5C6B65A74FE9}" destId="{2CB7C4E6-A589-49EB-8EB1-3496F66FB394}" srcOrd="0" destOrd="0" presId="urn:microsoft.com/office/officeart/2005/8/layout/process3"/>
    <dgm:cxn modelId="{766E09F8-32F1-4BC2-9635-BF9674935188}" type="presParOf" srcId="{A0979D41-0257-4C01-B343-5C6B65A74FE9}" destId="{58165DA9-3A7F-4210-9E9E-78253C1D91E7}" srcOrd="1" destOrd="0" presId="urn:microsoft.com/office/officeart/2005/8/layout/process3"/>
    <dgm:cxn modelId="{361471FC-CAAA-45F8-BA4B-38ABD0076B2F}" type="presParOf" srcId="{A0979D41-0257-4C01-B343-5C6B65A74FE9}" destId="{C2C750F4-1F37-4826-9C09-7C0720A3CFC5}" srcOrd="2" destOrd="0" presId="urn:microsoft.com/office/officeart/2005/8/layout/process3"/>
    <dgm:cxn modelId="{2BFD5805-BC36-47DE-B1F7-A32449F2E5EA}" type="presParOf" srcId="{C712474C-470C-4BE0-B5A1-E862120E0404}" destId="{A9857E24-7F5A-4704-88B1-AE432D8D3E45}" srcOrd="5" destOrd="0" presId="urn:microsoft.com/office/officeart/2005/8/layout/process3"/>
    <dgm:cxn modelId="{1D85E4C2-0A06-416B-AE25-7F6D737372FC}" type="presParOf" srcId="{A9857E24-7F5A-4704-88B1-AE432D8D3E45}" destId="{E8B759DA-5162-4CDB-8BAB-35563FD08289}" srcOrd="0" destOrd="0" presId="urn:microsoft.com/office/officeart/2005/8/layout/process3"/>
    <dgm:cxn modelId="{083BEC79-FDC2-4638-9C59-98E5EEF22669}" type="presParOf" srcId="{C712474C-470C-4BE0-B5A1-E862120E0404}" destId="{1A4B5EFB-F6BB-4640-ADC1-ECC1B81963B1}" srcOrd="6" destOrd="0" presId="urn:microsoft.com/office/officeart/2005/8/layout/process3"/>
    <dgm:cxn modelId="{51055B14-E479-4C13-875F-4055CD63BE1A}" type="presParOf" srcId="{1A4B5EFB-F6BB-4640-ADC1-ECC1B81963B1}" destId="{B64391B0-5C19-4472-9F85-AE1BE389B06C}" srcOrd="0" destOrd="0" presId="urn:microsoft.com/office/officeart/2005/8/layout/process3"/>
    <dgm:cxn modelId="{B44D6A88-ACF8-4BEE-B3ED-D9A9299E883C}" type="presParOf" srcId="{1A4B5EFB-F6BB-4640-ADC1-ECC1B81963B1}" destId="{68BD711A-38FE-4A46-A7B5-4DC2165AE9AB}" srcOrd="1" destOrd="0" presId="urn:microsoft.com/office/officeart/2005/8/layout/process3"/>
    <dgm:cxn modelId="{65EB41CC-0C0F-4E9C-8E97-E81312EE45E1}" type="presParOf" srcId="{1A4B5EFB-F6BB-4640-ADC1-ECC1B81963B1}" destId="{701FFE59-0EBE-4B2B-AA35-72878B60DA74}" srcOrd="2" destOrd="0" presId="urn:microsoft.com/office/officeart/2005/8/layout/process3"/>
    <dgm:cxn modelId="{EFC19E15-7691-49A8-AB16-D2EAB7A16E99}" type="presParOf" srcId="{C712474C-470C-4BE0-B5A1-E862120E0404}" destId="{B8DE336F-1D0D-4297-BD40-B58F94AE0EBE}" srcOrd="7" destOrd="0" presId="urn:microsoft.com/office/officeart/2005/8/layout/process3"/>
    <dgm:cxn modelId="{6748EADB-2D2A-4366-B2E8-4AA99FE90E48}" type="presParOf" srcId="{B8DE336F-1D0D-4297-BD40-B58F94AE0EBE}" destId="{53F8410C-954A-4A87-A6B6-ECA876DDB36A}" srcOrd="0" destOrd="0" presId="urn:microsoft.com/office/officeart/2005/8/layout/process3"/>
    <dgm:cxn modelId="{646A47C0-1D97-43D4-AEDA-78578366FE7C}" type="presParOf" srcId="{C712474C-470C-4BE0-B5A1-E862120E0404}" destId="{4BD39B94-40E6-43A9-B60B-A251896373A9}" srcOrd="8" destOrd="0" presId="urn:microsoft.com/office/officeart/2005/8/layout/process3"/>
    <dgm:cxn modelId="{75529DB5-F949-4863-9D8C-26CC0A0A882F}" type="presParOf" srcId="{4BD39B94-40E6-43A9-B60B-A251896373A9}" destId="{16695A58-4EDB-4F25-BBB5-E09409F5FC1D}" srcOrd="0" destOrd="0" presId="urn:microsoft.com/office/officeart/2005/8/layout/process3"/>
    <dgm:cxn modelId="{7052F1FD-544E-40B6-A580-FF6F9BD42559}" type="presParOf" srcId="{4BD39B94-40E6-43A9-B60B-A251896373A9}" destId="{816AEDB4-85B2-4D71-8A18-F90B6E4168FE}" srcOrd="1" destOrd="0" presId="urn:microsoft.com/office/officeart/2005/8/layout/process3"/>
    <dgm:cxn modelId="{62C2F860-D23E-415F-987D-1632BA53EC3C}" type="presParOf" srcId="{4BD39B94-40E6-43A9-B60B-A251896373A9}" destId="{67D564CC-5A26-41A2-B613-7CC73C6DAC1A}"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8365FD-A960-41FC-858F-6AB39A0F20BD}" type="doc">
      <dgm:prSet loTypeId="urn:microsoft.com/office/officeart/2005/8/layout/StepDownProcess" loCatId="process" qsTypeId="urn:microsoft.com/office/officeart/2005/8/quickstyle/simple4" qsCatId="simple" csTypeId="urn:microsoft.com/office/officeart/2005/8/colors/accent2_1" csCatId="accent2" phldr="1"/>
      <dgm:spPr/>
      <dgm:t>
        <a:bodyPr/>
        <a:lstStyle/>
        <a:p>
          <a:pPr rtl="1"/>
          <a:endParaRPr lang="ar-EG"/>
        </a:p>
      </dgm:t>
    </dgm:pt>
    <dgm:pt modelId="{9BB55CC5-5901-4106-8339-20BBBADBA0DC}">
      <dgm:prSet custT="1"/>
      <dgm:spPr/>
      <dgm:t>
        <a:bodyPr/>
        <a:lstStyle/>
        <a:p>
          <a:pPr rtl="1"/>
          <a:r>
            <a:rPr lang="ar-EG" sz="2800" b="1" dirty="0" smtClean="0">
              <a:latin typeface="Times New Roman" pitchFamily="18" charset="0"/>
              <a:cs typeface="Times New Roman" pitchFamily="18" charset="0"/>
            </a:rPr>
            <a:t>سنوي</a:t>
          </a:r>
          <a:endParaRPr lang="ar-EG" sz="2800" dirty="0">
            <a:latin typeface="Times New Roman" pitchFamily="18" charset="0"/>
            <a:cs typeface="Times New Roman" pitchFamily="18" charset="0"/>
          </a:endParaRPr>
        </a:p>
      </dgm:t>
    </dgm:pt>
    <dgm:pt modelId="{9697F0C9-9361-4C7D-8762-A29AC5B18D6D}" type="parTrans" cxnId="{FFAD1B2C-8854-45CC-9FBC-66F379FA7938}">
      <dgm:prSet/>
      <dgm:spPr/>
      <dgm:t>
        <a:bodyPr/>
        <a:lstStyle/>
        <a:p>
          <a:pPr rtl="1"/>
          <a:endParaRPr lang="ar-EG"/>
        </a:p>
      </dgm:t>
    </dgm:pt>
    <dgm:pt modelId="{87F40519-CC17-496B-95FF-C5A6016F9D6A}" type="sibTrans" cxnId="{FFAD1B2C-8854-45CC-9FBC-66F379FA7938}">
      <dgm:prSet/>
      <dgm:spPr/>
      <dgm:t>
        <a:bodyPr/>
        <a:lstStyle/>
        <a:p>
          <a:pPr rtl="1"/>
          <a:endParaRPr lang="ar-EG"/>
        </a:p>
      </dgm:t>
    </dgm:pt>
    <dgm:pt modelId="{33AFE57B-5BF2-41A1-AEBE-4763EC0A79AB}">
      <dgm:prSet custT="1"/>
      <dgm:spPr/>
      <dgm:t>
        <a:bodyPr/>
        <a:lstStyle/>
        <a:p>
          <a:pPr rtl="1"/>
          <a:r>
            <a:rPr lang="ar-EG" sz="2800" b="1" dirty="0" smtClean="0">
              <a:latin typeface="Times New Roman" pitchFamily="18" charset="0"/>
              <a:cs typeface="Times New Roman" pitchFamily="18" charset="0"/>
            </a:rPr>
            <a:t>شهري</a:t>
          </a:r>
          <a:endParaRPr lang="ar-EG" sz="2800" dirty="0">
            <a:latin typeface="Times New Roman" pitchFamily="18" charset="0"/>
            <a:cs typeface="Times New Roman" pitchFamily="18" charset="0"/>
          </a:endParaRPr>
        </a:p>
      </dgm:t>
    </dgm:pt>
    <dgm:pt modelId="{B65045E5-CCE9-432A-B3DD-A869AED9CECF}" type="parTrans" cxnId="{075F9D6B-CB99-4200-89B4-A6D18B575DB5}">
      <dgm:prSet/>
      <dgm:spPr/>
      <dgm:t>
        <a:bodyPr/>
        <a:lstStyle/>
        <a:p>
          <a:pPr rtl="1"/>
          <a:endParaRPr lang="ar-EG"/>
        </a:p>
      </dgm:t>
    </dgm:pt>
    <dgm:pt modelId="{CBC813A5-A7E5-4FD4-A645-6AE069B6511A}" type="sibTrans" cxnId="{075F9D6B-CB99-4200-89B4-A6D18B575DB5}">
      <dgm:prSet/>
      <dgm:spPr/>
      <dgm:t>
        <a:bodyPr/>
        <a:lstStyle/>
        <a:p>
          <a:pPr rtl="1"/>
          <a:endParaRPr lang="ar-EG"/>
        </a:p>
      </dgm:t>
    </dgm:pt>
    <dgm:pt modelId="{703AD10F-F5E4-406D-ACF3-EC7029736DD7}">
      <dgm:prSet phldrT="[Text]" custT="1"/>
      <dgm:spPr/>
      <dgm:t>
        <a:bodyPr/>
        <a:lstStyle/>
        <a:p>
          <a:pPr rtl="1"/>
          <a:r>
            <a:rPr lang="ar-EG" sz="2800" b="1" dirty="0" smtClean="0">
              <a:latin typeface="Times New Roman" pitchFamily="18" charset="0"/>
              <a:cs typeface="Times New Roman" pitchFamily="18" charset="0"/>
            </a:rPr>
            <a:t>التنظيم الاسبوعي</a:t>
          </a:r>
          <a:endParaRPr lang="ar-EG" sz="2800" dirty="0">
            <a:latin typeface="Times New Roman" pitchFamily="18" charset="0"/>
            <a:cs typeface="Times New Roman" pitchFamily="18" charset="0"/>
          </a:endParaRPr>
        </a:p>
      </dgm:t>
    </dgm:pt>
    <dgm:pt modelId="{349E697B-DFE7-4932-8CD8-E5490B2C055D}" type="parTrans" cxnId="{B227DACC-8A6A-4EB0-A803-A87986BD105A}">
      <dgm:prSet/>
      <dgm:spPr/>
      <dgm:t>
        <a:bodyPr/>
        <a:lstStyle/>
        <a:p>
          <a:pPr rtl="1"/>
          <a:endParaRPr lang="ar-EG"/>
        </a:p>
      </dgm:t>
    </dgm:pt>
    <dgm:pt modelId="{14A0CDE3-353B-4177-932D-98EDB4ACDA30}" type="sibTrans" cxnId="{B227DACC-8A6A-4EB0-A803-A87986BD105A}">
      <dgm:prSet/>
      <dgm:spPr/>
      <dgm:t>
        <a:bodyPr/>
        <a:lstStyle/>
        <a:p>
          <a:pPr rtl="1"/>
          <a:endParaRPr lang="ar-EG"/>
        </a:p>
      </dgm:t>
    </dgm:pt>
    <dgm:pt modelId="{37FA4F18-FCF3-4DC2-8A4D-252C4A46503F}">
      <dgm:prSet phldrT="[Text]" custT="1"/>
      <dgm:spPr/>
      <dgm:t>
        <a:bodyPr/>
        <a:lstStyle/>
        <a:p>
          <a:pPr rtl="1"/>
          <a:r>
            <a:rPr lang="ar-EG" sz="2800" b="1" dirty="0" smtClean="0">
              <a:latin typeface="Times New Roman" pitchFamily="18" charset="0"/>
              <a:cs typeface="Times New Roman" pitchFamily="18" charset="0"/>
            </a:rPr>
            <a:t>التنظيم اليومي</a:t>
          </a:r>
          <a:endParaRPr lang="ar-EG" sz="2800" dirty="0">
            <a:latin typeface="Times New Roman" pitchFamily="18" charset="0"/>
            <a:cs typeface="Times New Roman" pitchFamily="18" charset="0"/>
          </a:endParaRPr>
        </a:p>
      </dgm:t>
    </dgm:pt>
    <dgm:pt modelId="{1B200C2D-2A69-45BA-8626-D7C675342462}" type="parTrans" cxnId="{442F5DFB-5454-456D-ACAC-623A2577F4BE}">
      <dgm:prSet/>
      <dgm:spPr/>
      <dgm:t>
        <a:bodyPr/>
        <a:lstStyle/>
        <a:p>
          <a:pPr rtl="1"/>
          <a:endParaRPr lang="ar-EG"/>
        </a:p>
      </dgm:t>
    </dgm:pt>
    <dgm:pt modelId="{EFB78542-4494-4B2F-8423-DA297B95C965}" type="sibTrans" cxnId="{442F5DFB-5454-456D-ACAC-623A2577F4BE}">
      <dgm:prSet/>
      <dgm:spPr/>
      <dgm:t>
        <a:bodyPr/>
        <a:lstStyle/>
        <a:p>
          <a:pPr rtl="1"/>
          <a:endParaRPr lang="ar-EG"/>
        </a:p>
      </dgm:t>
    </dgm:pt>
    <dgm:pt modelId="{5577741B-105E-40B2-A6BE-D7CF32FE2833}" type="pres">
      <dgm:prSet presAssocID="{218365FD-A960-41FC-858F-6AB39A0F20BD}" presName="rootnode" presStyleCnt="0">
        <dgm:presLayoutVars>
          <dgm:chMax/>
          <dgm:chPref/>
          <dgm:dir/>
          <dgm:animLvl val="lvl"/>
        </dgm:presLayoutVars>
      </dgm:prSet>
      <dgm:spPr/>
      <dgm:t>
        <a:bodyPr/>
        <a:lstStyle/>
        <a:p>
          <a:pPr rtl="1"/>
          <a:endParaRPr lang="ar-EG"/>
        </a:p>
      </dgm:t>
    </dgm:pt>
    <dgm:pt modelId="{587C8FD2-DD7A-4DC1-9B1E-E00B3BB7EC4C}" type="pres">
      <dgm:prSet presAssocID="{9BB55CC5-5901-4106-8339-20BBBADBA0DC}" presName="composite" presStyleCnt="0"/>
      <dgm:spPr/>
    </dgm:pt>
    <dgm:pt modelId="{6BCBEB1E-9011-4CCB-A7C7-1EEDF717F618}" type="pres">
      <dgm:prSet presAssocID="{9BB55CC5-5901-4106-8339-20BBBADBA0DC}" presName="bentUpArrow1" presStyleLbl="alignImgPlace1" presStyleIdx="0" presStyleCnt="3"/>
      <dgm:spPr/>
    </dgm:pt>
    <dgm:pt modelId="{A559F7E6-4081-418A-ABEB-003802A2EC85}" type="pres">
      <dgm:prSet presAssocID="{9BB55CC5-5901-4106-8339-20BBBADBA0DC}" presName="ParentText" presStyleLbl="node1" presStyleIdx="0" presStyleCnt="4">
        <dgm:presLayoutVars>
          <dgm:chMax val="1"/>
          <dgm:chPref val="1"/>
          <dgm:bulletEnabled val="1"/>
        </dgm:presLayoutVars>
      </dgm:prSet>
      <dgm:spPr/>
      <dgm:t>
        <a:bodyPr/>
        <a:lstStyle/>
        <a:p>
          <a:pPr rtl="1"/>
          <a:endParaRPr lang="ar-EG"/>
        </a:p>
      </dgm:t>
    </dgm:pt>
    <dgm:pt modelId="{A464D02D-D445-42B0-B88C-ABBDA6650D0D}" type="pres">
      <dgm:prSet presAssocID="{9BB55CC5-5901-4106-8339-20BBBADBA0DC}" presName="ChildText" presStyleLbl="revTx" presStyleIdx="0" presStyleCnt="3">
        <dgm:presLayoutVars>
          <dgm:chMax val="0"/>
          <dgm:chPref val="0"/>
          <dgm:bulletEnabled val="1"/>
        </dgm:presLayoutVars>
      </dgm:prSet>
      <dgm:spPr/>
      <dgm:t>
        <a:bodyPr/>
        <a:lstStyle/>
        <a:p>
          <a:pPr rtl="1"/>
          <a:endParaRPr lang="ar-EG"/>
        </a:p>
      </dgm:t>
    </dgm:pt>
    <dgm:pt modelId="{BE65706C-024D-49CE-AF4B-4B9672DFCE88}" type="pres">
      <dgm:prSet presAssocID="{87F40519-CC17-496B-95FF-C5A6016F9D6A}" presName="sibTrans" presStyleCnt="0"/>
      <dgm:spPr/>
    </dgm:pt>
    <dgm:pt modelId="{E5D6F479-B76A-4551-82AE-226D69532617}" type="pres">
      <dgm:prSet presAssocID="{33AFE57B-5BF2-41A1-AEBE-4763EC0A79AB}" presName="composite" presStyleCnt="0"/>
      <dgm:spPr/>
    </dgm:pt>
    <dgm:pt modelId="{D3374F25-04E3-4065-94AA-B78753AF433A}" type="pres">
      <dgm:prSet presAssocID="{33AFE57B-5BF2-41A1-AEBE-4763EC0A79AB}" presName="bentUpArrow1" presStyleLbl="alignImgPlace1" presStyleIdx="1" presStyleCnt="3"/>
      <dgm:spPr/>
    </dgm:pt>
    <dgm:pt modelId="{47D95815-0823-415B-B183-16D0C0BA659F}" type="pres">
      <dgm:prSet presAssocID="{33AFE57B-5BF2-41A1-AEBE-4763EC0A79AB}" presName="ParentText" presStyleLbl="node1" presStyleIdx="1" presStyleCnt="4">
        <dgm:presLayoutVars>
          <dgm:chMax val="1"/>
          <dgm:chPref val="1"/>
          <dgm:bulletEnabled val="1"/>
        </dgm:presLayoutVars>
      </dgm:prSet>
      <dgm:spPr/>
      <dgm:t>
        <a:bodyPr/>
        <a:lstStyle/>
        <a:p>
          <a:pPr rtl="1"/>
          <a:endParaRPr lang="ar-EG"/>
        </a:p>
      </dgm:t>
    </dgm:pt>
    <dgm:pt modelId="{6D7ACF43-76B7-4040-8F9A-E0B72EAE9062}" type="pres">
      <dgm:prSet presAssocID="{33AFE57B-5BF2-41A1-AEBE-4763EC0A79AB}" presName="ChildText" presStyleLbl="revTx" presStyleIdx="1" presStyleCnt="3">
        <dgm:presLayoutVars>
          <dgm:chMax val="0"/>
          <dgm:chPref val="0"/>
          <dgm:bulletEnabled val="1"/>
        </dgm:presLayoutVars>
      </dgm:prSet>
      <dgm:spPr/>
    </dgm:pt>
    <dgm:pt modelId="{1418DDE4-0662-494E-A8AF-CF0F3AB4CA37}" type="pres">
      <dgm:prSet presAssocID="{CBC813A5-A7E5-4FD4-A645-6AE069B6511A}" presName="sibTrans" presStyleCnt="0"/>
      <dgm:spPr/>
    </dgm:pt>
    <dgm:pt modelId="{2B32435E-3F3B-4BE4-84F3-CCDC3C11C73B}" type="pres">
      <dgm:prSet presAssocID="{703AD10F-F5E4-406D-ACF3-EC7029736DD7}" presName="composite" presStyleCnt="0"/>
      <dgm:spPr/>
    </dgm:pt>
    <dgm:pt modelId="{FD85371C-0A68-45FA-87B9-455D92E5A20E}" type="pres">
      <dgm:prSet presAssocID="{703AD10F-F5E4-406D-ACF3-EC7029736DD7}" presName="bentUpArrow1" presStyleLbl="alignImgPlace1" presStyleIdx="2" presStyleCnt="3"/>
      <dgm:spPr/>
    </dgm:pt>
    <dgm:pt modelId="{5FB246F6-9674-4B97-8F77-75E8608111BD}" type="pres">
      <dgm:prSet presAssocID="{703AD10F-F5E4-406D-ACF3-EC7029736DD7}" presName="ParentText" presStyleLbl="node1" presStyleIdx="2" presStyleCnt="4">
        <dgm:presLayoutVars>
          <dgm:chMax val="1"/>
          <dgm:chPref val="1"/>
          <dgm:bulletEnabled val="1"/>
        </dgm:presLayoutVars>
      </dgm:prSet>
      <dgm:spPr/>
      <dgm:t>
        <a:bodyPr/>
        <a:lstStyle/>
        <a:p>
          <a:pPr rtl="1"/>
          <a:endParaRPr lang="ar-EG"/>
        </a:p>
      </dgm:t>
    </dgm:pt>
    <dgm:pt modelId="{2FC4500D-D5FE-4DE3-832B-33D87FD5E0D6}" type="pres">
      <dgm:prSet presAssocID="{703AD10F-F5E4-406D-ACF3-EC7029736DD7}" presName="ChildText" presStyleLbl="revTx" presStyleIdx="2" presStyleCnt="3">
        <dgm:presLayoutVars>
          <dgm:chMax val="0"/>
          <dgm:chPref val="0"/>
          <dgm:bulletEnabled val="1"/>
        </dgm:presLayoutVars>
      </dgm:prSet>
      <dgm:spPr/>
      <dgm:t>
        <a:bodyPr/>
        <a:lstStyle/>
        <a:p>
          <a:pPr rtl="1"/>
          <a:endParaRPr lang="ar-EG"/>
        </a:p>
      </dgm:t>
    </dgm:pt>
    <dgm:pt modelId="{6C656B92-1782-404F-ADF1-81001C37B36C}" type="pres">
      <dgm:prSet presAssocID="{14A0CDE3-353B-4177-932D-98EDB4ACDA30}" presName="sibTrans" presStyleCnt="0"/>
      <dgm:spPr/>
    </dgm:pt>
    <dgm:pt modelId="{D1E9BA24-1342-413D-87EB-1C025A22467E}" type="pres">
      <dgm:prSet presAssocID="{37FA4F18-FCF3-4DC2-8A4D-252C4A46503F}" presName="composite" presStyleCnt="0"/>
      <dgm:spPr/>
    </dgm:pt>
    <dgm:pt modelId="{19EE8E15-ABD7-4FFC-B465-38BE51730AF5}" type="pres">
      <dgm:prSet presAssocID="{37FA4F18-FCF3-4DC2-8A4D-252C4A46503F}" presName="ParentText" presStyleLbl="node1" presStyleIdx="3" presStyleCnt="4">
        <dgm:presLayoutVars>
          <dgm:chMax val="1"/>
          <dgm:chPref val="1"/>
          <dgm:bulletEnabled val="1"/>
        </dgm:presLayoutVars>
      </dgm:prSet>
      <dgm:spPr/>
      <dgm:t>
        <a:bodyPr/>
        <a:lstStyle/>
        <a:p>
          <a:pPr rtl="1"/>
          <a:endParaRPr lang="ar-EG"/>
        </a:p>
      </dgm:t>
    </dgm:pt>
  </dgm:ptLst>
  <dgm:cxnLst>
    <dgm:cxn modelId="{B227DACC-8A6A-4EB0-A803-A87986BD105A}" srcId="{218365FD-A960-41FC-858F-6AB39A0F20BD}" destId="{703AD10F-F5E4-406D-ACF3-EC7029736DD7}" srcOrd="2" destOrd="0" parTransId="{349E697B-DFE7-4932-8CD8-E5490B2C055D}" sibTransId="{14A0CDE3-353B-4177-932D-98EDB4ACDA30}"/>
    <dgm:cxn modelId="{C6945534-4456-46FD-92B4-2446BB4915EF}" type="presOf" srcId="{33AFE57B-5BF2-41A1-AEBE-4763EC0A79AB}" destId="{47D95815-0823-415B-B183-16D0C0BA659F}" srcOrd="0" destOrd="0" presId="urn:microsoft.com/office/officeart/2005/8/layout/StepDownProcess"/>
    <dgm:cxn modelId="{442F5DFB-5454-456D-ACAC-623A2577F4BE}" srcId="{218365FD-A960-41FC-858F-6AB39A0F20BD}" destId="{37FA4F18-FCF3-4DC2-8A4D-252C4A46503F}" srcOrd="3" destOrd="0" parTransId="{1B200C2D-2A69-45BA-8626-D7C675342462}" sibTransId="{EFB78542-4494-4B2F-8423-DA297B95C965}"/>
    <dgm:cxn modelId="{29417C4A-5ABD-4C8F-AE40-54C482F369DC}" type="presOf" srcId="{218365FD-A960-41FC-858F-6AB39A0F20BD}" destId="{5577741B-105E-40B2-A6BE-D7CF32FE2833}" srcOrd="0" destOrd="0" presId="urn:microsoft.com/office/officeart/2005/8/layout/StepDownProcess"/>
    <dgm:cxn modelId="{FFAD1B2C-8854-45CC-9FBC-66F379FA7938}" srcId="{218365FD-A960-41FC-858F-6AB39A0F20BD}" destId="{9BB55CC5-5901-4106-8339-20BBBADBA0DC}" srcOrd="0" destOrd="0" parTransId="{9697F0C9-9361-4C7D-8762-A29AC5B18D6D}" sibTransId="{87F40519-CC17-496B-95FF-C5A6016F9D6A}"/>
    <dgm:cxn modelId="{D3C348AE-53F1-4BAA-B51A-D8464394C3DB}" type="presOf" srcId="{37FA4F18-FCF3-4DC2-8A4D-252C4A46503F}" destId="{19EE8E15-ABD7-4FFC-B465-38BE51730AF5}" srcOrd="0" destOrd="0" presId="urn:microsoft.com/office/officeart/2005/8/layout/StepDownProcess"/>
    <dgm:cxn modelId="{075F9D6B-CB99-4200-89B4-A6D18B575DB5}" srcId="{218365FD-A960-41FC-858F-6AB39A0F20BD}" destId="{33AFE57B-5BF2-41A1-AEBE-4763EC0A79AB}" srcOrd="1" destOrd="0" parTransId="{B65045E5-CCE9-432A-B3DD-A869AED9CECF}" sibTransId="{CBC813A5-A7E5-4FD4-A645-6AE069B6511A}"/>
    <dgm:cxn modelId="{BB291040-DA13-4790-B017-1342660CA486}" type="presOf" srcId="{703AD10F-F5E4-406D-ACF3-EC7029736DD7}" destId="{5FB246F6-9674-4B97-8F77-75E8608111BD}" srcOrd="0" destOrd="0" presId="urn:microsoft.com/office/officeart/2005/8/layout/StepDownProcess"/>
    <dgm:cxn modelId="{9A66BA44-3ED5-4765-83F7-7B8339433557}" type="presOf" srcId="{9BB55CC5-5901-4106-8339-20BBBADBA0DC}" destId="{A559F7E6-4081-418A-ABEB-003802A2EC85}" srcOrd="0" destOrd="0" presId="urn:microsoft.com/office/officeart/2005/8/layout/StepDownProcess"/>
    <dgm:cxn modelId="{6E325204-C520-4425-A1E0-21EF0487759F}" type="presParOf" srcId="{5577741B-105E-40B2-A6BE-D7CF32FE2833}" destId="{587C8FD2-DD7A-4DC1-9B1E-E00B3BB7EC4C}" srcOrd="0" destOrd="0" presId="urn:microsoft.com/office/officeart/2005/8/layout/StepDownProcess"/>
    <dgm:cxn modelId="{4E17AED6-02FC-499D-813B-225DA9335159}" type="presParOf" srcId="{587C8FD2-DD7A-4DC1-9B1E-E00B3BB7EC4C}" destId="{6BCBEB1E-9011-4CCB-A7C7-1EEDF717F618}" srcOrd="0" destOrd="0" presId="urn:microsoft.com/office/officeart/2005/8/layout/StepDownProcess"/>
    <dgm:cxn modelId="{4B8F92A3-910E-445C-A24C-087F1A0BD5DF}" type="presParOf" srcId="{587C8FD2-DD7A-4DC1-9B1E-E00B3BB7EC4C}" destId="{A559F7E6-4081-418A-ABEB-003802A2EC85}" srcOrd="1" destOrd="0" presId="urn:microsoft.com/office/officeart/2005/8/layout/StepDownProcess"/>
    <dgm:cxn modelId="{DDF29445-A365-4D0E-B5BC-16B6B152F22D}" type="presParOf" srcId="{587C8FD2-DD7A-4DC1-9B1E-E00B3BB7EC4C}" destId="{A464D02D-D445-42B0-B88C-ABBDA6650D0D}" srcOrd="2" destOrd="0" presId="urn:microsoft.com/office/officeart/2005/8/layout/StepDownProcess"/>
    <dgm:cxn modelId="{5CACC086-4A34-4828-9DB8-064D369EDDBA}" type="presParOf" srcId="{5577741B-105E-40B2-A6BE-D7CF32FE2833}" destId="{BE65706C-024D-49CE-AF4B-4B9672DFCE88}" srcOrd="1" destOrd="0" presId="urn:microsoft.com/office/officeart/2005/8/layout/StepDownProcess"/>
    <dgm:cxn modelId="{AFF2B54E-4515-4EF2-BF93-AABD1C05611E}" type="presParOf" srcId="{5577741B-105E-40B2-A6BE-D7CF32FE2833}" destId="{E5D6F479-B76A-4551-82AE-226D69532617}" srcOrd="2" destOrd="0" presId="urn:microsoft.com/office/officeart/2005/8/layout/StepDownProcess"/>
    <dgm:cxn modelId="{8A913118-4ADF-439D-BFE6-405DF104BB67}" type="presParOf" srcId="{E5D6F479-B76A-4551-82AE-226D69532617}" destId="{D3374F25-04E3-4065-94AA-B78753AF433A}" srcOrd="0" destOrd="0" presId="urn:microsoft.com/office/officeart/2005/8/layout/StepDownProcess"/>
    <dgm:cxn modelId="{F6548665-2A07-480E-8243-1B14AE0FEF63}" type="presParOf" srcId="{E5D6F479-B76A-4551-82AE-226D69532617}" destId="{47D95815-0823-415B-B183-16D0C0BA659F}" srcOrd="1" destOrd="0" presId="urn:microsoft.com/office/officeart/2005/8/layout/StepDownProcess"/>
    <dgm:cxn modelId="{54767D33-94E1-42B7-A003-81F1B80AEA39}" type="presParOf" srcId="{E5D6F479-B76A-4551-82AE-226D69532617}" destId="{6D7ACF43-76B7-4040-8F9A-E0B72EAE9062}" srcOrd="2" destOrd="0" presId="urn:microsoft.com/office/officeart/2005/8/layout/StepDownProcess"/>
    <dgm:cxn modelId="{FA0EB2B7-FEB6-458F-9FC6-CE273D8B2BE7}" type="presParOf" srcId="{5577741B-105E-40B2-A6BE-D7CF32FE2833}" destId="{1418DDE4-0662-494E-A8AF-CF0F3AB4CA37}" srcOrd="3" destOrd="0" presId="urn:microsoft.com/office/officeart/2005/8/layout/StepDownProcess"/>
    <dgm:cxn modelId="{22502133-65C0-487E-92E5-5D86617A49E6}" type="presParOf" srcId="{5577741B-105E-40B2-A6BE-D7CF32FE2833}" destId="{2B32435E-3F3B-4BE4-84F3-CCDC3C11C73B}" srcOrd="4" destOrd="0" presId="urn:microsoft.com/office/officeart/2005/8/layout/StepDownProcess"/>
    <dgm:cxn modelId="{E0805447-DC8D-4820-9F13-5A83A61DB944}" type="presParOf" srcId="{2B32435E-3F3B-4BE4-84F3-CCDC3C11C73B}" destId="{FD85371C-0A68-45FA-87B9-455D92E5A20E}" srcOrd="0" destOrd="0" presId="urn:microsoft.com/office/officeart/2005/8/layout/StepDownProcess"/>
    <dgm:cxn modelId="{BD2BA505-B0C9-471E-8B8F-560027DD4267}" type="presParOf" srcId="{2B32435E-3F3B-4BE4-84F3-CCDC3C11C73B}" destId="{5FB246F6-9674-4B97-8F77-75E8608111BD}" srcOrd="1" destOrd="0" presId="urn:microsoft.com/office/officeart/2005/8/layout/StepDownProcess"/>
    <dgm:cxn modelId="{F949E991-B02E-4AED-B0E4-C305C4E13C67}" type="presParOf" srcId="{2B32435E-3F3B-4BE4-84F3-CCDC3C11C73B}" destId="{2FC4500D-D5FE-4DE3-832B-33D87FD5E0D6}" srcOrd="2" destOrd="0" presId="urn:microsoft.com/office/officeart/2005/8/layout/StepDownProcess"/>
    <dgm:cxn modelId="{B1A58A79-3CD1-4FD2-A5DF-77F6A124C476}" type="presParOf" srcId="{5577741B-105E-40B2-A6BE-D7CF32FE2833}" destId="{6C656B92-1782-404F-ADF1-81001C37B36C}" srcOrd="5" destOrd="0" presId="urn:microsoft.com/office/officeart/2005/8/layout/StepDownProcess"/>
    <dgm:cxn modelId="{316DEF11-753E-4E08-85E4-70082CAF85EC}" type="presParOf" srcId="{5577741B-105E-40B2-A6BE-D7CF32FE2833}" destId="{D1E9BA24-1342-413D-87EB-1C025A22467E}" srcOrd="6" destOrd="0" presId="urn:microsoft.com/office/officeart/2005/8/layout/StepDownProcess"/>
    <dgm:cxn modelId="{FF39D7E4-724B-4887-94F2-4DD3B58C283A}" type="presParOf" srcId="{D1E9BA24-1342-413D-87EB-1C025A22467E}" destId="{19EE8E15-ABD7-4FFC-B465-38BE51730AF5}"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B8AB09-CB3C-4F94-ADC3-C2521EBD53CF}" type="doc">
      <dgm:prSet loTypeId="urn:microsoft.com/office/officeart/2005/8/layout/process5" loCatId="process" qsTypeId="urn:microsoft.com/office/officeart/2005/8/quickstyle/3d3" qsCatId="3D" csTypeId="urn:microsoft.com/office/officeart/2005/8/colors/accent3_4" csCatId="accent3" phldr="1"/>
      <dgm:spPr/>
      <dgm:t>
        <a:bodyPr/>
        <a:lstStyle/>
        <a:p>
          <a:pPr rtl="1"/>
          <a:endParaRPr lang="ar-EG"/>
        </a:p>
      </dgm:t>
    </dgm:pt>
    <dgm:pt modelId="{FA249D1A-09CA-4D0C-8635-E224BAFC8EB0}">
      <dgm:prSet phldrT="[Text]" custT="1"/>
      <dgm:spPr>
        <a:solidFill>
          <a:srgbClr val="7030A0"/>
        </a:solidFill>
      </dgm:spPr>
      <dgm:t>
        <a:bodyPr/>
        <a:lstStyle/>
        <a:p>
          <a:pPr rtl="1"/>
          <a:r>
            <a:rPr lang="ar-EG" sz="2400" b="1" dirty="0" smtClean="0">
              <a:latin typeface="Times New Roman" pitchFamily="18" charset="0"/>
              <a:cs typeface="Times New Roman" pitchFamily="18" charset="0"/>
            </a:rPr>
            <a:t>في التخطيط </a:t>
          </a:r>
          <a:endParaRPr lang="ar-EG" sz="2400" b="1" dirty="0">
            <a:latin typeface="Times New Roman" pitchFamily="18" charset="0"/>
            <a:cs typeface="Times New Roman" pitchFamily="18" charset="0"/>
          </a:endParaRPr>
        </a:p>
      </dgm:t>
    </dgm:pt>
    <dgm:pt modelId="{179506BF-67A7-4436-B2BF-3736D49997FD}" type="parTrans" cxnId="{FC484AAF-52F3-4617-844F-1E7D20529447}">
      <dgm:prSet/>
      <dgm:spPr/>
      <dgm:t>
        <a:bodyPr/>
        <a:lstStyle/>
        <a:p>
          <a:pPr rtl="1"/>
          <a:endParaRPr lang="ar-EG"/>
        </a:p>
      </dgm:t>
    </dgm:pt>
    <dgm:pt modelId="{1C38B887-1357-4FC1-AA0A-3D1990DEC6D8}" type="sibTrans" cxnId="{FC484AAF-52F3-4617-844F-1E7D20529447}">
      <dgm:prSet/>
      <dgm:spPr/>
      <dgm:t>
        <a:bodyPr/>
        <a:lstStyle/>
        <a:p>
          <a:pPr rtl="1"/>
          <a:endParaRPr lang="ar-EG"/>
        </a:p>
      </dgm:t>
    </dgm:pt>
    <dgm:pt modelId="{C45DB81A-1BA5-486B-8766-C8A667CBD07B}">
      <dgm:prSet phldrT="[Text]" custT="1"/>
      <dgm:spPr>
        <a:solidFill>
          <a:srgbClr val="9DE79D"/>
        </a:solidFill>
        <a:ln>
          <a:solidFill>
            <a:srgbClr val="9DE79D"/>
          </a:solidFill>
        </a:ln>
      </dgm:spPr>
      <dgm:t>
        <a:bodyPr/>
        <a:lstStyle/>
        <a:p>
          <a:pPr rtl="1"/>
          <a:r>
            <a:rPr lang="ar-EG" sz="2400" b="1" dirty="0" smtClean="0">
              <a:latin typeface="Times New Roman" pitchFamily="18" charset="0"/>
              <a:cs typeface="Times New Roman" pitchFamily="18" charset="0"/>
            </a:rPr>
            <a:t>في التنظيم </a:t>
          </a:r>
          <a:endParaRPr lang="ar-EG" sz="2400" b="1" dirty="0">
            <a:latin typeface="Times New Roman" pitchFamily="18" charset="0"/>
            <a:cs typeface="Times New Roman" pitchFamily="18" charset="0"/>
          </a:endParaRPr>
        </a:p>
      </dgm:t>
    </dgm:pt>
    <dgm:pt modelId="{C0D67064-7B2F-4624-A54A-A6E9FA336B94}" type="parTrans" cxnId="{62DA9A7C-89BA-4EFC-82BD-3AA51C822A5E}">
      <dgm:prSet/>
      <dgm:spPr/>
      <dgm:t>
        <a:bodyPr/>
        <a:lstStyle/>
        <a:p>
          <a:pPr rtl="1"/>
          <a:endParaRPr lang="ar-EG"/>
        </a:p>
      </dgm:t>
    </dgm:pt>
    <dgm:pt modelId="{93D4C614-B81D-491E-ABC6-5E40F26A1AE8}" type="sibTrans" cxnId="{62DA9A7C-89BA-4EFC-82BD-3AA51C822A5E}">
      <dgm:prSet/>
      <dgm:spPr/>
      <dgm:t>
        <a:bodyPr/>
        <a:lstStyle/>
        <a:p>
          <a:pPr rtl="1"/>
          <a:endParaRPr lang="ar-EG"/>
        </a:p>
      </dgm:t>
    </dgm:pt>
    <dgm:pt modelId="{0F54AF00-9E34-4A14-A1EE-10EA253E3B2F}">
      <dgm:prSet phldrT="[Text]" custT="1"/>
      <dgm:spPr/>
      <dgm:t>
        <a:bodyPr/>
        <a:lstStyle/>
        <a:p>
          <a:pPr rtl="1"/>
          <a:r>
            <a:rPr lang="ar-EG" sz="2400" b="1" dirty="0" smtClean="0">
              <a:latin typeface="Times New Roman" pitchFamily="18" charset="0"/>
              <a:cs typeface="Times New Roman" pitchFamily="18" charset="0"/>
            </a:rPr>
            <a:t>في التوظيف </a:t>
          </a:r>
          <a:endParaRPr lang="ar-EG" sz="2400" b="1" dirty="0">
            <a:latin typeface="Times New Roman" pitchFamily="18" charset="0"/>
            <a:cs typeface="Times New Roman" pitchFamily="18" charset="0"/>
          </a:endParaRPr>
        </a:p>
      </dgm:t>
    </dgm:pt>
    <dgm:pt modelId="{3CE5B947-EA3F-4A6D-BB6D-2CA798AB959E}" type="parTrans" cxnId="{0F2BCF01-BEEF-4661-BC15-921B7E969E6F}">
      <dgm:prSet/>
      <dgm:spPr/>
      <dgm:t>
        <a:bodyPr/>
        <a:lstStyle/>
        <a:p>
          <a:pPr rtl="1"/>
          <a:endParaRPr lang="ar-EG"/>
        </a:p>
      </dgm:t>
    </dgm:pt>
    <dgm:pt modelId="{B98362DF-4F61-4A3F-88D5-037DC3744DC7}" type="sibTrans" cxnId="{0F2BCF01-BEEF-4661-BC15-921B7E969E6F}">
      <dgm:prSet/>
      <dgm:spPr/>
      <dgm:t>
        <a:bodyPr/>
        <a:lstStyle/>
        <a:p>
          <a:pPr rtl="1"/>
          <a:endParaRPr lang="ar-EG"/>
        </a:p>
      </dgm:t>
    </dgm:pt>
    <dgm:pt modelId="{510A5221-2D29-4D31-9801-D1046434B2C5}">
      <dgm:prSet phldrT="[Text]" custT="1"/>
      <dgm:spPr>
        <a:solidFill>
          <a:srgbClr val="F9ADB8"/>
        </a:solidFill>
      </dgm:spPr>
      <dgm:t>
        <a:bodyPr/>
        <a:lstStyle/>
        <a:p>
          <a:pPr rtl="1"/>
          <a:r>
            <a:rPr lang="ar-EG" sz="2400" b="1" dirty="0" smtClean="0">
              <a:latin typeface="Times New Roman" pitchFamily="18" charset="0"/>
              <a:cs typeface="Times New Roman" pitchFamily="18" charset="0"/>
            </a:rPr>
            <a:t>في التوجيه </a:t>
          </a:r>
          <a:endParaRPr lang="ar-EG" sz="2400" b="1" dirty="0">
            <a:latin typeface="Times New Roman" pitchFamily="18" charset="0"/>
            <a:cs typeface="Times New Roman" pitchFamily="18" charset="0"/>
          </a:endParaRPr>
        </a:p>
      </dgm:t>
    </dgm:pt>
    <dgm:pt modelId="{02B45DEC-95B5-49F8-B8AE-13D51A74B606}" type="parTrans" cxnId="{E7CEA038-437B-48B7-9FDB-EF38B56D374F}">
      <dgm:prSet/>
      <dgm:spPr/>
      <dgm:t>
        <a:bodyPr/>
        <a:lstStyle/>
        <a:p>
          <a:pPr rtl="1"/>
          <a:endParaRPr lang="ar-EG"/>
        </a:p>
      </dgm:t>
    </dgm:pt>
    <dgm:pt modelId="{1A4E5576-AE9D-4D2E-871C-D7E214765693}" type="sibTrans" cxnId="{E7CEA038-437B-48B7-9FDB-EF38B56D374F}">
      <dgm:prSet/>
      <dgm:spPr/>
      <dgm:t>
        <a:bodyPr/>
        <a:lstStyle/>
        <a:p>
          <a:pPr rtl="1"/>
          <a:endParaRPr lang="ar-EG"/>
        </a:p>
      </dgm:t>
    </dgm:pt>
    <dgm:pt modelId="{DEE652D6-C798-4ABF-926D-43300DEECD1F}">
      <dgm:prSet phldrT="[Text]" custT="1"/>
      <dgm:spPr>
        <a:solidFill>
          <a:schemeClr val="bg2">
            <a:lumMod val="90000"/>
          </a:schemeClr>
        </a:solidFill>
      </dgm:spPr>
      <dgm:t>
        <a:bodyPr/>
        <a:lstStyle/>
        <a:p>
          <a:pPr rtl="1"/>
          <a:r>
            <a:rPr lang="ar-EG" sz="2400" b="1" dirty="0" smtClean="0">
              <a:latin typeface="Times New Roman" pitchFamily="18" charset="0"/>
              <a:cs typeface="Times New Roman" pitchFamily="18" charset="0"/>
            </a:rPr>
            <a:t>في الاتصالات</a:t>
          </a:r>
          <a:endParaRPr lang="ar-EG" sz="2400" b="1" dirty="0">
            <a:latin typeface="Times New Roman" pitchFamily="18" charset="0"/>
            <a:cs typeface="Times New Roman" pitchFamily="18" charset="0"/>
          </a:endParaRPr>
        </a:p>
      </dgm:t>
    </dgm:pt>
    <dgm:pt modelId="{01D20142-E5AE-4B82-A395-DA227E4C2114}" type="parTrans" cxnId="{2507B0F8-CCF3-41BD-AA79-7AFB3068C826}">
      <dgm:prSet/>
      <dgm:spPr/>
      <dgm:t>
        <a:bodyPr/>
        <a:lstStyle/>
        <a:p>
          <a:pPr rtl="1"/>
          <a:endParaRPr lang="ar-EG"/>
        </a:p>
      </dgm:t>
    </dgm:pt>
    <dgm:pt modelId="{DA3EC8AA-834D-4FB4-9E56-B026BFFE38D5}" type="sibTrans" cxnId="{2507B0F8-CCF3-41BD-AA79-7AFB3068C826}">
      <dgm:prSet/>
      <dgm:spPr/>
      <dgm:t>
        <a:bodyPr/>
        <a:lstStyle/>
        <a:p>
          <a:pPr rtl="1"/>
          <a:endParaRPr lang="ar-EG"/>
        </a:p>
      </dgm:t>
    </dgm:pt>
    <dgm:pt modelId="{A9DCC152-4B75-4879-B953-AF765BF3CF3C}">
      <dgm:prSet phldrT="[Text]" custT="1"/>
      <dgm:spPr>
        <a:solidFill>
          <a:schemeClr val="accent2">
            <a:lumMod val="40000"/>
            <a:lumOff val="60000"/>
          </a:schemeClr>
        </a:solidFill>
      </dgm:spPr>
      <dgm:t>
        <a:bodyPr/>
        <a:lstStyle/>
        <a:p>
          <a:pPr rtl="1"/>
          <a:r>
            <a:rPr lang="ar-EG" sz="2400" b="1" dirty="0" smtClean="0">
              <a:latin typeface="Times New Roman" pitchFamily="18" charset="0"/>
              <a:cs typeface="Times New Roman" pitchFamily="18" charset="0"/>
            </a:rPr>
            <a:t> في صنع القرارات </a:t>
          </a:r>
          <a:endParaRPr lang="ar-EG" sz="2400" b="1" dirty="0">
            <a:latin typeface="Times New Roman" pitchFamily="18" charset="0"/>
            <a:cs typeface="Times New Roman" pitchFamily="18" charset="0"/>
          </a:endParaRPr>
        </a:p>
      </dgm:t>
    </dgm:pt>
    <dgm:pt modelId="{F5503DE0-9AF3-4B8A-A549-87620056BDA3}" type="parTrans" cxnId="{1D4FC17E-C0AA-4E36-9FF8-C14F9C019D8D}">
      <dgm:prSet/>
      <dgm:spPr/>
      <dgm:t>
        <a:bodyPr/>
        <a:lstStyle/>
        <a:p>
          <a:pPr rtl="1"/>
          <a:endParaRPr lang="ar-EG"/>
        </a:p>
      </dgm:t>
    </dgm:pt>
    <dgm:pt modelId="{8FFC2CDA-FC1A-4987-AEC9-EC0A1FE51F1B}" type="sibTrans" cxnId="{1D4FC17E-C0AA-4E36-9FF8-C14F9C019D8D}">
      <dgm:prSet/>
      <dgm:spPr/>
      <dgm:t>
        <a:bodyPr/>
        <a:lstStyle/>
        <a:p>
          <a:pPr rtl="1"/>
          <a:endParaRPr lang="ar-EG"/>
        </a:p>
      </dgm:t>
    </dgm:pt>
    <dgm:pt modelId="{15F61A87-6376-4A38-A6F7-D1C4554979C9}">
      <dgm:prSet phldrT="[Text]" custT="1"/>
      <dgm:spPr/>
      <dgm:t>
        <a:bodyPr/>
        <a:lstStyle/>
        <a:p>
          <a:pPr rtl="1"/>
          <a:r>
            <a:rPr lang="ar-EG" sz="2400" b="1" dirty="0" smtClean="0">
              <a:latin typeface="Times New Roman" pitchFamily="18" charset="0"/>
              <a:cs typeface="Times New Roman" pitchFamily="18" charset="0"/>
            </a:rPr>
            <a:t>في الرقابة </a:t>
          </a:r>
          <a:endParaRPr lang="ar-EG" sz="2400" b="1" dirty="0">
            <a:latin typeface="Times New Roman" pitchFamily="18" charset="0"/>
            <a:cs typeface="Times New Roman" pitchFamily="18" charset="0"/>
          </a:endParaRPr>
        </a:p>
      </dgm:t>
    </dgm:pt>
    <dgm:pt modelId="{47FC7F2F-A47E-4978-AA81-7485C1B78ED3}" type="parTrans" cxnId="{230FE468-7A40-4C46-BF7C-9BB672020BE3}">
      <dgm:prSet/>
      <dgm:spPr/>
      <dgm:t>
        <a:bodyPr/>
        <a:lstStyle/>
        <a:p>
          <a:pPr rtl="1"/>
          <a:endParaRPr lang="ar-EG"/>
        </a:p>
      </dgm:t>
    </dgm:pt>
    <dgm:pt modelId="{0BE7495F-A107-4FC0-8111-3A4D41568C6D}" type="sibTrans" cxnId="{230FE468-7A40-4C46-BF7C-9BB672020BE3}">
      <dgm:prSet/>
      <dgm:spPr/>
      <dgm:t>
        <a:bodyPr/>
        <a:lstStyle/>
        <a:p>
          <a:pPr rtl="1"/>
          <a:endParaRPr lang="ar-EG"/>
        </a:p>
      </dgm:t>
    </dgm:pt>
    <dgm:pt modelId="{A45DCC6C-5F55-4471-9171-4BFC3D0AF343}" type="pres">
      <dgm:prSet presAssocID="{6EB8AB09-CB3C-4F94-ADC3-C2521EBD53CF}" presName="diagram" presStyleCnt="0">
        <dgm:presLayoutVars>
          <dgm:dir/>
          <dgm:resizeHandles val="exact"/>
        </dgm:presLayoutVars>
      </dgm:prSet>
      <dgm:spPr/>
      <dgm:t>
        <a:bodyPr/>
        <a:lstStyle/>
        <a:p>
          <a:pPr rtl="1"/>
          <a:endParaRPr lang="ar-EG"/>
        </a:p>
      </dgm:t>
    </dgm:pt>
    <dgm:pt modelId="{E46FA5BA-3178-40BD-B51F-320EFAA47B3B}" type="pres">
      <dgm:prSet presAssocID="{FA249D1A-09CA-4D0C-8635-E224BAFC8EB0}" presName="node" presStyleLbl="node1" presStyleIdx="0" presStyleCnt="7">
        <dgm:presLayoutVars>
          <dgm:bulletEnabled val="1"/>
        </dgm:presLayoutVars>
      </dgm:prSet>
      <dgm:spPr/>
      <dgm:t>
        <a:bodyPr/>
        <a:lstStyle/>
        <a:p>
          <a:pPr rtl="1"/>
          <a:endParaRPr lang="ar-EG"/>
        </a:p>
      </dgm:t>
    </dgm:pt>
    <dgm:pt modelId="{F38E66A2-E846-4A82-A749-39B6680182DE}" type="pres">
      <dgm:prSet presAssocID="{1C38B887-1357-4FC1-AA0A-3D1990DEC6D8}" presName="sibTrans" presStyleLbl="sibTrans2D1" presStyleIdx="0" presStyleCnt="6"/>
      <dgm:spPr/>
      <dgm:t>
        <a:bodyPr/>
        <a:lstStyle/>
        <a:p>
          <a:pPr rtl="1"/>
          <a:endParaRPr lang="ar-EG"/>
        </a:p>
      </dgm:t>
    </dgm:pt>
    <dgm:pt modelId="{422711CE-E47A-4F6C-8E9E-43F20FA41995}" type="pres">
      <dgm:prSet presAssocID="{1C38B887-1357-4FC1-AA0A-3D1990DEC6D8}" presName="connectorText" presStyleLbl="sibTrans2D1" presStyleIdx="0" presStyleCnt="6"/>
      <dgm:spPr/>
      <dgm:t>
        <a:bodyPr/>
        <a:lstStyle/>
        <a:p>
          <a:pPr rtl="1"/>
          <a:endParaRPr lang="ar-EG"/>
        </a:p>
      </dgm:t>
    </dgm:pt>
    <dgm:pt modelId="{975DA32E-5A5F-4D1D-B375-069472D65482}" type="pres">
      <dgm:prSet presAssocID="{C45DB81A-1BA5-486B-8766-C8A667CBD07B}" presName="node" presStyleLbl="node1" presStyleIdx="1" presStyleCnt="7">
        <dgm:presLayoutVars>
          <dgm:bulletEnabled val="1"/>
        </dgm:presLayoutVars>
      </dgm:prSet>
      <dgm:spPr/>
      <dgm:t>
        <a:bodyPr/>
        <a:lstStyle/>
        <a:p>
          <a:pPr rtl="1"/>
          <a:endParaRPr lang="ar-EG"/>
        </a:p>
      </dgm:t>
    </dgm:pt>
    <dgm:pt modelId="{5DF21585-E1FF-4F75-A183-F5A2AA1FCF82}" type="pres">
      <dgm:prSet presAssocID="{93D4C614-B81D-491E-ABC6-5E40F26A1AE8}" presName="sibTrans" presStyleLbl="sibTrans2D1" presStyleIdx="1" presStyleCnt="6"/>
      <dgm:spPr/>
      <dgm:t>
        <a:bodyPr/>
        <a:lstStyle/>
        <a:p>
          <a:pPr rtl="1"/>
          <a:endParaRPr lang="ar-EG"/>
        </a:p>
      </dgm:t>
    </dgm:pt>
    <dgm:pt modelId="{CEDE3F61-A68D-4D75-AC86-2DC11BAB847F}" type="pres">
      <dgm:prSet presAssocID="{93D4C614-B81D-491E-ABC6-5E40F26A1AE8}" presName="connectorText" presStyleLbl="sibTrans2D1" presStyleIdx="1" presStyleCnt="6"/>
      <dgm:spPr/>
      <dgm:t>
        <a:bodyPr/>
        <a:lstStyle/>
        <a:p>
          <a:pPr rtl="1"/>
          <a:endParaRPr lang="ar-EG"/>
        </a:p>
      </dgm:t>
    </dgm:pt>
    <dgm:pt modelId="{1F131CAD-EA64-4119-A7C5-D812A37E7A48}" type="pres">
      <dgm:prSet presAssocID="{0F54AF00-9E34-4A14-A1EE-10EA253E3B2F}" presName="node" presStyleLbl="node1" presStyleIdx="2" presStyleCnt="7">
        <dgm:presLayoutVars>
          <dgm:bulletEnabled val="1"/>
        </dgm:presLayoutVars>
      </dgm:prSet>
      <dgm:spPr/>
      <dgm:t>
        <a:bodyPr/>
        <a:lstStyle/>
        <a:p>
          <a:pPr rtl="1"/>
          <a:endParaRPr lang="ar-EG"/>
        </a:p>
      </dgm:t>
    </dgm:pt>
    <dgm:pt modelId="{2CBB8284-3440-470C-9047-2F4D9D365C1E}" type="pres">
      <dgm:prSet presAssocID="{B98362DF-4F61-4A3F-88D5-037DC3744DC7}" presName="sibTrans" presStyleLbl="sibTrans2D1" presStyleIdx="2" presStyleCnt="6"/>
      <dgm:spPr/>
      <dgm:t>
        <a:bodyPr/>
        <a:lstStyle/>
        <a:p>
          <a:pPr rtl="1"/>
          <a:endParaRPr lang="ar-EG"/>
        </a:p>
      </dgm:t>
    </dgm:pt>
    <dgm:pt modelId="{CAC3EF65-EB9D-44A8-A814-5520A3245AB8}" type="pres">
      <dgm:prSet presAssocID="{B98362DF-4F61-4A3F-88D5-037DC3744DC7}" presName="connectorText" presStyleLbl="sibTrans2D1" presStyleIdx="2" presStyleCnt="6"/>
      <dgm:spPr/>
      <dgm:t>
        <a:bodyPr/>
        <a:lstStyle/>
        <a:p>
          <a:pPr rtl="1"/>
          <a:endParaRPr lang="ar-EG"/>
        </a:p>
      </dgm:t>
    </dgm:pt>
    <dgm:pt modelId="{DAB7FC9B-F106-44BA-959F-4C08C273EFFB}" type="pres">
      <dgm:prSet presAssocID="{510A5221-2D29-4D31-9801-D1046434B2C5}" presName="node" presStyleLbl="node1" presStyleIdx="3" presStyleCnt="7">
        <dgm:presLayoutVars>
          <dgm:bulletEnabled val="1"/>
        </dgm:presLayoutVars>
      </dgm:prSet>
      <dgm:spPr/>
      <dgm:t>
        <a:bodyPr/>
        <a:lstStyle/>
        <a:p>
          <a:pPr rtl="1"/>
          <a:endParaRPr lang="ar-EG"/>
        </a:p>
      </dgm:t>
    </dgm:pt>
    <dgm:pt modelId="{3536CA64-D74D-44DD-9831-1033B7DD226D}" type="pres">
      <dgm:prSet presAssocID="{1A4E5576-AE9D-4D2E-871C-D7E214765693}" presName="sibTrans" presStyleLbl="sibTrans2D1" presStyleIdx="3" presStyleCnt="6"/>
      <dgm:spPr/>
      <dgm:t>
        <a:bodyPr/>
        <a:lstStyle/>
        <a:p>
          <a:pPr rtl="1"/>
          <a:endParaRPr lang="ar-EG"/>
        </a:p>
      </dgm:t>
    </dgm:pt>
    <dgm:pt modelId="{0A3DBA05-80A3-4AD8-A8A3-DD47661FDE92}" type="pres">
      <dgm:prSet presAssocID="{1A4E5576-AE9D-4D2E-871C-D7E214765693}" presName="connectorText" presStyleLbl="sibTrans2D1" presStyleIdx="3" presStyleCnt="6"/>
      <dgm:spPr/>
      <dgm:t>
        <a:bodyPr/>
        <a:lstStyle/>
        <a:p>
          <a:pPr rtl="1"/>
          <a:endParaRPr lang="ar-EG"/>
        </a:p>
      </dgm:t>
    </dgm:pt>
    <dgm:pt modelId="{3E4A2AD3-000B-4617-A47D-EAE30A21B81E}" type="pres">
      <dgm:prSet presAssocID="{DEE652D6-C798-4ABF-926D-43300DEECD1F}" presName="node" presStyleLbl="node1" presStyleIdx="4" presStyleCnt="7">
        <dgm:presLayoutVars>
          <dgm:bulletEnabled val="1"/>
        </dgm:presLayoutVars>
      </dgm:prSet>
      <dgm:spPr/>
      <dgm:t>
        <a:bodyPr/>
        <a:lstStyle/>
        <a:p>
          <a:pPr rtl="1"/>
          <a:endParaRPr lang="ar-EG"/>
        </a:p>
      </dgm:t>
    </dgm:pt>
    <dgm:pt modelId="{D1F6E272-15DB-4258-8752-FA001A8AAD47}" type="pres">
      <dgm:prSet presAssocID="{DA3EC8AA-834D-4FB4-9E56-B026BFFE38D5}" presName="sibTrans" presStyleLbl="sibTrans2D1" presStyleIdx="4" presStyleCnt="6"/>
      <dgm:spPr/>
      <dgm:t>
        <a:bodyPr/>
        <a:lstStyle/>
        <a:p>
          <a:pPr rtl="1"/>
          <a:endParaRPr lang="ar-EG"/>
        </a:p>
      </dgm:t>
    </dgm:pt>
    <dgm:pt modelId="{92D10D57-3F90-4D2B-8FDF-2265973BEF42}" type="pres">
      <dgm:prSet presAssocID="{DA3EC8AA-834D-4FB4-9E56-B026BFFE38D5}" presName="connectorText" presStyleLbl="sibTrans2D1" presStyleIdx="4" presStyleCnt="6"/>
      <dgm:spPr/>
      <dgm:t>
        <a:bodyPr/>
        <a:lstStyle/>
        <a:p>
          <a:pPr rtl="1"/>
          <a:endParaRPr lang="ar-EG"/>
        </a:p>
      </dgm:t>
    </dgm:pt>
    <dgm:pt modelId="{251EEFE4-6DA7-4015-A763-75A8B7A5F56B}" type="pres">
      <dgm:prSet presAssocID="{A9DCC152-4B75-4879-B953-AF765BF3CF3C}" presName="node" presStyleLbl="node1" presStyleIdx="5" presStyleCnt="7">
        <dgm:presLayoutVars>
          <dgm:bulletEnabled val="1"/>
        </dgm:presLayoutVars>
      </dgm:prSet>
      <dgm:spPr/>
      <dgm:t>
        <a:bodyPr/>
        <a:lstStyle/>
        <a:p>
          <a:pPr rtl="1"/>
          <a:endParaRPr lang="ar-EG"/>
        </a:p>
      </dgm:t>
    </dgm:pt>
    <dgm:pt modelId="{DE57FFCB-8BC5-4592-9983-AFF3BDC367B4}" type="pres">
      <dgm:prSet presAssocID="{8FFC2CDA-FC1A-4987-AEC9-EC0A1FE51F1B}" presName="sibTrans" presStyleLbl="sibTrans2D1" presStyleIdx="5" presStyleCnt="6"/>
      <dgm:spPr/>
      <dgm:t>
        <a:bodyPr/>
        <a:lstStyle/>
        <a:p>
          <a:pPr rtl="1"/>
          <a:endParaRPr lang="ar-EG"/>
        </a:p>
      </dgm:t>
    </dgm:pt>
    <dgm:pt modelId="{23908C6A-E219-4CA0-A935-3DF4DA286E6D}" type="pres">
      <dgm:prSet presAssocID="{8FFC2CDA-FC1A-4987-AEC9-EC0A1FE51F1B}" presName="connectorText" presStyleLbl="sibTrans2D1" presStyleIdx="5" presStyleCnt="6"/>
      <dgm:spPr/>
      <dgm:t>
        <a:bodyPr/>
        <a:lstStyle/>
        <a:p>
          <a:pPr rtl="1"/>
          <a:endParaRPr lang="ar-EG"/>
        </a:p>
      </dgm:t>
    </dgm:pt>
    <dgm:pt modelId="{16756E91-6695-48D3-B696-1582E2EDD776}" type="pres">
      <dgm:prSet presAssocID="{15F61A87-6376-4A38-A6F7-D1C4554979C9}" presName="node" presStyleLbl="node1" presStyleIdx="6" presStyleCnt="7">
        <dgm:presLayoutVars>
          <dgm:bulletEnabled val="1"/>
        </dgm:presLayoutVars>
      </dgm:prSet>
      <dgm:spPr/>
      <dgm:t>
        <a:bodyPr/>
        <a:lstStyle/>
        <a:p>
          <a:pPr rtl="1"/>
          <a:endParaRPr lang="ar-EG"/>
        </a:p>
      </dgm:t>
    </dgm:pt>
  </dgm:ptLst>
  <dgm:cxnLst>
    <dgm:cxn modelId="{E7CEA038-437B-48B7-9FDB-EF38B56D374F}" srcId="{6EB8AB09-CB3C-4F94-ADC3-C2521EBD53CF}" destId="{510A5221-2D29-4D31-9801-D1046434B2C5}" srcOrd="3" destOrd="0" parTransId="{02B45DEC-95B5-49F8-B8AE-13D51A74B606}" sibTransId="{1A4E5576-AE9D-4D2E-871C-D7E214765693}"/>
    <dgm:cxn modelId="{646CE7BC-9775-4128-9B6A-82B79E2FA620}" type="presOf" srcId="{A9DCC152-4B75-4879-B953-AF765BF3CF3C}" destId="{251EEFE4-6DA7-4015-A763-75A8B7A5F56B}" srcOrd="0" destOrd="0" presId="urn:microsoft.com/office/officeart/2005/8/layout/process5"/>
    <dgm:cxn modelId="{65CA9C3E-4CFA-40D5-85CC-84CB1786C19B}" type="presOf" srcId="{1C38B887-1357-4FC1-AA0A-3D1990DEC6D8}" destId="{F38E66A2-E846-4A82-A749-39B6680182DE}" srcOrd="0" destOrd="0" presId="urn:microsoft.com/office/officeart/2005/8/layout/process5"/>
    <dgm:cxn modelId="{14DB3604-7A39-4E0D-A49A-F9985C544E2A}" type="presOf" srcId="{B98362DF-4F61-4A3F-88D5-037DC3744DC7}" destId="{CAC3EF65-EB9D-44A8-A814-5520A3245AB8}" srcOrd="1" destOrd="0" presId="urn:microsoft.com/office/officeart/2005/8/layout/process5"/>
    <dgm:cxn modelId="{90C5D5C9-3A18-44EA-AACF-72865F55DB4B}" type="presOf" srcId="{1A4E5576-AE9D-4D2E-871C-D7E214765693}" destId="{0A3DBA05-80A3-4AD8-A8A3-DD47661FDE92}" srcOrd="1" destOrd="0" presId="urn:microsoft.com/office/officeart/2005/8/layout/process5"/>
    <dgm:cxn modelId="{AA36F02F-923E-4901-9B35-53A7A2F829EE}" type="presOf" srcId="{DEE652D6-C798-4ABF-926D-43300DEECD1F}" destId="{3E4A2AD3-000B-4617-A47D-EAE30A21B81E}" srcOrd="0" destOrd="0" presId="urn:microsoft.com/office/officeart/2005/8/layout/process5"/>
    <dgm:cxn modelId="{DEF46444-0190-430E-9963-B21D596A2B8E}" type="presOf" srcId="{93D4C614-B81D-491E-ABC6-5E40F26A1AE8}" destId="{5DF21585-E1FF-4F75-A183-F5A2AA1FCF82}" srcOrd="0" destOrd="0" presId="urn:microsoft.com/office/officeart/2005/8/layout/process5"/>
    <dgm:cxn modelId="{2507B0F8-CCF3-41BD-AA79-7AFB3068C826}" srcId="{6EB8AB09-CB3C-4F94-ADC3-C2521EBD53CF}" destId="{DEE652D6-C798-4ABF-926D-43300DEECD1F}" srcOrd="4" destOrd="0" parTransId="{01D20142-E5AE-4B82-A395-DA227E4C2114}" sibTransId="{DA3EC8AA-834D-4FB4-9E56-B026BFFE38D5}"/>
    <dgm:cxn modelId="{35992A2B-1D9A-4CCC-8CC6-115BE7083FA1}" type="presOf" srcId="{FA249D1A-09CA-4D0C-8635-E224BAFC8EB0}" destId="{E46FA5BA-3178-40BD-B51F-320EFAA47B3B}" srcOrd="0" destOrd="0" presId="urn:microsoft.com/office/officeart/2005/8/layout/process5"/>
    <dgm:cxn modelId="{FC484AAF-52F3-4617-844F-1E7D20529447}" srcId="{6EB8AB09-CB3C-4F94-ADC3-C2521EBD53CF}" destId="{FA249D1A-09CA-4D0C-8635-E224BAFC8EB0}" srcOrd="0" destOrd="0" parTransId="{179506BF-67A7-4436-B2BF-3736D49997FD}" sibTransId="{1C38B887-1357-4FC1-AA0A-3D1990DEC6D8}"/>
    <dgm:cxn modelId="{5FCC7CA9-08C9-49F9-8930-CE72F2DFA746}" type="presOf" srcId="{DA3EC8AA-834D-4FB4-9E56-B026BFFE38D5}" destId="{92D10D57-3F90-4D2B-8FDF-2265973BEF42}" srcOrd="1" destOrd="0" presId="urn:microsoft.com/office/officeart/2005/8/layout/process5"/>
    <dgm:cxn modelId="{B5679745-6C85-49CE-9CCF-681934530B66}" type="presOf" srcId="{1C38B887-1357-4FC1-AA0A-3D1990DEC6D8}" destId="{422711CE-E47A-4F6C-8E9E-43F20FA41995}" srcOrd="1" destOrd="0" presId="urn:microsoft.com/office/officeart/2005/8/layout/process5"/>
    <dgm:cxn modelId="{327D7E83-80DD-4127-937A-565518C97C74}" type="presOf" srcId="{DA3EC8AA-834D-4FB4-9E56-B026BFFE38D5}" destId="{D1F6E272-15DB-4258-8752-FA001A8AAD47}" srcOrd="0" destOrd="0" presId="urn:microsoft.com/office/officeart/2005/8/layout/process5"/>
    <dgm:cxn modelId="{FD8837C1-508F-47CD-BB5F-09BD4B84E227}" type="presOf" srcId="{0F54AF00-9E34-4A14-A1EE-10EA253E3B2F}" destId="{1F131CAD-EA64-4119-A7C5-D812A37E7A48}" srcOrd="0" destOrd="0" presId="urn:microsoft.com/office/officeart/2005/8/layout/process5"/>
    <dgm:cxn modelId="{76A68001-49F5-4A80-A880-DA3AFB1EDA31}" type="presOf" srcId="{C45DB81A-1BA5-486B-8766-C8A667CBD07B}" destId="{975DA32E-5A5F-4D1D-B375-069472D65482}" srcOrd="0" destOrd="0" presId="urn:microsoft.com/office/officeart/2005/8/layout/process5"/>
    <dgm:cxn modelId="{0F2BCF01-BEEF-4661-BC15-921B7E969E6F}" srcId="{6EB8AB09-CB3C-4F94-ADC3-C2521EBD53CF}" destId="{0F54AF00-9E34-4A14-A1EE-10EA253E3B2F}" srcOrd="2" destOrd="0" parTransId="{3CE5B947-EA3F-4A6D-BB6D-2CA798AB959E}" sibTransId="{B98362DF-4F61-4A3F-88D5-037DC3744DC7}"/>
    <dgm:cxn modelId="{67AF9034-CCAF-402A-95E8-7A6D27FDB08C}" type="presOf" srcId="{93D4C614-B81D-491E-ABC6-5E40F26A1AE8}" destId="{CEDE3F61-A68D-4D75-AC86-2DC11BAB847F}" srcOrd="1" destOrd="0" presId="urn:microsoft.com/office/officeart/2005/8/layout/process5"/>
    <dgm:cxn modelId="{A9C26B02-04AC-4C92-A7CC-7B0DB045A0E1}" type="presOf" srcId="{1A4E5576-AE9D-4D2E-871C-D7E214765693}" destId="{3536CA64-D74D-44DD-9831-1033B7DD226D}" srcOrd="0" destOrd="0" presId="urn:microsoft.com/office/officeart/2005/8/layout/process5"/>
    <dgm:cxn modelId="{230FE468-7A40-4C46-BF7C-9BB672020BE3}" srcId="{6EB8AB09-CB3C-4F94-ADC3-C2521EBD53CF}" destId="{15F61A87-6376-4A38-A6F7-D1C4554979C9}" srcOrd="6" destOrd="0" parTransId="{47FC7F2F-A47E-4978-AA81-7485C1B78ED3}" sibTransId="{0BE7495F-A107-4FC0-8111-3A4D41568C6D}"/>
    <dgm:cxn modelId="{AC924A44-57B0-4A49-99FE-7CC747DC30DB}" type="presOf" srcId="{B98362DF-4F61-4A3F-88D5-037DC3744DC7}" destId="{2CBB8284-3440-470C-9047-2F4D9D365C1E}" srcOrd="0" destOrd="0" presId="urn:microsoft.com/office/officeart/2005/8/layout/process5"/>
    <dgm:cxn modelId="{62DA9A7C-89BA-4EFC-82BD-3AA51C822A5E}" srcId="{6EB8AB09-CB3C-4F94-ADC3-C2521EBD53CF}" destId="{C45DB81A-1BA5-486B-8766-C8A667CBD07B}" srcOrd="1" destOrd="0" parTransId="{C0D67064-7B2F-4624-A54A-A6E9FA336B94}" sibTransId="{93D4C614-B81D-491E-ABC6-5E40F26A1AE8}"/>
    <dgm:cxn modelId="{8A5238E9-8926-4C53-A7F8-8F04EC1D32A8}" type="presOf" srcId="{6EB8AB09-CB3C-4F94-ADC3-C2521EBD53CF}" destId="{A45DCC6C-5F55-4471-9171-4BFC3D0AF343}" srcOrd="0" destOrd="0" presId="urn:microsoft.com/office/officeart/2005/8/layout/process5"/>
    <dgm:cxn modelId="{75DB9C6A-CC59-4DCA-BC0C-6AD0AFDA690C}" type="presOf" srcId="{8FFC2CDA-FC1A-4987-AEC9-EC0A1FE51F1B}" destId="{DE57FFCB-8BC5-4592-9983-AFF3BDC367B4}" srcOrd="0" destOrd="0" presId="urn:microsoft.com/office/officeart/2005/8/layout/process5"/>
    <dgm:cxn modelId="{CC680D21-A16E-4CBB-8FD4-E322B74CD02E}" type="presOf" srcId="{15F61A87-6376-4A38-A6F7-D1C4554979C9}" destId="{16756E91-6695-48D3-B696-1582E2EDD776}" srcOrd="0" destOrd="0" presId="urn:microsoft.com/office/officeart/2005/8/layout/process5"/>
    <dgm:cxn modelId="{1D4FC17E-C0AA-4E36-9FF8-C14F9C019D8D}" srcId="{6EB8AB09-CB3C-4F94-ADC3-C2521EBD53CF}" destId="{A9DCC152-4B75-4879-B953-AF765BF3CF3C}" srcOrd="5" destOrd="0" parTransId="{F5503DE0-9AF3-4B8A-A549-87620056BDA3}" sibTransId="{8FFC2CDA-FC1A-4987-AEC9-EC0A1FE51F1B}"/>
    <dgm:cxn modelId="{92B3CAA4-EFC2-4800-A135-B46627559673}" type="presOf" srcId="{8FFC2CDA-FC1A-4987-AEC9-EC0A1FE51F1B}" destId="{23908C6A-E219-4CA0-A935-3DF4DA286E6D}" srcOrd="1" destOrd="0" presId="urn:microsoft.com/office/officeart/2005/8/layout/process5"/>
    <dgm:cxn modelId="{9968C1F5-9A95-4794-A1B3-AB87BCE39B88}" type="presOf" srcId="{510A5221-2D29-4D31-9801-D1046434B2C5}" destId="{DAB7FC9B-F106-44BA-959F-4C08C273EFFB}" srcOrd="0" destOrd="0" presId="urn:microsoft.com/office/officeart/2005/8/layout/process5"/>
    <dgm:cxn modelId="{1953E3BE-DA62-4842-8D2A-47C856924C1D}" type="presParOf" srcId="{A45DCC6C-5F55-4471-9171-4BFC3D0AF343}" destId="{E46FA5BA-3178-40BD-B51F-320EFAA47B3B}" srcOrd="0" destOrd="0" presId="urn:microsoft.com/office/officeart/2005/8/layout/process5"/>
    <dgm:cxn modelId="{73D6DBF9-72B7-4875-8F6B-EB70607B26FF}" type="presParOf" srcId="{A45DCC6C-5F55-4471-9171-4BFC3D0AF343}" destId="{F38E66A2-E846-4A82-A749-39B6680182DE}" srcOrd="1" destOrd="0" presId="urn:microsoft.com/office/officeart/2005/8/layout/process5"/>
    <dgm:cxn modelId="{BD888DF0-9EE1-45CE-8F1D-8BBD966271D7}" type="presParOf" srcId="{F38E66A2-E846-4A82-A749-39B6680182DE}" destId="{422711CE-E47A-4F6C-8E9E-43F20FA41995}" srcOrd="0" destOrd="0" presId="urn:microsoft.com/office/officeart/2005/8/layout/process5"/>
    <dgm:cxn modelId="{C4AA6BE3-391B-42E9-96B7-E5F70A7C0D6C}" type="presParOf" srcId="{A45DCC6C-5F55-4471-9171-4BFC3D0AF343}" destId="{975DA32E-5A5F-4D1D-B375-069472D65482}" srcOrd="2" destOrd="0" presId="urn:microsoft.com/office/officeart/2005/8/layout/process5"/>
    <dgm:cxn modelId="{19D86BAF-118F-430A-8155-4F0BFA4111CE}" type="presParOf" srcId="{A45DCC6C-5F55-4471-9171-4BFC3D0AF343}" destId="{5DF21585-E1FF-4F75-A183-F5A2AA1FCF82}" srcOrd="3" destOrd="0" presId="urn:microsoft.com/office/officeart/2005/8/layout/process5"/>
    <dgm:cxn modelId="{1D5D9FD2-F7BB-48D8-9A8D-FC1A905F2F69}" type="presParOf" srcId="{5DF21585-E1FF-4F75-A183-F5A2AA1FCF82}" destId="{CEDE3F61-A68D-4D75-AC86-2DC11BAB847F}" srcOrd="0" destOrd="0" presId="urn:microsoft.com/office/officeart/2005/8/layout/process5"/>
    <dgm:cxn modelId="{DCE18610-733E-4F23-A381-DFC22C5278CB}" type="presParOf" srcId="{A45DCC6C-5F55-4471-9171-4BFC3D0AF343}" destId="{1F131CAD-EA64-4119-A7C5-D812A37E7A48}" srcOrd="4" destOrd="0" presId="urn:microsoft.com/office/officeart/2005/8/layout/process5"/>
    <dgm:cxn modelId="{E51B1316-4842-471B-A22C-5A5EC28123CA}" type="presParOf" srcId="{A45DCC6C-5F55-4471-9171-4BFC3D0AF343}" destId="{2CBB8284-3440-470C-9047-2F4D9D365C1E}" srcOrd="5" destOrd="0" presId="urn:microsoft.com/office/officeart/2005/8/layout/process5"/>
    <dgm:cxn modelId="{3C1B09AD-3DBF-4FBC-B3A9-F1EA3295C576}" type="presParOf" srcId="{2CBB8284-3440-470C-9047-2F4D9D365C1E}" destId="{CAC3EF65-EB9D-44A8-A814-5520A3245AB8}" srcOrd="0" destOrd="0" presId="urn:microsoft.com/office/officeart/2005/8/layout/process5"/>
    <dgm:cxn modelId="{0A1A244C-E444-4FD0-91DC-854594CE7B45}" type="presParOf" srcId="{A45DCC6C-5F55-4471-9171-4BFC3D0AF343}" destId="{DAB7FC9B-F106-44BA-959F-4C08C273EFFB}" srcOrd="6" destOrd="0" presId="urn:microsoft.com/office/officeart/2005/8/layout/process5"/>
    <dgm:cxn modelId="{81FB7D21-1C61-4E37-AB9C-61DE921B736B}" type="presParOf" srcId="{A45DCC6C-5F55-4471-9171-4BFC3D0AF343}" destId="{3536CA64-D74D-44DD-9831-1033B7DD226D}" srcOrd="7" destOrd="0" presId="urn:microsoft.com/office/officeart/2005/8/layout/process5"/>
    <dgm:cxn modelId="{9FD7769A-E020-464D-82E9-A3797FBFD671}" type="presParOf" srcId="{3536CA64-D74D-44DD-9831-1033B7DD226D}" destId="{0A3DBA05-80A3-4AD8-A8A3-DD47661FDE92}" srcOrd="0" destOrd="0" presId="urn:microsoft.com/office/officeart/2005/8/layout/process5"/>
    <dgm:cxn modelId="{42F9DF8E-DE80-46D3-9A2A-4486FC4CC380}" type="presParOf" srcId="{A45DCC6C-5F55-4471-9171-4BFC3D0AF343}" destId="{3E4A2AD3-000B-4617-A47D-EAE30A21B81E}" srcOrd="8" destOrd="0" presId="urn:microsoft.com/office/officeart/2005/8/layout/process5"/>
    <dgm:cxn modelId="{19F2863F-9E9E-42E4-B0B5-11AEACF722C9}" type="presParOf" srcId="{A45DCC6C-5F55-4471-9171-4BFC3D0AF343}" destId="{D1F6E272-15DB-4258-8752-FA001A8AAD47}" srcOrd="9" destOrd="0" presId="urn:microsoft.com/office/officeart/2005/8/layout/process5"/>
    <dgm:cxn modelId="{2E6E927E-85FB-4363-85B0-96F38293AF23}" type="presParOf" srcId="{D1F6E272-15DB-4258-8752-FA001A8AAD47}" destId="{92D10D57-3F90-4D2B-8FDF-2265973BEF42}" srcOrd="0" destOrd="0" presId="urn:microsoft.com/office/officeart/2005/8/layout/process5"/>
    <dgm:cxn modelId="{D87AF626-71F5-4265-A444-9D91650FA5B4}" type="presParOf" srcId="{A45DCC6C-5F55-4471-9171-4BFC3D0AF343}" destId="{251EEFE4-6DA7-4015-A763-75A8B7A5F56B}" srcOrd="10" destOrd="0" presId="urn:microsoft.com/office/officeart/2005/8/layout/process5"/>
    <dgm:cxn modelId="{BA846943-41B1-42BB-A24D-DE103E4983DE}" type="presParOf" srcId="{A45DCC6C-5F55-4471-9171-4BFC3D0AF343}" destId="{DE57FFCB-8BC5-4592-9983-AFF3BDC367B4}" srcOrd="11" destOrd="0" presId="urn:microsoft.com/office/officeart/2005/8/layout/process5"/>
    <dgm:cxn modelId="{57CE1C0F-1350-435C-9BED-4766E45AFC14}" type="presParOf" srcId="{DE57FFCB-8BC5-4592-9983-AFF3BDC367B4}" destId="{23908C6A-E219-4CA0-A935-3DF4DA286E6D}" srcOrd="0" destOrd="0" presId="urn:microsoft.com/office/officeart/2005/8/layout/process5"/>
    <dgm:cxn modelId="{0E9AB655-C04C-4FE1-A9A2-52B2AD937927}" type="presParOf" srcId="{A45DCC6C-5F55-4471-9171-4BFC3D0AF343}" destId="{16756E91-6695-48D3-B696-1582E2EDD776}"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446FB65-D9E1-4602-8470-0598B99934E0}" type="doc">
      <dgm:prSet loTypeId="urn:microsoft.com/office/officeart/2005/8/layout/vList2" loCatId="list" qsTypeId="urn:microsoft.com/office/officeart/2005/8/quickstyle/3d1" qsCatId="3D" csTypeId="urn:microsoft.com/office/officeart/2005/8/colors/accent3_2" csCatId="accent3" phldr="1"/>
      <dgm:spPr/>
      <dgm:t>
        <a:bodyPr/>
        <a:lstStyle/>
        <a:p>
          <a:pPr rtl="1"/>
          <a:endParaRPr lang="ar-EG"/>
        </a:p>
      </dgm:t>
    </dgm:pt>
    <dgm:pt modelId="{53D1C6A3-A16C-492F-82BC-4B32776217C5}">
      <dgm:prSet phldrT="[Text]" custT="1"/>
      <dgm:spPr/>
      <dgm:t>
        <a:bodyPr/>
        <a:lstStyle/>
        <a:p>
          <a:pPr algn="ctr" rtl="1"/>
          <a:r>
            <a:rPr lang="ar-EG" sz="2800" dirty="0" smtClean="0">
              <a:latin typeface="Times New Roman" pitchFamily="18" charset="0"/>
              <a:cs typeface="Times New Roman" pitchFamily="18" charset="0"/>
            </a:rPr>
            <a:t> </a:t>
          </a:r>
          <a:r>
            <a:rPr lang="ar-EG" sz="2800" b="1" dirty="0" smtClean="0">
              <a:latin typeface="Times New Roman" pitchFamily="18" charset="0"/>
              <a:cs typeface="Times New Roman" pitchFamily="18" charset="0"/>
            </a:rPr>
            <a:t>مراجعة الأهداف والخطط والأولويات </a:t>
          </a:r>
          <a:endParaRPr lang="ar-EG" sz="2800" b="1" dirty="0">
            <a:latin typeface="Times New Roman" pitchFamily="18" charset="0"/>
            <a:cs typeface="Times New Roman" pitchFamily="18" charset="0"/>
          </a:endParaRPr>
        </a:p>
      </dgm:t>
    </dgm:pt>
    <dgm:pt modelId="{6F507BF9-F347-4D87-93DF-CC6F08942B59}" type="parTrans" cxnId="{9FD9CDA5-8414-4D4E-A5DA-774A99E52ADD}">
      <dgm:prSet/>
      <dgm:spPr/>
      <dgm:t>
        <a:bodyPr/>
        <a:lstStyle/>
        <a:p>
          <a:pPr rtl="1"/>
          <a:endParaRPr lang="ar-EG"/>
        </a:p>
      </dgm:t>
    </dgm:pt>
    <dgm:pt modelId="{26269DFB-D877-4D60-B744-09FB8678FA24}" type="sibTrans" cxnId="{9FD9CDA5-8414-4D4E-A5DA-774A99E52ADD}">
      <dgm:prSet/>
      <dgm:spPr/>
      <dgm:t>
        <a:bodyPr/>
        <a:lstStyle/>
        <a:p>
          <a:pPr rtl="1"/>
          <a:endParaRPr lang="ar-EG"/>
        </a:p>
      </dgm:t>
    </dgm:pt>
    <dgm:pt modelId="{2989185D-30BC-48AF-AD9A-10B13A3581F2}">
      <dgm:prSet phldrT="[Text]" custT="1"/>
      <dgm:spPr/>
      <dgm:t>
        <a:bodyPr/>
        <a:lstStyle/>
        <a:p>
          <a:pPr algn="ctr" rtl="1"/>
          <a:r>
            <a:rPr lang="ar-EG" sz="2800" b="1" dirty="0" smtClean="0">
              <a:latin typeface="Times New Roman" pitchFamily="18" charset="0"/>
              <a:cs typeface="Times New Roman" pitchFamily="18" charset="0"/>
            </a:rPr>
            <a:t> احتفظي بخطة زمنية أو برنامج عمل</a:t>
          </a:r>
          <a:endParaRPr lang="ar-EG" sz="2800" b="1" dirty="0">
            <a:latin typeface="Times New Roman" pitchFamily="18" charset="0"/>
            <a:cs typeface="Times New Roman" pitchFamily="18" charset="0"/>
          </a:endParaRPr>
        </a:p>
      </dgm:t>
    </dgm:pt>
    <dgm:pt modelId="{996C9F69-8611-41AB-8567-545DB2EB16A8}" type="parTrans" cxnId="{A50ECE74-2914-4028-9A1F-7683DA07D394}">
      <dgm:prSet/>
      <dgm:spPr/>
      <dgm:t>
        <a:bodyPr/>
        <a:lstStyle/>
        <a:p>
          <a:pPr rtl="1"/>
          <a:endParaRPr lang="ar-EG"/>
        </a:p>
      </dgm:t>
    </dgm:pt>
    <dgm:pt modelId="{B8E32B04-99E2-4B13-99D5-F1AC2C53802D}" type="sibTrans" cxnId="{A50ECE74-2914-4028-9A1F-7683DA07D394}">
      <dgm:prSet/>
      <dgm:spPr/>
      <dgm:t>
        <a:bodyPr/>
        <a:lstStyle/>
        <a:p>
          <a:pPr rtl="1"/>
          <a:endParaRPr lang="ar-EG"/>
        </a:p>
      </dgm:t>
    </dgm:pt>
    <dgm:pt modelId="{56CCC195-7590-4239-A0C2-9C4547A58AC5}">
      <dgm:prSet phldrT="[Text]" custT="1"/>
      <dgm:spPr/>
      <dgm:t>
        <a:bodyPr/>
        <a:lstStyle/>
        <a:p>
          <a:pPr algn="ctr" rtl="1"/>
          <a:r>
            <a:rPr lang="ar-EG" sz="2800" b="1" dirty="0" smtClean="0">
              <a:latin typeface="Times New Roman" pitchFamily="18" charset="0"/>
              <a:cs typeface="Times New Roman" pitchFamily="18" charset="0"/>
            </a:rPr>
            <a:t>ضعي قائمة إنجاز يومية </a:t>
          </a:r>
          <a:endParaRPr lang="ar-EG" sz="2800" b="1" dirty="0">
            <a:latin typeface="Times New Roman" pitchFamily="18" charset="0"/>
            <a:cs typeface="Times New Roman" pitchFamily="18" charset="0"/>
          </a:endParaRPr>
        </a:p>
      </dgm:t>
    </dgm:pt>
    <dgm:pt modelId="{D4177063-54FA-45CD-AFFC-1910414FDFDC}" type="parTrans" cxnId="{9CFFEFB7-8F9D-4EE9-997C-5DDE8263B277}">
      <dgm:prSet/>
      <dgm:spPr/>
      <dgm:t>
        <a:bodyPr/>
        <a:lstStyle/>
        <a:p>
          <a:pPr rtl="1"/>
          <a:endParaRPr lang="ar-EG"/>
        </a:p>
      </dgm:t>
    </dgm:pt>
    <dgm:pt modelId="{5A060645-C5CA-416C-93FB-6D229294A52A}" type="sibTrans" cxnId="{9CFFEFB7-8F9D-4EE9-997C-5DDE8263B277}">
      <dgm:prSet/>
      <dgm:spPr/>
      <dgm:t>
        <a:bodyPr/>
        <a:lstStyle/>
        <a:p>
          <a:pPr rtl="1"/>
          <a:endParaRPr lang="ar-EG"/>
        </a:p>
      </dgm:t>
    </dgm:pt>
    <dgm:pt modelId="{E8601739-37C6-4561-8A19-7B66D9273CC4}">
      <dgm:prSet phldrT="[Text]" custT="1"/>
      <dgm:spPr/>
      <dgm:t>
        <a:bodyPr/>
        <a:lstStyle/>
        <a:p>
          <a:pPr algn="ctr" rtl="1"/>
          <a:r>
            <a:rPr lang="ar-EG" sz="2800" b="1" dirty="0" smtClean="0">
              <a:latin typeface="Times New Roman" pitchFamily="18" charset="0"/>
              <a:cs typeface="Times New Roman" pitchFamily="18" charset="0"/>
            </a:rPr>
            <a:t>سدي منافذ الهروب</a:t>
          </a:r>
          <a:endParaRPr lang="ar-EG" sz="2800" b="1" dirty="0">
            <a:latin typeface="Times New Roman" pitchFamily="18" charset="0"/>
            <a:cs typeface="Times New Roman" pitchFamily="18" charset="0"/>
          </a:endParaRPr>
        </a:p>
      </dgm:t>
    </dgm:pt>
    <dgm:pt modelId="{5A031AB5-18C6-4942-AC59-6392C6141475}" type="parTrans" cxnId="{B06F2227-F446-404A-B0CC-3EBD907E92A6}">
      <dgm:prSet/>
      <dgm:spPr/>
      <dgm:t>
        <a:bodyPr/>
        <a:lstStyle/>
        <a:p>
          <a:pPr rtl="1"/>
          <a:endParaRPr lang="ar-EG"/>
        </a:p>
      </dgm:t>
    </dgm:pt>
    <dgm:pt modelId="{F075FF39-E56A-4AEE-86B2-0D92DA68FA1A}" type="sibTrans" cxnId="{B06F2227-F446-404A-B0CC-3EBD907E92A6}">
      <dgm:prSet/>
      <dgm:spPr/>
      <dgm:t>
        <a:bodyPr/>
        <a:lstStyle/>
        <a:p>
          <a:pPr rtl="1"/>
          <a:endParaRPr lang="ar-EG"/>
        </a:p>
      </dgm:t>
    </dgm:pt>
    <dgm:pt modelId="{3E8DC46F-EF81-4E74-895D-BCDCB60FB6A0}">
      <dgm:prSet phldrT="[Text]" custT="1"/>
      <dgm:spPr/>
      <dgm:t>
        <a:bodyPr/>
        <a:lstStyle/>
        <a:p>
          <a:pPr algn="ctr" rtl="1"/>
          <a:r>
            <a:rPr lang="ar-EG" sz="2800" b="1" dirty="0" smtClean="0">
              <a:latin typeface="Times New Roman" pitchFamily="18" charset="0"/>
              <a:cs typeface="Times New Roman" pitchFamily="18" charset="0"/>
            </a:rPr>
            <a:t>استغلي الأوقات الهامشية </a:t>
          </a:r>
          <a:endParaRPr lang="ar-EG" sz="2800" b="1" dirty="0">
            <a:latin typeface="Times New Roman" pitchFamily="18" charset="0"/>
            <a:cs typeface="Times New Roman" pitchFamily="18" charset="0"/>
          </a:endParaRPr>
        </a:p>
      </dgm:t>
    </dgm:pt>
    <dgm:pt modelId="{F0E2D8E1-F3D9-44A1-88B6-5189E51775B4}" type="parTrans" cxnId="{F7CE319F-4774-4EE6-BA21-6D10D4402713}">
      <dgm:prSet/>
      <dgm:spPr/>
      <dgm:t>
        <a:bodyPr/>
        <a:lstStyle/>
        <a:p>
          <a:pPr rtl="1"/>
          <a:endParaRPr lang="ar-EG"/>
        </a:p>
      </dgm:t>
    </dgm:pt>
    <dgm:pt modelId="{2457BD61-C536-4AA9-99E6-A6AAA9576A01}" type="sibTrans" cxnId="{F7CE319F-4774-4EE6-BA21-6D10D4402713}">
      <dgm:prSet/>
      <dgm:spPr/>
      <dgm:t>
        <a:bodyPr/>
        <a:lstStyle/>
        <a:p>
          <a:pPr rtl="1"/>
          <a:endParaRPr lang="ar-EG"/>
        </a:p>
      </dgm:t>
    </dgm:pt>
    <dgm:pt modelId="{8164FB4F-15C3-45DF-82FA-14E2D310B0ED}">
      <dgm:prSet phldrT="[Text]" custT="1"/>
      <dgm:spPr/>
      <dgm:t>
        <a:bodyPr/>
        <a:lstStyle/>
        <a:p>
          <a:pPr algn="ctr" rtl="1"/>
          <a:r>
            <a:rPr lang="ar-EG" sz="2800" b="1" dirty="0" smtClean="0">
              <a:latin typeface="Times New Roman" pitchFamily="18" charset="0"/>
              <a:cs typeface="Times New Roman" pitchFamily="18" charset="0"/>
            </a:rPr>
            <a:t> لا تستسلمي للأمور العاجلة غير الضرورية  </a:t>
          </a:r>
          <a:endParaRPr lang="ar-EG" sz="2800" b="1" dirty="0">
            <a:latin typeface="Times New Roman" pitchFamily="18" charset="0"/>
            <a:cs typeface="Times New Roman" pitchFamily="18" charset="0"/>
          </a:endParaRPr>
        </a:p>
      </dgm:t>
    </dgm:pt>
    <dgm:pt modelId="{21951446-F89A-4B7B-8D27-40243A18B8A0}" type="parTrans" cxnId="{10073F9A-A05A-4DEB-8514-1E324D76C4E6}">
      <dgm:prSet/>
      <dgm:spPr/>
      <dgm:t>
        <a:bodyPr/>
        <a:lstStyle/>
        <a:p>
          <a:pPr rtl="1"/>
          <a:endParaRPr lang="ar-EG"/>
        </a:p>
      </dgm:t>
    </dgm:pt>
    <dgm:pt modelId="{6E9903BF-173A-4EB1-B88C-640E451A69BB}" type="sibTrans" cxnId="{10073F9A-A05A-4DEB-8514-1E324D76C4E6}">
      <dgm:prSet/>
      <dgm:spPr/>
      <dgm:t>
        <a:bodyPr/>
        <a:lstStyle/>
        <a:p>
          <a:pPr rtl="1"/>
          <a:endParaRPr lang="ar-EG"/>
        </a:p>
      </dgm:t>
    </dgm:pt>
    <dgm:pt modelId="{914259FC-B6DA-4C64-9CD1-5F7F4612F57C}" type="pres">
      <dgm:prSet presAssocID="{4446FB65-D9E1-4602-8470-0598B99934E0}" presName="linear" presStyleCnt="0">
        <dgm:presLayoutVars>
          <dgm:animLvl val="lvl"/>
          <dgm:resizeHandles val="exact"/>
        </dgm:presLayoutVars>
      </dgm:prSet>
      <dgm:spPr/>
      <dgm:t>
        <a:bodyPr/>
        <a:lstStyle/>
        <a:p>
          <a:pPr rtl="1"/>
          <a:endParaRPr lang="ar-EG"/>
        </a:p>
      </dgm:t>
    </dgm:pt>
    <dgm:pt modelId="{C548BBFC-232D-4AF4-8818-3152A41B202F}" type="pres">
      <dgm:prSet presAssocID="{53D1C6A3-A16C-492F-82BC-4B32776217C5}" presName="parentText" presStyleLbl="node1" presStyleIdx="0" presStyleCnt="6">
        <dgm:presLayoutVars>
          <dgm:chMax val="0"/>
          <dgm:bulletEnabled val="1"/>
        </dgm:presLayoutVars>
      </dgm:prSet>
      <dgm:spPr/>
      <dgm:t>
        <a:bodyPr/>
        <a:lstStyle/>
        <a:p>
          <a:pPr rtl="1"/>
          <a:endParaRPr lang="ar-EG"/>
        </a:p>
      </dgm:t>
    </dgm:pt>
    <dgm:pt modelId="{FCA0E71E-9C49-4AEF-9694-63CA1BAEE3FF}" type="pres">
      <dgm:prSet presAssocID="{26269DFB-D877-4D60-B744-09FB8678FA24}" presName="spacer" presStyleCnt="0"/>
      <dgm:spPr/>
      <dgm:t>
        <a:bodyPr/>
        <a:lstStyle/>
        <a:p>
          <a:pPr rtl="1"/>
          <a:endParaRPr lang="ar-EG"/>
        </a:p>
      </dgm:t>
    </dgm:pt>
    <dgm:pt modelId="{D1A7B6CF-9CEE-4594-A350-E7EFD0CE6590}" type="pres">
      <dgm:prSet presAssocID="{2989185D-30BC-48AF-AD9A-10B13A3581F2}" presName="parentText" presStyleLbl="node1" presStyleIdx="1" presStyleCnt="6">
        <dgm:presLayoutVars>
          <dgm:chMax val="0"/>
          <dgm:bulletEnabled val="1"/>
        </dgm:presLayoutVars>
      </dgm:prSet>
      <dgm:spPr/>
      <dgm:t>
        <a:bodyPr/>
        <a:lstStyle/>
        <a:p>
          <a:pPr rtl="1"/>
          <a:endParaRPr lang="ar-EG"/>
        </a:p>
      </dgm:t>
    </dgm:pt>
    <dgm:pt modelId="{60E9F7A0-7F49-45BF-8A47-BF6351C4C7AA}" type="pres">
      <dgm:prSet presAssocID="{B8E32B04-99E2-4B13-99D5-F1AC2C53802D}" presName="spacer" presStyleCnt="0"/>
      <dgm:spPr/>
      <dgm:t>
        <a:bodyPr/>
        <a:lstStyle/>
        <a:p>
          <a:pPr rtl="1"/>
          <a:endParaRPr lang="ar-EG"/>
        </a:p>
      </dgm:t>
    </dgm:pt>
    <dgm:pt modelId="{7F3DD801-E921-4330-BD95-64E82D7E359C}" type="pres">
      <dgm:prSet presAssocID="{56CCC195-7590-4239-A0C2-9C4547A58AC5}" presName="parentText" presStyleLbl="node1" presStyleIdx="2" presStyleCnt="6">
        <dgm:presLayoutVars>
          <dgm:chMax val="0"/>
          <dgm:bulletEnabled val="1"/>
        </dgm:presLayoutVars>
      </dgm:prSet>
      <dgm:spPr/>
      <dgm:t>
        <a:bodyPr/>
        <a:lstStyle/>
        <a:p>
          <a:pPr rtl="1"/>
          <a:endParaRPr lang="ar-EG"/>
        </a:p>
      </dgm:t>
    </dgm:pt>
    <dgm:pt modelId="{738D7230-06E1-4667-AE45-1787DFE11DBC}" type="pres">
      <dgm:prSet presAssocID="{5A060645-C5CA-416C-93FB-6D229294A52A}" presName="spacer" presStyleCnt="0"/>
      <dgm:spPr/>
      <dgm:t>
        <a:bodyPr/>
        <a:lstStyle/>
        <a:p>
          <a:pPr rtl="1"/>
          <a:endParaRPr lang="ar-EG"/>
        </a:p>
      </dgm:t>
    </dgm:pt>
    <dgm:pt modelId="{4473B92C-0FB0-4BFC-BFB4-397FD1B5FB32}" type="pres">
      <dgm:prSet presAssocID="{E8601739-37C6-4561-8A19-7B66D9273CC4}" presName="parentText" presStyleLbl="node1" presStyleIdx="3" presStyleCnt="6">
        <dgm:presLayoutVars>
          <dgm:chMax val="0"/>
          <dgm:bulletEnabled val="1"/>
        </dgm:presLayoutVars>
      </dgm:prSet>
      <dgm:spPr/>
      <dgm:t>
        <a:bodyPr/>
        <a:lstStyle/>
        <a:p>
          <a:pPr rtl="1"/>
          <a:endParaRPr lang="ar-EG"/>
        </a:p>
      </dgm:t>
    </dgm:pt>
    <dgm:pt modelId="{27E60839-9032-4887-8947-28903D76AFAD}" type="pres">
      <dgm:prSet presAssocID="{F075FF39-E56A-4AEE-86B2-0D92DA68FA1A}" presName="spacer" presStyleCnt="0"/>
      <dgm:spPr/>
      <dgm:t>
        <a:bodyPr/>
        <a:lstStyle/>
        <a:p>
          <a:pPr rtl="1"/>
          <a:endParaRPr lang="ar-EG"/>
        </a:p>
      </dgm:t>
    </dgm:pt>
    <dgm:pt modelId="{07E8AF53-8E5E-49AA-BA3F-672C63B740E2}" type="pres">
      <dgm:prSet presAssocID="{3E8DC46F-EF81-4E74-895D-BCDCB60FB6A0}" presName="parentText" presStyleLbl="node1" presStyleIdx="4" presStyleCnt="6">
        <dgm:presLayoutVars>
          <dgm:chMax val="0"/>
          <dgm:bulletEnabled val="1"/>
        </dgm:presLayoutVars>
      </dgm:prSet>
      <dgm:spPr/>
      <dgm:t>
        <a:bodyPr/>
        <a:lstStyle/>
        <a:p>
          <a:pPr rtl="1"/>
          <a:endParaRPr lang="ar-EG"/>
        </a:p>
      </dgm:t>
    </dgm:pt>
    <dgm:pt modelId="{F1A973C1-0084-4DDD-BF74-8AA22F38FEDC}" type="pres">
      <dgm:prSet presAssocID="{2457BD61-C536-4AA9-99E6-A6AAA9576A01}" presName="spacer" presStyleCnt="0"/>
      <dgm:spPr/>
      <dgm:t>
        <a:bodyPr/>
        <a:lstStyle/>
        <a:p>
          <a:pPr rtl="1"/>
          <a:endParaRPr lang="ar-EG"/>
        </a:p>
      </dgm:t>
    </dgm:pt>
    <dgm:pt modelId="{5B367FB6-D7A7-42B7-8340-383827ED7897}" type="pres">
      <dgm:prSet presAssocID="{8164FB4F-15C3-45DF-82FA-14E2D310B0ED}" presName="parentText" presStyleLbl="node1" presStyleIdx="5" presStyleCnt="6">
        <dgm:presLayoutVars>
          <dgm:chMax val="0"/>
          <dgm:bulletEnabled val="1"/>
        </dgm:presLayoutVars>
      </dgm:prSet>
      <dgm:spPr/>
      <dgm:t>
        <a:bodyPr/>
        <a:lstStyle/>
        <a:p>
          <a:pPr rtl="1"/>
          <a:endParaRPr lang="ar-EG"/>
        </a:p>
      </dgm:t>
    </dgm:pt>
  </dgm:ptLst>
  <dgm:cxnLst>
    <dgm:cxn modelId="{BF0FE8D4-3226-4127-B5E9-AD8A3DBE0395}" type="presOf" srcId="{56CCC195-7590-4239-A0C2-9C4547A58AC5}" destId="{7F3DD801-E921-4330-BD95-64E82D7E359C}" srcOrd="0" destOrd="0" presId="urn:microsoft.com/office/officeart/2005/8/layout/vList2"/>
    <dgm:cxn modelId="{B17DFA32-C532-4FA3-BA54-71DA17D785DF}" type="presOf" srcId="{2989185D-30BC-48AF-AD9A-10B13A3581F2}" destId="{D1A7B6CF-9CEE-4594-A350-E7EFD0CE6590}" srcOrd="0" destOrd="0" presId="urn:microsoft.com/office/officeart/2005/8/layout/vList2"/>
    <dgm:cxn modelId="{D91A65D2-E107-49DB-98F9-07A1F6233178}" type="presOf" srcId="{4446FB65-D9E1-4602-8470-0598B99934E0}" destId="{914259FC-B6DA-4C64-9CD1-5F7F4612F57C}" srcOrd="0" destOrd="0" presId="urn:microsoft.com/office/officeart/2005/8/layout/vList2"/>
    <dgm:cxn modelId="{10073F9A-A05A-4DEB-8514-1E324D76C4E6}" srcId="{4446FB65-D9E1-4602-8470-0598B99934E0}" destId="{8164FB4F-15C3-45DF-82FA-14E2D310B0ED}" srcOrd="5" destOrd="0" parTransId="{21951446-F89A-4B7B-8D27-40243A18B8A0}" sibTransId="{6E9903BF-173A-4EB1-B88C-640E451A69BB}"/>
    <dgm:cxn modelId="{F7CE319F-4774-4EE6-BA21-6D10D4402713}" srcId="{4446FB65-D9E1-4602-8470-0598B99934E0}" destId="{3E8DC46F-EF81-4E74-895D-BCDCB60FB6A0}" srcOrd="4" destOrd="0" parTransId="{F0E2D8E1-F3D9-44A1-88B6-5189E51775B4}" sibTransId="{2457BD61-C536-4AA9-99E6-A6AAA9576A01}"/>
    <dgm:cxn modelId="{A50ECE74-2914-4028-9A1F-7683DA07D394}" srcId="{4446FB65-D9E1-4602-8470-0598B99934E0}" destId="{2989185D-30BC-48AF-AD9A-10B13A3581F2}" srcOrd="1" destOrd="0" parTransId="{996C9F69-8611-41AB-8567-545DB2EB16A8}" sibTransId="{B8E32B04-99E2-4B13-99D5-F1AC2C53802D}"/>
    <dgm:cxn modelId="{C4BDD2BC-AE4B-4E48-BF57-56BC9F63F623}" type="presOf" srcId="{8164FB4F-15C3-45DF-82FA-14E2D310B0ED}" destId="{5B367FB6-D7A7-42B7-8340-383827ED7897}" srcOrd="0" destOrd="0" presId="urn:microsoft.com/office/officeart/2005/8/layout/vList2"/>
    <dgm:cxn modelId="{B0502C5C-81C3-4CE4-924F-AABD7A168102}" type="presOf" srcId="{3E8DC46F-EF81-4E74-895D-BCDCB60FB6A0}" destId="{07E8AF53-8E5E-49AA-BA3F-672C63B740E2}" srcOrd="0" destOrd="0" presId="urn:microsoft.com/office/officeart/2005/8/layout/vList2"/>
    <dgm:cxn modelId="{0E8633E5-5819-4A98-8843-2A5CFE640440}" type="presOf" srcId="{53D1C6A3-A16C-492F-82BC-4B32776217C5}" destId="{C548BBFC-232D-4AF4-8818-3152A41B202F}" srcOrd="0" destOrd="0" presId="urn:microsoft.com/office/officeart/2005/8/layout/vList2"/>
    <dgm:cxn modelId="{9CFFEFB7-8F9D-4EE9-997C-5DDE8263B277}" srcId="{4446FB65-D9E1-4602-8470-0598B99934E0}" destId="{56CCC195-7590-4239-A0C2-9C4547A58AC5}" srcOrd="2" destOrd="0" parTransId="{D4177063-54FA-45CD-AFFC-1910414FDFDC}" sibTransId="{5A060645-C5CA-416C-93FB-6D229294A52A}"/>
    <dgm:cxn modelId="{9FD9CDA5-8414-4D4E-A5DA-774A99E52ADD}" srcId="{4446FB65-D9E1-4602-8470-0598B99934E0}" destId="{53D1C6A3-A16C-492F-82BC-4B32776217C5}" srcOrd="0" destOrd="0" parTransId="{6F507BF9-F347-4D87-93DF-CC6F08942B59}" sibTransId="{26269DFB-D877-4D60-B744-09FB8678FA24}"/>
    <dgm:cxn modelId="{B06F2227-F446-404A-B0CC-3EBD907E92A6}" srcId="{4446FB65-D9E1-4602-8470-0598B99934E0}" destId="{E8601739-37C6-4561-8A19-7B66D9273CC4}" srcOrd="3" destOrd="0" parTransId="{5A031AB5-18C6-4942-AC59-6392C6141475}" sibTransId="{F075FF39-E56A-4AEE-86B2-0D92DA68FA1A}"/>
    <dgm:cxn modelId="{5ABD863B-DD2C-476F-97B9-B7F72CAD528F}" type="presOf" srcId="{E8601739-37C6-4561-8A19-7B66D9273CC4}" destId="{4473B92C-0FB0-4BFC-BFB4-397FD1B5FB32}" srcOrd="0" destOrd="0" presId="urn:microsoft.com/office/officeart/2005/8/layout/vList2"/>
    <dgm:cxn modelId="{35092E00-AB05-432A-89B0-24F7391AD239}" type="presParOf" srcId="{914259FC-B6DA-4C64-9CD1-5F7F4612F57C}" destId="{C548BBFC-232D-4AF4-8818-3152A41B202F}" srcOrd="0" destOrd="0" presId="urn:microsoft.com/office/officeart/2005/8/layout/vList2"/>
    <dgm:cxn modelId="{50510DA9-11EB-44E0-8CD6-6B7814F5F080}" type="presParOf" srcId="{914259FC-B6DA-4C64-9CD1-5F7F4612F57C}" destId="{FCA0E71E-9C49-4AEF-9694-63CA1BAEE3FF}" srcOrd="1" destOrd="0" presId="urn:microsoft.com/office/officeart/2005/8/layout/vList2"/>
    <dgm:cxn modelId="{52708064-8270-4685-9486-D16D6A59834C}" type="presParOf" srcId="{914259FC-B6DA-4C64-9CD1-5F7F4612F57C}" destId="{D1A7B6CF-9CEE-4594-A350-E7EFD0CE6590}" srcOrd="2" destOrd="0" presId="urn:microsoft.com/office/officeart/2005/8/layout/vList2"/>
    <dgm:cxn modelId="{694283A5-26D9-49D0-9116-47E82A61C51D}" type="presParOf" srcId="{914259FC-B6DA-4C64-9CD1-5F7F4612F57C}" destId="{60E9F7A0-7F49-45BF-8A47-BF6351C4C7AA}" srcOrd="3" destOrd="0" presId="urn:microsoft.com/office/officeart/2005/8/layout/vList2"/>
    <dgm:cxn modelId="{314B9FAA-6F98-4B2B-ABA4-5A7426C0A9F4}" type="presParOf" srcId="{914259FC-B6DA-4C64-9CD1-5F7F4612F57C}" destId="{7F3DD801-E921-4330-BD95-64E82D7E359C}" srcOrd="4" destOrd="0" presId="urn:microsoft.com/office/officeart/2005/8/layout/vList2"/>
    <dgm:cxn modelId="{5C291340-76E1-42C9-B8AF-281EF30E6646}" type="presParOf" srcId="{914259FC-B6DA-4C64-9CD1-5F7F4612F57C}" destId="{738D7230-06E1-4667-AE45-1787DFE11DBC}" srcOrd="5" destOrd="0" presId="urn:microsoft.com/office/officeart/2005/8/layout/vList2"/>
    <dgm:cxn modelId="{6087E244-E12A-4AC2-884D-BF71BB7C3265}" type="presParOf" srcId="{914259FC-B6DA-4C64-9CD1-5F7F4612F57C}" destId="{4473B92C-0FB0-4BFC-BFB4-397FD1B5FB32}" srcOrd="6" destOrd="0" presId="urn:microsoft.com/office/officeart/2005/8/layout/vList2"/>
    <dgm:cxn modelId="{80EC7119-B3A1-442B-827E-F242574C2647}" type="presParOf" srcId="{914259FC-B6DA-4C64-9CD1-5F7F4612F57C}" destId="{27E60839-9032-4887-8947-28903D76AFAD}" srcOrd="7" destOrd="0" presId="urn:microsoft.com/office/officeart/2005/8/layout/vList2"/>
    <dgm:cxn modelId="{68FC06E7-73F3-4D1E-AAAC-7AB8DD0B61B1}" type="presParOf" srcId="{914259FC-B6DA-4C64-9CD1-5F7F4612F57C}" destId="{07E8AF53-8E5E-49AA-BA3F-672C63B740E2}" srcOrd="8" destOrd="0" presId="urn:microsoft.com/office/officeart/2005/8/layout/vList2"/>
    <dgm:cxn modelId="{B71C4DB3-EBAF-42CC-A99A-9954920A5FD2}" type="presParOf" srcId="{914259FC-B6DA-4C64-9CD1-5F7F4612F57C}" destId="{F1A973C1-0084-4DDD-BF74-8AA22F38FEDC}" srcOrd="9" destOrd="0" presId="urn:microsoft.com/office/officeart/2005/8/layout/vList2"/>
    <dgm:cxn modelId="{C5C96318-2D12-4D86-9C94-919D0EDE1F6B}" type="presParOf" srcId="{914259FC-B6DA-4C64-9CD1-5F7F4612F57C}" destId="{5B367FB6-D7A7-42B7-8340-383827ED7897}"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03F142-7CBC-42E2-AB7C-B2C4300D4048}" type="doc">
      <dgm:prSet loTypeId="urn:microsoft.com/office/officeart/2005/8/layout/default" loCatId="list" qsTypeId="urn:microsoft.com/office/officeart/2005/8/quickstyle/3d1" qsCatId="3D" csTypeId="urn:microsoft.com/office/officeart/2005/8/colors/accent3_4" csCatId="accent3" phldr="1"/>
      <dgm:spPr/>
      <dgm:t>
        <a:bodyPr/>
        <a:lstStyle/>
        <a:p>
          <a:pPr rtl="1"/>
          <a:endParaRPr lang="ar-EG"/>
        </a:p>
      </dgm:t>
    </dgm:pt>
    <dgm:pt modelId="{C34D7CDA-2D20-4C43-A989-77B06981B68F}">
      <dgm:prSet phldrT="[Text]" custT="1"/>
      <dgm:spPr/>
      <dgm:t>
        <a:bodyPr/>
        <a:lstStyle/>
        <a:p>
          <a:pPr rtl="1"/>
          <a:r>
            <a:rPr lang="ar-EG" sz="2800" b="1" dirty="0" smtClean="0">
              <a:latin typeface="Times New Roman" pitchFamily="18" charset="0"/>
              <a:cs typeface="Times New Roman" pitchFamily="18" charset="0"/>
            </a:rPr>
            <a:t>كيفية ترتيب الأولويات</a:t>
          </a:r>
          <a:endParaRPr lang="ar-EG" sz="2800" b="1" dirty="0">
            <a:latin typeface="Times New Roman" pitchFamily="18" charset="0"/>
            <a:cs typeface="Times New Roman" pitchFamily="18" charset="0"/>
          </a:endParaRPr>
        </a:p>
      </dgm:t>
    </dgm:pt>
    <dgm:pt modelId="{DB4BB090-37C3-495F-AF32-071F8350982B}" type="parTrans" cxnId="{7D5563AF-EB79-492E-A9F6-14B868A941F3}">
      <dgm:prSet/>
      <dgm:spPr/>
      <dgm:t>
        <a:bodyPr/>
        <a:lstStyle/>
        <a:p>
          <a:pPr rtl="1"/>
          <a:endParaRPr lang="ar-EG"/>
        </a:p>
      </dgm:t>
    </dgm:pt>
    <dgm:pt modelId="{50CD0FBC-A37C-4627-AFFE-97CECF125C4B}" type="sibTrans" cxnId="{7D5563AF-EB79-492E-A9F6-14B868A941F3}">
      <dgm:prSet/>
      <dgm:spPr/>
      <dgm:t>
        <a:bodyPr/>
        <a:lstStyle/>
        <a:p>
          <a:pPr rtl="1"/>
          <a:endParaRPr lang="ar-EG"/>
        </a:p>
      </dgm:t>
    </dgm:pt>
    <dgm:pt modelId="{005EACBE-E559-4EA3-8F5B-866427654AA1}">
      <dgm:prSet custT="1"/>
      <dgm:spPr/>
      <dgm:t>
        <a:bodyPr/>
        <a:lstStyle/>
        <a:p>
          <a:pPr rtl="1"/>
          <a:r>
            <a:rPr lang="ar-EG" sz="2800" b="1" dirty="0" smtClean="0">
              <a:latin typeface="Times New Roman" pitchFamily="18" charset="0"/>
              <a:cs typeface="Times New Roman" pitchFamily="18" charset="0"/>
            </a:rPr>
            <a:t>فقه ادارة الوقت والسنه النبويه.</a:t>
          </a:r>
          <a:endParaRPr lang="ar-EG" sz="2800" b="1" dirty="0">
            <a:latin typeface="Times New Roman" pitchFamily="18" charset="0"/>
            <a:cs typeface="Times New Roman" pitchFamily="18" charset="0"/>
          </a:endParaRPr>
        </a:p>
      </dgm:t>
    </dgm:pt>
    <dgm:pt modelId="{28FAA69C-6CB5-4FFF-8175-7C9B52C52869}" type="parTrans" cxnId="{32FBAC43-A568-4BC2-AB80-1C07C3FCF51C}">
      <dgm:prSet/>
      <dgm:spPr/>
      <dgm:t>
        <a:bodyPr/>
        <a:lstStyle/>
        <a:p>
          <a:pPr rtl="1"/>
          <a:endParaRPr lang="ar-EG"/>
        </a:p>
      </dgm:t>
    </dgm:pt>
    <dgm:pt modelId="{4C9F2E54-9A7F-4277-A977-DB965AB9F471}" type="sibTrans" cxnId="{32FBAC43-A568-4BC2-AB80-1C07C3FCF51C}">
      <dgm:prSet/>
      <dgm:spPr/>
      <dgm:t>
        <a:bodyPr/>
        <a:lstStyle/>
        <a:p>
          <a:pPr rtl="1"/>
          <a:endParaRPr lang="ar-EG"/>
        </a:p>
      </dgm:t>
    </dgm:pt>
    <dgm:pt modelId="{EBB11A10-C30B-42D1-B531-0DEEFEF264D2}">
      <dgm:prSet custT="1"/>
      <dgm:spPr/>
      <dgm:t>
        <a:bodyPr/>
        <a:lstStyle/>
        <a:p>
          <a:pPr rtl="1"/>
          <a:r>
            <a:rPr lang="ar-EG" sz="2800" b="1" dirty="0" smtClean="0">
              <a:latin typeface="Times New Roman" pitchFamily="18" charset="0"/>
              <a:cs typeface="Times New Roman" pitchFamily="18" charset="0"/>
            </a:rPr>
            <a:t>عوامل ضياع الوقت.</a:t>
          </a:r>
          <a:endParaRPr lang="ar-EG" sz="2800" b="1" dirty="0">
            <a:latin typeface="Times New Roman" pitchFamily="18" charset="0"/>
            <a:cs typeface="Times New Roman" pitchFamily="18" charset="0"/>
          </a:endParaRPr>
        </a:p>
      </dgm:t>
    </dgm:pt>
    <dgm:pt modelId="{668EF975-636F-4ED4-A9CC-2765FEF39F6F}" type="parTrans" cxnId="{AB74AFD0-809B-4C31-9A15-BEAB043D5AFF}">
      <dgm:prSet/>
      <dgm:spPr/>
      <dgm:t>
        <a:bodyPr/>
        <a:lstStyle/>
        <a:p>
          <a:pPr rtl="1"/>
          <a:endParaRPr lang="ar-EG"/>
        </a:p>
      </dgm:t>
    </dgm:pt>
    <dgm:pt modelId="{B6346EE2-919D-49BA-ADE0-BF7558C5FF53}" type="sibTrans" cxnId="{AB74AFD0-809B-4C31-9A15-BEAB043D5AFF}">
      <dgm:prSet/>
      <dgm:spPr/>
      <dgm:t>
        <a:bodyPr/>
        <a:lstStyle/>
        <a:p>
          <a:pPr rtl="1"/>
          <a:endParaRPr lang="ar-EG"/>
        </a:p>
      </dgm:t>
    </dgm:pt>
    <dgm:pt modelId="{BC5746C5-88F4-4C68-B131-BAB5253B6241}">
      <dgm:prSet phldrT="[Text]" custT="1"/>
      <dgm:spPr/>
      <dgm:t>
        <a:bodyPr/>
        <a:lstStyle/>
        <a:p>
          <a:pPr rtl="1"/>
          <a:r>
            <a:rPr lang="ar-EG" sz="2800" b="1" dirty="0" smtClean="0">
              <a:latin typeface="Times New Roman" pitchFamily="18" charset="0"/>
              <a:cs typeface="Times New Roman" pitchFamily="18" charset="0"/>
            </a:rPr>
            <a:t>فقه ادارة الوقت.</a:t>
          </a:r>
          <a:endParaRPr lang="ar-EG" sz="2800" b="1" dirty="0">
            <a:latin typeface="Times New Roman" pitchFamily="18" charset="0"/>
            <a:cs typeface="Times New Roman" pitchFamily="18" charset="0"/>
          </a:endParaRPr>
        </a:p>
      </dgm:t>
    </dgm:pt>
    <dgm:pt modelId="{C85D9C38-AB5F-4715-97FD-8CFE606B1D37}" type="parTrans" cxnId="{8632FC14-0E0F-4E4C-A562-5A7732E62273}">
      <dgm:prSet/>
      <dgm:spPr/>
      <dgm:t>
        <a:bodyPr/>
        <a:lstStyle/>
        <a:p>
          <a:pPr rtl="1"/>
          <a:endParaRPr lang="ar-EG"/>
        </a:p>
      </dgm:t>
    </dgm:pt>
    <dgm:pt modelId="{B1508758-EBB7-4990-8625-413E497FE5AD}" type="sibTrans" cxnId="{8632FC14-0E0F-4E4C-A562-5A7732E62273}">
      <dgm:prSet/>
      <dgm:spPr/>
      <dgm:t>
        <a:bodyPr/>
        <a:lstStyle/>
        <a:p>
          <a:pPr rtl="1"/>
          <a:endParaRPr lang="ar-EG"/>
        </a:p>
      </dgm:t>
    </dgm:pt>
    <dgm:pt modelId="{0E9A45EE-A7C9-457E-97A1-4AB10F2BAF76}" type="pres">
      <dgm:prSet presAssocID="{4B03F142-7CBC-42E2-AB7C-B2C4300D4048}" presName="diagram" presStyleCnt="0">
        <dgm:presLayoutVars>
          <dgm:dir/>
          <dgm:resizeHandles val="exact"/>
        </dgm:presLayoutVars>
      </dgm:prSet>
      <dgm:spPr/>
      <dgm:t>
        <a:bodyPr/>
        <a:lstStyle/>
        <a:p>
          <a:pPr rtl="1"/>
          <a:endParaRPr lang="ar-EG"/>
        </a:p>
      </dgm:t>
    </dgm:pt>
    <dgm:pt modelId="{E2B93557-2577-4D2D-BAA0-EFCAEE6D9292}" type="pres">
      <dgm:prSet presAssocID="{C34D7CDA-2D20-4C43-A989-77B06981B68F}" presName="node" presStyleLbl="node1" presStyleIdx="0" presStyleCnt="4">
        <dgm:presLayoutVars>
          <dgm:bulletEnabled val="1"/>
        </dgm:presLayoutVars>
      </dgm:prSet>
      <dgm:spPr/>
      <dgm:t>
        <a:bodyPr/>
        <a:lstStyle/>
        <a:p>
          <a:pPr rtl="1"/>
          <a:endParaRPr lang="ar-EG"/>
        </a:p>
      </dgm:t>
    </dgm:pt>
    <dgm:pt modelId="{91F5BD99-5573-45DC-A451-F406FB0DAF75}" type="pres">
      <dgm:prSet presAssocID="{50CD0FBC-A37C-4627-AFFE-97CECF125C4B}" presName="sibTrans" presStyleCnt="0"/>
      <dgm:spPr/>
    </dgm:pt>
    <dgm:pt modelId="{53881E2D-8455-4DD5-8202-274EFB5C2451}" type="pres">
      <dgm:prSet presAssocID="{BC5746C5-88F4-4C68-B131-BAB5253B6241}" presName="node" presStyleLbl="node1" presStyleIdx="1" presStyleCnt="4">
        <dgm:presLayoutVars>
          <dgm:bulletEnabled val="1"/>
        </dgm:presLayoutVars>
      </dgm:prSet>
      <dgm:spPr/>
      <dgm:t>
        <a:bodyPr/>
        <a:lstStyle/>
        <a:p>
          <a:pPr rtl="1"/>
          <a:endParaRPr lang="ar-EG"/>
        </a:p>
      </dgm:t>
    </dgm:pt>
    <dgm:pt modelId="{7A3E5F5E-90A0-40A7-BEC2-7DA11DF36F71}" type="pres">
      <dgm:prSet presAssocID="{B1508758-EBB7-4990-8625-413E497FE5AD}" presName="sibTrans" presStyleCnt="0"/>
      <dgm:spPr/>
    </dgm:pt>
    <dgm:pt modelId="{D2F0B0E7-18E3-487C-8171-9D2BC73208FC}" type="pres">
      <dgm:prSet presAssocID="{005EACBE-E559-4EA3-8F5B-866427654AA1}" presName="node" presStyleLbl="node1" presStyleIdx="2" presStyleCnt="4">
        <dgm:presLayoutVars>
          <dgm:bulletEnabled val="1"/>
        </dgm:presLayoutVars>
      </dgm:prSet>
      <dgm:spPr/>
      <dgm:t>
        <a:bodyPr/>
        <a:lstStyle/>
        <a:p>
          <a:pPr rtl="1"/>
          <a:endParaRPr lang="ar-EG"/>
        </a:p>
      </dgm:t>
    </dgm:pt>
    <dgm:pt modelId="{CB64EEF9-42A9-4A83-94DC-69658CE315C9}" type="pres">
      <dgm:prSet presAssocID="{4C9F2E54-9A7F-4277-A977-DB965AB9F471}" presName="sibTrans" presStyleCnt="0"/>
      <dgm:spPr/>
    </dgm:pt>
    <dgm:pt modelId="{E59EDF3D-7A42-406D-9C0A-3FA675A2E50C}" type="pres">
      <dgm:prSet presAssocID="{EBB11A10-C30B-42D1-B531-0DEEFEF264D2}" presName="node" presStyleLbl="node1" presStyleIdx="3" presStyleCnt="4">
        <dgm:presLayoutVars>
          <dgm:bulletEnabled val="1"/>
        </dgm:presLayoutVars>
      </dgm:prSet>
      <dgm:spPr/>
      <dgm:t>
        <a:bodyPr/>
        <a:lstStyle/>
        <a:p>
          <a:pPr rtl="1"/>
          <a:endParaRPr lang="ar-EG"/>
        </a:p>
      </dgm:t>
    </dgm:pt>
  </dgm:ptLst>
  <dgm:cxnLst>
    <dgm:cxn modelId="{151EAF19-FE06-43A3-87B8-8E667CAF4AE5}" type="presOf" srcId="{005EACBE-E559-4EA3-8F5B-866427654AA1}" destId="{D2F0B0E7-18E3-487C-8171-9D2BC73208FC}" srcOrd="0" destOrd="0" presId="urn:microsoft.com/office/officeart/2005/8/layout/default"/>
    <dgm:cxn modelId="{1260BE8D-5D35-4D6E-A6B9-5D4F47B04861}" type="presOf" srcId="{C34D7CDA-2D20-4C43-A989-77B06981B68F}" destId="{E2B93557-2577-4D2D-BAA0-EFCAEE6D9292}" srcOrd="0" destOrd="0" presId="urn:microsoft.com/office/officeart/2005/8/layout/default"/>
    <dgm:cxn modelId="{8C76D658-3149-452F-BFF6-A3B2160DBDB8}" type="presOf" srcId="{4B03F142-7CBC-42E2-AB7C-B2C4300D4048}" destId="{0E9A45EE-A7C9-457E-97A1-4AB10F2BAF76}" srcOrd="0" destOrd="0" presId="urn:microsoft.com/office/officeart/2005/8/layout/default"/>
    <dgm:cxn modelId="{7D5563AF-EB79-492E-A9F6-14B868A941F3}" srcId="{4B03F142-7CBC-42E2-AB7C-B2C4300D4048}" destId="{C34D7CDA-2D20-4C43-A989-77B06981B68F}" srcOrd="0" destOrd="0" parTransId="{DB4BB090-37C3-495F-AF32-071F8350982B}" sibTransId="{50CD0FBC-A37C-4627-AFFE-97CECF125C4B}"/>
    <dgm:cxn modelId="{32FBAC43-A568-4BC2-AB80-1C07C3FCF51C}" srcId="{4B03F142-7CBC-42E2-AB7C-B2C4300D4048}" destId="{005EACBE-E559-4EA3-8F5B-866427654AA1}" srcOrd="2" destOrd="0" parTransId="{28FAA69C-6CB5-4FFF-8175-7C9B52C52869}" sibTransId="{4C9F2E54-9A7F-4277-A977-DB965AB9F471}"/>
    <dgm:cxn modelId="{0A15F79A-8D03-450F-BEDF-954D0FA0BF27}" type="presOf" srcId="{BC5746C5-88F4-4C68-B131-BAB5253B6241}" destId="{53881E2D-8455-4DD5-8202-274EFB5C2451}" srcOrd="0" destOrd="0" presId="urn:microsoft.com/office/officeart/2005/8/layout/default"/>
    <dgm:cxn modelId="{8632FC14-0E0F-4E4C-A562-5A7732E62273}" srcId="{4B03F142-7CBC-42E2-AB7C-B2C4300D4048}" destId="{BC5746C5-88F4-4C68-B131-BAB5253B6241}" srcOrd="1" destOrd="0" parTransId="{C85D9C38-AB5F-4715-97FD-8CFE606B1D37}" sibTransId="{B1508758-EBB7-4990-8625-413E497FE5AD}"/>
    <dgm:cxn modelId="{1E653355-5E54-43E8-9729-6CFB595C3484}" type="presOf" srcId="{EBB11A10-C30B-42D1-B531-0DEEFEF264D2}" destId="{E59EDF3D-7A42-406D-9C0A-3FA675A2E50C}" srcOrd="0" destOrd="0" presId="urn:microsoft.com/office/officeart/2005/8/layout/default"/>
    <dgm:cxn modelId="{AB74AFD0-809B-4C31-9A15-BEAB043D5AFF}" srcId="{4B03F142-7CBC-42E2-AB7C-B2C4300D4048}" destId="{EBB11A10-C30B-42D1-B531-0DEEFEF264D2}" srcOrd="3" destOrd="0" parTransId="{668EF975-636F-4ED4-A9CC-2765FEF39F6F}" sibTransId="{B6346EE2-919D-49BA-ADE0-BF7558C5FF53}"/>
    <dgm:cxn modelId="{1B6AEBBD-3457-4686-9137-9AF8BCD42C87}" type="presParOf" srcId="{0E9A45EE-A7C9-457E-97A1-4AB10F2BAF76}" destId="{E2B93557-2577-4D2D-BAA0-EFCAEE6D9292}" srcOrd="0" destOrd="0" presId="urn:microsoft.com/office/officeart/2005/8/layout/default"/>
    <dgm:cxn modelId="{0707682C-7D5B-4A2F-AE3E-572DBA132B85}" type="presParOf" srcId="{0E9A45EE-A7C9-457E-97A1-4AB10F2BAF76}" destId="{91F5BD99-5573-45DC-A451-F406FB0DAF75}" srcOrd="1" destOrd="0" presId="urn:microsoft.com/office/officeart/2005/8/layout/default"/>
    <dgm:cxn modelId="{223922D4-3C76-4998-9F11-A033272A138D}" type="presParOf" srcId="{0E9A45EE-A7C9-457E-97A1-4AB10F2BAF76}" destId="{53881E2D-8455-4DD5-8202-274EFB5C2451}" srcOrd="2" destOrd="0" presId="urn:microsoft.com/office/officeart/2005/8/layout/default"/>
    <dgm:cxn modelId="{762EE04D-DB98-4D79-B893-BE15752B958F}" type="presParOf" srcId="{0E9A45EE-A7C9-457E-97A1-4AB10F2BAF76}" destId="{7A3E5F5E-90A0-40A7-BEC2-7DA11DF36F71}" srcOrd="3" destOrd="0" presId="urn:microsoft.com/office/officeart/2005/8/layout/default"/>
    <dgm:cxn modelId="{81594C16-2333-4022-B607-CDEC488AB9CF}" type="presParOf" srcId="{0E9A45EE-A7C9-457E-97A1-4AB10F2BAF76}" destId="{D2F0B0E7-18E3-487C-8171-9D2BC73208FC}" srcOrd="4" destOrd="0" presId="urn:microsoft.com/office/officeart/2005/8/layout/default"/>
    <dgm:cxn modelId="{CC66A905-546D-4C23-8622-BF127114D430}" type="presParOf" srcId="{0E9A45EE-A7C9-457E-97A1-4AB10F2BAF76}" destId="{CB64EEF9-42A9-4A83-94DC-69658CE315C9}" srcOrd="5" destOrd="0" presId="urn:microsoft.com/office/officeart/2005/8/layout/default"/>
    <dgm:cxn modelId="{9F2F9A0E-7261-40F0-AC71-A4DE962C0278}" type="presParOf" srcId="{0E9A45EE-A7C9-457E-97A1-4AB10F2BAF76}" destId="{E59EDF3D-7A42-406D-9C0A-3FA675A2E50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6E7AD3F-F3EC-41AD-849E-10A1CF7B625C}" type="doc">
      <dgm:prSet loTypeId="urn:microsoft.com/office/officeart/2009/layout/CircleArrowProcess" loCatId="cycle" qsTypeId="urn:microsoft.com/office/officeart/2005/8/quickstyle/3d1" qsCatId="3D" csTypeId="urn:microsoft.com/office/officeart/2005/8/colors/colorful5" csCatId="colorful" phldr="1"/>
      <dgm:spPr/>
      <dgm:t>
        <a:bodyPr/>
        <a:lstStyle/>
        <a:p>
          <a:pPr rtl="1"/>
          <a:endParaRPr lang="ar-EG"/>
        </a:p>
      </dgm:t>
    </dgm:pt>
    <dgm:pt modelId="{87460EDF-D77C-4A89-BAA5-FFB4955C5267}">
      <dgm:prSet phldrT="[Text]" custT="1"/>
      <dgm:spPr/>
      <dgm:t>
        <a:bodyPr/>
        <a:lstStyle/>
        <a:p>
          <a:pPr rtl="1"/>
          <a:r>
            <a:rPr lang="ar-EG" sz="2400" b="1" dirty="0" smtClean="0">
              <a:latin typeface="Times New Roman" pitchFamily="18" charset="0"/>
              <a:cs typeface="Times New Roman" pitchFamily="18" charset="0"/>
            </a:rPr>
            <a:t>إنشاء قائمة المهام الخاصة بك </a:t>
          </a:r>
          <a:endParaRPr lang="ar-EG" sz="2400" dirty="0">
            <a:latin typeface="Times New Roman" pitchFamily="18" charset="0"/>
            <a:cs typeface="Times New Roman" pitchFamily="18" charset="0"/>
          </a:endParaRPr>
        </a:p>
      </dgm:t>
    </dgm:pt>
    <dgm:pt modelId="{B5B778DA-1FA7-41C2-97B9-85652903DE6F}" type="parTrans" cxnId="{6C685A53-9EF6-4F07-A46A-977370093A8B}">
      <dgm:prSet/>
      <dgm:spPr/>
      <dgm:t>
        <a:bodyPr/>
        <a:lstStyle/>
        <a:p>
          <a:pPr rtl="1"/>
          <a:endParaRPr lang="ar-EG"/>
        </a:p>
      </dgm:t>
    </dgm:pt>
    <dgm:pt modelId="{F670061A-7F0F-4914-9FD7-486E5674BE65}" type="sibTrans" cxnId="{6C685A53-9EF6-4F07-A46A-977370093A8B}">
      <dgm:prSet/>
      <dgm:spPr/>
      <dgm:t>
        <a:bodyPr/>
        <a:lstStyle/>
        <a:p>
          <a:pPr rtl="1"/>
          <a:endParaRPr lang="ar-EG"/>
        </a:p>
      </dgm:t>
    </dgm:pt>
    <dgm:pt modelId="{D000C30E-F111-4907-9E3E-29E1D6A675D4}">
      <dgm:prSet phldrT="[Text]" custT="1"/>
      <dgm:spPr/>
      <dgm:t>
        <a:bodyPr/>
        <a:lstStyle/>
        <a:p>
          <a:pPr rtl="1"/>
          <a:r>
            <a:rPr lang="ar-EG" sz="2400" b="1" dirty="0" smtClean="0">
              <a:latin typeface="Times New Roman" pitchFamily="18" charset="0"/>
              <a:cs typeface="Times New Roman" pitchFamily="18" charset="0"/>
            </a:rPr>
            <a:t>ترتيب المشاريع المطلوبة</a:t>
          </a:r>
          <a:endParaRPr lang="ar-EG" sz="2400" dirty="0">
            <a:latin typeface="Times New Roman" pitchFamily="18" charset="0"/>
            <a:cs typeface="Times New Roman" pitchFamily="18" charset="0"/>
          </a:endParaRPr>
        </a:p>
      </dgm:t>
    </dgm:pt>
    <dgm:pt modelId="{AC4BC451-3996-47F0-A3F6-C40BCE649C56}" type="parTrans" cxnId="{074C0049-FEF5-48DD-892D-26081D5DEC6C}">
      <dgm:prSet/>
      <dgm:spPr/>
      <dgm:t>
        <a:bodyPr/>
        <a:lstStyle/>
        <a:p>
          <a:pPr rtl="1"/>
          <a:endParaRPr lang="ar-EG"/>
        </a:p>
      </dgm:t>
    </dgm:pt>
    <dgm:pt modelId="{E47E61FD-B3FB-4D99-9A23-EEAC770D3347}" type="sibTrans" cxnId="{074C0049-FEF5-48DD-892D-26081D5DEC6C}">
      <dgm:prSet/>
      <dgm:spPr/>
      <dgm:t>
        <a:bodyPr/>
        <a:lstStyle/>
        <a:p>
          <a:pPr rtl="1"/>
          <a:endParaRPr lang="ar-EG"/>
        </a:p>
      </dgm:t>
    </dgm:pt>
    <dgm:pt modelId="{6BBBCC31-F7D0-4B5F-9D39-131D3F011CBB}">
      <dgm:prSet phldrT="[Text]" custT="1"/>
      <dgm:spPr/>
      <dgm:t>
        <a:bodyPr/>
        <a:lstStyle/>
        <a:p>
          <a:pPr rtl="1"/>
          <a:r>
            <a:rPr lang="ar-EG" sz="2400" b="1" dirty="0" smtClean="0">
              <a:latin typeface="Times New Roman" pitchFamily="18" charset="0"/>
              <a:cs typeface="Times New Roman" pitchFamily="18" charset="0"/>
            </a:rPr>
            <a:t>إنجاز القائمة</a:t>
          </a:r>
          <a:endParaRPr lang="ar-EG" sz="2400" dirty="0">
            <a:latin typeface="Times New Roman" pitchFamily="18" charset="0"/>
            <a:cs typeface="Times New Roman" pitchFamily="18" charset="0"/>
          </a:endParaRPr>
        </a:p>
      </dgm:t>
    </dgm:pt>
    <dgm:pt modelId="{E3468AE7-C337-4043-AF0A-F208809E48F6}" type="parTrans" cxnId="{F7EEA1F5-D400-429A-9B01-1A4B87176DA1}">
      <dgm:prSet/>
      <dgm:spPr/>
      <dgm:t>
        <a:bodyPr/>
        <a:lstStyle/>
        <a:p>
          <a:pPr rtl="1"/>
          <a:endParaRPr lang="ar-EG"/>
        </a:p>
      </dgm:t>
    </dgm:pt>
    <dgm:pt modelId="{29146BDE-8CFB-44C5-B144-8C62A532C927}" type="sibTrans" cxnId="{F7EEA1F5-D400-429A-9B01-1A4B87176DA1}">
      <dgm:prSet/>
      <dgm:spPr/>
      <dgm:t>
        <a:bodyPr/>
        <a:lstStyle/>
        <a:p>
          <a:pPr rtl="1"/>
          <a:endParaRPr lang="ar-EG"/>
        </a:p>
      </dgm:t>
    </dgm:pt>
    <dgm:pt modelId="{CD95AAEB-32F8-4B3D-BFDE-4C8033D71A52}" type="pres">
      <dgm:prSet presAssocID="{66E7AD3F-F3EC-41AD-849E-10A1CF7B625C}" presName="Name0" presStyleCnt="0">
        <dgm:presLayoutVars>
          <dgm:chMax val="7"/>
          <dgm:chPref val="7"/>
          <dgm:dir/>
          <dgm:animLvl val="lvl"/>
        </dgm:presLayoutVars>
      </dgm:prSet>
      <dgm:spPr/>
      <dgm:t>
        <a:bodyPr/>
        <a:lstStyle/>
        <a:p>
          <a:pPr rtl="1"/>
          <a:endParaRPr lang="ar-EG"/>
        </a:p>
      </dgm:t>
    </dgm:pt>
    <dgm:pt modelId="{3C644613-AD7E-46A8-9901-4A088E44AAF8}" type="pres">
      <dgm:prSet presAssocID="{87460EDF-D77C-4A89-BAA5-FFB4955C5267}" presName="Accent1" presStyleCnt="0"/>
      <dgm:spPr/>
      <dgm:t>
        <a:bodyPr/>
        <a:lstStyle/>
        <a:p>
          <a:pPr rtl="1"/>
          <a:endParaRPr lang="ar-EG"/>
        </a:p>
      </dgm:t>
    </dgm:pt>
    <dgm:pt modelId="{ADDF0EDD-58C5-41C7-878C-1E30342F9681}" type="pres">
      <dgm:prSet presAssocID="{87460EDF-D77C-4A89-BAA5-FFB4955C5267}" presName="Accent" presStyleLbl="node1" presStyleIdx="0" presStyleCnt="3"/>
      <dgm:spPr/>
      <dgm:t>
        <a:bodyPr/>
        <a:lstStyle/>
        <a:p>
          <a:pPr rtl="1"/>
          <a:endParaRPr lang="ar-EG"/>
        </a:p>
      </dgm:t>
    </dgm:pt>
    <dgm:pt modelId="{6E77C532-6ACC-4CF6-9940-74643EE4A8B9}" type="pres">
      <dgm:prSet presAssocID="{87460EDF-D77C-4A89-BAA5-FFB4955C5267}" presName="Parent1" presStyleLbl="revTx" presStyleIdx="0" presStyleCnt="3" custScaleX="136687" custLinFactNeighborX="1664" custLinFactNeighborY="5416">
        <dgm:presLayoutVars>
          <dgm:chMax val="1"/>
          <dgm:chPref val="1"/>
          <dgm:bulletEnabled val="1"/>
        </dgm:presLayoutVars>
      </dgm:prSet>
      <dgm:spPr/>
      <dgm:t>
        <a:bodyPr/>
        <a:lstStyle/>
        <a:p>
          <a:pPr rtl="1"/>
          <a:endParaRPr lang="ar-EG"/>
        </a:p>
      </dgm:t>
    </dgm:pt>
    <dgm:pt modelId="{E2839835-7E27-4D91-B495-C3ADD433EE60}" type="pres">
      <dgm:prSet presAssocID="{D000C30E-F111-4907-9E3E-29E1D6A675D4}" presName="Accent2" presStyleCnt="0"/>
      <dgm:spPr/>
      <dgm:t>
        <a:bodyPr/>
        <a:lstStyle/>
        <a:p>
          <a:pPr rtl="1"/>
          <a:endParaRPr lang="ar-EG"/>
        </a:p>
      </dgm:t>
    </dgm:pt>
    <dgm:pt modelId="{B38983ED-A27C-461F-A485-5452452C3ED4}" type="pres">
      <dgm:prSet presAssocID="{D000C30E-F111-4907-9E3E-29E1D6A675D4}" presName="Accent" presStyleLbl="node1" presStyleIdx="1" presStyleCnt="3"/>
      <dgm:spPr/>
      <dgm:t>
        <a:bodyPr/>
        <a:lstStyle/>
        <a:p>
          <a:pPr rtl="1"/>
          <a:endParaRPr lang="ar-EG"/>
        </a:p>
      </dgm:t>
    </dgm:pt>
    <dgm:pt modelId="{3F4A452C-0969-479A-A408-AB754C3D24F4}" type="pres">
      <dgm:prSet presAssocID="{D000C30E-F111-4907-9E3E-29E1D6A675D4}" presName="Parent2" presStyleLbl="revTx" presStyleIdx="1" presStyleCnt="3" custScaleX="126845">
        <dgm:presLayoutVars>
          <dgm:chMax val="1"/>
          <dgm:chPref val="1"/>
          <dgm:bulletEnabled val="1"/>
        </dgm:presLayoutVars>
      </dgm:prSet>
      <dgm:spPr/>
      <dgm:t>
        <a:bodyPr/>
        <a:lstStyle/>
        <a:p>
          <a:pPr rtl="1"/>
          <a:endParaRPr lang="ar-EG"/>
        </a:p>
      </dgm:t>
    </dgm:pt>
    <dgm:pt modelId="{59551015-BFC4-47ED-9406-6BBF9521F085}" type="pres">
      <dgm:prSet presAssocID="{6BBBCC31-F7D0-4B5F-9D39-131D3F011CBB}" presName="Accent3" presStyleCnt="0"/>
      <dgm:spPr/>
      <dgm:t>
        <a:bodyPr/>
        <a:lstStyle/>
        <a:p>
          <a:pPr rtl="1"/>
          <a:endParaRPr lang="ar-EG"/>
        </a:p>
      </dgm:t>
    </dgm:pt>
    <dgm:pt modelId="{6F23D5F4-840B-4312-98CA-338BBA86D952}" type="pres">
      <dgm:prSet presAssocID="{6BBBCC31-F7D0-4B5F-9D39-131D3F011CBB}" presName="Accent" presStyleLbl="node1" presStyleIdx="2" presStyleCnt="3"/>
      <dgm:spPr/>
      <dgm:t>
        <a:bodyPr/>
        <a:lstStyle/>
        <a:p>
          <a:pPr rtl="1"/>
          <a:endParaRPr lang="ar-EG"/>
        </a:p>
      </dgm:t>
    </dgm:pt>
    <dgm:pt modelId="{D24D8677-69EE-4D81-9FBA-6A3EF8634E5E}" type="pres">
      <dgm:prSet presAssocID="{6BBBCC31-F7D0-4B5F-9D39-131D3F011CBB}" presName="Parent3" presStyleLbl="revTx" presStyleIdx="2" presStyleCnt="3">
        <dgm:presLayoutVars>
          <dgm:chMax val="1"/>
          <dgm:chPref val="1"/>
          <dgm:bulletEnabled val="1"/>
        </dgm:presLayoutVars>
      </dgm:prSet>
      <dgm:spPr/>
      <dgm:t>
        <a:bodyPr/>
        <a:lstStyle/>
        <a:p>
          <a:pPr rtl="1"/>
          <a:endParaRPr lang="ar-EG"/>
        </a:p>
      </dgm:t>
    </dgm:pt>
  </dgm:ptLst>
  <dgm:cxnLst>
    <dgm:cxn modelId="{6C685A53-9EF6-4F07-A46A-977370093A8B}" srcId="{66E7AD3F-F3EC-41AD-849E-10A1CF7B625C}" destId="{87460EDF-D77C-4A89-BAA5-FFB4955C5267}" srcOrd="0" destOrd="0" parTransId="{B5B778DA-1FA7-41C2-97B9-85652903DE6F}" sibTransId="{F670061A-7F0F-4914-9FD7-486E5674BE65}"/>
    <dgm:cxn modelId="{F7EEA1F5-D400-429A-9B01-1A4B87176DA1}" srcId="{66E7AD3F-F3EC-41AD-849E-10A1CF7B625C}" destId="{6BBBCC31-F7D0-4B5F-9D39-131D3F011CBB}" srcOrd="2" destOrd="0" parTransId="{E3468AE7-C337-4043-AF0A-F208809E48F6}" sibTransId="{29146BDE-8CFB-44C5-B144-8C62A532C927}"/>
    <dgm:cxn modelId="{074C0049-FEF5-48DD-892D-26081D5DEC6C}" srcId="{66E7AD3F-F3EC-41AD-849E-10A1CF7B625C}" destId="{D000C30E-F111-4907-9E3E-29E1D6A675D4}" srcOrd="1" destOrd="0" parTransId="{AC4BC451-3996-47F0-A3F6-C40BCE649C56}" sibTransId="{E47E61FD-B3FB-4D99-9A23-EEAC770D3347}"/>
    <dgm:cxn modelId="{2A905A2F-6D09-40C3-A29E-0D64B8D189BC}" type="presOf" srcId="{66E7AD3F-F3EC-41AD-849E-10A1CF7B625C}" destId="{CD95AAEB-32F8-4B3D-BFDE-4C8033D71A52}" srcOrd="0" destOrd="0" presId="urn:microsoft.com/office/officeart/2009/layout/CircleArrowProcess"/>
    <dgm:cxn modelId="{C8206192-5C68-4E74-984B-A9961DC9F5B2}" type="presOf" srcId="{D000C30E-F111-4907-9E3E-29E1D6A675D4}" destId="{3F4A452C-0969-479A-A408-AB754C3D24F4}" srcOrd="0" destOrd="0" presId="urn:microsoft.com/office/officeart/2009/layout/CircleArrowProcess"/>
    <dgm:cxn modelId="{E6779DF9-BEF6-43B2-9477-63803B18A2ED}" type="presOf" srcId="{6BBBCC31-F7D0-4B5F-9D39-131D3F011CBB}" destId="{D24D8677-69EE-4D81-9FBA-6A3EF8634E5E}" srcOrd="0" destOrd="0" presId="urn:microsoft.com/office/officeart/2009/layout/CircleArrowProcess"/>
    <dgm:cxn modelId="{BBB5F5B2-A5D8-42E6-B694-87892D517CD7}" type="presOf" srcId="{87460EDF-D77C-4A89-BAA5-FFB4955C5267}" destId="{6E77C532-6ACC-4CF6-9940-74643EE4A8B9}" srcOrd="0" destOrd="0" presId="urn:microsoft.com/office/officeart/2009/layout/CircleArrowProcess"/>
    <dgm:cxn modelId="{E22A772A-EA59-44C9-9072-2DEC6E2D5E58}" type="presParOf" srcId="{CD95AAEB-32F8-4B3D-BFDE-4C8033D71A52}" destId="{3C644613-AD7E-46A8-9901-4A088E44AAF8}" srcOrd="0" destOrd="0" presId="urn:microsoft.com/office/officeart/2009/layout/CircleArrowProcess"/>
    <dgm:cxn modelId="{502877B7-E1A4-4542-B59F-4BBE1D53DDCA}" type="presParOf" srcId="{3C644613-AD7E-46A8-9901-4A088E44AAF8}" destId="{ADDF0EDD-58C5-41C7-878C-1E30342F9681}" srcOrd="0" destOrd="0" presId="urn:microsoft.com/office/officeart/2009/layout/CircleArrowProcess"/>
    <dgm:cxn modelId="{3E19D334-3C6A-4F95-89AF-4B81A359E97A}" type="presParOf" srcId="{CD95AAEB-32F8-4B3D-BFDE-4C8033D71A52}" destId="{6E77C532-6ACC-4CF6-9940-74643EE4A8B9}" srcOrd="1" destOrd="0" presId="urn:microsoft.com/office/officeart/2009/layout/CircleArrowProcess"/>
    <dgm:cxn modelId="{3598AF92-C5AA-4AA4-BE11-8E8A6525891F}" type="presParOf" srcId="{CD95AAEB-32F8-4B3D-BFDE-4C8033D71A52}" destId="{E2839835-7E27-4D91-B495-C3ADD433EE60}" srcOrd="2" destOrd="0" presId="urn:microsoft.com/office/officeart/2009/layout/CircleArrowProcess"/>
    <dgm:cxn modelId="{0A38D20E-65A2-4789-8B73-D9A11485D14F}" type="presParOf" srcId="{E2839835-7E27-4D91-B495-C3ADD433EE60}" destId="{B38983ED-A27C-461F-A485-5452452C3ED4}" srcOrd="0" destOrd="0" presId="urn:microsoft.com/office/officeart/2009/layout/CircleArrowProcess"/>
    <dgm:cxn modelId="{5F827C09-77F0-4E2E-8060-FA51E78F8DFF}" type="presParOf" srcId="{CD95AAEB-32F8-4B3D-BFDE-4C8033D71A52}" destId="{3F4A452C-0969-479A-A408-AB754C3D24F4}" srcOrd="3" destOrd="0" presId="urn:microsoft.com/office/officeart/2009/layout/CircleArrowProcess"/>
    <dgm:cxn modelId="{64552444-0597-49B6-B077-B1FF0D3E20F2}" type="presParOf" srcId="{CD95AAEB-32F8-4B3D-BFDE-4C8033D71A52}" destId="{59551015-BFC4-47ED-9406-6BBF9521F085}" srcOrd="4" destOrd="0" presId="urn:microsoft.com/office/officeart/2009/layout/CircleArrowProcess"/>
    <dgm:cxn modelId="{959D3B22-5860-4467-B7C9-055D19D09E29}" type="presParOf" srcId="{59551015-BFC4-47ED-9406-6BBF9521F085}" destId="{6F23D5F4-840B-4312-98CA-338BBA86D952}" srcOrd="0" destOrd="0" presId="urn:microsoft.com/office/officeart/2009/layout/CircleArrowProcess"/>
    <dgm:cxn modelId="{EB97050D-9A03-4A57-9A1E-6414A4F936FE}" type="presParOf" srcId="{CD95AAEB-32F8-4B3D-BFDE-4C8033D71A52}" destId="{D24D8677-69EE-4D81-9FBA-6A3EF8634E5E}"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027A96B-3F5E-4C7C-9073-52D84245B2FD}" type="doc">
      <dgm:prSet loTypeId="urn:microsoft.com/office/officeart/2005/8/layout/cycle8" loCatId="cycle" qsTypeId="urn:microsoft.com/office/officeart/2005/8/quickstyle/3d1" qsCatId="3D" csTypeId="urn:microsoft.com/office/officeart/2005/8/colors/colorful5" csCatId="colorful" phldr="1"/>
      <dgm:spPr/>
      <dgm:t>
        <a:bodyPr/>
        <a:lstStyle/>
        <a:p>
          <a:pPr rtl="1"/>
          <a:endParaRPr lang="ar-EG"/>
        </a:p>
      </dgm:t>
    </dgm:pt>
    <dgm:pt modelId="{80055E26-4689-42D3-8FE6-09E7B3DCE89B}">
      <dgm:prSet phldrT="[Text]" custT="1"/>
      <dgm:spPr/>
      <dgm:t>
        <a:bodyPr/>
        <a:lstStyle/>
        <a:p>
          <a:pPr rtl="1"/>
          <a:r>
            <a:rPr lang="ar-EG" sz="2400" b="1" dirty="0" smtClean="0">
              <a:latin typeface="Times New Roman" pitchFamily="18" charset="0"/>
              <a:cs typeface="Times New Roman" pitchFamily="18" charset="0"/>
            </a:rPr>
            <a:t>حدد الإطار الزمني للقائمة.</a:t>
          </a:r>
          <a:endParaRPr lang="ar-EG" sz="2400" b="1" dirty="0">
            <a:latin typeface="Times New Roman" pitchFamily="18" charset="0"/>
            <a:cs typeface="Times New Roman" pitchFamily="18" charset="0"/>
          </a:endParaRPr>
        </a:p>
      </dgm:t>
    </dgm:pt>
    <dgm:pt modelId="{081B7E13-F8A1-46A5-9084-20B79C02FEF5}" type="parTrans" cxnId="{FA16A8B3-B31F-4948-B5A7-8C1E63F149DA}">
      <dgm:prSet/>
      <dgm:spPr/>
      <dgm:t>
        <a:bodyPr/>
        <a:lstStyle/>
        <a:p>
          <a:pPr rtl="1"/>
          <a:endParaRPr lang="ar-EG"/>
        </a:p>
      </dgm:t>
    </dgm:pt>
    <dgm:pt modelId="{02F5ED18-ADE0-42A9-984D-25FBD2425728}" type="sibTrans" cxnId="{FA16A8B3-B31F-4948-B5A7-8C1E63F149DA}">
      <dgm:prSet/>
      <dgm:spPr/>
      <dgm:t>
        <a:bodyPr/>
        <a:lstStyle/>
        <a:p>
          <a:pPr rtl="1"/>
          <a:endParaRPr lang="ar-EG"/>
        </a:p>
      </dgm:t>
    </dgm:pt>
    <dgm:pt modelId="{D2125C82-F328-460B-A3F8-6548E7571BC5}">
      <dgm:prSet phldrT="[Text]" custT="1"/>
      <dgm:spPr/>
      <dgm:t>
        <a:bodyPr/>
        <a:lstStyle/>
        <a:p>
          <a:pPr rtl="1"/>
          <a:r>
            <a:rPr lang="ar-EG" sz="2400" b="1" dirty="0" smtClean="0">
              <a:latin typeface="Times New Roman" pitchFamily="18" charset="0"/>
              <a:cs typeface="Times New Roman" pitchFamily="18" charset="0"/>
            </a:rPr>
            <a:t>اكتب كل شيء عليك فعله.</a:t>
          </a:r>
          <a:endParaRPr lang="ar-EG" sz="2400" b="1" dirty="0">
            <a:latin typeface="Times New Roman" pitchFamily="18" charset="0"/>
            <a:cs typeface="Times New Roman" pitchFamily="18" charset="0"/>
          </a:endParaRPr>
        </a:p>
      </dgm:t>
    </dgm:pt>
    <dgm:pt modelId="{0C935AA0-5DB9-4894-A177-C4ED85E4D2FE}" type="parTrans" cxnId="{979163AB-DB5E-4C65-AFB4-DAEE53F97AB5}">
      <dgm:prSet/>
      <dgm:spPr/>
      <dgm:t>
        <a:bodyPr/>
        <a:lstStyle/>
        <a:p>
          <a:pPr rtl="1"/>
          <a:endParaRPr lang="ar-EG"/>
        </a:p>
      </dgm:t>
    </dgm:pt>
    <dgm:pt modelId="{4C5E376F-3D7E-426A-A6D1-63B06ED281F5}" type="sibTrans" cxnId="{979163AB-DB5E-4C65-AFB4-DAEE53F97AB5}">
      <dgm:prSet/>
      <dgm:spPr/>
      <dgm:t>
        <a:bodyPr/>
        <a:lstStyle/>
        <a:p>
          <a:pPr rtl="1"/>
          <a:endParaRPr lang="ar-EG"/>
        </a:p>
      </dgm:t>
    </dgm:pt>
    <dgm:pt modelId="{B99B623E-FC26-43F0-AFB7-8480AC9E6043}">
      <dgm:prSet phldrT="[Text]" custT="1"/>
      <dgm:spPr/>
      <dgm:t>
        <a:bodyPr/>
        <a:lstStyle/>
        <a:p>
          <a:pPr rtl="1"/>
          <a:r>
            <a:rPr lang="ar-EG" sz="2400" b="1" dirty="0" smtClean="0">
              <a:latin typeface="Times New Roman" pitchFamily="18" charset="0"/>
              <a:cs typeface="Times New Roman" pitchFamily="18" charset="0"/>
            </a:rPr>
            <a:t>نظم المهام المطلوب عملها.</a:t>
          </a:r>
          <a:endParaRPr lang="ar-EG" sz="2400" b="1" dirty="0">
            <a:latin typeface="Times New Roman" pitchFamily="18" charset="0"/>
            <a:cs typeface="Times New Roman" pitchFamily="18" charset="0"/>
          </a:endParaRPr>
        </a:p>
      </dgm:t>
    </dgm:pt>
    <dgm:pt modelId="{D968C1C3-8F79-42A5-B246-35E99DFA5ED5}" type="parTrans" cxnId="{CB9A13AB-4D95-4211-8CAF-F1C975A4A6C8}">
      <dgm:prSet/>
      <dgm:spPr/>
      <dgm:t>
        <a:bodyPr/>
        <a:lstStyle/>
        <a:p>
          <a:pPr rtl="1"/>
          <a:endParaRPr lang="ar-EG"/>
        </a:p>
      </dgm:t>
    </dgm:pt>
    <dgm:pt modelId="{18B7C6D4-8C7E-44A7-81B3-ECAA2C5E094A}" type="sibTrans" cxnId="{CB9A13AB-4D95-4211-8CAF-F1C975A4A6C8}">
      <dgm:prSet/>
      <dgm:spPr/>
      <dgm:t>
        <a:bodyPr/>
        <a:lstStyle/>
        <a:p>
          <a:pPr rtl="1"/>
          <a:endParaRPr lang="ar-EG"/>
        </a:p>
      </dgm:t>
    </dgm:pt>
    <dgm:pt modelId="{FB294747-6F90-4164-B00C-A9241ECBB5C5}">
      <dgm:prSet phldrT="[Text]" custT="1"/>
      <dgm:spPr/>
      <dgm:t>
        <a:bodyPr/>
        <a:lstStyle/>
        <a:p>
          <a:pPr rtl="1"/>
          <a:r>
            <a:rPr lang="ar-EG" sz="2400" b="1" dirty="0" smtClean="0">
              <a:latin typeface="Times New Roman" pitchFamily="18" charset="0"/>
              <a:cs typeface="Times New Roman" pitchFamily="18" charset="0"/>
            </a:rPr>
            <a:t> رتب القائمة. </a:t>
          </a:r>
          <a:endParaRPr lang="ar-EG" sz="2400" b="1" dirty="0">
            <a:latin typeface="Times New Roman" pitchFamily="18" charset="0"/>
            <a:cs typeface="Times New Roman" pitchFamily="18" charset="0"/>
          </a:endParaRPr>
        </a:p>
      </dgm:t>
    </dgm:pt>
    <dgm:pt modelId="{B6F72684-7F0C-411D-AD79-F8C8665FAB2B}" type="parTrans" cxnId="{EA96683A-EB22-40CE-9247-C499C12E61D1}">
      <dgm:prSet/>
      <dgm:spPr/>
      <dgm:t>
        <a:bodyPr/>
        <a:lstStyle/>
        <a:p>
          <a:pPr rtl="1"/>
          <a:endParaRPr lang="ar-EG"/>
        </a:p>
      </dgm:t>
    </dgm:pt>
    <dgm:pt modelId="{8B087AED-1ABF-4DEF-8C6D-194844AACD12}" type="sibTrans" cxnId="{EA96683A-EB22-40CE-9247-C499C12E61D1}">
      <dgm:prSet/>
      <dgm:spPr/>
      <dgm:t>
        <a:bodyPr/>
        <a:lstStyle/>
        <a:p>
          <a:pPr rtl="1"/>
          <a:endParaRPr lang="ar-EG"/>
        </a:p>
      </dgm:t>
    </dgm:pt>
    <dgm:pt modelId="{19EE78A1-0291-435E-AD3B-821B1FA98800}">
      <dgm:prSet phldrT="[Text]" custT="1"/>
      <dgm:spPr/>
      <dgm:t>
        <a:bodyPr/>
        <a:lstStyle/>
        <a:p>
          <a:pPr rtl="1"/>
          <a:r>
            <a:rPr lang="ar-EG" sz="2400" b="1" dirty="0" smtClean="0">
              <a:latin typeface="Times New Roman" pitchFamily="18" charset="0"/>
              <a:cs typeface="Times New Roman" pitchFamily="18" charset="0"/>
            </a:rPr>
            <a:t>ضع القائمة في مكان ظاهر.</a:t>
          </a:r>
          <a:endParaRPr lang="ar-EG" sz="2400" b="1" dirty="0">
            <a:latin typeface="Times New Roman" pitchFamily="18" charset="0"/>
            <a:cs typeface="Times New Roman" pitchFamily="18" charset="0"/>
          </a:endParaRPr>
        </a:p>
      </dgm:t>
    </dgm:pt>
    <dgm:pt modelId="{77800CA8-E07B-42E2-948B-C27DF38A5934}" type="parTrans" cxnId="{5BEA8357-4D7B-44A1-9E7C-162515303187}">
      <dgm:prSet/>
      <dgm:spPr/>
      <dgm:t>
        <a:bodyPr/>
        <a:lstStyle/>
        <a:p>
          <a:pPr rtl="1"/>
          <a:endParaRPr lang="ar-EG"/>
        </a:p>
      </dgm:t>
    </dgm:pt>
    <dgm:pt modelId="{E1FF5D85-5C91-4A53-B115-16DA8D27BF5B}" type="sibTrans" cxnId="{5BEA8357-4D7B-44A1-9E7C-162515303187}">
      <dgm:prSet/>
      <dgm:spPr/>
      <dgm:t>
        <a:bodyPr/>
        <a:lstStyle/>
        <a:p>
          <a:pPr rtl="1"/>
          <a:endParaRPr lang="ar-EG"/>
        </a:p>
      </dgm:t>
    </dgm:pt>
    <dgm:pt modelId="{A65A486C-115A-419D-B945-D7FEC2432D73}" type="pres">
      <dgm:prSet presAssocID="{1027A96B-3F5E-4C7C-9073-52D84245B2FD}" presName="compositeShape" presStyleCnt="0">
        <dgm:presLayoutVars>
          <dgm:chMax val="7"/>
          <dgm:dir/>
          <dgm:resizeHandles val="exact"/>
        </dgm:presLayoutVars>
      </dgm:prSet>
      <dgm:spPr/>
      <dgm:t>
        <a:bodyPr/>
        <a:lstStyle/>
        <a:p>
          <a:pPr rtl="1"/>
          <a:endParaRPr lang="ar-EG"/>
        </a:p>
      </dgm:t>
    </dgm:pt>
    <dgm:pt modelId="{86268C4D-1C4D-48CE-BBEE-324D192E18B7}" type="pres">
      <dgm:prSet presAssocID="{1027A96B-3F5E-4C7C-9073-52D84245B2FD}" presName="wedge1" presStyleLbl="node1" presStyleIdx="0" presStyleCnt="5"/>
      <dgm:spPr/>
      <dgm:t>
        <a:bodyPr/>
        <a:lstStyle/>
        <a:p>
          <a:pPr rtl="1"/>
          <a:endParaRPr lang="ar-EG"/>
        </a:p>
      </dgm:t>
    </dgm:pt>
    <dgm:pt modelId="{89C7E01A-1666-4E92-96AA-7DE80BDC8041}" type="pres">
      <dgm:prSet presAssocID="{1027A96B-3F5E-4C7C-9073-52D84245B2FD}" presName="dummy1a" presStyleCnt="0"/>
      <dgm:spPr/>
      <dgm:t>
        <a:bodyPr/>
        <a:lstStyle/>
        <a:p>
          <a:pPr rtl="1"/>
          <a:endParaRPr lang="ar-EG"/>
        </a:p>
      </dgm:t>
    </dgm:pt>
    <dgm:pt modelId="{9E64CB75-F90D-46E6-801D-E2B2C65706FA}" type="pres">
      <dgm:prSet presAssocID="{1027A96B-3F5E-4C7C-9073-52D84245B2FD}" presName="dummy1b" presStyleCnt="0"/>
      <dgm:spPr/>
      <dgm:t>
        <a:bodyPr/>
        <a:lstStyle/>
        <a:p>
          <a:pPr rtl="1"/>
          <a:endParaRPr lang="ar-EG"/>
        </a:p>
      </dgm:t>
    </dgm:pt>
    <dgm:pt modelId="{4317BD8F-FFB6-4CFE-91B3-BA76C873DE0E}" type="pres">
      <dgm:prSet presAssocID="{1027A96B-3F5E-4C7C-9073-52D84245B2FD}" presName="wedge1Tx" presStyleLbl="node1" presStyleIdx="0" presStyleCnt="5">
        <dgm:presLayoutVars>
          <dgm:chMax val="0"/>
          <dgm:chPref val="0"/>
          <dgm:bulletEnabled val="1"/>
        </dgm:presLayoutVars>
      </dgm:prSet>
      <dgm:spPr/>
      <dgm:t>
        <a:bodyPr/>
        <a:lstStyle/>
        <a:p>
          <a:pPr rtl="1"/>
          <a:endParaRPr lang="ar-EG"/>
        </a:p>
      </dgm:t>
    </dgm:pt>
    <dgm:pt modelId="{6280B855-73F3-4F43-BA32-6EB12AABB4A6}" type="pres">
      <dgm:prSet presAssocID="{1027A96B-3F5E-4C7C-9073-52D84245B2FD}" presName="wedge2" presStyleLbl="node1" presStyleIdx="1" presStyleCnt="5"/>
      <dgm:spPr/>
      <dgm:t>
        <a:bodyPr/>
        <a:lstStyle/>
        <a:p>
          <a:pPr rtl="1"/>
          <a:endParaRPr lang="ar-EG"/>
        </a:p>
      </dgm:t>
    </dgm:pt>
    <dgm:pt modelId="{A0FE647C-F0B3-4AC4-AD27-E3E4A6633ED6}" type="pres">
      <dgm:prSet presAssocID="{1027A96B-3F5E-4C7C-9073-52D84245B2FD}" presName="dummy2a" presStyleCnt="0"/>
      <dgm:spPr/>
      <dgm:t>
        <a:bodyPr/>
        <a:lstStyle/>
        <a:p>
          <a:pPr rtl="1"/>
          <a:endParaRPr lang="ar-EG"/>
        </a:p>
      </dgm:t>
    </dgm:pt>
    <dgm:pt modelId="{CA198583-3CA0-4EF1-A0E8-0435D6EC04A7}" type="pres">
      <dgm:prSet presAssocID="{1027A96B-3F5E-4C7C-9073-52D84245B2FD}" presName="dummy2b" presStyleCnt="0"/>
      <dgm:spPr/>
      <dgm:t>
        <a:bodyPr/>
        <a:lstStyle/>
        <a:p>
          <a:pPr rtl="1"/>
          <a:endParaRPr lang="ar-EG"/>
        </a:p>
      </dgm:t>
    </dgm:pt>
    <dgm:pt modelId="{59C6F12F-B1E5-48BB-8EEC-455893824EF3}" type="pres">
      <dgm:prSet presAssocID="{1027A96B-3F5E-4C7C-9073-52D84245B2FD}" presName="wedge2Tx" presStyleLbl="node1" presStyleIdx="1" presStyleCnt="5">
        <dgm:presLayoutVars>
          <dgm:chMax val="0"/>
          <dgm:chPref val="0"/>
          <dgm:bulletEnabled val="1"/>
        </dgm:presLayoutVars>
      </dgm:prSet>
      <dgm:spPr/>
      <dgm:t>
        <a:bodyPr/>
        <a:lstStyle/>
        <a:p>
          <a:pPr rtl="1"/>
          <a:endParaRPr lang="ar-EG"/>
        </a:p>
      </dgm:t>
    </dgm:pt>
    <dgm:pt modelId="{B46F9C84-6D88-4CD3-8BF2-E228FC722098}" type="pres">
      <dgm:prSet presAssocID="{1027A96B-3F5E-4C7C-9073-52D84245B2FD}" presName="wedge3" presStyleLbl="node1" presStyleIdx="2" presStyleCnt="5"/>
      <dgm:spPr/>
      <dgm:t>
        <a:bodyPr/>
        <a:lstStyle/>
        <a:p>
          <a:pPr rtl="1"/>
          <a:endParaRPr lang="ar-EG"/>
        </a:p>
      </dgm:t>
    </dgm:pt>
    <dgm:pt modelId="{05901FEC-9E0A-401D-95F5-3D8CA82CA4AD}" type="pres">
      <dgm:prSet presAssocID="{1027A96B-3F5E-4C7C-9073-52D84245B2FD}" presName="dummy3a" presStyleCnt="0"/>
      <dgm:spPr/>
      <dgm:t>
        <a:bodyPr/>
        <a:lstStyle/>
        <a:p>
          <a:pPr rtl="1"/>
          <a:endParaRPr lang="ar-EG"/>
        </a:p>
      </dgm:t>
    </dgm:pt>
    <dgm:pt modelId="{44DF0CD2-5656-4F78-96C8-FF706CE82CE1}" type="pres">
      <dgm:prSet presAssocID="{1027A96B-3F5E-4C7C-9073-52D84245B2FD}" presName="dummy3b" presStyleCnt="0"/>
      <dgm:spPr/>
      <dgm:t>
        <a:bodyPr/>
        <a:lstStyle/>
        <a:p>
          <a:pPr rtl="1"/>
          <a:endParaRPr lang="ar-EG"/>
        </a:p>
      </dgm:t>
    </dgm:pt>
    <dgm:pt modelId="{F095A139-B5CF-4E77-A15A-F582E46460A5}" type="pres">
      <dgm:prSet presAssocID="{1027A96B-3F5E-4C7C-9073-52D84245B2FD}" presName="wedge3Tx" presStyleLbl="node1" presStyleIdx="2" presStyleCnt="5">
        <dgm:presLayoutVars>
          <dgm:chMax val="0"/>
          <dgm:chPref val="0"/>
          <dgm:bulletEnabled val="1"/>
        </dgm:presLayoutVars>
      </dgm:prSet>
      <dgm:spPr/>
      <dgm:t>
        <a:bodyPr/>
        <a:lstStyle/>
        <a:p>
          <a:pPr rtl="1"/>
          <a:endParaRPr lang="ar-EG"/>
        </a:p>
      </dgm:t>
    </dgm:pt>
    <dgm:pt modelId="{2E24479F-C691-4529-9140-C759D67CDC85}" type="pres">
      <dgm:prSet presAssocID="{1027A96B-3F5E-4C7C-9073-52D84245B2FD}" presName="wedge4" presStyleLbl="node1" presStyleIdx="3" presStyleCnt="5"/>
      <dgm:spPr/>
      <dgm:t>
        <a:bodyPr/>
        <a:lstStyle/>
        <a:p>
          <a:pPr rtl="1"/>
          <a:endParaRPr lang="ar-EG"/>
        </a:p>
      </dgm:t>
    </dgm:pt>
    <dgm:pt modelId="{4B072BC5-BE66-4BB2-952A-33386E424ABA}" type="pres">
      <dgm:prSet presAssocID="{1027A96B-3F5E-4C7C-9073-52D84245B2FD}" presName="dummy4a" presStyleCnt="0"/>
      <dgm:spPr/>
      <dgm:t>
        <a:bodyPr/>
        <a:lstStyle/>
        <a:p>
          <a:pPr rtl="1"/>
          <a:endParaRPr lang="ar-EG"/>
        </a:p>
      </dgm:t>
    </dgm:pt>
    <dgm:pt modelId="{C2689078-34DC-4D09-B2CD-934137296C70}" type="pres">
      <dgm:prSet presAssocID="{1027A96B-3F5E-4C7C-9073-52D84245B2FD}" presName="dummy4b" presStyleCnt="0"/>
      <dgm:spPr/>
      <dgm:t>
        <a:bodyPr/>
        <a:lstStyle/>
        <a:p>
          <a:pPr rtl="1"/>
          <a:endParaRPr lang="ar-EG"/>
        </a:p>
      </dgm:t>
    </dgm:pt>
    <dgm:pt modelId="{C6BBF59C-54C1-4C3C-B481-48F42E4E0A9B}" type="pres">
      <dgm:prSet presAssocID="{1027A96B-3F5E-4C7C-9073-52D84245B2FD}" presName="wedge4Tx" presStyleLbl="node1" presStyleIdx="3" presStyleCnt="5">
        <dgm:presLayoutVars>
          <dgm:chMax val="0"/>
          <dgm:chPref val="0"/>
          <dgm:bulletEnabled val="1"/>
        </dgm:presLayoutVars>
      </dgm:prSet>
      <dgm:spPr/>
      <dgm:t>
        <a:bodyPr/>
        <a:lstStyle/>
        <a:p>
          <a:pPr rtl="1"/>
          <a:endParaRPr lang="ar-EG"/>
        </a:p>
      </dgm:t>
    </dgm:pt>
    <dgm:pt modelId="{C72D9C52-0086-408C-8FCA-205943C48A8E}" type="pres">
      <dgm:prSet presAssocID="{1027A96B-3F5E-4C7C-9073-52D84245B2FD}" presName="wedge5" presStyleLbl="node1" presStyleIdx="4" presStyleCnt="5"/>
      <dgm:spPr/>
      <dgm:t>
        <a:bodyPr/>
        <a:lstStyle/>
        <a:p>
          <a:pPr rtl="1"/>
          <a:endParaRPr lang="ar-EG"/>
        </a:p>
      </dgm:t>
    </dgm:pt>
    <dgm:pt modelId="{240EB809-C1A6-46AE-82B0-ECAF81434ECB}" type="pres">
      <dgm:prSet presAssocID="{1027A96B-3F5E-4C7C-9073-52D84245B2FD}" presName="dummy5a" presStyleCnt="0"/>
      <dgm:spPr/>
      <dgm:t>
        <a:bodyPr/>
        <a:lstStyle/>
        <a:p>
          <a:pPr rtl="1"/>
          <a:endParaRPr lang="ar-EG"/>
        </a:p>
      </dgm:t>
    </dgm:pt>
    <dgm:pt modelId="{02ABEB3B-C74C-4ED3-831D-E3BE47A21C30}" type="pres">
      <dgm:prSet presAssocID="{1027A96B-3F5E-4C7C-9073-52D84245B2FD}" presName="dummy5b" presStyleCnt="0"/>
      <dgm:spPr/>
      <dgm:t>
        <a:bodyPr/>
        <a:lstStyle/>
        <a:p>
          <a:pPr rtl="1"/>
          <a:endParaRPr lang="ar-EG"/>
        </a:p>
      </dgm:t>
    </dgm:pt>
    <dgm:pt modelId="{A0C43415-DB3A-4E12-B251-F474380FBF13}" type="pres">
      <dgm:prSet presAssocID="{1027A96B-3F5E-4C7C-9073-52D84245B2FD}" presName="wedge5Tx" presStyleLbl="node1" presStyleIdx="4" presStyleCnt="5">
        <dgm:presLayoutVars>
          <dgm:chMax val="0"/>
          <dgm:chPref val="0"/>
          <dgm:bulletEnabled val="1"/>
        </dgm:presLayoutVars>
      </dgm:prSet>
      <dgm:spPr/>
      <dgm:t>
        <a:bodyPr/>
        <a:lstStyle/>
        <a:p>
          <a:pPr rtl="1"/>
          <a:endParaRPr lang="ar-EG"/>
        </a:p>
      </dgm:t>
    </dgm:pt>
    <dgm:pt modelId="{AD1E0818-5134-4C11-9547-5232A148C41A}" type="pres">
      <dgm:prSet presAssocID="{02F5ED18-ADE0-42A9-984D-25FBD2425728}" presName="arrowWedge1" presStyleLbl="fgSibTrans2D1" presStyleIdx="0" presStyleCnt="5"/>
      <dgm:spPr/>
      <dgm:t>
        <a:bodyPr/>
        <a:lstStyle/>
        <a:p>
          <a:pPr rtl="1"/>
          <a:endParaRPr lang="ar-EG"/>
        </a:p>
      </dgm:t>
    </dgm:pt>
    <dgm:pt modelId="{1353D9FE-BC2C-43BE-A792-2425C4CA8BA0}" type="pres">
      <dgm:prSet presAssocID="{4C5E376F-3D7E-426A-A6D1-63B06ED281F5}" presName="arrowWedge2" presStyleLbl="fgSibTrans2D1" presStyleIdx="1" presStyleCnt="5"/>
      <dgm:spPr/>
      <dgm:t>
        <a:bodyPr/>
        <a:lstStyle/>
        <a:p>
          <a:pPr rtl="1"/>
          <a:endParaRPr lang="ar-EG"/>
        </a:p>
      </dgm:t>
    </dgm:pt>
    <dgm:pt modelId="{0F46E58E-54B4-4435-807C-19F0B2C35886}" type="pres">
      <dgm:prSet presAssocID="{18B7C6D4-8C7E-44A7-81B3-ECAA2C5E094A}" presName="arrowWedge3" presStyleLbl="fgSibTrans2D1" presStyleIdx="2" presStyleCnt="5"/>
      <dgm:spPr/>
      <dgm:t>
        <a:bodyPr/>
        <a:lstStyle/>
        <a:p>
          <a:pPr rtl="1"/>
          <a:endParaRPr lang="ar-EG"/>
        </a:p>
      </dgm:t>
    </dgm:pt>
    <dgm:pt modelId="{39251EBE-BAD9-4CA3-8DAE-6F5B4C263696}" type="pres">
      <dgm:prSet presAssocID="{8B087AED-1ABF-4DEF-8C6D-194844AACD12}" presName="arrowWedge4" presStyleLbl="fgSibTrans2D1" presStyleIdx="3" presStyleCnt="5"/>
      <dgm:spPr/>
      <dgm:t>
        <a:bodyPr/>
        <a:lstStyle/>
        <a:p>
          <a:pPr rtl="1"/>
          <a:endParaRPr lang="ar-EG"/>
        </a:p>
      </dgm:t>
    </dgm:pt>
    <dgm:pt modelId="{83723F76-B953-4354-B7B9-5FDFFA912207}" type="pres">
      <dgm:prSet presAssocID="{E1FF5D85-5C91-4A53-B115-16DA8D27BF5B}" presName="arrowWedge5" presStyleLbl="fgSibTrans2D1" presStyleIdx="4" presStyleCnt="5"/>
      <dgm:spPr/>
      <dgm:t>
        <a:bodyPr/>
        <a:lstStyle/>
        <a:p>
          <a:pPr rtl="1"/>
          <a:endParaRPr lang="ar-EG"/>
        </a:p>
      </dgm:t>
    </dgm:pt>
  </dgm:ptLst>
  <dgm:cxnLst>
    <dgm:cxn modelId="{A5F8780B-D183-417D-8901-526213205552}" type="presOf" srcId="{80055E26-4689-42D3-8FE6-09E7B3DCE89B}" destId="{4317BD8F-FFB6-4CFE-91B3-BA76C873DE0E}" srcOrd="1" destOrd="0" presId="urn:microsoft.com/office/officeart/2005/8/layout/cycle8"/>
    <dgm:cxn modelId="{66BE7B08-E0D1-4916-A068-84CAB6DB75DD}" type="presOf" srcId="{FB294747-6F90-4164-B00C-A9241ECBB5C5}" destId="{C6BBF59C-54C1-4C3C-B481-48F42E4E0A9B}" srcOrd="1" destOrd="0" presId="urn:microsoft.com/office/officeart/2005/8/layout/cycle8"/>
    <dgm:cxn modelId="{83C5076D-D5E4-4D24-BDC6-5F44E3647281}" type="presOf" srcId="{1027A96B-3F5E-4C7C-9073-52D84245B2FD}" destId="{A65A486C-115A-419D-B945-D7FEC2432D73}" srcOrd="0" destOrd="0" presId="urn:microsoft.com/office/officeart/2005/8/layout/cycle8"/>
    <dgm:cxn modelId="{CB9A13AB-4D95-4211-8CAF-F1C975A4A6C8}" srcId="{1027A96B-3F5E-4C7C-9073-52D84245B2FD}" destId="{B99B623E-FC26-43F0-AFB7-8480AC9E6043}" srcOrd="2" destOrd="0" parTransId="{D968C1C3-8F79-42A5-B246-35E99DFA5ED5}" sibTransId="{18B7C6D4-8C7E-44A7-81B3-ECAA2C5E094A}"/>
    <dgm:cxn modelId="{F9A4916A-3014-425A-BDEA-D93C66B1579A}" type="presOf" srcId="{D2125C82-F328-460B-A3F8-6548E7571BC5}" destId="{59C6F12F-B1E5-48BB-8EEC-455893824EF3}" srcOrd="1" destOrd="0" presId="urn:microsoft.com/office/officeart/2005/8/layout/cycle8"/>
    <dgm:cxn modelId="{C3DAB229-AEEE-482D-8EE1-AC825630567B}" type="presOf" srcId="{19EE78A1-0291-435E-AD3B-821B1FA98800}" destId="{C72D9C52-0086-408C-8FCA-205943C48A8E}" srcOrd="0" destOrd="0" presId="urn:microsoft.com/office/officeart/2005/8/layout/cycle8"/>
    <dgm:cxn modelId="{98E78068-49C8-47EC-B1C9-FE464F10648C}" type="presOf" srcId="{FB294747-6F90-4164-B00C-A9241ECBB5C5}" destId="{2E24479F-C691-4529-9140-C759D67CDC85}" srcOrd="0" destOrd="0" presId="urn:microsoft.com/office/officeart/2005/8/layout/cycle8"/>
    <dgm:cxn modelId="{1F3B52D0-CA1F-425F-A145-A834EBBA5B62}" type="presOf" srcId="{19EE78A1-0291-435E-AD3B-821B1FA98800}" destId="{A0C43415-DB3A-4E12-B251-F474380FBF13}" srcOrd="1" destOrd="0" presId="urn:microsoft.com/office/officeart/2005/8/layout/cycle8"/>
    <dgm:cxn modelId="{5BEA8357-4D7B-44A1-9E7C-162515303187}" srcId="{1027A96B-3F5E-4C7C-9073-52D84245B2FD}" destId="{19EE78A1-0291-435E-AD3B-821B1FA98800}" srcOrd="4" destOrd="0" parTransId="{77800CA8-E07B-42E2-948B-C27DF38A5934}" sibTransId="{E1FF5D85-5C91-4A53-B115-16DA8D27BF5B}"/>
    <dgm:cxn modelId="{979163AB-DB5E-4C65-AFB4-DAEE53F97AB5}" srcId="{1027A96B-3F5E-4C7C-9073-52D84245B2FD}" destId="{D2125C82-F328-460B-A3F8-6548E7571BC5}" srcOrd="1" destOrd="0" parTransId="{0C935AA0-5DB9-4894-A177-C4ED85E4D2FE}" sibTransId="{4C5E376F-3D7E-426A-A6D1-63B06ED281F5}"/>
    <dgm:cxn modelId="{A41EA810-B442-414C-8FE2-B78132860BB2}" type="presOf" srcId="{D2125C82-F328-460B-A3F8-6548E7571BC5}" destId="{6280B855-73F3-4F43-BA32-6EB12AABB4A6}" srcOrd="0" destOrd="0" presId="urn:microsoft.com/office/officeart/2005/8/layout/cycle8"/>
    <dgm:cxn modelId="{F9DB9E87-6F3A-4091-8085-19A848F8CD38}" type="presOf" srcId="{B99B623E-FC26-43F0-AFB7-8480AC9E6043}" destId="{B46F9C84-6D88-4CD3-8BF2-E228FC722098}" srcOrd="0" destOrd="0" presId="urn:microsoft.com/office/officeart/2005/8/layout/cycle8"/>
    <dgm:cxn modelId="{C036EF48-4DCA-41FD-A6C2-E5F8EEAD2DC7}" type="presOf" srcId="{B99B623E-FC26-43F0-AFB7-8480AC9E6043}" destId="{F095A139-B5CF-4E77-A15A-F582E46460A5}" srcOrd="1" destOrd="0" presId="urn:microsoft.com/office/officeart/2005/8/layout/cycle8"/>
    <dgm:cxn modelId="{25D1BDDB-DC5B-4E5F-9614-B354DBEDEE7E}" type="presOf" srcId="{80055E26-4689-42D3-8FE6-09E7B3DCE89B}" destId="{86268C4D-1C4D-48CE-BBEE-324D192E18B7}" srcOrd="0" destOrd="0" presId="urn:microsoft.com/office/officeart/2005/8/layout/cycle8"/>
    <dgm:cxn modelId="{FA16A8B3-B31F-4948-B5A7-8C1E63F149DA}" srcId="{1027A96B-3F5E-4C7C-9073-52D84245B2FD}" destId="{80055E26-4689-42D3-8FE6-09E7B3DCE89B}" srcOrd="0" destOrd="0" parTransId="{081B7E13-F8A1-46A5-9084-20B79C02FEF5}" sibTransId="{02F5ED18-ADE0-42A9-984D-25FBD2425728}"/>
    <dgm:cxn modelId="{EA96683A-EB22-40CE-9247-C499C12E61D1}" srcId="{1027A96B-3F5E-4C7C-9073-52D84245B2FD}" destId="{FB294747-6F90-4164-B00C-A9241ECBB5C5}" srcOrd="3" destOrd="0" parTransId="{B6F72684-7F0C-411D-AD79-F8C8665FAB2B}" sibTransId="{8B087AED-1ABF-4DEF-8C6D-194844AACD12}"/>
    <dgm:cxn modelId="{36AC8A9D-5BC1-410C-83FD-00C067DF4386}" type="presParOf" srcId="{A65A486C-115A-419D-B945-D7FEC2432D73}" destId="{86268C4D-1C4D-48CE-BBEE-324D192E18B7}" srcOrd="0" destOrd="0" presId="urn:microsoft.com/office/officeart/2005/8/layout/cycle8"/>
    <dgm:cxn modelId="{B760B1E6-EACE-42E3-A894-1622EDCEBB60}" type="presParOf" srcId="{A65A486C-115A-419D-B945-D7FEC2432D73}" destId="{89C7E01A-1666-4E92-96AA-7DE80BDC8041}" srcOrd="1" destOrd="0" presId="urn:microsoft.com/office/officeart/2005/8/layout/cycle8"/>
    <dgm:cxn modelId="{2F3962CC-6379-4D74-A069-0CF2150D6D26}" type="presParOf" srcId="{A65A486C-115A-419D-B945-D7FEC2432D73}" destId="{9E64CB75-F90D-46E6-801D-E2B2C65706FA}" srcOrd="2" destOrd="0" presId="urn:microsoft.com/office/officeart/2005/8/layout/cycle8"/>
    <dgm:cxn modelId="{1A2641E6-4D58-4150-8BE2-DD67CDF505E0}" type="presParOf" srcId="{A65A486C-115A-419D-B945-D7FEC2432D73}" destId="{4317BD8F-FFB6-4CFE-91B3-BA76C873DE0E}" srcOrd="3" destOrd="0" presId="urn:microsoft.com/office/officeart/2005/8/layout/cycle8"/>
    <dgm:cxn modelId="{3596DE14-FE83-4CBF-8606-2BBBBEB4DC88}" type="presParOf" srcId="{A65A486C-115A-419D-B945-D7FEC2432D73}" destId="{6280B855-73F3-4F43-BA32-6EB12AABB4A6}" srcOrd="4" destOrd="0" presId="urn:microsoft.com/office/officeart/2005/8/layout/cycle8"/>
    <dgm:cxn modelId="{424F61AC-0839-48EE-B14D-CC69A0E0711B}" type="presParOf" srcId="{A65A486C-115A-419D-B945-D7FEC2432D73}" destId="{A0FE647C-F0B3-4AC4-AD27-E3E4A6633ED6}" srcOrd="5" destOrd="0" presId="urn:microsoft.com/office/officeart/2005/8/layout/cycle8"/>
    <dgm:cxn modelId="{0BC5CCDF-4350-49D6-AA46-6519E8097476}" type="presParOf" srcId="{A65A486C-115A-419D-B945-D7FEC2432D73}" destId="{CA198583-3CA0-4EF1-A0E8-0435D6EC04A7}" srcOrd="6" destOrd="0" presId="urn:microsoft.com/office/officeart/2005/8/layout/cycle8"/>
    <dgm:cxn modelId="{FAAEB799-EBC8-4F52-BC8C-B0BDA87232A0}" type="presParOf" srcId="{A65A486C-115A-419D-B945-D7FEC2432D73}" destId="{59C6F12F-B1E5-48BB-8EEC-455893824EF3}" srcOrd="7" destOrd="0" presId="urn:microsoft.com/office/officeart/2005/8/layout/cycle8"/>
    <dgm:cxn modelId="{E5A41A83-EBDC-4D4A-B5A2-B493AAD94ECC}" type="presParOf" srcId="{A65A486C-115A-419D-B945-D7FEC2432D73}" destId="{B46F9C84-6D88-4CD3-8BF2-E228FC722098}" srcOrd="8" destOrd="0" presId="urn:microsoft.com/office/officeart/2005/8/layout/cycle8"/>
    <dgm:cxn modelId="{023207EC-A07C-4A80-A5DA-F3AFF897EA50}" type="presParOf" srcId="{A65A486C-115A-419D-B945-D7FEC2432D73}" destId="{05901FEC-9E0A-401D-95F5-3D8CA82CA4AD}" srcOrd="9" destOrd="0" presId="urn:microsoft.com/office/officeart/2005/8/layout/cycle8"/>
    <dgm:cxn modelId="{CE2A11D7-951D-474C-ADA9-4BB50CA653BB}" type="presParOf" srcId="{A65A486C-115A-419D-B945-D7FEC2432D73}" destId="{44DF0CD2-5656-4F78-96C8-FF706CE82CE1}" srcOrd="10" destOrd="0" presId="urn:microsoft.com/office/officeart/2005/8/layout/cycle8"/>
    <dgm:cxn modelId="{5640EF43-5F45-4EF3-8FAB-B06C459973B8}" type="presParOf" srcId="{A65A486C-115A-419D-B945-D7FEC2432D73}" destId="{F095A139-B5CF-4E77-A15A-F582E46460A5}" srcOrd="11" destOrd="0" presId="urn:microsoft.com/office/officeart/2005/8/layout/cycle8"/>
    <dgm:cxn modelId="{E4059E75-B46D-478A-82E4-630A0DAC3211}" type="presParOf" srcId="{A65A486C-115A-419D-B945-D7FEC2432D73}" destId="{2E24479F-C691-4529-9140-C759D67CDC85}" srcOrd="12" destOrd="0" presId="urn:microsoft.com/office/officeart/2005/8/layout/cycle8"/>
    <dgm:cxn modelId="{75774F9B-8926-4915-816C-B4D90860FFE8}" type="presParOf" srcId="{A65A486C-115A-419D-B945-D7FEC2432D73}" destId="{4B072BC5-BE66-4BB2-952A-33386E424ABA}" srcOrd="13" destOrd="0" presId="urn:microsoft.com/office/officeart/2005/8/layout/cycle8"/>
    <dgm:cxn modelId="{2DFF7354-D494-4751-A9FB-31A94B94F372}" type="presParOf" srcId="{A65A486C-115A-419D-B945-D7FEC2432D73}" destId="{C2689078-34DC-4D09-B2CD-934137296C70}" srcOrd="14" destOrd="0" presId="urn:microsoft.com/office/officeart/2005/8/layout/cycle8"/>
    <dgm:cxn modelId="{A888D158-4386-48BF-9803-074CB5BA1A57}" type="presParOf" srcId="{A65A486C-115A-419D-B945-D7FEC2432D73}" destId="{C6BBF59C-54C1-4C3C-B481-48F42E4E0A9B}" srcOrd="15" destOrd="0" presId="urn:microsoft.com/office/officeart/2005/8/layout/cycle8"/>
    <dgm:cxn modelId="{0BB18E63-03C1-460D-B061-7EA2789ABC6B}" type="presParOf" srcId="{A65A486C-115A-419D-B945-D7FEC2432D73}" destId="{C72D9C52-0086-408C-8FCA-205943C48A8E}" srcOrd="16" destOrd="0" presId="urn:microsoft.com/office/officeart/2005/8/layout/cycle8"/>
    <dgm:cxn modelId="{648C26F6-3553-418E-80F2-CB314BA080E4}" type="presParOf" srcId="{A65A486C-115A-419D-B945-D7FEC2432D73}" destId="{240EB809-C1A6-46AE-82B0-ECAF81434ECB}" srcOrd="17" destOrd="0" presId="urn:microsoft.com/office/officeart/2005/8/layout/cycle8"/>
    <dgm:cxn modelId="{E8394EDD-4960-4FEC-BA54-F987EE4C91BD}" type="presParOf" srcId="{A65A486C-115A-419D-B945-D7FEC2432D73}" destId="{02ABEB3B-C74C-4ED3-831D-E3BE47A21C30}" srcOrd="18" destOrd="0" presId="urn:microsoft.com/office/officeart/2005/8/layout/cycle8"/>
    <dgm:cxn modelId="{58716996-25E8-4793-8F84-BCC88A0FC76B}" type="presParOf" srcId="{A65A486C-115A-419D-B945-D7FEC2432D73}" destId="{A0C43415-DB3A-4E12-B251-F474380FBF13}" srcOrd="19" destOrd="0" presId="urn:microsoft.com/office/officeart/2005/8/layout/cycle8"/>
    <dgm:cxn modelId="{B7836123-CD0F-4156-A11F-823C9DD5D5F7}" type="presParOf" srcId="{A65A486C-115A-419D-B945-D7FEC2432D73}" destId="{AD1E0818-5134-4C11-9547-5232A148C41A}" srcOrd="20" destOrd="0" presId="urn:microsoft.com/office/officeart/2005/8/layout/cycle8"/>
    <dgm:cxn modelId="{751BD056-DE6E-4893-A45F-3FDABE1788B7}" type="presParOf" srcId="{A65A486C-115A-419D-B945-D7FEC2432D73}" destId="{1353D9FE-BC2C-43BE-A792-2425C4CA8BA0}" srcOrd="21" destOrd="0" presId="urn:microsoft.com/office/officeart/2005/8/layout/cycle8"/>
    <dgm:cxn modelId="{69991F05-2E95-4700-A3C0-36DA8F6CECD0}" type="presParOf" srcId="{A65A486C-115A-419D-B945-D7FEC2432D73}" destId="{0F46E58E-54B4-4435-807C-19F0B2C35886}" srcOrd="22" destOrd="0" presId="urn:microsoft.com/office/officeart/2005/8/layout/cycle8"/>
    <dgm:cxn modelId="{CA7FDE1B-0F1A-46AD-8CCF-704B4C65E4AE}" type="presParOf" srcId="{A65A486C-115A-419D-B945-D7FEC2432D73}" destId="{39251EBE-BAD9-4CA3-8DAE-6F5B4C263696}" srcOrd="23" destOrd="0" presId="urn:microsoft.com/office/officeart/2005/8/layout/cycle8"/>
    <dgm:cxn modelId="{54801916-5169-460B-BFE9-3DADF3BD58D3}" type="presParOf" srcId="{A65A486C-115A-419D-B945-D7FEC2432D73}" destId="{83723F76-B953-4354-B7B9-5FDFFA912207}"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027A96B-3F5E-4C7C-9073-52D84245B2FD}" type="doc">
      <dgm:prSet loTypeId="urn:microsoft.com/office/officeart/2005/8/layout/vProcess5" loCatId="process" qsTypeId="urn:microsoft.com/office/officeart/2005/8/quickstyle/3d1" qsCatId="3D" csTypeId="urn:microsoft.com/office/officeart/2005/8/colors/accent0_1" csCatId="mainScheme" phldr="1"/>
      <dgm:spPr/>
      <dgm:t>
        <a:bodyPr/>
        <a:lstStyle/>
        <a:p>
          <a:pPr rtl="1"/>
          <a:endParaRPr lang="ar-EG"/>
        </a:p>
      </dgm:t>
    </dgm:pt>
    <dgm:pt modelId="{19EE78A1-0291-435E-AD3B-821B1FA98800}">
      <dgm:prSet phldrT="[Text]" custT="1"/>
      <dgm:spPr/>
      <dgm:t>
        <a:bodyPr/>
        <a:lstStyle/>
        <a:p>
          <a:pPr rtl="1"/>
          <a:r>
            <a:rPr lang="ar-EG" sz="2800" b="1" dirty="0" smtClean="0">
              <a:latin typeface="Times New Roman" pitchFamily="18" charset="0"/>
              <a:cs typeface="Times New Roman" pitchFamily="18" charset="0"/>
            </a:rPr>
            <a:t>حدد أهمية كل مهمة.</a:t>
          </a:r>
          <a:endParaRPr lang="ar-EG" sz="2800" b="1" dirty="0">
            <a:latin typeface="Times New Roman" pitchFamily="18" charset="0"/>
            <a:cs typeface="Times New Roman" pitchFamily="18" charset="0"/>
          </a:endParaRPr>
        </a:p>
      </dgm:t>
    </dgm:pt>
    <dgm:pt modelId="{77800CA8-E07B-42E2-948B-C27DF38A5934}" type="parTrans" cxnId="{5BEA8357-4D7B-44A1-9E7C-162515303187}">
      <dgm:prSet/>
      <dgm:spPr/>
      <dgm:t>
        <a:bodyPr/>
        <a:lstStyle/>
        <a:p>
          <a:pPr rtl="1"/>
          <a:endParaRPr lang="ar-EG" sz="2800" b="1">
            <a:latin typeface="Times New Roman" pitchFamily="18" charset="0"/>
            <a:cs typeface="Times New Roman" pitchFamily="18" charset="0"/>
          </a:endParaRPr>
        </a:p>
      </dgm:t>
    </dgm:pt>
    <dgm:pt modelId="{E1FF5D85-5C91-4A53-B115-16DA8D27BF5B}" type="sibTrans" cxnId="{5BEA8357-4D7B-44A1-9E7C-162515303187}">
      <dgm:prSet custT="1"/>
      <dgm:spPr>
        <a:ln>
          <a:solidFill>
            <a:schemeClr val="accent3">
              <a:alpha val="90000"/>
            </a:schemeClr>
          </a:solidFill>
        </a:ln>
      </dgm:spPr>
      <dgm:t>
        <a:bodyPr/>
        <a:lstStyle/>
        <a:p>
          <a:pPr rtl="1"/>
          <a:endParaRPr lang="ar-EG" sz="2800" b="1">
            <a:latin typeface="Times New Roman" pitchFamily="18" charset="0"/>
            <a:cs typeface="Times New Roman" pitchFamily="18" charset="0"/>
          </a:endParaRPr>
        </a:p>
      </dgm:t>
    </dgm:pt>
    <dgm:pt modelId="{5994D51F-3A08-44C3-8C81-EBC0A7C72D80}">
      <dgm:prSet custT="1"/>
      <dgm:spPr/>
      <dgm:t>
        <a:bodyPr/>
        <a:lstStyle/>
        <a:p>
          <a:pPr rtl="1"/>
          <a:r>
            <a:rPr lang="ar-EG" sz="2800" b="1" dirty="0" smtClean="0">
              <a:latin typeface="Times New Roman" pitchFamily="18" charset="0"/>
              <a:cs typeface="Times New Roman" pitchFamily="18" charset="0"/>
            </a:rPr>
            <a:t>برتب المهام من حيث الإلحاح.</a:t>
          </a:r>
        </a:p>
      </dgm:t>
    </dgm:pt>
    <dgm:pt modelId="{8167B315-6C6A-4D58-8BD9-A4A20245A5C0}" type="parTrans" cxnId="{BD9B1250-C6A7-42C5-9C13-80489150787C}">
      <dgm:prSet/>
      <dgm:spPr/>
      <dgm:t>
        <a:bodyPr/>
        <a:lstStyle/>
        <a:p>
          <a:pPr rtl="1"/>
          <a:endParaRPr lang="ar-EG" sz="2800" b="1">
            <a:latin typeface="Times New Roman" pitchFamily="18" charset="0"/>
            <a:cs typeface="Times New Roman" pitchFamily="18" charset="0"/>
          </a:endParaRPr>
        </a:p>
      </dgm:t>
    </dgm:pt>
    <dgm:pt modelId="{0D162769-AD90-4074-99CB-E2C93C4F9131}" type="sibTrans" cxnId="{BD9B1250-C6A7-42C5-9C13-80489150787C}">
      <dgm:prSet custT="1"/>
      <dgm:spPr>
        <a:ln>
          <a:solidFill>
            <a:schemeClr val="accent3">
              <a:alpha val="90000"/>
            </a:schemeClr>
          </a:solidFill>
        </a:ln>
      </dgm:spPr>
      <dgm:t>
        <a:bodyPr/>
        <a:lstStyle/>
        <a:p>
          <a:pPr rtl="1"/>
          <a:endParaRPr lang="ar-EG" sz="2800" b="1">
            <a:latin typeface="Times New Roman" pitchFamily="18" charset="0"/>
            <a:cs typeface="Times New Roman" pitchFamily="18" charset="0"/>
          </a:endParaRPr>
        </a:p>
      </dgm:t>
    </dgm:pt>
    <dgm:pt modelId="{3E76FEC8-2C29-405C-942F-B6522B3E9751}">
      <dgm:prSet custT="1"/>
      <dgm:spPr/>
      <dgm:t>
        <a:bodyPr/>
        <a:lstStyle/>
        <a:p>
          <a:pPr rtl="1"/>
          <a:r>
            <a:rPr lang="ar-EG" sz="2800" b="1" dirty="0" smtClean="0">
              <a:latin typeface="Times New Roman" pitchFamily="18" charset="0"/>
              <a:cs typeface="Times New Roman" pitchFamily="18" charset="0"/>
            </a:rPr>
            <a:t>رتب المهام حسب المجهود الذي تحتاجه كل مهمة.</a:t>
          </a:r>
        </a:p>
      </dgm:t>
    </dgm:pt>
    <dgm:pt modelId="{32AE9212-0E8B-4159-9179-24DDCE910B99}" type="parTrans" cxnId="{E383DF93-610E-4DB3-8B73-413BD32EBD62}">
      <dgm:prSet/>
      <dgm:spPr/>
      <dgm:t>
        <a:bodyPr/>
        <a:lstStyle/>
        <a:p>
          <a:pPr rtl="1"/>
          <a:endParaRPr lang="ar-EG" sz="2800" b="1">
            <a:latin typeface="Times New Roman" pitchFamily="18" charset="0"/>
            <a:cs typeface="Times New Roman" pitchFamily="18" charset="0"/>
          </a:endParaRPr>
        </a:p>
      </dgm:t>
    </dgm:pt>
    <dgm:pt modelId="{8D8D8D76-7AD6-4708-8DEE-F6B3FF507DDE}" type="sibTrans" cxnId="{E383DF93-610E-4DB3-8B73-413BD32EBD62}">
      <dgm:prSet custT="1"/>
      <dgm:spPr>
        <a:ln>
          <a:solidFill>
            <a:schemeClr val="accent3">
              <a:alpha val="90000"/>
            </a:schemeClr>
          </a:solidFill>
        </a:ln>
      </dgm:spPr>
      <dgm:t>
        <a:bodyPr/>
        <a:lstStyle/>
        <a:p>
          <a:pPr rtl="1"/>
          <a:endParaRPr lang="ar-EG" sz="2800" b="1">
            <a:latin typeface="Times New Roman" pitchFamily="18" charset="0"/>
            <a:cs typeface="Times New Roman" pitchFamily="18" charset="0"/>
          </a:endParaRPr>
        </a:p>
      </dgm:t>
    </dgm:pt>
    <dgm:pt modelId="{B3874A46-2EE7-4DD8-B2CB-9A7BABEC9BD0}">
      <dgm:prSet custT="1"/>
      <dgm:spPr/>
      <dgm:t>
        <a:bodyPr/>
        <a:lstStyle/>
        <a:p>
          <a:pPr rtl="1"/>
          <a:r>
            <a:rPr lang="ar-EG" sz="2800" b="1" dirty="0" smtClean="0">
              <a:latin typeface="Times New Roman" pitchFamily="18" charset="0"/>
              <a:cs typeface="Times New Roman" pitchFamily="18" charset="0"/>
            </a:rPr>
            <a:t>قارن كل المهام ورتب القائمة. </a:t>
          </a:r>
        </a:p>
      </dgm:t>
    </dgm:pt>
    <dgm:pt modelId="{D604A2B3-5D06-44D7-9AB7-147F39CD647D}" type="parTrans" cxnId="{9D68B2AD-5703-4B5D-85FE-053F8317C197}">
      <dgm:prSet/>
      <dgm:spPr/>
      <dgm:t>
        <a:bodyPr/>
        <a:lstStyle/>
        <a:p>
          <a:pPr rtl="1"/>
          <a:endParaRPr lang="ar-EG" sz="2800" b="1">
            <a:latin typeface="Times New Roman" pitchFamily="18" charset="0"/>
            <a:cs typeface="Times New Roman" pitchFamily="18" charset="0"/>
          </a:endParaRPr>
        </a:p>
      </dgm:t>
    </dgm:pt>
    <dgm:pt modelId="{F85B0C28-EA88-4F24-8119-D098A27B0971}" type="sibTrans" cxnId="{9D68B2AD-5703-4B5D-85FE-053F8317C197}">
      <dgm:prSet/>
      <dgm:spPr/>
      <dgm:t>
        <a:bodyPr/>
        <a:lstStyle/>
        <a:p>
          <a:pPr rtl="1"/>
          <a:endParaRPr lang="ar-EG" sz="2800" b="1">
            <a:latin typeface="Times New Roman" pitchFamily="18" charset="0"/>
            <a:cs typeface="Times New Roman" pitchFamily="18" charset="0"/>
          </a:endParaRPr>
        </a:p>
      </dgm:t>
    </dgm:pt>
    <dgm:pt modelId="{F722C918-EFDA-4BA3-8695-971853CCCF61}" type="pres">
      <dgm:prSet presAssocID="{1027A96B-3F5E-4C7C-9073-52D84245B2FD}" presName="outerComposite" presStyleCnt="0">
        <dgm:presLayoutVars>
          <dgm:chMax val="5"/>
          <dgm:dir val="rev"/>
          <dgm:resizeHandles val="exact"/>
        </dgm:presLayoutVars>
      </dgm:prSet>
      <dgm:spPr/>
      <dgm:t>
        <a:bodyPr/>
        <a:lstStyle/>
        <a:p>
          <a:pPr rtl="1"/>
          <a:endParaRPr lang="ar-EG"/>
        </a:p>
      </dgm:t>
    </dgm:pt>
    <dgm:pt modelId="{EB85787B-A6C2-4272-B396-EB5BBD68726C}" type="pres">
      <dgm:prSet presAssocID="{1027A96B-3F5E-4C7C-9073-52D84245B2FD}" presName="dummyMaxCanvas" presStyleCnt="0">
        <dgm:presLayoutVars/>
      </dgm:prSet>
      <dgm:spPr/>
      <dgm:t>
        <a:bodyPr/>
        <a:lstStyle/>
        <a:p>
          <a:pPr rtl="1"/>
          <a:endParaRPr lang="ar-EG"/>
        </a:p>
      </dgm:t>
    </dgm:pt>
    <dgm:pt modelId="{BC6CEE13-40A4-4DD2-AC44-B5AE4EC6646A}" type="pres">
      <dgm:prSet presAssocID="{1027A96B-3F5E-4C7C-9073-52D84245B2FD}" presName="FourNodes_1" presStyleLbl="node1" presStyleIdx="0" presStyleCnt="4">
        <dgm:presLayoutVars>
          <dgm:bulletEnabled val="1"/>
        </dgm:presLayoutVars>
      </dgm:prSet>
      <dgm:spPr/>
      <dgm:t>
        <a:bodyPr/>
        <a:lstStyle/>
        <a:p>
          <a:pPr rtl="1"/>
          <a:endParaRPr lang="ar-EG"/>
        </a:p>
      </dgm:t>
    </dgm:pt>
    <dgm:pt modelId="{9CB6F7C8-4907-4517-BB68-458B3CC36353}" type="pres">
      <dgm:prSet presAssocID="{1027A96B-3F5E-4C7C-9073-52D84245B2FD}" presName="FourNodes_2" presStyleLbl="node1" presStyleIdx="1" presStyleCnt="4">
        <dgm:presLayoutVars>
          <dgm:bulletEnabled val="1"/>
        </dgm:presLayoutVars>
      </dgm:prSet>
      <dgm:spPr/>
      <dgm:t>
        <a:bodyPr/>
        <a:lstStyle/>
        <a:p>
          <a:pPr rtl="1"/>
          <a:endParaRPr lang="ar-EG"/>
        </a:p>
      </dgm:t>
    </dgm:pt>
    <dgm:pt modelId="{164E5BDD-1264-4341-9F4B-073F0AEAE4E2}" type="pres">
      <dgm:prSet presAssocID="{1027A96B-3F5E-4C7C-9073-52D84245B2FD}" presName="FourNodes_3" presStyleLbl="node1" presStyleIdx="2" presStyleCnt="4">
        <dgm:presLayoutVars>
          <dgm:bulletEnabled val="1"/>
        </dgm:presLayoutVars>
      </dgm:prSet>
      <dgm:spPr/>
      <dgm:t>
        <a:bodyPr/>
        <a:lstStyle/>
        <a:p>
          <a:pPr rtl="1"/>
          <a:endParaRPr lang="ar-EG"/>
        </a:p>
      </dgm:t>
    </dgm:pt>
    <dgm:pt modelId="{B17FA0C8-11A9-43E7-B435-F4C0FAE7F1B0}" type="pres">
      <dgm:prSet presAssocID="{1027A96B-3F5E-4C7C-9073-52D84245B2FD}" presName="FourNodes_4" presStyleLbl="node1" presStyleIdx="3" presStyleCnt="4">
        <dgm:presLayoutVars>
          <dgm:bulletEnabled val="1"/>
        </dgm:presLayoutVars>
      </dgm:prSet>
      <dgm:spPr/>
      <dgm:t>
        <a:bodyPr/>
        <a:lstStyle/>
        <a:p>
          <a:pPr rtl="1"/>
          <a:endParaRPr lang="ar-EG"/>
        </a:p>
      </dgm:t>
    </dgm:pt>
    <dgm:pt modelId="{C05CA963-2A43-4AB9-8768-6256F9CA4BD0}" type="pres">
      <dgm:prSet presAssocID="{1027A96B-3F5E-4C7C-9073-52D84245B2FD}" presName="FourConn_1-2" presStyleLbl="fgAccFollowNode1" presStyleIdx="0" presStyleCnt="3">
        <dgm:presLayoutVars>
          <dgm:bulletEnabled val="1"/>
        </dgm:presLayoutVars>
      </dgm:prSet>
      <dgm:spPr/>
      <dgm:t>
        <a:bodyPr/>
        <a:lstStyle/>
        <a:p>
          <a:pPr rtl="1"/>
          <a:endParaRPr lang="ar-EG"/>
        </a:p>
      </dgm:t>
    </dgm:pt>
    <dgm:pt modelId="{ED6AF0AE-F0C7-4BF5-A322-A0F96F2CCBBE}" type="pres">
      <dgm:prSet presAssocID="{1027A96B-3F5E-4C7C-9073-52D84245B2FD}" presName="FourConn_2-3" presStyleLbl="fgAccFollowNode1" presStyleIdx="1" presStyleCnt="3">
        <dgm:presLayoutVars>
          <dgm:bulletEnabled val="1"/>
        </dgm:presLayoutVars>
      </dgm:prSet>
      <dgm:spPr/>
      <dgm:t>
        <a:bodyPr/>
        <a:lstStyle/>
        <a:p>
          <a:pPr rtl="1"/>
          <a:endParaRPr lang="ar-EG"/>
        </a:p>
      </dgm:t>
    </dgm:pt>
    <dgm:pt modelId="{90704B6B-E062-4752-A940-E48D8ED7ADFD}" type="pres">
      <dgm:prSet presAssocID="{1027A96B-3F5E-4C7C-9073-52D84245B2FD}" presName="FourConn_3-4" presStyleLbl="fgAccFollowNode1" presStyleIdx="2" presStyleCnt="3">
        <dgm:presLayoutVars>
          <dgm:bulletEnabled val="1"/>
        </dgm:presLayoutVars>
      </dgm:prSet>
      <dgm:spPr/>
      <dgm:t>
        <a:bodyPr/>
        <a:lstStyle/>
        <a:p>
          <a:pPr rtl="1"/>
          <a:endParaRPr lang="ar-EG"/>
        </a:p>
      </dgm:t>
    </dgm:pt>
    <dgm:pt modelId="{AC7A5DA1-309D-42CC-88C4-36D5511EA320}" type="pres">
      <dgm:prSet presAssocID="{1027A96B-3F5E-4C7C-9073-52D84245B2FD}" presName="FourNodes_1_text" presStyleLbl="node1" presStyleIdx="3" presStyleCnt="4">
        <dgm:presLayoutVars>
          <dgm:bulletEnabled val="1"/>
        </dgm:presLayoutVars>
      </dgm:prSet>
      <dgm:spPr/>
      <dgm:t>
        <a:bodyPr/>
        <a:lstStyle/>
        <a:p>
          <a:pPr rtl="1"/>
          <a:endParaRPr lang="ar-EG"/>
        </a:p>
      </dgm:t>
    </dgm:pt>
    <dgm:pt modelId="{F702385A-FD5C-4F1D-9EB5-D379C3350CC1}" type="pres">
      <dgm:prSet presAssocID="{1027A96B-3F5E-4C7C-9073-52D84245B2FD}" presName="FourNodes_2_text" presStyleLbl="node1" presStyleIdx="3" presStyleCnt="4">
        <dgm:presLayoutVars>
          <dgm:bulletEnabled val="1"/>
        </dgm:presLayoutVars>
      </dgm:prSet>
      <dgm:spPr/>
      <dgm:t>
        <a:bodyPr/>
        <a:lstStyle/>
        <a:p>
          <a:pPr rtl="1"/>
          <a:endParaRPr lang="ar-EG"/>
        </a:p>
      </dgm:t>
    </dgm:pt>
    <dgm:pt modelId="{D671A9DE-9EF2-436C-BF5B-1E8AA2BB1549}" type="pres">
      <dgm:prSet presAssocID="{1027A96B-3F5E-4C7C-9073-52D84245B2FD}" presName="FourNodes_3_text" presStyleLbl="node1" presStyleIdx="3" presStyleCnt="4">
        <dgm:presLayoutVars>
          <dgm:bulletEnabled val="1"/>
        </dgm:presLayoutVars>
      </dgm:prSet>
      <dgm:spPr/>
      <dgm:t>
        <a:bodyPr/>
        <a:lstStyle/>
        <a:p>
          <a:pPr rtl="1"/>
          <a:endParaRPr lang="ar-EG"/>
        </a:p>
      </dgm:t>
    </dgm:pt>
    <dgm:pt modelId="{24F9A745-CE90-4377-9904-965D8DA67215}" type="pres">
      <dgm:prSet presAssocID="{1027A96B-3F5E-4C7C-9073-52D84245B2FD}" presName="FourNodes_4_text" presStyleLbl="node1" presStyleIdx="3" presStyleCnt="4">
        <dgm:presLayoutVars>
          <dgm:bulletEnabled val="1"/>
        </dgm:presLayoutVars>
      </dgm:prSet>
      <dgm:spPr/>
      <dgm:t>
        <a:bodyPr/>
        <a:lstStyle/>
        <a:p>
          <a:pPr rtl="1"/>
          <a:endParaRPr lang="ar-EG"/>
        </a:p>
      </dgm:t>
    </dgm:pt>
  </dgm:ptLst>
  <dgm:cxnLst>
    <dgm:cxn modelId="{E383DF93-610E-4DB3-8B73-413BD32EBD62}" srcId="{1027A96B-3F5E-4C7C-9073-52D84245B2FD}" destId="{3E76FEC8-2C29-405C-942F-B6522B3E9751}" srcOrd="2" destOrd="0" parTransId="{32AE9212-0E8B-4159-9179-24DDCE910B99}" sibTransId="{8D8D8D76-7AD6-4708-8DEE-F6B3FF507DDE}"/>
    <dgm:cxn modelId="{A35E0653-7BDF-44FB-881A-097313B78E5A}" type="presOf" srcId="{B3874A46-2EE7-4DD8-B2CB-9A7BABEC9BD0}" destId="{24F9A745-CE90-4377-9904-965D8DA67215}" srcOrd="1" destOrd="0" presId="urn:microsoft.com/office/officeart/2005/8/layout/vProcess5"/>
    <dgm:cxn modelId="{43582530-05EE-4AE5-AE8F-0231D8C95DDE}" type="presOf" srcId="{19EE78A1-0291-435E-AD3B-821B1FA98800}" destId="{BC6CEE13-40A4-4DD2-AC44-B5AE4EC6646A}" srcOrd="0" destOrd="0" presId="urn:microsoft.com/office/officeart/2005/8/layout/vProcess5"/>
    <dgm:cxn modelId="{9D68B2AD-5703-4B5D-85FE-053F8317C197}" srcId="{1027A96B-3F5E-4C7C-9073-52D84245B2FD}" destId="{B3874A46-2EE7-4DD8-B2CB-9A7BABEC9BD0}" srcOrd="3" destOrd="0" parTransId="{D604A2B3-5D06-44D7-9AB7-147F39CD647D}" sibTransId="{F85B0C28-EA88-4F24-8119-D098A27B0971}"/>
    <dgm:cxn modelId="{EF25EB08-6BBA-4EBA-9A3E-A3DA1942F19D}" type="presOf" srcId="{5994D51F-3A08-44C3-8C81-EBC0A7C72D80}" destId="{9CB6F7C8-4907-4517-BB68-458B3CC36353}" srcOrd="0" destOrd="0" presId="urn:microsoft.com/office/officeart/2005/8/layout/vProcess5"/>
    <dgm:cxn modelId="{A2714860-ED5B-46AA-AB02-F2ECCE616EBF}" type="presOf" srcId="{1027A96B-3F5E-4C7C-9073-52D84245B2FD}" destId="{F722C918-EFDA-4BA3-8695-971853CCCF61}" srcOrd="0" destOrd="0" presId="urn:microsoft.com/office/officeart/2005/8/layout/vProcess5"/>
    <dgm:cxn modelId="{BD9B1250-C6A7-42C5-9C13-80489150787C}" srcId="{1027A96B-3F5E-4C7C-9073-52D84245B2FD}" destId="{5994D51F-3A08-44C3-8C81-EBC0A7C72D80}" srcOrd="1" destOrd="0" parTransId="{8167B315-6C6A-4D58-8BD9-A4A20245A5C0}" sibTransId="{0D162769-AD90-4074-99CB-E2C93C4F9131}"/>
    <dgm:cxn modelId="{3C0547E5-A807-4499-A8B6-2CA09207E546}" type="presOf" srcId="{E1FF5D85-5C91-4A53-B115-16DA8D27BF5B}" destId="{C05CA963-2A43-4AB9-8768-6256F9CA4BD0}" srcOrd="0" destOrd="0" presId="urn:microsoft.com/office/officeart/2005/8/layout/vProcess5"/>
    <dgm:cxn modelId="{DF567332-07E9-44EB-8966-E5131D14E525}" type="presOf" srcId="{5994D51F-3A08-44C3-8C81-EBC0A7C72D80}" destId="{F702385A-FD5C-4F1D-9EB5-D379C3350CC1}" srcOrd="1" destOrd="0" presId="urn:microsoft.com/office/officeart/2005/8/layout/vProcess5"/>
    <dgm:cxn modelId="{B93B0295-9C3D-43F4-8CB2-5F16FFD19275}" type="presOf" srcId="{19EE78A1-0291-435E-AD3B-821B1FA98800}" destId="{AC7A5DA1-309D-42CC-88C4-36D5511EA320}" srcOrd="1" destOrd="0" presId="urn:microsoft.com/office/officeart/2005/8/layout/vProcess5"/>
    <dgm:cxn modelId="{0667C55E-09BB-421C-A23B-7EC6710890F2}" type="presOf" srcId="{3E76FEC8-2C29-405C-942F-B6522B3E9751}" destId="{164E5BDD-1264-4341-9F4B-073F0AEAE4E2}" srcOrd="0" destOrd="0" presId="urn:microsoft.com/office/officeart/2005/8/layout/vProcess5"/>
    <dgm:cxn modelId="{930A0388-5951-498C-A653-339C54C2A5BC}" type="presOf" srcId="{8D8D8D76-7AD6-4708-8DEE-F6B3FF507DDE}" destId="{90704B6B-E062-4752-A940-E48D8ED7ADFD}" srcOrd="0" destOrd="0" presId="urn:microsoft.com/office/officeart/2005/8/layout/vProcess5"/>
    <dgm:cxn modelId="{424F2C44-72F4-4929-A8E4-F45309534409}" type="presOf" srcId="{B3874A46-2EE7-4DD8-B2CB-9A7BABEC9BD0}" destId="{B17FA0C8-11A9-43E7-B435-F4C0FAE7F1B0}" srcOrd="0" destOrd="0" presId="urn:microsoft.com/office/officeart/2005/8/layout/vProcess5"/>
    <dgm:cxn modelId="{7E93A45A-428F-4262-8F4F-F40F8F7D2899}" type="presOf" srcId="{0D162769-AD90-4074-99CB-E2C93C4F9131}" destId="{ED6AF0AE-F0C7-4BF5-A322-A0F96F2CCBBE}" srcOrd="0" destOrd="0" presId="urn:microsoft.com/office/officeart/2005/8/layout/vProcess5"/>
    <dgm:cxn modelId="{C79C7CAE-A51D-47C1-9BFD-EF29244ADE7C}" type="presOf" srcId="{3E76FEC8-2C29-405C-942F-B6522B3E9751}" destId="{D671A9DE-9EF2-436C-BF5B-1E8AA2BB1549}" srcOrd="1" destOrd="0" presId="urn:microsoft.com/office/officeart/2005/8/layout/vProcess5"/>
    <dgm:cxn modelId="{5BEA8357-4D7B-44A1-9E7C-162515303187}" srcId="{1027A96B-3F5E-4C7C-9073-52D84245B2FD}" destId="{19EE78A1-0291-435E-AD3B-821B1FA98800}" srcOrd="0" destOrd="0" parTransId="{77800CA8-E07B-42E2-948B-C27DF38A5934}" sibTransId="{E1FF5D85-5C91-4A53-B115-16DA8D27BF5B}"/>
    <dgm:cxn modelId="{D779ABA1-EE71-4B19-A70F-96E6836F7B19}" type="presParOf" srcId="{F722C918-EFDA-4BA3-8695-971853CCCF61}" destId="{EB85787B-A6C2-4272-B396-EB5BBD68726C}" srcOrd="0" destOrd="0" presId="urn:microsoft.com/office/officeart/2005/8/layout/vProcess5"/>
    <dgm:cxn modelId="{F24502C9-DB32-43C7-9BE4-A3D380EB2A5A}" type="presParOf" srcId="{F722C918-EFDA-4BA3-8695-971853CCCF61}" destId="{BC6CEE13-40A4-4DD2-AC44-B5AE4EC6646A}" srcOrd="1" destOrd="0" presId="urn:microsoft.com/office/officeart/2005/8/layout/vProcess5"/>
    <dgm:cxn modelId="{E43BF19C-B8E4-4C63-8058-744DC08EB49F}" type="presParOf" srcId="{F722C918-EFDA-4BA3-8695-971853CCCF61}" destId="{9CB6F7C8-4907-4517-BB68-458B3CC36353}" srcOrd="2" destOrd="0" presId="urn:microsoft.com/office/officeart/2005/8/layout/vProcess5"/>
    <dgm:cxn modelId="{3C2D29C7-0B63-475B-AE6F-13B507781864}" type="presParOf" srcId="{F722C918-EFDA-4BA3-8695-971853CCCF61}" destId="{164E5BDD-1264-4341-9F4B-073F0AEAE4E2}" srcOrd="3" destOrd="0" presId="urn:microsoft.com/office/officeart/2005/8/layout/vProcess5"/>
    <dgm:cxn modelId="{6BC30B7D-280B-4B4C-8E92-06AD9B4D2206}" type="presParOf" srcId="{F722C918-EFDA-4BA3-8695-971853CCCF61}" destId="{B17FA0C8-11A9-43E7-B435-F4C0FAE7F1B0}" srcOrd="4" destOrd="0" presId="urn:microsoft.com/office/officeart/2005/8/layout/vProcess5"/>
    <dgm:cxn modelId="{DAB53DE7-6BF4-42C1-A7C2-E9933545CE32}" type="presParOf" srcId="{F722C918-EFDA-4BA3-8695-971853CCCF61}" destId="{C05CA963-2A43-4AB9-8768-6256F9CA4BD0}" srcOrd="5" destOrd="0" presId="urn:microsoft.com/office/officeart/2005/8/layout/vProcess5"/>
    <dgm:cxn modelId="{206D1DDD-E7BF-4E31-8E81-B8A1487DBFAE}" type="presParOf" srcId="{F722C918-EFDA-4BA3-8695-971853CCCF61}" destId="{ED6AF0AE-F0C7-4BF5-A322-A0F96F2CCBBE}" srcOrd="6" destOrd="0" presId="urn:microsoft.com/office/officeart/2005/8/layout/vProcess5"/>
    <dgm:cxn modelId="{12B24676-0140-4C4A-BDBD-EB7CDE6E1B17}" type="presParOf" srcId="{F722C918-EFDA-4BA3-8695-971853CCCF61}" destId="{90704B6B-E062-4752-A940-E48D8ED7ADFD}" srcOrd="7" destOrd="0" presId="urn:microsoft.com/office/officeart/2005/8/layout/vProcess5"/>
    <dgm:cxn modelId="{CC5649E3-2B1E-4516-AA32-335037750F83}" type="presParOf" srcId="{F722C918-EFDA-4BA3-8695-971853CCCF61}" destId="{AC7A5DA1-309D-42CC-88C4-36D5511EA320}" srcOrd="8" destOrd="0" presId="urn:microsoft.com/office/officeart/2005/8/layout/vProcess5"/>
    <dgm:cxn modelId="{331F19E2-56CB-4156-8F2C-8D10FD687BB3}" type="presParOf" srcId="{F722C918-EFDA-4BA3-8695-971853CCCF61}" destId="{F702385A-FD5C-4F1D-9EB5-D379C3350CC1}" srcOrd="9" destOrd="0" presId="urn:microsoft.com/office/officeart/2005/8/layout/vProcess5"/>
    <dgm:cxn modelId="{928CF895-0736-410D-AFDD-A3DBDA842665}" type="presParOf" srcId="{F722C918-EFDA-4BA3-8695-971853CCCF61}" destId="{D671A9DE-9EF2-436C-BF5B-1E8AA2BB1549}" srcOrd="10" destOrd="0" presId="urn:microsoft.com/office/officeart/2005/8/layout/vProcess5"/>
    <dgm:cxn modelId="{DAC160D6-DD08-4C86-9FF4-3A94A3943176}" type="presParOf" srcId="{F722C918-EFDA-4BA3-8695-971853CCCF61}" destId="{24F9A745-CE90-4377-9904-965D8DA6721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3AA74-9FC4-4783-B210-19D1CBFF6B58}">
      <dsp:nvSpPr>
        <dsp:cNvPr id="0" name=""/>
        <dsp:cNvSpPr/>
      </dsp:nvSpPr>
      <dsp:spPr>
        <a:xfrm>
          <a:off x="1106722" y="2954"/>
          <a:ext cx="5168646" cy="780617"/>
        </a:xfrm>
        <a:prstGeom prst="homePlate">
          <a:avLst/>
        </a:prstGeom>
        <a:solidFill>
          <a:srgbClr val="DB1D97"/>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3144" tIns="140970" rIns="344231" bIns="140970" numCol="1" spcCol="1270" anchor="ctr" anchorCtr="0">
          <a:noAutofit/>
        </a:bodyPr>
        <a:lstStyle/>
        <a:p>
          <a:pPr lvl="0" algn="ctr" defTabSz="1644650" rtl="1">
            <a:lnSpc>
              <a:spcPct val="90000"/>
            </a:lnSpc>
            <a:spcBef>
              <a:spcPct val="0"/>
            </a:spcBef>
            <a:spcAft>
              <a:spcPct val="35000"/>
            </a:spcAft>
          </a:pPr>
          <a:r>
            <a:rPr lang="ar-EG" sz="3700" b="1" kern="1200" dirty="0" smtClean="0"/>
            <a:t>الله </a:t>
          </a:r>
          <a:endParaRPr lang="ar-EG" sz="3700" kern="1200" dirty="0"/>
        </a:p>
      </dsp:txBody>
      <dsp:txXfrm>
        <a:off x="1106722" y="2954"/>
        <a:ext cx="4973492" cy="780617"/>
      </dsp:txXfrm>
    </dsp:sp>
    <dsp:sp modelId="{084709AB-3427-4C6D-B519-9C444DA61DC2}">
      <dsp:nvSpPr>
        <dsp:cNvPr id="0" name=""/>
        <dsp:cNvSpPr/>
      </dsp:nvSpPr>
      <dsp:spPr>
        <a:xfrm>
          <a:off x="5885059" y="2954"/>
          <a:ext cx="780617" cy="78061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38FFB89-E4CE-4B6A-B9E1-2749DF224905}">
      <dsp:nvSpPr>
        <dsp:cNvPr id="0" name=""/>
        <dsp:cNvSpPr/>
      </dsp:nvSpPr>
      <dsp:spPr>
        <a:xfrm>
          <a:off x="1106722" y="1016592"/>
          <a:ext cx="5168646" cy="780617"/>
        </a:xfrm>
        <a:prstGeom prst="homePlat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3144" tIns="140970" rIns="344231" bIns="140970" numCol="1" spcCol="1270" anchor="ctr" anchorCtr="0">
          <a:noAutofit/>
        </a:bodyPr>
        <a:lstStyle/>
        <a:p>
          <a:pPr lvl="0" algn="ctr" defTabSz="1644650" rtl="1">
            <a:lnSpc>
              <a:spcPct val="90000"/>
            </a:lnSpc>
            <a:spcBef>
              <a:spcPct val="0"/>
            </a:spcBef>
            <a:spcAft>
              <a:spcPct val="35000"/>
            </a:spcAft>
          </a:pPr>
          <a:r>
            <a:rPr lang="ar-EG" sz="3700" b="1" kern="1200" dirty="0" smtClean="0"/>
            <a:t>الأب</a:t>
          </a:r>
          <a:endParaRPr lang="ar-EG" sz="3700" kern="1200" dirty="0"/>
        </a:p>
      </dsp:txBody>
      <dsp:txXfrm>
        <a:off x="1106722" y="1016592"/>
        <a:ext cx="4973492" cy="780617"/>
      </dsp:txXfrm>
    </dsp:sp>
    <dsp:sp modelId="{D40F8336-8D83-4EE9-9098-B4C824591A52}">
      <dsp:nvSpPr>
        <dsp:cNvPr id="0" name=""/>
        <dsp:cNvSpPr/>
      </dsp:nvSpPr>
      <dsp:spPr>
        <a:xfrm>
          <a:off x="5885059" y="1016592"/>
          <a:ext cx="780617" cy="780617"/>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39000" r="-39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9D5DBF7-ADF9-463C-8783-13EDFF3B315B}">
      <dsp:nvSpPr>
        <dsp:cNvPr id="0" name=""/>
        <dsp:cNvSpPr/>
      </dsp:nvSpPr>
      <dsp:spPr>
        <a:xfrm>
          <a:off x="1106722" y="2030230"/>
          <a:ext cx="5168646" cy="780617"/>
        </a:xfrm>
        <a:prstGeom prst="homePlat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3144" tIns="140970" rIns="344231" bIns="140970" numCol="1" spcCol="1270" anchor="ctr" anchorCtr="0">
          <a:noAutofit/>
        </a:bodyPr>
        <a:lstStyle/>
        <a:p>
          <a:pPr lvl="0" algn="ctr" defTabSz="1644650" rtl="1">
            <a:lnSpc>
              <a:spcPct val="90000"/>
            </a:lnSpc>
            <a:spcBef>
              <a:spcPct val="0"/>
            </a:spcBef>
            <a:spcAft>
              <a:spcPct val="35000"/>
            </a:spcAft>
          </a:pPr>
          <a:r>
            <a:rPr lang="ar-EG" sz="3700" b="1" kern="1200" dirty="0" smtClean="0"/>
            <a:t>الأبن</a:t>
          </a:r>
          <a:endParaRPr lang="ar-EG" sz="3700" kern="1200" dirty="0"/>
        </a:p>
      </dsp:txBody>
      <dsp:txXfrm>
        <a:off x="1106722" y="2030230"/>
        <a:ext cx="4973492" cy="780617"/>
      </dsp:txXfrm>
    </dsp:sp>
    <dsp:sp modelId="{BD34FB1B-5551-4909-BFAD-0CA8AD542843}">
      <dsp:nvSpPr>
        <dsp:cNvPr id="0" name=""/>
        <dsp:cNvSpPr/>
      </dsp:nvSpPr>
      <dsp:spPr>
        <a:xfrm>
          <a:off x="5885059" y="2030230"/>
          <a:ext cx="780617" cy="780617"/>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40000" r="-40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9D8D746-5370-4599-90E7-F7B65FA0E844}">
      <dsp:nvSpPr>
        <dsp:cNvPr id="0" name=""/>
        <dsp:cNvSpPr/>
      </dsp:nvSpPr>
      <dsp:spPr>
        <a:xfrm>
          <a:off x="1106722" y="3043868"/>
          <a:ext cx="5168646" cy="780617"/>
        </a:xfrm>
        <a:prstGeom prst="homePlat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3144" tIns="140970" rIns="344231" bIns="140970" numCol="1" spcCol="1270" anchor="ctr" anchorCtr="0">
          <a:noAutofit/>
        </a:bodyPr>
        <a:lstStyle/>
        <a:p>
          <a:pPr lvl="0" algn="ctr" defTabSz="1644650" rtl="1">
            <a:lnSpc>
              <a:spcPct val="90000"/>
            </a:lnSpc>
            <a:spcBef>
              <a:spcPct val="0"/>
            </a:spcBef>
            <a:spcAft>
              <a:spcPct val="35000"/>
            </a:spcAft>
          </a:pPr>
          <a:r>
            <a:rPr lang="ar-EG" sz="3700" b="1" kern="1200" dirty="0" smtClean="0"/>
            <a:t>الزوجة </a:t>
          </a:r>
          <a:endParaRPr lang="ar-EG" sz="3700" kern="1200" dirty="0"/>
        </a:p>
      </dsp:txBody>
      <dsp:txXfrm>
        <a:off x="1106722" y="3043868"/>
        <a:ext cx="4973492" cy="780617"/>
      </dsp:txXfrm>
    </dsp:sp>
    <dsp:sp modelId="{AE3FF672-3743-4CF8-B966-6FC8157B00EA}">
      <dsp:nvSpPr>
        <dsp:cNvPr id="0" name=""/>
        <dsp:cNvSpPr/>
      </dsp:nvSpPr>
      <dsp:spPr>
        <a:xfrm>
          <a:off x="5885059" y="3043868"/>
          <a:ext cx="780617" cy="780617"/>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4000" r="-24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1AA4A4D-5DF1-42B5-8787-448E1C654597}">
      <dsp:nvSpPr>
        <dsp:cNvPr id="0" name=""/>
        <dsp:cNvSpPr/>
      </dsp:nvSpPr>
      <dsp:spPr>
        <a:xfrm>
          <a:off x="1106722" y="4057506"/>
          <a:ext cx="5168646" cy="780617"/>
        </a:xfrm>
        <a:prstGeom prst="homePlat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3144" tIns="140970" rIns="344231" bIns="140970" numCol="1" spcCol="1270" anchor="ctr" anchorCtr="0">
          <a:noAutofit/>
        </a:bodyPr>
        <a:lstStyle/>
        <a:p>
          <a:pPr lvl="0" algn="ctr" defTabSz="1644650" rtl="1">
            <a:lnSpc>
              <a:spcPct val="90000"/>
            </a:lnSpc>
            <a:spcBef>
              <a:spcPct val="0"/>
            </a:spcBef>
            <a:spcAft>
              <a:spcPct val="35000"/>
            </a:spcAft>
          </a:pPr>
          <a:r>
            <a:rPr lang="ar-EG" sz="3700" b="1" kern="1200" dirty="0" smtClean="0"/>
            <a:t>زميل العمل</a:t>
          </a:r>
          <a:endParaRPr lang="ar-EG" sz="3700" kern="1200" dirty="0"/>
        </a:p>
      </dsp:txBody>
      <dsp:txXfrm>
        <a:off x="1106722" y="4057506"/>
        <a:ext cx="4973492" cy="780617"/>
      </dsp:txXfrm>
    </dsp:sp>
    <dsp:sp modelId="{A7275EF5-D38F-44D7-B2AB-86EFFA79E164}">
      <dsp:nvSpPr>
        <dsp:cNvPr id="0" name=""/>
        <dsp:cNvSpPr/>
      </dsp:nvSpPr>
      <dsp:spPr>
        <a:xfrm>
          <a:off x="5885059" y="4057506"/>
          <a:ext cx="780617" cy="780617"/>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28000" r="-28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D4D76-36EA-477A-AC5F-C0E2F76F6CA1}">
      <dsp:nvSpPr>
        <dsp:cNvPr id="0" name=""/>
        <dsp:cNvSpPr/>
      </dsp:nvSpPr>
      <dsp:spPr>
        <a:xfrm>
          <a:off x="1008909" y="0"/>
          <a:ext cx="5867399" cy="5867399"/>
        </a:xfrm>
        <a:prstGeom prst="triangle">
          <a:avLst/>
        </a:prstGeom>
        <a:solidFill>
          <a:srgbClr val="C00000"/>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sp>
    <dsp:sp modelId="{C9D45E70-EE8E-4548-8856-1DDB7C01E7D0}">
      <dsp:nvSpPr>
        <dsp:cNvPr id="0" name=""/>
        <dsp:cNvSpPr/>
      </dsp:nvSpPr>
      <dsp:spPr>
        <a:xfrm>
          <a:off x="3272550" y="589891"/>
          <a:ext cx="5264468" cy="694461"/>
        </a:xfrm>
        <a:prstGeom prst="roundRect">
          <a:avLst/>
        </a:prstGeom>
        <a:solidFill>
          <a:schemeClr val="lt1">
            <a:alpha val="90000"/>
            <a:hueOff val="0"/>
            <a:satOff val="0"/>
            <a:lumOff val="0"/>
            <a:alphaOff val="0"/>
          </a:schemeClr>
        </a:soli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z="190500">
          <a:bevelT w="190500" h="381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تناول القائمة عنصرًا واحدًا فقط في المرة حتى تنتهي منه.</a:t>
          </a:r>
          <a:endParaRPr lang="ar-EG" sz="2400" b="1" kern="1200" dirty="0">
            <a:latin typeface="Times New Roman" pitchFamily="18" charset="0"/>
            <a:cs typeface="Times New Roman" pitchFamily="18" charset="0"/>
          </a:endParaRPr>
        </a:p>
      </dsp:txBody>
      <dsp:txXfrm>
        <a:off x="3306451" y="623792"/>
        <a:ext cx="5196666" cy="626659"/>
      </dsp:txXfrm>
    </dsp:sp>
    <dsp:sp modelId="{A5AE8ED7-D50A-4870-B723-519F427BCF89}">
      <dsp:nvSpPr>
        <dsp:cNvPr id="0" name=""/>
        <dsp:cNvSpPr/>
      </dsp:nvSpPr>
      <dsp:spPr>
        <a:xfrm>
          <a:off x="3272550" y="1371160"/>
          <a:ext cx="5264468" cy="694461"/>
        </a:xfrm>
        <a:prstGeom prst="roundRect">
          <a:avLst/>
        </a:prstGeom>
        <a:solidFill>
          <a:schemeClr val="lt1">
            <a:alpha val="90000"/>
            <a:hueOff val="0"/>
            <a:satOff val="0"/>
            <a:lumOff val="0"/>
            <a:alphaOff val="0"/>
          </a:schemeClr>
        </a:soli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z="190500">
          <a:bevelT w="190500" h="381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قرر ما الذي يحسن تركه لغيرك وما الذي يحسن تركه بالكلية.</a:t>
          </a:r>
          <a:endParaRPr lang="ar-EG" sz="2400" b="1" kern="1200" dirty="0">
            <a:latin typeface="Times New Roman" pitchFamily="18" charset="0"/>
            <a:cs typeface="Times New Roman" pitchFamily="18" charset="0"/>
          </a:endParaRPr>
        </a:p>
      </dsp:txBody>
      <dsp:txXfrm>
        <a:off x="3306451" y="1405061"/>
        <a:ext cx="5196666" cy="626659"/>
      </dsp:txXfrm>
    </dsp:sp>
    <dsp:sp modelId="{0AD4EE66-F2C9-4ABD-B627-15AC045CA10D}">
      <dsp:nvSpPr>
        <dsp:cNvPr id="0" name=""/>
        <dsp:cNvSpPr/>
      </dsp:nvSpPr>
      <dsp:spPr>
        <a:xfrm>
          <a:off x="3272550" y="2152430"/>
          <a:ext cx="5264468" cy="694461"/>
        </a:xfrm>
        <a:prstGeom prst="roundRect">
          <a:avLst/>
        </a:prstGeom>
        <a:solidFill>
          <a:schemeClr val="lt1">
            <a:alpha val="90000"/>
            <a:hueOff val="0"/>
            <a:satOff val="0"/>
            <a:lumOff val="0"/>
            <a:alphaOff val="0"/>
          </a:schemeClr>
        </a:soli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z="190500">
          <a:bevelT w="190500" h="381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نوِّع ما بين المهام المطلوبة.</a:t>
          </a:r>
          <a:endParaRPr lang="ar-EG" sz="2400" b="1" kern="1200" dirty="0">
            <a:latin typeface="Times New Roman" pitchFamily="18" charset="0"/>
            <a:cs typeface="Times New Roman" pitchFamily="18" charset="0"/>
          </a:endParaRPr>
        </a:p>
      </dsp:txBody>
      <dsp:txXfrm>
        <a:off x="3306451" y="2186331"/>
        <a:ext cx="5196666" cy="626659"/>
      </dsp:txXfrm>
    </dsp:sp>
    <dsp:sp modelId="{F328E8A5-5565-4DB4-8C33-19B16126FE6A}">
      <dsp:nvSpPr>
        <dsp:cNvPr id="0" name=""/>
        <dsp:cNvSpPr/>
      </dsp:nvSpPr>
      <dsp:spPr>
        <a:xfrm>
          <a:off x="3272550" y="2933699"/>
          <a:ext cx="5264468" cy="694461"/>
        </a:xfrm>
        <a:prstGeom prst="roundRect">
          <a:avLst/>
        </a:prstGeom>
        <a:solidFill>
          <a:schemeClr val="lt1">
            <a:alpha val="90000"/>
            <a:hueOff val="0"/>
            <a:satOff val="0"/>
            <a:lumOff val="0"/>
            <a:alphaOff val="0"/>
          </a:schemeClr>
        </a:soli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z="190500">
          <a:bevelT w="190500" h="381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ابدأ بالمهام الصعبة أو التي لا تحبها.</a:t>
          </a:r>
          <a:endParaRPr lang="ar-EG" sz="2400" b="1" kern="1200" dirty="0">
            <a:latin typeface="Times New Roman" pitchFamily="18" charset="0"/>
            <a:cs typeface="Times New Roman" pitchFamily="18" charset="0"/>
          </a:endParaRPr>
        </a:p>
      </dsp:txBody>
      <dsp:txXfrm>
        <a:off x="3306451" y="2967600"/>
        <a:ext cx="5196666" cy="626659"/>
      </dsp:txXfrm>
    </dsp:sp>
    <dsp:sp modelId="{5AAE4A8E-8E28-42F3-93B3-A165E1211B67}">
      <dsp:nvSpPr>
        <dsp:cNvPr id="0" name=""/>
        <dsp:cNvSpPr/>
      </dsp:nvSpPr>
      <dsp:spPr>
        <a:xfrm>
          <a:off x="3272550" y="3714969"/>
          <a:ext cx="5264468" cy="694461"/>
        </a:xfrm>
        <a:prstGeom prst="roundRect">
          <a:avLst/>
        </a:prstGeom>
        <a:solidFill>
          <a:schemeClr val="lt1">
            <a:alpha val="90000"/>
            <a:hueOff val="0"/>
            <a:satOff val="0"/>
            <a:lumOff val="0"/>
            <a:alphaOff val="0"/>
          </a:schemeClr>
        </a:soli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z="190500">
          <a:bevelT w="190500" h="381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قدّم الأهم على الأعجل إذا دعت الحاجة. </a:t>
          </a:r>
          <a:endParaRPr lang="ar-EG" sz="2400" b="1" kern="1200" dirty="0">
            <a:latin typeface="Times New Roman" pitchFamily="18" charset="0"/>
            <a:cs typeface="Times New Roman" pitchFamily="18" charset="0"/>
          </a:endParaRPr>
        </a:p>
      </dsp:txBody>
      <dsp:txXfrm>
        <a:off x="3306451" y="3748870"/>
        <a:ext cx="5196666" cy="626659"/>
      </dsp:txXfrm>
    </dsp:sp>
    <dsp:sp modelId="{EB8EC750-04FD-4E03-8EAE-B3E3693763E6}">
      <dsp:nvSpPr>
        <dsp:cNvPr id="0" name=""/>
        <dsp:cNvSpPr/>
      </dsp:nvSpPr>
      <dsp:spPr>
        <a:xfrm>
          <a:off x="3272550" y="4496239"/>
          <a:ext cx="5264468" cy="694461"/>
        </a:xfrm>
        <a:prstGeom prst="roundRect">
          <a:avLst/>
        </a:prstGeom>
        <a:solidFill>
          <a:schemeClr val="lt1">
            <a:alpha val="90000"/>
            <a:hueOff val="0"/>
            <a:satOff val="0"/>
            <a:lumOff val="0"/>
            <a:alphaOff val="0"/>
          </a:schemeClr>
        </a:solidFill>
        <a:ln w="95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z="190500">
          <a:bevelT w="190500" h="381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اشطب ما تم الانتهاء منه من القائمة أولًا بأول. </a:t>
          </a:r>
          <a:endParaRPr lang="ar-EG" sz="2400" b="1" kern="1200" dirty="0">
            <a:latin typeface="Times New Roman" pitchFamily="18" charset="0"/>
            <a:cs typeface="Times New Roman" pitchFamily="18" charset="0"/>
          </a:endParaRPr>
        </a:p>
      </dsp:txBody>
      <dsp:txXfrm>
        <a:off x="3306451" y="4530140"/>
        <a:ext cx="5196666" cy="62665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42C41E-99EA-4254-9DD1-9F549B688278}">
      <dsp:nvSpPr>
        <dsp:cNvPr id="0" name=""/>
        <dsp:cNvSpPr/>
      </dsp:nvSpPr>
      <dsp:spPr>
        <a:xfrm>
          <a:off x="0" y="229619"/>
          <a:ext cx="6553199" cy="302400"/>
        </a:xfrm>
        <a:prstGeom prst="rect">
          <a:avLst/>
        </a:prstGeom>
        <a:solidFill>
          <a:schemeClr val="lt1">
            <a:alpha val="90000"/>
            <a:hueOff val="0"/>
            <a:satOff val="0"/>
            <a:lumOff val="0"/>
            <a:alphaOff val="0"/>
          </a:schemeClr>
        </a:solidFill>
        <a:ln w="9525" cap="flat" cmpd="sng" algn="ctr">
          <a:solidFill>
            <a:schemeClr val="accent3">
              <a:shade val="8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6CC45A8-422E-49F2-A97C-BC934BA3BA41}">
      <dsp:nvSpPr>
        <dsp:cNvPr id="0" name=""/>
        <dsp:cNvSpPr/>
      </dsp:nvSpPr>
      <dsp:spPr>
        <a:xfrm>
          <a:off x="1638299" y="52499"/>
          <a:ext cx="4587240" cy="354239"/>
        </a:xfrm>
        <a:prstGeom prst="roundRect">
          <a:avLst/>
        </a:prstGeom>
        <a:gradFill rotWithShape="0">
          <a:gsLst>
            <a:gs pos="0">
              <a:schemeClr val="accent3">
                <a:shade val="80000"/>
                <a:hueOff val="0"/>
                <a:satOff val="0"/>
                <a:lumOff val="0"/>
                <a:alphaOff val="0"/>
                <a:shade val="51000"/>
                <a:satMod val="130000"/>
              </a:schemeClr>
            </a:gs>
            <a:gs pos="80000">
              <a:schemeClr val="accent3">
                <a:shade val="80000"/>
                <a:hueOff val="0"/>
                <a:satOff val="0"/>
                <a:lumOff val="0"/>
                <a:alphaOff val="0"/>
                <a:shade val="93000"/>
                <a:satMod val="130000"/>
              </a:schemeClr>
            </a:gs>
            <a:gs pos="100000">
              <a:schemeClr val="accent3">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3387" tIns="0" rIns="173387" bIns="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الافتقار الي التخطيط السليم</a:t>
          </a:r>
          <a:endParaRPr lang="ar-EG" sz="2400" b="1" kern="1200" dirty="0">
            <a:latin typeface="Times New Roman" pitchFamily="18" charset="0"/>
            <a:cs typeface="Times New Roman" pitchFamily="18" charset="0"/>
          </a:endParaRPr>
        </a:p>
      </dsp:txBody>
      <dsp:txXfrm>
        <a:off x="1655592" y="69792"/>
        <a:ext cx="4552654" cy="319653"/>
      </dsp:txXfrm>
    </dsp:sp>
    <dsp:sp modelId="{EEE6170D-1CA7-4CDA-BAC2-1F411F88CC0F}">
      <dsp:nvSpPr>
        <dsp:cNvPr id="0" name=""/>
        <dsp:cNvSpPr/>
      </dsp:nvSpPr>
      <dsp:spPr>
        <a:xfrm>
          <a:off x="0" y="773939"/>
          <a:ext cx="6553199" cy="302400"/>
        </a:xfrm>
        <a:prstGeom prst="rect">
          <a:avLst/>
        </a:prstGeom>
        <a:solidFill>
          <a:schemeClr val="lt1">
            <a:alpha val="90000"/>
            <a:hueOff val="0"/>
            <a:satOff val="0"/>
            <a:lumOff val="0"/>
            <a:alphaOff val="0"/>
          </a:schemeClr>
        </a:solidFill>
        <a:ln w="9525" cap="flat" cmpd="sng" algn="ctr">
          <a:solidFill>
            <a:schemeClr val="accent3">
              <a:shade val="80000"/>
              <a:hueOff val="78425"/>
              <a:satOff val="-4690"/>
              <a:lumOff val="492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8A71B01-7940-4BB5-90E1-D9FCAE2D62D9}">
      <dsp:nvSpPr>
        <dsp:cNvPr id="0" name=""/>
        <dsp:cNvSpPr/>
      </dsp:nvSpPr>
      <dsp:spPr>
        <a:xfrm>
          <a:off x="1638299" y="596819"/>
          <a:ext cx="4587240" cy="354239"/>
        </a:xfrm>
        <a:prstGeom prst="roundRect">
          <a:avLst/>
        </a:prstGeom>
        <a:gradFill rotWithShape="0">
          <a:gsLst>
            <a:gs pos="0">
              <a:schemeClr val="accent3">
                <a:shade val="80000"/>
                <a:hueOff val="78425"/>
                <a:satOff val="-4690"/>
                <a:lumOff val="4921"/>
                <a:alphaOff val="0"/>
                <a:shade val="51000"/>
                <a:satMod val="130000"/>
              </a:schemeClr>
            </a:gs>
            <a:gs pos="80000">
              <a:schemeClr val="accent3">
                <a:shade val="80000"/>
                <a:hueOff val="78425"/>
                <a:satOff val="-4690"/>
                <a:lumOff val="4921"/>
                <a:alphaOff val="0"/>
                <a:shade val="93000"/>
                <a:satMod val="130000"/>
              </a:schemeClr>
            </a:gs>
            <a:gs pos="100000">
              <a:schemeClr val="accent3">
                <a:shade val="80000"/>
                <a:hueOff val="78425"/>
                <a:satOff val="-4690"/>
                <a:lumOff val="492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3387" tIns="0" rIns="173387" bIns="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الافتقار الي التفويض وعمل كل شئ</a:t>
          </a:r>
          <a:endParaRPr lang="ar-EG" sz="2400" b="1" kern="1200" dirty="0">
            <a:latin typeface="Times New Roman" pitchFamily="18" charset="0"/>
            <a:cs typeface="Times New Roman" pitchFamily="18" charset="0"/>
          </a:endParaRPr>
        </a:p>
      </dsp:txBody>
      <dsp:txXfrm>
        <a:off x="1655592" y="614112"/>
        <a:ext cx="4552654" cy="319653"/>
      </dsp:txXfrm>
    </dsp:sp>
    <dsp:sp modelId="{99A89868-6DE5-497C-980E-E37D1257B521}">
      <dsp:nvSpPr>
        <dsp:cNvPr id="0" name=""/>
        <dsp:cNvSpPr/>
      </dsp:nvSpPr>
      <dsp:spPr>
        <a:xfrm>
          <a:off x="0" y="1318259"/>
          <a:ext cx="6553199" cy="302400"/>
        </a:xfrm>
        <a:prstGeom prst="rect">
          <a:avLst/>
        </a:prstGeom>
        <a:solidFill>
          <a:schemeClr val="lt1">
            <a:alpha val="90000"/>
            <a:hueOff val="0"/>
            <a:satOff val="0"/>
            <a:lumOff val="0"/>
            <a:alphaOff val="0"/>
          </a:schemeClr>
        </a:solidFill>
        <a:ln w="9525" cap="flat" cmpd="sng" algn="ctr">
          <a:solidFill>
            <a:schemeClr val="accent3">
              <a:shade val="80000"/>
              <a:hueOff val="156850"/>
              <a:satOff val="-9379"/>
              <a:lumOff val="984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B7FE7C0-07E1-45FD-A835-6532FBFA4AEB}">
      <dsp:nvSpPr>
        <dsp:cNvPr id="0" name=""/>
        <dsp:cNvSpPr/>
      </dsp:nvSpPr>
      <dsp:spPr>
        <a:xfrm>
          <a:off x="1638299" y="1141139"/>
          <a:ext cx="4587240" cy="354239"/>
        </a:xfrm>
        <a:prstGeom prst="roundRect">
          <a:avLst/>
        </a:prstGeom>
        <a:gradFill rotWithShape="0">
          <a:gsLst>
            <a:gs pos="0">
              <a:schemeClr val="accent3">
                <a:shade val="80000"/>
                <a:hueOff val="156850"/>
                <a:satOff val="-9379"/>
                <a:lumOff val="9841"/>
                <a:alphaOff val="0"/>
                <a:shade val="51000"/>
                <a:satMod val="130000"/>
              </a:schemeClr>
            </a:gs>
            <a:gs pos="80000">
              <a:schemeClr val="accent3">
                <a:shade val="80000"/>
                <a:hueOff val="156850"/>
                <a:satOff val="-9379"/>
                <a:lumOff val="9841"/>
                <a:alphaOff val="0"/>
                <a:shade val="93000"/>
                <a:satMod val="130000"/>
              </a:schemeClr>
            </a:gs>
            <a:gs pos="100000">
              <a:schemeClr val="accent3">
                <a:shade val="80000"/>
                <a:hueOff val="156850"/>
                <a:satOff val="-9379"/>
                <a:lumOff val="984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3387" tIns="0" rIns="173387" bIns="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المقاطعات (الزوار- المكالمات)</a:t>
          </a:r>
          <a:endParaRPr lang="ar-EG" sz="2400" b="1" kern="1200" dirty="0">
            <a:latin typeface="Times New Roman" pitchFamily="18" charset="0"/>
            <a:cs typeface="Times New Roman" pitchFamily="18" charset="0"/>
          </a:endParaRPr>
        </a:p>
      </dsp:txBody>
      <dsp:txXfrm>
        <a:off x="1655592" y="1158432"/>
        <a:ext cx="4552654" cy="319653"/>
      </dsp:txXfrm>
    </dsp:sp>
    <dsp:sp modelId="{0E020569-3F53-4A48-A97B-3F28ABCA93C3}">
      <dsp:nvSpPr>
        <dsp:cNvPr id="0" name=""/>
        <dsp:cNvSpPr/>
      </dsp:nvSpPr>
      <dsp:spPr>
        <a:xfrm>
          <a:off x="0" y="1862579"/>
          <a:ext cx="6553199" cy="302400"/>
        </a:xfrm>
        <a:prstGeom prst="rect">
          <a:avLst/>
        </a:prstGeom>
        <a:solidFill>
          <a:schemeClr val="lt1">
            <a:alpha val="90000"/>
            <a:hueOff val="0"/>
            <a:satOff val="0"/>
            <a:lumOff val="0"/>
            <a:alphaOff val="0"/>
          </a:schemeClr>
        </a:solidFill>
        <a:ln w="9525" cap="flat" cmpd="sng" algn="ctr">
          <a:solidFill>
            <a:schemeClr val="accent3">
              <a:shade val="80000"/>
              <a:hueOff val="235275"/>
              <a:satOff val="-14069"/>
              <a:lumOff val="14762"/>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D81F452-92FA-4A61-8A1B-545F4192FDBD}">
      <dsp:nvSpPr>
        <dsp:cNvPr id="0" name=""/>
        <dsp:cNvSpPr/>
      </dsp:nvSpPr>
      <dsp:spPr>
        <a:xfrm>
          <a:off x="1638299" y="1685459"/>
          <a:ext cx="4587240" cy="354239"/>
        </a:xfrm>
        <a:prstGeom prst="roundRect">
          <a:avLst/>
        </a:prstGeom>
        <a:gradFill rotWithShape="0">
          <a:gsLst>
            <a:gs pos="0">
              <a:schemeClr val="accent3">
                <a:shade val="80000"/>
                <a:hueOff val="235275"/>
                <a:satOff val="-14069"/>
                <a:lumOff val="14762"/>
                <a:alphaOff val="0"/>
                <a:shade val="51000"/>
                <a:satMod val="130000"/>
              </a:schemeClr>
            </a:gs>
            <a:gs pos="80000">
              <a:schemeClr val="accent3">
                <a:shade val="80000"/>
                <a:hueOff val="235275"/>
                <a:satOff val="-14069"/>
                <a:lumOff val="14762"/>
                <a:alphaOff val="0"/>
                <a:shade val="93000"/>
                <a:satMod val="130000"/>
              </a:schemeClr>
            </a:gs>
            <a:gs pos="100000">
              <a:schemeClr val="accent3">
                <a:shade val="80000"/>
                <a:hueOff val="235275"/>
                <a:satOff val="-14069"/>
                <a:lumOff val="1476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3387" tIns="0" rIns="173387" bIns="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مواقع التواصل الاجتماعي</a:t>
          </a:r>
          <a:endParaRPr lang="ar-EG" sz="2400" b="1" kern="1200" dirty="0">
            <a:latin typeface="Times New Roman" pitchFamily="18" charset="0"/>
            <a:cs typeface="Times New Roman" pitchFamily="18" charset="0"/>
          </a:endParaRPr>
        </a:p>
      </dsp:txBody>
      <dsp:txXfrm>
        <a:off x="1655592" y="1702752"/>
        <a:ext cx="4552654" cy="319653"/>
      </dsp:txXfrm>
    </dsp:sp>
    <dsp:sp modelId="{27DCDCEC-E5D2-4D97-8A3D-16F2FE753BA8}">
      <dsp:nvSpPr>
        <dsp:cNvPr id="0" name=""/>
        <dsp:cNvSpPr/>
      </dsp:nvSpPr>
      <dsp:spPr>
        <a:xfrm>
          <a:off x="0" y="2406899"/>
          <a:ext cx="6553199" cy="302400"/>
        </a:xfrm>
        <a:prstGeom prst="rect">
          <a:avLst/>
        </a:prstGeom>
        <a:solidFill>
          <a:schemeClr val="lt1">
            <a:alpha val="90000"/>
            <a:hueOff val="0"/>
            <a:satOff val="0"/>
            <a:lumOff val="0"/>
            <a:alphaOff val="0"/>
          </a:schemeClr>
        </a:solidFill>
        <a:ln w="9525" cap="flat" cmpd="sng" algn="ctr">
          <a:solidFill>
            <a:schemeClr val="accent3">
              <a:shade val="80000"/>
              <a:hueOff val="313700"/>
              <a:satOff val="-18759"/>
              <a:lumOff val="19682"/>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C7E57FF-A87F-4F3D-AC0C-30FA2E90600D}">
      <dsp:nvSpPr>
        <dsp:cNvPr id="0" name=""/>
        <dsp:cNvSpPr/>
      </dsp:nvSpPr>
      <dsp:spPr>
        <a:xfrm>
          <a:off x="1638299" y="2229779"/>
          <a:ext cx="4587240" cy="354239"/>
        </a:xfrm>
        <a:prstGeom prst="roundRect">
          <a:avLst/>
        </a:prstGeom>
        <a:gradFill rotWithShape="0">
          <a:gsLst>
            <a:gs pos="0">
              <a:schemeClr val="accent3">
                <a:shade val="80000"/>
                <a:hueOff val="313700"/>
                <a:satOff val="-18759"/>
                <a:lumOff val="19682"/>
                <a:alphaOff val="0"/>
                <a:shade val="51000"/>
                <a:satMod val="130000"/>
              </a:schemeClr>
            </a:gs>
            <a:gs pos="80000">
              <a:schemeClr val="accent3">
                <a:shade val="80000"/>
                <a:hueOff val="313700"/>
                <a:satOff val="-18759"/>
                <a:lumOff val="19682"/>
                <a:alphaOff val="0"/>
                <a:shade val="93000"/>
                <a:satMod val="130000"/>
              </a:schemeClr>
            </a:gs>
            <a:gs pos="100000">
              <a:schemeClr val="accent3">
                <a:shade val="80000"/>
                <a:hueOff val="313700"/>
                <a:satOff val="-18759"/>
                <a:lumOff val="1968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3387" tIns="0" rIns="173387" bIns="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الفوضي</a:t>
          </a:r>
          <a:endParaRPr lang="ar-EG" sz="2400" b="1" kern="1200" dirty="0">
            <a:latin typeface="Times New Roman" pitchFamily="18" charset="0"/>
            <a:cs typeface="Times New Roman" pitchFamily="18" charset="0"/>
          </a:endParaRPr>
        </a:p>
      </dsp:txBody>
      <dsp:txXfrm>
        <a:off x="1655592" y="2247072"/>
        <a:ext cx="4552654" cy="319653"/>
      </dsp:txXfrm>
    </dsp:sp>
    <dsp:sp modelId="{ACEBCEE3-D0AA-47BD-BC51-AEFA9A6D6573}">
      <dsp:nvSpPr>
        <dsp:cNvPr id="0" name=""/>
        <dsp:cNvSpPr/>
      </dsp:nvSpPr>
      <dsp:spPr>
        <a:xfrm>
          <a:off x="0" y="2951219"/>
          <a:ext cx="6553199" cy="302400"/>
        </a:xfrm>
        <a:prstGeom prst="rect">
          <a:avLst/>
        </a:prstGeom>
        <a:solidFill>
          <a:schemeClr val="lt1">
            <a:alpha val="90000"/>
            <a:hueOff val="0"/>
            <a:satOff val="0"/>
            <a:lumOff val="0"/>
            <a:alphaOff val="0"/>
          </a:schemeClr>
        </a:solidFill>
        <a:ln w="9525" cap="flat" cmpd="sng" algn="ctr">
          <a:solidFill>
            <a:schemeClr val="accent3">
              <a:shade val="80000"/>
              <a:hueOff val="392126"/>
              <a:satOff val="-23449"/>
              <a:lumOff val="24603"/>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7534938-B3C3-4042-BE75-1B3D6F12B74D}">
      <dsp:nvSpPr>
        <dsp:cNvPr id="0" name=""/>
        <dsp:cNvSpPr/>
      </dsp:nvSpPr>
      <dsp:spPr>
        <a:xfrm>
          <a:off x="1638299" y="2774099"/>
          <a:ext cx="4587240" cy="354239"/>
        </a:xfrm>
        <a:prstGeom prst="roundRect">
          <a:avLst/>
        </a:prstGeom>
        <a:gradFill rotWithShape="0">
          <a:gsLst>
            <a:gs pos="0">
              <a:schemeClr val="accent3">
                <a:shade val="80000"/>
                <a:hueOff val="392126"/>
                <a:satOff val="-23449"/>
                <a:lumOff val="24603"/>
                <a:alphaOff val="0"/>
                <a:shade val="51000"/>
                <a:satMod val="130000"/>
              </a:schemeClr>
            </a:gs>
            <a:gs pos="80000">
              <a:schemeClr val="accent3">
                <a:shade val="80000"/>
                <a:hueOff val="392126"/>
                <a:satOff val="-23449"/>
                <a:lumOff val="24603"/>
                <a:alphaOff val="0"/>
                <a:shade val="93000"/>
                <a:satMod val="130000"/>
              </a:schemeClr>
            </a:gs>
            <a:gs pos="100000">
              <a:schemeClr val="accent3">
                <a:shade val="80000"/>
                <a:hueOff val="392126"/>
                <a:satOff val="-23449"/>
                <a:lumOff val="2460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3387" tIns="0" rIns="173387" bIns="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التسويف</a:t>
          </a:r>
          <a:endParaRPr lang="ar-EG" sz="2400" b="1" kern="1200" dirty="0">
            <a:latin typeface="Times New Roman" pitchFamily="18" charset="0"/>
            <a:cs typeface="Times New Roman" pitchFamily="18" charset="0"/>
          </a:endParaRPr>
        </a:p>
      </dsp:txBody>
      <dsp:txXfrm>
        <a:off x="1655592" y="2791392"/>
        <a:ext cx="4552654" cy="319653"/>
      </dsp:txXfrm>
    </dsp:sp>
    <dsp:sp modelId="{5D734C4E-1A3A-426E-9BE3-ABB45266CE56}">
      <dsp:nvSpPr>
        <dsp:cNvPr id="0" name=""/>
        <dsp:cNvSpPr/>
      </dsp:nvSpPr>
      <dsp:spPr>
        <a:xfrm>
          <a:off x="0" y="3591219"/>
          <a:ext cx="6553199" cy="302400"/>
        </a:xfrm>
        <a:prstGeom prst="rect">
          <a:avLst/>
        </a:prstGeom>
        <a:solidFill>
          <a:schemeClr val="lt1">
            <a:alpha val="90000"/>
            <a:hueOff val="0"/>
            <a:satOff val="0"/>
            <a:lumOff val="0"/>
            <a:alphaOff val="0"/>
          </a:schemeClr>
        </a:solidFill>
        <a:ln w="9525" cap="flat" cmpd="sng" algn="ctr">
          <a:solidFill>
            <a:schemeClr val="accent3">
              <a:shade val="80000"/>
              <a:hueOff val="470551"/>
              <a:satOff val="-28138"/>
              <a:lumOff val="29523"/>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CDA7D3D-C539-434B-A3B4-C5C8E4C1A43D}">
      <dsp:nvSpPr>
        <dsp:cNvPr id="0" name=""/>
        <dsp:cNvSpPr/>
      </dsp:nvSpPr>
      <dsp:spPr>
        <a:xfrm>
          <a:off x="1638299" y="3318419"/>
          <a:ext cx="4587240" cy="449920"/>
        </a:xfrm>
        <a:prstGeom prst="roundRect">
          <a:avLst/>
        </a:prstGeom>
        <a:gradFill rotWithShape="0">
          <a:gsLst>
            <a:gs pos="0">
              <a:schemeClr val="accent3">
                <a:shade val="80000"/>
                <a:hueOff val="470551"/>
                <a:satOff val="-28138"/>
                <a:lumOff val="29523"/>
                <a:alphaOff val="0"/>
                <a:shade val="51000"/>
                <a:satMod val="130000"/>
              </a:schemeClr>
            </a:gs>
            <a:gs pos="80000">
              <a:schemeClr val="accent3">
                <a:shade val="80000"/>
                <a:hueOff val="470551"/>
                <a:satOff val="-28138"/>
                <a:lumOff val="29523"/>
                <a:alphaOff val="0"/>
                <a:shade val="93000"/>
                <a:satMod val="130000"/>
              </a:schemeClr>
            </a:gs>
            <a:gs pos="100000">
              <a:schemeClr val="accent3">
                <a:shade val="80000"/>
                <a:hueOff val="470551"/>
                <a:satOff val="-28138"/>
                <a:lumOff val="2952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3387" tIns="0" rIns="173387" bIns="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المثالية </a:t>
          </a:r>
          <a:endParaRPr lang="ar-EG" sz="2400" b="1" kern="1200" dirty="0">
            <a:latin typeface="Times New Roman" pitchFamily="18" charset="0"/>
            <a:cs typeface="Times New Roman" pitchFamily="18" charset="0"/>
          </a:endParaRPr>
        </a:p>
      </dsp:txBody>
      <dsp:txXfrm>
        <a:off x="1660262" y="3340382"/>
        <a:ext cx="4543314" cy="405994"/>
      </dsp:txXfrm>
    </dsp:sp>
    <dsp:sp modelId="{498219BD-C499-450B-9D2F-6B7A540D895F}">
      <dsp:nvSpPr>
        <dsp:cNvPr id="0" name=""/>
        <dsp:cNvSpPr/>
      </dsp:nvSpPr>
      <dsp:spPr>
        <a:xfrm>
          <a:off x="0" y="4818737"/>
          <a:ext cx="6553199" cy="302400"/>
        </a:xfrm>
        <a:prstGeom prst="rect">
          <a:avLst/>
        </a:prstGeom>
        <a:solidFill>
          <a:schemeClr val="lt1">
            <a:alpha val="90000"/>
            <a:hueOff val="0"/>
            <a:satOff val="0"/>
            <a:lumOff val="0"/>
            <a:alphaOff val="0"/>
          </a:schemeClr>
        </a:solidFill>
        <a:ln w="9525" cap="flat" cmpd="sng" algn="ctr">
          <a:solidFill>
            <a:schemeClr val="accent3">
              <a:shade val="80000"/>
              <a:hueOff val="548976"/>
              <a:satOff val="-32828"/>
              <a:lumOff val="34444"/>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8F38324-5401-4E35-B0A1-072480743A75}">
      <dsp:nvSpPr>
        <dsp:cNvPr id="0" name=""/>
        <dsp:cNvSpPr/>
      </dsp:nvSpPr>
      <dsp:spPr>
        <a:xfrm>
          <a:off x="1512170" y="3958419"/>
          <a:ext cx="4713689" cy="1037437"/>
        </a:xfrm>
        <a:prstGeom prst="roundRect">
          <a:avLst/>
        </a:prstGeom>
        <a:gradFill rotWithShape="0">
          <a:gsLst>
            <a:gs pos="0">
              <a:schemeClr val="accent3">
                <a:shade val="80000"/>
                <a:hueOff val="548976"/>
                <a:satOff val="-32828"/>
                <a:lumOff val="34444"/>
                <a:alphaOff val="0"/>
                <a:shade val="51000"/>
                <a:satMod val="130000"/>
              </a:schemeClr>
            </a:gs>
            <a:gs pos="80000">
              <a:schemeClr val="accent3">
                <a:shade val="80000"/>
                <a:hueOff val="548976"/>
                <a:satOff val="-32828"/>
                <a:lumOff val="34444"/>
                <a:alphaOff val="0"/>
                <a:shade val="93000"/>
                <a:satMod val="130000"/>
              </a:schemeClr>
            </a:gs>
            <a:gs pos="100000">
              <a:schemeClr val="accent3">
                <a:shade val="80000"/>
                <a:hueOff val="548976"/>
                <a:satOff val="-32828"/>
                <a:lumOff val="3444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3387" tIns="0" rIns="173387" bIns="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انتظار أي شئ بدون استغلال الوقت المفقود فيه كأزدحام المواصلات</a:t>
          </a:r>
          <a:endParaRPr lang="ar-EG" sz="2400" b="1" kern="1200" dirty="0">
            <a:latin typeface="Times New Roman" pitchFamily="18" charset="0"/>
            <a:cs typeface="Times New Roman" pitchFamily="18" charset="0"/>
          </a:endParaRPr>
        </a:p>
      </dsp:txBody>
      <dsp:txXfrm>
        <a:off x="1562814" y="4009063"/>
        <a:ext cx="4612401" cy="9361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5960DB-4CDC-494C-B3B8-289542803DF0}">
      <dsp:nvSpPr>
        <dsp:cNvPr id="0" name=""/>
        <dsp:cNvSpPr/>
      </dsp:nvSpPr>
      <dsp:spPr>
        <a:xfrm>
          <a:off x="852" y="937638"/>
          <a:ext cx="1258057" cy="276479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lvl="0" algn="r" defTabSz="889000" rtl="1">
            <a:lnSpc>
              <a:spcPct val="90000"/>
            </a:lnSpc>
            <a:spcBef>
              <a:spcPct val="0"/>
            </a:spcBef>
            <a:spcAft>
              <a:spcPct val="35000"/>
            </a:spcAft>
          </a:pPr>
          <a:r>
            <a:rPr lang="ar-SA" sz="2000" b="1" kern="1200" smtClean="0">
              <a:latin typeface="Times New Roman" pitchFamily="18" charset="0"/>
              <a:cs typeface="Times New Roman" pitchFamily="18" charset="0"/>
            </a:rPr>
            <a:t>خامساً</a:t>
          </a:r>
          <a:endParaRPr lang="ar-EG" sz="2000" kern="1200" dirty="0">
            <a:latin typeface="Times New Roman" pitchFamily="18" charset="0"/>
            <a:cs typeface="Times New Roman" pitchFamily="18" charset="0"/>
          </a:endParaRPr>
        </a:p>
      </dsp:txBody>
      <dsp:txXfrm>
        <a:off x="852" y="937638"/>
        <a:ext cx="1258057" cy="349273"/>
      </dsp:txXfrm>
    </dsp:sp>
    <dsp:sp modelId="{6CA53E09-ACD6-40E5-ABB1-6D07CB41A8C7}">
      <dsp:nvSpPr>
        <dsp:cNvPr id="0" name=""/>
        <dsp:cNvSpPr/>
      </dsp:nvSpPr>
      <dsp:spPr>
        <a:xfrm>
          <a:off x="164835" y="1961873"/>
          <a:ext cx="1287780" cy="2336477"/>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t" anchorCtr="0">
          <a:noAutofit/>
        </a:bodyPr>
        <a:lstStyle/>
        <a:p>
          <a:pPr marL="228600" lvl="1" indent="-228600" algn="r" defTabSz="889000" rtl="1">
            <a:lnSpc>
              <a:spcPct val="90000"/>
            </a:lnSpc>
            <a:spcBef>
              <a:spcPct val="0"/>
            </a:spcBef>
            <a:spcAft>
              <a:spcPct val="15000"/>
            </a:spcAft>
            <a:buChar char="••"/>
          </a:pPr>
          <a:r>
            <a:rPr lang="ar-SA" sz="2000" b="1" kern="1200" dirty="0" smtClean="0">
              <a:latin typeface="Times New Roman" pitchFamily="18" charset="0"/>
              <a:cs typeface="Times New Roman" pitchFamily="18" charset="0"/>
            </a:rPr>
            <a:t>يقدّم لك سياقاً أكبر من خلال التّنظيم الأسبوعي </a:t>
          </a:r>
          <a:endParaRPr lang="ar-EG" sz="2000" kern="1200" dirty="0">
            <a:latin typeface="Times New Roman" pitchFamily="18" charset="0"/>
            <a:cs typeface="Times New Roman" pitchFamily="18" charset="0"/>
          </a:endParaRPr>
        </a:p>
      </dsp:txBody>
      <dsp:txXfrm>
        <a:off x="202553" y="1999591"/>
        <a:ext cx="1212344" cy="2261041"/>
      </dsp:txXfrm>
    </dsp:sp>
    <dsp:sp modelId="{5B57069A-EA14-44E5-B709-31D38813E97D}">
      <dsp:nvSpPr>
        <dsp:cNvPr id="0" name=""/>
        <dsp:cNvSpPr/>
      </dsp:nvSpPr>
      <dsp:spPr>
        <a:xfrm rot="21570154">
          <a:off x="1394990" y="995681"/>
          <a:ext cx="288515" cy="217397"/>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00050" rtl="1">
            <a:lnSpc>
              <a:spcPct val="90000"/>
            </a:lnSpc>
            <a:spcBef>
              <a:spcPct val="0"/>
            </a:spcBef>
            <a:spcAft>
              <a:spcPct val="35000"/>
            </a:spcAft>
          </a:pPr>
          <a:endParaRPr lang="ar-EG" sz="900" kern="1200"/>
        </a:p>
      </dsp:txBody>
      <dsp:txXfrm>
        <a:off x="1394991" y="1039443"/>
        <a:ext cx="223296" cy="130439"/>
      </dsp:txXfrm>
    </dsp:sp>
    <dsp:sp modelId="{16D155A6-81F7-4F13-B8F2-57A76A4DAB82}">
      <dsp:nvSpPr>
        <dsp:cNvPr id="0" name=""/>
        <dsp:cNvSpPr/>
      </dsp:nvSpPr>
      <dsp:spPr>
        <a:xfrm>
          <a:off x="1803257" y="921990"/>
          <a:ext cx="1258057" cy="2764799"/>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lvl="0" algn="r" defTabSz="889000" rtl="1">
            <a:lnSpc>
              <a:spcPct val="90000"/>
            </a:lnSpc>
            <a:spcBef>
              <a:spcPct val="0"/>
            </a:spcBef>
            <a:spcAft>
              <a:spcPct val="35000"/>
            </a:spcAft>
          </a:pPr>
          <a:r>
            <a:rPr lang="ar-SA" sz="2000" b="1" kern="1200" dirty="0" smtClean="0">
              <a:latin typeface="Times New Roman" pitchFamily="18" charset="0"/>
              <a:cs typeface="Times New Roman" pitchFamily="18" charset="0"/>
            </a:rPr>
            <a:t>رابعاً</a:t>
          </a:r>
          <a:endParaRPr lang="ar-EG" sz="2000" kern="1200" dirty="0">
            <a:latin typeface="Times New Roman" pitchFamily="18" charset="0"/>
            <a:cs typeface="Times New Roman" pitchFamily="18" charset="0"/>
          </a:endParaRPr>
        </a:p>
      </dsp:txBody>
      <dsp:txXfrm>
        <a:off x="1803257" y="921990"/>
        <a:ext cx="1258057" cy="349273"/>
      </dsp:txXfrm>
    </dsp:sp>
    <dsp:sp modelId="{F83ADF9F-FA1E-41EC-A114-CDDD94BA41F1}">
      <dsp:nvSpPr>
        <dsp:cNvPr id="0" name=""/>
        <dsp:cNvSpPr/>
      </dsp:nvSpPr>
      <dsp:spPr>
        <a:xfrm>
          <a:off x="1962616" y="1914927"/>
          <a:ext cx="1297027" cy="2399072"/>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t" anchorCtr="0">
          <a:noAutofit/>
        </a:bodyPr>
        <a:lstStyle/>
        <a:p>
          <a:pPr marL="228600" lvl="1" indent="-228600" algn="r" defTabSz="889000" rtl="1">
            <a:lnSpc>
              <a:spcPct val="90000"/>
            </a:lnSpc>
            <a:spcBef>
              <a:spcPct val="0"/>
            </a:spcBef>
            <a:spcAft>
              <a:spcPct val="15000"/>
            </a:spcAft>
            <a:buChar char="••"/>
          </a:pPr>
          <a:r>
            <a:rPr lang="ar-SA" sz="2000" b="1" kern="1200" dirty="0" smtClean="0">
              <a:latin typeface="Times New Roman" pitchFamily="18" charset="0"/>
              <a:cs typeface="Times New Roman" pitchFamily="18" charset="0"/>
            </a:rPr>
            <a:t>يساعدك على إحداث توازن في حياتك </a:t>
          </a:r>
          <a:endParaRPr lang="ar-EG" sz="2000" kern="1200" dirty="0">
            <a:latin typeface="Times New Roman" pitchFamily="18" charset="0"/>
            <a:cs typeface="Times New Roman" pitchFamily="18" charset="0"/>
          </a:endParaRPr>
        </a:p>
      </dsp:txBody>
      <dsp:txXfrm>
        <a:off x="2000605" y="1952916"/>
        <a:ext cx="1221049" cy="2323094"/>
      </dsp:txXfrm>
    </dsp:sp>
    <dsp:sp modelId="{9D2DE330-8D24-4770-BB8D-A14839412CC7}">
      <dsp:nvSpPr>
        <dsp:cNvPr id="0" name=""/>
        <dsp:cNvSpPr/>
      </dsp:nvSpPr>
      <dsp:spPr>
        <a:xfrm rot="41901">
          <a:off x="3198546" y="999041"/>
          <a:ext cx="290976" cy="217397"/>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00050" rtl="1">
            <a:lnSpc>
              <a:spcPct val="90000"/>
            </a:lnSpc>
            <a:spcBef>
              <a:spcPct val="0"/>
            </a:spcBef>
            <a:spcAft>
              <a:spcPct val="35000"/>
            </a:spcAft>
          </a:pPr>
          <a:endParaRPr lang="ar-EG" sz="900" kern="1200"/>
        </a:p>
      </dsp:txBody>
      <dsp:txXfrm>
        <a:off x="3198548" y="1042123"/>
        <a:ext cx="225757" cy="130439"/>
      </dsp:txXfrm>
    </dsp:sp>
    <dsp:sp modelId="{58165DA9-3A7F-4210-9E9E-78253C1D91E7}">
      <dsp:nvSpPr>
        <dsp:cNvPr id="0" name=""/>
        <dsp:cNvSpPr/>
      </dsp:nvSpPr>
      <dsp:spPr>
        <a:xfrm>
          <a:off x="3610285" y="944016"/>
          <a:ext cx="1258057" cy="2764799"/>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lvl="0" algn="r" defTabSz="889000" rtl="1">
            <a:lnSpc>
              <a:spcPct val="90000"/>
            </a:lnSpc>
            <a:spcBef>
              <a:spcPct val="0"/>
            </a:spcBef>
            <a:spcAft>
              <a:spcPct val="35000"/>
            </a:spcAft>
          </a:pPr>
          <a:r>
            <a:rPr lang="ar-SA" sz="2000" b="1" kern="1200" smtClean="0">
              <a:latin typeface="Times New Roman" pitchFamily="18" charset="0"/>
              <a:cs typeface="Times New Roman" pitchFamily="18" charset="0"/>
            </a:rPr>
            <a:t>ثالثا</a:t>
          </a:r>
          <a:endParaRPr lang="ar-EG" sz="2000" kern="1200" dirty="0">
            <a:latin typeface="Times New Roman" pitchFamily="18" charset="0"/>
            <a:cs typeface="Times New Roman" pitchFamily="18" charset="0"/>
          </a:endParaRPr>
        </a:p>
      </dsp:txBody>
      <dsp:txXfrm>
        <a:off x="3610285" y="944016"/>
        <a:ext cx="1258057" cy="349273"/>
      </dsp:txXfrm>
    </dsp:sp>
    <dsp:sp modelId="{C2C750F4-1F37-4826-9C09-7C0720A3CFC5}">
      <dsp:nvSpPr>
        <dsp:cNvPr id="0" name=""/>
        <dsp:cNvSpPr/>
      </dsp:nvSpPr>
      <dsp:spPr>
        <a:xfrm>
          <a:off x="3689901" y="1981006"/>
          <a:ext cx="1456514" cy="2310967"/>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t" anchorCtr="0">
          <a:noAutofit/>
        </a:bodyPr>
        <a:lstStyle/>
        <a:p>
          <a:pPr marL="228600" lvl="1" indent="-228600" algn="r" defTabSz="889000" rtl="1">
            <a:lnSpc>
              <a:spcPct val="90000"/>
            </a:lnSpc>
            <a:spcBef>
              <a:spcPct val="0"/>
            </a:spcBef>
            <a:spcAft>
              <a:spcPct val="15000"/>
            </a:spcAft>
            <a:buChar char="••"/>
          </a:pPr>
          <a:r>
            <a:rPr lang="ar-SA" sz="2000" b="1" kern="1200" dirty="0" smtClean="0">
              <a:latin typeface="Times New Roman" pitchFamily="18" charset="0"/>
              <a:cs typeface="Times New Roman" pitchFamily="18" charset="0"/>
            </a:rPr>
            <a:t>يحدّد رسالتك المتفرّدة </a:t>
          </a:r>
          <a:endParaRPr lang="ar-EG" sz="2000" kern="1200" dirty="0">
            <a:latin typeface="Times New Roman" pitchFamily="18" charset="0"/>
            <a:cs typeface="Times New Roman" pitchFamily="18" charset="0"/>
          </a:endParaRPr>
        </a:p>
      </dsp:txBody>
      <dsp:txXfrm>
        <a:off x="3732561" y="2023666"/>
        <a:ext cx="1371194" cy="2225647"/>
      </dsp:txXfrm>
    </dsp:sp>
    <dsp:sp modelId="{A9857E24-7F5A-4704-88B1-AE432D8D3E45}">
      <dsp:nvSpPr>
        <dsp:cNvPr id="0" name=""/>
        <dsp:cNvSpPr/>
      </dsp:nvSpPr>
      <dsp:spPr>
        <a:xfrm rot="24482">
          <a:off x="5025517" y="1016740"/>
          <a:ext cx="333227" cy="217397"/>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00050" rtl="1">
            <a:lnSpc>
              <a:spcPct val="90000"/>
            </a:lnSpc>
            <a:spcBef>
              <a:spcPct val="0"/>
            </a:spcBef>
            <a:spcAft>
              <a:spcPct val="35000"/>
            </a:spcAft>
          </a:pPr>
          <a:endParaRPr lang="ar-EG" sz="900" kern="1200"/>
        </a:p>
      </dsp:txBody>
      <dsp:txXfrm>
        <a:off x="5025518" y="1059987"/>
        <a:ext cx="268008" cy="130439"/>
      </dsp:txXfrm>
    </dsp:sp>
    <dsp:sp modelId="{68BD711A-38FE-4A46-A7B5-4DC2165AE9AB}">
      <dsp:nvSpPr>
        <dsp:cNvPr id="0" name=""/>
        <dsp:cNvSpPr/>
      </dsp:nvSpPr>
      <dsp:spPr>
        <a:xfrm>
          <a:off x="5497057" y="957453"/>
          <a:ext cx="1258057" cy="2764799"/>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lvl="0" algn="r" defTabSz="889000" rtl="1">
            <a:lnSpc>
              <a:spcPct val="90000"/>
            </a:lnSpc>
            <a:spcBef>
              <a:spcPct val="0"/>
            </a:spcBef>
            <a:spcAft>
              <a:spcPct val="35000"/>
            </a:spcAft>
          </a:pPr>
          <a:r>
            <a:rPr lang="ar-SA" sz="2000" b="1" kern="1200" smtClean="0">
              <a:latin typeface="Times New Roman" pitchFamily="18" charset="0"/>
              <a:cs typeface="Times New Roman" pitchFamily="18" charset="0"/>
            </a:rPr>
            <a:t>ثانياً</a:t>
          </a:r>
          <a:endParaRPr lang="ar-EG" sz="2000" kern="1200" dirty="0">
            <a:latin typeface="Times New Roman" pitchFamily="18" charset="0"/>
            <a:cs typeface="Times New Roman" pitchFamily="18" charset="0"/>
          </a:endParaRPr>
        </a:p>
      </dsp:txBody>
      <dsp:txXfrm>
        <a:off x="5497057" y="957453"/>
        <a:ext cx="1258057" cy="349273"/>
      </dsp:txXfrm>
    </dsp:sp>
    <dsp:sp modelId="{701FFE59-0EBE-4B2B-AA35-72878B60DA74}">
      <dsp:nvSpPr>
        <dsp:cNvPr id="0" name=""/>
        <dsp:cNvSpPr/>
      </dsp:nvSpPr>
      <dsp:spPr>
        <a:xfrm>
          <a:off x="5569277" y="2021317"/>
          <a:ext cx="1471306" cy="2257219"/>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t" anchorCtr="0">
          <a:noAutofit/>
        </a:bodyPr>
        <a:lstStyle/>
        <a:p>
          <a:pPr marL="228600" lvl="1" indent="-228600" algn="r" defTabSz="889000" rtl="1">
            <a:lnSpc>
              <a:spcPct val="90000"/>
            </a:lnSpc>
            <a:spcBef>
              <a:spcPct val="0"/>
            </a:spcBef>
            <a:spcAft>
              <a:spcPct val="15000"/>
            </a:spcAft>
            <a:buChar char="••"/>
          </a:pPr>
          <a:r>
            <a:rPr lang="ar-SA" sz="2000" b="1" kern="1200" dirty="0" smtClean="0">
              <a:latin typeface="Times New Roman" pitchFamily="18" charset="0"/>
              <a:cs typeface="Times New Roman" pitchFamily="18" charset="0"/>
            </a:rPr>
            <a:t>هو قائم على الضمير</a:t>
          </a:r>
          <a:endParaRPr lang="ar-EG" sz="2000" kern="1200" dirty="0">
            <a:latin typeface="Times New Roman" pitchFamily="18" charset="0"/>
            <a:cs typeface="Times New Roman" pitchFamily="18" charset="0"/>
          </a:endParaRPr>
        </a:p>
      </dsp:txBody>
      <dsp:txXfrm>
        <a:off x="5612370" y="2064410"/>
        <a:ext cx="1385120" cy="2171033"/>
      </dsp:txXfrm>
    </dsp:sp>
    <dsp:sp modelId="{B8DE336F-1D0D-4297-BD40-B58F94AE0EBE}">
      <dsp:nvSpPr>
        <dsp:cNvPr id="0" name=""/>
        <dsp:cNvSpPr/>
      </dsp:nvSpPr>
      <dsp:spPr>
        <a:xfrm rot="21512507">
          <a:off x="6914087" y="999039"/>
          <a:ext cx="337247" cy="217397"/>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00050" rtl="1">
            <a:lnSpc>
              <a:spcPct val="90000"/>
            </a:lnSpc>
            <a:spcBef>
              <a:spcPct val="0"/>
            </a:spcBef>
            <a:spcAft>
              <a:spcPct val="35000"/>
            </a:spcAft>
          </a:pPr>
          <a:endParaRPr lang="ar-EG" sz="900" kern="1200"/>
        </a:p>
      </dsp:txBody>
      <dsp:txXfrm>
        <a:off x="6914098" y="1043348"/>
        <a:ext cx="272028" cy="130439"/>
      </dsp:txXfrm>
    </dsp:sp>
    <dsp:sp modelId="{816AEDB4-85B2-4D71-8A18-F90B6E4168FE}">
      <dsp:nvSpPr>
        <dsp:cNvPr id="0" name=""/>
        <dsp:cNvSpPr/>
      </dsp:nvSpPr>
      <dsp:spPr>
        <a:xfrm>
          <a:off x="7391225" y="909235"/>
          <a:ext cx="1258057" cy="2764799"/>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lvl="0" algn="r" defTabSz="889000" rtl="1">
            <a:lnSpc>
              <a:spcPct val="90000"/>
            </a:lnSpc>
            <a:spcBef>
              <a:spcPct val="0"/>
            </a:spcBef>
            <a:spcAft>
              <a:spcPct val="35000"/>
            </a:spcAft>
          </a:pPr>
          <a:r>
            <a:rPr lang="ar-EG" sz="2000" kern="1200" dirty="0" smtClean="0">
              <a:latin typeface="Times New Roman" pitchFamily="18" charset="0"/>
              <a:cs typeface="Times New Roman" pitchFamily="18" charset="0"/>
            </a:rPr>
            <a:t>أوّلاً</a:t>
          </a:r>
          <a:endParaRPr lang="ar-EG" sz="2000" kern="1200" dirty="0">
            <a:latin typeface="Times New Roman" pitchFamily="18" charset="0"/>
            <a:cs typeface="Times New Roman" pitchFamily="18" charset="0"/>
          </a:endParaRPr>
        </a:p>
      </dsp:txBody>
      <dsp:txXfrm>
        <a:off x="7391225" y="909235"/>
        <a:ext cx="1258057" cy="349273"/>
      </dsp:txXfrm>
    </dsp:sp>
    <dsp:sp modelId="{67D564CC-5A26-41A2-B613-7CC73C6DAC1A}">
      <dsp:nvSpPr>
        <dsp:cNvPr id="0" name=""/>
        <dsp:cNvSpPr/>
      </dsp:nvSpPr>
      <dsp:spPr>
        <a:xfrm>
          <a:off x="7559849" y="1876662"/>
          <a:ext cx="1278498" cy="2450092"/>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t" anchorCtr="0">
          <a:noAutofit/>
        </a:bodyPr>
        <a:lstStyle/>
        <a:p>
          <a:pPr marL="228600" lvl="1" indent="-228600" algn="r" defTabSz="889000" rtl="1">
            <a:lnSpc>
              <a:spcPct val="90000"/>
            </a:lnSpc>
            <a:spcBef>
              <a:spcPct val="0"/>
            </a:spcBef>
            <a:spcAft>
              <a:spcPct val="15000"/>
            </a:spcAft>
            <a:buChar char="••"/>
          </a:pPr>
          <a:r>
            <a:rPr lang="ar-EG" sz="2000" b="1" kern="1200" dirty="0" smtClean="0">
              <a:latin typeface="Times New Roman" pitchFamily="18" charset="0"/>
              <a:cs typeface="Times New Roman" pitchFamily="18" charset="0"/>
            </a:rPr>
            <a:t>تمحوره حول المبادئ</a:t>
          </a:r>
          <a:endParaRPr lang="ar-EG" sz="2000" b="1" kern="1200" dirty="0">
            <a:latin typeface="Times New Roman" pitchFamily="18" charset="0"/>
            <a:cs typeface="Times New Roman" pitchFamily="18" charset="0"/>
          </a:endParaRPr>
        </a:p>
      </dsp:txBody>
      <dsp:txXfrm>
        <a:off x="7597295" y="1914108"/>
        <a:ext cx="1203606" cy="2375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CBEB1E-9011-4CCB-A7C7-1EEDF717F618}">
      <dsp:nvSpPr>
        <dsp:cNvPr id="0" name=""/>
        <dsp:cNvSpPr/>
      </dsp:nvSpPr>
      <dsp:spPr>
        <a:xfrm rot="5400000">
          <a:off x="2234341" y="1002992"/>
          <a:ext cx="880845" cy="1002811"/>
        </a:xfrm>
        <a:prstGeom prst="bentUpArrow">
          <a:avLst>
            <a:gd name="adj1" fmla="val 32840"/>
            <a:gd name="adj2" fmla="val 25000"/>
            <a:gd name="adj3" fmla="val 35780"/>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559F7E6-4081-418A-ABEB-003802A2EC85}">
      <dsp:nvSpPr>
        <dsp:cNvPr id="0" name=""/>
        <dsp:cNvSpPr/>
      </dsp:nvSpPr>
      <dsp:spPr>
        <a:xfrm>
          <a:off x="2000971" y="26557"/>
          <a:ext cx="1482825" cy="1037929"/>
        </a:xfrm>
        <a:prstGeom prst="roundRect">
          <a:avLst>
            <a:gd name="adj" fmla="val 1667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سنوي</a:t>
          </a:r>
          <a:endParaRPr lang="ar-EG" sz="2800" kern="1200" dirty="0">
            <a:latin typeface="Times New Roman" pitchFamily="18" charset="0"/>
            <a:cs typeface="Times New Roman" pitchFamily="18" charset="0"/>
          </a:endParaRPr>
        </a:p>
      </dsp:txBody>
      <dsp:txXfrm>
        <a:off x="2051648" y="77234"/>
        <a:ext cx="1381471" cy="936575"/>
      </dsp:txXfrm>
    </dsp:sp>
    <dsp:sp modelId="{A464D02D-D445-42B0-B88C-ABBDA6650D0D}">
      <dsp:nvSpPr>
        <dsp:cNvPr id="0" name=""/>
        <dsp:cNvSpPr/>
      </dsp:nvSpPr>
      <dsp:spPr>
        <a:xfrm>
          <a:off x="3483796" y="125547"/>
          <a:ext cx="1078465" cy="838900"/>
        </a:xfrm>
        <a:prstGeom prst="rect">
          <a:avLst/>
        </a:prstGeom>
        <a:noFill/>
        <a:ln>
          <a:noFill/>
        </a:ln>
        <a:effectLst/>
      </dsp:spPr>
      <dsp:style>
        <a:lnRef idx="0">
          <a:scrgbClr r="0" g="0" b="0"/>
        </a:lnRef>
        <a:fillRef idx="0">
          <a:scrgbClr r="0" g="0" b="0"/>
        </a:fillRef>
        <a:effectRef idx="0">
          <a:scrgbClr r="0" g="0" b="0"/>
        </a:effectRef>
        <a:fontRef idx="minor"/>
      </dsp:style>
    </dsp:sp>
    <dsp:sp modelId="{D3374F25-04E3-4065-94AA-B78753AF433A}">
      <dsp:nvSpPr>
        <dsp:cNvPr id="0" name=""/>
        <dsp:cNvSpPr/>
      </dsp:nvSpPr>
      <dsp:spPr>
        <a:xfrm rot="5400000">
          <a:off x="3463761" y="2168930"/>
          <a:ext cx="880845" cy="1002811"/>
        </a:xfrm>
        <a:prstGeom prst="bentUpArrow">
          <a:avLst>
            <a:gd name="adj1" fmla="val 32840"/>
            <a:gd name="adj2" fmla="val 25000"/>
            <a:gd name="adj3" fmla="val 35780"/>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7D95815-0823-415B-B183-16D0C0BA659F}">
      <dsp:nvSpPr>
        <dsp:cNvPr id="0" name=""/>
        <dsp:cNvSpPr/>
      </dsp:nvSpPr>
      <dsp:spPr>
        <a:xfrm>
          <a:off x="3230391" y="1192495"/>
          <a:ext cx="1482825" cy="1037929"/>
        </a:xfrm>
        <a:prstGeom prst="roundRect">
          <a:avLst>
            <a:gd name="adj" fmla="val 1667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شهري</a:t>
          </a:r>
          <a:endParaRPr lang="ar-EG" sz="2800" kern="1200" dirty="0">
            <a:latin typeface="Times New Roman" pitchFamily="18" charset="0"/>
            <a:cs typeface="Times New Roman" pitchFamily="18" charset="0"/>
          </a:endParaRPr>
        </a:p>
      </dsp:txBody>
      <dsp:txXfrm>
        <a:off x="3281068" y="1243172"/>
        <a:ext cx="1381471" cy="936575"/>
      </dsp:txXfrm>
    </dsp:sp>
    <dsp:sp modelId="{6D7ACF43-76B7-4040-8F9A-E0B72EAE9062}">
      <dsp:nvSpPr>
        <dsp:cNvPr id="0" name=""/>
        <dsp:cNvSpPr/>
      </dsp:nvSpPr>
      <dsp:spPr>
        <a:xfrm>
          <a:off x="4713216" y="1291485"/>
          <a:ext cx="1078465" cy="838900"/>
        </a:xfrm>
        <a:prstGeom prst="rect">
          <a:avLst/>
        </a:prstGeom>
        <a:noFill/>
        <a:ln>
          <a:noFill/>
        </a:ln>
        <a:effectLst/>
      </dsp:spPr>
      <dsp:style>
        <a:lnRef idx="0">
          <a:scrgbClr r="0" g="0" b="0"/>
        </a:lnRef>
        <a:fillRef idx="0">
          <a:scrgbClr r="0" g="0" b="0"/>
        </a:fillRef>
        <a:effectRef idx="0">
          <a:scrgbClr r="0" g="0" b="0"/>
        </a:effectRef>
        <a:fontRef idx="minor"/>
      </dsp:style>
    </dsp:sp>
    <dsp:sp modelId="{FD85371C-0A68-45FA-87B9-455D92E5A20E}">
      <dsp:nvSpPr>
        <dsp:cNvPr id="0" name=""/>
        <dsp:cNvSpPr/>
      </dsp:nvSpPr>
      <dsp:spPr>
        <a:xfrm rot="5400000">
          <a:off x="4693181" y="3334867"/>
          <a:ext cx="880845" cy="1002811"/>
        </a:xfrm>
        <a:prstGeom prst="bentUpArrow">
          <a:avLst>
            <a:gd name="adj1" fmla="val 32840"/>
            <a:gd name="adj2" fmla="val 25000"/>
            <a:gd name="adj3" fmla="val 35780"/>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FB246F6-9674-4B97-8F77-75E8608111BD}">
      <dsp:nvSpPr>
        <dsp:cNvPr id="0" name=""/>
        <dsp:cNvSpPr/>
      </dsp:nvSpPr>
      <dsp:spPr>
        <a:xfrm>
          <a:off x="4459811" y="2358432"/>
          <a:ext cx="1482825" cy="1037929"/>
        </a:xfrm>
        <a:prstGeom prst="roundRect">
          <a:avLst>
            <a:gd name="adj" fmla="val 1667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التنظيم الاسبوعي</a:t>
          </a:r>
          <a:endParaRPr lang="ar-EG" sz="2800" kern="1200" dirty="0">
            <a:latin typeface="Times New Roman" pitchFamily="18" charset="0"/>
            <a:cs typeface="Times New Roman" pitchFamily="18" charset="0"/>
          </a:endParaRPr>
        </a:p>
      </dsp:txBody>
      <dsp:txXfrm>
        <a:off x="4510488" y="2409109"/>
        <a:ext cx="1381471" cy="936575"/>
      </dsp:txXfrm>
    </dsp:sp>
    <dsp:sp modelId="{2FC4500D-D5FE-4DE3-832B-33D87FD5E0D6}">
      <dsp:nvSpPr>
        <dsp:cNvPr id="0" name=""/>
        <dsp:cNvSpPr/>
      </dsp:nvSpPr>
      <dsp:spPr>
        <a:xfrm>
          <a:off x="5942636" y="2457423"/>
          <a:ext cx="1078465" cy="838900"/>
        </a:xfrm>
        <a:prstGeom prst="rect">
          <a:avLst/>
        </a:prstGeom>
        <a:noFill/>
        <a:ln>
          <a:noFill/>
        </a:ln>
        <a:effectLst/>
      </dsp:spPr>
      <dsp:style>
        <a:lnRef idx="0">
          <a:scrgbClr r="0" g="0" b="0"/>
        </a:lnRef>
        <a:fillRef idx="0">
          <a:scrgbClr r="0" g="0" b="0"/>
        </a:fillRef>
        <a:effectRef idx="0">
          <a:scrgbClr r="0" g="0" b="0"/>
        </a:effectRef>
        <a:fontRef idx="minor"/>
      </dsp:style>
    </dsp:sp>
    <dsp:sp modelId="{19EE8E15-ABD7-4FFC-B465-38BE51730AF5}">
      <dsp:nvSpPr>
        <dsp:cNvPr id="0" name=""/>
        <dsp:cNvSpPr/>
      </dsp:nvSpPr>
      <dsp:spPr>
        <a:xfrm>
          <a:off x="5689231" y="3524370"/>
          <a:ext cx="1482825" cy="1037929"/>
        </a:xfrm>
        <a:prstGeom prst="roundRect">
          <a:avLst>
            <a:gd name="adj" fmla="val 1667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التنظيم اليومي</a:t>
          </a:r>
          <a:endParaRPr lang="ar-EG" sz="2800" kern="1200" dirty="0">
            <a:latin typeface="Times New Roman" pitchFamily="18" charset="0"/>
            <a:cs typeface="Times New Roman" pitchFamily="18" charset="0"/>
          </a:endParaRPr>
        </a:p>
      </dsp:txBody>
      <dsp:txXfrm>
        <a:off x="5739908" y="3575047"/>
        <a:ext cx="1381471" cy="9365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FA5BA-3178-40BD-B51F-320EFAA47B3B}">
      <dsp:nvSpPr>
        <dsp:cNvPr id="0" name=""/>
        <dsp:cNvSpPr/>
      </dsp:nvSpPr>
      <dsp:spPr>
        <a:xfrm>
          <a:off x="1057423" y="1036"/>
          <a:ext cx="1769566" cy="1061739"/>
        </a:xfrm>
        <a:prstGeom prst="roundRect">
          <a:avLst>
            <a:gd name="adj" fmla="val 10000"/>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في التخطيط </a:t>
          </a:r>
          <a:endParaRPr lang="ar-EG" sz="2400" b="1" kern="1200" dirty="0">
            <a:latin typeface="Times New Roman" pitchFamily="18" charset="0"/>
            <a:cs typeface="Times New Roman" pitchFamily="18" charset="0"/>
          </a:endParaRPr>
        </a:p>
      </dsp:txBody>
      <dsp:txXfrm>
        <a:off x="1088520" y="32133"/>
        <a:ext cx="1707372" cy="999545"/>
      </dsp:txXfrm>
    </dsp:sp>
    <dsp:sp modelId="{F38E66A2-E846-4A82-A749-39B6680182DE}">
      <dsp:nvSpPr>
        <dsp:cNvPr id="0" name=""/>
        <dsp:cNvSpPr/>
      </dsp:nvSpPr>
      <dsp:spPr>
        <a:xfrm>
          <a:off x="2982712" y="312480"/>
          <a:ext cx="375148" cy="438852"/>
        </a:xfrm>
        <a:prstGeom prst="rightArrow">
          <a:avLst>
            <a:gd name="adj1" fmla="val 60000"/>
            <a:gd name="adj2" fmla="val 50000"/>
          </a:avLst>
        </a:prstGeom>
        <a:solidFill>
          <a:schemeClr val="accent3">
            <a:shade val="9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endParaRPr lang="ar-EG" sz="2000" kern="1200"/>
        </a:p>
      </dsp:txBody>
      <dsp:txXfrm>
        <a:off x="2982712" y="400250"/>
        <a:ext cx="262604" cy="263312"/>
      </dsp:txXfrm>
    </dsp:sp>
    <dsp:sp modelId="{975DA32E-5A5F-4D1D-B375-069472D65482}">
      <dsp:nvSpPr>
        <dsp:cNvPr id="0" name=""/>
        <dsp:cNvSpPr/>
      </dsp:nvSpPr>
      <dsp:spPr>
        <a:xfrm>
          <a:off x="3534816" y="1036"/>
          <a:ext cx="1769566" cy="1061739"/>
        </a:xfrm>
        <a:prstGeom prst="roundRect">
          <a:avLst>
            <a:gd name="adj" fmla="val 10000"/>
          </a:avLst>
        </a:prstGeom>
        <a:solidFill>
          <a:srgbClr val="9DE79D"/>
        </a:solidFill>
        <a:ln>
          <a:solidFill>
            <a:srgbClr val="9DE79D"/>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في التنظيم </a:t>
          </a:r>
          <a:endParaRPr lang="ar-EG" sz="2400" b="1" kern="1200" dirty="0">
            <a:latin typeface="Times New Roman" pitchFamily="18" charset="0"/>
            <a:cs typeface="Times New Roman" pitchFamily="18" charset="0"/>
          </a:endParaRPr>
        </a:p>
      </dsp:txBody>
      <dsp:txXfrm>
        <a:off x="3565913" y="32133"/>
        <a:ext cx="1707372" cy="999545"/>
      </dsp:txXfrm>
    </dsp:sp>
    <dsp:sp modelId="{5DF21585-E1FF-4F75-A183-F5A2AA1FCF82}">
      <dsp:nvSpPr>
        <dsp:cNvPr id="0" name=""/>
        <dsp:cNvSpPr/>
      </dsp:nvSpPr>
      <dsp:spPr>
        <a:xfrm>
          <a:off x="5460105" y="312480"/>
          <a:ext cx="375148" cy="438852"/>
        </a:xfrm>
        <a:prstGeom prst="rightArrow">
          <a:avLst>
            <a:gd name="adj1" fmla="val 60000"/>
            <a:gd name="adj2" fmla="val 50000"/>
          </a:avLst>
        </a:prstGeom>
        <a:solidFill>
          <a:schemeClr val="accent3">
            <a:shade val="90000"/>
            <a:hueOff val="218620"/>
            <a:satOff val="-11821"/>
            <a:lumOff val="13754"/>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endParaRPr lang="ar-EG" sz="2000" kern="1200"/>
        </a:p>
      </dsp:txBody>
      <dsp:txXfrm>
        <a:off x="5460105" y="400250"/>
        <a:ext cx="262604" cy="263312"/>
      </dsp:txXfrm>
    </dsp:sp>
    <dsp:sp modelId="{1F131CAD-EA64-4119-A7C5-D812A37E7A48}">
      <dsp:nvSpPr>
        <dsp:cNvPr id="0" name=""/>
        <dsp:cNvSpPr/>
      </dsp:nvSpPr>
      <dsp:spPr>
        <a:xfrm>
          <a:off x="6012209" y="1036"/>
          <a:ext cx="1769566" cy="1061739"/>
        </a:xfrm>
        <a:prstGeom prst="roundRect">
          <a:avLst>
            <a:gd name="adj" fmla="val 10000"/>
          </a:avLst>
        </a:prstGeom>
        <a:solidFill>
          <a:schemeClr val="accent3">
            <a:shade val="50000"/>
            <a:hueOff val="357288"/>
            <a:satOff val="-20915"/>
            <a:lumOff val="28139"/>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في التوظيف </a:t>
          </a:r>
          <a:endParaRPr lang="ar-EG" sz="2400" b="1" kern="1200" dirty="0">
            <a:latin typeface="Times New Roman" pitchFamily="18" charset="0"/>
            <a:cs typeface="Times New Roman" pitchFamily="18" charset="0"/>
          </a:endParaRPr>
        </a:p>
      </dsp:txBody>
      <dsp:txXfrm>
        <a:off x="6043306" y="32133"/>
        <a:ext cx="1707372" cy="999545"/>
      </dsp:txXfrm>
    </dsp:sp>
    <dsp:sp modelId="{2CBB8284-3440-470C-9047-2F4D9D365C1E}">
      <dsp:nvSpPr>
        <dsp:cNvPr id="0" name=""/>
        <dsp:cNvSpPr/>
      </dsp:nvSpPr>
      <dsp:spPr>
        <a:xfrm rot="5400000">
          <a:off x="6709418" y="1186646"/>
          <a:ext cx="375148" cy="438852"/>
        </a:xfrm>
        <a:prstGeom prst="rightArrow">
          <a:avLst>
            <a:gd name="adj1" fmla="val 60000"/>
            <a:gd name="adj2" fmla="val 50000"/>
          </a:avLst>
        </a:prstGeom>
        <a:solidFill>
          <a:schemeClr val="accent3">
            <a:shade val="90000"/>
            <a:hueOff val="437241"/>
            <a:satOff val="-23643"/>
            <a:lumOff val="27508"/>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ar-EG" sz="1900" kern="1200"/>
        </a:p>
      </dsp:txBody>
      <dsp:txXfrm rot="-5400000">
        <a:off x="6765336" y="1218498"/>
        <a:ext cx="263312" cy="262604"/>
      </dsp:txXfrm>
    </dsp:sp>
    <dsp:sp modelId="{DAB7FC9B-F106-44BA-959F-4C08C273EFFB}">
      <dsp:nvSpPr>
        <dsp:cNvPr id="0" name=""/>
        <dsp:cNvSpPr/>
      </dsp:nvSpPr>
      <dsp:spPr>
        <a:xfrm>
          <a:off x="6012209" y="1770603"/>
          <a:ext cx="1769566" cy="1061739"/>
        </a:xfrm>
        <a:prstGeom prst="roundRect">
          <a:avLst>
            <a:gd name="adj" fmla="val 10000"/>
          </a:avLst>
        </a:prstGeom>
        <a:solidFill>
          <a:srgbClr val="F9ADB8"/>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في التوجيه </a:t>
          </a:r>
          <a:endParaRPr lang="ar-EG" sz="2400" b="1" kern="1200" dirty="0">
            <a:latin typeface="Times New Roman" pitchFamily="18" charset="0"/>
            <a:cs typeface="Times New Roman" pitchFamily="18" charset="0"/>
          </a:endParaRPr>
        </a:p>
      </dsp:txBody>
      <dsp:txXfrm>
        <a:off x="6043306" y="1801700"/>
        <a:ext cx="1707372" cy="999545"/>
      </dsp:txXfrm>
    </dsp:sp>
    <dsp:sp modelId="{3536CA64-D74D-44DD-9831-1033B7DD226D}">
      <dsp:nvSpPr>
        <dsp:cNvPr id="0" name=""/>
        <dsp:cNvSpPr/>
      </dsp:nvSpPr>
      <dsp:spPr>
        <a:xfrm rot="10800000">
          <a:off x="5481339" y="2082046"/>
          <a:ext cx="375148" cy="438852"/>
        </a:xfrm>
        <a:prstGeom prst="rightArrow">
          <a:avLst>
            <a:gd name="adj1" fmla="val 60000"/>
            <a:gd name="adj2" fmla="val 50000"/>
          </a:avLst>
        </a:prstGeom>
        <a:solidFill>
          <a:schemeClr val="accent3">
            <a:shade val="90000"/>
            <a:hueOff val="655861"/>
            <a:satOff val="-35464"/>
            <a:lumOff val="41262"/>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endParaRPr lang="ar-EG" sz="2000" kern="1200"/>
        </a:p>
      </dsp:txBody>
      <dsp:txXfrm rot="10800000">
        <a:off x="5593883" y="2169816"/>
        <a:ext cx="262604" cy="263312"/>
      </dsp:txXfrm>
    </dsp:sp>
    <dsp:sp modelId="{3E4A2AD3-000B-4617-A47D-EAE30A21B81E}">
      <dsp:nvSpPr>
        <dsp:cNvPr id="0" name=""/>
        <dsp:cNvSpPr/>
      </dsp:nvSpPr>
      <dsp:spPr>
        <a:xfrm>
          <a:off x="3534816" y="1770603"/>
          <a:ext cx="1769566" cy="1061739"/>
        </a:xfrm>
        <a:prstGeom prst="roundRect">
          <a:avLst>
            <a:gd name="adj" fmla="val 10000"/>
          </a:avLst>
        </a:prstGeom>
        <a:solidFill>
          <a:schemeClr val="bg2">
            <a:lumMod val="9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في الاتصالات</a:t>
          </a:r>
          <a:endParaRPr lang="ar-EG" sz="2400" b="1" kern="1200" dirty="0">
            <a:latin typeface="Times New Roman" pitchFamily="18" charset="0"/>
            <a:cs typeface="Times New Roman" pitchFamily="18" charset="0"/>
          </a:endParaRPr>
        </a:p>
      </dsp:txBody>
      <dsp:txXfrm>
        <a:off x="3565913" y="1801700"/>
        <a:ext cx="1707372" cy="999545"/>
      </dsp:txXfrm>
    </dsp:sp>
    <dsp:sp modelId="{D1F6E272-15DB-4258-8752-FA001A8AAD47}">
      <dsp:nvSpPr>
        <dsp:cNvPr id="0" name=""/>
        <dsp:cNvSpPr/>
      </dsp:nvSpPr>
      <dsp:spPr>
        <a:xfrm rot="10800000">
          <a:off x="3003946" y="2082046"/>
          <a:ext cx="375148" cy="438852"/>
        </a:xfrm>
        <a:prstGeom prst="rightArrow">
          <a:avLst>
            <a:gd name="adj1" fmla="val 60000"/>
            <a:gd name="adj2" fmla="val 50000"/>
          </a:avLst>
        </a:prstGeom>
        <a:solidFill>
          <a:schemeClr val="accent3">
            <a:shade val="90000"/>
            <a:hueOff val="437241"/>
            <a:satOff val="-23643"/>
            <a:lumOff val="27508"/>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endParaRPr lang="ar-EG" sz="2000" kern="1200"/>
        </a:p>
      </dsp:txBody>
      <dsp:txXfrm rot="10800000">
        <a:off x="3116490" y="2169816"/>
        <a:ext cx="262604" cy="263312"/>
      </dsp:txXfrm>
    </dsp:sp>
    <dsp:sp modelId="{251EEFE4-6DA7-4015-A763-75A8B7A5F56B}">
      <dsp:nvSpPr>
        <dsp:cNvPr id="0" name=""/>
        <dsp:cNvSpPr/>
      </dsp:nvSpPr>
      <dsp:spPr>
        <a:xfrm>
          <a:off x="1057423" y="1770603"/>
          <a:ext cx="1769566" cy="1061739"/>
        </a:xfrm>
        <a:prstGeom prst="roundRect">
          <a:avLst>
            <a:gd name="adj" fmla="val 10000"/>
          </a:avLst>
        </a:prstGeom>
        <a:solidFill>
          <a:schemeClr val="accent2">
            <a:lumMod val="40000"/>
            <a:lumOff val="6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 في صنع القرارات </a:t>
          </a:r>
          <a:endParaRPr lang="ar-EG" sz="2400" b="1" kern="1200" dirty="0">
            <a:latin typeface="Times New Roman" pitchFamily="18" charset="0"/>
            <a:cs typeface="Times New Roman" pitchFamily="18" charset="0"/>
          </a:endParaRPr>
        </a:p>
      </dsp:txBody>
      <dsp:txXfrm>
        <a:off x="1088520" y="1801700"/>
        <a:ext cx="1707372" cy="999545"/>
      </dsp:txXfrm>
    </dsp:sp>
    <dsp:sp modelId="{DE57FFCB-8BC5-4592-9983-AFF3BDC367B4}">
      <dsp:nvSpPr>
        <dsp:cNvPr id="0" name=""/>
        <dsp:cNvSpPr/>
      </dsp:nvSpPr>
      <dsp:spPr>
        <a:xfrm rot="5400000">
          <a:off x="1754632" y="2956212"/>
          <a:ext cx="375148" cy="438852"/>
        </a:xfrm>
        <a:prstGeom prst="rightArrow">
          <a:avLst>
            <a:gd name="adj1" fmla="val 60000"/>
            <a:gd name="adj2" fmla="val 50000"/>
          </a:avLst>
        </a:prstGeom>
        <a:solidFill>
          <a:schemeClr val="accent3">
            <a:shade val="90000"/>
            <a:hueOff val="218620"/>
            <a:satOff val="-11821"/>
            <a:lumOff val="13754"/>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1">
            <a:lnSpc>
              <a:spcPct val="90000"/>
            </a:lnSpc>
            <a:spcBef>
              <a:spcPct val="0"/>
            </a:spcBef>
            <a:spcAft>
              <a:spcPct val="35000"/>
            </a:spcAft>
          </a:pPr>
          <a:endParaRPr lang="ar-EG" sz="1900" kern="1200"/>
        </a:p>
      </dsp:txBody>
      <dsp:txXfrm rot="-5400000">
        <a:off x="1810550" y="2988064"/>
        <a:ext cx="263312" cy="262604"/>
      </dsp:txXfrm>
    </dsp:sp>
    <dsp:sp modelId="{16756E91-6695-48D3-B696-1582E2EDD776}">
      <dsp:nvSpPr>
        <dsp:cNvPr id="0" name=""/>
        <dsp:cNvSpPr/>
      </dsp:nvSpPr>
      <dsp:spPr>
        <a:xfrm>
          <a:off x="1057423" y="3540169"/>
          <a:ext cx="1769566" cy="1061739"/>
        </a:xfrm>
        <a:prstGeom prst="roundRect">
          <a:avLst>
            <a:gd name="adj" fmla="val 10000"/>
          </a:avLst>
        </a:prstGeom>
        <a:solidFill>
          <a:schemeClr val="accent3">
            <a:shade val="50000"/>
            <a:hueOff val="178644"/>
            <a:satOff val="-10458"/>
            <a:lumOff val="14069"/>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في الرقابة </a:t>
          </a:r>
          <a:endParaRPr lang="ar-EG" sz="2400" b="1" kern="1200" dirty="0">
            <a:latin typeface="Times New Roman" pitchFamily="18" charset="0"/>
            <a:cs typeface="Times New Roman" pitchFamily="18" charset="0"/>
          </a:endParaRPr>
        </a:p>
      </dsp:txBody>
      <dsp:txXfrm>
        <a:off x="1088520" y="3571266"/>
        <a:ext cx="1707372" cy="9995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48BBFC-232D-4AF4-8818-3152A41B202F}">
      <dsp:nvSpPr>
        <dsp:cNvPr id="0" name=""/>
        <dsp:cNvSpPr/>
      </dsp:nvSpPr>
      <dsp:spPr>
        <a:xfrm>
          <a:off x="0" y="43140"/>
          <a:ext cx="6447271" cy="67391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kern="1200" dirty="0" smtClean="0">
              <a:latin typeface="Times New Roman" pitchFamily="18" charset="0"/>
              <a:cs typeface="Times New Roman" pitchFamily="18" charset="0"/>
            </a:rPr>
            <a:t> </a:t>
          </a:r>
          <a:r>
            <a:rPr lang="ar-EG" sz="2800" b="1" kern="1200" dirty="0" smtClean="0">
              <a:latin typeface="Times New Roman" pitchFamily="18" charset="0"/>
              <a:cs typeface="Times New Roman" pitchFamily="18" charset="0"/>
            </a:rPr>
            <a:t>مراجعة الأهداف والخطط والأولويات </a:t>
          </a:r>
          <a:endParaRPr lang="ar-EG" sz="2800" b="1" kern="1200" dirty="0">
            <a:latin typeface="Times New Roman" pitchFamily="18" charset="0"/>
            <a:cs typeface="Times New Roman" pitchFamily="18" charset="0"/>
          </a:endParaRPr>
        </a:p>
      </dsp:txBody>
      <dsp:txXfrm>
        <a:off x="32898" y="76038"/>
        <a:ext cx="6381475" cy="608123"/>
      </dsp:txXfrm>
    </dsp:sp>
    <dsp:sp modelId="{D1A7B6CF-9CEE-4594-A350-E7EFD0CE6590}">
      <dsp:nvSpPr>
        <dsp:cNvPr id="0" name=""/>
        <dsp:cNvSpPr/>
      </dsp:nvSpPr>
      <dsp:spPr>
        <a:xfrm>
          <a:off x="0" y="820740"/>
          <a:ext cx="6447271" cy="67391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 احتفظي بخطة زمنية أو برنامج عمل</a:t>
          </a:r>
          <a:endParaRPr lang="ar-EG" sz="2800" b="1" kern="1200" dirty="0">
            <a:latin typeface="Times New Roman" pitchFamily="18" charset="0"/>
            <a:cs typeface="Times New Roman" pitchFamily="18" charset="0"/>
          </a:endParaRPr>
        </a:p>
      </dsp:txBody>
      <dsp:txXfrm>
        <a:off x="32898" y="853638"/>
        <a:ext cx="6381475" cy="608123"/>
      </dsp:txXfrm>
    </dsp:sp>
    <dsp:sp modelId="{7F3DD801-E921-4330-BD95-64E82D7E359C}">
      <dsp:nvSpPr>
        <dsp:cNvPr id="0" name=""/>
        <dsp:cNvSpPr/>
      </dsp:nvSpPr>
      <dsp:spPr>
        <a:xfrm>
          <a:off x="0" y="1598340"/>
          <a:ext cx="6447271" cy="67391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ضعي قائمة إنجاز يومية </a:t>
          </a:r>
          <a:endParaRPr lang="ar-EG" sz="2800" b="1" kern="1200" dirty="0">
            <a:latin typeface="Times New Roman" pitchFamily="18" charset="0"/>
            <a:cs typeface="Times New Roman" pitchFamily="18" charset="0"/>
          </a:endParaRPr>
        </a:p>
      </dsp:txBody>
      <dsp:txXfrm>
        <a:off x="32898" y="1631238"/>
        <a:ext cx="6381475" cy="608123"/>
      </dsp:txXfrm>
    </dsp:sp>
    <dsp:sp modelId="{4473B92C-0FB0-4BFC-BFB4-397FD1B5FB32}">
      <dsp:nvSpPr>
        <dsp:cNvPr id="0" name=""/>
        <dsp:cNvSpPr/>
      </dsp:nvSpPr>
      <dsp:spPr>
        <a:xfrm>
          <a:off x="0" y="2375940"/>
          <a:ext cx="6447271" cy="67391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سدي منافذ الهروب</a:t>
          </a:r>
          <a:endParaRPr lang="ar-EG" sz="2800" b="1" kern="1200" dirty="0">
            <a:latin typeface="Times New Roman" pitchFamily="18" charset="0"/>
            <a:cs typeface="Times New Roman" pitchFamily="18" charset="0"/>
          </a:endParaRPr>
        </a:p>
      </dsp:txBody>
      <dsp:txXfrm>
        <a:off x="32898" y="2408838"/>
        <a:ext cx="6381475" cy="608123"/>
      </dsp:txXfrm>
    </dsp:sp>
    <dsp:sp modelId="{07E8AF53-8E5E-49AA-BA3F-672C63B740E2}">
      <dsp:nvSpPr>
        <dsp:cNvPr id="0" name=""/>
        <dsp:cNvSpPr/>
      </dsp:nvSpPr>
      <dsp:spPr>
        <a:xfrm>
          <a:off x="0" y="3153539"/>
          <a:ext cx="6447271" cy="67391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استغلي الأوقات الهامشية </a:t>
          </a:r>
          <a:endParaRPr lang="ar-EG" sz="2800" b="1" kern="1200" dirty="0">
            <a:latin typeface="Times New Roman" pitchFamily="18" charset="0"/>
            <a:cs typeface="Times New Roman" pitchFamily="18" charset="0"/>
          </a:endParaRPr>
        </a:p>
      </dsp:txBody>
      <dsp:txXfrm>
        <a:off x="32898" y="3186437"/>
        <a:ext cx="6381475" cy="608123"/>
      </dsp:txXfrm>
    </dsp:sp>
    <dsp:sp modelId="{5B367FB6-D7A7-42B7-8340-383827ED7897}">
      <dsp:nvSpPr>
        <dsp:cNvPr id="0" name=""/>
        <dsp:cNvSpPr/>
      </dsp:nvSpPr>
      <dsp:spPr>
        <a:xfrm>
          <a:off x="0" y="3931139"/>
          <a:ext cx="6447271" cy="67391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 لا تستسلمي للأمور العاجلة غير الضرورية  </a:t>
          </a:r>
          <a:endParaRPr lang="ar-EG" sz="2800" b="1" kern="1200" dirty="0">
            <a:latin typeface="Times New Roman" pitchFamily="18" charset="0"/>
            <a:cs typeface="Times New Roman" pitchFamily="18" charset="0"/>
          </a:endParaRPr>
        </a:p>
      </dsp:txBody>
      <dsp:txXfrm>
        <a:off x="32898" y="3964037"/>
        <a:ext cx="6381475" cy="60812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B93557-2577-4D2D-BAA0-EFCAEE6D9292}">
      <dsp:nvSpPr>
        <dsp:cNvPr id="0" name=""/>
        <dsp:cNvSpPr/>
      </dsp:nvSpPr>
      <dsp:spPr>
        <a:xfrm>
          <a:off x="138929" y="732"/>
          <a:ext cx="3242257" cy="1945354"/>
        </a:xfrm>
        <a:prstGeom prst="rect">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كيفية ترتيب الأولويات</a:t>
          </a:r>
          <a:endParaRPr lang="ar-EG" sz="2800" b="1" kern="1200" dirty="0">
            <a:latin typeface="Times New Roman" pitchFamily="18" charset="0"/>
            <a:cs typeface="Times New Roman" pitchFamily="18" charset="0"/>
          </a:endParaRPr>
        </a:p>
      </dsp:txBody>
      <dsp:txXfrm>
        <a:off x="138929" y="732"/>
        <a:ext cx="3242257" cy="1945354"/>
      </dsp:txXfrm>
    </dsp:sp>
    <dsp:sp modelId="{53881E2D-8455-4DD5-8202-274EFB5C2451}">
      <dsp:nvSpPr>
        <dsp:cNvPr id="0" name=""/>
        <dsp:cNvSpPr/>
      </dsp:nvSpPr>
      <dsp:spPr>
        <a:xfrm>
          <a:off x="3705412" y="732"/>
          <a:ext cx="3242257" cy="1945354"/>
        </a:xfrm>
        <a:prstGeom prst="rect">
          <a:avLst/>
        </a:prstGeom>
        <a:gradFill rotWithShape="0">
          <a:gsLst>
            <a:gs pos="0">
              <a:schemeClr val="accent3">
                <a:shade val="50000"/>
                <a:hueOff val="312627"/>
                <a:satOff val="-18301"/>
                <a:lumOff val="24622"/>
                <a:alphaOff val="0"/>
                <a:shade val="51000"/>
                <a:satMod val="130000"/>
              </a:schemeClr>
            </a:gs>
            <a:gs pos="80000">
              <a:schemeClr val="accent3">
                <a:shade val="50000"/>
                <a:hueOff val="312627"/>
                <a:satOff val="-18301"/>
                <a:lumOff val="24622"/>
                <a:alphaOff val="0"/>
                <a:shade val="93000"/>
                <a:satMod val="130000"/>
              </a:schemeClr>
            </a:gs>
            <a:gs pos="100000">
              <a:schemeClr val="accent3">
                <a:shade val="50000"/>
                <a:hueOff val="312627"/>
                <a:satOff val="-18301"/>
                <a:lumOff val="2462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فقه ادارة الوقت.</a:t>
          </a:r>
          <a:endParaRPr lang="ar-EG" sz="2800" b="1" kern="1200" dirty="0">
            <a:latin typeface="Times New Roman" pitchFamily="18" charset="0"/>
            <a:cs typeface="Times New Roman" pitchFamily="18" charset="0"/>
          </a:endParaRPr>
        </a:p>
      </dsp:txBody>
      <dsp:txXfrm>
        <a:off x="3705412" y="732"/>
        <a:ext cx="3242257" cy="1945354"/>
      </dsp:txXfrm>
    </dsp:sp>
    <dsp:sp modelId="{D2F0B0E7-18E3-487C-8171-9D2BC73208FC}">
      <dsp:nvSpPr>
        <dsp:cNvPr id="0" name=""/>
        <dsp:cNvSpPr/>
      </dsp:nvSpPr>
      <dsp:spPr>
        <a:xfrm>
          <a:off x="138929" y="2270312"/>
          <a:ext cx="3242257" cy="1945354"/>
        </a:xfrm>
        <a:prstGeom prst="rect">
          <a:avLst/>
        </a:prstGeom>
        <a:gradFill rotWithShape="0">
          <a:gsLst>
            <a:gs pos="0">
              <a:schemeClr val="accent3">
                <a:shade val="50000"/>
                <a:hueOff val="625255"/>
                <a:satOff val="-36602"/>
                <a:lumOff val="49243"/>
                <a:alphaOff val="0"/>
                <a:shade val="51000"/>
                <a:satMod val="130000"/>
              </a:schemeClr>
            </a:gs>
            <a:gs pos="80000">
              <a:schemeClr val="accent3">
                <a:shade val="50000"/>
                <a:hueOff val="625255"/>
                <a:satOff val="-36602"/>
                <a:lumOff val="49243"/>
                <a:alphaOff val="0"/>
                <a:shade val="93000"/>
                <a:satMod val="130000"/>
              </a:schemeClr>
            </a:gs>
            <a:gs pos="100000">
              <a:schemeClr val="accent3">
                <a:shade val="50000"/>
                <a:hueOff val="625255"/>
                <a:satOff val="-36602"/>
                <a:lumOff val="4924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فقه ادارة الوقت والسنه النبويه.</a:t>
          </a:r>
          <a:endParaRPr lang="ar-EG" sz="2800" b="1" kern="1200" dirty="0">
            <a:latin typeface="Times New Roman" pitchFamily="18" charset="0"/>
            <a:cs typeface="Times New Roman" pitchFamily="18" charset="0"/>
          </a:endParaRPr>
        </a:p>
      </dsp:txBody>
      <dsp:txXfrm>
        <a:off x="138929" y="2270312"/>
        <a:ext cx="3242257" cy="1945354"/>
      </dsp:txXfrm>
    </dsp:sp>
    <dsp:sp modelId="{E59EDF3D-7A42-406D-9C0A-3FA675A2E50C}">
      <dsp:nvSpPr>
        <dsp:cNvPr id="0" name=""/>
        <dsp:cNvSpPr/>
      </dsp:nvSpPr>
      <dsp:spPr>
        <a:xfrm>
          <a:off x="3705412" y="2270312"/>
          <a:ext cx="3242257" cy="1945354"/>
        </a:xfrm>
        <a:prstGeom prst="rect">
          <a:avLst/>
        </a:prstGeom>
        <a:gradFill rotWithShape="0">
          <a:gsLst>
            <a:gs pos="0">
              <a:schemeClr val="accent3">
                <a:shade val="50000"/>
                <a:hueOff val="312627"/>
                <a:satOff val="-18301"/>
                <a:lumOff val="24622"/>
                <a:alphaOff val="0"/>
                <a:shade val="51000"/>
                <a:satMod val="130000"/>
              </a:schemeClr>
            </a:gs>
            <a:gs pos="80000">
              <a:schemeClr val="accent3">
                <a:shade val="50000"/>
                <a:hueOff val="312627"/>
                <a:satOff val="-18301"/>
                <a:lumOff val="24622"/>
                <a:alphaOff val="0"/>
                <a:shade val="93000"/>
                <a:satMod val="130000"/>
              </a:schemeClr>
            </a:gs>
            <a:gs pos="100000">
              <a:schemeClr val="accent3">
                <a:shade val="50000"/>
                <a:hueOff val="312627"/>
                <a:satOff val="-18301"/>
                <a:lumOff val="2462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عوامل ضياع الوقت.</a:t>
          </a:r>
          <a:endParaRPr lang="ar-EG" sz="2800" b="1" kern="1200" dirty="0">
            <a:latin typeface="Times New Roman" pitchFamily="18" charset="0"/>
            <a:cs typeface="Times New Roman" pitchFamily="18" charset="0"/>
          </a:endParaRPr>
        </a:p>
      </dsp:txBody>
      <dsp:txXfrm>
        <a:off x="3705412" y="2270312"/>
        <a:ext cx="3242257" cy="19453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DF0EDD-58C5-41C7-878C-1E30342F9681}">
      <dsp:nvSpPr>
        <dsp:cNvPr id="0" name=""/>
        <dsp:cNvSpPr/>
      </dsp:nvSpPr>
      <dsp:spPr>
        <a:xfrm>
          <a:off x="3796071" y="0"/>
          <a:ext cx="2676148" cy="2676556"/>
        </a:xfrm>
        <a:prstGeom prst="circularArrow">
          <a:avLst>
            <a:gd name="adj1" fmla="val 10980"/>
            <a:gd name="adj2" fmla="val 1142322"/>
            <a:gd name="adj3" fmla="val 4500000"/>
            <a:gd name="adj4" fmla="val 10800000"/>
            <a:gd name="adj5" fmla="val 125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E77C532-6ACC-4CF6-9940-74643EE4A8B9}">
      <dsp:nvSpPr>
        <dsp:cNvPr id="0" name=""/>
        <dsp:cNvSpPr/>
      </dsp:nvSpPr>
      <dsp:spPr>
        <a:xfrm>
          <a:off x="4139549" y="1006578"/>
          <a:ext cx="2032651" cy="743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إنشاء قائمة المهام الخاصة بك </a:t>
          </a:r>
          <a:endParaRPr lang="ar-EG" sz="2400" kern="1200" dirty="0">
            <a:latin typeface="Times New Roman" pitchFamily="18" charset="0"/>
            <a:cs typeface="Times New Roman" pitchFamily="18" charset="0"/>
          </a:endParaRPr>
        </a:p>
      </dsp:txBody>
      <dsp:txXfrm>
        <a:off x="4139549" y="1006578"/>
        <a:ext cx="2032651" cy="743364"/>
      </dsp:txXfrm>
    </dsp:sp>
    <dsp:sp modelId="{B38983ED-A27C-461F-A485-5452452C3ED4}">
      <dsp:nvSpPr>
        <dsp:cNvPr id="0" name=""/>
        <dsp:cNvSpPr/>
      </dsp:nvSpPr>
      <dsp:spPr>
        <a:xfrm>
          <a:off x="3052780" y="1537879"/>
          <a:ext cx="2676148" cy="2676556"/>
        </a:xfrm>
        <a:prstGeom prst="leftCircularArrow">
          <a:avLst>
            <a:gd name="adj1" fmla="val 10980"/>
            <a:gd name="adj2" fmla="val 1142322"/>
            <a:gd name="adj3" fmla="val 6300000"/>
            <a:gd name="adj4" fmla="val 18900000"/>
            <a:gd name="adj5" fmla="val 12500"/>
          </a:avLst>
        </a:prstGeom>
        <a:gradFill rotWithShape="0">
          <a:gsLst>
            <a:gs pos="0">
              <a:schemeClr val="accent5">
                <a:hueOff val="5319050"/>
                <a:satOff val="-230"/>
                <a:lumOff val="-10491"/>
                <a:alphaOff val="0"/>
                <a:shade val="51000"/>
                <a:satMod val="130000"/>
              </a:schemeClr>
            </a:gs>
            <a:gs pos="80000">
              <a:schemeClr val="accent5">
                <a:hueOff val="5319050"/>
                <a:satOff val="-230"/>
                <a:lumOff val="-10491"/>
                <a:alphaOff val="0"/>
                <a:shade val="93000"/>
                <a:satMod val="130000"/>
              </a:schemeClr>
            </a:gs>
            <a:gs pos="100000">
              <a:schemeClr val="accent5">
                <a:hueOff val="5319050"/>
                <a:satOff val="-230"/>
                <a:lumOff val="-1049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F4A452C-0969-479A-A408-AB754C3D24F4}">
      <dsp:nvSpPr>
        <dsp:cNvPr id="0" name=""/>
        <dsp:cNvSpPr/>
      </dsp:nvSpPr>
      <dsp:spPr>
        <a:xfrm>
          <a:off x="3447708" y="2513093"/>
          <a:ext cx="1886292" cy="743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ترتيب المشاريع المطلوبة</a:t>
          </a:r>
          <a:endParaRPr lang="ar-EG" sz="2400" kern="1200" dirty="0">
            <a:latin typeface="Times New Roman" pitchFamily="18" charset="0"/>
            <a:cs typeface="Times New Roman" pitchFamily="18" charset="0"/>
          </a:endParaRPr>
        </a:p>
      </dsp:txBody>
      <dsp:txXfrm>
        <a:off x="3447708" y="2513093"/>
        <a:ext cx="1886292" cy="743364"/>
      </dsp:txXfrm>
    </dsp:sp>
    <dsp:sp modelId="{6F23D5F4-840B-4312-98CA-338BBA86D952}">
      <dsp:nvSpPr>
        <dsp:cNvPr id="0" name=""/>
        <dsp:cNvSpPr/>
      </dsp:nvSpPr>
      <dsp:spPr>
        <a:xfrm>
          <a:off x="3986542" y="3259793"/>
          <a:ext cx="2299226" cy="2300148"/>
        </a:xfrm>
        <a:prstGeom prst="blockArc">
          <a:avLst>
            <a:gd name="adj1" fmla="val 13500000"/>
            <a:gd name="adj2" fmla="val 10800000"/>
            <a:gd name="adj3" fmla="val 12740"/>
          </a:avLst>
        </a:prstGeom>
        <a:gradFill rotWithShape="0">
          <a:gsLst>
            <a:gs pos="0">
              <a:schemeClr val="accent5">
                <a:hueOff val="10638100"/>
                <a:satOff val="-460"/>
                <a:lumOff val="-20981"/>
                <a:alphaOff val="0"/>
                <a:shade val="51000"/>
                <a:satMod val="130000"/>
              </a:schemeClr>
            </a:gs>
            <a:gs pos="80000">
              <a:schemeClr val="accent5">
                <a:hueOff val="10638100"/>
                <a:satOff val="-460"/>
                <a:lumOff val="-20981"/>
                <a:alphaOff val="0"/>
                <a:shade val="93000"/>
                <a:satMod val="130000"/>
              </a:schemeClr>
            </a:gs>
            <a:gs pos="100000">
              <a:schemeClr val="accent5">
                <a:hueOff val="10638100"/>
                <a:satOff val="-460"/>
                <a:lumOff val="-2098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24D8677-69EE-4D81-9FBA-6A3EF8634E5E}">
      <dsp:nvSpPr>
        <dsp:cNvPr id="0" name=""/>
        <dsp:cNvSpPr/>
      </dsp:nvSpPr>
      <dsp:spPr>
        <a:xfrm>
          <a:off x="4391105" y="4062093"/>
          <a:ext cx="1487084" cy="743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إنجاز القائمة</a:t>
          </a:r>
          <a:endParaRPr lang="ar-EG" sz="2400" kern="1200" dirty="0">
            <a:latin typeface="Times New Roman" pitchFamily="18" charset="0"/>
            <a:cs typeface="Times New Roman" pitchFamily="18" charset="0"/>
          </a:endParaRPr>
        </a:p>
      </dsp:txBody>
      <dsp:txXfrm>
        <a:off x="4391105" y="4062093"/>
        <a:ext cx="1487084" cy="7433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268C4D-1C4D-48CE-BBEE-324D192E18B7}">
      <dsp:nvSpPr>
        <dsp:cNvPr id="0" name=""/>
        <dsp:cNvSpPr/>
      </dsp:nvSpPr>
      <dsp:spPr>
        <a:xfrm>
          <a:off x="2287356" y="334891"/>
          <a:ext cx="4544568" cy="4544568"/>
        </a:xfrm>
        <a:prstGeom prst="pie">
          <a:avLst>
            <a:gd name="adj1" fmla="val 16200000"/>
            <a:gd name="adj2" fmla="val 2052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حدد الإطار الزمني للقائمة.</a:t>
          </a:r>
          <a:endParaRPr lang="ar-EG" sz="2400" b="1" kern="1200" dirty="0">
            <a:latin typeface="Times New Roman" pitchFamily="18" charset="0"/>
            <a:cs typeface="Times New Roman" pitchFamily="18" charset="0"/>
          </a:endParaRPr>
        </a:p>
      </dsp:txBody>
      <dsp:txXfrm>
        <a:off x="4658105" y="1098811"/>
        <a:ext cx="1460754" cy="973836"/>
      </dsp:txXfrm>
    </dsp:sp>
    <dsp:sp modelId="{6280B855-73F3-4F43-BA32-6EB12AABB4A6}">
      <dsp:nvSpPr>
        <dsp:cNvPr id="0" name=""/>
        <dsp:cNvSpPr/>
      </dsp:nvSpPr>
      <dsp:spPr>
        <a:xfrm>
          <a:off x="2326309" y="456079"/>
          <a:ext cx="4544568" cy="4544568"/>
        </a:xfrm>
        <a:prstGeom prst="pie">
          <a:avLst>
            <a:gd name="adj1" fmla="val 20520000"/>
            <a:gd name="adj2" fmla="val 3240000"/>
          </a:avLst>
        </a:prstGeom>
        <a:gradFill rotWithShape="0">
          <a:gsLst>
            <a:gs pos="0">
              <a:schemeClr val="accent5">
                <a:hueOff val="2659525"/>
                <a:satOff val="-115"/>
                <a:lumOff val="-5245"/>
                <a:alphaOff val="0"/>
                <a:shade val="51000"/>
                <a:satMod val="130000"/>
              </a:schemeClr>
            </a:gs>
            <a:gs pos="80000">
              <a:schemeClr val="accent5">
                <a:hueOff val="2659525"/>
                <a:satOff val="-115"/>
                <a:lumOff val="-5245"/>
                <a:alphaOff val="0"/>
                <a:shade val="93000"/>
                <a:satMod val="130000"/>
              </a:schemeClr>
            </a:gs>
            <a:gs pos="100000">
              <a:schemeClr val="accent5">
                <a:hueOff val="2659525"/>
                <a:satOff val="-115"/>
                <a:lumOff val="-52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اكتب كل شيء عليك فعله.</a:t>
          </a:r>
          <a:endParaRPr lang="ar-EG" sz="2400" b="1" kern="1200" dirty="0">
            <a:latin typeface="Times New Roman" pitchFamily="18" charset="0"/>
            <a:cs typeface="Times New Roman" pitchFamily="18" charset="0"/>
          </a:endParaRPr>
        </a:p>
      </dsp:txBody>
      <dsp:txXfrm>
        <a:off x="5253228" y="2532514"/>
        <a:ext cx="1352549" cy="1082040"/>
      </dsp:txXfrm>
    </dsp:sp>
    <dsp:sp modelId="{B46F9C84-6D88-4CD3-8BF2-E228FC722098}">
      <dsp:nvSpPr>
        <dsp:cNvPr id="0" name=""/>
        <dsp:cNvSpPr/>
      </dsp:nvSpPr>
      <dsp:spPr>
        <a:xfrm>
          <a:off x="2223516" y="530740"/>
          <a:ext cx="4544568" cy="4544568"/>
        </a:xfrm>
        <a:prstGeom prst="pie">
          <a:avLst>
            <a:gd name="adj1" fmla="val 3240000"/>
            <a:gd name="adj2" fmla="val 7560000"/>
          </a:avLst>
        </a:prstGeom>
        <a:gradFill rotWithShape="0">
          <a:gsLst>
            <a:gs pos="0">
              <a:schemeClr val="accent5">
                <a:hueOff val="5319050"/>
                <a:satOff val="-230"/>
                <a:lumOff val="-10491"/>
                <a:alphaOff val="0"/>
                <a:shade val="51000"/>
                <a:satMod val="130000"/>
              </a:schemeClr>
            </a:gs>
            <a:gs pos="80000">
              <a:schemeClr val="accent5">
                <a:hueOff val="5319050"/>
                <a:satOff val="-230"/>
                <a:lumOff val="-10491"/>
                <a:alphaOff val="0"/>
                <a:shade val="93000"/>
                <a:satMod val="130000"/>
              </a:schemeClr>
            </a:gs>
            <a:gs pos="100000">
              <a:schemeClr val="accent5">
                <a:hueOff val="5319050"/>
                <a:satOff val="-230"/>
                <a:lumOff val="-1049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نظم المهام المطلوب عملها.</a:t>
          </a:r>
          <a:endParaRPr lang="ar-EG" sz="2400" b="1" kern="1200" dirty="0">
            <a:latin typeface="Times New Roman" pitchFamily="18" charset="0"/>
            <a:cs typeface="Times New Roman" pitchFamily="18" charset="0"/>
          </a:endParaRPr>
        </a:p>
      </dsp:txBody>
      <dsp:txXfrm>
        <a:off x="3846576" y="3722758"/>
        <a:ext cx="1298448" cy="1190244"/>
      </dsp:txXfrm>
    </dsp:sp>
    <dsp:sp modelId="{2E24479F-C691-4529-9140-C759D67CDC85}">
      <dsp:nvSpPr>
        <dsp:cNvPr id="0" name=""/>
        <dsp:cNvSpPr/>
      </dsp:nvSpPr>
      <dsp:spPr>
        <a:xfrm>
          <a:off x="2120722" y="456079"/>
          <a:ext cx="4544568" cy="4544568"/>
        </a:xfrm>
        <a:prstGeom prst="pie">
          <a:avLst>
            <a:gd name="adj1" fmla="val 7560000"/>
            <a:gd name="adj2" fmla="val 11880000"/>
          </a:avLst>
        </a:prstGeom>
        <a:gradFill rotWithShape="0">
          <a:gsLst>
            <a:gs pos="0">
              <a:schemeClr val="accent5">
                <a:hueOff val="7978575"/>
                <a:satOff val="-345"/>
                <a:lumOff val="-15736"/>
                <a:alphaOff val="0"/>
                <a:shade val="51000"/>
                <a:satMod val="130000"/>
              </a:schemeClr>
            </a:gs>
            <a:gs pos="80000">
              <a:schemeClr val="accent5">
                <a:hueOff val="7978575"/>
                <a:satOff val="-345"/>
                <a:lumOff val="-15736"/>
                <a:alphaOff val="0"/>
                <a:shade val="93000"/>
                <a:satMod val="130000"/>
              </a:schemeClr>
            </a:gs>
            <a:gs pos="100000">
              <a:schemeClr val="accent5">
                <a:hueOff val="7978575"/>
                <a:satOff val="-345"/>
                <a:lumOff val="-1573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 رتب القائمة. </a:t>
          </a:r>
          <a:endParaRPr lang="ar-EG" sz="2400" b="1" kern="1200" dirty="0">
            <a:latin typeface="Times New Roman" pitchFamily="18" charset="0"/>
            <a:cs typeface="Times New Roman" pitchFamily="18" charset="0"/>
          </a:endParaRPr>
        </a:p>
      </dsp:txBody>
      <dsp:txXfrm>
        <a:off x="2385822" y="2532514"/>
        <a:ext cx="1352549" cy="1082040"/>
      </dsp:txXfrm>
    </dsp:sp>
    <dsp:sp modelId="{C72D9C52-0086-408C-8FCA-205943C48A8E}">
      <dsp:nvSpPr>
        <dsp:cNvPr id="0" name=""/>
        <dsp:cNvSpPr/>
      </dsp:nvSpPr>
      <dsp:spPr>
        <a:xfrm>
          <a:off x="2159675" y="334891"/>
          <a:ext cx="4544568" cy="4544568"/>
        </a:xfrm>
        <a:prstGeom prst="pie">
          <a:avLst>
            <a:gd name="adj1" fmla="val 11880000"/>
            <a:gd name="adj2" fmla="val 16200000"/>
          </a:avLst>
        </a:prstGeom>
        <a:gradFill rotWithShape="0">
          <a:gsLst>
            <a:gs pos="0">
              <a:schemeClr val="accent5">
                <a:hueOff val="10638100"/>
                <a:satOff val="-460"/>
                <a:lumOff val="-20981"/>
                <a:alphaOff val="0"/>
                <a:shade val="51000"/>
                <a:satMod val="130000"/>
              </a:schemeClr>
            </a:gs>
            <a:gs pos="80000">
              <a:schemeClr val="accent5">
                <a:hueOff val="10638100"/>
                <a:satOff val="-460"/>
                <a:lumOff val="-20981"/>
                <a:alphaOff val="0"/>
                <a:shade val="93000"/>
                <a:satMod val="130000"/>
              </a:schemeClr>
            </a:gs>
            <a:gs pos="100000">
              <a:schemeClr val="accent5">
                <a:hueOff val="10638100"/>
                <a:satOff val="-460"/>
                <a:lumOff val="-2098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EG" sz="2400" b="1" kern="1200" dirty="0" smtClean="0">
              <a:latin typeface="Times New Roman" pitchFamily="18" charset="0"/>
              <a:cs typeface="Times New Roman" pitchFamily="18" charset="0"/>
            </a:rPr>
            <a:t>ضع القائمة في مكان ظاهر.</a:t>
          </a:r>
          <a:endParaRPr lang="ar-EG" sz="2400" b="1" kern="1200" dirty="0">
            <a:latin typeface="Times New Roman" pitchFamily="18" charset="0"/>
            <a:cs typeface="Times New Roman" pitchFamily="18" charset="0"/>
          </a:endParaRPr>
        </a:p>
      </dsp:txBody>
      <dsp:txXfrm>
        <a:off x="2872739" y="1098811"/>
        <a:ext cx="1460754" cy="973836"/>
      </dsp:txXfrm>
    </dsp:sp>
    <dsp:sp modelId="{AD1E0818-5134-4C11-9547-5232A148C41A}">
      <dsp:nvSpPr>
        <dsp:cNvPr id="0" name=""/>
        <dsp:cNvSpPr/>
      </dsp:nvSpPr>
      <dsp:spPr>
        <a:xfrm>
          <a:off x="2005811" y="53560"/>
          <a:ext cx="5107228" cy="5107228"/>
        </a:xfrm>
        <a:prstGeom prst="circularArrow">
          <a:avLst>
            <a:gd name="adj1" fmla="val 5085"/>
            <a:gd name="adj2" fmla="val 327528"/>
            <a:gd name="adj3" fmla="val 20192361"/>
            <a:gd name="adj4" fmla="val 16200324"/>
            <a:gd name="adj5" fmla="val 5932"/>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353D9FE-BC2C-43BE-A792-2425C4CA8BA0}">
      <dsp:nvSpPr>
        <dsp:cNvPr id="0" name=""/>
        <dsp:cNvSpPr/>
      </dsp:nvSpPr>
      <dsp:spPr>
        <a:xfrm>
          <a:off x="2045293" y="174709"/>
          <a:ext cx="5107228" cy="5107228"/>
        </a:xfrm>
        <a:prstGeom prst="circularArrow">
          <a:avLst>
            <a:gd name="adj1" fmla="val 5085"/>
            <a:gd name="adj2" fmla="val 327528"/>
            <a:gd name="adj3" fmla="val 2912753"/>
            <a:gd name="adj4" fmla="val 20519953"/>
            <a:gd name="adj5" fmla="val 5932"/>
          </a:avLst>
        </a:prstGeom>
        <a:gradFill rotWithShape="0">
          <a:gsLst>
            <a:gs pos="0">
              <a:schemeClr val="accent5">
                <a:hueOff val="2659525"/>
                <a:satOff val="-115"/>
                <a:lumOff val="-5245"/>
                <a:alphaOff val="0"/>
                <a:shade val="51000"/>
                <a:satMod val="130000"/>
              </a:schemeClr>
            </a:gs>
            <a:gs pos="80000">
              <a:schemeClr val="accent5">
                <a:hueOff val="2659525"/>
                <a:satOff val="-115"/>
                <a:lumOff val="-5245"/>
                <a:alphaOff val="0"/>
                <a:shade val="93000"/>
                <a:satMod val="130000"/>
              </a:schemeClr>
            </a:gs>
            <a:gs pos="100000">
              <a:schemeClr val="accent5">
                <a:hueOff val="2659525"/>
                <a:satOff val="-115"/>
                <a:lumOff val="-52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F46E58E-54B4-4435-807C-19F0B2C35886}">
      <dsp:nvSpPr>
        <dsp:cNvPr id="0" name=""/>
        <dsp:cNvSpPr/>
      </dsp:nvSpPr>
      <dsp:spPr>
        <a:xfrm>
          <a:off x="1942185" y="249598"/>
          <a:ext cx="5107228" cy="5107228"/>
        </a:xfrm>
        <a:prstGeom prst="circularArrow">
          <a:avLst>
            <a:gd name="adj1" fmla="val 5085"/>
            <a:gd name="adj2" fmla="val 327528"/>
            <a:gd name="adj3" fmla="val 7232777"/>
            <a:gd name="adj4" fmla="val 3239695"/>
            <a:gd name="adj5" fmla="val 5932"/>
          </a:avLst>
        </a:prstGeom>
        <a:gradFill rotWithShape="0">
          <a:gsLst>
            <a:gs pos="0">
              <a:schemeClr val="accent5">
                <a:hueOff val="5319050"/>
                <a:satOff val="-230"/>
                <a:lumOff val="-10491"/>
                <a:alphaOff val="0"/>
                <a:shade val="51000"/>
                <a:satMod val="130000"/>
              </a:schemeClr>
            </a:gs>
            <a:gs pos="80000">
              <a:schemeClr val="accent5">
                <a:hueOff val="5319050"/>
                <a:satOff val="-230"/>
                <a:lumOff val="-10491"/>
                <a:alphaOff val="0"/>
                <a:shade val="93000"/>
                <a:satMod val="130000"/>
              </a:schemeClr>
            </a:gs>
            <a:gs pos="100000">
              <a:schemeClr val="accent5">
                <a:hueOff val="5319050"/>
                <a:satOff val="-230"/>
                <a:lumOff val="-1049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9251EBE-BAD9-4CA3-8DAE-6F5B4C263696}">
      <dsp:nvSpPr>
        <dsp:cNvPr id="0" name=""/>
        <dsp:cNvSpPr/>
      </dsp:nvSpPr>
      <dsp:spPr>
        <a:xfrm>
          <a:off x="1839077" y="174709"/>
          <a:ext cx="5107228" cy="5107228"/>
        </a:xfrm>
        <a:prstGeom prst="circularArrow">
          <a:avLst>
            <a:gd name="adj1" fmla="val 5085"/>
            <a:gd name="adj2" fmla="val 327528"/>
            <a:gd name="adj3" fmla="val 11552519"/>
            <a:gd name="adj4" fmla="val 7559718"/>
            <a:gd name="adj5" fmla="val 5932"/>
          </a:avLst>
        </a:prstGeom>
        <a:gradFill rotWithShape="0">
          <a:gsLst>
            <a:gs pos="0">
              <a:schemeClr val="accent5">
                <a:hueOff val="7978575"/>
                <a:satOff val="-345"/>
                <a:lumOff val="-15736"/>
                <a:alphaOff val="0"/>
                <a:shade val="51000"/>
                <a:satMod val="130000"/>
              </a:schemeClr>
            </a:gs>
            <a:gs pos="80000">
              <a:schemeClr val="accent5">
                <a:hueOff val="7978575"/>
                <a:satOff val="-345"/>
                <a:lumOff val="-15736"/>
                <a:alphaOff val="0"/>
                <a:shade val="93000"/>
                <a:satMod val="130000"/>
              </a:schemeClr>
            </a:gs>
            <a:gs pos="100000">
              <a:schemeClr val="accent5">
                <a:hueOff val="7978575"/>
                <a:satOff val="-345"/>
                <a:lumOff val="-1573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3723F76-B953-4354-B7B9-5FDFFA912207}">
      <dsp:nvSpPr>
        <dsp:cNvPr id="0" name=""/>
        <dsp:cNvSpPr/>
      </dsp:nvSpPr>
      <dsp:spPr>
        <a:xfrm>
          <a:off x="1878559" y="53560"/>
          <a:ext cx="5107228" cy="5107228"/>
        </a:xfrm>
        <a:prstGeom prst="circularArrow">
          <a:avLst>
            <a:gd name="adj1" fmla="val 5085"/>
            <a:gd name="adj2" fmla="val 327528"/>
            <a:gd name="adj3" fmla="val 15872148"/>
            <a:gd name="adj4" fmla="val 11880111"/>
            <a:gd name="adj5" fmla="val 5932"/>
          </a:avLst>
        </a:prstGeom>
        <a:gradFill rotWithShape="0">
          <a:gsLst>
            <a:gs pos="0">
              <a:schemeClr val="accent5">
                <a:hueOff val="10638100"/>
                <a:satOff val="-460"/>
                <a:lumOff val="-20981"/>
                <a:alphaOff val="0"/>
                <a:shade val="51000"/>
                <a:satMod val="130000"/>
              </a:schemeClr>
            </a:gs>
            <a:gs pos="80000">
              <a:schemeClr val="accent5">
                <a:hueOff val="10638100"/>
                <a:satOff val="-460"/>
                <a:lumOff val="-20981"/>
                <a:alphaOff val="0"/>
                <a:shade val="93000"/>
                <a:satMod val="130000"/>
              </a:schemeClr>
            </a:gs>
            <a:gs pos="100000">
              <a:schemeClr val="accent5">
                <a:hueOff val="10638100"/>
                <a:satOff val="-460"/>
                <a:lumOff val="-2098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6CEE13-40A4-4DD2-AC44-B5AE4EC6646A}">
      <dsp:nvSpPr>
        <dsp:cNvPr id="0" name=""/>
        <dsp:cNvSpPr/>
      </dsp:nvSpPr>
      <dsp:spPr>
        <a:xfrm>
          <a:off x="1539239" y="0"/>
          <a:ext cx="6156959" cy="966724"/>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حدد أهمية كل مهمة.</a:t>
          </a:r>
          <a:endParaRPr lang="ar-EG" sz="2800" b="1" kern="1200" dirty="0">
            <a:latin typeface="Times New Roman" pitchFamily="18" charset="0"/>
            <a:cs typeface="Times New Roman" pitchFamily="18" charset="0"/>
          </a:endParaRPr>
        </a:p>
      </dsp:txBody>
      <dsp:txXfrm>
        <a:off x="2629500" y="28314"/>
        <a:ext cx="5038385" cy="910096"/>
      </dsp:txXfrm>
    </dsp:sp>
    <dsp:sp modelId="{9CB6F7C8-4907-4517-BB68-458B3CC36353}">
      <dsp:nvSpPr>
        <dsp:cNvPr id="0" name=""/>
        <dsp:cNvSpPr/>
      </dsp:nvSpPr>
      <dsp:spPr>
        <a:xfrm>
          <a:off x="1023594" y="1142492"/>
          <a:ext cx="6156959" cy="966724"/>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برتب المهام من حيث الإلحاح.</a:t>
          </a:r>
        </a:p>
      </dsp:txBody>
      <dsp:txXfrm>
        <a:off x="2195924" y="1170806"/>
        <a:ext cx="4956316" cy="910096"/>
      </dsp:txXfrm>
    </dsp:sp>
    <dsp:sp modelId="{164E5BDD-1264-4341-9F4B-073F0AEAE4E2}">
      <dsp:nvSpPr>
        <dsp:cNvPr id="0" name=""/>
        <dsp:cNvSpPr/>
      </dsp:nvSpPr>
      <dsp:spPr>
        <a:xfrm>
          <a:off x="515645" y="2284984"/>
          <a:ext cx="6156959" cy="966724"/>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رتب المهام حسب المجهود الذي تحتاجه كل مهمة.</a:t>
          </a:r>
        </a:p>
      </dsp:txBody>
      <dsp:txXfrm>
        <a:off x="1680279" y="2313298"/>
        <a:ext cx="4964012" cy="910096"/>
      </dsp:txXfrm>
    </dsp:sp>
    <dsp:sp modelId="{B17FA0C8-11A9-43E7-B435-F4C0FAE7F1B0}">
      <dsp:nvSpPr>
        <dsp:cNvPr id="0" name=""/>
        <dsp:cNvSpPr/>
      </dsp:nvSpPr>
      <dsp:spPr>
        <a:xfrm>
          <a:off x="0" y="3427476"/>
          <a:ext cx="6156959" cy="966724"/>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EG" sz="2800" b="1" kern="1200" dirty="0" smtClean="0">
              <a:latin typeface="Times New Roman" pitchFamily="18" charset="0"/>
              <a:cs typeface="Times New Roman" pitchFamily="18" charset="0"/>
            </a:rPr>
            <a:t>قارن كل المهام ورتب القائمة. </a:t>
          </a:r>
        </a:p>
      </dsp:txBody>
      <dsp:txXfrm>
        <a:off x="1172330" y="3455790"/>
        <a:ext cx="4956315" cy="910096"/>
      </dsp:txXfrm>
    </dsp:sp>
    <dsp:sp modelId="{C05CA963-2A43-4AB9-8768-6256F9CA4BD0}">
      <dsp:nvSpPr>
        <dsp:cNvPr id="0" name=""/>
        <dsp:cNvSpPr/>
      </dsp:nvSpPr>
      <dsp:spPr>
        <a:xfrm>
          <a:off x="1539239" y="740422"/>
          <a:ext cx="628370" cy="628370"/>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3">
              <a:alpha val="9000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endParaRPr lang="ar-EG" sz="2800" b="1" kern="1200">
            <a:latin typeface="Times New Roman" pitchFamily="18" charset="0"/>
            <a:cs typeface="Times New Roman" pitchFamily="18" charset="0"/>
          </a:endParaRPr>
        </a:p>
      </dsp:txBody>
      <dsp:txXfrm>
        <a:off x="1680622" y="740422"/>
        <a:ext cx="345604" cy="472848"/>
      </dsp:txXfrm>
    </dsp:sp>
    <dsp:sp modelId="{ED6AF0AE-F0C7-4BF5-A322-A0F96F2CCBBE}">
      <dsp:nvSpPr>
        <dsp:cNvPr id="0" name=""/>
        <dsp:cNvSpPr/>
      </dsp:nvSpPr>
      <dsp:spPr>
        <a:xfrm>
          <a:off x="1023594" y="1882914"/>
          <a:ext cx="628370" cy="628370"/>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3">
              <a:alpha val="9000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endParaRPr lang="ar-EG" sz="2800" b="1" kern="1200">
            <a:latin typeface="Times New Roman" pitchFamily="18" charset="0"/>
            <a:cs typeface="Times New Roman" pitchFamily="18" charset="0"/>
          </a:endParaRPr>
        </a:p>
      </dsp:txBody>
      <dsp:txXfrm>
        <a:off x="1164977" y="1882914"/>
        <a:ext cx="345604" cy="472848"/>
      </dsp:txXfrm>
    </dsp:sp>
    <dsp:sp modelId="{90704B6B-E062-4752-A940-E48D8ED7ADFD}">
      <dsp:nvSpPr>
        <dsp:cNvPr id="0" name=""/>
        <dsp:cNvSpPr/>
      </dsp:nvSpPr>
      <dsp:spPr>
        <a:xfrm>
          <a:off x="515645" y="3025406"/>
          <a:ext cx="628370" cy="628370"/>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3">
              <a:alpha val="9000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endParaRPr lang="ar-EG" sz="2800" b="1" kern="1200">
            <a:latin typeface="Times New Roman" pitchFamily="18" charset="0"/>
            <a:cs typeface="Times New Roman" pitchFamily="18" charset="0"/>
          </a:endParaRPr>
        </a:p>
      </dsp:txBody>
      <dsp:txXfrm>
        <a:off x="657028" y="3025406"/>
        <a:ext cx="345604" cy="472848"/>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1/4/2022</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1/4/2022</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1"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r" defTabSz="914400" rtl="1"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8.gif"/><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8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8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9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g"/><Relationship Id="rId1" Type="http://schemas.openxmlformats.org/officeDocument/2006/relationships/slideLayout" Target="../slideLayouts/slideLayout1.xml"/><Relationship Id="rId4" Type="http://schemas.openxmlformats.org/officeDocument/2006/relationships/image" Target="../media/image67.gif"/></Relationships>
</file>

<file path=ppt/slides/_rels/slide96.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9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5486400" y="2590800"/>
            <a:ext cx="3366627" cy="1274003"/>
          </a:xfrm>
          <a:prstGeom prst="rect">
            <a:avLst/>
          </a:prstGeom>
        </p:spPr>
        <p:txBody>
          <a:bodyPr wrap="none">
            <a:spAutoFit/>
          </a:bodyPr>
          <a:lstStyle/>
          <a:p>
            <a:pPr algn="ctr">
              <a:lnSpc>
                <a:spcPct val="115000"/>
              </a:lnSpc>
            </a:pPr>
            <a:r>
              <a:rPr lang="ar-SA" sz="7200" b="1" dirty="0">
                <a:ln w="5271" cap="flat" cmpd="sng" algn="ctr">
                  <a:solidFill>
                    <a:srgbClr val="B60406"/>
                  </a:solidFill>
                  <a:prstDash val="solid"/>
                  <a:round/>
                </a:ln>
                <a:solidFill>
                  <a:srgbClr val="C00000"/>
                </a:solidFill>
                <a:latin typeface="Aldhabi" panose="01000000000000000000" pitchFamily="2" charset="-78"/>
                <a:ea typeface="Times New Roman" panose="02020603050405020304" pitchFamily="18" charset="0"/>
                <a:cs typeface="Aldhabi" panose="01000000000000000000" pitchFamily="2" charset="-78"/>
              </a:rPr>
              <a:t>المهارات الحياتية</a:t>
            </a:r>
            <a:endParaRPr lang="en-US" sz="3600" dirty="0">
              <a:effectLst/>
              <a:latin typeface="Aldhabi" panose="01000000000000000000" pitchFamily="2" charset="-78"/>
              <a:ea typeface="Calibri" panose="020F0502020204030204" pitchFamily="34" charset="0"/>
              <a:cs typeface="Aldhabi" panose="01000000000000000000" pitchFamily="2" charset="-78"/>
            </a:endParaRPr>
          </a:p>
        </p:txBody>
      </p:sp>
      <p:pic>
        <p:nvPicPr>
          <p:cNvPr id="9" name="Picture 8"/>
          <p:cNvPicPr>
            <a:picLocks noChangeAspect="1"/>
          </p:cNvPicPr>
          <p:nvPr/>
        </p:nvPicPr>
        <p:blipFill>
          <a:blip r:embed="rId2"/>
          <a:stretch>
            <a:fillRect/>
          </a:stretch>
        </p:blipFill>
        <p:spPr>
          <a:xfrm>
            <a:off x="228600" y="1981200"/>
            <a:ext cx="4724400" cy="3161913"/>
          </a:xfrm>
          <a:prstGeom prst="rect">
            <a:avLst/>
          </a:prstGeom>
          <a:ln>
            <a:noFill/>
          </a:ln>
          <a:effectLst>
            <a:softEdge rad="112500"/>
          </a:effectLst>
        </p:spPr>
      </p:pic>
      <p:sp>
        <p:nvSpPr>
          <p:cNvPr id="10" name="TextBox 9"/>
          <p:cNvSpPr txBox="1"/>
          <p:nvPr/>
        </p:nvSpPr>
        <p:spPr>
          <a:xfrm>
            <a:off x="1600200" y="5236885"/>
            <a:ext cx="7815943" cy="707886"/>
          </a:xfrm>
          <a:prstGeom prst="rect">
            <a:avLst/>
          </a:prstGeom>
          <a:noFill/>
        </p:spPr>
        <p:txBody>
          <a:bodyPr wrap="square" rtlCol="1">
            <a:spAutoFit/>
          </a:bodyPr>
          <a:lstStyle/>
          <a:p>
            <a:pPr algn="ctr"/>
            <a:r>
              <a:rPr lang="ar-EG" sz="4000" b="1" dirty="0" smtClean="0">
                <a:latin typeface="Times New Roman" pitchFamily="18" charset="0"/>
                <a:cs typeface="Times New Roman" pitchFamily="18" charset="0"/>
              </a:rPr>
              <a:t>بقيادة المدرب:</a:t>
            </a:r>
            <a:endParaRPr lang="ar-EG" sz="36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4118900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nip Same Side Corner Rectangle 1"/>
          <p:cNvSpPr/>
          <p:nvPr/>
        </p:nvSpPr>
        <p:spPr>
          <a:xfrm>
            <a:off x="591457" y="381000"/>
            <a:ext cx="8001000" cy="3392716"/>
          </a:xfrm>
          <a:prstGeom prst="snip2SameRect">
            <a:avLst/>
          </a:prstGeom>
          <a:solidFill>
            <a:schemeClr val="accent3">
              <a:lumMod val="20000"/>
              <a:lumOff val="80000"/>
            </a:schemeClr>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algn="ctr" rtl="1">
              <a:lnSpc>
                <a:spcPct val="107000"/>
              </a:lnSpc>
              <a:spcAft>
                <a:spcPts val="800"/>
              </a:spcAft>
              <a:tabLst>
                <a:tab pos="2174240" algn="l"/>
                <a:tab pos="3236595" algn="ctr"/>
              </a:tabLst>
            </a:pPr>
            <a:r>
              <a:rPr lang="ar-EG" sz="2400" b="1" dirty="0">
                <a:solidFill>
                  <a:srgbClr val="C00000"/>
                </a:solidFill>
                <a:latin typeface="Calibri"/>
                <a:ea typeface="Times New Roman"/>
                <a:cs typeface="Times New Roman"/>
              </a:rPr>
              <a:t>نشاط -1-</a:t>
            </a:r>
            <a:endParaRPr lang="en-US" sz="2400" dirty="0">
              <a:latin typeface="Calibri"/>
              <a:ea typeface="Calibri"/>
              <a:cs typeface="Arial"/>
            </a:endParaRPr>
          </a:p>
          <a:p>
            <a:pPr algn="ctr" rtl="1">
              <a:lnSpc>
                <a:spcPct val="107000"/>
              </a:lnSpc>
              <a:spcAft>
                <a:spcPts val="800"/>
              </a:spcAft>
            </a:pPr>
            <a:r>
              <a:rPr lang="ar-EG" sz="2400" b="1" dirty="0">
                <a:solidFill>
                  <a:srgbClr val="C00000"/>
                </a:solidFill>
                <a:latin typeface="Calibri"/>
                <a:ea typeface="Times New Roman"/>
                <a:cs typeface="Times New Roman"/>
              </a:rPr>
              <a:t>عصف ذهني-جماعي</a:t>
            </a:r>
            <a:endParaRPr lang="en-US" sz="2400" dirty="0">
              <a:latin typeface="Calibri"/>
              <a:ea typeface="Calibri"/>
              <a:cs typeface="Arial"/>
            </a:endParaRPr>
          </a:p>
          <a:p>
            <a:pPr algn="ctr" rtl="1">
              <a:lnSpc>
                <a:spcPct val="107000"/>
              </a:lnSpc>
              <a:spcAft>
                <a:spcPts val="800"/>
              </a:spcAft>
            </a:pPr>
            <a:r>
              <a:rPr lang="ar-EG" sz="2400" b="1" dirty="0">
                <a:solidFill>
                  <a:srgbClr val="C00000"/>
                </a:solidFill>
                <a:latin typeface="Calibri"/>
                <a:ea typeface="Times New Roman"/>
                <a:cs typeface="Times New Roman"/>
              </a:rPr>
              <a:t>عزيزي المتدرب:</a:t>
            </a:r>
            <a:r>
              <a:rPr lang="ar-EG" sz="2400" dirty="0">
                <a:latin typeface="Calibri"/>
                <a:ea typeface="Calibri"/>
              </a:rPr>
              <a:t> </a:t>
            </a:r>
            <a:r>
              <a:rPr lang="ar-EG" sz="2400" b="1" dirty="0">
                <a:solidFill>
                  <a:srgbClr val="000000"/>
                </a:solidFill>
                <a:latin typeface="Calibri"/>
                <a:ea typeface="Times New Roman"/>
                <a:cs typeface="Times New Roman"/>
              </a:rPr>
              <a:t>اذكر ماتعرفه عن ادارة الوقت؟</a:t>
            </a:r>
            <a:endParaRPr lang="en-US" sz="2400" dirty="0">
              <a:latin typeface="Calibri"/>
              <a:ea typeface="Calibri"/>
              <a:cs typeface="Arial"/>
            </a:endParaRPr>
          </a:p>
          <a:p>
            <a:pPr algn="ctr" rtl="1">
              <a:lnSpc>
                <a:spcPct val="107000"/>
              </a:lnSpc>
              <a:spcAft>
                <a:spcPts val="800"/>
              </a:spcAft>
            </a:pPr>
            <a:r>
              <a:rPr lang="ar-EG" sz="2400" b="1" dirty="0" smtClean="0">
                <a:solidFill>
                  <a:srgbClr val="0D0D0D"/>
                </a:solidFill>
                <a:latin typeface="Calibri"/>
                <a:ea typeface="Times New Roman"/>
                <a:cs typeface="Times New Roman"/>
              </a:rPr>
              <a:t>............................................................................................................................................................................................................................................................................................................................................................................................</a:t>
            </a:r>
            <a:endParaRPr lang="en-US" sz="2400" dirty="0">
              <a:effectLst/>
              <a:latin typeface="Calibri"/>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4114800"/>
            <a:ext cx="3962399" cy="2286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a:xfrm>
            <a:off x="2895600" y="304800"/>
            <a:ext cx="3352800" cy="1371600"/>
          </a:xfrm>
          <a:prstGeom prst="round2DiagRect">
            <a:avLst/>
          </a:prstGeom>
          <a:ln/>
        </p:spPr>
        <p:style>
          <a:lnRef idx="1">
            <a:schemeClr val="accent6"/>
          </a:lnRef>
          <a:fillRef idx="2">
            <a:schemeClr val="accent6"/>
          </a:fillRef>
          <a:effectRef idx="1">
            <a:schemeClr val="accent6"/>
          </a:effectRef>
          <a:fontRef idx="minor">
            <a:schemeClr val="dk1"/>
          </a:fontRef>
        </p:style>
        <p:txBody>
          <a:bodyPr rtlCol="1" anchor="ctr">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2800" b="1" i="0" u="none" strike="noStrike" kern="0" cap="none" spc="0" normalizeH="0" baseline="0" noProof="0" dirty="0" smtClean="0">
                <a:ln w="50800"/>
                <a:solidFill>
                  <a:srgbClr val="7030A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فيديو تدريبيي</a:t>
            </a:r>
            <a:endParaRPr kumimoji="0" lang="ar-EG" sz="2800" b="1" i="0" u="none" strike="noStrike" kern="0" cap="none" spc="0" normalizeH="0" baseline="0" noProof="0" dirty="0">
              <a:ln w="50800"/>
              <a:solidFill>
                <a:srgbClr val="7030A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2418" y="2362200"/>
            <a:ext cx="5999163" cy="28590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653244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248229"/>
            <a:ext cx="8077200" cy="4073936"/>
          </a:xfrm>
          <a:prstGeom prst="rect">
            <a:avLst/>
          </a:prstGeom>
        </p:spPr>
        <p:txBody>
          <a:bodyPr wrap="square">
            <a:spAutoFit/>
          </a:bodyPr>
          <a:lstStyle/>
          <a:p>
            <a:pPr lvl="0" algn="ctr" rtl="1" fontAlgn="base">
              <a:lnSpc>
                <a:spcPct val="115000"/>
              </a:lnSpc>
              <a:spcAft>
                <a:spcPts val="1000"/>
              </a:spcAft>
              <a:defRPr/>
            </a:pPr>
            <a:r>
              <a:rPr lang="ar-SA" sz="2800" b="1" u="sng" kern="0" dirty="0">
                <a:solidFill>
                  <a:srgbClr val="FF0000"/>
                </a:solidFill>
                <a:latin typeface="Andalus" pitchFamily="18" charset="-78"/>
                <a:ea typeface="Times New Roman"/>
                <a:cs typeface="Andalus" pitchFamily="18" charset="-78"/>
              </a:rPr>
              <a:t>كلمة ختام</a:t>
            </a:r>
            <a:endParaRPr lang="en-US" sz="2800" kern="0" dirty="0">
              <a:solidFill>
                <a:prstClr val="black"/>
              </a:solidFill>
              <a:latin typeface="Andalus" pitchFamily="18" charset="-78"/>
              <a:ea typeface="Calibri"/>
              <a:cs typeface="Andalus" pitchFamily="18" charset="-78"/>
            </a:endParaRPr>
          </a:p>
          <a:p>
            <a:pPr lvl="0" algn="ctr" rtl="1" fontAlgn="base">
              <a:lnSpc>
                <a:spcPct val="115000"/>
              </a:lnSpc>
              <a:spcAft>
                <a:spcPts val="1000"/>
              </a:spcAft>
              <a:defRPr/>
            </a:pPr>
            <a:r>
              <a:rPr lang="ar-EG" sz="2800" b="1" kern="0" dirty="0">
                <a:solidFill>
                  <a:srgbClr val="181D0F"/>
                </a:solidFill>
                <a:latin typeface="Andalus" pitchFamily="18" charset="-78"/>
                <a:cs typeface="Andalus" pitchFamily="18" charset="-78"/>
              </a:rPr>
              <a:t>لكل بدايه نهايه مهما طـالت ، وها نحن قد نخط حروف نهايتنا على أرصفة هذا المحور المبارك ، الذي سعينا فيه لاستغلال وقتنا بأمور</a:t>
            </a:r>
            <a:endParaRPr lang="en-US" sz="2800" kern="0" dirty="0">
              <a:solidFill>
                <a:prstClr val="black"/>
              </a:solidFill>
              <a:latin typeface="Andalus" pitchFamily="18" charset="-78"/>
              <a:ea typeface="Calibri"/>
              <a:cs typeface="Andalus" pitchFamily="18" charset="-78"/>
            </a:endParaRPr>
          </a:p>
          <a:p>
            <a:pPr lvl="0" algn="ctr" rtl="1" fontAlgn="base">
              <a:lnSpc>
                <a:spcPct val="115000"/>
              </a:lnSpc>
              <a:spcAft>
                <a:spcPts val="1000"/>
              </a:spcAft>
              <a:defRPr/>
            </a:pPr>
            <a:r>
              <a:rPr lang="ar-EG" sz="2800" b="1" kern="0" dirty="0">
                <a:solidFill>
                  <a:srgbClr val="181D0F"/>
                </a:solidFill>
                <a:latin typeface="Andalus" pitchFamily="18" charset="-78"/>
                <a:cs typeface="Andalus" pitchFamily="18" charset="-78"/>
              </a:rPr>
              <a:t> تفيدننا في ديننا ودنيانا ،آملين من الله أم يكون حقق أهدافه وغاياته التي سطرت له ،</a:t>
            </a:r>
            <a:endParaRPr lang="en-US" sz="2800" kern="0" dirty="0">
              <a:solidFill>
                <a:prstClr val="black"/>
              </a:solidFill>
              <a:latin typeface="Andalus" pitchFamily="18" charset="-78"/>
              <a:ea typeface="Calibri"/>
              <a:cs typeface="Andalus" pitchFamily="18" charset="-78"/>
            </a:endParaRPr>
          </a:p>
          <a:p>
            <a:pPr lvl="0" algn="ctr" rtl="1" fontAlgn="base">
              <a:lnSpc>
                <a:spcPct val="115000"/>
              </a:lnSpc>
              <a:spcAft>
                <a:spcPts val="1000"/>
              </a:spcAft>
              <a:defRPr/>
            </a:pPr>
            <a:r>
              <a:rPr lang="ar-EG" sz="2800" b="1" kern="0" dirty="0">
                <a:solidFill>
                  <a:srgbClr val="181D0F"/>
                </a:solidFill>
                <a:latin typeface="Andalus" pitchFamily="18" charset="-78"/>
                <a:cs typeface="Andalus" pitchFamily="18" charset="-78"/>
              </a:rPr>
              <a:t>مع خالص تحياتي وشكري للجميع والى اللقاء في دورات تدريبية قادمة</a:t>
            </a:r>
            <a:endParaRPr lang="en-US" sz="2800" kern="0" dirty="0">
              <a:solidFill>
                <a:prstClr val="black"/>
              </a:solidFill>
              <a:latin typeface="Andalus" pitchFamily="18" charset="-78"/>
              <a:ea typeface="Calibri"/>
              <a:cs typeface="Andalus" pitchFamily="18" charset="-78"/>
            </a:endParaRPr>
          </a:p>
          <a:p>
            <a:pPr lvl="0" algn="ctr" rtl="1" fontAlgn="base">
              <a:lnSpc>
                <a:spcPct val="115000"/>
              </a:lnSpc>
              <a:spcAft>
                <a:spcPts val="1000"/>
              </a:spcAft>
              <a:defRPr/>
            </a:pPr>
            <a:r>
              <a:rPr lang="ar-EG" sz="2800" b="1" kern="0" dirty="0">
                <a:solidFill>
                  <a:srgbClr val="C00000"/>
                </a:solidFill>
                <a:latin typeface="Andalus" pitchFamily="18" charset="-78"/>
                <a:cs typeface="Andalus" pitchFamily="18" charset="-78"/>
              </a:rPr>
              <a:t>.......</a:t>
            </a:r>
            <a:r>
              <a:rPr lang="ar-EG" sz="2800" b="1" kern="0" dirty="0">
                <a:solidFill>
                  <a:srgbClr val="FF0000"/>
                </a:solidFill>
                <a:latin typeface="Calibri"/>
                <a:cs typeface="Times New Roman"/>
              </a:rPr>
              <a:t> </a:t>
            </a:r>
            <a:endParaRPr lang="ar-EG" kern="0" dirty="0">
              <a:solidFill>
                <a:sysClr val="windowText" lastClr="000000"/>
              </a:solidFill>
              <a:latin typeface="Gill Sans MT"/>
            </a:endParaRPr>
          </a:p>
        </p:txBody>
      </p:sp>
    </p:spTree>
    <p:extLst>
      <p:ext uri="{BB962C8B-B14F-4D97-AF65-F5344CB8AC3E}">
        <p14:creationId xmlns:p14="http://schemas.microsoft.com/office/powerpoint/2010/main" val="10392056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28171" y="1418616"/>
            <a:ext cx="8458200" cy="5493812"/>
          </a:xfrm>
          <a:prstGeom prst="rect">
            <a:avLst/>
          </a:prstGeom>
        </p:spPr>
        <p:txBody>
          <a:bodyPr wrap="square">
            <a:spAutoFit/>
          </a:bodyPr>
          <a:lstStyle/>
          <a:p>
            <a:pPr algn="r" rtl="1">
              <a:lnSpc>
                <a:spcPct val="115000"/>
              </a:lnSpc>
              <a:spcAft>
                <a:spcPts val="1000"/>
              </a:spcAft>
            </a:pPr>
            <a:r>
              <a:rPr lang="ar-EG" sz="2400" b="1" dirty="0" smtClean="0">
                <a:latin typeface="Calibri"/>
                <a:ea typeface="Calibri"/>
                <a:cs typeface="Times New Roman"/>
              </a:rPr>
              <a:t>1-الوقت </a:t>
            </a:r>
            <a:r>
              <a:rPr lang="ar-EG" sz="2400" b="1" dirty="0">
                <a:latin typeface="Calibri"/>
                <a:ea typeface="Calibri"/>
                <a:cs typeface="Times New Roman"/>
              </a:rPr>
              <a:t>في تقديرك</a:t>
            </a:r>
            <a:endParaRPr lang="en-US" sz="2400" dirty="0">
              <a:latin typeface="Calibri"/>
              <a:ea typeface="Calibri"/>
              <a:cs typeface="Times New Roman"/>
            </a:endParaRPr>
          </a:p>
          <a:p>
            <a:pPr algn="r" rtl="1">
              <a:lnSpc>
                <a:spcPct val="115000"/>
              </a:lnSpc>
              <a:spcAft>
                <a:spcPts val="1000"/>
              </a:spcAft>
            </a:pPr>
            <a:r>
              <a:rPr lang="ar-EG" sz="2400" b="1" dirty="0">
                <a:solidFill>
                  <a:srgbClr val="C00000"/>
                </a:solidFill>
                <a:latin typeface="Calibri"/>
                <a:ea typeface="Calibri"/>
                <a:cs typeface="Times New Roman"/>
              </a:rPr>
              <a:t>-من ذهب             -هو الحياة                -</a:t>
            </a:r>
            <a:r>
              <a:rPr lang="ar-EG" sz="2400" b="1" dirty="0" smtClean="0">
                <a:solidFill>
                  <a:srgbClr val="C00000"/>
                </a:solidFill>
                <a:latin typeface="Calibri"/>
                <a:ea typeface="Calibri"/>
                <a:cs typeface="Times New Roman"/>
              </a:rPr>
              <a:t>كالسيف</a:t>
            </a:r>
            <a:endParaRPr lang="en-US" sz="2400" dirty="0">
              <a:latin typeface="Calibri"/>
              <a:ea typeface="Calibri"/>
              <a:cs typeface="Times New Roman"/>
            </a:endParaRPr>
          </a:p>
          <a:p>
            <a:pPr algn="r" rtl="1">
              <a:lnSpc>
                <a:spcPct val="115000"/>
              </a:lnSpc>
              <a:spcAft>
                <a:spcPts val="1000"/>
              </a:spcAft>
            </a:pPr>
            <a:r>
              <a:rPr lang="ar-EG" sz="2400" b="1" dirty="0">
                <a:solidFill>
                  <a:srgbClr val="C00000"/>
                </a:solidFill>
                <a:latin typeface="Calibri"/>
                <a:ea typeface="Calibri"/>
                <a:cs typeface="Times New Roman"/>
              </a:rPr>
              <a:t> </a:t>
            </a:r>
            <a:endParaRPr lang="en-US" sz="2400" dirty="0">
              <a:latin typeface="Calibri"/>
              <a:ea typeface="Calibri"/>
              <a:cs typeface="Times New Roman"/>
            </a:endParaRPr>
          </a:p>
          <a:p>
            <a:pPr algn="r" rtl="1">
              <a:lnSpc>
                <a:spcPct val="115000"/>
              </a:lnSpc>
              <a:spcAft>
                <a:spcPts val="1000"/>
              </a:spcAft>
            </a:pPr>
            <a:r>
              <a:rPr lang="ar-EG" sz="2400" b="1" dirty="0">
                <a:latin typeface="Calibri"/>
                <a:ea typeface="Calibri"/>
                <a:cs typeface="Times New Roman"/>
              </a:rPr>
              <a:t>2-هل تزعجك مشكلة الوقت المفقود إن وجدت؟</a:t>
            </a:r>
            <a:endParaRPr lang="en-US" sz="2400" dirty="0">
              <a:latin typeface="Calibri"/>
              <a:ea typeface="Calibri"/>
              <a:cs typeface="Times New Roman"/>
            </a:endParaRPr>
          </a:p>
          <a:p>
            <a:pPr algn="r" rtl="1">
              <a:lnSpc>
                <a:spcPct val="115000"/>
              </a:lnSpc>
              <a:spcAft>
                <a:spcPts val="1000"/>
              </a:spcAft>
            </a:pPr>
            <a:r>
              <a:rPr lang="ar-EG" sz="2400" b="1" dirty="0">
                <a:solidFill>
                  <a:srgbClr val="C00000"/>
                </a:solidFill>
                <a:latin typeface="Calibri"/>
                <a:ea typeface="Calibri"/>
                <a:cs typeface="Times New Roman"/>
              </a:rPr>
              <a:t>-ليست موجودة        -قليلا      -لا           -تماماً</a:t>
            </a:r>
            <a:endParaRPr lang="en-US" sz="2400" dirty="0">
              <a:latin typeface="Calibri"/>
              <a:ea typeface="Calibri"/>
              <a:cs typeface="Times New Roman"/>
            </a:endParaRPr>
          </a:p>
          <a:p>
            <a:pPr algn="r" rtl="1">
              <a:lnSpc>
                <a:spcPct val="115000"/>
              </a:lnSpc>
              <a:spcAft>
                <a:spcPts val="1000"/>
              </a:spcAft>
            </a:pPr>
            <a:r>
              <a:rPr lang="ar-EG" sz="2400" b="1" dirty="0">
                <a:solidFill>
                  <a:srgbClr val="C00000"/>
                </a:solidFill>
                <a:latin typeface="Calibri"/>
                <a:ea typeface="Calibri"/>
                <a:cs typeface="Times New Roman"/>
              </a:rPr>
              <a:t> </a:t>
            </a:r>
            <a:endParaRPr lang="en-US" sz="2400" dirty="0">
              <a:latin typeface="Calibri"/>
              <a:ea typeface="Calibri"/>
              <a:cs typeface="Times New Roman"/>
            </a:endParaRPr>
          </a:p>
          <a:p>
            <a:pPr algn="r" rtl="1">
              <a:lnSpc>
                <a:spcPct val="115000"/>
              </a:lnSpc>
              <a:spcAft>
                <a:spcPts val="1000"/>
              </a:spcAft>
            </a:pPr>
            <a:r>
              <a:rPr lang="ar-EG" sz="2400" b="1" dirty="0">
                <a:solidFill>
                  <a:srgbClr val="000000"/>
                </a:solidFill>
                <a:latin typeface="Calibri"/>
                <a:ea typeface="Calibri"/>
                <a:cs typeface="Times New Roman"/>
              </a:rPr>
              <a:t>3-هل تحاسب نفسك دائما علي الوقت؟</a:t>
            </a:r>
            <a:endParaRPr lang="en-US" sz="2400" dirty="0">
              <a:latin typeface="Calibri"/>
              <a:ea typeface="Calibri"/>
              <a:cs typeface="Times New Roman"/>
            </a:endParaRPr>
          </a:p>
          <a:p>
            <a:pPr algn="r" rtl="1">
              <a:lnSpc>
                <a:spcPct val="115000"/>
              </a:lnSpc>
              <a:spcAft>
                <a:spcPts val="1000"/>
              </a:spcAft>
            </a:pPr>
            <a:r>
              <a:rPr lang="ar-EG" sz="2400" b="1" dirty="0">
                <a:solidFill>
                  <a:srgbClr val="C00000"/>
                </a:solidFill>
                <a:latin typeface="Calibri"/>
                <a:ea typeface="Calibri"/>
                <a:cs typeface="Times New Roman"/>
              </a:rPr>
              <a:t>-لا                       -نعم                     -احياناً</a:t>
            </a:r>
            <a:endParaRPr lang="en-US" sz="2400" dirty="0">
              <a:latin typeface="Calibri"/>
              <a:ea typeface="Calibri"/>
              <a:cs typeface="Times New Roman"/>
            </a:endParaRPr>
          </a:p>
          <a:p>
            <a:pPr algn="r" rtl="1">
              <a:lnSpc>
                <a:spcPct val="115000"/>
              </a:lnSpc>
              <a:spcAft>
                <a:spcPts val="1000"/>
              </a:spcAft>
            </a:pPr>
            <a:r>
              <a:rPr lang="ar-EG" sz="2400" b="1" dirty="0">
                <a:solidFill>
                  <a:srgbClr val="C00000"/>
                </a:solidFill>
                <a:latin typeface="Calibri"/>
                <a:ea typeface="Calibri"/>
                <a:cs typeface="Times New Roman"/>
              </a:rPr>
              <a:t> </a:t>
            </a:r>
            <a:endParaRPr lang="en-US" sz="2400" dirty="0">
              <a:latin typeface="Calibri"/>
              <a:ea typeface="Calibri"/>
              <a:cs typeface="Times New Roman"/>
            </a:endParaRPr>
          </a:p>
          <a:p>
            <a:pPr algn="r" rtl="1">
              <a:lnSpc>
                <a:spcPct val="115000"/>
              </a:lnSpc>
              <a:spcAft>
                <a:spcPts val="1000"/>
              </a:spcAft>
            </a:pPr>
            <a:endParaRPr lang="en-US" sz="2400" dirty="0">
              <a:effectLst/>
              <a:latin typeface="Calibri"/>
              <a:ea typeface="Calibri"/>
              <a:cs typeface="Times New Roman"/>
            </a:endParaRPr>
          </a:p>
        </p:txBody>
      </p:sp>
      <p:sp>
        <p:nvSpPr>
          <p:cNvPr id="3" name="Rounded Rectangle 2"/>
          <p:cNvSpPr/>
          <p:nvPr/>
        </p:nvSpPr>
        <p:spPr>
          <a:xfrm>
            <a:off x="2819400" y="377370"/>
            <a:ext cx="2895600" cy="765629"/>
          </a:xfrm>
          <a:prstGeom prst="roundRect">
            <a:avLst/>
          </a:prstGeom>
          <a:solidFill>
            <a:srgbClr val="F9ADB8"/>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lnSpc>
                <a:spcPct val="115000"/>
              </a:lnSpc>
              <a:spcAft>
                <a:spcPts val="1000"/>
              </a:spcAft>
            </a:pPr>
            <a:r>
              <a:rPr lang="ar-EG"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a:ea typeface="Calibri"/>
                <a:cs typeface="Times New Roman"/>
              </a:rPr>
              <a:t>استبيان:</a:t>
            </a:r>
            <a:endParaRPr lang="en-US"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a:ea typeface="Calibri"/>
              <a:cs typeface="Times New Roman"/>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1000" y="258245"/>
            <a:ext cx="9296400" cy="7152727"/>
          </a:xfrm>
          <a:prstGeom prst="rect">
            <a:avLst/>
          </a:prstGeom>
        </p:spPr>
        <p:txBody>
          <a:bodyPr wrap="square">
            <a:spAutoFit/>
          </a:bodyPr>
          <a:lstStyle/>
          <a:p>
            <a:pPr algn="r" rtl="1">
              <a:lnSpc>
                <a:spcPct val="115000"/>
              </a:lnSpc>
              <a:spcAft>
                <a:spcPts val="1000"/>
              </a:spcAft>
            </a:pPr>
            <a:r>
              <a:rPr lang="ar-EG" sz="2400" b="1" dirty="0" smtClean="0">
                <a:solidFill>
                  <a:srgbClr val="000000"/>
                </a:solidFill>
                <a:latin typeface="Times New Roman" pitchFamily="18" charset="0"/>
                <a:ea typeface="Calibri"/>
                <a:cs typeface="Times New Roman" pitchFamily="18" charset="0"/>
              </a:rPr>
              <a:t>4-ذهبت </a:t>
            </a:r>
            <a:r>
              <a:rPr lang="ar-EG" sz="2400" b="1" dirty="0">
                <a:solidFill>
                  <a:srgbClr val="000000"/>
                </a:solidFill>
                <a:latin typeface="Times New Roman" pitchFamily="18" charset="0"/>
                <a:ea typeface="Calibri"/>
                <a:cs typeface="Times New Roman" pitchFamily="18" charset="0"/>
              </a:rPr>
              <a:t>لتشتري أشياء محددة فوجدتهم يعرضون سلعة ما؟</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-تنتهي من شراء أحتياجاتك أولا ثم تذهب  اذا تبقي وقت لمشاهدتها.</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-لا تلتفت </a:t>
            </a:r>
            <a:r>
              <a:rPr lang="ar-EG" sz="2400" b="1" dirty="0" smtClean="0">
                <a:solidFill>
                  <a:srgbClr val="C00000"/>
                </a:solidFill>
                <a:latin typeface="Times New Roman" pitchFamily="18" charset="0"/>
                <a:ea typeface="Calibri"/>
                <a:cs typeface="Times New Roman" pitchFamily="18" charset="0"/>
              </a:rPr>
              <a:t>اليها وتستمر </a:t>
            </a:r>
            <a:r>
              <a:rPr lang="ar-EG" sz="2400" b="1" dirty="0">
                <a:solidFill>
                  <a:srgbClr val="C00000"/>
                </a:solidFill>
                <a:latin typeface="Times New Roman" pitchFamily="18" charset="0"/>
                <a:ea typeface="Calibri"/>
                <a:cs typeface="Times New Roman" pitchFamily="18" charset="0"/>
              </a:rPr>
              <a:t>في شراء احتياجاتك.</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-تتوقف فورا وتبقي حوالي ربع ساعة عندها</a:t>
            </a:r>
            <a:r>
              <a:rPr lang="ar-EG" sz="2400" b="1" dirty="0" smtClean="0">
                <a:solidFill>
                  <a:srgbClr val="C00000"/>
                </a:solidFill>
                <a:latin typeface="Times New Roman" pitchFamily="18" charset="0"/>
                <a:ea typeface="Calibri"/>
                <a:cs typeface="Times New Roman" pitchFamily="18" charset="0"/>
              </a:rPr>
              <a:t>.</a:t>
            </a:r>
          </a:p>
          <a:p>
            <a:pPr algn="r" rtl="1">
              <a:lnSpc>
                <a:spcPct val="115000"/>
              </a:lnSpc>
              <a:spcAft>
                <a:spcPts val="1000"/>
              </a:spcAft>
            </a:pP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000000"/>
                </a:solidFill>
                <a:latin typeface="Times New Roman" pitchFamily="18" charset="0"/>
                <a:ea typeface="Calibri"/>
                <a:cs typeface="Times New Roman" pitchFamily="18" charset="0"/>
              </a:rPr>
              <a:t>5-اذا اردت ان تقوم بعمل ما؟</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-تقوم بتنفيذه مباشرا اختصارا للوقت.</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-تستغرق وقتاً في تنظيمه قبل القيام به</a:t>
            </a:r>
            <a:r>
              <a:rPr lang="ar-EG" sz="2400" b="1" dirty="0" smtClean="0">
                <a:solidFill>
                  <a:srgbClr val="C00000"/>
                </a:solidFill>
                <a:latin typeface="Times New Roman" pitchFamily="18" charset="0"/>
                <a:ea typeface="Calibri"/>
                <a:cs typeface="Times New Roman" pitchFamily="18" charset="0"/>
              </a:rPr>
              <a:t>.</a:t>
            </a:r>
          </a:p>
          <a:p>
            <a:pPr algn="r" rtl="1">
              <a:lnSpc>
                <a:spcPct val="115000"/>
              </a:lnSpc>
              <a:spcAft>
                <a:spcPts val="1000"/>
              </a:spcAft>
            </a:pP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000000"/>
                </a:solidFill>
                <a:latin typeface="Times New Roman" pitchFamily="18" charset="0"/>
                <a:ea typeface="Calibri"/>
                <a:cs typeface="Times New Roman" pitchFamily="18" charset="0"/>
              </a:rPr>
              <a:t>6-هل تعد برنامج يومك مسبقاً؟</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-عندما يكون مزدحما       -دائما            -لا</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 </a:t>
            </a:r>
            <a:endParaRPr lang="en-US" sz="2400" dirty="0">
              <a:latin typeface="Times New Roman" pitchFamily="18" charset="0"/>
              <a:ea typeface="Calibri"/>
              <a:cs typeface="Times New Roman" pitchFamily="18" charset="0"/>
            </a:endParaRPr>
          </a:p>
          <a:p>
            <a:pPr algn="r" rtl="1">
              <a:lnSpc>
                <a:spcPct val="115000"/>
              </a:lnSpc>
              <a:spcAft>
                <a:spcPts val="1000"/>
              </a:spcAft>
            </a:pPr>
            <a:endParaRPr lang="en-US" sz="2400" dirty="0">
              <a:effectLst/>
              <a:latin typeface="Times New Roman" pitchFamily="18" charset="0"/>
              <a:ea typeface="Calibri"/>
              <a:cs typeface="Times New Roman" pitchFamily="18" charset="0"/>
            </a:endParaRPr>
          </a:p>
        </p:txBody>
      </p:sp>
      <p:pic>
        <p:nvPicPr>
          <p:cNvPr id="2050" name="Picture 2" descr="C:\Users\ooo\Desktop\خطط لحياتك\الصور\الصور\download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2" y="2667000"/>
            <a:ext cx="4351311"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381000"/>
            <a:ext cx="8991600" cy="6046784"/>
          </a:xfrm>
          <a:prstGeom prst="rect">
            <a:avLst/>
          </a:prstGeom>
        </p:spPr>
        <p:txBody>
          <a:bodyPr wrap="square">
            <a:spAutoFit/>
          </a:bodyPr>
          <a:lstStyle/>
          <a:p>
            <a:pPr algn="r" rtl="1">
              <a:lnSpc>
                <a:spcPct val="115000"/>
              </a:lnSpc>
              <a:spcAft>
                <a:spcPts val="1000"/>
              </a:spcAft>
            </a:pPr>
            <a:r>
              <a:rPr lang="ar-EG" sz="2400" b="1" dirty="0">
                <a:latin typeface="Times New Roman" pitchFamily="18" charset="0"/>
                <a:ea typeface="Calibri"/>
                <a:cs typeface="Times New Roman" pitchFamily="18" charset="0"/>
              </a:rPr>
              <a:t>7-الاسلوب الامثل من وجهة نظرك لاستثمار الوقت ؟</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-ألا تُعد برنامجاً وتحاول الا يكون هناك وقت مفقود.</a:t>
            </a:r>
            <a:endParaRPr lang="en-US" sz="2400" dirty="0">
              <a:latin typeface="Times New Roman" pitchFamily="18" charset="0"/>
              <a:ea typeface="Calibri"/>
              <a:cs typeface="Times New Roman" pitchFamily="18" charset="0"/>
            </a:endParaRPr>
          </a:p>
          <a:p>
            <a:pPr algn="r" rtl="1">
              <a:lnSpc>
                <a:spcPct val="115000"/>
              </a:lnSpc>
              <a:spcAft>
                <a:spcPts val="1000"/>
              </a:spcAft>
              <a:tabLst>
                <a:tab pos="3870960" algn="l"/>
              </a:tabLst>
            </a:pPr>
            <a:r>
              <a:rPr lang="ar-EG" sz="2400" b="1" dirty="0">
                <a:solidFill>
                  <a:srgbClr val="C00000"/>
                </a:solidFill>
                <a:latin typeface="Times New Roman" pitchFamily="18" charset="0"/>
                <a:ea typeface="Calibri"/>
                <a:cs typeface="Times New Roman" pitchFamily="18" charset="0"/>
              </a:rPr>
              <a:t>-أن </a:t>
            </a:r>
            <a:r>
              <a:rPr lang="ar-EG" sz="2400" b="1" dirty="0" smtClean="0">
                <a:solidFill>
                  <a:srgbClr val="C00000"/>
                </a:solidFill>
                <a:latin typeface="Times New Roman" pitchFamily="18" charset="0"/>
                <a:ea typeface="Calibri"/>
                <a:cs typeface="Times New Roman" pitchFamily="18" charset="0"/>
              </a:rPr>
              <a:t>ثعد </a:t>
            </a:r>
            <a:r>
              <a:rPr lang="ar-EG" sz="2400" b="1" dirty="0">
                <a:solidFill>
                  <a:srgbClr val="C00000"/>
                </a:solidFill>
                <a:latin typeface="Times New Roman" pitchFamily="18" charset="0"/>
                <a:ea typeface="Calibri"/>
                <a:cs typeface="Times New Roman" pitchFamily="18" charset="0"/>
              </a:rPr>
              <a:t>برنامجاً لحياتك.	</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 </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latin typeface="Times New Roman" pitchFamily="18" charset="0"/>
                <a:ea typeface="Calibri"/>
                <a:cs typeface="Times New Roman" pitchFamily="18" charset="0"/>
              </a:rPr>
              <a:t>8-نسبة الوقت المستغل عندك تماماً؟</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-أقل من 30%       -أقل من 60%     -أقل من 80%           </a:t>
            </a:r>
            <a:r>
              <a:rPr lang="ar-EG" sz="2400" b="1" dirty="0" smtClean="0">
                <a:solidFill>
                  <a:srgbClr val="C00000"/>
                </a:solidFill>
                <a:latin typeface="Times New Roman" pitchFamily="18" charset="0"/>
                <a:ea typeface="Calibri"/>
                <a:cs typeface="Times New Roman" pitchFamily="18" charset="0"/>
              </a:rPr>
              <a:t> -</a:t>
            </a:r>
            <a:r>
              <a:rPr lang="ar-EG" sz="2400" b="1" dirty="0">
                <a:solidFill>
                  <a:srgbClr val="C00000"/>
                </a:solidFill>
                <a:latin typeface="Times New Roman" pitchFamily="18" charset="0"/>
                <a:ea typeface="Calibri"/>
                <a:cs typeface="Times New Roman" pitchFamily="18" charset="0"/>
              </a:rPr>
              <a:t>أقل من 100%</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 </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latin typeface="Times New Roman" pitchFamily="18" charset="0"/>
                <a:ea typeface="Calibri"/>
                <a:cs typeface="Times New Roman" pitchFamily="18" charset="0"/>
              </a:rPr>
              <a:t>9-هل تعتقد انه في الواقع الذي نعيشه بالامكان تحقيق الاستفادة من الوقت؟</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-نسبياً                      -أعتقد ذلك                    -لا</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solidFill>
                  <a:srgbClr val="C00000"/>
                </a:solidFill>
                <a:latin typeface="Times New Roman" pitchFamily="18" charset="0"/>
                <a:ea typeface="Calibri"/>
                <a:cs typeface="Times New Roman" pitchFamily="18" charset="0"/>
              </a:rPr>
              <a:t> </a:t>
            </a:r>
            <a:endParaRPr lang="en-US" sz="2400" dirty="0">
              <a:latin typeface="Times New Roman" pitchFamily="18" charset="0"/>
              <a:ea typeface="Calibri"/>
              <a:cs typeface="Times New Roman" pitchFamily="18" charset="0"/>
            </a:endParaRPr>
          </a:p>
          <a:p>
            <a:pPr algn="r" rtl="1">
              <a:lnSpc>
                <a:spcPct val="115000"/>
              </a:lnSpc>
              <a:spcAft>
                <a:spcPts val="1000"/>
              </a:spcAft>
            </a:pPr>
            <a:r>
              <a:rPr lang="ar-EG" sz="2400" b="1" dirty="0">
                <a:latin typeface="Times New Roman" pitchFamily="18" charset="0"/>
                <a:ea typeface="Calibri"/>
                <a:cs typeface="Times New Roman" pitchFamily="18" charset="0"/>
              </a:rPr>
              <a:t> </a:t>
            </a:r>
            <a:endParaRPr lang="en-US" sz="2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sp>
        <p:nvSpPr>
          <p:cNvPr id="5" name="Rectangle 4"/>
          <p:cNvSpPr>
            <a:spLocks noChangeArrowheads="1"/>
          </p:cNvSpPr>
          <p:nvPr/>
        </p:nvSpPr>
        <p:spPr bwMode="auto">
          <a:xfrm>
            <a:off x="3433036" y="187121"/>
            <a:ext cx="2321469"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ar-EG" sz="4800" b="1" i="0" u="none" strike="noStrike" normalizeH="0" baseline="0" dirty="0" smtClean="0">
              <a:ln/>
              <a:solidFill>
                <a:schemeClr val="accent3"/>
              </a:solidFill>
              <a:latin typeface="Calibri" pitchFamily="34" charset="0"/>
              <a:ea typeface="Calibri" pitchFamily="34" charset="0"/>
              <a:cs typeface="Times New Roman" pitchFamily="18"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EG" sz="5400" b="1" i="0" u="none" strike="noStrike" normalizeH="0" baseline="0" dirty="0" smtClean="0">
                <a:ln/>
                <a:solidFill>
                  <a:schemeClr val="accent3"/>
                </a:solidFill>
                <a:latin typeface="Calibri" pitchFamily="34" charset="0"/>
                <a:ea typeface="Calibri" pitchFamily="34" charset="0"/>
                <a:cs typeface="Times New Roman" pitchFamily="18" charset="0"/>
              </a:rPr>
              <a:t>أين أنت!!</a:t>
            </a:r>
            <a:endParaRPr kumimoji="0" lang="ar-EG" sz="2000" b="1" i="0" u="none" strike="noStrike" normalizeH="0" baseline="0" dirty="0" smtClean="0">
              <a:ln/>
              <a:solidFill>
                <a:schemeClr val="accent3"/>
              </a:solidFill>
              <a:latin typeface="Arial" charset="0"/>
              <a:cs typeface="Arial" charset="0"/>
            </a:endParaRPr>
          </a:p>
        </p:txBody>
      </p:sp>
      <p:sp>
        <p:nvSpPr>
          <p:cNvPr id="2" name="Oval 1"/>
          <p:cNvSpPr/>
          <p:nvPr/>
        </p:nvSpPr>
        <p:spPr>
          <a:xfrm>
            <a:off x="275772" y="2209800"/>
            <a:ext cx="8733971" cy="2646686"/>
          </a:xfrm>
          <a:prstGeom prst="ellipse">
            <a:avLst/>
          </a:prstGeom>
          <a:blipFill>
            <a:blip r:embed="rId2"/>
            <a:tile tx="0" ty="0" sx="100000" sy="100000" flip="none" algn="tl"/>
          </a:blipFill>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lnSpc>
                <a:spcPct val="115000"/>
              </a:lnSpc>
              <a:spcAft>
                <a:spcPts val="1000"/>
              </a:spcAft>
              <a:defRPr/>
            </a:pPr>
            <a:r>
              <a:rPr lang="ar-SA" sz="2400" b="1" kern="0" dirty="0">
                <a:solidFill>
                  <a:srgbClr val="000000"/>
                </a:solidFill>
                <a:latin typeface="Calibri"/>
                <a:ea typeface="Calibri"/>
                <a:cs typeface="Times New Roman"/>
              </a:rPr>
              <a:t>لو اخبرك الطبيب انك لن يتبقي لك في الحياة سوي أيام أو أشهر قليلة  هل وقتها ستحاول تغيير شئ ام انك ستكون راض عن انهاء حياتك علي هذا الوضع ألا يوجد عمل تود انجازه أو صديق تود مصالحته أو مظلمة تود أن تردها أو </a:t>
            </a:r>
            <a:r>
              <a:rPr lang="ar-SA" sz="2400" b="1" kern="0" dirty="0" smtClean="0">
                <a:solidFill>
                  <a:srgbClr val="000000"/>
                </a:solidFill>
                <a:latin typeface="Calibri"/>
                <a:ea typeface="Calibri"/>
                <a:cs typeface="Times New Roman"/>
              </a:rPr>
              <a:t>الاح</a:t>
            </a:r>
            <a:r>
              <a:rPr lang="ar-EG" sz="2400" b="1" kern="0" dirty="0" smtClean="0">
                <a:solidFill>
                  <a:srgbClr val="000000"/>
                </a:solidFill>
                <a:latin typeface="Calibri"/>
                <a:ea typeface="Calibri"/>
                <a:cs typeface="Times New Roman"/>
              </a:rPr>
              <a:t>س</a:t>
            </a:r>
            <a:r>
              <a:rPr lang="ar-SA" sz="2400" b="1" kern="0" dirty="0" smtClean="0">
                <a:solidFill>
                  <a:srgbClr val="000000"/>
                </a:solidFill>
                <a:latin typeface="Calibri"/>
                <a:ea typeface="Calibri"/>
                <a:cs typeface="Times New Roman"/>
              </a:rPr>
              <a:t>ان </a:t>
            </a:r>
            <a:r>
              <a:rPr lang="ar-SA" sz="2400" b="1" kern="0" dirty="0">
                <a:solidFill>
                  <a:srgbClr val="000000"/>
                </a:solidFill>
                <a:latin typeface="Calibri"/>
                <a:ea typeface="Calibri"/>
                <a:cs typeface="Times New Roman"/>
              </a:rPr>
              <a:t>الي والديك الذين اهملتهم؟</a:t>
            </a:r>
            <a:endParaRPr lang="en-US" sz="2400" kern="0" dirty="0">
              <a:solidFill>
                <a:sysClr val="window" lastClr="FFFFFF"/>
              </a:solidFill>
              <a:latin typeface="Calibri"/>
              <a:ea typeface="Calibri"/>
              <a:cs typeface="Times New Roman"/>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hevron 1"/>
          <p:cNvSpPr/>
          <p:nvPr/>
        </p:nvSpPr>
        <p:spPr>
          <a:xfrm>
            <a:off x="2050143" y="496863"/>
            <a:ext cx="1066800" cy="838200"/>
          </a:xfrm>
          <a:prstGeom prst="chevron">
            <a:avLst>
              <a:gd name="adj" fmla="val 51732"/>
            </a:avLst>
          </a:prstGeom>
          <a:solidFill>
            <a:srgbClr val="4747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rgbClr val="000000"/>
              </a:solidFill>
            </a:endParaRPr>
          </a:p>
        </p:txBody>
      </p:sp>
      <p:sp>
        <p:nvSpPr>
          <p:cNvPr id="3" name="Chevron 2"/>
          <p:cNvSpPr/>
          <p:nvPr/>
        </p:nvSpPr>
        <p:spPr>
          <a:xfrm>
            <a:off x="6019800" y="496863"/>
            <a:ext cx="1066800" cy="838200"/>
          </a:xfrm>
          <a:prstGeom prst="chevron">
            <a:avLst/>
          </a:prstGeom>
          <a:solidFill>
            <a:srgbClr val="4747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rgbClr val="000000"/>
              </a:solidFill>
            </a:endParaRPr>
          </a:p>
        </p:txBody>
      </p:sp>
      <p:sp>
        <p:nvSpPr>
          <p:cNvPr id="4" name="Rectangle 3"/>
          <p:cNvSpPr/>
          <p:nvPr/>
        </p:nvSpPr>
        <p:spPr>
          <a:xfrm>
            <a:off x="3312886" y="538541"/>
            <a:ext cx="2614818" cy="584775"/>
          </a:xfrm>
          <a:prstGeom prst="rect">
            <a:avLst/>
          </a:prstGeom>
        </p:spPr>
        <p:txBody>
          <a:bodyPr wrap="none">
            <a:spAutoFit/>
          </a:bodyPr>
          <a:lstStyle/>
          <a:p>
            <a:r>
              <a:rPr lang="ar-EG" sz="3200" b="1" dirty="0">
                <a:solidFill>
                  <a:srgbClr val="C00000"/>
                </a:solidFill>
                <a:latin typeface="Times New Roman" pitchFamily="18" charset="0"/>
                <a:cs typeface="Times New Roman" pitchFamily="18" charset="0"/>
              </a:rPr>
              <a:t>مفهوم ادارة </a:t>
            </a:r>
            <a:r>
              <a:rPr lang="ar-EG" sz="3200" b="1" dirty="0" smtClean="0">
                <a:solidFill>
                  <a:srgbClr val="C00000"/>
                </a:solidFill>
                <a:latin typeface="Times New Roman" pitchFamily="18" charset="0"/>
                <a:cs typeface="Times New Roman" pitchFamily="18" charset="0"/>
              </a:rPr>
              <a:t>الوقت</a:t>
            </a:r>
            <a:endParaRPr lang="ar-EG" sz="3200" b="1" dirty="0">
              <a:solidFill>
                <a:srgbClr val="C00000"/>
              </a:solidFill>
              <a:latin typeface="Times New Roman" pitchFamily="18" charset="0"/>
              <a:cs typeface="Times New Roman" pitchFamily="18" charset="0"/>
            </a:endParaRPr>
          </a:p>
        </p:txBody>
      </p:sp>
      <p:sp>
        <p:nvSpPr>
          <p:cNvPr id="5" name="Rectangle 4"/>
          <p:cNvSpPr/>
          <p:nvPr/>
        </p:nvSpPr>
        <p:spPr>
          <a:xfrm>
            <a:off x="196155" y="1752600"/>
            <a:ext cx="8610600" cy="1384995"/>
          </a:xfrm>
          <a:prstGeom prst="rect">
            <a:avLst/>
          </a:prstGeom>
        </p:spPr>
        <p:txBody>
          <a:bodyPr wrap="square">
            <a:spAutoFit/>
          </a:bodyPr>
          <a:lstStyle/>
          <a:p>
            <a:pPr marL="342900" indent="-342900" algn="r" rtl="1">
              <a:buFont typeface="Symbol"/>
              <a:buChar char=""/>
            </a:pPr>
            <a:r>
              <a:rPr lang="ar-EG" sz="2800" b="1" dirty="0">
                <a:solidFill>
                  <a:srgbClr val="000000"/>
                </a:solidFill>
                <a:latin typeface="Calibri"/>
                <a:cs typeface="Times New Roman"/>
              </a:rPr>
              <a:t>هو تنظيم الاعمال التي تقوم بها في حدود الوقت المتاح </a:t>
            </a:r>
            <a:endParaRPr lang="en-US" sz="2800" dirty="0">
              <a:solidFill>
                <a:srgbClr val="000000"/>
              </a:solidFill>
            </a:endParaRPr>
          </a:p>
          <a:p>
            <a:pPr marL="342900" indent="-342900" algn="r" rtl="1">
              <a:buFont typeface="Symbol"/>
              <a:buChar char=""/>
            </a:pPr>
            <a:r>
              <a:rPr lang="ar-EG" sz="2800" b="1" dirty="0">
                <a:solidFill>
                  <a:srgbClr val="000000"/>
                </a:solidFill>
                <a:latin typeface="Calibri"/>
                <a:cs typeface="Times New Roman"/>
              </a:rPr>
              <a:t>الاستفادة من الوقت الضائع واستغلاله جيدا</a:t>
            </a:r>
            <a:endParaRPr lang="en-US" sz="2800" dirty="0">
              <a:solidFill>
                <a:srgbClr val="000000"/>
              </a:solidFill>
            </a:endParaRPr>
          </a:p>
          <a:p>
            <a:pPr marL="342900" indent="-342900" algn="r" rtl="1">
              <a:buFont typeface="Symbol"/>
              <a:buChar char=""/>
            </a:pPr>
            <a:r>
              <a:rPr lang="ar-EG" sz="2800" b="1" dirty="0">
                <a:solidFill>
                  <a:srgbClr val="000000"/>
                </a:solidFill>
                <a:latin typeface="Calibri"/>
                <a:cs typeface="Times New Roman"/>
              </a:rPr>
              <a:t>هو محاولة السيطرة علي  الوقت واستغلاله قبل ان يتحكم بنا </a:t>
            </a:r>
            <a:endParaRPr lang="en-US" sz="2800" dirty="0">
              <a:solidFill>
                <a:srgbClr val="00000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3566" y="3283857"/>
            <a:ext cx="5848350" cy="29897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085554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2919" y="1905000"/>
            <a:ext cx="9001579" cy="2202654"/>
          </a:xfrm>
          <a:prstGeom prst="rect">
            <a:avLst/>
          </a:prstGeom>
        </p:spPr>
        <p:txBody>
          <a:bodyPr wrap="square">
            <a:spAutoFit/>
          </a:bodyPr>
          <a:lstStyle/>
          <a:p>
            <a:pPr algn="r" rtl="1">
              <a:lnSpc>
                <a:spcPct val="115000"/>
              </a:lnSpc>
              <a:spcAft>
                <a:spcPts val="1000"/>
              </a:spcAft>
            </a:pPr>
            <a:r>
              <a:rPr lang="ar-EG" sz="2800" b="1" dirty="0" smtClean="0">
                <a:solidFill>
                  <a:srgbClr val="E95DB7"/>
                </a:solidFill>
                <a:latin typeface="Calibri"/>
                <a:ea typeface="Calibri"/>
                <a:cs typeface="Times New Roman"/>
              </a:rPr>
              <a:t>هل </a:t>
            </a:r>
            <a:r>
              <a:rPr lang="ar-EG" sz="2800" b="1" dirty="0">
                <a:solidFill>
                  <a:srgbClr val="E95DB7"/>
                </a:solidFill>
                <a:latin typeface="Calibri"/>
                <a:ea typeface="Calibri"/>
                <a:cs typeface="Times New Roman"/>
              </a:rPr>
              <a:t>نحن نخطو علي الطريق الصحيح ام الخطأ؟</a:t>
            </a:r>
            <a:endParaRPr lang="en-US" sz="2800" dirty="0">
              <a:solidFill>
                <a:srgbClr val="E95DB7"/>
              </a:solidFill>
              <a:latin typeface="Calibri"/>
              <a:ea typeface="Calibri"/>
              <a:cs typeface="Arial"/>
            </a:endParaRPr>
          </a:p>
          <a:p>
            <a:pPr algn="r" rtl="1">
              <a:lnSpc>
                <a:spcPct val="115000"/>
              </a:lnSpc>
              <a:spcAft>
                <a:spcPts val="1000"/>
              </a:spcAft>
            </a:pPr>
            <a:r>
              <a:rPr lang="ar-EG" sz="2800" b="1" dirty="0">
                <a:latin typeface="Calibri"/>
                <a:ea typeface="Calibri"/>
                <a:cs typeface="Times New Roman"/>
              </a:rPr>
              <a:t>هلي هذه الحياة التي نحياها  هيا نفسها التي كنا نحلم ان نعيشها  ونحن اطفال والسؤال الاهم والاصعب :هل حالنا ووضعنا الحالي يصلح أن يكون أخر وقت سنقضيه في الحياة؟</a:t>
            </a:r>
            <a:endParaRPr lang="en-US" sz="2800" dirty="0">
              <a:effectLst/>
              <a:latin typeface="Calibri"/>
              <a:ea typeface="Calibri"/>
              <a:cs typeface="Arial"/>
            </a:endParaRPr>
          </a:p>
        </p:txBody>
      </p:sp>
      <p:sp>
        <p:nvSpPr>
          <p:cNvPr id="3" name="Frame 2"/>
          <p:cNvSpPr/>
          <p:nvPr/>
        </p:nvSpPr>
        <p:spPr>
          <a:xfrm>
            <a:off x="2437259" y="366971"/>
            <a:ext cx="4152900" cy="1066800"/>
          </a:xfrm>
          <a:prstGeom prst="frame">
            <a:avLst/>
          </a:prstGeom>
          <a:solidFill>
            <a:srgbClr val="7030A0"/>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
        <p:nvSpPr>
          <p:cNvPr id="5" name="Rectangle 4"/>
          <p:cNvSpPr/>
          <p:nvPr/>
        </p:nvSpPr>
        <p:spPr>
          <a:xfrm>
            <a:off x="3668767" y="588972"/>
            <a:ext cx="1689885" cy="622799"/>
          </a:xfrm>
          <a:prstGeom prst="rect">
            <a:avLst/>
          </a:prstGeom>
        </p:spPr>
        <p:txBody>
          <a:bodyPr wrap="none">
            <a:spAutoFit/>
          </a:bodyPr>
          <a:lstStyle/>
          <a:p>
            <a:pPr lvl="0" algn="r" rtl="1">
              <a:lnSpc>
                <a:spcPct val="115000"/>
              </a:lnSpc>
              <a:spcAft>
                <a:spcPts val="1000"/>
              </a:spcAft>
            </a:pPr>
            <a:r>
              <a:rPr lang="ar-EG" sz="3200" b="1" dirty="0">
                <a:solidFill>
                  <a:srgbClr val="C00000"/>
                </a:solidFill>
                <a:effectLst>
                  <a:outerShdw blurRad="50800" dist="38100" dir="5400000" algn="t" rotWithShape="0">
                    <a:prstClr val="black">
                      <a:alpha val="40000"/>
                    </a:prstClr>
                  </a:outerShdw>
                </a:effectLst>
                <a:latin typeface="Calibri"/>
                <a:ea typeface="Calibri"/>
                <a:cs typeface="Times New Roman"/>
              </a:rPr>
              <a:t>إدارة الوقت</a:t>
            </a:r>
            <a:endParaRPr lang="en-US" sz="3200" dirty="0">
              <a:solidFill>
                <a:srgbClr val="000000"/>
              </a:solidFill>
              <a:effectLst>
                <a:outerShdw blurRad="50800" dist="38100" dir="5400000" algn="t" rotWithShape="0">
                  <a:prstClr val="black">
                    <a:alpha val="40000"/>
                  </a:prstClr>
                </a:outerShdw>
              </a:effectLst>
              <a:latin typeface="Calibri"/>
              <a:ea typeface="Calibri"/>
              <a:cs typeface="Aria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3505200"/>
            <a:ext cx="4532759" cy="287382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0" y="304800"/>
            <a:ext cx="3200400" cy="1066800"/>
          </a:xfrm>
          <a:prstGeom prst="rect">
            <a:avLst/>
          </a:prstGeom>
        </p:spPr>
        <p:txBody>
          <a:bodyPr wrap="none">
            <a:prstTxWarp prst="textInflate">
              <a:avLst/>
            </a:prstTxWarp>
            <a:spAutoFit/>
          </a:bodyPr>
          <a:lstStyle/>
          <a:p>
            <a:pPr algn="r" rtl="1">
              <a:lnSpc>
                <a:spcPct val="115000"/>
              </a:lnSpc>
              <a:spcAft>
                <a:spcPts val="1000"/>
              </a:spcAft>
            </a:pPr>
            <a:r>
              <a:rPr lang="ar-EG" sz="3600" b="1" u="sng" dirty="0">
                <a:solidFill>
                  <a:srgbClr val="C00000"/>
                </a:solidFill>
                <a:latin typeface="Calibri"/>
                <a:ea typeface="Calibri"/>
                <a:cs typeface="Times New Roman"/>
              </a:rPr>
              <a:t>واقعهم:</a:t>
            </a:r>
            <a:endParaRPr lang="en-US" sz="3600" dirty="0">
              <a:effectLst/>
              <a:latin typeface="Calibri"/>
              <a:ea typeface="Calibri"/>
              <a:cs typeface="Arial"/>
            </a:endParaRPr>
          </a:p>
        </p:txBody>
      </p:sp>
      <p:sp>
        <p:nvSpPr>
          <p:cNvPr id="3" name="Rectangle 2"/>
          <p:cNvSpPr/>
          <p:nvPr/>
        </p:nvSpPr>
        <p:spPr>
          <a:xfrm>
            <a:off x="152400" y="1453183"/>
            <a:ext cx="8763000" cy="2640723"/>
          </a:xfrm>
          <a:prstGeom prst="rect">
            <a:avLst/>
          </a:prstGeom>
        </p:spPr>
        <p:txBody>
          <a:bodyPr wrap="square">
            <a:spAutoFit/>
          </a:bodyPr>
          <a:lstStyle/>
          <a:p>
            <a:pPr algn="r" rtl="1">
              <a:lnSpc>
                <a:spcPct val="115000"/>
              </a:lnSpc>
              <a:spcAft>
                <a:spcPts val="1000"/>
              </a:spcAft>
            </a:pPr>
            <a:r>
              <a:rPr lang="ar-EG" sz="2400" b="1" dirty="0">
                <a:latin typeface="Calibri"/>
                <a:ea typeface="Calibri"/>
                <a:cs typeface="Times New Roman"/>
              </a:rPr>
              <a:t>في دراسة قامت بها الجمعية الطبية الامريكية في كولومبيا والتي تخدم نحو اربعين الف مريض بدراسة الوقت الذي يقضيه داخل عيادات الجمعية فأكتشفت أنه بين عشر الي عشرين دقيقة  واذا طالت المدة  عن هذا الحد فأن التقصير سيكون من جانب أطباء الجمعية بإعداد إيصالات  كل منها بخمسة دولارات تعطي لمريض عن كل دقيقة يقضيها بعد العشرين دقيقة المحددة  كذلك تم توقيع خصومات علي الاطباء المتهاونين في اداء عملهم.</a:t>
            </a:r>
            <a:endParaRPr lang="en-US" sz="2400" dirty="0">
              <a:effectLst/>
              <a:latin typeface="Calibri"/>
              <a:ea typeface="Calibri"/>
              <a:cs typeface="Aria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2286" y="3886200"/>
            <a:ext cx="4495800" cy="2438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304800"/>
            <a:ext cx="2667000" cy="1066800"/>
          </a:xfrm>
          <a:prstGeom prst="rect">
            <a:avLst/>
          </a:prstGeom>
        </p:spPr>
        <p:txBody>
          <a:bodyPr wrap="none">
            <a:prstTxWarp prst="textInflate">
              <a:avLst/>
            </a:prstTxWarp>
            <a:spAutoFit/>
          </a:bodyPr>
          <a:lstStyle/>
          <a:p>
            <a:pPr algn="r" rtl="1">
              <a:lnSpc>
                <a:spcPct val="115000"/>
              </a:lnSpc>
              <a:spcAft>
                <a:spcPts val="1000"/>
              </a:spcAft>
            </a:pPr>
            <a:r>
              <a:rPr lang="ar-EG" sz="3600" b="1" u="sng" dirty="0" smtClean="0">
                <a:solidFill>
                  <a:srgbClr val="C00000"/>
                </a:solidFill>
                <a:latin typeface="Calibri"/>
                <a:ea typeface="Calibri"/>
                <a:cs typeface="Times New Roman"/>
              </a:rPr>
              <a:t>واقعنا:</a:t>
            </a:r>
            <a:endParaRPr lang="en-US" sz="3600" dirty="0">
              <a:effectLst/>
              <a:latin typeface="Calibri"/>
              <a:ea typeface="Calibri"/>
              <a:cs typeface="Arial"/>
            </a:endParaRPr>
          </a:p>
        </p:txBody>
      </p:sp>
      <p:sp>
        <p:nvSpPr>
          <p:cNvPr id="5" name="Rectangle 4"/>
          <p:cNvSpPr/>
          <p:nvPr/>
        </p:nvSpPr>
        <p:spPr>
          <a:xfrm>
            <a:off x="228600" y="2221353"/>
            <a:ext cx="8610600" cy="1189108"/>
          </a:xfrm>
          <a:prstGeom prst="rect">
            <a:avLst/>
          </a:prstGeom>
        </p:spPr>
        <p:txBody>
          <a:bodyPr wrap="square">
            <a:spAutoFit/>
          </a:bodyPr>
          <a:lstStyle/>
          <a:p>
            <a:pPr lvl="0" algn="r" rtl="1">
              <a:lnSpc>
                <a:spcPct val="115000"/>
              </a:lnSpc>
              <a:spcAft>
                <a:spcPts val="1000"/>
              </a:spcAft>
            </a:pPr>
            <a:r>
              <a:rPr lang="ar-EG" sz="3200" b="1" u="sng" dirty="0">
                <a:latin typeface="Calibri"/>
                <a:ea typeface="Calibri"/>
                <a:cs typeface="Times New Roman"/>
              </a:rPr>
              <a:t>في احصائية قام بها الجهاز المركزي للتنظيم والادارة علي العاملين بالقطاع الحكومي:</a:t>
            </a:r>
            <a:endParaRPr lang="en-US" sz="3200" dirty="0">
              <a:latin typeface="Calibri"/>
              <a:ea typeface="Calibri"/>
              <a:cs typeface="Arial"/>
            </a:endParaRPr>
          </a:p>
        </p:txBody>
      </p:sp>
      <p:sp>
        <p:nvSpPr>
          <p:cNvPr id="6" name="Curved Left Arrow 5"/>
          <p:cNvSpPr/>
          <p:nvPr/>
        </p:nvSpPr>
        <p:spPr>
          <a:xfrm>
            <a:off x="3668486" y="3886200"/>
            <a:ext cx="1752600" cy="1828800"/>
          </a:xfrm>
          <a:prstGeom prst="curvedLeftArrow">
            <a:avLst/>
          </a:prstGeom>
          <a:blipFill>
            <a:blip r:embed="rId2"/>
            <a:tile tx="0" ty="0" sx="100000" sy="100000" flip="none" algn="tl"/>
          </a:blipFill>
          <a:effectLst>
            <a:innerShdw blurRad="63500" dist="50800" dir="13500000">
              <a:prstClr val="black">
                <a:alpha val="50000"/>
              </a:prstClr>
            </a:innerShdw>
          </a:effectLst>
          <a:scene3d>
            <a:camera prst="perspectiveHeroicExtremeLef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1139075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p:nvPr>
            <p:extLst>
              <p:ext uri="{D42A27DB-BD31-4B8C-83A1-F6EECF244321}">
                <p14:modId xmlns:p14="http://schemas.microsoft.com/office/powerpoint/2010/main" val="273395677"/>
              </p:ext>
            </p:extLst>
          </p:nvPr>
        </p:nvGraphicFramePr>
        <p:xfrm>
          <a:off x="381000" y="228600"/>
          <a:ext cx="8211671" cy="60645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87451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صر نائب للمحتوى 2"/>
          <p:cNvSpPr txBox="1">
            <a:spLocks/>
          </p:cNvSpPr>
          <p:nvPr/>
        </p:nvSpPr>
        <p:spPr>
          <a:xfrm>
            <a:off x="-282825" y="1111388"/>
            <a:ext cx="9272789" cy="3841612"/>
          </a:xfrm>
          <a:prstGeom prst="rect">
            <a:avLst/>
          </a:prstGeom>
        </p:spPr>
        <p:txBody>
          <a:bodyPr lIns="100804" tIns="50402" rIns="100804" bIns="50402">
            <a:normAutofit fontScale="92500" lnSpcReduction="20000"/>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sz="2800" b="1" dirty="0" smtClean="0">
                <a:latin typeface="Times New Roman" pitchFamily="18" charset="0"/>
                <a:ea typeface="GE SS Two Light" pitchFamily="18" charset="-78"/>
                <a:cs typeface="Times New Roman" pitchFamily="18" charset="0"/>
              </a:rPr>
              <a:t>الاسم.</a:t>
            </a:r>
            <a:endParaRPr lang="en-US" sz="2800" b="1" dirty="0" smtClean="0">
              <a:latin typeface="Times New Roman" pitchFamily="18" charset="0"/>
              <a:ea typeface="GE SS Two Light" pitchFamily="18" charset="-78"/>
              <a:cs typeface="Times New Roman" pitchFamily="18" charset="0"/>
            </a:endParaRPr>
          </a:p>
          <a:p>
            <a:pPr marL="403217" indent="-282251">
              <a:buFont typeface="Wingdings 3"/>
              <a:buChar char=""/>
              <a:defRPr/>
            </a:pPr>
            <a:r>
              <a:rPr lang="ar-SA" sz="2800" b="1" dirty="0" smtClean="0">
                <a:latin typeface="Times New Roman" pitchFamily="18" charset="0"/>
                <a:ea typeface="GE SS Two Light" pitchFamily="18" charset="-78"/>
                <a:cs typeface="Times New Roman" pitchFamily="18" charset="0"/>
              </a:rPr>
              <a:t>الكنية.</a:t>
            </a:r>
            <a:endParaRPr lang="en-US" sz="2800" b="1" dirty="0" smtClean="0">
              <a:latin typeface="Times New Roman" pitchFamily="18" charset="0"/>
              <a:ea typeface="GE SS Two Light" pitchFamily="18" charset="-78"/>
              <a:cs typeface="Times New Roman" pitchFamily="18" charset="0"/>
            </a:endParaRPr>
          </a:p>
          <a:p>
            <a:pPr marL="403217" indent="-282251">
              <a:buFont typeface="Wingdings 3"/>
              <a:buChar char=""/>
              <a:defRPr/>
            </a:pPr>
            <a:r>
              <a:rPr lang="ar-SA" sz="2800" b="1" dirty="0" smtClean="0">
                <a:latin typeface="Times New Roman" pitchFamily="18" charset="0"/>
                <a:ea typeface="GE SS Two Light" pitchFamily="18" charset="-78"/>
                <a:cs typeface="Times New Roman" pitchFamily="18" charset="0"/>
              </a:rPr>
              <a:t>الحالة </a:t>
            </a:r>
            <a:r>
              <a:rPr lang="ar-SA" sz="2800" b="1" dirty="0">
                <a:latin typeface="Times New Roman" pitchFamily="18" charset="0"/>
                <a:ea typeface="GE SS Two Light" pitchFamily="18" charset="-78"/>
                <a:cs typeface="Times New Roman" pitchFamily="18" charset="0"/>
              </a:rPr>
              <a:t>الاجتماعية.</a:t>
            </a:r>
            <a:endParaRPr lang="en-US" sz="2800" b="1" dirty="0">
              <a:latin typeface="Times New Roman" pitchFamily="18" charset="0"/>
              <a:ea typeface="GE SS Two Light" pitchFamily="18" charset="-78"/>
              <a:cs typeface="Times New Roman" pitchFamily="18" charset="0"/>
            </a:endParaRPr>
          </a:p>
          <a:p>
            <a:pPr marL="403217" indent="-282251">
              <a:buFont typeface="Wingdings 3"/>
              <a:buChar char=""/>
              <a:defRPr/>
            </a:pPr>
            <a:r>
              <a:rPr lang="ar-SA" sz="2800" b="1" dirty="0">
                <a:latin typeface="Times New Roman" pitchFamily="18" charset="0"/>
                <a:ea typeface="GE SS Two Light" pitchFamily="18" charset="-78"/>
                <a:cs typeface="Times New Roman" pitchFamily="18" charset="0"/>
              </a:rPr>
              <a:t>الخبرات العملية.</a:t>
            </a:r>
            <a:endParaRPr lang="en-US" sz="2800" b="1" dirty="0">
              <a:latin typeface="Times New Roman" pitchFamily="18" charset="0"/>
              <a:ea typeface="GE SS Two Light" pitchFamily="18" charset="-78"/>
              <a:cs typeface="Times New Roman" pitchFamily="18" charset="0"/>
            </a:endParaRPr>
          </a:p>
          <a:p>
            <a:pPr marL="403217" indent="-282251">
              <a:buFont typeface="Wingdings 3"/>
              <a:buChar char=""/>
              <a:defRPr/>
            </a:pPr>
            <a:r>
              <a:rPr lang="ar-SA" sz="2800" b="1" dirty="0">
                <a:latin typeface="Times New Roman" pitchFamily="18" charset="0"/>
                <a:ea typeface="GE SS Two Light" pitchFamily="18" charset="-78"/>
                <a:cs typeface="Times New Roman" pitchFamily="18" charset="0"/>
              </a:rPr>
              <a:t>العمل الحالي مع شرح طبيعة العمل.</a:t>
            </a:r>
            <a:endParaRPr lang="en-US" sz="2800" b="1" dirty="0">
              <a:latin typeface="Times New Roman" pitchFamily="18" charset="0"/>
              <a:ea typeface="GE SS Two Light" pitchFamily="18" charset="-78"/>
              <a:cs typeface="Times New Roman" pitchFamily="18" charset="0"/>
            </a:endParaRPr>
          </a:p>
          <a:p>
            <a:pPr marL="403217" indent="-282251">
              <a:buFont typeface="Wingdings 3"/>
              <a:buChar char=""/>
              <a:defRPr/>
            </a:pPr>
            <a:r>
              <a:rPr lang="ar-SA" sz="2800" b="1" dirty="0">
                <a:latin typeface="Times New Roman" pitchFamily="18" charset="0"/>
                <a:ea typeface="GE SS Two Light" pitchFamily="18" charset="-78"/>
                <a:cs typeface="Times New Roman" pitchFamily="18" charset="0"/>
              </a:rPr>
              <a:t>الهوايات.</a:t>
            </a:r>
            <a:endParaRPr lang="en-US" sz="2800" b="1" dirty="0">
              <a:latin typeface="Times New Roman" pitchFamily="18" charset="0"/>
              <a:ea typeface="GE SS Two Light" pitchFamily="18" charset="-78"/>
              <a:cs typeface="Times New Roman" pitchFamily="18" charset="0"/>
            </a:endParaRPr>
          </a:p>
          <a:p>
            <a:pPr marL="403217" indent="-282251">
              <a:buFont typeface="Wingdings 3"/>
              <a:buChar char=""/>
              <a:defRPr/>
            </a:pPr>
            <a:r>
              <a:rPr lang="ar-SA" sz="2800" b="1" dirty="0">
                <a:latin typeface="Times New Roman" pitchFamily="18" charset="0"/>
                <a:ea typeface="GE SS Two Light" pitchFamily="18" charset="-78"/>
                <a:cs typeface="Times New Roman" pitchFamily="18" charset="0"/>
              </a:rPr>
              <a:t>ما هي توقعاتك وأهدافك من الدورة.</a:t>
            </a:r>
            <a:endParaRPr lang="en-US" sz="2800" b="1" dirty="0">
              <a:latin typeface="Times New Roman" pitchFamily="18" charset="0"/>
              <a:ea typeface="GE SS Two Light" pitchFamily="18" charset="-78"/>
              <a:cs typeface="Times New Roman" pitchFamily="18" charset="0"/>
            </a:endParaRPr>
          </a:p>
          <a:p>
            <a:pPr marL="403217" indent="-282251">
              <a:buFont typeface="Wingdings 3"/>
              <a:buChar char=""/>
              <a:defRPr/>
            </a:pPr>
            <a:endParaRPr lang="ar-SA" b="1" dirty="0">
              <a:solidFill>
                <a:srgbClr val="7030A0"/>
              </a:solidFill>
              <a:latin typeface="Times New Roman" pitchFamily="18" charset="0"/>
              <a:ea typeface="GE SS Two Light" pitchFamily="18" charset="-78"/>
              <a:cs typeface="Times New Roman" pitchFamily="18" charset="0"/>
            </a:endParaRPr>
          </a:p>
        </p:txBody>
      </p:sp>
      <p:sp>
        <p:nvSpPr>
          <p:cNvPr id="3" name="Rectangle 2"/>
          <p:cNvSpPr/>
          <p:nvPr/>
        </p:nvSpPr>
        <p:spPr>
          <a:xfrm>
            <a:off x="2851731" y="267410"/>
            <a:ext cx="2981906" cy="646331"/>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0" cap="none" spc="0" normalizeH="0" baseline="0" noProof="0" dirty="0">
                <a:ln>
                  <a:noFill/>
                </a:ln>
                <a:effectLst/>
                <a:uLnTx/>
                <a:uFillTx/>
                <a:latin typeface="Times New Roman" pitchFamily="18" charset="0"/>
                <a:ea typeface="GE SS Two Light" pitchFamily="18" charset="-78"/>
                <a:cs typeface="Times New Roman" pitchFamily="18" charset="0"/>
              </a:rPr>
              <a:t>تعارف ....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344" y="1802840"/>
            <a:ext cx="3048000" cy="24587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Donut 4"/>
          <p:cNvSpPr/>
          <p:nvPr/>
        </p:nvSpPr>
        <p:spPr>
          <a:xfrm>
            <a:off x="3657601" y="69765"/>
            <a:ext cx="2772228" cy="1041623"/>
          </a:xfrm>
          <a:prstGeom prst="donut">
            <a:avLst>
              <a:gd name="adj" fmla="val 13761"/>
            </a:avLst>
          </a:prstGeom>
          <a:solidFill>
            <a:schemeClr val="accent2"/>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ysClr val="windowText" lastClr="000000"/>
              </a:solidFill>
              <a:effectLst/>
              <a:uLnTx/>
              <a:uFillTx/>
              <a:latin typeface="Century Gothic"/>
              <a:ea typeface="+mn-ea"/>
              <a:cs typeface="Tahoma"/>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1000"/>
                                        <p:tgtEl>
                                          <p:spTgt spid="2">
                                            <p:txEl>
                                              <p:pRg st="5" end="5"/>
                                            </p:txEl>
                                          </p:spTgt>
                                        </p:tgtEl>
                                      </p:cBhvr>
                                    </p:animEffect>
                                    <p:anim calcmode="lin" valueType="num">
                                      <p:cBhvr>
                                        <p:cTn id="3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1000"/>
                                        <p:tgtEl>
                                          <p:spTgt spid="2">
                                            <p:txEl>
                                              <p:pRg st="6" end="6"/>
                                            </p:txEl>
                                          </p:spTgt>
                                        </p:tgtEl>
                                      </p:cBhvr>
                                    </p:animEffect>
                                    <p:anim calcmode="lin" valueType="num">
                                      <p:cBhvr>
                                        <p:cTn id="3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667000" y="152400"/>
            <a:ext cx="6032421" cy="556434"/>
          </a:xfrm>
          <a:prstGeom prst="rect">
            <a:avLst/>
          </a:prstGeom>
        </p:spPr>
        <p:txBody>
          <a:bodyPr wrap="none">
            <a:spAutoFit/>
          </a:bodyPr>
          <a:lstStyle/>
          <a:p>
            <a:pPr algn="r" rtl="1">
              <a:lnSpc>
                <a:spcPct val="115000"/>
              </a:lnSpc>
              <a:spcAft>
                <a:spcPts val="1000"/>
              </a:spcAft>
            </a:pPr>
            <a:r>
              <a:rPr lang="ar-EG" sz="2800" b="1" u="sng" dirty="0">
                <a:solidFill>
                  <a:srgbClr val="C00000"/>
                </a:solidFill>
                <a:latin typeface="Calibri"/>
                <a:ea typeface="Calibri"/>
                <a:cs typeface="Times New Roman"/>
              </a:rPr>
              <a:t>قيمة الوقت ومدة الانشطة اليومية علي المدي البعيد</a:t>
            </a:r>
            <a:endParaRPr lang="en-US" sz="2800" dirty="0">
              <a:effectLst/>
              <a:latin typeface="Calibri"/>
              <a:ea typeface="Calibri"/>
              <a:cs typeface="Arial"/>
            </a:endParaRPr>
          </a:p>
        </p:txBody>
      </p:sp>
      <p:sp>
        <p:nvSpPr>
          <p:cNvPr id="3" name="Rectangle 2"/>
          <p:cNvSpPr/>
          <p:nvPr/>
        </p:nvSpPr>
        <p:spPr>
          <a:xfrm>
            <a:off x="26268" y="708834"/>
            <a:ext cx="8915400" cy="1494768"/>
          </a:xfrm>
          <a:prstGeom prst="rect">
            <a:avLst/>
          </a:prstGeom>
        </p:spPr>
        <p:txBody>
          <a:bodyPr wrap="square">
            <a:spAutoFit/>
          </a:bodyPr>
          <a:lstStyle/>
          <a:p>
            <a:pPr algn="r" rtl="1">
              <a:lnSpc>
                <a:spcPct val="115000"/>
              </a:lnSpc>
              <a:spcAft>
                <a:spcPts val="1000"/>
              </a:spcAft>
            </a:pPr>
            <a:r>
              <a:rPr lang="ar-EG" sz="2400" b="1" dirty="0">
                <a:solidFill>
                  <a:srgbClr val="4747FF"/>
                </a:solidFill>
                <a:latin typeface="Calibri"/>
                <a:ea typeface="Calibri"/>
                <a:cs typeface="Times New Roman"/>
              </a:rPr>
              <a:t>في بحث قام به علماء التخطيط وإدارة الوقت :</a:t>
            </a:r>
            <a:endParaRPr lang="en-US" sz="2400" dirty="0">
              <a:solidFill>
                <a:srgbClr val="4747FF"/>
              </a:solidFill>
              <a:latin typeface="Calibri"/>
              <a:ea typeface="Calibri"/>
              <a:cs typeface="Arial"/>
            </a:endParaRPr>
          </a:p>
          <a:p>
            <a:pPr algn="r" rtl="1">
              <a:lnSpc>
                <a:spcPct val="115000"/>
              </a:lnSpc>
              <a:spcAft>
                <a:spcPts val="1000"/>
              </a:spcAft>
            </a:pPr>
            <a:r>
              <a:rPr lang="ar-EG" sz="2400" b="1" dirty="0">
                <a:latin typeface="Calibri"/>
                <a:ea typeface="Calibri"/>
                <a:cs typeface="Times New Roman"/>
              </a:rPr>
              <a:t>وجد أن الشخص العادي يقضي معظم وقته في الانشطة التالية وعلي سبيل المثال اذا كان متوسط عمر الانسان 60 عاما.</a:t>
            </a:r>
            <a:endParaRPr lang="en-US" sz="2400" dirty="0">
              <a:effectLst/>
              <a:latin typeface="Calibri"/>
              <a:ea typeface="Calibri"/>
              <a:cs typeface="Arial"/>
            </a:endParaRPr>
          </a:p>
        </p:txBody>
      </p:sp>
      <p:graphicFrame>
        <p:nvGraphicFramePr>
          <p:cNvPr id="4" name="Table 3"/>
          <p:cNvGraphicFramePr>
            <a:graphicFrameLocks noGrp="1"/>
          </p:cNvGraphicFramePr>
          <p:nvPr>
            <p:extLst>
              <p:ext uri="{D42A27DB-BD31-4B8C-83A1-F6EECF244321}">
                <p14:modId xmlns:p14="http://schemas.microsoft.com/office/powerpoint/2010/main" val="987070151"/>
              </p:ext>
            </p:extLst>
          </p:nvPr>
        </p:nvGraphicFramePr>
        <p:xfrm>
          <a:off x="914400" y="2377769"/>
          <a:ext cx="7315200" cy="4343070"/>
        </p:xfrm>
        <a:graphic>
          <a:graphicData uri="http://schemas.openxmlformats.org/drawingml/2006/table">
            <a:tbl>
              <a:tblPr rtl="1" firstRow="1" firstCol="1" bandRow="1"/>
              <a:tblGrid>
                <a:gridCol w="3657600">
                  <a:extLst>
                    <a:ext uri="{9D8B030D-6E8A-4147-A177-3AD203B41FA5}">
                      <a16:colId xmlns:a16="http://schemas.microsoft.com/office/drawing/2014/main" xmlns="" val="20000"/>
                    </a:ext>
                  </a:extLst>
                </a:gridCol>
                <a:gridCol w="3657600">
                  <a:extLst>
                    <a:ext uri="{9D8B030D-6E8A-4147-A177-3AD203B41FA5}">
                      <a16:colId xmlns:a16="http://schemas.microsoft.com/office/drawing/2014/main" xmlns="" val="20001"/>
                    </a:ext>
                  </a:extLst>
                </a:gridCol>
              </a:tblGrid>
              <a:tr h="434307">
                <a:tc>
                  <a:txBody>
                    <a:bodyPr/>
                    <a:lstStyle/>
                    <a:p>
                      <a:pPr algn="ctr" rtl="1">
                        <a:lnSpc>
                          <a:spcPct val="115000"/>
                        </a:lnSpc>
                        <a:spcAft>
                          <a:spcPts val="0"/>
                        </a:spcAft>
                      </a:pPr>
                      <a:r>
                        <a:rPr lang="ar-EG" sz="2400" b="1" dirty="0">
                          <a:solidFill>
                            <a:srgbClr val="FFFFFF"/>
                          </a:solidFill>
                          <a:effectLst/>
                          <a:latin typeface="Calibri"/>
                          <a:ea typeface="Calibri"/>
                          <a:cs typeface="Times New Roman"/>
                        </a:rPr>
                        <a:t>الوقت</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solidFill>
                      <a:srgbClr val="C0504D"/>
                    </a:solidFill>
                  </a:tcPr>
                </a:tc>
                <a:tc>
                  <a:txBody>
                    <a:bodyPr/>
                    <a:lstStyle/>
                    <a:p>
                      <a:pPr algn="ctr" rtl="1">
                        <a:lnSpc>
                          <a:spcPct val="115000"/>
                        </a:lnSpc>
                        <a:spcAft>
                          <a:spcPts val="0"/>
                        </a:spcAft>
                      </a:pPr>
                      <a:r>
                        <a:rPr lang="ar-EG" sz="2400" b="1" dirty="0">
                          <a:solidFill>
                            <a:srgbClr val="FFFFFF"/>
                          </a:solidFill>
                          <a:effectLst/>
                          <a:latin typeface="Calibri"/>
                          <a:ea typeface="Calibri"/>
                          <a:cs typeface="Times New Roman"/>
                        </a:rPr>
                        <a:t>النشاط</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solidFill>
                      <a:srgbClr val="C0504D"/>
                    </a:solidFill>
                  </a:tcPr>
                </a:tc>
                <a:extLst>
                  <a:ext uri="{0D108BD9-81ED-4DB2-BD59-A6C34878D82A}">
                    <a16:rowId xmlns:a16="http://schemas.microsoft.com/office/drawing/2014/main" xmlns="" val="10000"/>
                  </a:ext>
                </a:extLst>
              </a:tr>
              <a:tr h="434307">
                <a:tc>
                  <a:txBody>
                    <a:bodyPr/>
                    <a:lstStyle/>
                    <a:p>
                      <a:pPr algn="ctr" rtl="1">
                        <a:lnSpc>
                          <a:spcPct val="115000"/>
                        </a:lnSpc>
                        <a:spcAft>
                          <a:spcPts val="0"/>
                        </a:spcAft>
                      </a:pPr>
                      <a:r>
                        <a:rPr lang="ar-EG" sz="2400" b="1" dirty="0">
                          <a:effectLst/>
                          <a:latin typeface="Calibri"/>
                          <a:ea typeface="Calibri"/>
                          <a:cs typeface="Times New Roman"/>
                        </a:rPr>
                        <a:t>20سنة</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solidFill>
                      <a:srgbClr val="EFD3D2"/>
                    </a:solidFill>
                  </a:tcPr>
                </a:tc>
                <a:tc>
                  <a:txBody>
                    <a:bodyPr/>
                    <a:lstStyle/>
                    <a:p>
                      <a:pPr algn="ctr" rtl="1">
                        <a:lnSpc>
                          <a:spcPct val="115000"/>
                        </a:lnSpc>
                        <a:spcAft>
                          <a:spcPts val="0"/>
                        </a:spcAft>
                      </a:pPr>
                      <a:r>
                        <a:rPr lang="ar-EG" sz="2400" b="1">
                          <a:effectLst/>
                          <a:latin typeface="Calibri"/>
                          <a:ea typeface="Calibri"/>
                          <a:cs typeface="Times New Roman"/>
                        </a:rPr>
                        <a:t>النوم</a:t>
                      </a:r>
                      <a:endParaRPr lang="en-US" sz="240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solidFill>
                      <a:srgbClr val="EFD3D2"/>
                    </a:solidFill>
                  </a:tcPr>
                </a:tc>
                <a:extLst>
                  <a:ext uri="{0D108BD9-81ED-4DB2-BD59-A6C34878D82A}">
                    <a16:rowId xmlns:a16="http://schemas.microsoft.com/office/drawing/2014/main" xmlns="" val="10001"/>
                  </a:ext>
                </a:extLst>
              </a:tr>
              <a:tr h="434307">
                <a:tc>
                  <a:txBody>
                    <a:bodyPr/>
                    <a:lstStyle/>
                    <a:p>
                      <a:pPr algn="ctr" rtl="1">
                        <a:lnSpc>
                          <a:spcPct val="115000"/>
                        </a:lnSpc>
                        <a:spcAft>
                          <a:spcPts val="0"/>
                        </a:spcAft>
                      </a:pPr>
                      <a:r>
                        <a:rPr lang="ar-EG" sz="2400" b="1" dirty="0">
                          <a:effectLst/>
                          <a:latin typeface="Calibri"/>
                          <a:ea typeface="Calibri"/>
                          <a:cs typeface="Times New Roman"/>
                        </a:rPr>
                        <a:t>9سنوات</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tc>
                  <a:txBody>
                    <a:bodyPr/>
                    <a:lstStyle/>
                    <a:p>
                      <a:pPr algn="ctr" rtl="1">
                        <a:lnSpc>
                          <a:spcPct val="115000"/>
                        </a:lnSpc>
                        <a:spcAft>
                          <a:spcPts val="0"/>
                        </a:spcAft>
                      </a:pPr>
                      <a:r>
                        <a:rPr lang="ar-EG" sz="2400" b="1">
                          <a:effectLst/>
                          <a:latin typeface="Calibri"/>
                          <a:ea typeface="Calibri"/>
                          <a:cs typeface="Times New Roman"/>
                        </a:rPr>
                        <a:t>العمل</a:t>
                      </a:r>
                      <a:endParaRPr lang="en-US" sz="240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xmlns="" val="10002"/>
                  </a:ext>
                </a:extLst>
              </a:tr>
              <a:tr h="434307">
                <a:tc>
                  <a:txBody>
                    <a:bodyPr/>
                    <a:lstStyle/>
                    <a:p>
                      <a:pPr algn="ctr" rtl="1">
                        <a:lnSpc>
                          <a:spcPct val="115000"/>
                        </a:lnSpc>
                        <a:spcAft>
                          <a:spcPts val="0"/>
                        </a:spcAft>
                      </a:pPr>
                      <a:r>
                        <a:rPr lang="ar-EG" sz="2400" b="1" dirty="0">
                          <a:effectLst/>
                          <a:latin typeface="Calibri"/>
                          <a:ea typeface="Calibri"/>
                          <a:cs typeface="Times New Roman"/>
                        </a:rPr>
                        <a:t>4سنوات</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solidFill>
                      <a:srgbClr val="EFD3D2"/>
                    </a:solidFill>
                  </a:tcPr>
                </a:tc>
                <a:tc>
                  <a:txBody>
                    <a:bodyPr/>
                    <a:lstStyle/>
                    <a:p>
                      <a:pPr algn="ctr" rtl="1">
                        <a:lnSpc>
                          <a:spcPct val="115000"/>
                        </a:lnSpc>
                        <a:spcAft>
                          <a:spcPts val="0"/>
                        </a:spcAft>
                      </a:pPr>
                      <a:r>
                        <a:rPr lang="ar-EG" sz="2400" b="1">
                          <a:effectLst/>
                          <a:latin typeface="Calibri"/>
                          <a:ea typeface="Calibri"/>
                          <a:cs typeface="Times New Roman"/>
                        </a:rPr>
                        <a:t>الأكل</a:t>
                      </a:r>
                      <a:endParaRPr lang="en-US" sz="240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solidFill>
                      <a:srgbClr val="EFD3D2"/>
                    </a:solidFill>
                  </a:tcPr>
                </a:tc>
                <a:extLst>
                  <a:ext uri="{0D108BD9-81ED-4DB2-BD59-A6C34878D82A}">
                    <a16:rowId xmlns:a16="http://schemas.microsoft.com/office/drawing/2014/main" xmlns="" val="10003"/>
                  </a:ext>
                </a:extLst>
              </a:tr>
              <a:tr h="434307">
                <a:tc>
                  <a:txBody>
                    <a:bodyPr/>
                    <a:lstStyle/>
                    <a:p>
                      <a:pPr algn="ctr" rtl="1">
                        <a:lnSpc>
                          <a:spcPct val="115000"/>
                        </a:lnSpc>
                        <a:spcAft>
                          <a:spcPts val="0"/>
                        </a:spcAft>
                      </a:pPr>
                      <a:r>
                        <a:rPr lang="ar-EG" sz="2400" b="1" dirty="0">
                          <a:effectLst/>
                          <a:latin typeface="Calibri"/>
                          <a:ea typeface="Calibri"/>
                          <a:cs typeface="Times New Roman"/>
                        </a:rPr>
                        <a:t>سنتان</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tc>
                  <a:txBody>
                    <a:bodyPr/>
                    <a:lstStyle/>
                    <a:p>
                      <a:pPr algn="ctr" rtl="1">
                        <a:lnSpc>
                          <a:spcPct val="115000"/>
                        </a:lnSpc>
                        <a:spcAft>
                          <a:spcPts val="0"/>
                        </a:spcAft>
                      </a:pPr>
                      <a:r>
                        <a:rPr lang="ar-EG" sz="2400" b="1" dirty="0">
                          <a:effectLst/>
                          <a:latin typeface="Calibri"/>
                          <a:ea typeface="Calibri"/>
                          <a:cs typeface="Times New Roman"/>
                        </a:rPr>
                        <a:t>الثقافة وقراء الكتب</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xmlns="" val="10004"/>
                  </a:ext>
                </a:extLst>
              </a:tr>
              <a:tr h="434307">
                <a:tc>
                  <a:txBody>
                    <a:bodyPr/>
                    <a:lstStyle/>
                    <a:p>
                      <a:pPr algn="ctr" rtl="1">
                        <a:lnSpc>
                          <a:spcPct val="115000"/>
                        </a:lnSpc>
                        <a:spcAft>
                          <a:spcPts val="0"/>
                        </a:spcAft>
                      </a:pPr>
                      <a:r>
                        <a:rPr lang="ar-EG" sz="2400" b="1" dirty="0">
                          <a:effectLst/>
                          <a:latin typeface="Calibri"/>
                          <a:ea typeface="Calibri"/>
                          <a:cs typeface="Times New Roman"/>
                        </a:rPr>
                        <a:t>6 شهور</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solidFill>
                      <a:srgbClr val="EFD3D2"/>
                    </a:solidFill>
                  </a:tcPr>
                </a:tc>
                <a:tc>
                  <a:txBody>
                    <a:bodyPr/>
                    <a:lstStyle/>
                    <a:p>
                      <a:pPr algn="ctr" rtl="1">
                        <a:lnSpc>
                          <a:spcPct val="115000"/>
                        </a:lnSpc>
                        <a:spcAft>
                          <a:spcPts val="0"/>
                        </a:spcAft>
                      </a:pPr>
                      <a:r>
                        <a:rPr lang="ar-EG" sz="2400" b="1">
                          <a:effectLst/>
                          <a:latin typeface="Calibri"/>
                          <a:ea typeface="Calibri"/>
                          <a:cs typeface="Times New Roman"/>
                        </a:rPr>
                        <a:t>الوقت الذي نقضية في الحمام</a:t>
                      </a:r>
                      <a:endParaRPr lang="en-US" sz="240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solidFill>
                      <a:srgbClr val="EFD3D2"/>
                    </a:solidFill>
                  </a:tcPr>
                </a:tc>
                <a:extLst>
                  <a:ext uri="{0D108BD9-81ED-4DB2-BD59-A6C34878D82A}">
                    <a16:rowId xmlns:a16="http://schemas.microsoft.com/office/drawing/2014/main" xmlns="" val="10005"/>
                  </a:ext>
                </a:extLst>
              </a:tr>
              <a:tr h="434307">
                <a:tc>
                  <a:txBody>
                    <a:bodyPr/>
                    <a:lstStyle/>
                    <a:p>
                      <a:pPr algn="ctr" rtl="1">
                        <a:lnSpc>
                          <a:spcPct val="115000"/>
                        </a:lnSpc>
                        <a:spcAft>
                          <a:spcPts val="0"/>
                        </a:spcAft>
                      </a:pPr>
                      <a:r>
                        <a:rPr lang="ar-EG" sz="2400" b="1" dirty="0">
                          <a:effectLst/>
                          <a:latin typeface="Calibri"/>
                          <a:ea typeface="Calibri"/>
                          <a:cs typeface="Times New Roman"/>
                        </a:rPr>
                        <a:t>5شهور</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tc>
                  <a:txBody>
                    <a:bodyPr/>
                    <a:lstStyle/>
                    <a:p>
                      <a:pPr algn="ctr" rtl="1">
                        <a:lnSpc>
                          <a:spcPct val="115000"/>
                        </a:lnSpc>
                        <a:spcAft>
                          <a:spcPts val="0"/>
                        </a:spcAft>
                      </a:pPr>
                      <a:r>
                        <a:rPr lang="ar-EG" sz="2400" b="1" dirty="0">
                          <a:effectLst/>
                          <a:latin typeface="Calibri"/>
                          <a:ea typeface="Calibri"/>
                          <a:cs typeface="Times New Roman"/>
                        </a:rPr>
                        <a:t>انتظار الحافلات في المدن</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xmlns="" val="10006"/>
                  </a:ext>
                </a:extLst>
              </a:tr>
              <a:tr h="434307">
                <a:tc>
                  <a:txBody>
                    <a:bodyPr/>
                    <a:lstStyle/>
                    <a:p>
                      <a:pPr algn="ctr" rtl="1">
                        <a:lnSpc>
                          <a:spcPct val="115000"/>
                        </a:lnSpc>
                        <a:spcAft>
                          <a:spcPts val="0"/>
                        </a:spcAft>
                      </a:pPr>
                      <a:r>
                        <a:rPr lang="ar-EG" sz="2400" b="1">
                          <a:effectLst/>
                          <a:latin typeface="Calibri"/>
                          <a:ea typeface="Calibri"/>
                          <a:cs typeface="Times New Roman"/>
                        </a:rPr>
                        <a:t>3شهور</a:t>
                      </a:r>
                      <a:endParaRPr lang="en-US" sz="240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solidFill>
                      <a:srgbClr val="EFD3D2"/>
                    </a:solidFill>
                  </a:tcPr>
                </a:tc>
                <a:tc>
                  <a:txBody>
                    <a:bodyPr/>
                    <a:lstStyle/>
                    <a:p>
                      <a:pPr algn="ctr" rtl="1">
                        <a:lnSpc>
                          <a:spcPct val="115000"/>
                        </a:lnSpc>
                        <a:spcAft>
                          <a:spcPts val="0"/>
                        </a:spcAft>
                      </a:pPr>
                      <a:r>
                        <a:rPr lang="ar-EG" sz="2400" b="1" dirty="0">
                          <a:effectLst/>
                          <a:latin typeface="Calibri"/>
                          <a:ea typeface="Calibri"/>
                          <a:cs typeface="Times New Roman"/>
                        </a:rPr>
                        <a:t>تنظيف الاسنان</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solidFill>
                      <a:srgbClr val="EFD3D2"/>
                    </a:solidFill>
                  </a:tcPr>
                </a:tc>
                <a:extLst>
                  <a:ext uri="{0D108BD9-81ED-4DB2-BD59-A6C34878D82A}">
                    <a16:rowId xmlns:a16="http://schemas.microsoft.com/office/drawing/2014/main" xmlns="" val="10007"/>
                  </a:ext>
                </a:extLst>
              </a:tr>
              <a:tr h="434307">
                <a:tc>
                  <a:txBody>
                    <a:bodyPr/>
                    <a:lstStyle/>
                    <a:p>
                      <a:pPr algn="ctr" rtl="1">
                        <a:lnSpc>
                          <a:spcPct val="115000"/>
                        </a:lnSpc>
                        <a:spcAft>
                          <a:spcPts val="0"/>
                        </a:spcAft>
                      </a:pPr>
                      <a:r>
                        <a:rPr lang="ar-EG" sz="2400" b="1">
                          <a:effectLst/>
                          <a:latin typeface="Calibri"/>
                          <a:ea typeface="Calibri"/>
                          <a:cs typeface="Times New Roman"/>
                        </a:rPr>
                        <a:t>شهر</a:t>
                      </a:r>
                      <a:endParaRPr lang="en-US" sz="240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tc>
                  <a:txBody>
                    <a:bodyPr/>
                    <a:lstStyle/>
                    <a:p>
                      <a:pPr algn="ctr" rtl="1">
                        <a:lnSpc>
                          <a:spcPct val="115000"/>
                        </a:lnSpc>
                        <a:spcAft>
                          <a:spcPts val="0"/>
                        </a:spcAft>
                      </a:pPr>
                      <a:r>
                        <a:rPr lang="ar-EG" sz="2400" b="1" dirty="0">
                          <a:effectLst/>
                          <a:latin typeface="Calibri"/>
                          <a:ea typeface="Calibri"/>
                          <a:cs typeface="Times New Roman"/>
                        </a:rPr>
                        <a:t>الحلاق/ الكوافير</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tcPr>
                </a:tc>
                <a:extLst>
                  <a:ext uri="{0D108BD9-81ED-4DB2-BD59-A6C34878D82A}">
                    <a16:rowId xmlns:a16="http://schemas.microsoft.com/office/drawing/2014/main" xmlns="" val="10008"/>
                  </a:ext>
                </a:extLst>
              </a:tr>
              <a:tr h="434307">
                <a:tc>
                  <a:txBody>
                    <a:bodyPr/>
                    <a:lstStyle/>
                    <a:p>
                      <a:pPr algn="ctr" rtl="1">
                        <a:lnSpc>
                          <a:spcPct val="115000"/>
                        </a:lnSpc>
                        <a:spcAft>
                          <a:spcPts val="0"/>
                        </a:spcAft>
                      </a:pPr>
                      <a:r>
                        <a:rPr lang="ar-EG" sz="2400" b="1">
                          <a:effectLst/>
                          <a:latin typeface="Calibri"/>
                          <a:ea typeface="Calibri"/>
                          <a:cs typeface="Times New Roman"/>
                        </a:rPr>
                        <a:t>8أيام</a:t>
                      </a:r>
                      <a:endParaRPr lang="en-US" sz="240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solidFill>
                      <a:srgbClr val="EFD3D2"/>
                    </a:solidFill>
                  </a:tcPr>
                </a:tc>
                <a:tc>
                  <a:txBody>
                    <a:bodyPr/>
                    <a:lstStyle/>
                    <a:p>
                      <a:pPr algn="ctr" rtl="1">
                        <a:lnSpc>
                          <a:spcPct val="115000"/>
                        </a:lnSpc>
                        <a:spcAft>
                          <a:spcPts val="0"/>
                        </a:spcAft>
                      </a:pPr>
                      <a:r>
                        <a:rPr lang="ar-EG" sz="2400" b="1" dirty="0">
                          <a:effectLst/>
                          <a:latin typeface="Calibri"/>
                          <a:ea typeface="Calibri"/>
                          <a:cs typeface="Times New Roman"/>
                        </a:rPr>
                        <a:t>ربط الاحذية</a:t>
                      </a:r>
                      <a:endParaRPr lang="en-US" sz="2400" dirty="0">
                        <a:effectLst/>
                        <a:latin typeface="Calibri"/>
                        <a:ea typeface="Calibri"/>
                        <a:cs typeface="Arial"/>
                      </a:endParaRPr>
                    </a:p>
                  </a:txBody>
                  <a:tcPr marL="60006" marR="6000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cell3D prstMaterial="dkEdge">
                      <a:bevel prst="artDeco"/>
                      <a:lightRig rig="flood" dir="t"/>
                    </a:cell3D>
                    <a:solidFill>
                      <a:srgbClr val="EFD3D2"/>
                    </a:solid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evel 1"/>
          <p:cNvSpPr/>
          <p:nvPr/>
        </p:nvSpPr>
        <p:spPr>
          <a:xfrm>
            <a:off x="228600" y="1582055"/>
            <a:ext cx="8686800" cy="3730171"/>
          </a:xfrm>
          <a:prstGeom prst="bevel">
            <a:avLst/>
          </a:prstGeom>
          <a:solidFill>
            <a:srgbClr val="BEBAF8"/>
          </a:solidFill>
          <a:effectLst>
            <a:outerShdw blurRad="50800" dist="38100" dir="8100000" algn="tr" rotWithShape="0">
              <a:prstClr val="black">
                <a:alpha val="40000"/>
              </a:prstClr>
            </a:outerShd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lvl="0" indent="-342900" algn="r" rtl="1">
              <a:buFont typeface="Symbol"/>
              <a:buChar char=""/>
            </a:pPr>
            <a:r>
              <a:rPr lang="ar-EG" sz="2800" b="1" dirty="0">
                <a:solidFill>
                  <a:schemeClr val="tx1"/>
                </a:solidFill>
                <a:latin typeface="Calibri"/>
                <a:cs typeface="Times New Roman"/>
              </a:rPr>
              <a:t>وقس علي ذلك كل النشاطات التي تقوم بها في يومك وتحسبها بسيطة لا تتعدي الخمس دقائق علي مدي ال60 سنة ستنصدم بالنتيجة.</a:t>
            </a:r>
            <a:endParaRPr lang="en-US" sz="2800" dirty="0">
              <a:solidFill>
                <a:schemeClr val="tx1"/>
              </a:solidFill>
              <a:effectLst/>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val 2"/>
          <p:cNvSpPr/>
          <p:nvPr/>
        </p:nvSpPr>
        <p:spPr>
          <a:xfrm>
            <a:off x="452663" y="1219200"/>
            <a:ext cx="8429171" cy="1705981"/>
          </a:xfrm>
          <a:prstGeom prst="ellipse">
            <a:avLst/>
          </a:prstGeom>
          <a:scene3d>
            <a:camera prst="orthographicFront"/>
            <a:lightRig rig="threePt" dir="t"/>
          </a:scene3d>
          <a:sp3d>
            <a:bevelT w="152400" h="50800" prst="softRound"/>
          </a:sp3d>
        </p:spPr>
        <p:style>
          <a:lnRef idx="1">
            <a:schemeClr val="accent6"/>
          </a:lnRef>
          <a:fillRef idx="2">
            <a:schemeClr val="accent6"/>
          </a:fillRef>
          <a:effectRef idx="1">
            <a:schemeClr val="accent6"/>
          </a:effectRef>
          <a:fontRef idx="minor">
            <a:schemeClr val="dk1"/>
          </a:fontRef>
        </p:style>
        <p:txBody>
          <a:bodyPr rtlCol="1" anchor="ctr"/>
          <a:lstStyle/>
          <a:p>
            <a:pPr marL="342900" lvl="0" indent="-342900" algn="r" rtl="1">
              <a:buFont typeface="Wingdings"/>
              <a:buChar char=""/>
            </a:pPr>
            <a:r>
              <a:rPr lang="ar-EG" sz="2800" b="1" dirty="0">
                <a:solidFill>
                  <a:srgbClr val="000000"/>
                </a:solidFill>
                <a:latin typeface="Calibri"/>
                <a:cs typeface="Times New Roman"/>
              </a:rPr>
              <a:t>فالوقت كالحديد بقدر ما تبذله من جهد في إدارته وتنظيمه واستغلاله بقدر ما تزداد قيمته.</a:t>
            </a:r>
            <a:endParaRPr lang="en-US" sz="2800" dirty="0">
              <a:solidFill>
                <a:srgbClr val="000000"/>
              </a:solidFill>
            </a:endParaRPr>
          </a:p>
        </p:txBody>
      </p:sp>
      <p:pic>
        <p:nvPicPr>
          <p:cNvPr id="3074" name="Picture 2" descr="C:\Users\ooo\Desktop\خطط لحياتك\الصور\الصور\images (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657600"/>
            <a:ext cx="4305300" cy="268323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990600"/>
            <a:ext cx="8153400" cy="954107"/>
          </a:xfrm>
          <a:prstGeom prst="rect">
            <a:avLst/>
          </a:prstGeom>
        </p:spPr>
        <p:txBody>
          <a:bodyPr wrap="square">
            <a:prstTxWarp prst="textInflateBottom">
              <a:avLst/>
            </a:prstTxWarp>
            <a:spAutoFit/>
          </a:bodyPr>
          <a:lstStyle/>
          <a:p>
            <a:pPr marL="342900" lvl="0" indent="-342900" algn="r" rtl="1">
              <a:buFont typeface="Symbol"/>
              <a:buChar char=""/>
            </a:pPr>
            <a:r>
              <a:rPr lang="ar-EG" sz="2800" b="1" dirty="0">
                <a:latin typeface="Calibri"/>
                <a:cs typeface="Times New Roman"/>
              </a:rPr>
              <a:t>ما نقصت ساعة من الزمن الإ بقطعة من حياتك.</a:t>
            </a:r>
            <a:endParaRPr lang="en-US" sz="2800" dirty="0"/>
          </a:p>
          <a:p>
            <a:pPr marL="342900" lvl="0" indent="-342900" algn="r" rtl="1">
              <a:buFont typeface="Symbol"/>
              <a:buChar char=""/>
            </a:pPr>
            <a:r>
              <a:rPr lang="ar-EG" sz="2800" b="1" dirty="0">
                <a:latin typeface="Calibri"/>
                <a:cs typeface="Times New Roman"/>
              </a:rPr>
              <a:t>ان الليل والنهار يعملان فيك فأعمل فيهما ويأخذان منك فخذهما</a:t>
            </a:r>
            <a:endParaRPr lang="en-US" sz="2800" dirty="0">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2438400"/>
            <a:ext cx="5867400" cy="3162300"/>
          </a:xfrm>
          <a:prstGeom prst="ellipse">
            <a:avLst/>
          </a:prstGeom>
          <a:ln>
            <a:noFill/>
          </a:ln>
          <a:effectLst>
            <a:softEdge rad="112500"/>
          </a:effectLst>
        </p:spPr>
      </p:pic>
    </p:spTree>
    <p:extLst>
      <p:ext uri="{BB962C8B-B14F-4D97-AF65-F5344CB8AC3E}">
        <p14:creationId xmlns:p14="http://schemas.microsoft.com/office/powerpoint/2010/main" val="8780954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7" y="1"/>
            <a:ext cx="9144000"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304800" y="3962400"/>
            <a:ext cx="8534400" cy="954107"/>
          </a:xfrm>
          <a:prstGeom prst="rect">
            <a:avLst/>
          </a:prstGeom>
        </p:spPr>
        <p:txBody>
          <a:bodyPr wrap="square">
            <a:spAutoFit/>
          </a:bodyPr>
          <a:lstStyle/>
          <a:p>
            <a:pPr marL="342900" lvl="0" indent="-342900" algn="ctr" rtl="1">
              <a:buFont typeface="Wingdings"/>
              <a:buChar char=""/>
            </a:pPr>
            <a:r>
              <a:rPr lang="ar-EG" sz="2800" b="1" dirty="0" smtClean="0">
                <a:latin typeface="Calibri"/>
                <a:cs typeface="Times New Roman"/>
              </a:rPr>
              <a:t>إذا </a:t>
            </a:r>
            <a:r>
              <a:rPr lang="ar-EG" sz="2800" b="1" dirty="0">
                <a:latin typeface="Calibri"/>
                <a:cs typeface="Times New Roman"/>
              </a:rPr>
              <a:t>أضفت 30 دقيقة كل يوم في العمل فأنت بذلك تضيف 26 يوم عمل كل عام (شهر عمل)</a:t>
            </a:r>
            <a:endParaRPr lang="en-US" sz="2800" dirty="0">
              <a:effectLst/>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Multidocument 1"/>
          <p:cNvSpPr/>
          <p:nvPr/>
        </p:nvSpPr>
        <p:spPr>
          <a:xfrm>
            <a:off x="2209800" y="228600"/>
            <a:ext cx="5181600" cy="1524000"/>
          </a:xfrm>
          <a:prstGeom prst="flowChartMultidocument">
            <a:avLst/>
          </a:prstGeom>
          <a:solidFill>
            <a:schemeClr val="accent5">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2800" b="1" dirty="0">
                <a:solidFill>
                  <a:srgbClr val="C00000"/>
                </a:solidFill>
                <a:latin typeface="Calibri"/>
                <a:cs typeface="Times New Roman"/>
              </a:rPr>
              <a:t> مالفرق بين القيادة والادارة ؟؟ </a:t>
            </a:r>
            <a:endParaRPr lang="en-US" sz="2800" dirty="0">
              <a:effectLst/>
            </a:endParaRPr>
          </a:p>
        </p:txBody>
      </p:sp>
      <p:sp>
        <p:nvSpPr>
          <p:cNvPr id="3" name="Cloud Callout 2"/>
          <p:cNvSpPr/>
          <p:nvPr/>
        </p:nvSpPr>
        <p:spPr>
          <a:xfrm>
            <a:off x="6400800" y="2286000"/>
            <a:ext cx="2209800" cy="1295400"/>
          </a:xfrm>
          <a:prstGeom prst="cloudCallout">
            <a:avLst/>
          </a:prstGeom>
          <a:solidFill>
            <a:schemeClr val="bg1">
              <a:lumMod val="95000"/>
            </a:schemeClr>
          </a:solidFill>
          <a:ln>
            <a:noFill/>
          </a:ln>
          <a:effectLst>
            <a:glow rad="228600">
              <a:schemeClr val="accent6">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rtlCol="1" anchor="ctr"/>
          <a:lstStyle/>
          <a:p>
            <a:pPr algn="ctr"/>
            <a:r>
              <a:rPr lang="ar-EG" sz="2800" b="1" dirty="0" smtClean="0">
                <a:solidFill>
                  <a:srgbClr val="C00000"/>
                </a:solidFill>
                <a:latin typeface="Times New Roman" pitchFamily="18" charset="0"/>
                <a:cs typeface="Times New Roman" pitchFamily="18" charset="0"/>
              </a:rPr>
              <a:t>القيادة</a:t>
            </a:r>
            <a:endParaRPr lang="ar-EG" sz="2800" b="1" dirty="0">
              <a:solidFill>
                <a:srgbClr val="C00000"/>
              </a:solidFill>
              <a:latin typeface="Times New Roman" pitchFamily="18" charset="0"/>
              <a:cs typeface="Times New Roman" pitchFamily="18" charset="0"/>
            </a:endParaRPr>
          </a:p>
        </p:txBody>
      </p:sp>
      <p:sp>
        <p:nvSpPr>
          <p:cNvPr id="4" name="Cloud Callout 3"/>
          <p:cNvSpPr/>
          <p:nvPr/>
        </p:nvSpPr>
        <p:spPr>
          <a:xfrm>
            <a:off x="914400" y="2286000"/>
            <a:ext cx="2133600" cy="1295400"/>
          </a:xfrm>
          <a:prstGeom prst="cloudCallout">
            <a:avLst/>
          </a:prstGeom>
          <a:solidFill>
            <a:schemeClr val="bg1">
              <a:lumMod val="95000"/>
            </a:schemeClr>
          </a:solidFill>
          <a:ln>
            <a:noFill/>
          </a:ln>
          <a:effectLst>
            <a:glow rad="228600">
              <a:schemeClr val="accent6">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rtlCol="1" anchor="ctr"/>
          <a:lstStyle/>
          <a:p>
            <a:pPr algn="ctr"/>
            <a:r>
              <a:rPr lang="ar-EG" sz="2800" b="1" dirty="0" smtClean="0">
                <a:solidFill>
                  <a:srgbClr val="C00000"/>
                </a:solidFill>
                <a:latin typeface="Times New Roman" pitchFamily="18" charset="0"/>
                <a:cs typeface="Times New Roman" pitchFamily="18" charset="0"/>
              </a:rPr>
              <a:t>الادارة</a:t>
            </a:r>
            <a:endParaRPr lang="ar-EG" sz="2800" b="1" dirty="0">
              <a:solidFill>
                <a:srgbClr val="C00000"/>
              </a:solidFill>
              <a:latin typeface="Times New Roman" pitchFamily="18" charset="0"/>
              <a:cs typeface="Times New Roman" pitchFamily="18" charset="0"/>
            </a:endParaRPr>
          </a:p>
        </p:txBody>
      </p:sp>
      <p:sp>
        <p:nvSpPr>
          <p:cNvPr id="6" name="TextBox 5"/>
          <p:cNvSpPr txBox="1"/>
          <p:nvPr/>
        </p:nvSpPr>
        <p:spPr>
          <a:xfrm>
            <a:off x="6400800" y="3853934"/>
            <a:ext cx="1981200" cy="1384995"/>
          </a:xfrm>
          <a:prstGeom prst="rect">
            <a:avLst/>
          </a:prstGeom>
          <a:noFill/>
        </p:spPr>
        <p:txBody>
          <a:bodyPr wrap="square" rtlCol="1">
            <a:spAutoFit/>
          </a:bodyPr>
          <a:lstStyle/>
          <a:p>
            <a:pPr algn="ctr" rtl="1"/>
            <a:r>
              <a:rPr lang="ar-EG" b="1" dirty="0" smtClean="0">
                <a:solidFill>
                  <a:srgbClr val="000000"/>
                </a:solidFill>
                <a:latin typeface="Calibri"/>
                <a:cs typeface="Times New Roman"/>
              </a:rPr>
              <a:t>- </a:t>
            </a:r>
            <a:r>
              <a:rPr lang="ar-EG" sz="2800" b="1" dirty="0" smtClean="0">
                <a:solidFill>
                  <a:srgbClr val="000000"/>
                </a:solidFill>
                <a:latin typeface="Calibri"/>
                <a:cs typeface="Times New Roman"/>
              </a:rPr>
              <a:t>رسالة </a:t>
            </a:r>
            <a:r>
              <a:rPr lang="ar-EG" sz="2800" b="1" dirty="0">
                <a:solidFill>
                  <a:srgbClr val="000000"/>
                </a:solidFill>
                <a:latin typeface="Calibri"/>
                <a:cs typeface="Times New Roman"/>
              </a:rPr>
              <a:t>الحياة </a:t>
            </a:r>
            <a:endParaRPr lang="ar-EG" sz="2800" b="1" dirty="0" smtClean="0">
              <a:solidFill>
                <a:srgbClr val="000000"/>
              </a:solidFill>
              <a:latin typeface="Calibri"/>
              <a:cs typeface="Times New Roman"/>
            </a:endParaRPr>
          </a:p>
          <a:p>
            <a:pPr algn="ctr" rtl="1"/>
            <a:r>
              <a:rPr lang="ar-EG" sz="2800" b="1" dirty="0" smtClean="0">
                <a:solidFill>
                  <a:srgbClr val="000000"/>
                </a:solidFill>
                <a:latin typeface="Calibri"/>
                <a:cs typeface="Times New Roman"/>
              </a:rPr>
              <a:t>–الادوار</a:t>
            </a:r>
          </a:p>
          <a:p>
            <a:pPr algn="ctr" rtl="1"/>
            <a:r>
              <a:rPr lang="ar-EG" sz="2800" b="1" dirty="0" smtClean="0">
                <a:solidFill>
                  <a:srgbClr val="000000"/>
                </a:solidFill>
                <a:latin typeface="Calibri"/>
                <a:cs typeface="Times New Roman"/>
              </a:rPr>
              <a:t>-</a:t>
            </a:r>
            <a:r>
              <a:rPr lang="ar-EG" sz="2800" b="1" dirty="0">
                <a:solidFill>
                  <a:srgbClr val="000000"/>
                </a:solidFill>
                <a:latin typeface="Calibri"/>
                <a:cs typeface="Times New Roman"/>
              </a:rPr>
              <a:t>الاهداف</a:t>
            </a:r>
            <a:endParaRPr lang="en-US" sz="2800" dirty="0">
              <a:effectLst/>
            </a:endParaRPr>
          </a:p>
        </p:txBody>
      </p:sp>
      <p:sp>
        <p:nvSpPr>
          <p:cNvPr id="7" name="TextBox 6"/>
          <p:cNvSpPr txBox="1"/>
          <p:nvPr/>
        </p:nvSpPr>
        <p:spPr>
          <a:xfrm>
            <a:off x="899886" y="4006725"/>
            <a:ext cx="1981200" cy="1384995"/>
          </a:xfrm>
          <a:prstGeom prst="rect">
            <a:avLst/>
          </a:prstGeom>
          <a:noFill/>
        </p:spPr>
        <p:txBody>
          <a:bodyPr wrap="square" rtlCol="1">
            <a:spAutoFit/>
          </a:bodyPr>
          <a:lstStyle/>
          <a:p>
            <a:pPr algn="ctr" rtl="1"/>
            <a:r>
              <a:rPr lang="ar-EG" sz="2800" b="1" dirty="0">
                <a:solidFill>
                  <a:srgbClr val="000000"/>
                </a:solidFill>
                <a:latin typeface="Calibri"/>
                <a:cs typeface="Times New Roman"/>
              </a:rPr>
              <a:t>الطريقة  في  التنفيذ في إطار إدارة الوقت</a:t>
            </a:r>
            <a:endParaRPr lang="en-US" sz="2800" dirty="0">
              <a:effectLst/>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val Callout 1"/>
          <p:cNvSpPr/>
          <p:nvPr/>
        </p:nvSpPr>
        <p:spPr>
          <a:xfrm>
            <a:off x="6248400" y="112486"/>
            <a:ext cx="2743200" cy="1066800"/>
          </a:xfrm>
          <a:prstGeom prst="wedgeEllipseCallout">
            <a:avLst/>
          </a:prstGeom>
          <a:solidFill>
            <a:srgbClr val="4747FF"/>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400" b="1" dirty="0">
                <a:solidFill>
                  <a:schemeClr val="bg1"/>
                </a:solidFill>
                <a:latin typeface="Calibri"/>
                <a:ea typeface="Calibri"/>
                <a:cs typeface="Times New Roman"/>
              </a:rPr>
              <a:t>اولا : </a:t>
            </a:r>
            <a:endParaRPr lang="ar-EG" sz="4400" b="1" dirty="0">
              <a:solidFill>
                <a:schemeClr val="bg1"/>
              </a:solidFill>
            </a:endParaRPr>
          </a:p>
        </p:txBody>
      </p:sp>
      <p:sp>
        <p:nvSpPr>
          <p:cNvPr id="3" name="Rectangle 2"/>
          <p:cNvSpPr/>
          <p:nvPr/>
        </p:nvSpPr>
        <p:spPr>
          <a:xfrm>
            <a:off x="2209800" y="1414790"/>
            <a:ext cx="4669868" cy="523220"/>
          </a:xfrm>
          <a:prstGeom prst="rect">
            <a:avLst/>
          </a:prstGeom>
        </p:spPr>
        <p:txBody>
          <a:bodyPr wrap="none">
            <a:prstTxWarp prst="textWave2">
              <a:avLst/>
            </a:prstTxWarp>
            <a:spAutoFit/>
          </a:bodyPr>
          <a:lstStyle/>
          <a:p>
            <a:r>
              <a:rPr lang="ar-EG" sz="2800" b="1" u="sng" dirty="0">
                <a:solidFill>
                  <a:srgbClr val="C00000"/>
                </a:solidFill>
                <a:latin typeface="Calibri"/>
                <a:ea typeface="Calibri"/>
                <a:cs typeface="Times New Roman"/>
              </a:rPr>
              <a:t>رسالة الحياة الشخصية ومحاور حياتك:</a:t>
            </a:r>
            <a:endParaRPr lang="ar-EG" sz="2800" dirty="0"/>
          </a:p>
        </p:txBody>
      </p:sp>
      <p:sp>
        <p:nvSpPr>
          <p:cNvPr id="4" name="Rectangle 3"/>
          <p:cNvSpPr/>
          <p:nvPr/>
        </p:nvSpPr>
        <p:spPr>
          <a:xfrm>
            <a:off x="353734" y="2177083"/>
            <a:ext cx="8485466" cy="1384995"/>
          </a:xfrm>
          <a:prstGeom prst="rect">
            <a:avLst/>
          </a:prstGeom>
        </p:spPr>
        <p:txBody>
          <a:bodyPr wrap="square">
            <a:spAutoFit/>
          </a:bodyPr>
          <a:lstStyle/>
          <a:p>
            <a:pPr algn="r" rtl="1"/>
            <a:r>
              <a:rPr lang="ar-EG" sz="2800" b="1" dirty="0">
                <a:solidFill>
                  <a:srgbClr val="000000"/>
                </a:solidFill>
                <a:latin typeface="Calibri"/>
                <a:cs typeface="Times New Roman"/>
              </a:rPr>
              <a:t>البدأ والغاية في الذهن وتوسيع المنظور </a:t>
            </a:r>
            <a:endParaRPr lang="en-US" sz="2800" dirty="0"/>
          </a:p>
          <a:p>
            <a:pPr algn="r" rtl="1"/>
            <a:r>
              <a:rPr lang="ar-EG" sz="2800" b="1" dirty="0">
                <a:solidFill>
                  <a:srgbClr val="000000"/>
                </a:solidFill>
                <a:latin typeface="Calibri"/>
                <a:cs typeface="Times New Roman"/>
              </a:rPr>
              <a:t>تحديد  محور حياتك أسرة </a:t>
            </a:r>
            <a:r>
              <a:rPr lang="ar-EG" sz="2800" b="1" dirty="0" smtClean="0">
                <a:solidFill>
                  <a:srgbClr val="000000"/>
                </a:solidFill>
                <a:latin typeface="Calibri"/>
                <a:cs typeface="Times New Roman"/>
              </a:rPr>
              <a:t>–عمل –</a:t>
            </a:r>
          </a:p>
          <a:p>
            <a:pPr algn="r" rtl="1"/>
            <a:r>
              <a:rPr lang="ar-EG" sz="2800" b="1" dirty="0" smtClean="0">
                <a:solidFill>
                  <a:srgbClr val="000000"/>
                </a:solidFill>
                <a:latin typeface="Calibri"/>
                <a:cs typeface="Times New Roman"/>
              </a:rPr>
              <a:t>تملك </a:t>
            </a:r>
            <a:r>
              <a:rPr lang="ar-EG" sz="2800" b="1" dirty="0">
                <a:solidFill>
                  <a:srgbClr val="000000"/>
                </a:solidFill>
                <a:latin typeface="Calibri"/>
                <a:cs typeface="Times New Roman"/>
              </a:rPr>
              <a:t>شخص صديق/حبيب</a:t>
            </a:r>
            <a:endParaRPr lang="en-US" sz="2800" dirty="0">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44426"/>
            <a:ext cx="4695825" cy="4286250"/>
          </a:xfrm>
          <a:prstGeom prst="rect">
            <a:avLst/>
          </a:prstGeom>
          <a:ln>
            <a:noFill/>
          </a:ln>
          <a:effectLst>
            <a:softEdge rad="112500"/>
          </a:effec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val Callout 1"/>
          <p:cNvSpPr/>
          <p:nvPr/>
        </p:nvSpPr>
        <p:spPr>
          <a:xfrm>
            <a:off x="6248400" y="112486"/>
            <a:ext cx="2743200" cy="1066800"/>
          </a:xfrm>
          <a:prstGeom prst="wedgeEllipseCallout">
            <a:avLst/>
          </a:prstGeom>
          <a:solidFill>
            <a:srgbClr val="4747FF"/>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400" b="1" dirty="0" smtClean="0">
                <a:solidFill>
                  <a:schemeClr val="bg1"/>
                </a:solidFill>
                <a:latin typeface="Calibri"/>
                <a:ea typeface="Calibri"/>
                <a:cs typeface="Times New Roman"/>
              </a:rPr>
              <a:t>ثانيا</a:t>
            </a:r>
            <a:endParaRPr lang="ar-EG" sz="4400" b="1" dirty="0">
              <a:solidFill>
                <a:schemeClr val="bg1"/>
              </a:solidFill>
            </a:endParaRPr>
          </a:p>
        </p:txBody>
      </p:sp>
      <p:sp>
        <p:nvSpPr>
          <p:cNvPr id="3" name="Rectangle 2"/>
          <p:cNvSpPr/>
          <p:nvPr/>
        </p:nvSpPr>
        <p:spPr>
          <a:xfrm>
            <a:off x="3352800" y="656066"/>
            <a:ext cx="2362862" cy="523220"/>
          </a:xfrm>
          <a:prstGeom prst="rect">
            <a:avLst/>
          </a:prstGeom>
        </p:spPr>
        <p:txBody>
          <a:bodyPr wrap="none">
            <a:prstTxWarp prst="textWave1">
              <a:avLst/>
            </a:prstTxWarp>
            <a:spAutoFit/>
          </a:bodyPr>
          <a:lstStyle/>
          <a:p>
            <a:r>
              <a:rPr lang="ar-EG" sz="2800" b="1" u="sng" dirty="0">
                <a:solidFill>
                  <a:srgbClr val="C00000"/>
                </a:solidFill>
                <a:latin typeface="Calibri"/>
                <a:ea typeface="Calibri"/>
                <a:cs typeface="Times New Roman"/>
              </a:rPr>
              <a:t>تحديد الادوار</a:t>
            </a:r>
            <a:endParaRPr lang="ar-EG" sz="2800" dirty="0"/>
          </a:p>
        </p:txBody>
      </p:sp>
      <p:graphicFrame>
        <p:nvGraphicFramePr>
          <p:cNvPr id="4" name="Diagram 3"/>
          <p:cNvGraphicFramePr/>
          <p:nvPr>
            <p:extLst>
              <p:ext uri="{D42A27DB-BD31-4B8C-83A1-F6EECF244321}">
                <p14:modId xmlns:p14="http://schemas.microsoft.com/office/powerpoint/2010/main" val="1910673976"/>
              </p:ext>
            </p:extLst>
          </p:nvPr>
        </p:nvGraphicFramePr>
        <p:xfrm>
          <a:off x="990600" y="1559721"/>
          <a:ext cx="7772400" cy="4841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95400" y="152400"/>
            <a:ext cx="6858000" cy="1143000"/>
          </a:xfrm>
          <a:prstGeom prst="roundRect">
            <a:avLst/>
          </a:prstGeom>
          <a:solidFill>
            <a:srgbClr val="4747FF"/>
          </a:solidFill>
          <a:scene3d>
            <a:camera prst="orthographicFront"/>
            <a:lightRig rig="threePt" dir="t"/>
          </a:scene3d>
          <a:sp3d>
            <a:bevelT prst="angle"/>
          </a:sp3d>
        </p:spPr>
        <p:style>
          <a:lnRef idx="1">
            <a:schemeClr val="accent4"/>
          </a:lnRef>
          <a:fillRef idx="2">
            <a:schemeClr val="accent4"/>
          </a:fillRef>
          <a:effectRef idx="1">
            <a:schemeClr val="accent4"/>
          </a:effectRef>
          <a:fontRef idx="minor">
            <a:schemeClr val="dk1"/>
          </a:fontRef>
        </p:style>
        <p:txBody>
          <a:bodyPr rtlCol="1" anchor="ctr"/>
          <a:lstStyle/>
          <a:p>
            <a:pPr algn="ctr" rtl="1"/>
            <a:r>
              <a:rPr lang="ar-EG" sz="3200" b="1" dirty="0">
                <a:solidFill>
                  <a:schemeClr val="bg1"/>
                </a:solidFill>
                <a:latin typeface="Calibri"/>
                <a:cs typeface="Times New Roman"/>
              </a:rPr>
              <a:t>مصفوفة إدارة الوقت المعتمدة لدي علماء التخطيط</a:t>
            </a:r>
            <a:endParaRPr lang="en-US" sz="3200" dirty="0">
              <a:solidFill>
                <a:schemeClr val="bg1"/>
              </a:solidFill>
              <a:effectLst/>
            </a:endParaRPr>
          </a:p>
        </p:txBody>
      </p:sp>
      <p:graphicFrame>
        <p:nvGraphicFramePr>
          <p:cNvPr id="5" name="Table 4"/>
          <p:cNvGraphicFramePr>
            <a:graphicFrameLocks noGrp="1"/>
          </p:cNvGraphicFramePr>
          <p:nvPr>
            <p:extLst>
              <p:ext uri="{D42A27DB-BD31-4B8C-83A1-F6EECF244321}">
                <p14:modId xmlns:p14="http://schemas.microsoft.com/office/powerpoint/2010/main" val="3442282216"/>
              </p:ext>
            </p:extLst>
          </p:nvPr>
        </p:nvGraphicFramePr>
        <p:xfrm>
          <a:off x="457201" y="1524000"/>
          <a:ext cx="8229599" cy="5074921"/>
        </p:xfrm>
        <a:graphic>
          <a:graphicData uri="http://schemas.openxmlformats.org/drawingml/2006/table">
            <a:tbl>
              <a:tblPr rtl="1" firstRow="1" firstCol="1" bandRow="1">
                <a:tableStyleId>{2D5ABB26-0587-4C30-8999-92F81FD0307C}</a:tableStyleId>
              </a:tblPr>
              <a:tblGrid>
                <a:gridCol w="2866845">
                  <a:extLst>
                    <a:ext uri="{9D8B030D-6E8A-4147-A177-3AD203B41FA5}">
                      <a16:colId xmlns:a16="http://schemas.microsoft.com/office/drawing/2014/main" xmlns="" val="20000"/>
                    </a:ext>
                  </a:extLst>
                </a:gridCol>
                <a:gridCol w="2681377">
                  <a:extLst>
                    <a:ext uri="{9D8B030D-6E8A-4147-A177-3AD203B41FA5}">
                      <a16:colId xmlns:a16="http://schemas.microsoft.com/office/drawing/2014/main" xmlns="" val="20001"/>
                    </a:ext>
                  </a:extLst>
                </a:gridCol>
                <a:gridCol w="2681377">
                  <a:extLst>
                    <a:ext uri="{9D8B030D-6E8A-4147-A177-3AD203B41FA5}">
                      <a16:colId xmlns:a16="http://schemas.microsoft.com/office/drawing/2014/main" xmlns="" val="20002"/>
                    </a:ext>
                  </a:extLst>
                </a:gridCol>
              </a:tblGrid>
              <a:tr h="461356">
                <a:tc>
                  <a:txBody>
                    <a:bodyPr/>
                    <a:lstStyle/>
                    <a:p>
                      <a:pPr algn="ctr" rtl="1">
                        <a:spcAft>
                          <a:spcPts val="0"/>
                        </a:spcAft>
                      </a:pPr>
                      <a:r>
                        <a:rPr lang="ar-EG" sz="2800" b="1" dirty="0">
                          <a:effectLst/>
                          <a:latin typeface="Times New Roman" pitchFamily="18" charset="0"/>
                          <a:cs typeface="Times New Roman" pitchFamily="18" charset="0"/>
                        </a:rPr>
                        <a:t>غير عاجل</a:t>
                      </a:r>
                      <a:endParaRPr lang="en-US" sz="2800" b="1" dirty="0">
                        <a:effectLst/>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spcAft>
                          <a:spcPts val="0"/>
                        </a:spcAft>
                      </a:pPr>
                      <a:r>
                        <a:rPr lang="ar-EG" sz="2800" b="1" dirty="0">
                          <a:effectLst/>
                          <a:latin typeface="Times New Roman" pitchFamily="18" charset="0"/>
                          <a:cs typeface="Times New Roman" pitchFamily="18" charset="0"/>
                        </a:rPr>
                        <a:t>عاجل</a:t>
                      </a:r>
                      <a:endParaRPr lang="en-US" sz="2800" b="1" dirty="0">
                        <a:effectLst/>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spcAft>
                          <a:spcPts val="0"/>
                        </a:spcAft>
                      </a:pPr>
                      <a:r>
                        <a:rPr lang="ar-EG" sz="2800" b="1" dirty="0">
                          <a:effectLst/>
                          <a:latin typeface="Times New Roman" pitchFamily="18" charset="0"/>
                          <a:cs typeface="Times New Roman" pitchFamily="18" charset="0"/>
                        </a:rPr>
                        <a:t>الاهمية /درجة العجلة</a:t>
                      </a:r>
                      <a:endParaRPr lang="en-US" sz="2800" b="1" dirty="0">
                        <a:effectLst/>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229495">
                <a:tc>
                  <a:txBody>
                    <a:bodyPr/>
                    <a:lstStyle/>
                    <a:p>
                      <a:pPr algn="ctr" rtl="1">
                        <a:spcAft>
                          <a:spcPts val="0"/>
                        </a:spcAft>
                      </a:pPr>
                      <a:r>
                        <a:rPr lang="ar-EG" sz="2800" b="1" dirty="0">
                          <a:effectLst/>
                          <a:latin typeface="Times New Roman" pitchFamily="18" charset="0"/>
                          <a:cs typeface="Times New Roman" pitchFamily="18" charset="0"/>
                        </a:rPr>
                        <a:t> </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أنشطة ق.أ</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بناء العلاقات</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إيجاد فرص جديدة</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التخطيط</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اعادة الابتكار /اضافة وتعديل لرسالة الحياة </a:t>
                      </a:r>
                      <a:endParaRPr lang="en-US" sz="2800" b="1" dirty="0">
                        <a:effectLst/>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spcAft>
                          <a:spcPts val="0"/>
                        </a:spcAft>
                      </a:pPr>
                      <a:r>
                        <a:rPr lang="ar-EG" sz="2800" b="1" dirty="0">
                          <a:effectLst/>
                          <a:latin typeface="Times New Roman" pitchFamily="18" charset="0"/>
                          <a:cs typeface="Times New Roman" pitchFamily="18" charset="0"/>
                        </a:rPr>
                        <a:t> </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الأزمات / المشاكل الملحة </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مشروعات محدودة بمهلة زمنية </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عمل محدد ضيق المدي </a:t>
                      </a:r>
                      <a:endParaRPr lang="en-US" sz="2800" b="1" dirty="0">
                        <a:effectLst/>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spcAft>
                          <a:spcPts val="0"/>
                        </a:spcAft>
                      </a:pPr>
                      <a:r>
                        <a:rPr lang="ar-EG" sz="2800" b="1" dirty="0">
                          <a:effectLst/>
                          <a:latin typeface="Times New Roman" pitchFamily="18" charset="0"/>
                          <a:cs typeface="Times New Roman" pitchFamily="18" charset="0"/>
                        </a:rPr>
                        <a:t> </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 </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 </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هام</a:t>
                      </a:r>
                      <a:endParaRPr lang="en-US" sz="2800" b="1" dirty="0">
                        <a:effectLst/>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1384070">
                <a:tc>
                  <a:txBody>
                    <a:bodyPr/>
                    <a:lstStyle/>
                    <a:p>
                      <a:pPr algn="ctr" rtl="1">
                        <a:spcAft>
                          <a:spcPts val="0"/>
                        </a:spcAft>
                      </a:pPr>
                      <a:r>
                        <a:rPr lang="ar-EG" sz="2800" b="1">
                          <a:effectLst/>
                          <a:latin typeface="Times New Roman" pitchFamily="18" charset="0"/>
                          <a:cs typeface="Times New Roman" pitchFamily="18" charset="0"/>
                        </a:rPr>
                        <a:t>مجموعة ضياع الوقت </a:t>
                      </a:r>
                      <a:endParaRPr lang="en-US" sz="2800" b="1">
                        <a:effectLst/>
                        <a:latin typeface="Times New Roman" pitchFamily="18" charset="0"/>
                        <a:cs typeface="Times New Roman" pitchFamily="18" charset="0"/>
                      </a:endParaRPr>
                    </a:p>
                    <a:p>
                      <a:pPr algn="ctr" rtl="1">
                        <a:spcAft>
                          <a:spcPts val="0"/>
                        </a:spcAft>
                      </a:pPr>
                      <a:r>
                        <a:rPr lang="ar-EG" sz="2800" b="1">
                          <a:effectLst/>
                          <a:latin typeface="Times New Roman" pitchFamily="18" charset="0"/>
                          <a:cs typeface="Times New Roman" pitchFamily="18" charset="0"/>
                        </a:rPr>
                        <a:t>او سارقي الوقت</a:t>
                      </a:r>
                      <a:endParaRPr lang="en-US" sz="2800" b="1">
                        <a:effectLst/>
                        <a:latin typeface="Times New Roman" pitchFamily="18" charset="0"/>
                        <a:cs typeface="Times New Roman" pitchFamily="18" charset="0"/>
                      </a:endParaRPr>
                    </a:p>
                    <a:p>
                      <a:pPr algn="ctr" rtl="1">
                        <a:spcAft>
                          <a:spcPts val="0"/>
                        </a:spcAft>
                      </a:pPr>
                      <a:r>
                        <a:rPr lang="ar-EG" sz="2800" b="1">
                          <a:effectLst/>
                          <a:latin typeface="Times New Roman" pitchFamily="18" charset="0"/>
                          <a:cs typeface="Times New Roman" pitchFamily="18" charset="0"/>
                        </a:rPr>
                        <a:t>المبهجة</a:t>
                      </a:r>
                      <a:endParaRPr lang="en-US" sz="2800" b="1">
                        <a:effectLst/>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spcAft>
                          <a:spcPts val="0"/>
                        </a:spcAft>
                      </a:pPr>
                      <a:r>
                        <a:rPr lang="ar-EG" sz="2800" b="1" dirty="0">
                          <a:effectLst/>
                          <a:latin typeface="Times New Roman" pitchFamily="18" charset="0"/>
                          <a:cs typeface="Times New Roman" pitchFamily="18" charset="0"/>
                        </a:rPr>
                        <a:t>المكالمات الهاتفية</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المقابلات</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الاجتماعات</a:t>
                      </a:r>
                      <a:endParaRPr lang="en-US" sz="2800" b="1" dirty="0">
                        <a:effectLst/>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spcAft>
                          <a:spcPts val="0"/>
                        </a:spcAft>
                      </a:pPr>
                      <a:r>
                        <a:rPr lang="ar-EG" sz="2800" b="1" dirty="0">
                          <a:effectLst/>
                          <a:latin typeface="Times New Roman" pitchFamily="18" charset="0"/>
                          <a:cs typeface="Times New Roman" pitchFamily="18" charset="0"/>
                        </a:rPr>
                        <a:t> </a:t>
                      </a:r>
                      <a:endParaRPr lang="en-US" sz="2800" b="1" dirty="0">
                        <a:effectLst/>
                        <a:latin typeface="Times New Roman" pitchFamily="18" charset="0"/>
                        <a:cs typeface="Times New Roman" pitchFamily="18" charset="0"/>
                      </a:endParaRPr>
                    </a:p>
                    <a:p>
                      <a:pPr algn="ctr" rtl="1">
                        <a:spcAft>
                          <a:spcPts val="0"/>
                        </a:spcAft>
                      </a:pPr>
                      <a:r>
                        <a:rPr lang="ar-EG" sz="2800" b="1" dirty="0">
                          <a:effectLst/>
                          <a:latin typeface="Times New Roman" pitchFamily="18" charset="0"/>
                          <a:cs typeface="Times New Roman" pitchFamily="18" charset="0"/>
                        </a:rPr>
                        <a:t>غير هام</a:t>
                      </a:r>
                      <a:endParaRPr lang="en-US" sz="2800" b="1" dirty="0">
                        <a:effectLst/>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1087016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ecision 3"/>
          <p:cNvSpPr/>
          <p:nvPr/>
        </p:nvSpPr>
        <p:spPr>
          <a:xfrm>
            <a:off x="439057" y="914400"/>
            <a:ext cx="8534400" cy="1143000"/>
          </a:xfrm>
          <a:prstGeom prst="flowChartDecision">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rtl="1"/>
            <a:r>
              <a:rPr lang="ar-EG" sz="3200" b="1" dirty="0">
                <a:solidFill>
                  <a:schemeClr val="tx1"/>
                </a:solidFill>
                <a:effectLst>
                  <a:glow rad="101600">
                    <a:srgbClr val="DB1D97">
                      <a:alpha val="60000"/>
                    </a:srgbClr>
                  </a:glow>
                </a:effectLst>
                <a:latin typeface="Calibri"/>
                <a:cs typeface="Times New Roman"/>
              </a:rPr>
              <a:t>الأجيال الأربعة لأدارة  الوقت:</a:t>
            </a:r>
            <a:endParaRPr lang="en-US" sz="3200" dirty="0">
              <a:solidFill>
                <a:schemeClr val="tx1"/>
              </a:solidFill>
              <a:effectLst>
                <a:glow rad="101600">
                  <a:srgbClr val="DB1D97">
                    <a:alpha val="60000"/>
                  </a:srgbClr>
                </a:glow>
              </a:effectLst>
            </a:endParaRPr>
          </a:p>
        </p:txBody>
      </p:sp>
      <p:sp>
        <p:nvSpPr>
          <p:cNvPr id="5" name="Curved Left Arrow 4"/>
          <p:cNvSpPr/>
          <p:nvPr/>
        </p:nvSpPr>
        <p:spPr>
          <a:xfrm>
            <a:off x="3962400" y="2895600"/>
            <a:ext cx="1752600" cy="1828800"/>
          </a:xfrm>
          <a:prstGeom prst="curvedLeftArrow">
            <a:avLst/>
          </a:prstGeom>
          <a:solidFill>
            <a:srgbClr val="DB1D97"/>
          </a:solidFill>
          <a:effectLst>
            <a:innerShdw blurRad="63500" dist="50800" dir="13500000">
              <a:prstClr val="black">
                <a:alpha val="50000"/>
              </a:prstClr>
            </a:innerShdw>
          </a:effectLst>
          <a:scene3d>
            <a:camera prst="perspectiveHeroicExtremeLef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chemeClr val="tx1"/>
              </a:solidFill>
            </a:endParaRPr>
          </a:p>
        </p:txBody>
      </p:sp>
    </p:spTree>
    <p:extLst>
      <p:ext uri="{BB962C8B-B14F-4D97-AF65-F5344CB8AC3E}">
        <p14:creationId xmlns:p14="http://schemas.microsoft.com/office/powerpoint/2010/main" val="36633648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صر نائب للمحتوى 1"/>
          <p:cNvSpPr txBox="1">
            <a:spLocks/>
          </p:cNvSpPr>
          <p:nvPr/>
        </p:nvSpPr>
        <p:spPr>
          <a:xfrm>
            <a:off x="-214086" y="1404259"/>
            <a:ext cx="9144000" cy="3479799"/>
          </a:xfrm>
          <a:prstGeom prst="rect">
            <a:avLst/>
          </a:prstGeom>
        </p:spPr>
        <p:txBody>
          <a:bodyPr lIns="100804" tIns="50402" rIns="100804" bIns="50402">
            <a:normAutofit fontScale="92500" lnSpcReduction="10000"/>
          </a:bodyPr>
          <a:lstStyle>
            <a:lvl1pPr marL="304747" indent="-304747" algn="r" defTabSz="1218987" rtl="1"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r" defTabSz="1218987" rtl="1"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r" defTabSz="1218987" rtl="1"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r" defTabSz="1218987" rtl="1"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a:lstStyle>
          <a:p>
            <a:pPr marL="403217" indent="-282251">
              <a:buFont typeface="Wingdings 3"/>
              <a:buChar char=""/>
              <a:defRPr/>
            </a:pPr>
            <a:r>
              <a:rPr lang="ar-SA" sz="2800" b="1" dirty="0" smtClean="0">
                <a:latin typeface="Times New Roman" pitchFamily="18" charset="0"/>
                <a:ea typeface="GE SS Two Light" pitchFamily="18" charset="-78"/>
                <a:cs typeface="Times New Roman" pitchFamily="18" charset="0"/>
              </a:rPr>
              <a:t>الوقت</a:t>
            </a:r>
            <a:r>
              <a:rPr lang="ar-EG" sz="2800" b="1" dirty="0" smtClean="0">
                <a:latin typeface="Times New Roman" pitchFamily="18" charset="0"/>
                <a:ea typeface="GE SS Two Light" pitchFamily="18" charset="-78"/>
                <a:cs typeface="Times New Roman" pitchFamily="18" charset="0"/>
              </a:rPr>
              <a:t>: </a:t>
            </a:r>
            <a:r>
              <a:rPr lang="ar-EG" sz="2800" b="1" dirty="0" smtClean="0">
                <a:solidFill>
                  <a:srgbClr val="C00000"/>
                </a:solidFill>
                <a:latin typeface="Times New Roman" pitchFamily="18" charset="0"/>
                <a:ea typeface="GE SS Two Light" pitchFamily="18" charset="-78"/>
                <a:cs typeface="Times New Roman" pitchFamily="18" charset="0"/>
              </a:rPr>
              <a:t>6ساعات</a:t>
            </a:r>
            <a:endParaRPr lang="en-US" sz="2800" b="1" dirty="0" smtClean="0">
              <a:solidFill>
                <a:srgbClr val="C00000"/>
              </a:solidFill>
              <a:latin typeface="Times New Roman" pitchFamily="18" charset="0"/>
              <a:ea typeface="GE SS Two Light" pitchFamily="18" charset="-78"/>
              <a:cs typeface="Times New Roman" pitchFamily="18" charset="0"/>
            </a:endParaRPr>
          </a:p>
          <a:p>
            <a:pPr marL="403217" indent="-282251">
              <a:buFont typeface="Wingdings 3"/>
              <a:buChar char=""/>
              <a:defRPr/>
            </a:pPr>
            <a:r>
              <a:rPr lang="ar-SA" sz="2800" b="1" dirty="0" smtClean="0">
                <a:latin typeface="Times New Roman" pitchFamily="18" charset="0"/>
                <a:ea typeface="GE SS Two Light" pitchFamily="18" charset="-78"/>
                <a:cs typeface="Times New Roman" pitchFamily="18" charset="0"/>
              </a:rPr>
              <a:t>الأيام</a:t>
            </a:r>
            <a:r>
              <a:rPr lang="ar-EG" sz="2800" b="1" dirty="0" smtClean="0">
                <a:latin typeface="Times New Roman" pitchFamily="18" charset="0"/>
                <a:ea typeface="GE SS Two Light" pitchFamily="18" charset="-78"/>
                <a:cs typeface="Times New Roman" pitchFamily="18" charset="0"/>
              </a:rPr>
              <a:t>:</a:t>
            </a:r>
            <a:r>
              <a:rPr lang="ar-EG" sz="2800" b="1" dirty="0" smtClean="0">
                <a:solidFill>
                  <a:srgbClr val="FFFF00"/>
                </a:solidFill>
                <a:latin typeface="Times New Roman" pitchFamily="18" charset="0"/>
                <a:ea typeface="GE SS Two Light" pitchFamily="18" charset="-78"/>
                <a:cs typeface="Times New Roman" pitchFamily="18" charset="0"/>
              </a:rPr>
              <a:t> </a:t>
            </a:r>
            <a:r>
              <a:rPr lang="ar-EG" sz="2800" b="1" dirty="0" smtClean="0">
                <a:solidFill>
                  <a:srgbClr val="C00000"/>
                </a:solidFill>
                <a:latin typeface="Times New Roman" pitchFamily="18" charset="0"/>
                <a:ea typeface="GE SS Two Light" pitchFamily="18" charset="-78"/>
                <a:cs typeface="Times New Roman" pitchFamily="18" charset="0"/>
              </a:rPr>
              <a:t>يومان</a:t>
            </a:r>
            <a:endParaRPr lang="en-US" sz="2800" b="1" dirty="0">
              <a:solidFill>
                <a:srgbClr val="C00000"/>
              </a:solidFill>
              <a:latin typeface="Times New Roman" pitchFamily="18" charset="0"/>
              <a:ea typeface="GE SS Two Light" pitchFamily="18" charset="-78"/>
              <a:cs typeface="Times New Roman" pitchFamily="18" charset="0"/>
            </a:endParaRPr>
          </a:p>
          <a:p>
            <a:pPr marL="403217" indent="-282251">
              <a:buFont typeface="Wingdings 3"/>
              <a:buChar char=""/>
              <a:defRPr/>
            </a:pPr>
            <a:r>
              <a:rPr lang="ar-SA" sz="2800" b="1" dirty="0" smtClean="0">
                <a:latin typeface="Times New Roman" pitchFamily="18" charset="0"/>
                <a:ea typeface="GE SS Two Light" pitchFamily="18" charset="-78"/>
                <a:cs typeface="Times New Roman" pitchFamily="18" charset="0"/>
              </a:rPr>
              <a:t>بطاقات الأسماء.</a:t>
            </a:r>
            <a:endParaRPr lang="en-US" sz="2800" b="1" dirty="0" smtClean="0">
              <a:latin typeface="Times New Roman" pitchFamily="18" charset="0"/>
              <a:ea typeface="GE SS Two Light" pitchFamily="18" charset="-78"/>
              <a:cs typeface="Times New Roman" pitchFamily="18" charset="0"/>
            </a:endParaRPr>
          </a:p>
          <a:p>
            <a:pPr marL="403217" indent="-282251">
              <a:buFont typeface="Wingdings 3"/>
              <a:buChar char=""/>
              <a:defRPr/>
            </a:pPr>
            <a:r>
              <a:rPr lang="ar-SA" sz="2800" b="1" dirty="0" smtClean="0">
                <a:latin typeface="Times New Roman" pitchFamily="18" charset="0"/>
                <a:ea typeface="GE SS Two Light" pitchFamily="18" charset="-78"/>
                <a:cs typeface="Times New Roman" pitchFamily="18" charset="0"/>
              </a:rPr>
              <a:t>نظام </a:t>
            </a:r>
            <a:r>
              <a:rPr lang="ar-SA" sz="2800" b="1" dirty="0">
                <a:latin typeface="Times New Roman" pitchFamily="18" charset="0"/>
                <a:ea typeface="GE SS Two Light" pitchFamily="18" charset="-78"/>
                <a:cs typeface="Times New Roman" pitchFamily="18" charset="0"/>
              </a:rPr>
              <a:t>العمل في الدورة :</a:t>
            </a:r>
            <a:endParaRPr lang="en-US" sz="2800" b="1" dirty="0">
              <a:latin typeface="Times New Roman" pitchFamily="18" charset="0"/>
              <a:ea typeface="GE SS Two Light" pitchFamily="18" charset="-78"/>
              <a:cs typeface="Times New Roman" pitchFamily="18" charset="0"/>
            </a:endParaRPr>
          </a:p>
          <a:p>
            <a:pPr marL="685468" lvl="1">
              <a:spcBef>
                <a:spcPts val="358"/>
              </a:spcBef>
              <a:buFont typeface="Verdana"/>
              <a:buChar char="◦"/>
              <a:defRPr/>
            </a:pPr>
            <a:r>
              <a:rPr lang="ar-SA" sz="2800" b="1" dirty="0">
                <a:solidFill>
                  <a:srgbClr val="C00000"/>
                </a:solidFill>
                <a:latin typeface="Times New Roman" pitchFamily="18" charset="0"/>
                <a:ea typeface="GE SS Two Light" pitchFamily="18" charset="-78"/>
                <a:cs typeface="Times New Roman" pitchFamily="18" charset="0"/>
              </a:rPr>
              <a:t>المجموعات.</a:t>
            </a:r>
            <a:endParaRPr lang="en-US" sz="2800" b="1" dirty="0">
              <a:solidFill>
                <a:srgbClr val="C00000"/>
              </a:solidFill>
              <a:latin typeface="Times New Roman" pitchFamily="18" charset="0"/>
              <a:ea typeface="GE SS Two Light" pitchFamily="18" charset="-78"/>
              <a:cs typeface="Times New Roman" pitchFamily="18" charset="0"/>
            </a:endParaRPr>
          </a:p>
          <a:p>
            <a:pPr marL="685468" lvl="1">
              <a:spcBef>
                <a:spcPts val="358"/>
              </a:spcBef>
              <a:buFont typeface="Verdana"/>
              <a:buChar char="◦"/>
              <a:defRPr/>
            </a:pPr>
            <a:r>
              <a:rPr lang="ar-SA" sz="2800" b="1" dirty="0">
                <a:solidFill>
                  <a:srgbClr val="C00000"/>
                </a:solidFill>
                <a:latin typeface="Times New Roman" pitchFamily="18" charset="0"/>
                <a:ea typeface="GE SS Two Light" pitchFamily="18" charset="-78"/>
                <a:cs typeface="Times New Roman" pitchFamily="18" charset="0"/>
              </a:rPr>
              <a:t>التسجيل.</a:t>
            </a:r>
            <a:endParaRPr lang="en-US" sz="2800" b="1" dirty="0">
              <a:solidFill>
                <a:srgbClr val="C00000"/>
              </a:solidFill>
              <a:latin typeface="Times New Roman" pitchFamily="18" charset="0"/>
              <a:ea typeface="GE SS Two Light" pitchFamily="18" charset="-78"/>
              <a:cs typeface="Times New Roman" pitchFamily="18" charset="0"/>
            </a:endParaRPr>
          </a:p>
          <a:p>
            <a:pPr marL="685468" lvl="1">
              <a:spcBef>
                <a:spcPts val="358"/>
              </a:spcBef>
              <a:buFont typeface="Verdana"/>
              <a:buChar char="◦"/>
              <a:defRPr/>
            </a:pPr>
            <a:r>
              <a:rPr lang="ar-SA" sz="2800" b="1" dirty="0">
                <a:solidFill>
                  <a:srgbClr val="C00000"/>
                </a:solidFill>
                <a:latin typeface="Times New Roman" pitchFamily="18" charset="0"/>
                <a:ea typeface="GE SS Two Light" pitchFamily="18" charset="-78"/>
                <a:cs typeface="Times New Roman" pitchFamily="18" charset="0"/>
              </a:rPr>
              <a:t>إعطاء التغذية الرجعية</a:t>
            </a:r>
            <a:endParaRPr lang="ar-EG" sz="2800" b="1" dirty="0">
              <a:solidFill>
                <a:srgbClr val="C00000"/>
              </a:solidFill>
              <a:latin typeface="Times New Roman" pitchFamily="18" charset="0"/>
              <a:ea typeface="GE SS Two Light" pitchFamily="18" charset="-78"/>
              <a:cs typeface="Times New Roman" pitchFamily="18" charset="0"/>
            </a:endParaRPr>
          </a:p>
          <a:p>
            <a:pPr marL="685468" lvl="1">
              <a:spcBef>
                <a:spcPts val="358"/>
              </a:spcBef>
              <a:buFont typeface="Verdana"/>
              <a:buChar char="◦"/>
              <a:defRPr/>
            </a:pPr>
            <a:endParaRPr lang="en-US" sz="2800" b="1" dirty="0">
              <a:solidFill>
                <a:srgbClr val="C00000"/>
              </a:solidFill>
              <a:latin typeface="Times New Roman" pitchFamily="18" charset="0"/>
              <a:ea typeface="GE SS Two Light" pitchFamily="18" charset="-78"/>
              <a:cs typeface="Times New Roman"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1798660"/>
            <a:ext cx="3074955" cy="23062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Diamond 3"/>
          <p:cNvSpPr/>
          <p:nvPr/>
        </p:nvSpPr>
        <p:spPr>
          <a:xfrm>
            <a:off x="2819402" y="54429"/>
            <a:ext cx="4107543" cy="1320800"/>
          </a:xfrm>
          <a:prstGeom prst="diamond">
            <a:avLst/>
          </a:prstGeom>
          <a:solidFill>
            <a:schemeClr val="accent3">
              <a:lumMod val="60000"/>
              <a:lumOff val="40000"/>
            </a:schemeClr>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3200" b="1" i="0" u="none" strike="noStrike" kern="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GE SS Two Light" panose="020A0503020102020204" pitchFamily="18" charset="-78"/>
                <a:ea typeface="GE SS Two Light" panose="020A0503020102020204" pitchFamily="18" charset="-78"/>
                <a:cs typeface="GE SS Two Light" panose="020A0503020102020204" pitchFamily="18" charset="-78"/>
              </a:rPr>
              <a:t>نظام الدورة</a:t>
            </a: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1000"/>
                                        <p:tgtEl>
                                          <p:spTgt spid="2">
                                            <p:txEl>
                                              <p:pRg st="5" end="5"/>
                                            </p:txEl>
                                          </p:spTgt>
                                        </p:tgtEl>
                                      </p:cBhvr>
                                    </p:animEffect>
                                    <p:anim calcmode="lin" valueType="num">
                                      <p:cBhvr>
                                        <p:cTn id="3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1000"/>
                                        <p:tgtEl>
                                          <p:spTgt spid="2">
                                            <p:txEl>
                                              <p:pRg st="6" end="6"/>
                                            </p:txEl>
                                          </p:spTgt>
                                        </p:tgtEl>
                                      </p:cBhvr>
                                    </p:animEffect>
                                    <p:anim calcmode="lin" valueType="num">
                                      <p:cBhvr>
                                        <p:cTn id="3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935062615"/>
              </p:ext>
            </p:extLst>
          </p:nvPr>
        </p:nvGraphicFramePr>
        <p:xfrm>
          <a:off x="304800" y="127995"/>
          <a:ext cx="7848600" cy="6501405"/>
        </p:xfrm>
        <a:graphic>
          <a:graphicData uri="http://schemas.openxmlformats.org/drawingml/2006/table">
            <a:tbl>
              <a:tblPr rtl="1" firstRow="1" firstCol="1" bandRow="1">
                <a:tableStyleId>{10A1B5D5-9B99-4C35-A422-299274C87663}</a:tableStyleId>
              </a:tblPr>
              <a:tblGrid>
                <a:gridCol w="3775016">
                  <a:extLst>
                    <a:ext uri="{9D8B030D-6E8A-4147-A177-3AD203B41FA5}">
                      <a16:colId xmlns:a16="http://schemas.microsoft.com/office/drawing/2014/main" xmlns="" val="20000"/>
                    </a:ext>
                  </a:extLst>
                </a:gridCol>
                <a:gridCol w="4073584">
                  <a:extLst>
                    <a:ext uri="{9D8B030D-6E8A-4147-A177-3AD203B41FA5}">
                      <a16:colId xmlns:a16="http://schemas.microsoft.com/office/drawing/2014/main" xmlns="" val="20001"/>
                    </a:ext>
                  </a:extLst>
                </a:gridCol>
              </a:tblGrid>
              <a:tr h="612669">
                <a:tc>
                  <a:txBody>
                    <a:bodyPr/>
                    <a:lstStyle/>
                    <a:p>
                      <a:pPr algn="r" rtl="1">
                        <a:lnSpc>
                          <a:spcPct val="115000"/>
                        </a:lnSpc>
                        <a:spcAft>
                          <a:spcPts val="0"/>
                        </a:spcAft>
                      </a:pPr>
                      <a:endParaRPr lang="en-US" sz="2400" b="1" dirty="0">
                        <a:effectLst/>
                        <a:latin typeface="Times New Roman" pitchFamily="18" charset="0"/>
                        <a:ea typeface="Calibri"/>
                        <a:cs typeface="Times New Roman" pitchFamily="18" charset="0"/>
                      </a:endParaRPr>
                    </a:p>
                  </a:txBody>
                  <a:tcPr marL="54719" marR="54719" marT="0" marB="0">
                    <a:lnB w="12700" cap="flat" cmpd="sng" algn="ctr">
                      <a:solidFill>
                        <a:schemeClr val="tx1"/>
                      </a:solidFill>
                      <a:prstDash val="solid"/>
                      <a:round/>
                      <a:headEnd type="none" w="med" len="med"/>
                      <a:tailEnd type="none" w="med" len="med"/>
                    </a:lnB>
                  </a:tcPr>
                </a:tc>
                <a:tc>
                  <a:txBody>
                    <a:bodyPr/>
                    <a:lstStyle/>
                    <a:p>
                      <a:pPr algn="r" rtl="1">
                        <a:lnSpc>
                          <a:spcPct val="115000"/>
                        </a:lnSpc>
                        <a:spcAft>
                          <a:spcPts val="0"/>
                        </a:spcAft>
                      </a:pPr>
                      <a:r>
                        <a:rPr lang="ar-EG" sz="2400" b="1" dirty="0">
                          <a:effectLst/>
                          <a:latin typeface="Times New Roman" pitchFamily="18" charset="0"/>
                          <a:cs typeface="Times New Roman" pitchFamily="18" charset="0"/>
                        </a:rPr>
                        <a:t> </a:t>
                      </a:r>
                      <a:endParaRPr lang="en-US" sz="2400" b="1" dirty="0">
                        <a:effectLst/>
                        <a:latin typeface="Times New Roman" pitchFamily="18" charset="0"/>
                        <a:ea typeface="Calibri"/>
                        <a:cs typeface="Times New Roman" pitchFamily="18" charset="0"/>
                      </a:endParaRPr>
                    </a:p>
                  </a:txBody>
                  <a:tcPr marL="54719" marR="54719" marT="0" marB="0"/>
                </a:tc>
                <a:extLst>
                  <a:ext uri="{0D108BD9-81ED-4DB2-BD59-A6C34878D82A}">
                    <a16:rowId xmlns:a16="http://schemas.microsoft.com/office/drawing/2014/main" xmlns="" val="10000"/>
                  </a:ext>
                </a:extLst>
              </a:tr>
              <a:tr h="2364195">
                <a:tc>
                  <a:txBody>
                    <a:bodyPr/>
                    <a:lstStyle/>
                    <a:p>
                      <a:pPr algn="r" rtl="1">
                        <a:lnSpc>
                          <a:spcPct val="115000"/>
                        </a:lnSpc>
                        <a:spcAft>
                          <a:spcPts val="0"/>
                        </a:spcAft>
                      </a:pPr>
                      <a:r>
                        <a:rPr lang="ar-EG" sz="2400" b="1" dirty="0">
                          <a:effectLst/>
                          <a:latin typeface="Times New Roman" pitchFamily="18" charset="0"/>
                          <a:cs typeface="Times New Roman" pitchFamily="18" charset="0"/>
                        </a:rPr>
                        <a:t>1</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الانشطة:</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الازمات</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المشاكلات المُلحة</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مشروعات محدودة بمهلة زمنية</a:t>
                      </a:r>
                      <a:endParaRPr lang="en-US" sz="2400" b="1" dirty="0">
                        <a:effectLst/>
                        <a:latin typeface="Times New Roman" pitchFamily="18" charset="0"/>
                        <a:ea typeface="Calibri"/>
                        <a:cs typeface="Times New Roman" pitchFamily="18" charset="0"/>
                      </a:endParaRPr>
                    </a:p>
                  </a:txBody>
                  <a:tcPr marL="54719" marR="547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0"/>
                        </a:spcAft>
                      </a:pPr>
                      <a:r>
                        <a:rPr lang="ar-EG" sz="2400" b="1" dirty="0">
                          <a:effectLst/>
                          <a:latin typeface="Times New Roman" pitchFamily="18" charset="0"/>
                          <a:cs typeface="Times New Roman" pitchFamily="18" charset="0"/>
                        </a:rPr>
                        <a:t>2</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الانشطة:</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المنع</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بناء العلاقات</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ايجاد فرص جديدة</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التخطيط،إعادة الابتكار</a:t>
                      </a:r>
                      <a:endParaRPr lang="en-US" sz="2400" b="1" dirty="0">
                        <a:effectLst/>
                        <a:latin typeface="Times New Roman" pitchFamily="18" charset="0"/>
                        <a:ea typeface="Calibri"/>
                        <a:cs typeface="Times New Roman" pitchFamily="18" charset="0"/>
                      </a:endParaRPr>
                    </a:p>
                  </a:txBody>
                  <a:tcPr marL="54719" marR="54719"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xmlns="" val="10001"/>
                  </a:ext>
                </a:extLst>
              </a:tr>
              <a:tr h="3152261">
                <a:tc>
                  <a:txBody>
                    <a:bodyPr/>
                    <a:lstStyle/>
                    <a:p>
                      <a:pPr algn="r" rtl="1">
                        <a:lnSpc>
                          <a:spcPct val="115000"/>
                        </a:lnSpc>
                        <a:spcAft>
                          <a:spcPts val="0"/>
                        </a:spcAft>
                      </a:pPr>
                      <a:r>
                        <a:rPr lang="ar-EG" sz="2400" b="1" dirty="0">
                          <a:effectLst/>
                          <a:latin typeface="Times New Roman" pitchFamily="18" charset="0"/>
                          <a:cs typeface="Times New Roman" pitchFamily="18" charset="0"/>
                        </a:rPr>
                        <a:t>3</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الانشطة:</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المقاطعات،بعض المكالمات الهاتفية</a:t>
                      </a:r>
                      <a:r>
                        <a:rPr lang="ar-EG" sz="2400" b="1" dirty="0" smtClean="0">
                          <a:effectLst/>
                          <a:latin typeface="Times New Roman" pitchFamily="18" charset="0"/>
                          <a:cs typeface="Times New Roman" pitchFamily="18" charset="0"/>
                        </a:rPr>
                        <a:t>،</a:t>
                      </a:r>
                    </a:p>
                    <a:p>
                      <a:pPr algn="r" rtl="1">
                        <a:lnSpc>
                          <a:spcPct val="115000"/>
                        </a:lnSpc>
                        <a:spcAft>
                          <a:spcPts val="0"/>
                        </a:spcAft>
                      </a:pPr>
                      <a:r>
                        <a:rPr lang="ar-EG" sz="2400" b="1" dirty="0" smtClean="0">
                          <a:effectLst/>
                          <a:latin typeface="Times New Roman" pitchFamily="18" charset="0"/>
                          <a:cs typeface="Times New Roman" pitchFamily="18" charset="0"/>
                        </a:rPr>
                        <a:t>البريد،بعض </a:t>
                      </a:r>
                      <a:r>
                        <a:rPr lang="ar-EG" sz="2400" b="1" dirty="0">
                          <a:effectLst/>
                          <a:latin typeface="Times New Roman" pitchFamily="18" charset="0"/>
                          <a:cs typeface="Times New Roman" pitchFamily="18" charset="0"/>
                        </a:rPr>
                        <a:t>المقابلات،امور مُلحة وشيكة</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أنشطة عامة</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 </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 </a:t>
                      </a:r>
                      <a:endParaRPr lang="en-US" sz="2400" b="1" dirty="0">
                        <a:effectLst/>
                        <a:latin typeface="Times New Roman" pitchFamily="18" charset="0"/>
                        <a:ea typeface="Calibri"/>
                        <a:cs typeface="Times New Roman" pitchFamily="18" charset="0"/>
                      </a:endParaRPr>
                    </a:p>
                  </a:txBody>
                  <a:tcPr marL="54719" marR="547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15000"/>
                        </a:lnSpc>
                        <a:spcAft>
                          <a:spcPts val="0"/>
                        </a:spcAft>
                      </a:pPr>
                      <a:r>
                        <a:rPr lang="ar-EG" sz="2400" b="1" dirty="0">
                          <a:effectLst/>
                          <a:latin typeface="Times New Roman" pitchFamily="18" charset="0"/>
                          <a:cs typeface="Times New Roman" pitchFamily="18" charset="0"/>
                        </a:rPr>
                        <a:t>4</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الانشطة:</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أمور غير مهمة،الانشغال بالعمل </a:t>
                      </a:r>
                      <a:r>
                        <a:rPr lang="ar-EG" sz="2400" b="1" dirty="0" smtClean="0">
                          <a:effectLst/>
                          <a:latin typeface="Times New Roman" pitchFamily="18" charset="0"/>
                          <a:cs typeface="Times New Roman" pitchFamily="18" charset="0"/>
                        </a:rPr>
                        <a:t>،</a:t>
                      </a:r>
                    </a:p>
                    <a:p>
                      <a:pPr algn="r" rtl="1">
                        <a:lnSpc>
                          <a:spcPct val="115000"/>
                        </a:lnSpc>
                        <a:spcAft>
                          <a:spcPts val="0"/>
                        </a:spcAft>
                      </a:pPr>
                      <a:r>
                        <a:rPr lang="ar-EG" sz="2400" b="1" dirty="0" smtClean="0">
                          <a:effectLst/>
                          <a:latin typeface="Times New Roman" pitchFamily="18" charset="0"/>
                          <a:cs typeface="Times New Roman" pitchFamily="18" charset="0"/>
                        </a:rPr>
                        <a:t>بعض </a:t>
                      </a:r>
                      <a:r>
                        <a:rPr lang="ar-EG" sz="2400" b="1" dirty="0">
                          <a:effectLst/>
                          <a:latin typeface="Times New Roman" pitchFamily="18" charset="0"/>
                          <a:cs typeface="Times New Roman" pitchFamily="18" charset="0"/>
                        </a:rPr>
                        <a:t>البريد،بعض المكالمات الهاتفية</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مضيعو الوقت</a:t>
                      </a:r>
                      <a:endParaRPr lang="en-US" sz="2400" b="1" dirty="0">
                        <a:effectLst/>
                        <a:latin typeface="Times New Roman" pitchFamily="18" charset="0"/>
                        <a:cs typeface="Times New Roman" pitchFamily="18" charset="0"/>
                      </a:endParaRPr>
                    </a:p>
                    <a:p>
                      <a:pPr algn="r" rtl="1">
                        <a:lnSpc>
                          <a:spcPct val="115000"/>
                        </a:lnSpc>
                        <a:spcAft>
                          <a:spcPts val="0"/>
                        </a:spcAft>
                      </a:pPr>
                      <a:r>
                        <a:rPr lang="ar-EG" sz="2400" b="1" dirty="0">
                          <a:effectLst/>
                          <a:latin typeface="Times New Roman" pitchFamily="18" charset="0"/>
                          <a:cs typeface="Times New Roman" pitchFamily="18" charset="0"/>
                        </a:rPr>
                        <a:t>الانشطة المبهجة</a:t>
                      </a:r>
                      <a:endParaRPr lang="en-US" sz="2400" b="1" dirty="0">
                        <a:effectLst/>
                        <a:latin typeface="Times New Roman" pitchFamily="18" charset="0"/>
                        <a:ea typeface="Calibri"/>
                        <a:cs typeface="Times New Roman" pitchFamily="18" charset="0"/>
                      </a:endParaRPr>
                    </a:p>
                  </a:txBody>
                  <a:tcPr marL="54719" marR="54719" marT="0" marB="0">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xmlns="" val="10002"/>
                  </a:ext>
                </a:extLst>
              </a:tr>
            </a:tbl>
          </a:graphicData>
        </a:graphic>
      </p:graphicFrame>
      <p:sp>
        <p:nvSpPr>
          <p:cNvPr id="5" name="Text Box 6"/>
          <p:cNvSpPr txBox="1"/>
          <p:nvPr/>
        </p:nvSpPr>
        <p:spPr>
          <a:xfrm>
            <a:off x="8229600" y="1143000"/>
            <a:ext cx="843280" cy="4114800"/>
          </a:xfrm>
          <a:prstGeom prst="rect">
            <a:avLst/>
          </a:prstGeom>
          <a:solidFill>
            <a:schemeClr val="bg1">
              <a:lumMod val="95000"/>
            </a:schemeClr>
          </a:solidFill>
          <a:ln w="6350">
            <a:solidFill>
              <a:prstClr val="black"/>
            </a:solidFill>
          </a:ln>
          <a:effectLst/>
          <a:scene3d>
            <a:camera prst="orthographicFront"/>
            <a:lightRig rig="threePt" dir="t"/>
          </a:scene3d>
          <a:sp3d>
            <a:bevelT/>
          </a:sp3d>
        </p:spPr>
        <p:txBody>
          <a:bodyPr rot="0" spcFirstLastPara="0" vert="horz" wrap="square" lIns="91440" tIns="45720" rIns="91440" bIns="45720" numCol="1" spcCol="0" rtlCol="1" fromWordArt="0" anchor="t" anchorCtr="0" forceAA="0" compatLnSpc="1">
            <a:prstTxWarp prst="textNoShape">
              <a:avLst/>
            </a:prstTxWarp>
            <a:noAutofit/>
          </a:bodyPr>
          <a:lstStyle/>
          <a:p>
            <a:pPr algn="r" rtl="1">
              <a:lnSpc>
                <a:spcPct val="115000"/>
              </a:lnSpc>
              <a:spcAft>
                <a:spcPts val="1000"/>
              </a:spcAft>
            </a:pPr>
            <a:r>
              <a:rPr lang="ar-EG" sz="1100" dirty="0">
                <a:effectLst/>
                <a:latin typeface="Calibri"/>
                <a:ea typeface="Calibri"/>
                <a:cs typeface="Tahoma"/>
              </a:rPr>
              <a:t> </a:t>
            </a:r>
            <a:endParaRPr lang="en-US" sz="1100" dirty="0">
              <a:effectLst/>
              <a:latin typeface="Calibri"/>
              <a:ea typeface="Calibri"/>
              <a:cs typeface="Arial"/>
            </a:endParaRPr>
          </a:p>
          <a:p>
            <a:pPr algn="ctr" rtl="1">
              <a:lnSpc>
                <a:spcPct val="115000"/>
              </a:lnSpc>
              <a:spcAft>
                <a:spcPts val="1000"/>
              </a:spcAft>
            </a:pPr>
            <a:r>
              <a:rPr lang="ar-EG" sz="2400" b="1" dirty="0">
                <a:effectLst/>
                <a:latin typeface="Calibri"/>
                <a:ea typeface="Calibri"/>
                <a:cs typeface="Times New Roman"/>
              </a:rPr>
              <a:t>مهم</a:t>
            </a:r>
            <a:endParaRPr lang="en-US" sz="2400" dirty="0">
              <a:effectLst/>
              <a:latin typeface="Calibri"/>
              <a:ea typeface="Calibri"/>
              <a:cs typeface="Arial"/>
            </a:endParaRPr>
          </a:p>
          <a:p>
            <a:pPr algn="r" rtl="1">
              <a:lnSpc>
                <a:spcPct val="115000"/>
              </a:lnSpc>
              <a:spcAft>
                <a:spcPts val="1000"/>
              </a:spcAft>
            </a:pPr>
            <a:r>
              <a:rPr lang="ar-EG" sz="2400" b="1" dirty="0">
                <a:effectLst/>
                <a:latin typeface="Calibri"/>
                <a:ea typeface="Calibri"/>
                <a:cs typeface="Times New Roman"/>
              </a:rPr>
              <a:t> </a:t>
            </a:r>
            <a:endParaRPr lang="en-US" sz="2400" dirty="0">
              <a:effectLst/>
              <a:latin typeface="Calibri"/>
              <a:ea typeface="Calibri"/>
              <a:cs typeface="Arial"/>
            </a:endParaRPr>
          </a:p>
          <a:p>
            <a:pPr algn="ctr" rtl="1">
              <a:lnSpc>
                <a:spcPct val="115000"/>
              </a:lnSpc>
              <a:spcAft>
                <a:spcPts val="1000"/>
              </a:spcAft>
            </a:pPr>
            <a:r>
              <a:rPr lang="ar-EG" sz="2400" b="1" dirty="0">
                <a:effectLst/>
                <a:latin typeface="Calibri"/>
                <a:ea typeface="Calibri"/>
                <a:cs typeface="Times New Roman"/>
              </a:rPr>
              <a:t> </a:t>
            </a:r>
            <a:endParaRPr lang="en-US" sz="2400" dirty="0">
              <a:effectLst/>
              <a:latin typeface="Calibri"/>
              <a:ea typeface="Calibri"/>
              <a:cs typeface="Arial"/>
            </a:endParaRPr>
          </a:p>
          <a:p>
            <a:pPr algn="ctr" rtl="1">
              <a:lnSpc>
                <a:spcPct val="115000"/>
              </a:lnSpc>
              <a:spcAft>
                <a:spcPts val="1000"/>
              </a:spcAft>
            </a:pPr>
            <a:endParaRPr lang="ar-EG" sz="2400" b="1" dirty="0" smtClean="0">
              <a:effectLst/>
              <a:latin typeface="Calibri"/>
              <a:ea typeface="Calibri"/>
              <a:cs typeface="Times New Roman"/>
            </a:endParaRPr>
          </a:p>
          <a:p>
            <a:pPr lvl="0" algn="ctr" rtl="1">
              <a:lnSpc>
                <a:spcPct val="115000"/>
              </a:lnSpc>
              <a:spcAft>
                <a:spcPts val="1000"/>
              </a:spcAft>
            </a:pPr>
            <a:r>
              <a:rPr lang="ar-EG" sz="2400" b="1" dirty="0">
                <a:solidFill>
                  <a:srgbClr val="000000"/>
                </a:solidFill>
                <a:latin typeface="Calibri"/>
                <a:ea typeface="Calibri"/>
                <a:cs typeface="Times New Roman"/>
              </a:rPr>
              <a:t>غير مهم</a:t>
            </a:r>
            <a:endParaRPr lang="en-US" sz="2400" dirty="0">
              <a:solidFill>
                <a:srgbClr val="000000"/>
              </a:solidFill>
              <a:latin typeface="Calibri"/>
              <a:ea typeface="Calibri"/>
              <a:cs typeface="Arial"/>
            </a:endParaRPr>
          </a:p>
          <a:p>
            <a:pPr algn="ctr" rtl="1">
              <a:lnSpc>
                <a:spcPct val="115000"/>
              </a:lnSpc>
              <a:spcAft>
                <a:spcPts val="1000"/>
              </a:spcAft>
            </a:pPr>
            <a:endParaRPr lang="ar-EG" sz="2400" b="1" dirty="0">
              <a:latin typeface="Calibri"/>
              <a:ea typeface="Calibri"/>
              <a:cs typeface="Times New Roman"/>
            </a:endParaRPr>
          </a:p>
          <a:p>
            <a:pPr algn="ctr" rtl="1">
              <a:lnSpc>
                <a:spcPct val="115000"/>
              </a:lnSpc>
              <a:spcAft>
                <a:spcPts val="1000"/>
              </a:spcAft>
            </a:pPr>
            <a:endParaRPr lang="ar-EG" sz="2400" b="1" dirty="0" smtClean="0">
              <a:effectLst/>
              <a:latin typeface="Calibri"/>
              <a:ea typeface="Calibri"/>
              <a:cs typeface="Times New Roman"/>
            </a:endParaRPr>
          </a:p>
          <a:p>
            <a:pPr algn="ctr" rtl="1">
              <a:lnSpc>
                <a:spcPct val="115000"/>
              </a:lnSpc>
              <a:spcAft>
                <a:spcPts val="1000"/>
              </a:spcAft>
            </a:pPr>
            <a:r>
              <a:rPr lang="ar-EG" sz="2400" b="1" dirty="0">
                <a:effectLst/>
                <a:latin typeface="Calibri"/>
                <a:ea typeface="Calibri"/>
                <a:cs typeface="Times New Roman"/>
              </a:rPr>
              <a:t> </a:t>
            </a:r>
            <a:endParaRPr lang="en-US" sz="2400" dirty="0">
              <a:effectLst/>
              <a:latin typeface="Calibri"/>
              <a:ea typeface="Calibri"/>
              <a:cs typeface="Arial"/>
            </a:endParaRPr>
          </a:p>
        </p:txBody>
      </p:sp>
      <p:sp>
        <p:nvSpPr>
          <p:cNvPr id="6" name="TextBox 5"/>
          <p:cNvSpPr txBox="1"/>
          <p:nvPr/>
        </p:nvSpPr>
        <p:spPr>
          <a:xfrm>
            <a:off x="914400" y="152400"/>
            <a:ext cx="2438400" cy="622799"/>
          </a:xfrm>
          <a:prstGeom prst="rect">
            <a:avLst/>
          </a:prstGeom>
          <a:noFill/>
        </p:spPr>
        <p:txBody>
          <a:bodyPr wrap="square" rtlCol="1">
            <a:spAutoFit/>
          </a:bodyPr>
          <a:lstStyle/>
          <a:p>
            <a:pPr algn="ctr" rtl="1">
              <a:lnSpc>
                <a:spcPct val="115000"/>
              </a:lnSpc>
              <a:spcAft>
                <a:spcPts val="0"/>
              </a:spcAft>
            </a:pPr>
            <a:r>
              <a:rPr lang="ar-EG" sz="3200" b="1" dirty="0">
                <a:solidFill>
                  <a:schemeClr val="bg1"/>
                </a:solidFill>
                <a:latin typeface="Calibri"/>
                <a:ea typeface="Calibri"/>
                <a:cs typeface="Times New Roman"/>
              </a:rPr>
              <a:t>غير عاجل</a:t>
            </a:r>
            <a:endParaRPr lang="en-US" sz="3200" dirty="0">
              <a:solidFill>
                <a:schemeClr val="bg1"/>
              </a:solidFill>
              <a:latin typeface="Calibri"/>
              <a:ea typeface="Calibri"/>
              <a:cs typeface="Arial"/>
            </a:endParaRPr>
          </a:p>
        </p:txBody>
      </p:sp>
      <p:sp>
        <p:nvSpPr>
          <p:cNvPr id="7" name="TextBox 6"/>
          <p:cNvSpPr txBox="1"/>
          <p:nvPr/>
        </p:nvSpPr>
        <p:spPr>
          <a:xfrm>
            <a:off x="5486400" y="152400"/>
            <a:ext cx="1447800" cy="556434"/>
          </a:xfrm>
          <a:prstGeom prst="rect">
            <a:avLst/>
          </a:prstGeom>
          <a:noFill/>
        </p:spPr>
        <p:txBody>
          <a:bodyPr wrap="square" rtlCol="1">
            <a:spAutoFit/>
          </a:bodyPr>
          <a:lstStyle/>
          <a:p>
            <a:pPr algn="ctr" rtl="1">
              <a:lnSpc>
                <a:spcPct val="115000"/>
              </a:lnSpc>
              <a:spcAft>
                <a:spcPts val="0"/>
              </a:spcAft>
            </a:pPr>
            <a:r>
              <a:rPr lang="ar-EG" sz="2800" b="1" dirty="0" smtClean="0">
                <a:solidFill>
                  <a:schemeClr val="bg1"/>
                </a:solidFill>
                <a:latin typeface="Calibri"/>
                <a:ea typeface="Calibri"/>
                <a:cs typeface="Times New Roman"/>
              </a:rPr>
              <a:t>عاجل</a:t>
            </a:r>
            <a:endParaRPr lang="en-US" sz="2800" dirty="0">
              <a:solidFill>
                <a:schemeClr val="bg1"/>
              </a:solidFill>
              <a:latin typeface="Calibri"/>
              <a:ea typeface="Calibri"/>
              <a:cs typeface="Arial"/>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524000"/>
            <a:ext cx="8763000" cy="1569660"/>
          </a:xfrm>
          <a:prstGeom prst="rect">
            <a:avLst/>
          </a:prstGeom>
        </p:spPr>
        <p:txBody>
          <a:bodyPr wrap="square">
            <a:spAutoFit/>
          </a:bodyPr>
          <a:lstStyle/>
          <a:p>
            <a:pPr algn="r" rtl="1"/>
            <a:r>
              <a:rPr lang="ar-SA" sz="2400" b="1" dirty="0" smtClean="0">
                <a:latin typeface="Times New Roman" pitchFamily="18" charset="0"/>
                <a:cs typeface="Times New Roman" pitchFamily="18" charset="0"/>
              </a:rPr>
              <a:t>يقوم </a:t>
            </a:r>
            <a:r>
              <a:rPr lang="ar-SA" sz="2400" b="1" dirty="0">
                <a:latin typeface="Times New Roman" pitchFamily="18" charset="0"/>
                <a:cs typeface="Times New Roman" pitchFamily="18" charset="0"/>
              </a:rPr>
              <a:t>الجيل الأول من مناهج إدارة الوقت على المذكرات أي التقاويم التي تحمل المواعيد. </a:t>
            </a:r>
            <a:endParaRPr lang="en-US" sz="2400" dirty="0">
              <a:latin typeface="Times New Roman" pitchFamily="18" charset="0"/>
              <a:cs typeface="Times New Roman" pitchFamily="18" charset="0"/>
            </a:endParaRPr>
          </a:p>
          <a:p>
            <a:pPr algn="r" rtl="1"/>
            <a:r>
              <a:rPr lang="ar-SA" sz="2400" b="1" dirty="0">
                <a:latin typeface="Times New Roman" pitchFamily="18" charset="0"/>
                <a:cs typeface="Times New Roman" pitchFamily="18" charset="0"/>
              </a:rPr>
              <a:t>و هذا يعتمد على مبدأ السباحة مع التيار، مع الاحتفاظ بسجل للأعمال التي تريد أن تقوم بها، مثل ذلك كتابة تقرير، أو حضور اجتماع، أو إصلاح السيارة، أو تنظيف (الجراج) . </a:t>
            </a:r>
            <a:endParaRPr lang="en-US" sz="2400" dirty="0">
              <a:latin typeface="Times New Roman" pitchFamily="18" charset="0"/>
              <a:cs typeface="Times New Roman" pitchFamily="18" charset="0"/>
            </a:endParaRPr>
          </a:p>
          <a:p>
            <a:pPr algn="r" rtl="1"/>
            <a:r>
              <a:rPr lang="ar-SA" sz="2400" b="1" dirty="0">
                <a:latin typeface="Times New Roman" pitchFamily="18" charset="0"/>
                <a:cs typeface="Times New Roman" pitchFamily="18" charset="0"/>
              </a:rPr>
              <a:t>و هذا الجيل يتميز بالمذكرات البسيطة و قوائم المهام. </a:t>
            </a:r>
            <a:endParaRPr lang="en-US" sz="2400" dirty="0">
              <a:latin typeface="Times New Roman" pitchFamily="18" charset="0"/>
              <a:cs typeface="Times New Roman" pitchFamily="18" charset="0"/>
            </a:endParaRPr>
          </a:p>
        </p:txBody>
      </p:sp>
      <p:pic>
        <p:nvPicPr>
          <p:cNvPr id="5123" name="Picture 3" descr="C:\Users\ooo\Desktop\خطط لحياتك\الصور\الصور\images (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4981" y="3733800"/>
            <a:ext cx="5338823" cy="3124200"/>
          </a:xfrm>
          <a:prstGeom prst="rect">
            <a:avLst/>
          </a:prstGeom>
          <a:noFill/>
          <a:extLst>
            <a:ext uri="{909E8E84-426E-40DD-AFC4-6F175D3DCCD1}">
              <a14:hiddenFill xmlns:a14="http://schemas.microsoft.com/office/drawing/2010/main">
                <a:solidFill>
                  <a:srgbClr val="FFFFFF"/>
                </a:solidFill>
              </a14:hiddenFill>
            </a:ext>
          </a:extLst>
        </p:spPr>
      </p:pic>
      <p:sp>
        <p:nvSpPr>
          <p:cNvPr id="5" name="Half Frame 4"/>
          <p:cNvSpPr/>
          <p:nvPr/>
        </p:nvSpPr>
        <p:spPr>
          <a:xfrm>
            <a:off x="5707743" y="228600"/>
            <a:ext cx="3352800" cy="1066800"/>
          </a:xfrm>
          <a:prstGeom prst="halfFrame">
            <a:avLst>
              <a:gd name="adj1" fmla="val 26530"/>
              <a:gd name="adj2" fmla="val 2653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rtlCol="1" anchor="ctr"/>
          <a:lstStyle/>
          <a:p>
            <a:pPr algn="ctr"/>
            <a:endParaRPr lang="ar-EG">
              <a:solidFill>
                <a:schemeClr val="tx1"/>
              </a:solidFill>
            </a:endParaRPr>
          </a:p>
        </p:txBody>
      </p:sp>
      <p:sp>
        <p:nvSpPr>
          <p:cNvPr id="6" name="Rectangle 5"/>
          <p:cNvSpPr/>
          <p:nvPr/>
        </p:nvSpPr>
        <p:spPr>
          <a:xfrm>
            <a:off x="6230257" y="705756"/>
            <a:ext cx="1648208" cy="584775"/>
          </a:xfrm>
          <a:prstGeom prst="rect">
            <a:avLst/>
          </a:prstGeom>
        </p:spPr>
        <p:txBody>
          <a:bodyPr wrap="none">
            <a:spAutoFit/>
          </a:bodyPr>
          <a:lstStyle/>
          <a:p>
            <a:pPr lvl="0" algn="r" rtl="1"/>
            <a:r>
              <a:rPr lang="ar-SA" sz="3200" b="1" dirty="0">
                <a:solidFill>
                  <a:srgbClr val="DB1D97"/>
                </a:solidFill>
                <a:latin typeface="Times New Roman" pitchFamily="18" charset="0"/>
                <a:cs typeface="Times New Roman" pitchFamily="18" charset="0"/>
              </a:rPr>
              <a:t>الجيل </a:t>
            </a:r>
            <a:r>
              <a:rPr lang="ar-SA" sz="3200" b="1" dirty="0" smtClean="0">
                <a:solidFill>
                  <a:srgbClr val="DB1D97"/>
                </a:solidFill>
                <a:latin typeface="Times New Roman" pitchFamily="18" charset="0"/>
                <a:cs typeface="Times New Roman" pitchFamily="18" charset="0"/>
              </a:rPr>
              <a:t>الأول</a:t>
            </a:r>
            <a:endParaRPr lang="en-US" sz="3200" dirty="0">
              <a:solidFill>
                <a:srgbClr val="DB1D97"/>
              </a:solidFill>
              <a:latin typeface="Times New Roman" pitchFamily="18" charset="0"/>
              <a:cs typeface="Times New Roman" pitchFamily="18" charset="0"/>
            </a:endParaRPr>
          </a:p>
        </p:txBody>
      </p:sp>
    </p:spTree>
    <p:extLst>
      <p:ext uri="{BB962C8B-B14F-4D97-AF65-F5344CB8AC3E}">
        <p14:creationId xmlns:p14="http://schemas.microsoft.com/office/powerpoint/2010/main" val="1592969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3743" y="1295400"/>
            <a:ext cx="8686800" cy="2677656"/>
          </a:xfrm>
          <a:prstGeom prst="rect">
            <a:avLst/>
          </a:prstGeom>
        </p:spPr>
        <p:txBody>
          <a:bodyPr wrap="square">
            <a:spAutoFit/>
          </a:bodyPr>
          <a:lstStyle/>
          <a:p>
            <a:pPr algn="r" rtl="1"/>
            <a:r>
              <a:rPr lang="ar-SA" sz="2400" b="1"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r" rtl="1"/>
            <a:r>
              <a:rPr lang="ar-SA" sz="2400" b="1" dirty="0" smtClean="0">
                <a:latin typeface="Times New Roman" pitchFamily="18" charset="0"/>
                <a:cs typeface="Times New Roman" pitchFamily="18" charset="0"/>
              </a:rPr>
              <a:t>هو </a:t>
            </a:r>
            <a:r>
              <a:rPr lang="ar-SA" sz="2400" b="1" dirty="0">
                <a:latin typeface="Times New Roman" pitchFamily="18" charset="0"/>
                <a:cs typeface="Times New Roman" pitchFamily="18" charset="0"/>
              </a:rPr>
              <a:t>جيل خاص بالتخطيط و الاستعداد،و هو محكوم بالتقاويم و دفاتر المواعيد.</a:t>
            </a:r>
            <a:endParaRPr lang="en-US" sz="2400" dirty="0">
              <a:latin typeface="Times New Roman" pitchFamily="18" charset="0"/>
              <a:cs typeface="Times New Roman" pitchFamily="18" charset="0"/>
            </a:endParaRPr>
          </a:p>
          <a:p>
            <a:pPr algn="r" rtl="1"/>
            <a:r>
              <a:rPr lang="ar-SA" sz="2400" b="1" dirty="0">
                <a:latin typeface="Times New Roman" pitchFamily="18" charset="0"/>
                <a:cs typeface="Times New Roman" pitchFamily="18" charset="0"/>
              </a:rPr>
              <a:t> و هو يقوم على الكفاءة، و المسئولية الشخصية، و إنجاز الهداف الموضوع، و التخطيط للمستقبل، و جدولة المهام و الأحداث المقبلة. </a:t>
            </a:r>
            <a:endParaRPr lang="en-US" sz="2400" dirty="0">
              <a:latin typeface="Times New Roman" pitchFamily="18" charset="0"/>
              <a:cs typeface="Times New Roman" pitchFamily="18" charset="0"/>
            </a:endParaRPr>
          </a:p>
          <a:p>
            <a:pPr algn="r" rtl="1"/>
            <a:r>
              <a:rPr lang="ar-SA" sz="2400" b="1" dirty="0">
                <a:latin typeface="Times New Roman" pitchFamily="18" charset="0"/>
                <a:cs typeface="Times New Roman" pitchFamily="18" charset="0"/>
              </a:rPr>
              <a:t>فإذا كنت من هذا الجيل فأنت تحدد مواعيد الاجتماعات، و تحدد تواريخ الانتهاء من المهام، و حتى تحدد مواقع الأحداث و الاجتماعات . </a:t>
            </a:r>
            <a:endParaRPr lang="en-US" sz="2400" dirty="0">
              <a:latin typeface="Times New Roman" pitchFamily="18" charset="0"/>
              <a:cs typeface="Times New Roman" pitchFamily="18" charset="0"/>
            </a:endParaRPr>
          </a:p>
          <a:p>
            <a:pPr algn="r" rtl="1"/>
            <a:r>
              <a:rPr lang="ar-SA" sz="2400" b="1" dirty="0">
                <a:latin typeface="Times New Roman" pitchFamily="18" charset="0"/>
                <a:cs typeface="Times New Roman" pitchFamily="18" charset="0"/>
              </a:rPr>
              <a:t>و عادة ما يكون لديك حاسب أو شبكة معلومات تحفظ لك كل هذا.</a:t>
            </a:r>
            <a:endParaRPr lang="en-US" sz="2400" dirty="0">
              <a:effectLst/>
              <a:latin typeface="Times New Roman" pitchFamily="18" charset="0"/>
              <a:cs typeface="Times New Roman" pitchFamily="18" charset="0"/>
            </a:endParaRPr>
          </a:p>
        </p:txBody>
      </p:sp>
      <p:sp>
        <p:nvSpPr>
          <p:cNvPr id="5" name="Half Frame 4"/>
          <p:cNvSpPr/>
          <p:nvPr/>
        </p:nvSpPr>
        <p:spPr>
          <a:xfrm>
            <a:off x="5707743" y="228600"/>
            <a:ext cx="3352800" cy="1066800"/>
          </a:xfrm>
          <a:prstGeom prst="halfFrame">
            <a:avLst>
              <a:gd name="adj1" fmla="val 26530"/>
              <a:gd name="adj2" fmla="val 21088"/>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rtlCol="1" anchor="ctr"/>
          <a:lstStyle/>
          <a:p>
            <a:pPr algn="ctr"/>
            <a:endParaRPr lang="ar-EG">
              <a:solidFill>
                <a:schemeClr val="tx1"/>
              </a:solidFill>
            </a:endParaRPr>
          </a:p>
        </p:txBody>
      </p:sp>
      <p:sp>
        <p:nvSpPr>
          <p:cNvPr id="6" name="Rectangle 5"/>
          <p:cNvSpPr/>
          <p:nvPr/>
        </p:nvSpPr>
        <p:spPr>
          <a:xfrm>
            <a:off x="6172200" y="609600"/>
            <a:ext cx="1729961" cy="584775"/>
          </a:xfrm>
          <a:prstGeom prst="rect">
            <a:avLst/>
          </a:prstGeom>
        </p:spPr>
        <p:txBody>
          <a:bodyPr wrap="none">
            <a:spAutoFit/>
          </a:bodyPr>
          <a:lstStyle/>
          <a:p>
            <a:pPr lvl="0" algn="r" rtl="1"/>
            <a:r>
              <a:rPr lang="ar-SA" sz="3200" b="1" dirty="0">
                <a:solidFill>
                  <a:srgbClr val="DB1D97"/>
                </a:solidFill>
                <a:latin typeface="Times New Roman" pitchFamily="18" charset="0"/>
                <a:cs typeface="Times New Roman" pitchFamily="18" charset="0"/>
              </a:rPr>
              <a:t>الجيل </a:t>
            </a:r>
            <a:r>
              <a:rPr lang="ar-SA" sz="3200" b="1" dirty="0" smtClean="0">
                <a:solidFill>
                  <a:srgbClr val="DB1D97"/>
                </a:solidFill>
                <a:latin typeface="Times New Roman" pitchFamily="18" charset="0"/>
                <a:cs typeface="Times New Roman" pitchFamily="18" charset="0"/>
              </a:rPr>
              <a:t>الثاني</a:t>
            </a:r>
            <a:endParaRPr lang="en-US" sz="3200" b="1" dirty="0">
              <a:solidFill>
                <a:srgbClr val="DB1D97"/>
              </a:solidFill>
              <a:latin typeface="Times New Roman" pitchFamily="18" charset="0"/>
              <a:cs typeface="Times New Roman" pitchFamily="18" charset="0"/>
            </a:endParaRPr>
          </a:p>
        </p:txBody>
      </p:sp>
      <p:pic>
        <p:nvPicPr>
          <p:cNvPr id="6146" name="Picture 2" descr="C:\Users\ooo\Desktop\خطط لحياتك\الصور\الصور\download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3284" y="4114800"/>
            <a:ext cx="3991429" cy="23215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0500781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600200"/>
            <a:ext cx="8610600" cy="2677656"/>
          </a:xfrm>
          <a:prstGeom prst="rect">
            <a:avLst/>
          </a:prstGeom>
        </p:spPr>
        <p:txBody>
          <a:bodyPr wrap="square">
            <a:spAutoFit/>
          </a:bodyPr>
          <a:lstStyle/>
          <a:p>
            <a:pPr algn="r" rtl="1"/>
            <a:r>
              <a:rPr lang="ar-SA" sz="2400" b="1" dirty="0" smtClean="0">
                <a:latin typeface="Times New Roman" pitchFamily="18" charset="0"/>
                <a:cs typeface="Times New Roman" pitchFamily="18" charset="0"/>
              </a:rPr>
              <a:t>هو </a:t>
            </a:r>
            <a:r>
              <a:rPr lang="ar-SA" sz="2400" b="1" dirty="0">
                <a:latin typeface="Times New Roman" pitchFamily="18" charset="0"/>
                <a:cs typeface="Times New Roman" pitchFamily="18" charset="0"/>
              </a:rPr>
              <a:t>جيل التخطيط و تحديد الأولويات و الرقابة فإذا كنت من هذا الجيل فأنت تقضي الكثير من و قتك في تحديد الأهداف و الأولويات. </a:t>
            </a:r>
            <a:endParaRPr lang="ar-EG" sz="2400" b="1" dirty="0" smtClean="0">
              <a:latin typeface="Times New Roman" pitchFamily="18" charset="0"/>
              <a:cs typeface="Times New Roman" pitchFamily="18" charset="0"/>
            </a:endParaRPr>
          </a:p>
          <a:p>
            <a:pPr algn="r" rtl="1"/>
            <a:r>
              <a:rPr lang="ar-SA" sz="2400" b="1" dirty="0" smtClean="0">
                <a:latin typeface="Times New Roman" pitchFamily="18" charset="0"/>
                <a:cs typeface="Times New Roman" pitchFamily="18" charset="0"/>
              </a:rPr>
              <a:t>و </a:t>
            </a:r>
            <a:r>
              <a:rPr lang="ar-SA" sz="2400" b="1" dirty="0">
                <a:latin typeface="Times New Roman" pitchFamily="18" charset="0"/>
                <a:cs typeface="Times New Roman" pitchFamily="18" charset="0"/>
              </a:rPr>
              <a:t>غالباً ما سألت نفسك ماذا أريد؟ و غالبًا ما و ضعت لنفسك أهدافًا طويلة و متوسطة و قصيرة الأجل، لكي تحقق ما تطمح إليه</a:t>
            </a:r>
            <a:r>
              <a:rPr lang="ar-SA" sz="2400" b="1" dirty="0" smtClean="0">
                <a:latin typeface="Times New Roman" pitchFamily="18" charset="0"/>
                <a:cs typeface="Times New Roman" pitchFamily="18" charset="0"/>
              </a:rPr>
              <a:t>.</a:t>
            </a:r>
            <a:endParaRPr lang="ar-EG" sz="2400" b="1" dirty="0" smtClean="0">
              <a:latin typeface="Times New Roman" pitchFamily="18" charset="0"/>
              <a:cs typeface="Times New Roman" pitchFamily="18" charset="0"/>
            </a:endParaRPr>
          </a:p>
          <a:p>
            <a:pPr algn="r" rtl="1"/>
            <a:r>
              <a:rPr lang="ar-SA" sz="2400" b="1" dirty="0" smtClean="0">
                <a:latin typeface="Times New Roman" pitchFamily="18" charset="0"/>
                <a:cs typeface="Times New Roman" pitchFamily="18" charset="0"/>
              </a:rPr>
              <a:t> </a:t>
            </a:r>
            <a:r>
              <a:rPr lang="ar-SA" sz="2400" b="1" dirty="0">
                <a:latin typeface="Times New Roman" pitchFamily="18" charset="0"/>
                <a:cs typeface="Times New Roman" pitchFamily="18" charset="0"/>
              </a:rPr>
              <a:t>و أنت أيضًا تحدد نشاطك اليومي في ضوء أولويات معينة ، يميز هذا الجيل العديد من أدوات التخطيط و التنظيم مثل السجلات أو قاعدة بيانات إلكترونية تحتوي نماذج تفصيلية للتخطيط اليومي.</a:t>
            </a:r>
            <a:endParaRPr lang="en-US" sz="2400" dirty="0">
              <a:effectLst/>
              <a:latin typeface="Times New Roman" pitchFamily="18" charset="0"/>
              <a:cs typeface="Times New Roman" pitchFamily="18" charset="0"/>
            </a:endParaRPr>
          </a:p>
        </p:txBody>
      </p:sp>
      <p:sp>
        <p:nvSpPr>
          <p:cNvPr id="3" name="Half Frame 2"/>
          <p:cNvSpPr/>
          <p:nvPr/>
        </p:nvSpPr>
        <p:spPr>
          <a:xfrm>
            <a:off x="5791200" y="152400"/>
            <a:ext cx="3352800" cy="1066800"/>
          </a:xfrm>
          <a:prstGeom prst="halfFrame">
            <a:avLst>
              <a:gd name="adj1" fmla="val 26530"/>
              <a:gd name="adj2" fmla="val 2653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rtlCol="1" anchor="ctr"/>
          <a:lstStyle/>
          <a:p>
            <a:pPr algn="ctr"/>
            <a:endParaRPr lang="ar-EG">
              <a:solidFill>
                <a:schemeClr val="tx1"/>
              </a:solidFill>
            </a:endParaRPr>
          </a:p>
        </p:txBody>
      </p:sp>
      <p:sp>
        <p:nvSpPr>
          <p:cNvPr id="4" name="Rectangle 3"/>
          <p:cNvSpPr/>
          <p:nvPr/>
        </p:nvSpPr>
        <p:spPr>
          <a:xfrm>
            <a:off x="6487247" y="609600"/>
            <a:ext cx="1742785" cy="584775"/>
          </a:xfrm>
          <a:prstGeom prst="rect">
            <a:avLst/>
          </a:prstGeom>
        </p:spPr>
        <p:txBody>
          <a:bodyPr wrap="none">
            <a:spAutoFit/>
          </a:bodyPr>
          <a:lstStyle/>
          <a:p>
            <a:pPr lvl="0" algn="r" rtl="1"/>
            <a:r>
              <a:rPr lang="ar-SA" sz="3200" b="1" dirty="0">
                <a:solidFill>
                  <a:srgbClr val="DB1D97"/>
                </a:solidFill>
                <a:latin typeface="Times New Roman" pitchFamily="18" charset="0"/>
                <a:cs typeface="Times New Roman" pitchFamily="18" charset="0"/>
              </a:rPr>
              <a:t>الجيل </a:t>
            </a:r>
            <a:r>
              <a:rPr lang="ar-SA" sz="3200" b="1" dirty="0" smtClean="0">
                <a:solidFill>
                  <a:srgbClr val="DB1D97"/>
                </a:solidFill>
                <a:latin typeface="Times New Roman" pitchFamily="18" charset="0"/>
                <a:cs typeface="Times New Roman" pitchFamily="18" charset="0"/>
              </a:rPr>
              <a:t>الثالث</a:t>
            </a:r>
            <a:endParaRPr lang="en-US" sz="3200" b="1" dirty="0">
              <a:solidFill>
                <a:srgbClr val="DB1D97"/>
              </a:solidFill>
              <a:latin typeface="Times New Roman" pitchFamily="18" charset="0"/>
              <a:cs typeface="Times New Roman" pitchFamily="18" charset="0"/>
            </a:endParaRPr>
          </a:p>
        </p:txBody>
      </p:sp>
      <p:pic>
        <p:nvPicPr>
          <p:cNvPr id="7170" name="Picture 2" descr="C:\Users\ooo\Desktop\خطط لحياتك\الصور\الصور\images (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4221897"/>
            <a:ext cx="3962400" cy="2198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7627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625595744"/>
              </p:ext>
            </p:extLst>
          </p:nvPr>
        </p:nvGraphicFramePr>
        <p:xfrm>
          <a:off x="152400" y="1524000"/>
          <a:ext cx="8839200" cy="52359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ound Same Side Corner Rectangle 3"/>
          <p:cNvSpPr/>
          <p:nvPr/>
        </p:nvSpPr>
        <p:spPr>
          <a:xfrm>
            <a:off x="2933700" y="415889"/>
            <a:ext cx="3429000" cy="1219200"/>
          </a:xfrm>
          <a:prstGeom prst="round2Same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1" anchor="ctr"/>
          <a:lstStyle/>
          <a:p>
            <a:pPr lvl="0" algn="ctr" rtl="1"/>
            <a:r>
              <a:rPr lang="ar-SA" sz="2800" b="1" dirty="0">
                <a:solidFill>
                  <a:schemeClr val="tx1"/>
                </a:solidFill>
                <a:latin typeface="Times New Roman" pitchFamily="18" charset="0"/>
                <a:cs typeface="Times New Roman" pitchFamily="18" charset="0"/>
              </a:rPr>
              <a:t>تطوّرات الجّيل الرّابع</a:t>
            </a:r>
            <a:endParaRPr lang="en-US" sz="28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9713491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val Callout 1"/>
          <p:cNvSpPr/>
          <p:nvPr/>
        </p:nvSpPr>
        <p:spPr>
          <a:xfrm>
            <a:off x="6277429" y="112486"/>
            <a:ext cx="2743200" cy="1066800"/>
          </a:xfrm>
          <a:prstGeom prst="wedgeEllipseCallout">
            <a:avLst/>
          </a:prstGeom>
          <a:solidFill>
            <a:srgbClr val="4747FF"/>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400" b="1" dirty="0" smtClean="0">
                <a:solidFill>
                  <a:schemeClr val="bg1"/>
                </a:solidFill>
                <a:latin typeface="Calibri"/>
                <a:ea typeface="Calibri"/>
                <a:cs typeface="Times New Roman"/>
              </a:rPr>
              <a:t>ثالثا</a:t>
            </a:r>
            <a:endParaRPr lang="ar-EG" sz="4400" b="1" dirty="0">
              <a:solidFill>
                <a:schemeClr val="bg1"/>
              </a:solidFill>
            </a:endParaRPr>
          </a:p>
        </p:txBody>
      </p:sp>
      <p:sp>
        <p:nvSpPr>
          <p:cNvPr id="5" name="Rectangle 4"/>
          <p:cNvSpPr/>
          <p:nvPr/>
        </p:nvSpPr>
        <p:spPr>
          <a:xfrm>
            <a:off x="2478314" y="914400"/>
            <a:ext cx="2895600" cy="1049716"/>
          </a:xfrm>
          <a:prstGeom prst="rect">
            <a:avLst/>
          </a:prstGeom>
        </p:spPr>
        <p:txBody>
          <a:bodyPr wrap="none">
            <a:prstTxWarp prst="textInflateBottom">
              <a:avLst/>
            </a:prstTxWarp>
            <a:spAutoFit/>
          </a:bodyPr>
          <a:lstStyle/>
          <a:p>
            <a:pPr algn="r"/>
            <a:r>
              <a:rPr lang="ar-EG" sz="2800" b="1" u="sng" dirty="0" smtClean="0">
                <a:solidFill>
                  <a:srgbClr val="FF0000"/>
                </a:solidFill>
              </a:rPr>
              <a:t>الأهداف</a:t>
            </a:r>
            <a:endParaRPr lang="ar-EG" b="1" u="sng" dirty="0">
              <a:solidFill>
                <a:srgbClr val="FF0000"/>
              </a:solidFill>
            </a:endParaRPr>
          </a:p>
        </p:txBody>
      </p:sp>
      <p:graphicFrame>
        <p:nvGraphicFramePr>
          <p:cNvPr id="6" name="Diagram 5"/>
          <p:cNvGraphicFramePr/>
          <p:nvPr>
            <p:extLst>
              <p:ext uri="{D42A27DB-BD31-4B8C-83A1-F6EECF244321}">
                <p14:modId xmlns:p14="http://schemas.microsoft.com/office/powerpoint/2010/main" val="393642928"/>
              </p:ext>
            </p:extLst>
          </p:nvPr>
        </p:nvGraphicFramePr>
        <p:xfrm>
          <a:off x="457200" y="1997832"/>
          <a:ext cx="9173028" cy="4588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85057" y="1979279"/>
            <a:ext cx="8980714" cy="954107"/>
          </a:xfrm>
          <a:prstGeom prst="rect">
            <a:avLst/>
          </a:prstGeom>
        </p:spPr>
        <p:txBody>
          <a:bodyPr wrap="square">
            <a:spAutoFit/>
          </a:bodyPr>
          <a:lstStyle/>
          <a:p>
            <a:pPr algn="ctr" rtl="1"/>
            <a:r>
              <a:rPr lang="ar-EG" sz="2800" b="1" dirty="0" smtClean="0">
                <a:latin typeface="Calibri"/>
                <a:cs typeface="Times New Roman"/>
              </a:rPr>
              <a:t>هل  تري </a:t>
            </a:r>
            <a:r>
              <a:rPr lang="ar-EG" sz="2800" b="1" dirty="0">
                <a:latin typeface="Calibri"/>
                <a:cs typeface="Times New Roman"/>
              </a:rPr>
              <a:t>أن إدارة الوقت ستسبب لك  ضغط في حياتك ولن تجد أي مجال للترفيه عن النفس؟؟</a:t>
            </a:r>
            <a:endParaRPr lang="en-US" sz="2800" dirty="0">
              <a:effectLs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950" y="3429000"/>
            <a:ext cx="7277100" cy="2971800"/>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232473" y="533400"/>
            <a:ext cx="1186543" cy="1015663"/>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EG" sz="6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a:cs typeface="Times New Roman"/>
              </a:rPr>
              <a:t>هل؟</a:t>
            </a:r>
            <a:endParaRPr lang="ar-EG"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438400" y="805190"/>
            <a:ext cx="4842992" cy="523220"/>
          </a:xfrm>
          <a:prstGeom prst="rect">
            <a:avLst/>
          </a:prstGeom>
        </p:spPr>
        <p:txBody>
          <a:bodyPr wrap="none">
            <a:spAutoFit/>
          </a:bodyPr>
          <a:lstStyle/>
          <a:p>
            <a:pPr rtl="1"/>
            <a:r>
              <a:rPr lang="ar-EG" sz="2800" b="1" dirty="0">
                <a:solidFill>
                  <a:srgbClr val="C00000"/>
                </a:solidFill>
                <a:latin typeface="Calibri"/>
                <a:cs typeface="Times New Roman"/>
              </a:rPr>
              <a:t>قبل أن تدخل لاليات التنفيذ يجب ان تعرف</a:t>
            </a:r>
            <a:endParaRPr lang="en-US" sz="2800" dirty="0">
              <a:effectLst/>
            </a:endParaRPr>
          </a:p>
        </p:txBody>
      </p:sp>
      <p:sp>
        <p:nvSpPr>
          <p:cNvPr id="4" name="Chevron 3"/>
          <p:cNvSpPr/>
          <p:nvPr/>
        </p:nvSpPr>
        <p:spPr>
          <a:xfrm>
            <a:off x="2677598" y="2329934"/>
            <a:ext cx="4364596" cy="1828800"/>
          </a:xfrm>
          <a:prstGeom prst="chevron">
            <a:avLst/>
          </a:prstGeom>
          <a:blipFill>
            <a:blip r:embed="rId2"/>
            <a:tile tx="0" ty="0" sx="100000" sy="100000" flip="none" algn="tl"/>
          </a:blipFill>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ar-EG" sz="3200" b="1" dirty="0">
                <a:solidFill>
                  <a:srgbClr val="DB1D97"/>
                </a:solidFill>
                <a:latin typeface="Calibri"/>
                <a:cs typeface="Times New Roman"/>
              </a:rPr>
              <a:t>قانون (ق.ق أ)</a:t>
            </a:r>
            <a:endParaRPr lang="en-US" sz="3200" dirty="0">
              <a:solidFill>
                <a:srgbClr val="DB1D97"/>
              </a:solidFill>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91000" y="381000"/>
            <a:ext cx="4631396" cy="523220"/>
          </a:xfrm>
          <a:prstGeom prst="rect">
            <a:avLst/>
          </a:prstGeom>
        </p:spPr>
        <p:txBody>
          <a:bodyPr wrap="none">
            <a:spAutoFit/>
          </a:bodyPr>
          <a:lstStyle/>
          <a:p>
            <a:pPr rtl="1"/>
            <a:r>
              <a:rPr lang="ar-EG" sz="2800" b="1" u="sng" dirty="0">
                <a:solidFill>
                  <a:srgbClr val="C00000"/>
                </a:solidFill>
                <a:latin typeface="Calibri"/>
                <a:cs typeface="Times New Roman"/>
              </a:rPr>
              <a:t>مهارات مساعدة في تطبيق إدارة الوقت</a:t>
            </a:r>
            <a:endParaRPr lang="en-US" sz="2800" dirty="0">
              <a:effectLs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3124200"/>
            <a:ext cx="4800599" cy="3352880"/>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1113971" y="1720296"/>
            <a:ext cx="7620000" cy="2308324"/>
          </a:xfrm>
          <a:prstGeom prst="rect">
            <a:avLst/>
          </a:prstGeom>
        </p:spPr>
        <p:txBody>
          <a:bodyPr wrap="square">
            <a:spAutoFit/>
          </a:bodyPr>
          <a:lstStyle/>
          <a:p>
            <a:pPr algn="r" rtl="1"/>
            <a:r>
              <a:rPr lang="ar-EG" sz="2400" b="1" dirty="0" smtClean="0">
                <a:solidFill>
                  <a:srgbClr val="000000"/>
                </a:solidFill>
                <a:latin typeface="Calibri"/>
                <a:cs typeface="Times New Roman"/>
              </a:rPr>
              <a:t>تعلم </a:t>
            </a:r>
            <a:r>
              <a:rPr lang="ar-EG" sz="2400" b="1" dirty="0">
                <a:solidFill>
                  <a:srgbClr val="000000"/>
                </a:solidFill>
                <a:latin typeface="Calibri"/>
                <a:cs typeface="Times New Roman"/>
              </a:rPr>
              <a:t>أن تقول لا</a:t>
            </a:r>
            <a:endParaRPr lang="en-US" sz="2400" dirty="0"/>
          </a:p>
          <a:p>
            <a:pPr algn="r" rtl="1"/>
            <a:r>
              <a:rPr lang="ar-EG" sz="2400" b="1" dirty="0">
                <a:solidFill>
                  <a:srgbClr val="000000"/>
                </a:solidFill>
                <a:latin typeface="Calibri"/>
                <a:cs typeface="Times New Roman"/>
              </a:rPr>
              <a:t>البدء بالصعب والاقل ميولاً</a:t>
            </a:r>
            <a:endParaRPr lang="en-US" sz="2400" dirty="0"/>
          </a:p>
          <a:p>
            <a:pPr algn="r" rtl="1"/>
            <a:r>
              <a:rPr lang="ar-EG" sz="2400" b="1" dirty="0">
                <a:solidFill>
                  <a:srgbClr val="000000"/>
                </a:solidFill>
                <a:latin typeface="Calibri"/>
                <a:cs typeface="Times New Roman"/>
              </a:rPr>
              <a:t>الوسطية في الأداء بين السرعة-البطئ الحاد والتسويف</a:t>
            </a:r>
            <a:endParaRPr lang="en-US" sz="2400" dirty="0"/>
          </a:p>
          <a:p>
            <a:pPr algn="r" rtl="1"/>
            <a:r>
              <a:rPr lang="ar-EG" sz="2400" b="1" dirty="0">
                <a:solidFill>
                  <a:srgbClr val="000000"/>
                </a:solidFill>
                <a:latin typeface="Calibri"/>
                <a:cs typeface="Times New Roman"/>
              </a:rPr>
              <a:t>التخطيط المنطقي</a:t>
            </a:r>
            <a:endParaRPr lang="en-US" sz="2400" dirty="0"/>
          </a:p>
          <a:p>
            <a:pPr algn="r" rtl="1"/>
            <a:r>
              <a:rPr lang="ar-EG" sz="2400" b="1" dirty="0">
                <a:solidFill>
                  <a:srgbClr val="000000"/>
                </a:solidFill>
                <a:latin typeface="Calibri"/>
                <a:cs typeface="Times New Roman"/>
              </a:rPr>
              <a:t>وتجنب المجهود المضاعف </a:t>
            </a:r>
            <a:endParaRPr lang="en-US" sz="2400" dirty="0"/>
          </a:p>
          <a:p>
            <a:pPr algn="r" rtl="1"/>
            <a:r>
              <a:rPr lang="ar-EG" sz="2400" b="1" dirty="0">
                <a:solidFill>
                  <a:srgbClr val="000000"/>
                </a:solidFill>
                <a:latin typeface="Calibri"/>
                <a:cs typeface="Times New Roman"/>
              </a:rPr>
              <a:t>المتابعة والمراقبة والتحليل</a:t>
            </a:r>
            <a:endParaRPr lang="en-US" sz="2400" dirty="0">
              <a:effectLst/>
            </a:endParaRPr>
          </a:p>
        </p:txBody>
      </p:sp>
      <p:sp>
        <p:nvSpPr>
          <p:cNvPr id="5" name="Rectangle 4"/>
          <p:cNvSpPr/>
          <p:nvPr/>
        </p:nvSpPr>
        <p:spPr>
          <a:xfrm>
            <a:off x="2770413" y="1186190"/>
            <a:ext cx="3520516" cy="523220"/>
          </a:xfrm>
          <a:prstGeom prst="rect">
            <a:avLst/>
          </a:prstGeom>
        </p:spPr>
        <p:txBody>
          <a:bodyPr wrap="none">
            <a:prstTxWarp prst="textWave2">
              <a:avLst/>
            </a:prstTxWarp>
            <a:spAutoFit/>
          </a:bodyPr>
          <a:lstStyle/>
          <a:p>
            <a:pPr lvl="0" algn="ctr" rtl="1"/>
            <a:r>
              <a:rPr lang="ar-EG" sz="2800" b="1" u="sng" dirty="0">
                <a:solidFill>
                  <a:srgbClr val="DB1D97"/>
                </a:solidFill>
                <a:latin typeface="Calibri"/>
                <a:cs typeface="Times New Roman"/>
              </a:rPr>
              <a:t>مهارات علي رأسها التفويض</a:t>
            </a:r>
            <a:endParaRPr lang="en-US" sz="2800" u="sng" dirty="0">
              <a:solidFill>
                <a:srgbClr val="DB1D97"/>
              </a:solidFill>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Decision 1"/>
          <p:cNvSpPr/>
          <p:nvPr/>
        </p:nvSpPr>
        <p:spPr>
          <a:xfrm>
            <a:off x="1981200" y="381000"/>
            <a:ext cx="5791200" cy="1219200"/>
          </a:xfrm>
          <a:prstGeom prst="flowChartDecision">
            <a:avLst/>
          </a:prstGeo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nchor="ctr"/>
          <a:lstStyle/>
          <a:p>
            <a:pPr algn="ctr" rtl="1"/>
            <a:r>
              <a:rPr lang="ar-EG" sz="2800" b="1" dirty="0">
                <a:solidFill>
                  <a:srgbClr val="C00000"/>
                </a:solidFill>
                <a:latin typeface="Calibri"/>
                <a:cs typeface="Times New Roman"/>
              </a:rPr>
              <a:t>مصفوفة إدارة الوقت</a:t>
            </a:r>
            <a:endParaRPr lang="en-US" sz="2800" dirty="0">
              <a:effectLst/>
            </a:endParaRPr>
          </a:p>
        </p:txBody>
      </p:sp>
      <p:graphicFrame>
        <p:nvGraphicFramePr>
          <p:cNvPr id="4" name="Table 3"/>
          <p:cNvGraphicFramePr>
            <a:graphicFrameLocks noGrp="1"/>
          </p:cNvGraphicFramePr>
          <p:nvPr>
            <p:extLst>
              <p:ext uri="{D42A27DB-BD31-4B8C-83A1-F6EECF244321}">
                <p14:modId xmlns:p14="http://schemas.microsoft.com/office/powerpoint/2010/main" val="295868454"/>
              </p:ext>
            </p:extLst>
          </p:nvPr>
        </p:nvGraphicFramePr>
        <p:xfrm>
          <a:off x="1257299" y="1905000"/>
          <a:ext cx="7239001" cy="3505200"/>
        </p:xfrm>
        <a:graphic>
          <a:graphicData uri="http://schemas.openxmlformats.org/drawingml/2006/table">
            <a:tbl>
              <a:tblPr rtl="1" firstRow="1" firstCol="1" bandRow="1"/>
              <a:tblGrid>
                <a:gridCol w="2726632">
                  <a:extLst>
                    <a:ext uri="{9D8B030D-6E8A-4147-A177-3AD203B41FA5}">
                      <a16:colId xmlns:a16="http://schemas.microsoft.com/office/drawing/2014/main" xmlns="" val="20000"/>
                    </a:ext>
                  </a:extLst>
                </a:gridCol>
                <a:gridCol w="2153274">
                  <a:extLst>
                    <a:ext uri="{9D8B030D-6E8A-4147-A177-3AD203B41FA5}">
                      <a16:colId xmlns:a16="http://schemas.microsoft.com/office/drawing/2014/main" xmlns="" val="20001"/>
                    </a:ext>
                  </a:extLst>
                </a:gridCol>
                <a:gridCol w="2359095">
                  <a:extLst>
                    <a:ext uri="{9D8B030D-6E8A-4147-A177-3AD203B41FA5}">
                      <a16:colId xmlns:a16="http://schemas.microsoft.com/office/drawing/2014/main" xmlns="" val="20002"/>
                    </a:ext>
                  </a:extLst>
                </a:gridCol>
              </a:tblGrid>
              <a:tr h="2152897">
                <a:tc>
                  <a:txBody>
                    <a:bodyPr/>
                    <a:lstStyle/>
                    <a:p>
                      <a:pPr marL="457200" rtl="1">
                        <a:spcAft>
                          <a:spcPts val="0"/>
                        </a:spcAft>
                      </a:pPr>
                      <a:r>
                        <a:rPr lang="en-US" sz="2800" b="1">
                          <a:solidFill>
                            <a:srgbClr val="0070C0"/>
                          </a:solidFill>
                          <a:effectLst/>
                          <a:latin typeface="Times New Roman" pitchFamily="18" charset="0"/>
                          <a:cs typeface="Times New Roman" pitchFamily="18" charset="0"/>
                        </a:rPr>
                        <a:t> </a:t>
                      </a:r>
                      <a:endParaRPr lang="en-US" sz="2800">
                        <a:effectLst/>
                        <a:latin typeface="Times New Roman" pitchFamily="18" charset="0"/>
                        <a:cs typeface="Times New Roman" pitchFamily="18" charset="0"/>
                      </a:endParaRPr>
                    </a:p>
                    <a:p>
                      <a:pPr algn="ctr" rtl="1">
                        <a:lnSpc>
                          <a:spcPct val="115000"/>
                        </a:lnSpc>
                        <a:spcAft>
                          <a:spcPts val="0"/>
                        </a:spcAft>
                      </a:pPr>
                      <a:r>
                        <a:rPr lang="ar-EG" sz="2800" b="1">
                          <a:solidFill>
                            <a:srgbClr val="0070C0"/>
                          </a:solidFill>
                          <a:effectLst/>
                          <a:latin typeface="Times New Roman" pitchFamily="18" charset="0"/>
                          <a:ea typeface="Calibri"/>
                          <a:cs typeface="Times New Roman" pitchFamily="18" charset="0"/>
                        </a:rPr>
                        <a:t>الأهمية/درجة العجلة</a:t>
                      </a:r>
                      <a:endParaRPr lang="en-US" sz="280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spcAft>
                          <a:spcPts val="0"/>
                        </a:spcAft>
                      </a:pPr>
                      <a:r>
                        <a:rPr lang="ar-EG" sz="2800" b="1">
                          <a:solidFill>
                            <a:srgbClr val="0070C0"/>
                          </a:solidFill>
                          <a:effectLst/>
                          <a:latin typeface="Times New Roman" pitchFamily="18" charset="0"/>
                          <a:cs typeface="Times New Roman" pitchFamily="18" charset="0"/>
                        </a:rPr>
                        <a:t> </a:t>
                      </a:r>
                      <a:endParaRPr lang="en-US" sz="2800">
                        <a:effectLst/>
                        <a:latin typeface="Times New Roman" pitchFamily="18" charset="0"/>
                        <a:cs typeface="Times New Roman" pitchFamily="18" charset="0"/>
                      </a:endParaRPr>
                    </a:p>
                    <a:p>
                      <a:pPr algn="ctr" rtl="1">
                        <a:spcAft>
                          <a:spcPts val="0"/>
                        </a:spcAft>
                      </a:pPr>
                      <a:r>
                        <a:rPr lang="ar-EG" sz="2800" b="1">
                          <a:solidFill>
                            <a:srgbClr val="0070C0"/>
                          </a:solidFill>
                          <a:effectLst/>
                          <a:latin typeface="Times New Roman" pitchFamily="18" charset="0"/>
                          <a:cs typeface="Times New Roman" pitchFamily="18" charset="0"/>
                        </a:rPr>
                        <a:t>عاجل</a:t>
                      </a:r>
                      <a:endParaRPr lang="en-US" sz="2800">
                        <a:effectLst/>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EG" sz="2800" b="1">
                          <a:solidFill>
                            <a:srgbClr val="000000"/>
                          </a:solidFill>
                          <a:effectLst/>
                          <a:latin typeface="Times New Roman" pitchFamily="18" charset="0"/>
                          <a:cs typeface="Times New Roman" pitchFamily="18" charset="0"/>
                        </a:rPr>
                        <a:t> </a:t>
                      </a:r>
                      <a:endParaRPr lang="en-US" sz="2800">
                        <a:effectLst/>
                        <a:latin typeface="Times New Roman" pitchFamily="18" charset="0"/>
                        <a:cs typeface="Times New Roman" pitchFamily="18" charset="0"/>
                      </a:endParaRPr>
                    </a:p>
                    <a:p>
                      <a:pPr algn="ctr" rtl="1">
                        <a:spcAft>
                          <a:spcPts val="0"/>
                        </a:spcAft>
                      </a:pPr>
                      <a:r>
                        <a:rPr lang="ar-EG" sz="2800" b="1">
                          <a:solidFill>
                            <a:srgbClr val="0070C0"/>
                          </a:solidFill>
                          <a:effectLst/>
                          <a:latin typeface="Times New Roman" pitchFamily="18" charset="0"/>
                          <a:cs typeface="Times New Roman" pitchFamily="18" charset="0"/>
                        </a:rPr>
                        <a:t>غير عاجل</a:t>
                      </a:r>
                      <a:endParaRPr lang="en-US" sz="2800">
                        <a:effectLst/>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81145">
                <a:tc>
                  <a:txBody>
                    <a:bodyPr/>
                    <a:lstStyle/>
                    <a:p>
                      <a:pPr rtl="1">
                        <a:spcAft>
                          <a:spcPts val="0"/>
                        </a:spcAft>
                      </a:pPr>
                      <a:r>
                        <a:rPr lang="ar-EG" sz="2800" b="1">
                          <a:solidFill>
                            <a:srgbClr val="C00000"/>
                          </a:solidFill>
                          <a:effectLst/>
                          <a:latin typeface="Times New Roman" pitchFamily="18" charset="0"/>
                          <a:cs typeface="Times New Roman" pitchFamily="18" charset="0"/>
                        </a:rPr>
                        <a:t>هام</a:t>
                      </a:r>
                      <a:endParaRPr lang="en-US" sz="2800">
                        <a:effectLst/>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spcAft>
                          <a:spcPts val="0"/>
                        </a:spcAft>
                      </a:pPr>
                      <a:r>
                        <a:rPr lang="ar-EG" sz="2800" b="1">
                          <a:effectLst/>
                          <a:latin typeface="Times New Roman" pitchFamily="18" charset="0"/>
                          <a:cs typeface="Times New Roman" pitchFamily="18" charset="0"/>
                        </a:rPr>
                        <a:t>1</a:t>
                      </a:r>
                      <a:endParaRPr lang="en-US" sz="2800">
                        <a:effectLst/>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spcAft>
                          <a:spcPts val="0"/>
                        </a:spcAft>
                      </a:pPr>
                      <a:r>
                        <a:rPr lang="ar-EG" sz="2800" b="1">
                          <a:effectLst/>
                          <a:latin typeface="Times New Roman" pitchFamily="18" charset="0"/>
                          <a:cs typeface="Times New Roman" pitchFamily="18" charset="0"/>
                        </a:rPr>
                        <a:t>2</a:t>
                      </a:r>
                      <a:endParaRPr lang="en-US" sz="2800">
                        <a:effectLst/>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671158">
                <a:tc>
                  <a:txBody>
                    <a:bodyPr/>
                    <a:lstStyle/>
                    <a:p>
                      <a:pPr rtl="1">
                        <a:spcAft>
                          <a:spcPts val="0"/>
                        </a:spcAft>
                      </a:pPr>
                      <a:r>
                        <a:rPr lang="ar-EG" sz="2800" b="1">
                          <a:solidFill>
                            <a:srgbClr val="C00000"/>
                          </a:solidFill>
                          <a:effectLst/>
                          <a:latin typeface="Times New Roman" pitchFamily="18" charset="0"/>
                          <a:cs typeface="Times New Roman" pitchFamily="18" charset="0"/>
                        </a:rPr>
                        <a:t>غير هام</a:t>
                      </a:r>
                      <a:endParaRPr lang="en-US" sz="2800">
                        <a:effectLst/>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spcAft>
                          <a:spcPts val="0"/>
                        </a:spcAft>
                      </a:pPr>
                      <a:r>
                        <a:rPr lang="ar-EG" sz="2800" b="1">
                          <a:effectLst/>
                          <a:latin typeface="Times New Roman" pitchFamily="18" charset="0"/>
                          <a:cs typeface="Times New Roman" pitchFamily="18" charset="0"/>
                        </a:rPr>
                        <a:t>3</a:t>
                      </a:r>
                      <a:endParaRPr lang="en-US" sz="2800">
                        <a:effectLst/>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spcAft>
                          <a:spcPts val="0"/>
                        </a:spcAft>
                      </a:pPr>
                      <a:r>
                        <a:rPr lang="ar-EG" sz="2800" b="1" dirty="0">
                          <a:effectLst/>
                          <a:latin typeface="Times New Roman" pitchFamily="18" charset="0"/>
                          <a:cs typeface="Times New Roman" pitchFamily="18" charset="0"/>
                        </a:rPr>
                        <a:t>4</a:t>
                      </a:r>
                      <a:endParaRPr lang="en-US" sz="2800" dirty="0">
                        <a:effectLst/>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 Single Corner Rectangle 1"/>
          <p:cNvSpPr/>
          <p:nvPr/>
        </p:nvSpPr>
        <p:spPr>
          <a:xfrm>
            <a:off x="1981200" y="152400"/>
            <a:ext cx="6879772" cy="943428"/>
          </a:xfrm>
          <a:prstGeom prst="round1Rect">
            <a:avLst/>
          </a:prstGeom>
          <a:solidFill>
            <a:schemeClr val="accent3">
              <a:lumMod val="60000"/>
              <a:lumOff val="40000"/>
            </a:schemeClr>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ar-EG" sz="2800" dirty="0">
                <a:solidFill>
                  <a:schemeClr val="bg1"/>
                </a:solidFill>
                <a:latin typeface="Andalus" pitchFamily="18" charset="-78"/>
                <a:cs typeface="Andalus" pitchFamily="18" charset="-78"/>
              </a:rPr>
              <a:t>يتوقع من المشارك فى نهاية البرنامج التدريبى بأذن الله أن</a:t>
            </a:r>
          </a:p>
        </p:txBody>
      </p:sp>
      <p:sp>
        <p:nvSpPr>
          <p:cNvPr id="3" name="Rectangle 2"/>
          <p:cNvSpPr/>
          <p:nvPr/>
        </p:nvSpPr>
        <p:spPr>
          <a:xfrm>
            <a:off x="10886" y="1505547"/>
            <a:ext cx="8860972" cy="3914918"/>
          </a:xfrm>
          <a:prstGeom prst="rect">
            <a:avLst/>
          </a:prstGeom>
        </p:spPr>
        <p:txBody>
          <a:bodyPr wrap="square">
            <a:spAutoFit/>
          </a:bodyPr>
          <a:lstStyle/>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Calibri"/>
                <a:ea typeface="Times New Roman"/>
                <a:cs typeface="Times New Roman"/>
              </a:rPr>
              <a:t>ان يطلع المتدرب على الاستبيان.</a:t>
            </a:r>
            <a:endParaRPr lang="en-US" sz="2400" dirty="0">
              <a:latin typeface="Calibri"/>
              <a:ea typeface="Calibri"/>
              <a:cs typeface="Arial"/>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Calibri"/>
                <a:ea typeface="Times New Roman"/>
                <a:cs typeface="Times New Roman"/>
              </a:rPr>
              <a:t>ان يدرك المتدرب ادارة الوقت.</a:t>
            </a:r>
            <a:endParaRPr lang="en-US" sz="2400" dirty="0">
              <a:latin typeface="Calibri"/>
              <a:ea typeface="Calibri"/>
              <a:cs typeface="Arial"/>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Calibri"/>
                <a:ea typeface="Times New Roman"/>
                <a:cs typeface="Times New Roman"/>
              </a:rPr>
              <a:t>ان يتعرف المتدرب على واقعهم.</a:t>
            </a:r>
            <a:endParaRPr lang="en-US" sz="2400" dirty="0">
              <a:latin typeface="Calibri"/>
              <a:ea typeface="Calibri"/>
              <a:cs typeface="Arial"/>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Calibri"/>
                <a:ea typeface="Times New Roman"/>
                <a:cs typeface="Times New Roman"/>
              </a:rPr>
              <a:t>ان يدرك المتدرب واقعنا.</a:t>
            </a:r>
            <a:endParaRPr lang="en-US" sz="2400" dirty="0">
              <a:latin typeface="Calibri"/>
              <a:ea typeface="Calibri"/>
              <a:cs typeface="Arial"/>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Calibri"/>
                <a:ea typeface="Times New Roman"/>
                <a:cs typeface="Times New Roman"/>
              </a:rPr>
              <a:t>ان يدرك المتدرب قيمه الوقت ومده الانشطه اليومية على المدى البعيد.</a:t>
            </a:r>
            <a:endParaRPr lang="en-US" sz="2400" dirty="0">
              <a:latin typeface="Calibri"/>
              <a:ea typeface="Calibri"/>
              <a:cs typeface="Arial"/>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Calibri"/>
                <a:ea typeface="Times New Roman"/>
                <a:cs typeface="Times New Roman"/>
              </a:rPr>
              <a:t> ان يعرف المتدرب مفهوم ادارة الوقت .</a:t>
            </a:r>
            <a:endParaRPr lang="en-US" sz="2400" dirty="0">
              <a:latin typeface="Calibri"/>
              <a:ea typeface="Calibri"/>
              <a:cs typeface="Arial"/>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Calibri"/>
                <a:ea typeface="Times New Roman"/>
                <a:cs typeface="Times New Roman"/>
              </a:rPr>
              <a:t>ان يميز المتدرب  الفرق بين القياده والادارة .</a:t>
            </a:r>
            <a:endParaRPr lang="en-US" sz="2400" dirty="0">
              <a:latin typeface="Calibri"/>
              <a:ea typeface="Calibri"/>
              <a:cs typeface="Arial"/>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Calibri"/>
                <a:ea typeface="Times New Roman"/>
                <a:cs typeface="Times New Roman"/>
              </a:rPr>
              <a:t> ان يعى المتدرب بمصفوفه ادارة الوقت لدى علماء التخطيط.</a:t>
            </a:r>
            <a:endParaRPr lang="en-US" sz="2400" dirty="0">
              <a:latin typeface="Calibri"/>
              <a:ea typeface="Calibri"/>
              <a:cs typeface="Arial"/>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Calibri"/>
                <a:ea typeface="Times New Roman"/>
                <a:cs typeface="Times New Roman"/>
              </a:rPr>
              <a:t>ان يعرف المتدرب الاجيال الاربعة لادارة الوقت </a:t>
            </a:r>
            <a:r>
              <a:rPr lang="ar-EG" sz="2400" b="1" dirty="0" smtClean="0">
                <a:solidFill>
                  <a:srgbClr val="000000"/>
                </a:solidFill>
                <a:latin typeface="Calibri"/>
                <a:ea typeface="Times New Roman"/>
                <a:cs typeface="Times New Roman"/>
              </a:rPr>
              <a:t>.</a:t>
            </a:r>
            <a:endParaRPr lang="en-US" sz="2400" dirty="0">
              <a:latin typeface="Calibri"/>
              <a:ea typeface="Calibri"/>
              <a:cs typeface="Arial"/>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Decision 1"/>
          <p:cNvSpPr/>
          <p:nvPr/>
        </p:nvSpPr>
        <p:spPr>
          <a:xfrm>
            <a:off x="1981200" y="152400"/>
            <a:ext cx="5791200" cy="914400"/>
          </a:xfrm>
          <a:prstGeom prst="flowChartDecision">
            <a:avLst/>
          </a:prstGeo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nchor="ctr"/>
          <a:lstStyle/>
          <a:p>
            <a:pPr algn="ctr" rtl="1">
              <a:tabLst>
                <a:tab pos="1472565" algn="l"/>
                <a:tab pos="2393950" algn="ctr"/>
              </a:tabLst>
            </a:pPr>
            <a:r>
              <a:rPr lang="ar-EG" sz="2800" b="1" dirty="0">
                <a:solidFill>
                  <a:srgbClr val="FF0000"/>
                </a:solidFill>
                <a:latin typeface="Calibri"/>
                <a:cs typeface="Times New Roman"/>
              </a:rPr>
              <a:t>	الجدول الاسبوعي</a:t>
            </a:r>
            <a:endParaRPr lang="en-US" sz="2800" dirty="0">
              <a:solidFill>
                <a:srgbClr val="FF0000"/>
              </a:solidFill>
              <a:effectLst/>
            </a:endParaRPr>
          </a:p>
        </p:txBody>
      </p:sp>
      <p:graphicFrame>
        <p:nvGraphicFramePr>
          <p:cNvPr id="3" name="Table 2"/>
          <p:cNvGraphicFramePr>
            <a:graphicFrameLocks noGrp="1"/>
          </p:cNvGraphicFramePr>
          <p:nvPr>
            <p:extLst>
              <p:ext uri="{D42A27DB-BD31-4B8C-83A1-F6EECF244321}">
                <p14:modId xmlns:p14="http://schemas.microsoft.com/office/powerpoint/2010/main" val="1261754990"/>
              </p:ext>
            </p:extLst>
          </p:nvPr>
        </p:nvGraphicFramePr>
        <p:xfrm>
          <a:off x="457200" y="1295400"/>
          <a:ext cx="8279073" cy="5181600"/>
        </p:xfrm>
        <a:graphic>
          <a:graphicData uri="http://schemas.openxmlformats.org/drawingml/2006/table">
            <a:tbl>
              <a:tblPr rtl="1" firstRow="1" firstCol="1" bandRow="1"/>
              <a:tblGrid>
                <a:gridCol w="4091613">
                  <a:extLst>
                    <a:ext uri="{9D8B030D-6E8A-4147-A177-3AD203B41FA5}">
                      <a16:colId xmlns:a16="http://schemas.microsoft.com/office/drawing/2014/main" xmlns="" val="20000"/>
                    </a:ext>
                  </a:extLst>
                </a:gridCol>
                <a:gridCol w="4092623">
                  <a:extLst>
                    <a:ext uri="{9D8B030D-6E8A-4147-A177-3AD203B41FA5}">
                      <a16:colId xmlns:a16="http://schemas.microsoft.com/office/drawing/2014/main" xmlns="" val="20001"/>
                    </a:ext>
                  </a:extLst>
                </a:gridCol>
                <a:gridCol w="94837">
                  <a:extLst>
                    <a:ext uri="{9D8B030D-6E8A-4147-A177-3AD203B41FA5}">
                      <a16:colId xmlns:a16="http://schemas.microsoft.com/office/drawing/2014/main" xmlns="" val="20002"/>
                    </a:ext>
                  </a:extLst>
                </a:gridCol>
              </a:tblGrid>
              <a:tr h="588204">
                <a:tc>
                  <a:txBody>
                    <a:bodyPr/>
                    <a:lstStyle/>
                    <a:p>
                      <a:pPr algn="ctr" rtl="1">
                        <a:spcAft>
                          <a:spcPts val="0"/>
                        </a:spcAft>
                      </a:pPr>
                      <a:r>
                        <a:rPr lang="ar-EG" sz="2800" dirty="0">
                          <a:solidFill>
                            <a:srgbClr val="C00000"/>
                          </a:solidFill>
                          <a:effectLst/>
                          <a:latin typeface="Cambria"/>
                          <a:ea typeface="Times New Roman"/>
                          <a:cs typeface="Times New Roman"/>
                        </a:rPr>
                        <a:t>اليوم</a:t>
                      </a:r>
                      <a:endParaRPr lang="en-US" sz="2400" dirty="0">
                        <a:solidFill>
                          <a:srgbClr val="000000"/>
                        </a:solidFill>
                        <a:effectLst/>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gn="ctr" rtl="1">
                        <a:spcAft>
                          <a:spcPts val="0"/>
                        </a:spcAft>
                      </a:pPr>
                      <a:r>
                        <a:rPr lang="ar-EG" sz="2800" dirty="0">
                          <a:solidFill>
                            <a:srgbClr val="C00000"/>
                          </a:solidFill>
                          <a:effectLst/>
                          <a:latin typeface="Cambria"/>
                          <a:ea typeface="Times New Roman"/>
                          <a:cs typeface="Times New Roman"/>
                        </a:rPr>
                        <a:t>النشاط</a:t>
                      </a:r>
                      <a:endParaRPr lang="en-US" sz="1800" dirty="0">
                        <a:solidFill>
                          <a:srgbClr val="000000"/>
                        </a:solidFill>
                        <a:effectLst/>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rtl="1"/>
                      <a:endParaRPr lang="ar-EG"/>
                    </a:p>
                  </a:txBody>
                  <a:tcPr/>
                </a:tc>
                <a:extLst>
                  <a:ext uri="{0D108BD9-81ED-4DB2-BD59-A6C34878D82A}">
                    <a16:rowId xmlns:a16="http://schemas.microsoft.com/office/drawing/2014/main" xmlns="" val="10000"/>
                  </a:ext>
                </a:extLst>
              </a:tr>
              <a:tr h="4593396">
                <a:tc>
                  <a:txBody>
                    <a:bodyPr/>
                    <a:lstStyle/>
                    <a:p>
                      <a:pPr rtl="1">
                        <a:lnSpc>
                          <a:spcPct val="150000"/>
                        </a:lnSpc>
                        <a:spcAft>
                          <a:spcPts val="0"/>
                        </a:spcAft>
                      </a:pPr>
                      <a:r>
                        <a:rPr lang="ar-EG" sz="2800" b="1" dirty="0">
                          <a:solidFill>
                            <a:srgbClr val="000000"/>
                          </a:solidFill>
                          <a:effectLst/>
                          <a:latin typeface="Cambria"/>
                          <a:ea typeface="Times New Roman"/>
                          <a:cs typeface="Times New Roman"/>
                        </a:rPr>
                        <a:t>السبت</a:t>
                      </a:r>
                      <a:endParaRPr lang="en-US" sz="2400" b="1" dirty="0">
                        <a:solidFill>
                          <a:srgbClr val="000000"/>
                        </a:solidFill>
                        <a:effectLst/>
                        <a:latin typeface="Cambria"/>
                        <a:ea typeface="Times New Roman"/>
                        <a:cs typeface="Times New Roman"/>
                      </a:endParaRPr>
                    </a:p>
                    <a:p>
                      <a:pPr rtl="1">
                        <a:lnSpc>
                          <a:spcPct val="150000"/>
                        </a:lnSpc>
                        <a:spcAft>
                          <a:spcPts val="0"/>
                        </a:spcAft>
                      </a:pPr>
                      <a:r>
                        <a:rPr lang="ar-EG" sz="2800" b="1" dirty="0">
                          <a:solidFill>
                            <a:srgbClr val="000000"/>
                          </a:solidFill>
                          <a:effectLst/>
                          <a:latin typeface="Cambria"/>
                          <a:ea typeface="Times New Roman"/>
                          <a:cs typeface="Times New Roman"/>
                        </a:rPr>
                        <a:t>الاحد</a:t>
                      </a:r>
                      <a:endParaRPr lang="en-US" sz="2400" b="1" dirty="0">
                        <a:solidFill>
                          <a:srgbClr val="000000"/>
                        </a:solidFill>
                        <a:effectLst/>
                        <a:latin typeface="Cambria"/>
                        <a:ea typeface="Times New Roman"/>
                        <a:cs typeface="Times New Roman"/>
                      </a:endParaRPr>
                    </a:p>
                    <a:p>
                      <a:pPr rtl="1">
                        <a:lnSpc>
                          <a:spcPct val="150000"/>
                        </a:lnSpc>
                        <a:spcAft>
                          <a:spcPts val="0"/>
                        </a:spcAft>
                      </a:pPr>
                      <a:r>
                        <a:rPr lang="ar-EG" sz="2400" b="1" dirty="0">
                          <a:solidFill>
                            <a:srgbClr val="000000"/>
                          </a:solidFill>
                          <a:effectLst/>
                          <a:latin typeface="Cambria"/>
                          <a:ea typeface="Times New Roman"/>
                          <a:cs typeface="Times New Roman"/>
                        </a:rPr>
                        <a:t>الاثنين</a:t>
                      </a:r>
                      <a:endParaRPr lang="en-US" sz="2400" b="1" dirty="0">
                        <a:solidFill>
                          <a:srgbClr val="000000"/>
                        </a:solidFill>
                        <a:effectLst/>
                        <a:latin typeface="Cambria"/>
                        <a:ea typeface="Times New Roman"/>
                        <a:cs typeface="Times New Roman"/>
                      </a:endParaRPr>
                    </a:p>
                    <a:p>
                      <a:pPr rtl="1">
                        <a:lnSpc>
                          <a:spcPct val="150000"/>
                        </a:lnSpc>
                        <a:spcAft>
                          <a:spcPts val="0"/>
                        </a:spcAft>
                      </a:pPr>
                      <a:r>
                        <a:rPr lang="ar-EG" sz="2400" b="1" dirty="0">
                          <a:solidFill>
                            <a:srgbClr val="000000"/>
                          </a:solidFill>
                          <a:effectLst/>
                          <a:latin typeface="Cambria"/>
                          <a:ea typeface="Times New Roman"/>
                          <a:cs typeface="Times New Roman"/>
                        </a:rPr>
                        <a:t>الثلاثاء</a:t>
                      </a:r>
                      <a:endParaRPr lang="en-US" sz="2400" b="1" dirty="0">
                        <a:solidFill>
                          <a:srgbClr val="000000"/>
                        </a:solidFill>
                        <a:effectLst/>
                        <a:latin typeface="Cambria"/>
                        <a:ea typeface="Times New Roman"/>
                        <a:cs typeface="Times New Roman"/>
                      </a:endParaRPr>
                    </a:p>
                    <a:p>
                      <a:pPr rtl="1">
                        <a:lnSpc>
                          <a:spcPct val="150000"/>
                        </a:lnSpc>
                        <a:spcAft>
                          <a:spcPts val="0"/>
                        </a:spcAft>
                      </a:pPr>
                      <a:r>
                        <a:rPr lang="ar-EG" sz="2400" b="1" dirty="0">
                          <a:solidFill>
                            <a:srgbClr val="000000"/>
                          </a:solidFill>
                          <a:effectLst/>
                          <a:latin typeface="Cambria"/>
                          <a:ea typeface="Times New Roman"/>
                          <a:cs typeface="Times New Roman"/>
                        </a:rPr>
                        <a:t>الاربعاء</a:t>
                      </a:r>
                      <a:endParaRPr lang="en-US" sz="2400" b="1" dirty="0">
                        <a:solidFill>
                          <a:srgbClr val="000000"/>
                        </a:solidFill>
                        <a:effectLst/>
                        <a:latin typeface="Cambria"/>
                        <a:ea typeface="Times New Roman"/>
                        <a:cs typeface="Times New Roman"/>
                      </a:endParaRPr>
                    </a:p>
                    <a:p>
                      <a:pPr rtl="1">
                        <a:lnSpc>
                          <a:spcPct val="150000"/>
                        </a:lnSpc>
                        <a:spcAft>
                          <a:spcPts val="0"/>
                        </a:spcAft>
                      </a:pPr>
                      <a:r>
                        <a:rPr lang="ar-EG" sz="2400" b="1" dirty="0">
                          <a:solidFill>
                            <a:srgbClr val="000000"/>
                          </a:solidFill>
                          <a:effectLst/>
                          <a:latin typeface="Cambria"/>
                          <a:ea typeface="Times New Roman"/>
                          <a:cs typeface="Times New Roman"/>
                        </a:rPr>
                        <a:t>الخميس</a:t>
                      </a:r>
                      <a:endParaRPr lang="en-US" sz="2400" b="1" dirty="0">
                        <a:solidFill>
                          <a:srgbClr val="000000"/>
                        </a:solidFill>
                        <a:effectLst/>
                        <a:latin typeface="Cambria"/>
                        <a:ea typeface="Times New Roman"/>
                        <a:cs typeface="Times New Roman"/>
                      </a:endParaRPr>
                    </a:p>
                    <a:p>
                      <a:pPr rtl="1">
                        <a:lnSpc>
                          <a:spcPct val="150000"/>
                        </a:lnSpc>
                        <a:spcAft>
                          <a:spcPts val="0"/>
                        </a:spcAft>
                      </a:pPr>
                      <a:r>
                        <a:rPr lang="ar-EG" sz="2400" b="1" dirty="0">
                          <a:solidFill>
                            <a:srgbClr val="000000"/>
                          </a:solidFill>
                          <a:effectLst/>
                          <a:latin typeface="Cambria"/>
                          <a:ea typeface="Times New Roman"/>
                          <a:cs typeface="Times New Roman"/>
                        </a:rPr>
                        <a:t>الجمعة</a:t>
                      </a:r>
                      <a:endParaRPr lang="en-US" sz="2400" b="1" dirty="0">
                        <a:solidFill>
                          <a:srgbClr val="000000"/>
                        </a:solidFill>
                        <a:effectLst/>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rtl="1">
                        <a:spcAft>
                          <a:spcPts val="0"/>
                        </a:spcAft>
                      </a:pPr>
                      <a:r>
                        <a:rPr lang="ar-EG" sz="3600" b="1" dirty="0">
                          <a:solidFill>
                            <a:srgbClr val="31849B"/>
                          </a:solidFill>
                          <a:effectLst/>
                          <a:latin typeface="Cambria"/>
                          <a:ea typeface="Times New Roman"/>
                          <a:cs typeface="Times New Roman"/>
                        </a:rPr>
                        <a:t> </a:t>
                      </a:r>
                      <a:endParaRPr lang="en-US" sz="2400" dirty="0">
                        <a:solidFill>
                          <a:srgbClr val="000000"/>
                        </a:solidFill>
                        <a:effectLst/>
                        <a:latin typeface="Cambri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EAF1"/>
                    </a:solidFill>
                  </a:tcPr>
                </a:tc>
                <a:tc>
                  <a:txBody>
                    <a:bodyPr/>
                    <a:lstStyle/>
                    <a:p>
                      <a:pPr algn="r" rtl="1">
                        <a:lnSpc>
                          <a:spcPct val="115000"/>
                        </a:lnSpc>
                        <a:spcAft>
                          <a:spcPts val="1000"/>
                        </a:spcAft>
                      </a:pPr>
                      <a:r>
                        <a:rPr lang="en-US" sz="1100" dirty="0">
                          <a:solidFill>
                            <a:srgbClr val="000000"/>
                          </a:solidFill>
                          <a:effectLst/>
                          <a:latin typeface="Calibri"/>
                          <a:ea typeface="Calibri"/>
                          <a:cs typeface="Arial"/>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ecision 4"/>
          <p:cNvSpPr/>
          <p:nvPr/>
        </p:nvSpPr>
        <p:spPr>
          <a:xfrm>
            <a:off x="1890486" y="116114"/>
            <a:ext cx="5791200" cy="609600"/>
          </a:xfrm>
          <a:prstGeom prst="flowChartDecision">
            <a:avLst/>
          </a:prstGeo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1" anchor="ctr"/>
          <a:lstStyle/>
          <a:p>
            <a:pPr lvl="0" algn="ctr"/>
            <a:r>
              <a:rPr lang="ar-EG" sz="2800" b="1" dirty="0">
                <a:solidFill>
                  <a:srgbClr val="FF0000"/>
                </a:solidFill>
                <a:latin typeface="Times New Roman" pitchFamily="18" charset="0"/>
                <a:cs typeface="Times New Roman" pitchFamily="18" charset="0"/>
              </a:rPr>
              <a:t>الجدول اليومي</a:t>
            </a:r>
          </a:p>
        </p:txBody>
      </p:sp>
      <p:graphicFrame>
        <p:nvGraphicFramePr>
          <p:cNvPr id="6" name="Table 5"/>
          <p:cNvGraphicFramePr>
            <a:graphicFrameLocks noGrp="1"/>
          </p:cNvGraphicFramePr>
          <p:nvPr>
            <p:extLst>
              <p:ext uri="{D42A27DB-BD31-4B8C-83A1-F6EECF244321}">
                <p14:modId xmlns:p14="http://schemas.microsoft.com/office/powerpoint/2010/main" val="1780798241"/>
              </p:ext>
            </p:extLst>
          </p:nvPr>
        </p:nvGraphicFramePr>
        <p:xfrm>
          <a:off x="152400" y="914400"/>
          <a:ext cx="8908143" cy="5852160"/>
        </p:xfrm>
        <a:graphic>
          <a:graphicData uri="http://schemas.openxmlformats.org/drawingml/2006/table">
            <a:tbl>
              <a:tblPr rtl="1"/>
              <a:tblGrid>
                <a:gridCol w="4622288">
                  <a:extLst>
                    <a:ext uri="{9D8B030D-6E8A-4147-A177-3AD203B41FA5}">
                      <a16:colId xmlns:a16="http://schemas.microsoft.com/office/drawing/2014/main" xmlns="" val="20000"/>
                    </a:ext>
                  </a:extLst>
                </a:gridCol>
                <a:gridCol w="4285855">
                  <a:extLst>
                    <a:ext uri="{9D8B030D-6E8A-4147-A177-3AD203B41FA5}">
                      <a16:colId xmlns:a16="http://schemas.microsoft.com/office/drawing/2014/main" xmlns="" val="20001"/>
                    </a:ext>
                  </a:extLst>
                </a:gridCol>
              </a:tblGrid>
              <a:tr h="822960">
                <a:tc>
                  <a:txBody>
                    <a:bodyPr/>
                    <a:lstStyle/>
                    <a:p>
                      <a:pPr algn="ctr" rtl="1">
                        <a:spcAft>
                          <a:spcPts val="0"/>
                        </a:spcAft>
                      </a:pPr>
                      <a:endParaRPr lang="ar-EG" sz="2000" b="1" dirty="0" smtClean="0">
                        <a:solidFill>
                          <a:srgbClr val="C00000"/>
                        </a:solidFill>
                        <a:effectLst/>
                        <a:latin typeface="Times New Roman" pitchFamily="18" charset="0"/>
                        <a:cs typeface="Times New Roman" pitchFamily="18" charset="0"/>
                      </a:endParaRPr>
                    </a:p>
                    <a:p>
                      <a:pPr algn="ctr" rtl="1">
                        <a:spcAft>
                          <a:spcPts val="0"/>
                        </a:spcAft>
                      </a:pPr>
                      <a:r>
                        <a:rPr lang="ar-EG" sz="2000" b="1" dirty="0">
                          <a:solidFill>
                            <a:srgbClr val="C00000"/>
                          </a:solidFill>
                          <a:effectLst/>
                          <a:latin typeface="Times New Roman" pitchFamily="18" charset="0"/>
                          <a:cs typeface="Times New Roman" pitchFamily="18" charset="0"/>
                        </a:rPr>
                        <a:t> </a:t>
                      </a:r>
                      <a:r>
                        <a:rPr lang="ar-EG" sz="2800" b="1" dirty="0" smtClean="0">
                          <a:solidFill>
                            <a:srgbClr val="C00000"/>
                          </a:solidFill>
                          <a:effectLst/>
                          <a:latin typeface="Times New Roman" pitchFamily="18" charset="0"/>
                          <a:cs typeface="Times New Roman" pitchFamily="18" charset="0"/>
                        </a:rPr>
                        <a:t>الساعة</a:t>
                      </a:r>
                      <a:endParaRPr lang="en-US" sz="2800" dirty="0">
                        <a:solidFill>
                          <a:srgbClr val="31849B"/>
                        </a:solidFill>
                        <a:effectLst/>
                        <a:latin typeface="Times New Roman" pitchFamily="18" charset="0"/>
                        <a:cs typeface="Times New Roman" pitchFamily="18" charset="0"/>
                      </a:endParaRPr>
                    </a:p>
                  </a:txBody>
                  <a:tcPr marL="55935" marR="559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EAF1"/>
                    </a:solidFill>
                  </a:tcPr>
                </a:tc>
                <a:tc>
                  <a:txBody>
                    <a:bodyPr/>
                    <a:lstStyle/>
                    <a:p>
                      <a:pPr algn="ctr" rtl="1">
                        <a:spcAft>
                          <a:spcPts val="0"/>
                        </a:spcAft>
                      </a:pPr>
                      <a:r>
                        <a:rPr lang="ar-EG" sz="3600" b="1" dirty="0">
                          <a:solidFill>
                            <a:srgbClr val="C00000"/>
                          </a:solidFill>
                          <a:effectLst/>
                          <a:latin typeface="Calibri"/>
                          <a:cs typeface="Times New Roman"/>
                        </a:rPr>
                        <a:t> </a:t>
                      </a:r>
                      <a:endParaRPr lang="en-US" sz="2800" b="1" kern="1200" dirty="0">
                        <a:solidFill>
                          <a:srgbClr val="C00000"/>
                        </a:solidFill>
                        <a:effectLst/>
                        <a:latin typeface="Arial" pitchFamily="34" charset="0"/>
                        <a:ea typeface="+mn-ea"/>
                        <a:cs typeface="Arial" pitchFamily="34" charset="0"/>
                      </a:endParaRPr>
                    </a:p>
                    <a:p>
                      <a:pPr algn="ctr" rtl="1">
                        <a:spcAft>
                          <a:spcPts val="0"/>
                        </a:spcAft>
                      </a:pPr>
                      <a:endParaRPr lang="en-US" sz="2800" dirty="0">
                        <a:solidFill>
                          <a:srgbClr val="31849B"/>
                        </a:solidFill>
                        <a:effectLst/>
                        <a:latin typeface="Calibri"/>
                        <a:cs typeface="Arial"/>
                      </a:endParaRPr>
                    </a:p>
                  </a:txBody>
                  <a:tcPr marL="55935" marR="559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EAF1"/>
                    </a:solidFill>
                  </a:tcPr>
                </a:tc>
                <a:extLst>
                  <a:ext uri="{0D108BD9-81ED-4DB2-BD59-A6C34878D82A}">
                    <a16:rowId xmlns:a16="http://schemas.microsoft.com/office/drawing/2014/main" xmlns="" val="10000"/>
                  </a:ext>
                </a:extLst>
              </a:tr>
              <a:tr h="4747986">
                <a:tc>
                  <a:txBody>
                    <a:bodyPr/>
                    <a:lstStyle/>
                    <a:p>
                      <a:pPr algn="r" rtl="1">
                        <a:spcAft>
                          <a:spcPts val="0"/>
                        </a:spcAft>
                      </a:pPr>
                      <a:r>
                        <a:rPr lang="ar-EG" sz="2000" b="1" dirty="0" smtClean="0">
                          <a:solidFill>
                            <a:srgbClr val="000000"/>
                          </a:solidFill>
                          <a:effectLst/>
                          <a:latin typeface="Times New Roman" pitchFamily="18" charset="0"/>
                          <a:cs typeface="Times New Roman" pitchFamily="18" charset="0"/>
                        </a:rPr>
                        <a:t>8 </a:t>
                      </a:r>
                      <a:r>
                        <a:rPr lang="ar-EG" sz="2000" b="1" dirty="0">
                          <a:solidFill>
                            <a:srgbClr val="000000"/>
                          </a:solidFill>
                          <a:effectLst/>
                          <a:latin typeface="Times New Roman" pitchFamily="18" charset="0"/>
                          <a:cs typeface="Times New Roman" pitchFamily="18" charset="0"/>
                        </a:rPr>
                        <a:t>صباحاً</a:t>
                      </a:r>
                      <a:endParaRPr lang="en-US" sz="2000" dirty="0">
                        <a:solidFill>
                          <a:srgbClr val="31849B"/>
                        </a:solidFill>
                        <a:effectLst/>
                        <a:latin typeface="Times New Roman" pitchFamily="18" charset="0"/>
                        <a:cs typeface="Times New Roman" pitchFamily="18" charset="0"/>
                      </a:endParaRPr>
                    </a:p>
                    <a:p>
                      <a:pPr algn="r" rtl="1">
                        <a:spcAft>
                          <a:spcPts val="0"/>
                        </a:spcAft>
                      </a:pPr>
                      <a:r>
                        <a:rPr lang="ar-EG" sz="2000" b="1" dirty="0">
                          <a:solidFill>
                            <a:srgbClr val="000000"/>
                          </a:solidFill>
                          <a:effectLst/>
                          <a:latin typeface="Times New Roman" pitchFamily="18" charset="0"/>
                          <a:cs typeface="Times New Roman" pitchFamily="18" charset="0"/>
                        </a:rPr>
                        <a:t>9  صباحاً</a:t>
                      </a:r>
                      <a:endParaRPr lang="en-US" sz="2000" dirty="0">
                        <a:solidFill>
                          <a:srgbClr val="31849B"/>
                        </a:solidFill>
                        <a:effectLst/>
                        <a:latin typeface="Times New Roman" pitchFamily="18" charset="0"/>
                        <a:cs typeface="Times New Roman" pitchFamily="18" charset="0"/>
                      </a:endParaRPr>
                    </a:p>
                    <a:p>
                      <a:pPr algn="r" rtl="1">
                        <a:spcAft>
                          <a:spcPts val="0"/>
                        </a:spcAft>
                      </a:pPr>
                      <a:r>
                        <a:rPr lang="ar-EG" sz="2000" b="1" dirty="0">
                          <a:solidFill>
                            <a:srgbClr val="000000"/>
                          </a:solidFill>
                          <a:effectLst/>
                          <a:latin typeface="Times New Roman" pitchFamily="18" charset="0"/>
                          <a:cs typeface="Times New Roman" pitchFamily="18" charset="0"/>
                        </a:rPr>
                        <a:t>10صباحاً</a:t>
                      </a:r>
                      <a:endParaRPr lang="en-US" sz="2000" dirty="0">
                        <a:solidFill>
                          <a:srgbClr val="31849B"/>
                        </a:solidFill>
                        <a:effectLst/>
                        <a:latin typeface="Times New Roman" pitchFamily="18" charset="0"/>
                        <a:cs typeface="Times New Roman" pitchFamily="18" charset="0"/>
                      </a:endParaRPr>
                    </a:p>
                    <a:p>
                      <a:pPr algn="r" rtl="1">
                        <a:spcAft>
                          <a:spcPts val="0"/>
                        </a:spcAft>
                      </a:pPr>
                      <a:r>
                        <a:rPr lang="ar-EG" sz="2000" b="1" dirty="0">
                          <a:solidFill>
                            <a:srgbClr val="000000"/>
                          </a:solidFill>
                          <a:effectLst/>
                          <a:latin typeface="Times New Roman" pitchFamily="18" charset="0"/>
                          <a:cs typeface="Times New Roman" pitchFamily="18" charset="0"/>
                        </a:rPr>
                        <a:t>11صباحاً</a:t>
                      </a:r>
                      <a:endParaRPr lang="en-US" sz="2000" dirty="0">
                        <a:solidFill>
                          <a:srgbClr val="31849B"/>
                        </a:solidFill>
                        <a:effectLst/>
                        <a:latin typeface="Times New Roman" pitchFamily="18" charset="0"/>
                        <a:cs typeface="Times New Roman" pitchFamily="18" charset="0"/>
                      </a:endParaRPr>
                    </a:p>
                    <a:p>
                      <a:pPr algn="r" rtl="1">
                        <a:spcAft>
                          <a:spcPts val="0"/>
                        </a:spcAft>
                      </a:pPr>
                      <a:r>
                        <a:rPr lang="ar-EG" sz="2000" b="1" kern="1200" dirty="0">
                          <a:solidFill>
                            <a:srgbClr val="000000"/>
                          </a:solidFill>
                          <a:effectLst/>
                          <a:latin typeface="Times New Roman" pitchFamily="18" charset="0"/>
                          <a:ea typeface="+mn-ea"/>
                          <a:cs typeface="Times New Roman" pitchFamily="18" charset="0"/>
                        </a:rPr>
                        <a:t>12 مساءاً</a:t>
                      </a:r>
                      <a:endParaRPr lang="en-US" sz="2000" b="1" kern="1200" dirty="0">
                        <a:solidFill>
                          <a:srgbClr val="000000"/>
                        </a:solidFill>
                        <a:effectLst/>
                        <a:latin typeface="Times New Roman" pitchFamily="18" charset="0"/>
                        <a:ea typeface="+mn-ea"/>
                        <a:cs typeface="Times New Roman" pitchFamily="18" charset="0"/>
                      </a:endParaRPr>
                    </a:p>
                    <a:p>
                      <a:pPr algn="r" rtl="1">
                        <a:spcAft>
                          <a:spcPts val="0"/>
                        </a:spcAft>
                      </a:pPr>
                      <a:r>
                        <a:rPr lang="ar-EG" sz="2000" b="1" dirty="0">
                          <a:solidFill>
                            <a:srgbClr val="000000"/>
                          </a:solidFill>
                          <a:effectLst/>
                          <a:latin typeface="Times New Roman" pitchFamily="18" charset="0"/>
                          <a:cs typeface="Times New Roman" pitchFamily="18" charset="0"/>
                        </a:rPr>
                        <a:t>1</a:t>
                      </a:r>
                      <a:r>
                        <a:rPr lang="ar-EG" sz="2000" dirty="0">
                          <a:solidFill>
                            <a:srgbClr val="31849B"/>
                          </a:solidFill>
                          <a:effectLst/>
                          <a:latin typeface="Times New Roman" pitchFamily="18" charset="0"/>
                          <a:cs typeface="Times New Roman" pitchFamily="18" charset="0"/>
                        </a:rPr>
                        <a:t> </a:t>
                      </a:r>
                      <a:r>
                        <a:rPr lang="ar-EG" sz="2000" b="1" dirty="0">
                          <a:solidFill>
                            <a:srgbClr val="000000"/>
                          </a:solidFill>
                          <a:effectLst/>
                          <a:latin typeface="Times New Roman" pitchFamily="18" charset="0"/>
                          <a:cs typeface="Times New Roman" pitchFamily="18" charset="0"/>
                        </a:rPr>
                        <a:t>  </a:t>
                      </a:r>
                      <a:r>
                        <a:rPr lang="ar-EG" sz="2000" b="1" kern="1200" dirty="0">
                          <a:solidFill>
                            <a:srgbClr val="000000"/>
                          </a:solidFill>
                          <a:effectLst/>
                          <a:latin typeface="Times New Roman" pitchFamily="18" charset="0"/>
                          <a:ea typeface="+mn-ea"/>
                          <a:cs typeface="Times New Roman" pitchFamily="18" charset="0"/>
                        </a:rPr>
                        <a:t>مساءاً</a:t>
                      </a:r>
                      <a:endParaRPr lang="en-US" sz="2000" b="1" kern="1200" dirty="0">
                        <a:solidFill>
                          <a:srgbClr val="000000"/>
                        </a:solidFill>
                        <a:effectLst/>
                        <a:latin typeface="Times New Roman" pitchFamily="18" charset="0"/>
                        <a:ea typeface="+mn-ea"/>
                        <a:cs typeface="Times New Roman" pitchFamily="18" charset="0"/>
                      </a:endParaRPr>
                    </a:p>
                    <a:p>
                      <a:pPr algn="r" rtl="1">
                        <a:spcAft>
                          <a:spcPts val="0"/>
                        </a:spcAft>
                      </a:pPr>
                      <a:r>
                        <a:rPr lang="ar-EG" sz="2000" b="1" kern="1200" dirty="0">
                          <a:solidFill>
                            <a:srgbClr val="000000"/>
                          </a:solidFill>
                          <a:effectLst/>
                          <a:latin typeface="Times New Roman" pitchFamily="18" charset="0"/>
                          <a:ea typeface="+mn-ea"/>
                          <a:cs typeface="Times New Roman" pitchFamily="18" charset="0"/>
                        </a:rPr>
                        <a:t>2  مساءاً</a:t>
                      </a:r>
                      <a:endParaRPr lang="en-US" sz="2000" b="1" kern="1200" dirty="0">
                        <a:solidFill>
                          <a:srgbClr val="000000"/>
                        </a:solidFill>
                        <a:effectLst/>
                        <a:latin typeface="Times New Roman" pitchFamily="18" charset="0"/>
                        <a:ea typeface="+mn-ea"/>
                        <a:cs typeface="Times New Roman" pitchFamily="18" charset="0"/>
                      </a:endParaRPr>
                    </a:p>
                    <a:p>
                      <a:pPr marL="0" algn="r" defTabSz="914400" rtl="1" eaLnBrk="1" latinLnBrk="0" hangingPunct="1">
                        <a:spcAft>
                          <a:spcPts val="0"/>
                        </a:spcAft>
                      </a:pPr>
                      <a:r>
                        <a:rPr lang="ar-EG" sz="2000" b="1" kern="1200" dirty="0">
                          <a:solidFill>
                            <a:srgbClr val="000000"/>
                          </a:solidFill>
                          <a:effectLst/>
                          <a:latin typeface="Times New Roman" pitchFamily="18" charset="0"/>
                          <a:ea typeface="+mn-ea"/>
                          <a:cs typeface="Times New Roman" pitchFamily="18" charset="0"/>
                        </a:rPr>
                        <a:t>3  مساءاً </a:t>
                      </a:r>
                      <a:endParaRPr lang="en-US" sz="2000" b="1" kern="1200" dirty="0">
                        <a:solidFill>
                          <a:srgbClr val="000000"/>
                        </a:solidFill>
                        <a:effectLst/>
                        <a:latin typeface="Times New Roman" pitchFamily="18" charset="0"/>
                        <a:ea typeface="+mn-ea"/>
                        <a:cs typeface="Times New Roman" pitchFamily="18" charset="0"/>
                      </a:endParaRPr>
                    </a:p>
                    <a:p>
                      <a:pPr marL="0" algn="r" defTabSz="914400" rtl="1" eaLnBrk="1" latinLnBrk="0" hangingPunct="1">
                        <a:spcAft>
                          <a:spcPts val="0"/>
                        </a:spcAft>
                      </a:pPr>
                      <a:r>
                        <a:rPr lang="ar-EG" sz="2000" b="1" kern="1200" dirty="0">
                          <a:solidFill>
                            <a:srgbClr val="000000"/>
                          </a:solidFill>
                          <a:effectLst/>
                          <a:latin typeface="Times New Roman" pitchFamily="18" charset="0"/>
                          <a:ea typeface="+mn-ea"/>
                          <a:cs typeface="Times New Roman" pitchFamily="18" charset="0"/>
                        </a:rPr>
                        <a:t>4  مساءاً </a:t>
                      </a:r>
                      <a:endParaRPr lang="en-US" sz="2000" b="1" kern="1200" dirty="0">
                        <a:solidFill>
                          <a:srgbClr val="000000"/>
                        </a:solidFill>
                        <a:effectLst/>
                        <a:latin typeface="Times New Roman" pitchFamily="18" charset="0"/>
                        <a:ea typeface="+mn-ea"/>
                        <a:cs typeface="Times New Roman" pitchFamily="18" charset="0"/>
                      </a:endParaRPr>
                    </a:p>
                    <a:p>
                      <a:pPr marL="0" algn="r" defTabSz="914400" rtl="1" eaLnBrk="1" latinLnBrk="0" hangingPunct="1">
                        <a:spcAft>
                          <a:spcPts val="0"/>
                        </a:spcAft>
                      </a:pPr>
                      <a:r>
                        <a:rPr lang="ar-EG" sz="2000" b="1" kern="1200" dirty="0">
                          <a:solidFill>
                            <a:srgbClr val="000000"/>
                          </a:solidFill>
                          <a:effectLst/>
                          <a:latin typeface="Times New Roman" pitchFamily="18" charset="0"/>
                          <a:ea typeface="+mn-ea"/>
                          <a:cs typeface="Times New Roman" pitchFamily="18" charset="0"/>
                        </a:rPr>
                        <a:t>5  مساءاً  </a:t>
                      </a:r>
                      <a:endParaRPr lang="en-US" sz="2000" b="1" kern="1200" dirty="0">
                        <a:solidFill>
                          <a:srgbClr val="000000"/>
                        </a:solidFill>
                        <a:effectLst/>
                        <a:latin typeface="Times New Roman" pitchFamily="18" charset="0"/>
                        <a:ea typeface="+mn-ea"/>
                        <a:cs typeface="Times New Roman" pitchFamily="18" charset="0"/>
                      </a:endParaRPr>
                    </a:p>
                    <a:p>
                      <a:pPr marL="0" algn="r" defTabSz="914400" rtl="1" eaLnBrk="1" latinLnBrk="0" hangingPunct="1">
                        <a:spcAft>
                          <a:spcPts val="0"/>
                        </a:spcAft>
                      </a:pPr>
                      <a:r>
                        <a:rPr lang="ar-EG" sz="2000" b="1" kern="1200" dirty="0">
                          <a:solidFill>
                            <a:srgbClr val="000000"/>
                          </a:solidFill>
                          <a:effectLst/>
                          <a:latin typeface="Times New Roman" pitchFamily="18" charset="0"/>
                          <a:ea typeface="+mn-ea"/>
                          <a:cs typeface="Times New Roman" pitchFamily="18" charset="0"/>
                        </a:rPr>
                        <a:t>6  مساءاً</a:t>
                      </a:r>
                      <a:endParaRPr lang="en-US" sz="2000" b="1" kern="1200" dirty="0">
                        <a:solidFill>
                          <a:srgbClr val="000000"/>
                        </a:solidFill>
                        <a:effectLst/>
                        <a:latin typeface="Times New Roman" pitchFamily="18" charset="0"/>
                        <a:ea typeface="+mn-ea"/>
                        <a:cs typeface="Times New Roman" pitchFamily="18" charset="0"/>
                      </a:endParaRPr>
                    </a:p>
                    <a:p>
                      <a:pPr marL="0" algn="r" defTabSz="914400" rtl="1" eaLnBrk="1" latinLnBrk="0" hangingPunct="1">
                        <a:spcAft>
                          <a:spcPts val="0"/>
                        </a:spcAft>
                      </a:pPr>
                      <a:r>
                        <a:rPr lang="ar-EG" sz="2000" b="1" kern="1200" dirty="0">
                          <a:solidFill>
                            <a:srgbClr val="000000"/>
                          </a:solidFill>
                          <a:effectLst/>
                          <a:latin typeface="Times New Roman" pitchFamily="18" charset="0"/>
                          <a:ea typeface="+mn-ea"/>
                          <a:cs typeface="Times New Roman" pitchFamily="18" charset="0"/>
                        </a:rPr>
                        <a:t>7  مساءاً</a:t>
                      </a:r>
                      <a:endParaRPr lang="en-US" sz="2000" b="1" kern="1200" dirty="0">
                        <a:solidFill>
                          <a:srgbClr val="000000"/>
                        </a:solidFill>
                        <a:effectLst/>
                        <a:latin typeface="Times New Roman" pitchFamily="18" charset="0"/>
                        <a:ea typeface="+mn-ea"/>
                        <a:cs typeface="Times New Roman" pitchFamily="18" charset="0"/>
                      </a:endParaRPr>
                    </a:p>
                    <a:p>
                      <a:pPr marL="0" algn="r" defTabSz="914400" rtl="1" eaLnBrk="1" latinLnBrk="0" hangingPunct="1">
                        <a:spcAft>
                          <a:spcPts val="0"/>
                        </a:spcAft>
                      </a:pPr>
                      <a:r>
                        <a:rPr lang="ar-EG" sz="2000" b="1" kern="1200" dirty="0">
                          <a:solidFill>
                            <a:srgbClr val="000000"/>
                          </a:solidFill>
                          <a:effectLst/>
                          <a:latin typeface="Times New Roman" pitchFamily="18" charset="0"/>
                          <a:ea typeface="+mn-ea"/>
                          <a:cs typeface="Times New Roman" pitchFamily="18" charset="0"/>
                        </a:rPr>
                        <a:t>8  مساءاً  </a:t>
                      </a:r>
                      <a:endParaRPr lang="en-US" sz="2000" b="1" kern="1200" dirty="0">
                        <a:solidFill>
                          <a:srgbClr val="000000"/>
                        </a:solidFill>
                        <a:effectLst/>
                        <a:latin typeface="Times New Roman" pitchFamily="18" charset="0"/>
                        <a:ea typeface="+mn-ea"/>
                        <a:cs typeface="Times New Roman" pitchFamily="18" charset="0"/>
                      </a:endParaRPr>
                    </a:p>
                    <a:p>
                      <a:pPr marL="0" algn="r" defTabSz="914400" rtl="1" eaLnBrk="1" latinLnBrk="0" hangingPunct="1">
                        <a:spcAft>
                          <a:spcPts val="0"/>
                        </a:spcAft>
                      </a:pPr>
                      <a:r>
                        <a:rPr lang="ar-EG" sz="2000" b="1" kern="1200" dirty="0">
                          <a:solidFill>
                            <a:srgbClr val="000000"/>
                          </a:solidFill>
                          <a:effectLst/>
                          <a:latin typeface="Times New Roman" pitchFamily="18" charset="0"/>
                          <a:ea typeface="+mn-ea"/>
                          <a:cs typeface="Times New Roman" pitchFamily="18" charset="0"/>
                        </a:rPr>
                        <a:t>9  مساءاً </a:t>
                      </a:r>
                      <a:endParaRPr lang="en-US" sz="2000" b="1" kern="1200" dirty="0">
                        <a:solidFill>
                          <a:srgbClr val="000000"/>
                        </a:solidFill>
                        <a:effectLst/>
                        <a:latin typeface="Times New Roman" pitchFamily="18" charset="0"/>
                        <a:ea typeface="+mn-ea"/>
                        <a:cs typeface="Times New Roman" pitchFamily="18" charset="0"/>
                      </a:endParaRPr>
                    </a:p>
                    <a:p>
                      <a:pPr algn="r" rtl="1">
                        <a:spcAft>
                          <a:spcPts val="0"/>
                        </a:spcAft>
                      </a:pPr>
                      <a:r>
                        <a:rPr lang="ar-EG" sz="2000" b="1" kern="1200" dirty="0">
                          <a:solidFill>
                            <a:srgbClr val="000000"/>
                          </a:solidFill>
                          <a:effectLst/>
                          <a:latin typeface="Times New Roman" pitchFamily="18" charset="0"/>
                          <a:ea typeface="+mn-ea"/>
                          <a:cs typeface="Times New Roman" pitchFamily="18" charset="0"/>
                        </a:rPr>
                        <a:t>10مساءاً</a:t>
                      </a:r>
                      <a:endParaRPr lang="en-US" sz="2000" b="1" kern="1200" dirty="0">
                        <a:solidFill>
                          <a:srgbClr val="000000"/>
                        </a:solidFill>
                        <a:effectLst/>
                        <a:latin typeface="Times New Roman" pitchFamily="18" charset="0"/>
                        <a:ea typeface="+mn-ea"/>
                        <a:cs typeface="Times New Roman" pitchFamily="18" charset="0"/>
                      </a:endParaRPr>
                    </a:p>
                    <a:p>
                      <a:pPr algn="l" rtl="1">
                        <a:spcAft>
                          <a:spcPts val="0"/>
                        </a:spcAft>
                      </a:pPr>
                      <a:r>
                        <a:rPr lang="ar-EG" sz="2000" b="1" dirty="0">
                          <a:solidFill>
                            <a:srgbClr val="000000"/>
                          </a:solidFill>
                          <a:effectLst/>
                          <a:latin typeface="Times New Roman" pitchFamily="18" charset="0"/>
                          <a:cs typeface="Times New Roman" pitchFamily="18" charset="0"/>
                        </a:rPr>
                        <a:t> </a:t>
                      </a:r>
                      <a:endParaRPr lang="en-US" sz="2000" dirty="0">
                        <a:solidFill>
                          <a:srgbClr val="31849B"/>
                        </a:solidFill>
                        <a:effectLst/>
                        <a:latin typeface="Times New Roman" pitchFamily="18" charset="0"/>
                        <a:cs typeface="Times New Roman" pitchFamily="18" charset="0"/>
                      </a:endParaRPr>
                    </a:p>
                  </a:txBody>
                  <a:tcPr marL="55935" marR="559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EAF1"/>
                    </a:solidFill>
                  </a:tcPr>
                </a:tc>
                <a:tc>
                  <a:txBody>
                    <a:bodyPr/>
                    <a:lstStyle/>
                    <a:p>
                      <a:pPr algn="l" rtl="1">
                        <a:spcAft>
                          <a:spcPts val="0"/>
                        </a:spcAft>
                      </a:pPr>
                      <a:r>
                        <a:rPr lang="ar-EG" sz="3600" b="1" dirty="0">
                          <a:solidFill>
                            <a:srgbClr val="000000"/>
                          </a:solidFill>
                          <a:effectLst/>
                          <a:latin typeface="Calibri"/>
                          <a:cs typeface="Times New Roman"/>
                        </a:rPr>
                        <a:t> </a:t>
                      </a:r>
                      <a:endParaRPr lang="en-US" sz="2000" dirty="0">
                        <a:solidFill>
                          <a:srgbClr val="31849B"/>
                        </a:solidFill>
                        <a:effectLst/>
                        <a:latin typeface="Calibri"/>
                        <a:cs typeface="Arial"/>
                      </a:endParaRPr>
                    </a:p>
                  </a:txBody>
                  <a:tcPr marL="55935" marR="559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7" name="TextBox 6"/>
          <p:cNvSpPr txBox="1"/>
          <p:nvPr/>
        </p:nvSpPr>
        <p:spPr>
          <a:xfrm>
            <a:off x="1879600" y="1143000"/>
            <a:ext cx="1143000" cy="523220"/>
          </a:xfrm>
          <a:prstGeom prst="rect">
            <a:avLst/>
          </a:prstGeom>
          <a:noFill/>
        </p:spPr>
        <p:txBody>
          <a:bodyPr wrap="square" rtlCol="1">
            <a:spAutoFit/>
          </a:bodyPr>
          <a:lstStyle/>
          <a:p>
            <a:r>
              <a:rPr lang="ar-EG" sz="2800" b="1" dirty="0" smtClean="0">
                <a:solidFill>
                  <a:srgbClr val="C00000"/>
                </a:solidFill>
                <a:latin typeface="Times New Roman" pitchFamily="18" charset="0"/>
                <a:cs typeface="Times New Roman" pitchFamily="18" charset="0"/>
              </a:rPr>
              <a:t>النشاط</a:t>
            </a:r>
            <a:endParaRPr lang="ar-EG"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381500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497687" y="762000"/>
            <a:ext cx="4192174" cy="1086964"/>
          </a:xfrm>
          <a:prstGeom prst="rect">
            <a:avLst/>
          </a:prstGeom>
        </p:spPr>
        <p:txBody>
          <a:bodyPr wrap="none">
            <a:spAutoFit/>
          </a:bodyPr>
          <a:lstStyle/>
          <a:p>
            <a:pPr algn="ctr" rtl="1">
              <a:lnSpc>
                <a:spcPct val="115000"/>
              </a:lnSpc>
              <a:spcBef>
                <a:spcPts val="600"/>
              </a:spcBef>
              <a:spcAft>
                <a:spcPts val="0"/>
              </a:spcAft>
            </a:pPr>
            <a:r>
              <a:rPr lang="ar-SA" sz="6000" b="1" dirty="0">
                <a:solidFill>
                  <a:srgbClr val="FF0000"/>
                </a:solidFill>
                <a:latin typeface="Calibri"/>
                <a:ea typeface="Traditional Arabic"/>
                <a:cs typeface="Times New Roman"/>
              </a:rPr>
              <a:t>إستراحة تدريبية</a:t>
            </a:r>
            <a:endParaRPr lang="en-US" sz="2400" dirty="0">
              <a:effectLst/>
              <a:latin typeface="Calibri"/>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5774" y="2438400"/>
            <a:ext cx="6096000" cy="28098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loud Callout 2"/>
          <p:cNvSpPr/>
          <p:nvPr/>
        </p:nvSpPr>
        <p:spPr>
          <a:xfrm>
            <a:off x="3141399" y="261256"/>
            <a:ext cx="5697801" cy="1915888"/>
          </a:xfrm>
          <a:prstGeom prst="cloudCallout">
            <a:avLst/>
          </a:prstGeom>
          <a:solidFill>
            <a:schemeClr val="accent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dk1"/>
          </a:lnRef>
          <a:fillRef idx="2">
            <a:schemeClr val="dk1"/>
          </a:fillRef>
          <a:effectRef idx="1">
            <a:schemeClr val="dk1"/>
          </a:effectRef>
          <a:fontRef idx="minor">
            <a:schemeClr val="dk1"/>
          </a:fontRef>
        </p:style>
        <p:txBody>
          <a:bodyPr rtlCol="1" anchor="ctr"/>
          <a:lstStyle/>
          <a:p>
            <a:pPr lvl="0" algn="ctr"/>
            <a:r>
              <a:rPr lang="ar-EG" sz="2800" b="1" dirty="0" smtClean="0">
                <a:solidFill>
                  <a:schemeClr val="tx1"/>
                </a:solidFill>
                <a:latin typeface="Times New Roman" pitchFamily="18" charset="0"/>
                <a:cs typeface="Times New Roman" pitchFamily="18" charset="0"/>
              </a:rPr>
              <a:t>موضوعات الجلسة الثانيه</a:t>
            </a:r>
          </a:p>
          <a:p>
            <a:pPr lvl="0" algn="ctr"/>
            <a:r>
              <a:rPr lang="ar-EG" sz="2800" b="1" dirty="0">
                <a:solidFill>
                  <a:schemeClr val="bg1"/>
                </a:solidFill>
                <a:latin typeface="Times New Roman" pitchFamily="18" charset="0"/>
                <a:cs typeface="Times New Roman" pitchFamily="18" charset="0"/>
              </a:rPr>
              <a:t>مشكلة الوقت</a:t>
            </a:r>
            <a:endParaRPr lang="en-US" sz="2800" b="1" dirty="0" smtClean="0">
              <a:solidFill>
                <a:schemeClr val="bg1"/>
              </a:solidFill>
              <a:latin typeface="Times New Roman" pitchFamily="18" charset="0"/>
              <a:cs typeface="Times New Roman" pitchFamily="18" charset="0"/>
            </a:endParaRPr>
          </a:p>
        </p:txBody>
      </p:sp>
      <p:sp>
        <p:nvSpPr>
          <p:cNvPr id="4" name="Rectangle 3"/>
          <p:cNvSpPr/>
          <p:nvPr/>
        </p:nvSpPr>
        <p:spPr>
          <a:xfrm>
            <a:off x="4267200" y="3180799"/>
            <a:ext cx="4572000" cy="2477601"/>
          </a:xfrm>
          <a:prstGeom prst="rect">
            <a:avLst/>
          </a:prstGeom>
        </p:spPr>
        <p:txBody>
          <a:bodyPr>
            <a:spAutoFit/>
          </a:bodyPr>
          <a:lstStyle/>
          <a:p>
            <a:pPr marL="342900" lvl="0" indent="-342900" algn="r" rtl="1">
              <a:lnSpc>
                <a:spcPts val="2600"/>
              </a:lnSpc>
              <a:spcAft>
                <a:spcPts val="0"/>
              </a:spcAft>
              <a:buFont typeface="Symbol"/>
              <a:buBlip>
                <a:blip r:embed="rId2"/>
              </a:buBlip>
            </a:pPr>
            <a:r>
              <a:rPr lang="ar-SA" sz="2800" b="1" dirty="0">
                <a:latin typeface="Calibri"/>
                <a:cs typeface="Times New Roman"/>
              </a:rPr>
              <a:t>مشكلة الوقت </a:t>
            </a:r>
            <a:endParaRPr lang="en-US" sz="2800" dirty="0"/>
          </a:p>
          <a:p>
            <a:pPr marL="342900" lvl="0" indent="-342900" algn="r" rtl="1">
              <a:lnSpc>
                <a:spcPts val="2600"/>
              </a:lnSpc>
              <a:spcAft>
                <a:spcPts val="0"/>
              </a:spcAft>
              <a:buFont typeface="Symbol"/>
              <a:buBlip>
                <a:blip r:embed="rId2"/>
              </a:buBlip>
            </a:pPr>
            <a:r>
              <a:rPr lang="ar-SA" sz="2800" b="1" dirty="0">
                <a:latin typeface="Calibri"/>
                <a:cs typeface="Times New Roman"/>
              </a:rPr>
              <a:t>تمرين</a:t>
            </a:r>
            <a:endParaRPr lang="en-US" sz="2800" dirty="0"/>
          </a:p>
          <a:p>
            <a:pPr marL="342900" lvl="0" indent="-342900" algn="r" rtl="1">
              <a:lnSpc>
                <a:spcPts val="2600"/>
              </a:lnSpc>
              <a:spcAft>
                <a:spcPts val="0"/>
              </a:spcAft>
              <a:buFont typeface="Symbol"/>
              <a:buBlip>
                <a:blip r:embed="rId2"/>
              </a:buBlip>
            </a:pPr>
            <a:r>
              <a:rPr lang="ar-SA" sz="2800" b="1" dirty="0">
                <a:latin typeface="Calibri"/>
                <a:cs typeface="Times New Roman"/>
              </a:rPr>
              <a:t>مضيعات الوقت </a:t>
            </a:r>
            <a:endParaRPr lang="en-US" sz="2800" dirty="0"/>
          </a:p>
          <a:p>
            <a:pPr marL="342900" lvl="0" indent="-342900" algn="r" rtl="1">
              <a:lnSpc>
                <a:spcPts val="2600"/>
              </a:lnSpc>
              <a:spcAft>
                <a:spcPts val="0"/>
              </a:spcAft>
              <a:buFont typeface="Symbol"/>
              <a:buBlip>
                <a:blip r:embed="rId2"/>
              </a:buBlip>
            </a:pPr>
            <a:r>
              <a:rPr lang="ar-SA" sz="2800" b="1" dirty="0">
                <a:latin typeface="Calibri"/>
                <a:cs typeface="Times New Roman"/>
              </a:rPr>
              <a:t>أهمية الوقت</a:t>
            </a:r>
            <a:endParaRPr lang="en-US" sz="2800" dirty="0"/>
          </a:p>
          <a:p>
            <a:pPr marL="342900" lvl="0" indent="-342900" algn="r" rtl="1">
              <a:lnSpc>
                <a:spcPts val="3000"/>
              </a:lnSpc>
              <a:spcAft>
                <a:spcPts val="0"/>
              </a:spcAft>
              <a:buFont typeface="Symbol"/>
              <a:buBlip>
                <a:blip r:embed="rId2"/>
              </a:buBlip>
            </a:pPr>
            <a:r>
              <a:rPr lang="ar-SA" sz="2800" b="1" dirty="0">
                <a:latin typeface="Calibri"/>
                <a:cs typeface="Times New Roman"/>
              </a:rPr>
              <a:t>مفهوم إدارة الوقت </a:t>
            </a:r>
            <a:endParaRPr lang="en-US" sz="2800" dirty="0"/>
          </a:p>
          <a:p>
            <a:pPr marL="342900" lvl="0" indent="-342900" algn="r" rtl="1">
              <a:lnSpc>
                <a:spcPts val="2600"/>
              </a:lnSpc>
              <a:spcAft>
                <a:spcPts val="0"/>
              </a:spcAft>
              <a:buFont typeface="Symbol"/>
              <a:buBlip>
                <a:blip r:embed="rId2"/>
              </a:buBlip>
            </a:pPr>
            <a:r>
              <a:rPr lang="ar-SA" sz="2800" b="1" dirty="0">
                <a:latin typeface="Calibri"/>
                <a:cs typeface="Times New Roman"/>
              </a:rPr>
              <a:t>فوائد ادارة الوقت</a:t>
            </a:r>
            <a:endParaRPr lang="en-US" sz="2800" dirty="0"/>
          </a:p>
          <a:p>
            <a:pPr marL="342900" lvl="0" indent="-342900" algn="r" rtl="1">
              <a:lnSpc>
                <a:spcPts val="2600"/>
              </a:lnSpc>
              <a:spcAft>
                <a:spcPts val="0"/>
              </a:spcAft>
              <a:buFont typeface="Symbol"/>
              <a:buBlip>
                <a:blip r:embed="rId2"/>
              </a:buBlip>
            </a:pPr>
            <a:r>
              <a:rPr lang="ar-SA" sz="2800" b="1" dirty="0">
                <a:latin typeface="Calibri"/>
                <a:cs typeface="Times New Roman"/>
              </a:rPr>
              <a:t>انواع الوقت</a:t>
            </a:r>
            <a:endParaRPr lang="en-US" sz="2800" dirty="0">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2895599"/>
            <a:ext cx="4096657" cy="3048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686594" y="228600"/>
            <a:ext cx="2002471" cy="556434"/>
          </a:xfrm>
          <a:prstGeom prst="rect">
            <a:avLst/>
          </a:prstGeom>
        </p:spPr>
        <p:txBody>
          <a:bodyPr wrap="none">
            <a:spAutoFit/>
          </a:bodyPr>
          <a:lstStyle/>
          <a:p>
            <a:pPr algn="just" rtl="1">
              <a:lnSpc>
                <a:spcPct val="115000"/>
              </a:lnSpc>
              <a:spcAft>
                <a:spcPts val="0"/>
              </a:spcAft>
            </a:pPr>
            <a:r>
              <a:rPr lang="ar-SA" sz="2800" b="1" u="sng" dirty="0">
                <a:solidFill>
                  <a:srgbClr val="C00000"/>
                </a:solidFill>
                <a:latin typeface="Calibri"/>
                <a:ea typeface="Times New Roman"/>
                <a:cs typeface="Times New Roman"/>
              </a:rPr>
              <a:t>مشكلة الوقت :-</a:t>
            </a:r>
            <a:endParaRPr lang="en-US" sz="1200" dirty="0">
              <a:effectLst/>
              <a:latin typeface="Calibri"/>
              <a:ea typeface="Calibri"/>
              <a:cs typeface="Arial"/>
            </a:endParaRPr>
          </a:p>
        </p:txBody>
      </p:sp>
      <p:sp>
        <p:nvSpPr>
          <p:cNvPr id="3" name="Rectangle 2"/>
          <p:cNvSpPr/>
          <p:nvPr/>
        </p:nvSpPr>
        <p:spPr>
          <a:xfrm>
            <a:off x="279400" y="798527"/>
            <a:ext cx="8686800" cy="3702552"/>
          </a:xfrm>
          <a:prstGeom prst="rect">
            <a:avLst/>
          </a:prstGeom>
        </p:spPr>
        <p:txBody>
          <a:bodyPr wrap="square">
            <a:spAutoFit/>
          </a:bodyPr>
          <a:lstStyle/>
          <a:p>
            <a:pPr algn="just" rtl="1">
              <a:lnSpc>
                <a:spcPct val="115000"/>
              </a:lnSpc>
              <a:spcAft>
                <a:spcPts val="0"/>
              </a:spcAft>
            </a:pPr>
            <a:r>
              <a:rPr lang="ar-SA" sz="2400" b="1" dirty="0">
                <a:latin typeface="Times New Roman" pitchFamily="18" charset="0"/>
                <a:ea typeface="Times New Roman"/>
                <a:cs typeface="Times New Roman" pitchFamily="18" charset="0"/>
              </a:rPr>
              <a:t>يشتكي كثير من الناس في العصر الحاضر من مشكلة عدم توفر الوقت ،  يقول ماكانزي ، وريتشارد مؤكدين ذلك " لا يوجد شخص لديه الوقت الكافي " ثم يتبعان ذلك بقولهما " لكن مع ذلك كل شخص لديه كل ما هو متوافر من هذا الوقت " متسألين  ". </a:t>
            </a:r>
            <a:endParaRPr lang="en-US" sz="2400" dirty="0">
              <a:latin typeface="Times New Roman" pitchFamily="18" charset="0"/>
              <a:ea typeface="Calibri"/>
              <a:cs typeface="Times New Roman" pitchFamily="18" charset="0"/>
            </a:endParaRPr>
          </a:p>
          <a:p>
            <a:pPr algn="just" rtl="1">
              <a:lnSpc>
                <a:spcPct val="115000"/>
              </a:lnSpc>
              <a:spcAft>
                <a:spcPts val="0"/>
              </a:spcAft>
            </a:pPr>
            <a:r>
              <a:rPr lang="ar-SA" sz="2400" b="1" dirty="0">
                <a:latin typeface="Times New Roman" pitchFamily="18" charset="0"/>
                <a:ea typeface="Times New Roman"/>
                <a:cs typeface="Times New Roman" pitchFamily="18" charset="0"/>
              </a:rPr>
              <a:t>إذن ، </a:t>
            </a:r>
            <a:r>
              <a:rPr lang="ar-SA" sz="2400" b="1" dirty="0">
                <a:solidFill>
                  <a:srgbClr val="00B0F0"/>
                </a:solidFill>
                <a:latin typeface="Times New Roman" pitchFamily="18" charset="0"/>
                <a:ea typeface="Times New Roman"/>
                <a:cs typeface="Times New Roman" pitchFamily="18" charset="0"/>
              </a:rPr>
              <a:t>هل الوقت هو المشكلة أم أنك أنت المشكلة " </a:t>
            </a:r>
            <a:r>
              <a:rPr lang="ar-SA" sz="2400" b="1" dirty="0" smtClean="0">
                <a:solidFill>
                  <a:srgbClr val="00B0F0"/>
                </a:solidFill>
                <a:latin typeface="Times New Roman" pitchFamily="18" charset="0"/>
                <a:ea typeface="Times New Roman"/>
                <a:cs typeface="Times New Roman" pitchFamily="18" charset="0"/>
              </a:rPr>
              <a:t>.</a:t>
            </a:r>
            <a:endParaRPr lang="en-US" sz="2400" dirty="0">
              <a:latin typeface="Times New Roman" pitchFamily="18" charset="0"/>
              <a:ea typeface="Calibri"/>
              <a:cs typeface="Times New Roman" pitchFamily="18" charset="0"/>
            </a:endParaRPr>
          </a:p>
          <a:p>
            <a:pPr algn="just" rtl="1">
              <a:lnSpc>
                <a:spcPct val="115000"/>
              </a:lnSpc>
              <a:spcAft>
                <a:spcPts val="0"/>
              </a:spcAft>
            </a:pPr>
            <a:r>
              <a:rPr lang="ar-SA" sz="2400" b="1" dirty="0">
                <a:latin typeface="Times New Roman" pitchFamily="18" charset="0"/>
                <a:ea typeface="Times New Roman"/>
                <a:cs typeface="Times New Roman" pitchFamily="18" charset="0"/>
              </a:rPr>
              <a:t> </a:t>
            </a:r>
            <a:r>
              <a:rPr lang="ar-SA" sz="2400" b="1" dirty="0">
                <a:solidFill>
                  <a:srgbClr val="00B0F0"/>
                </a:solidFill>
                <a:latin typeface="Times New Roman" pitchFamily="18" charset="0"/>
                <a:ea typeface="Times New Roman"/>
                <a:cs typeface="Times New Roman" pitchFamily="18" charset="0"/>
              </a:rPr>
              <a:t>هل يمكن زيادة وقت اليوم والليلة عن أربع وعشرون ساعة </a:t>
            </a:r>
            <a:r>
              <a:rPr lang="ar-SA" sz="2400" b="1" dirty="0" smtClean="0">
                <a:solidFill>
                  <a:srgbClr val="00B0F0"/>
                </a:solidFill>
                <a:latin typeface="Times New Roman" pitchFamily="18" charset="0"/>
                <a:ea typeface="Times New Roman"/>
                <a:cs typeface="Times New Roman" pitchFamily="18" charset="0"/>
              </a:rPr>
              <a:t>؟</a:t>
            </a:r>
            <a:endParaRPr lang="ar-EG" sz="2400" b="1" dirty="0" smtClean="0">
              <a:solidFill>
                <a:srgbClr val="00B0F0"/>
              </a:solidFill>
              <a:latin typeface="Times New Roman" pitchFamily="18" charset="0"/>
              <a:ea typeface="Times New Roman"/>
              <a:cs typeface="Times New Roman" pitchFamily="18" charset="0"/>
            </a:endParaRPr>
          </a:p>
          <a:p>
            <a:pPr algn="just" rtl="1">
              <a:lnSpc>
                <a:spcPct val="115000"/>
              </a:lnSpc>
              <a:spcAft>
                <a:spcPts val="0"/>
              </a:spcAft>
            </a:pPr>
            <a:r>
              <a:rPr lang="ar-EG" sz="2400" b="1" dirty="0">
                <a:latin typeface="Times New Roman" pitchFamily="18" charset="0"/>
                <a:ea typeface="Calibri"/>
                <a:cs typeface="Times New Roman" pitchFamily="18" charset="0"/>
              </a:rPr>
              <a:t>وإجابتك عليه بالطبع سوف تكون : </a:t>
            </a:r>
            <a:r>
              <a:rPr lang="ar-EG" sz="2400" b="1" dirty="0">
                <a:solidFill>
                  <a:srgbClr val="00B050"/>
                </a:solidFill>
                <a:latin typeface="Times New Roman" pitchFamily="18" charset="0"/>
                <a:ea typeface="Calibri"/>
                <a:cs typeface="Times New Roman" pitchFamily="18" charset="0"/>
              </a:rPr>
              <a:t>لا </a:t>
            </a:r>
            <a:endParaRPr lang="ar-EG" sz="2400" b="1" dirty="0" smtClean="0">
              <a:solidFill>
                <a:srgbClr val="00B050"/>
              </a:solidFill>
              <a:latin typeface="Times New Roman" pitchFamily="18" charset="0"/>
              <a:ea typeface="Calibri"/>
              <a:cs typeface="Times New Roman" pitchFamily="18" charset="0"/>
            </a:endParaRPr>
          </a:p>
          <a:p>
            <a:pPr algn="just" rtl="1">
              <a:lnSpc>
                <a:spcPct val="115000"/>
              </a:lnSpc>
              <a:spcAft>
                <a:spcPts val="0"/>
              </a:spcAft>
            </a:pPr>
            <a:r>
              <a:rPr lang="ar-EG" sz="2400" b="1" dirty="0">
                <a:solidFill>
                  <a:srgbClr val="7030A0"/>
                </a:solidFill>
                <a:latin typeface="Times New Roman" pitchFamily="18" charset="0"/>
                <a:ea typeface="Calibri"/>
                <a:cs typeface="Times New Roman" pitchFamily="18" charset="0"/>
              </a:rPr>
              <a:t>وبذلك </a:t>
            </a:r>
            <a:r>
              <a:rPr lang="ar-EG" sz="2400" b="1" dirty="0" smtClean="0">
                <a:solidFill>
                  <a:srgbClr val="7030A0"/>
                </a:solidFill>
                <a:latin typeface="Times New Roman" pitchFamily="18" charset="0"/>
                <a:ea typeface="Calibri"/>
                <a:cs typeface="Times New Roman" pitchFamily="18" charset="0"/>
              </a:rPr>
              <a:t>المشكلة </a:t>
            </a:r>
            <a:r>
              <a:rPr lang="ar-EG" sz="2400" b="1" dirty="0">
                <a:solidFill>
                  <a:srgbClr val="7030A0"/>
                </a:solidFill>
                <a:latin typeface="Times New Roman" pitchFamily="18" charset="0"/>
                <a:ea typeface="Calibri"/>
                <a:cs typeface="Times New Roman" pitchFamily="18" charset="0"/>
              </a:rPr>
              <a:t>هي </a:t>
            </a:r>
            <a:r>
              <a:rPr lang="ar-EG" sz="2400" b="1" dirty="0">
                <a:latin typeface="Times New Roman" pitchFamily="18" charset="0"/>
                <a:ea typeface="Calibri"/>
                <a:cs typeface="Times New Roman" pitchFamily="18" charset="0"/>
              </a:rPr>
              <a:t>: ضعف استشعارك أحيانا لأهمية الوقت ، وعدم قدرتك أحياناً أخرى على إدارته بشكل جيد .</a:t>
            </a:r>
            <a:endParaRPr lang="en-US" sz="2400" b="1" dirty="0">
              <a:latin typeface="Times New Roman" pitchFamily="18" charset="0"/>
              <a:ea typeface="Calibri"/>
              <a:cs typeface="Times New Roman" pitchFamily="18" charset="0"/>
            </a:endParaRPr>
          </a:p>
          <a:p>
            <a:pPr algn="r" rtl="1">
              <a:lnSpc>
                <a:spcPct val="115000"/>
              </a:lnSpc>
              <a:spcAft>
                <a:spcPts val="0"/>
              </a:spcAft>
            </a:pPr>
            <a:endParaRPr lang="en-US" sz="1200" dirty="0">
              <a:effectLst/>
              <a:latin typeface="Times New Roman" pitchFamily="18" charset="0"/>
              <a:ea typeface="Calibri"/>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3851638"/>
            <a:ext cx="5105400" cy="3006361"/>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667000" y="304800"/>
            <a:ext cx="6369051" cy="556434"/>
          </a:xfrm>
          <a:prstGeom prst="rect">
            <a:avLst/>
          </a:prstGeom>
        </p:spPr>
        <p:txBody>
          <a:bodyPr wrap="none">
            <a:spAutoFit/>
          </a:bodyPr>
          <a:lstStyle/>
          <a:p>
            <a:pPr algn="r" rtl="1">
              <a:lnSpc>
                <a:spcPct val="115000"/>
              </a:lnSpc>
              <a:spcAft>
                <a:spcPts val="0"/>
              </a:spcAft>
            </a:pPr>
            <a:r>
              <a:rPr lang="ar-SA" sz="2800" b="1" u="sng" dirty="0">
                <a:solidFill>
                  <a:srgbClr val="FF0000"/>
                </a:solidFill>
                <a:latin typeface="Calibri"/>
                <a:ea typeface="Times New Roman"/>
                <a:cs typeface="Times New Roman"/>
              </a:rPr>
              <a:t>ولك تتأكد من ذلك ندعوك إلى القيام بالتمرين التالي :- </a:t>
            </a:r>
            <a:endParaRPr lang="en-US" sz="1400" dirty="0">
              <a:effectLst/>
              <a:latin typeface="Calibri"/>
              <a:ea typeface="Calibri"/>
              <a:cs typeface="Arial"/>
            </a:endParaRPr>
          </a:p>
        </p:txBody>
      </p:sp>
      <p:graphicFrame>
        <p:nvGraphicFramePr>
          <p:cNvPr id="3" name="Table 2"/>
          <p:cNvGraphicFramePr>
            <a:graphicFrameLocks noGrp="1"/>
          </p:cNvGraphicFramePr>
          <p:nvPr>
            <p:extLst>
              <p:ext uri="{D42A27DB-BD31-4B8C-83A1-F6EECF244321}">
                <p14:modId xmlns:p14="http://schemas.microsoft.com/office/powerpoint/2010/main" val="2062707224"/>
              </p:ext>
            </p:extLst>
          </p:nvPr>
        </p:nvGraphicFramePr>
        <p:xfrm>
          <a:off x="1208519" y="1676400"/>
          <a:ext cx="6459538" cy="4779906"/>
        </p:xfrm>
        <a:graphic>
          <a:graphicData uri="http://schemas.openxmlformats.org/drawingml/2006/table">
            <a:tbl>
              <a:tblPr rtl="1"/>
              <a:tblGrid>
                <a:gridCol w="2137493">
                  <a:extLst>
                    <a:ext uri="{9D8B030D-6E8A-4147-A177-3AD203B41FA5}">
                      <a16:colId xmlns:a16="http://schemas.microsoft.com/office/drawing/2014/main" xmlns="" val="20000"/>
                    </a:ext>
                  </a:extLst>
                </a:gridCol>
                <a:gridCol w="2160691">
                  <a:extLst>
                    <a:ext uri="{9D8B030D-6E8A-4147-A177-3AD203B41FA5}">
                      <a16:colId xmlns:a16="http://schemas.microsoft.com/office/drawing/2014/main" xmlns="" val="20001"/>
                    </a:ext>
                  </a:extLst>
                </a:gridCol>
                <a:gridCol w="2161354">
                  <a:extLst>
                    <a:ext uri="{9D8B030D-6E8A-4147-A177-3AD203B41FA5}">
                      <a16:colId xmlns:a16="http://schemas.microsoft.com/office/drawing/2014/main" xmlns="" val="20002"/>
                    </a:ext>
                  </a:extLst>
                </a:gridCol>
              </a:tblGrid>
              <a:tr h="762001">
                <a:tc>
                  <a:txBody>
                    <a:bodyPr/>
                    <a:lstStyle/>
                    <a:p>
                      <a:pPr algn="r" rtl="1">
                        <a:lnSpc>
                          <a:spcPts val="3000"/>
                        </a:lnSpc>
                        <a:spcAft>
                          <a:spcPts val="0"/>
                        </a:spcAft>
                      </a:pPr>
                      <a:r>
                        <a:rPr lang="en-US" sz="2400" b="1" dirty="0" smtClean="0">
                          <a:solidFill>
                            <a:srgbClr val="FF0000"/>
                          </a:solidFill>
                          <a:effectLst/>
                          <a:latin typeface="Calibri"/>
                          <a:ea typeface="Times New Roman"/>
                          <a:cs typeface="Times New Roman"/>
                        </a:rPr>
                        <a:t>    </a:t>
                      </a:r>
                      <a:r>
                        <a:rPr lang="ar-SA" sz="2400" b="1" dirty="0" smtClean="0">
                          <a:solidFill>
                            <a:srgbClr val="FF0000"/>
                          </a:solidFill>
                          <a:effectLst/>
                          <a:latin typeface="Calibri"/>
                          <a:ea typeface="Times New Roman"/>
                          <a:cs typeface="Times New Roman"/>
                        </a:rPr>
                        <a:t>النشـــــــــاط</a:t>
                      </a:r>
                      <a:endParaRPr lang="en-US" sz="2400" dirty="0">
                        <a:effectLst/>
                        <a:latin typeface="Calibri"/>
                        <a:ea typeface="Calibri"/>
                        <a:cs typeface="Arial"/>
                      </a:endParaRPr>
                    </a:p>
                  </a:txBody>
                  <a:tcPr marL="68580" marR="6858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rtl="1">
                        <a:lnSpc>
                          <a:spcPts val="2200"/>
                        </a:lnSpc>
                        <a:spcAft>
                          <a:spcPts val="0"/>
                        </a:spcAft>
                      </a:pPr>
                      <a:endParaRPr lang="en-US" sz="2400" b="1" dirty="0" smtClean="0">
                        <a:solidFill>
                          <a:srgbClr val="FF0000"/>
                        </a:solidFill>
                        <a:effectLst/>
                        <a:latin typeface="Calibri"/>
                        <a:ea typeface="Times New Roman"/>
                        <a:cs typeface="Times New Roman"/>
                      </a:endParaRPr>
                    </a:p>
                    <a:p>
                      <a:pPr algn="ctr" rtl="1">
                        <a:lnSpc>
                          <a:spcPts val="2200"/>
                        </a:lnSpc>
                        <a:spcAft>
                          <a:spcPts val="0"/>
                        </a:spcAft>
                      </a:pPr>
                      <a:r>
                        <a:rPr lang="ar-SA" sz="2400" b="1" dirty="0" smtClean="0">
                          <a:solidFill>
                            <a:srgbClr val="FF0000"/>
                          </a:solidFill>
                          <a:effectLst/>
                          <a:latin typeface="Calibri"/>
                          <a:ea typeface="Times New Roman"/>
                          <a:cs typeface="Times New Roman"/>
                        </a:rPr>
                        <a:t>الو </a:t>
                      </a:r>
                      <a:r>
                        <a:rPr lang="ar-SA" sz="2400" b="1" dirty="0">
                          <a:solidFill>
                            <a:srgbClr val="FF0000"/>
                          </a:solidFill>
                          <a:effectLst/>
                          <a:latin typeface="Calibri"/>
                          <a:ea typeface="Times New Roman"/>
                          <a:cs typeface="Times New Roman"/>
                        </a:rPr>
                        <a:t>قت التقريبي</a:t>
                      </a:r>
                      <a:endParaRPr lang="en-US" sz="24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2200"/>
                        </a:lnSpc>
                        <a:spcAft>
                          <a:spcPts val="0"/>
                        </a:spcAft>
                      </a:pPr>
                      <a:endParaRPr lang="en-US" sz="2400" b="1" dirty="0" smtClean="0">
                        <a:solidFill>
                          <a:srgbClr val="FF0000"/>
                        </a:solidFill>
                        <a:effectLst/>
                        <a:latin typeface="Calibri"/>
                        <a:ea typeface="Times New Roman"/>
                        <a:cs typeface="Times New Roman"/>
                      </a:endParaRPr>
                    </a:p>
                    <a:p>
                      <a:pPr algn="r" rtl="1">
                        <a:lnSpc>
                          <a:spcPts val="2200"/>
                        </a:lnSpc>
                        <a:spcAft>
                          <a:spcPts val="0"/>
                        </a:spcAft>
                      </a:pPr>
                      <a:r>
                        <a:rPr lang="ar-SA" sz="2400" b="1" dirty="0" smtClean="0">
                          <a:solidFill>
                            <a:srgbClr val="FF0000"/>
                          </a:solidFill>
                          <a:effectLst/>
                          <a:latin typeface="Calibri"/>
                          <a:ea typeface="Times New Roman"/>
                          <a:cs typeface="Times New Roman"/>
                        </a:rPr>
                        <a:t>الو </a:t>
                      </a:r>
                      <a:r>
                        <a:rPr lang="ar-SA" sz="2400" b="1" dirty="0">
                          <a:solidFill>
                            <a:srgbClr val="FF0000"/>
                          </a:solidFill>
                          <a:effectLst/>
                          <a:latin typeface="Calibri"/>
                          <a:ea typeface="Times New Roman"/>
                          <a:cs typeface="Times New Roman"/>
                        </a:rPr>
                        <a:t>قت الذي يمكن توفيره</a:t>
                      </a:r>
                      <a:endParaRPr lang="en-US" sz="24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784824">
                <a:tc>
                  <a:txBody>
                    <a:bodyPr/>
                    <a:lstStyle/>
                    <a:p>
                      <a:pPr algn="r" rtl="1">
                        <a:lnSpc>
                          <a:spcPts val="3000"/>
                        </a:lnSpc>
                        <a:spcAft>
                          <a:spcPts val="0"/>
                        </a:spcAft>
                      </a:pPr>
                      <a:r>
                        <a:rPr lang="ar-SA" sz="2400" b="1" dirty="0">
                          <a:effectLst/>
                          <a:latin typeface="Calibri"/>
                          <a:ea typeface="Times New Roman"/>
                          <a:cs typeface="Times New Roman"/>
                        </a:rPr>
                        <a:t>استقبال المراجعين والزوار </a:t>
                      </a:r>
                      <a:endParaRPr lang="en-US" sz="24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784824">
                <a:tc>
                  <a:txBody>
                    <a:bodyPr/>
                    <a:lstStyle/>
                    <a:p>
                      <a:pPr algn="r" rtl="1">
                        <a:lnSpc>
                          <a:spcPts val="3000"/>
                        </a:lnSpc>
                        <a:spcAft>
                          <a:spcPts val="0"/>
                        </a:spcAft>
                      </a:pPr>
                      <a:r>
                        <a:rPr lang="ar-SA" sz="2400" b="1" dirty="0">
                          <a:effectLst/>
                          <a:latin typeface="Calibri"/>
                          <a:ea typeface="Times New Roman"/>
                          <a:cs typeface="Times New Roman"/>
                        </a:rPr>
                        <a:t>الرد على المكالمات الهاتفية  </a:t>
                      </a:r>
                      <a:endParaRPr lang="en-US" sz="24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dirty="0">
                          <a:effectLst/>
                          <a:latin typeface="Calibri"/>
                          <a:ea typeface="Times New Roman"/>
                          <a:cs typeface="Times New Roman"/>
                        </a:rPr>
                        <a:t> </a:t>
                      </a:r>
                      <a:endParaRPr lang="en-US" sz="24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784824">
                <a:tc>
                  <a:txBody>
                    <a:bodyPr/>
                    <a:lstStyle/>
                    <a:p>
                      <a:pPr algn="r" rtl="1">
                        <a:lnSpc>
                          <a:spcPts val="3000"/>
                        </a:lnSpc>
                        <a:spcAft>
                          <a:spcPts val="0"/>
                        </a:spcAft>
                      </a:pPr>
                      <a:r>
                        <a:rPr lang="ar-SA" sz="2400" b="1">
                          <a:effectLst/>
                          <a:latin typeface="Calibri"/>
                          <a:ea typeface="Times New Roman"/>
                          <a:cs typeface="Times New Roman"/>
                        </a:rPr>
                        <a:t>الحديث مع الزملاء والموظفين </a:t>
                      </a:r>
                      <a:endParaRPr lang="en-US" sz="240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dirty="0">
                          <a:effectLst/>
                          <a:latin typeface="Calibri"/>
                          <a:ea typeface="Times New Roman"/>
                          <a:cs typeface="Times New Roman"/>
                        </a:rPr>
                        <a:t> </a:t>
                      </a:r>
                      <a:endParaRPr lang="en-US" sz="24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01205">
                <a:tc>
                  <a:txBody>
                    <a:bodyPr/>
                    <a:lstStyle/>
                    <a:p>
                      <a:pPr algn="r" rtl="1">
                        <a:lnSpc>
                          <a:spcPts val="3000"/>
                        </a:lnSpc>
                        <a:spcAft>
                          <a:spcPts val="0"/>
                        </a:spcAft>
                      </a:pPr>
                      <a:r>
                        <a:rPr lang="ar-SA" sz="2400" b="1">
                          <a:effectLst/>
                          <a:latin typeface="Calibri"/>
                          <a:ea typeface="Times New Roman"/>
                          <a:cs typeface="Times New Roman"/>
                        </a:rPr>
                        <a:t>تناول وجبة الإفطار </a:t>
                      </a:r>
                      <a:endParaRPr lang="en-US" sz="240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dirty="0">
                          <a:effectLst/>
                          <a:latin typeface="Calibri"/>
                          <a:ea typeface="Times New Roman"/>
                          <a:cs typeface="Times New Roman"/>
                        </a:rPr>
                        <a:t> </a:t>
                      </a:r>
                      <a:endParaRPr lang="en-US" sz="24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784824">
                <a:tc>
                  <a:txBody>
                    <a:bodyPr/>
                    <a:lstStyle/>
                    <a:p>
                      <a:pPr algn="r" rtl="1">
                        <a:lnSpc>
                          <a:spcPts val="3000"/>
                        </a:lnSpc>
                        <a:spcAft>
                          <a:spcPts val="0"/>
                        </a:spcAft>
                      </a:pPr>
                      <a:r>
                        <a:rPr lang="ar-SA" sz="2400" b="1">
                          <a:effectLst/>
                          <a:latin typeface="Calibri"/>
                          <a:ea typeface="Times New Roman"/>
                          <a:cs typeface="Times New Roman"/>
                        </a:rPr>
                        <a:t>مطالعة الجرائد والمجلات</a:t>
                      </a:r>
                      <a:endParaRPr lang="en-US" sz="240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dirty="0">
                          <a:effectLst/>
                          <a:latin typeface="Calibri"/>
                          <a:ea typeface="Times New Roman"/>
                          <a:cs typeface="Times New Roman"/>
                        </a:rPr>
                        <a:t> </a:t>
                      </a:r>
                      <a:endParaRPr lang="en-US" sz="24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401205">
                <a:tc>
                  <a:txBody>
                    <a:bodyPr/>
                    <a:lstStyle/>
                    <a:p>
                      <a:pPr algn="r" rtl="1">
                        <a:lnSpc>
                          <a:spcPts val="3000"/>
                        </a:lnSpc>
                        <a:spcAft>
                          <a:spcPts val="0"/>
                        </a:spcAft>
                      </a:pPr>
                      <a:r>
                        <a:rPr lang="ar-SA" sz="2400" b="1">
                          <a:effectLst/>
                          <a:latin typeface="Calibri"/>
                          <a:ea typeface="Times New Roman"/>
                          <a:cs typeface="Times New Roman"/>
                        </a:rPr>
                        <a:t>المجمـــــــــــــــــوع </a:t>
                      </a:r>
                      <a:endParaRPr lang="en-US" sz="240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dirty="0">
                          <a:effectLst/>
                          <a:latin typeface="Calibri"/>
                          <a:ea typeface="Times New Roman"/>
                          <a:cs typeface="Times New Roman"/>
                        </a:rPr>
                        <a:t> </a:t>
                      </a:r>
                      <a:endParaRPr lang="en-US" sz="24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6"/>
                  </a:ext>
                </a:extLst>
              </a:tr>
            </a:tbl>
          </a:graphicData>
        </a:graphic>
      </p:graphicFrame>
      <p:sp>
        <p:nvSpPr>
          <p:cNvPr id="4" name="Rectangle 1"/>
          <p:cNvSpPr>
            <a:spLocks noChangeArrowheads="1"/>
          </p:cNvSpPr>
          <p:nvPr/>
        </p:nvSpPr>
        <p:spPr bwMode="auto">
          <a:xfrm>
            <a:off x="-267423" y="1011805"/>
            <a:ext cx="941142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0000FF"/>
                </a:solidFill>
                <a:effectLst/>
                <a:latin typeface="Calibri" pitchFamily="34" charset="0"/>
                <a:ea typeface="Times New Roman" pitchFamily="18" charset="0"/>
                <a:cs typeface="Arial" pitchFamily="34" charset="0"/>
              </a:rPr>
              <a:t>نشاط  (1) تحديد مشكلة الوقت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495800" y="228600"/>
            <a:ext cx="4232249" cy="460191"/>
          </a:xfrm>
          <a:prstGeom prst="rect">
            <a:avLst/>
          </a:prstGeom>
        </p:spPr>
        <p:txBody>
          <a:bodyPr wrap="none">
            <a:spAutoFit/>
          </a:bodyPr>
          <a:lstStyle/>
          <a:p>
            <a:pPr algn="r" rtl="1">
              <a:lnSpc>
                <a:spcPts val="3000"/>
              </a:lnSpc>
              <a:spcAft>
                <a:spcPts val="0"/>
              </a:spcAft>
            </a:pPr>
            <a:r>
              <a:rPr lang="ar-SA" sz="2400" b="1" dirty="0">
                <a:solidFill>
                  <a:srgbClr val="0000FF"/>
                </a:solidFill>
                <a:latin typeface="Calibri"/>
                <a:ea typeface="Times New Roman"/>
                <a:cs typeface="Times New Roman"/>
              </a:rPr>
              <a:t>نشاط (2) اختبار تشخيص إدارة الوقت :-</a:t>
            </a:r>
            <a:endParaRPr lang="en-US" sz="1600" dirty="0">
              <a:effectLst/>
              <a:latin typeface="Calibri"/>
              <a:ea typeface="Calibri"/>
              <a:cs typeface="Arial"/>
            </a:endParaRPr>
          </a:p>
        </p:txBody>
      </p:sp>
      <p:sp>
        <p:nvSpPr>
          <p:cNvPr id="4" name="Rectangle 3"/>
          <p:cNvSpPr/>
          <p:nvPr/>
        </p:nvSpPr>
        <p:spPr>
          <a:xfrm>
            <a:off x="668992" y="763396"/>
            <a:ext cx="8077200" cy="461665"/>
          </a:xfrm>
          <a:prstGeom prst="rect">
            <a:avLst/>
          </a:prstGeom>
        </p:spPr>
        <p:txBody>
          <a:bodyPr wrap="square">
            <a:spAutoFit/>
          </a:bodyPr>
          <a:lstStyle/>
          <a:p>
            <a:pPr algn="r" rtl="1"/>
            <a:r>
              <a:rPr lang="ar-SA" sz="2400" b="1" dirty="0">
                <a:latin typeface="Calibri"/>
                <a:ea typeface="Times New Roman"/>
                <a:cs typeface="Times New Roman"/>
              </a:rPr>
              <a:t> ضعي علامة ( </a:t>
            </a:r>
            <a:r>
              <a:rPr lang="en-US" sz="2400" b="1" dirty="0">
                <a:latin typeface="Times New Roman"/>
                <a:ea typeface="Times New Roman"/>
                <a:cs typeface="Times New Roman"/>
                <a:sym typeface="Wingdings 2"/>
              </a:rPr>
              <a:t></a:t>
            </a:r>
            <a:r>
              <a:rPr lang="ar-SA" sz="2400" b="1" dirty="0">
                <a:latin typeface="Calibri"/>
                <a:ea typeface="Times New Roman"/>
                <a:cs typeface="Times New Roman"/>
              </a:rPr>
              <a:t> ) في الخانة المناسبة لإجابتك في الجدول التالي :- </a:t>
            </a:r>
            <a:endParaRPr lang="ar-EG" sz="2400" dirty="0"/>
          </a:p>
        </p:txBody>
      </p:sp>
      <p:graphicFrame>
        <p:nvGraphicFramePr>
          <p:cNvPr id="6" name="Table 5"/>
          <p:cNvGraphicFramePr>
            <a:graphicFrameLocks noGrp="1"/>
          </p:cNvGraphicFramePr>
          <p:nvPr>
            <p:extLst>
              <p:ext uri="{D42A27DB-BD31-4B8C-83A1-F6EECF244321}">
                <p14:modId xmlns:p14="http://schemas.microsoft.com/office/powerpoint/2010/main" val="1588089989"/>
              </p:ext>
            </p:extLst>
          </p:nvPr>
        </p:nvGraphicFramePr>
        <p:xfrm>
          <a:off x="326092" y="1143000"/>
          <a:ext cx="8763000" cy="5431222"/>
        </p:xfrm>
        <a:graphic>
          <a:graphicData uri="http://schemas.openxmlformats.org/drawingml/2006/table">
            <a:tbl>
              <a:tblPr rtl="1"/>
              <a:tblGrid>
                <a:gridCol w="597315">
                  <a:extLst>
                    <a:ext uri="{9D8B030D-6E8A-4147-A177-3AD203B41FA5}">
                      <a16:colId xmlns:a16="http://schemas.microsoft.com/office/drawing/2014/main" xmlns="" val="20000"/>
                    </a:ext>
                  </a:extLst>
                </a:gridCol>
                <a:gridCol w="6093291">
                  <a:extLst>
                    <a:ext uri="{9D8B030D-6E8A-4147-A177-3AD203B41FA5}">
                      <a16:colId xmlns:a16="http://schemas.microsoft.com/office/drawing/2014/main" xmlns="" val="20001"/>
                    </a:ext>
                  </a:extLst>
                </a:gridCol>
                <a:gridCol w="564038">
                  <a:extLst>
                    <a:ext uri="{9D8B030D-6E8A-4147-A177-3AD203B41FA5}">
                      <a16:colId xmlns:a16="http://schemas.microsoft.com/office/drawing/2014/main" xmlns="" val="20002"/>
                    </a:ext>
                  </a:extLst>
                </a:gridCol>
                <a:gridCol w="754178">
                  <a:extLst>
                    <a:ext uri="{9D8B030D-6E8A-4147-A177-3AD203B41FA5}">
                      <a16:colId xmlns:a16="http://schemas.microsoft.com/office/drawing/2014/main" xmlns="" val="20003"/>
                    </a:ext>
                  </a:extLst>
                </a:gridCol>
                <a:gridCol w="754178">
                  <a:extLst>
                    <a:ext uri="{9D8B030D-6E8A-4147-A177-3AD203B41FA5}">
                      <a16:colId xmlns:a16="http://schemas.microsoft.com/office/drawing/2014/main" xmlns="" val="20004"/>
                    </a:ext>
                  </a:extLst>
                </a:gridCol>
              </a:tblGrid>
              <a:tr h="304800">
                <a:tc>
                  <a:txBody>
                    <a:bodyPr/>
                    <a:lstStyle/>
                    <a:p>
                      <a:pPr algn="r" rtl="1">
                        <a:lnSpc>
                          <a:spcPts val="3000"/>
                        </a:lnSpc>
                        <a:spcAft>
                          <a:spcPts val="0"/>
                        </a:spcAft>
                      </a:pPr>
                      <a:r>
                        <a:rPr lang="ar-SA" sz="1600" b="1" dirty="0">
                          <a:effectLst/>
                          <a:latin typeface="Calibri"/>
                          <a:ea typeface="Times New Roman"/>
                          <a:cs typeface="Times New Roman"/>
                        </a:rPr>
                        <a:t>م</a:t>
                      </a:r>
                      <a:endParaRPr lang="en-US" sz="1100" dirty="0">
                        <a:effectLst/>
                        <a:latin typeface="Calibri"/>
                        <a:ea typeface="Calibri"/>
                        <a:cs typeface="Arial"/>
                      </a:endParaRPr>
                    </a:p>
                  </a:txBody>
                  <a:tcPr marL="66659" marR="66659" marT="0" marB="0">
                    <a:lnL w="19050" cap="flat" cmpd="dbl" algn="ctr">
                      <a:solidFill>
                        <a:srgbClr val="000000"/>
                      </a:solidFill>
                      <a:prstDash val="solid"/>
                      <a:round/>
                      <a:headEnd type="none" w="med" len="med"/>
                      <a:tailEnd type="none" w="med" len="med"/>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a:effectLst/>
                          <a:latin typeface="Calibri"/>
                          <a:ea typeface="Times New Roman"/>
                          <a:cs typeface="Times New Roman"/>
                        </a:rPr>
                        <a:t>              </a:t>
                      </a:r>
                      <a:r>
                        <a:rPr lang="ar-SA" sz="1600" b="1">
                          <a:solidFill>
                            <a:srgbClr val="FF0000"/>
                          </a:solidFill>
                          <a:effectLst/>
                          <a:latin typeface="Calibri"/>
                          <a:ea typeface="Times New Roman"/>
                          <a:cs typeface="Times New Roman"/>
                        </a:rPr>
                        <a:t>النشــــــــــــــــــاط</a:t>
                      </a:r>
                      <a:endParaRPr lang="en-US" sz="1100">
                        <a:effectLst/>
                        <a:latin typeface="Calibri"/>
                        <a:ea typeface="Calibri"/>
                        <a:cs typeface="Arial"/>
                      </a:endParaRPr>
                    </a:p>
                  </a:txBody>
                  <a:tcPr marL="66659" marR="66659" marT="0" marB="0">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a:effectLst/>
                          <a:latin typeface="Calibri"/>
                          <a:ea typeface="Times New Roman"/>
                          <a:cs typeface="Times New Roman"/>
                        </a:rPr>
                        <a:t>غالباً</a:t>
                      </a:r>
                      <a:endParaRPr lang="en-US" sz="1100">
                        <a:effectLst/>
                        <a:latin typeface="Calibri"/>
                        <a:ea typeface="Calibri"/>
                        <a:cs typeface="Arial"/>
                      </a:endParaRPr>
                    </a:p>
                  </a:txBody>
                  <a:tcPr marL="66659" marR="66659" marT="0" marB="0">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a:effectLst/>
                          <a:latin typeface="Calibri"/>
                          <a:ea typeface="Times New Roman"/>
                          <a:cs typeface="Times New Roman"/>
                        </a:rPr>
                        <a:t>أحياناً</a:t>
                      </a:r>
                      <a:endParaRPr lang="en-US" sz="1100">
                        <a:effectLst/>
                        <a:latin typeface="Calibri"/>
                        <a:ea typeface="Calibri"/>
                        <a:cs typeface="Arial"/>
                      </a:endParaRPr>
                    </a:p>
                  </a:txBody>
                  <a:tcPr marL="66659" marR="66659" marT="0" marB="0">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a:effectLst/>
                          <a:latin typeface="Calibri"/>
                          <a:ea typeface="Times New Roman"/>
                          <a:cs typeface="Times New Roman"/>
                        </a:rPr>
                        <a:t>نادراً</a:t>
                      </a:r>
                      <a:endParaRPr lang="en-US" sz="1100">
                        <a:effectLst/>
                        <a:latin typeface="Calibri"/>
                        <a:ea typeface="Calibri"/>
                        <a:cs typeface="Arial"/>
                      </a:endParaRPr>
                    </a:p>
                  </a:txBody>
                  <a:tcPr marL="66659" marR="66659" marT="0" marB="0">
                    <a:lnL>
                      <a:noFill/>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582718">
                <a:tc>
                  <a:txBody>
                    <a:bodyPr/>
                    <a:lstStyle/>
                    <a:p>
                      <a:pPr algn="r" rtl="1">
                        <a:lnSpc>
                          <a:spcPts val="3000"/>
                        </a:lnSpc>
                        <a:spcAft>
                          <a:spcPts val="0"/>
                        </a:spcAft>
                      </a:pPr>
                      <a:r>
                        <a:rPr lang="ar-SA" sz="1600" b="1">
                          <a:effectLst/>
                          <a:latin typeface="Calibri"/>
                          <a:ea typeface="Times New Roman"/>
                          <a:cs typeface="Times New Roman"/>
                        </a:rPr>
                        <a:t>1</a:t>
                      </a:r>
                      <a:endParaRPr lang="en-US" sz="1100">
                        <a:effectLst/>
                        <a:latin typeface="Calibri"/>
                        <a:ea typeface="Calibri"/>
                        <a:cs typeface="Arial"/>
                      </a:endParaRPr>
                    </a:p>
                  </a:txBody>
                  <a:tcPr marL="66659" marR="66659" marT="0" marB="0">
                    <a:lnL w="19050" cap="flat" cmpd="dbl" algn="ctr">
                      <a:solidFill>
                        <a:srgbClr val="000000"/>
                      </a:solidFill>
                      <a:prstDash val="solid"/>
                      <a:round/>
                      <a:headEnd type="none" w="med" len="med"/>
                      <a:tailEnd type="none" w="med" len="med"/>
                    </a:lnL>
                    <a:lnR>
                      <a:noFill/>
                    </a:lnR>
                    <a:lnT w="19050" cap="flat" cmpd="dbl" algn="ctr">
                      <a:solidFill>
                        <a:srgbClr val="000000"/>
                      </a:solidFill>
                      <a:prstDash val="solid"/>
                      <a:round/>
                      <a:headEnd type="none" w="med" len="med"/>
                      <a:tailEnd type="none" w="med" len="med"/>
                    </a:lnT>
                    <a:lnB>
                      <a:noFill/>
                    </a:lnB>
                  </a:tcPr>
                </a:tc>
                <a:tc>
                  <a:txBody>
                    <a:bodyPr/>
                    <a:lstStyle/>
                    <a:p>
                      <a:pPr algn="r" rtl="1">
                        <a:lnSpc>
                          <a:spcPts val="3000"/>
                        </a:lnSpc>
                        <a:spcAft>
                          <a:spcPts val="0"/>
                        </a:spcAft>
                      </a:pPr>
                      <a:r>
                        <a:rPr lang="ar-SA" sz="2000" b="1" dirty="0">
                          <a:effectLst/>
                          <a:latin typeface="Calibri"/>
                          <a:ea typeface="Times New Roman"/>
                          <a:cs typeface="Times New Roman"/>
                        </a:rPr>
                        <a:t>هل تتعامل مع كل ورقة عمل مرة واحدة فقط ؟</a:t>
                      </a:r>
                      <a:endParaRPr lang="en-US" sz="1400" dirty="0">
                        <a:effectLst/>
                        <a:latin typeface="Calibri"/>
                        <a:ea typeface="Calibri"/>
                        <a:cs typeface="Arial"/>
                      </a:endParaRPr>
                    </a:p>
                  </a:txBody>
                  <a:tcPr marL="66659" marR="66659"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1"/>
                  </a:ext>
                </a:extLst>
              </a:tr>
              <a:tr h="582718">
                <a:tc>
                  <a:txBody>
                    <a:bodyPr/>
                    <a:lstStyle/>
                    <a:p>
                      <a:pPr algn="r" rtl="1">
                        <a:lnSpc>
                          <a:spcPts val="3000"/>
                        </a:lnSpc>
                        <a:spcAft>
                          <a:spcPts val="0"/>
                        </a:spcAft>
                      </a:pPr>
                      <a:r>
                        <a:rPr lang="ar-SA" sz="1600" b="1">
                          <a:effectLst/>
                          <a:latin typeface="Calibri"/>
                          <a:ea typeface="Times New Roman"/>
                          <a:cs typeface="Times New Roman"/>
                        </a:rPr>
                        <a:t>2</a:t>
                      </a:r>
                      <a:endParaRPr lang="en-US" sz="1100">
                        <a:effectLst/>
                        <a:latin typeface="Calibri"/>
                        <a:ea typeface="Calibri"/>
                        <a:cs typeface="Arial"/>
                      </a:endParaRPr>
                    </a:p>
                  </a:txBody>
                  <a:tcPr marL="66659" marR="66659" marT="0" marB="0">
                    <a:lnL w="19050" cap="flat" cmpd="dbl" algn="ctr">
                      <a:solidFill>
                        <a:srgbClr val="000000"/>
                      </a:solidFill>
                      <a:prstDash val="solid"/>
                      <a:round/>
                      <a:headEnd type="none" w="med" len="med"/>
                      <a:tailEnd type="none" w="med" len="med"/>
                    </a:lnL>
                    <a:lnR>
                      <a:noFill/>
                    </a:lnR>
                    <a:lnT>
                      <a:noFill/>
                    </a:lnT>
                    <a:lnB>
                      <a:noFill/>
                    </a:lnB>
                  </a:tcPr>
                </a:tc>
                <a:tc>
                  <a:txBody>
                    <a:bodyPr/>
                    <a:lstStyle/>
                    <a:p>
                      <a:pPr algn="r" rtl="1">
                        <a:lnSpc>
                          <a:spcPts val="3000"/>
                        </a:lnSpc>
                        <a:spcAft>
                          <a:spcPts val="0"/>
                        </a:spcAft>
                      </a:pPr>
                      <a:r>
                        <a:rPr lang="ar-SA" sz="2000" b="1" dirty="0">
                          <a:effectLst/>
                          <a:latin typeface="Calibri"/>
                          <a:ea typeface="Times New Roman"/>
                          <a:cs typeface="Times New Roman"/>
                        </a:rPr>
                        <a:t>هل تبدأ مشاريعك وتنهيها في الوقت المحدد لذلك ؟</a:t>
                      </a:r>
                      <a:endParaRPr lang="en-US" sz="1400" dirty="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2"/>
                  </a:ext>
                </a:extLst>
              </a:tr>
              <a:tr h="582718">
                <a:tc>
                  <a:txBody>
                    <a:bodyPr/>
                    <a:lstStyle/>
                    <a:p>
                      <a:pPr algn="r" rtl="1">
                        <a:lnSpc>
                          <a:spcPts val="3000"/>
                        </a:lnSpc>
                        <a:spcAft>
                          <a:spcPts val="0"/>
                        </a:spcAft>
                      </a:pPr>
                      <a:r>
                        <a:rPr lang="ar-SA" sz="1600" b="1">
                          <a:effectLst/>
                          <a:latin typeface="Calibri"/>
                          <a:ea typeface="Times New Roman"/>
                          <a:cs typeface="Times New Roman"/>
                        </a:rPr>
                        <a:t>3</a:t>
                      </a:r>
                      <a:endParaRPr lang="en-US" sz="1100">
                        <a:effectLst/>
                        <a:latin typeface="Calibri"/>
                        <a:ea typeface="Calibri"/>
                        <a:cs typeface="Arial"/>
                      </a:endParaRPr>
                    </a:p>
                  </a:txBody>
                  <a:tcPr marL="66659" marR="66659" marT="0" marB="0">
                    <a:lnL w="19050" cap="flat" cmpd="dbl" algn="ctr">
                      <a:solidFill>
                        <a:srgbClr val="000000"/>
                      </a:solidFill>
                      <a:prstDash val="solid"/>
                      <a:round/>
                      <a:headEnd type="none" w="med" len="med"/>
                      <a:tailEnd type="none" w="med" len="med"/>
                    </a:lnL>
                    <a:lnR>
                      <a:noFill/>
                    </a:lnR>
                    <a:lnT>
                      <a:noFill/>
                    </a:lnT>
                    <a:lnB>
                      <a:noFill/>
                    </a:lnB>
                  </a:tcPr>
                </a:tc>
                <a:tc>
                  <a:txBody>
                    <a:bodyPr/>
                    <a:lstStyle/>
                    <a:p>
                      <a:pPr algn="r" rtl="1">
                        <a:lnSpc>
                          <a:spcPts val="3000"/>
                        </a:lnSpc>
                        <a:spcAft>
                          <a:spcPts val="0"/>
                        </a:spcAft>
                      </a:pPr>
                      <a:r>
                        <a:rPr lang="ar-SA" sz="2000" b="1" dirty="0">
                          <a:effectLst/>
                          <a:latin typeface="Calibri"/>
                          <a:ea typeface="Times New Roman"/>
                          <a:cs typeface="Times New Roman"/>
                        </a:rPr>
                        <a:t>هل يعلم الناس أفضل وقت للعثور عليك ؟</a:t>
                      </a:r>
                      <a:endParaRPr lang="en-US" sz="1400" dirty="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3"/>
                  </a:ext>
                </a:extLst>
              </a:tr>
              <a:tr h="582718">
                <a:tc>
                  <a:txBody>
                    <a:bodyPr/>
                    <a:lstStyle/>
                    <a:p>
                      <a:pPr algn="r" rtl="1">
                        <a:lnSpc>
                          <a:spcPts val="3000"/>
                        </a:lnSpc>
                        <a:spcAft>
                          <a:spcPts val="0"/>
                        </a:spcAft>
                      </a:pPr>
                      <a:r>
                        <a:rPr lang="ar-SA" sz="1600" b="1">
                          <a:effectLst/>
                          <a:latin typeface="Calibri"/>
                          <a:ea typeface="Times New Roman"/>
                          <a:cs typeface="Times New Roman"/>
                        </a:rPr>
                        <a:t>4</a:t>
                      </a:r>
                      <a:endParaRPr lang="en-US" sz="1100">
                        <a:effectLst/>
                        <a:latin typeface="Calibri"/>
                        <a:ea typeface="Calibri"/>
                        <a:cs typeface="Arial"/>
                      </a:endParaRPr>
                    </a:p>
                  </a:txBody>
                  <a:tcPr marL="66659" marR="66659" marT="0" marB="0">
                    <a:lnL w="19050" cap="flat" cmpd="dbl" algn="ctr">
                      <a:solidFill>
                        <a:srgbClr val="000000"/>
                      </a:solidFill>
                      <a:prstDash val="solid"/>
                      <a:round/>
                      <a:headEnd type="none" w="med" len="med"/>
                      <a:tailEnd type="none" w="med" len="med"/>
                    </a:lnL>
                    <a:lnR>
                      <a:noFill/>
                    </a:lnR>
                    <a:lnT>
                      <a:noFill/>
                    </a:lnT>
                    <a:lnB>
                      <a:noFill/>
                    </a:lnB>
                  </a:tcPr>
                </a:tc>
                <a:tc>
                  <a:txBody>
                    <a:bodyPr/>
                    <a:lstStyle/>
                    <a:p>
                      <a:pPr algn="r" rtl="1">
                        <a:lnSpc>
                          <a:spcPts val="2000"/>
                        </a:lnSpc>
                        <a:spcAft>
                          <a:spcPts val="0"/>
                        </a:spcAft>
                      </a:pPr>
                      <a:r>
                        <a:rPr lang="ar-SA" sz="2000" b="1" dirty="0">
                          <a:effectLst/>
                          <a:latin typeface="Calibri"/>
                          <a:ea typeface="Times New Roman"/>
                          <a:cs typeface="Times New Roman"/>
                        </a:rPr>
                        <a:t>هل تقوم كل يوم بعمل شيء يقربك من أهدافك بعيدة المدى؟</a:t>
                      </a:r>
                      <a:endParaRPr lang="en-US" sz="1400" dirty="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dirty="0">
                          <a:effectLst/>
                          <a:latin typeface="Calibri"/>
                          <a:ea typeface="Times New Roman"/>
                          <a:cs typeface="Times New Roman"/>
                        </a:rPr>
                        <a:t> </a:t>
                      </a:r>
                      <a:endParaRPr lang="en-US" sz="1100" dirty="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4"/>
                  </a:ext>
                </a:extLst>
              </a:tr>
              <a:tr h="776957">
                <a:tc>
                  <a:txBody>
                    <a:bodyPr/>
                    <a:lstStyle/>
                    <a:p>
                      <a:pPr algn="r" rtl="1">
                        <a:lnSpc>
                          <a:spcPts val="3000"/>
                        </a:lnSpc>
                        <a:spcAft>
                          <a:spcPts val="0"/>
                        </a:spcAft>
                      </a:pPr>
                      <a:r>
                        <a:rPr lang="ar-SA" sz="1600" b="1">
                          <a:effectLst/>
                          <a:latin typeface="Calibri"/>
                          <a:ea typeface="Times New Roman"/>
                          <a:cs typeface="Times New Roman"/>
                        </a:rPr>
                        <a:t>5</a:t>
                      </a:r>
                      <a:endParaRPr lang="en-US" sz="1100">
                        <a:effectLst/>
                        <a:latin typeface="Calibri"/>
                        <a:ea typeface="Calibri"/>
                        <a:cs typeface="Arial"/>
                      </a:endParaRPr>
                    </a:p>
                  </a:txBody>
                  <a:tcPr marL="66659" marR="66659" marT="0" marB="0">
                    <a:lnL w="19050" cap="flat" cmpd="dbl" algn="ctr">
                      <a:solidFill>
                        <a:srgbClr val="000000"/>
                      </a:solidFill>
                      <a:prstDash val="solid"/>
                      <a:round/>
                      <a:headEnd type="none" w="med" len="med"/>
                      <a:tailEnd type="none" w="med" len="med"/>
                    </a:lnL>
                    <a:lnR>
                      <a:noFill/>
                    </a:lnR>
                    <a:lnT>
                      <a:noFill/>
                    </a:lnT>
                    <a:lnB>
                      <a:noFill/>
                    </a:lnB>
                  </a:tcPr>
                </a:tc>
                <a:tc>
                  <a:txBody>
                    <a:bodyPr/>
                    <a:lstStyle/>
                    <a:p>
                      <a:pPr algn="r" rtl="1">
                        <a:lnSpc>
                          <a:spcPts val="2000"/>
                        </a:lnSpc>
                        <a:spcAft>
                          <a:spcPts val="0"/>
                        </a:spcAft>
                      </a:pPr>
                      <a:r>
                        <a:rPr lang="ar-SA" sz="2000" b="1" dirty="0">
                          <a:effectLst/>
                          <a:latin typeface="Calibri"/>
                          <a:ea typeface="Times New Roman"/>
                          <a:cs typeface="Times New Roman"/>
                        </a:rPr>
                        <a:t>هل تستطيع العودة إلى العمل </a:t>
                      </a:r>
                      <a:r>
                        <a:rPr lang="en-US" sz="2000" b="1" dirty="0">
                          <a:effectLst/>
                          <a:latin typeface="Times New Roman"/>
                          <a:ea typeface="Times New Roman"/>
                          <a:cs typeface="Arial"/>
                        </a:rPr>
                        <a:t>–</a:t>
                      </a:r>
                      <a:r>
                        <a:rPr lang="ar-SA" sz="2000" b="1" dirty="0">
                          <a:effectLst/>
                          <a:latin typeface="Calibri"/>
                          <a:ea typeface="Times New Roman"/>
                          <a:cs typeface="Times New Roman"/>
                        </a:rPr>
                        <a:t> بعد مقاطعتك فيه </a:t>
                      </a:r>
                      <a:r>
                        <a:rPr lang="en-US" sz="2000" b="1" dirty="0">
                          <a:effectLst/>
                          <a:latin typeface="Times New Roman"/>
                          <a:ea typeface="Times New Roman"/>
                          <a:cs typeface="Arial"/>
                        </a:rPr>
                        <a:t>–</a:t>
                      </a:r>
                      <a:r>
                        <a:rPr lang="ar-SA" sz="2000" b="1" dirty="0">
                          <a:effectLst/>
                          <a:latin typeface="Calibri"/>
                          <a:ea typeface="Times New Roman"/>
                          <a:cs typeface="Times New Roman"/>
                        </a:rPr>
                        <a:t> دون أن تتفقد القوة النافعة ؟</a:t>
                      </a:r>
                      <a:endParaRPr lang="en-US" sz="1400" dirty="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5"/>
                  </a:ext>
                </a:extLst>
              </a:tr>
              <a:tr h="582718">
                <a:tc>
                  <a:txBody>
                    <a:bodyPr/>
                    <a:lstStyle/>
                    <a:p>
                      <a:pPr algn="r" rtl="1">
                        <a:lnSpc>
                          <a:spcPts val="3000"/>
                        </a:lnSpc>
                        <a:spcAft>
                          <a:spcPts val="0"/>
                        </a:spcAft>
                      </a:pPr>
                      <a:r>
                        <a:rPr lang="ar-SA" sz="1600" b="1">
                          <a:effectLst/>
                          <a:latin typeface="Calibri"/>
                          <a:ea typeface="Times New Roman"/>
                          <a:cs typeface="Times New Roman"/>
                        </a:rPr>
                        <a:t>6</a:t>
                      </a:r>
                      <a:endParaRPr lang="en-US" sz="1100">
                        <a:effectLst/>
                        <a:latin typeface="Calibri"/>
                        <a:ea typeface="Calibri"/>
                        <a:cs typeface="Arial"/>
                      </a:endParaRPr>
                    </a:p>
                  </a:txBody>
                  <a:tcPr marL="66659" marR="66659" marT="0" marB="0">
                    <a:lnL w="19050" cap="flat" cmpd="dbl" algn="ctr">
                      <a:solidFill>
                        <a:srgbClr val="000000"/>
                      </a:solidFill>
                      <a:prstDash val="solid"/>
                      <a:round/>
                      <a:headEnd type="none" w="med" len="med"/>
                      <a:tailEnd type="none" w="med" len="med"/>
                    </a:lnL>
                    <a:lnR>
                      <a:noFill/>
                    </a:lnR>
                    <a:lnT>
                      <a:noFill/>
                    </a:lnT>
                    <a:lnB>
                      <a:noFill/>
                    </a:lnB>
                  </a:tcPr>
                </a:tc>
                <a:tc>
                  <a:txBody>
                    <a:bodyPr/>
                    <a:lstStyle/>
                    <a:p>
                      <a:pPr algn="r" rtl="1">
                        <a:lnSpc>
                          <a:spcPts val="2000"/>
                        </a:lnSpc>
                        <a:spcAft>
                          <a:spcPts val="0"/>
                        </a:spcAft>
                      </a:pPr>
                      <a:r>
                        <a:rPr lang="ar-SA" sz="2000" b="1" dirty="0">
                          <a:effectLst/>
                          <a:latin typeface="Calibri"/>
                          <a:ea typeface="Times New Roman"/>
                          <a:cs typeface="Times New Roman"/>
                        </a:rPr>
                        <a:t>هل تتعامل بفعالية مع الزوار المعلمين الذين يهدرون وقتك ؟</a:t>
                      </a:r>
                      <a:endParaRPr lang="en-US" sz="1400" dirty="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6"/>
                  </a:ext>
                </a:extLst>
              </a:tr>
              <a:tr h="776957">
                <a:tc>
                  <a:txBody>
                    <a:bodyPr/>
                    <a:lstStyle/>
                    <a:p>
                      <a:pPr algn="r" rtl="1">
                        <a:lnSpc>
                          <a:spcPts val="3000"/>
                        </a:lnSpc>
                        <a:spcAft>
                          <a:spcPts val="0"/>
                        </a:spcAft>
                      </a:pPr>
                      <a:r>
                        <a:rPr lang="ar-SA" sz="1600" b="1">
                          <a:effectLst/>
                          <a:latin typeface="Calibri"/>
                          <a:ea typeface="Times New Roman"/>
                          <a:cs typeface="Times New Roman"/>
                        </a:rPr>
                        <a:t>7</a:t>
                      </a:r>
                      <a:endParaRPr lang="en-US" sz="1100">
                        <a:effectLst/>
                        <a:latin typeface="Calibri"/>
                        <a:ea typeface="Calibri"/>
                        <a:cs typeface="Arial"/>
                      </a:endParaRPr>
                    </a:p>
                  </a:txBody>
                  <a:tcPr marL="66659" marR="66659" marT="0" marB="0">
                    <a:lnL w="19050" cap="flat" cmpd="dbl" algn="ctr">
                      <a:solidFill>
                        <a:srgbClr val="000000"/>
                      </a:solidFill>
                      <a:prstDash val="solid"/>
                      <a:round/>
                      <a:headEnd type="none" w="med" len="med"/>
                      <a:tailEnd type="none" w="med" len="med"/>
                    </a:lnL>
                    <a:lnR>
                      <a:noFill/>
                    </a:lnR>
                    <a:lnT>
                      <a:noFill/>
                    </a:lnT>
                    <a:lnB>
                      <a:noFill/>
                    </a:lnB>
                  </a:tcPr>
                </a:tc>
                <a:tc>
                  <a:txBody>
                    <a:bodyPr/>
                    <a:lstStyle/>
                    <a:p>
                      <a:pPr algn="r" rtl="1">
                        <a:lnSpc>
                          <a:spcPts val="2000"/>
                        </a:lnSpc>
                        <a:spcAft>
                          <a:spcPts val="0"/>
                        </a:spcAft>
                      </a:pPr>
                      <a:r>
                        <a:rPr lang="ar-SA" sz="2000" b="1" dirty="0">
                          <a:effectLst/>
                          <a:latin typeface="Calibri"/>
                          <a:ea typeface="Times New Roman"/>
                          <a:cs typeface="Times New Roman"/>
                        </a:rPr>
                        <a:t>هل تركز على منع وقوع المشكلات أكثر من محاولة حلها عندما تقع ؟ </a:t>
                      </a:r>
                      <a:endParaRPr lang="en-US" sz="1400" dirty="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7"/>
                  </a:ext>
                </a:extLst>
              </a:tr>
              <a:tr h="582718">
                <a:tc>
                  <a:txBody>
                    <a:bodyPr/>
                    <a:lstStyle/>
                    <a:p>
                      <a:pPr algn="r" rtl="1">
                        <a:lnSpc>
                          <a:spcPts val="3000"/>
                        </a:lnSpc>
                        <a:spcAft>
                          <a:spcPts val="0"/>
                        </a:spcAft>
                      </a:pPr>
                      <a:r>
                        <a:rPr lang="ar-SA" sz="1600" b="1">
                          <a:effectLst/>
                          <a:latin typeface="Calibri"/>
                          <a:ea typeface="Times New Roman"/>
                          <a:cs typeface="Times New Roman"/>
                        </a:rPr>
                        <a:t>8</a:t>
                      </a:r>
                      <a:endParaRPr lang="en-US" sz="1100">
                        <a:effectLst/>
                        <a:latin typeface="Calibri"/>
                        <a:ea typeface="Calibri"/>
                        <a:cs typeface="Arial"/>
                      </a:endParaRPr>
                    </a:p>
                  </a:txBody>
                  <a:tcPr marL="66659" marR="66659" marT="0" marB="0">
                    <a:lnL w="19050" cap="flat" cmpd="dbl" algn="ctr">
                      <a:solidFill>
                        <a:srgbClr val="000000"/>
                      </a:solidFill>
                      <a:prstDash val="solid"/>
                      <a:round/>
                      <a:headEnd type="none" w="med" len="med"/>
                      <a:tailEnd type="none" w="med" len="med"/>
                    </a:lnL>
                    <a:lnR>
                      <a:noFill/>
                    </a:lnR>
                    <a:lnT>
                      <a:noFill/>
                    </a:lnT>
                    <a:lnB w="19050" cap="flat" cmpd="dbl" algn="ctr">
                      <a:solidFill>
                        <a:srgbClr val="000000"/>
                      </a:solidFill>
                      <a:prstDash val="solid"/>
                      <a:round/>
                      <a:headEnd type="none" w="med" len="med"/>
                      <a:tailEnd type="none" w="med" len="med"/>
                    </a:lnB>
                  </a:tcPr>
                </a:tc>
                <a:tc>
                  <a:txBody>
                    <a:bodyPr/>
                    <a:lstStyle/>
                    <a:p>
                      <a:pPr algn="r" rtl="1">
                        <a:lnSpc>
                          <a:spcPts val="2000"/>
                        </a:lnSpc>
                        <a:spcAft>
                          <a:spcPts val="0"/>
                        </a:spcAft>
                      </a:pPr>
                      <a:r>
                        <a:rPr lang="ar-SA" sz="2000" b="1" dirty="0">
                          <a:effectLst/>
                          <a:latin typeface="Calibri"/>
                          <a:ea typeface="Times New Roman"/>
                          <a:cs typeface="Times New Roman"/>
                        </a:rPr>
                        <a:t>هل يكون لديك وقت متبق قبل الوصول إلى الوعد النهائي ؟ </a:t>
                      </a:r>
                      <a:endParaRPr lang="en-US" sz="1400" dirty="0">
                        <a:effectLst/>
                        <a:latin typeface="Calibri"/>
                        <a:ea typeface="Calibri"/>
                        <a:cs typeface="Arial"/>
                      </a:endParaRPr>
                    </a:p>
                  </a:txBody>
                  <a:tcPr marL="66659" marR="66659" marT="0" marB="0">
                    <a:lnL>
                      <a:noFill/>
                    </a:lnL>
                    <a:lnR>
                      <a:noFill/>
                    </a:lnR>
                    <a:lnT>
                      <a:noFill/>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6659" marR="66659" marT="0" marB="0">
                    <a:lnL>
                      <a:noFill/>
                    </a:lnL>
                    <a:lnR>
                      <a:noFill/>
                    </a:lnR>
                    <a:lnT>
                      <a:noFill/>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dirty="0">
                          <a:effectLst/>
                          <a:latin typeface="Calibri"/>
                          <a:ea typeface="Times New Roman"/>
                          <a:cs typeface="Times New Roman"/>
                        </a:rPr>
                        <a:t> </a:t>
                      </a:r>
                      <a:endParaRPr lang="en-US" sz="1100" dirty="0">
                        <a:effectLst/>
                        <a:latin typeface="Calibri"/>
                        <a:ea typeface="Calibri"/>
                        <a:cs typeface="Arial"/>
                      </a:endParaRPr>
                    </a:p>
                  </a:txBody>
                  <a:tcPr marL="66659" marR="66659" marT="0" marB="0">
                    <a:lnL>
                      <a:noFill/>
                    </a:lnL>
                    <a:lnR w="19050" cap="flat" cmpd="dbl" algn="ctr">
                      <a:solidFill>
                        <a:srgbClr val="000000"/>
                      </a:solidFill>
                      <a:prstDash val="solid"/>
                      <a:round/>
                      <a:headEnd type="none" w="med" len="med"/>
                      <a:tailEnd type="none" w="med" len="med"/>
                    </a:lnR>
                    <a:lnT>
                      <a:noFill/>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01449533"/>
              </p:ext>
            </p:extLst>
          </p:nvPr>
        </p:nvGraphicFramePr>
        <p:xfrm>
          <a:off x="304800" y="380997"/>
          <a:ext cx="8534400" cy="6324602"/>
        </p:xfrm>
        <a:graphic>
          <a:graphicData uri="http://schemas.openxmlformats.org/drawingml/2006/table">
            <a:tbl>
              <a:tblPr rtl="1"/>
              <a:tblGrid>
                <a:gridCol w="534531">
                  <a:extLst>
                    <a:ext uri="{9D8B030D-6E8A-4147-A177-3AD203B41FA5}">
                      <a16:colId xmlns:a16="http://schemas.microsoft.com/office/drawing/2014/main" xmlns="" val="20000"/>
                    </a:ext>
                  </a:extLst>
                </a:gridCol>
                <a:gridCol w="6085089">
                  <a:extLst>
                    <a:ext uri="{9D8B030D-6E8A-4147-A177-3AD203B41FA5}">
                      <a16:colId xmlns:a16="http://schemas.microsoft.com/office/drawing/2014/main" xmlns="" val="20001"/>
                    </a:ext>
                  </a:extLst>
                </a:gridCol>
                <a:gridCol w="437052">
                  <a:extLst>
                    <a:ext uri="{9D8B030D-6E8A-4147-A177-3AD203B41FA5}">
                      <a16:colId xmlns:a16="http://schemas.microsoft.com/office/drawing/2014/main" xmlns="" val="20002"/>
                    </a:ext>
                  </a:extLst>
                </a:gridCol>
                <a:gridCol w="738864">
                  <a:extLst>
                    <a:ext uri="{9D8B030D-6E8A-4147-A177-3AD203B41FA5}">
                      <a16:colId xmlns:a16="http://schemas.microsoft.com/office/drawing/2014/main" xmlns="" val="20003"/>
                    </a:ext>
                  </a:extLst>
                </a:gridCol>
                <a:gridCol w="738864">
                  <a:extLst>
                    <a:ext uri="{9D8B030D-6E8A-4147-A177-3AD203B41FA5}">
                      <a16:colId xmlns:a16="http://schemas.microsoft.com/office/drawing/2014/main" xmlns="" val="20004"/>
                    </a:ext>
                  </a:extLst>
                </a:gridCol>
              </a:tblGrid>
              <a:tr h="1029586">
                <a:tc>
                  <a:txBody>
                    <a:bodyPr/>
                    <a:lstStyle/>
                    <a:p>
                      <a:pPr algn="r" rtl="1">
                        <a:lnSpc>
                          <a:spcPts val="3000"/>
                        </a:lnSpc>
                        <a:spcAft>
                          <a:spcPts val="0"/>
                        </a:spcAft>
                      </a:pPr>
                      <a:r>
                        <a:rPr lang="ar-SA" sz="2400" b="1" dirty="0" smtClean="0">
                          <a:effectLst/>
                          <a:latin typeface="Calibri"/>
                          <a:ea typeface="Times New Roman"/>
                          <a:cs typeface="Times New Roman"/>
                        </a:rPr>
                        <a:t>9</a:t>
                      </a:r>
                      <a:endParaRPr lang="ar-EG" sz="2400" b="1" dirty="0" smtClean="0">
                        <a:effectLst/>
                        <a:latin typeface="Calibri"/>
                        <a:ea typeface="Times New Roman"/>
                        <a:cs typeface="Times New Roman"/>
                      </a:endParaRPr>
                    </a:p>
                    <a:p>
                      <a:pPr algn="r" rtl="1">
                        <a:lnSpc>
                          <a:spcPts val="3000"/>
                        </a:lnSpc>
                        <a:spcAft>
                          <a:spcPts val="0"/>
                        </a:spcAft>
                      </a:pPr>
                      <a:endParaRPr lang="ar-EG" sz="2400" b="1" dirty="0" smtClean="0">
                        <a:effectLst/>
                        <a:latin typeface="Calibri"/>
                        <a:ea typeface="Calibri"/>
                        <a:cs typeface="Times New Roman"/>
                      </a:endParaRPr>
                    </a:p>
                  </a:txBody>
                  <a:tcPr marL="68580" marR="68580" marT="0" marB="0">
                    <a:lnL w="19050" cap="flat" cmpd="dbl" algn="ctr">
                      <a:solidFill>
                        <a:srgbClr val="000000"/>
                      </a:solidFill>
                      <a:prstDash val="solid"/>
                      <a:round/>
                      <a:headEnd type="none" w="med" len="med"/>
                      <a:tailEnd type="none" w="med" len="med"/>
                    </a:lnL>
                    <a:lnR>
                      <a:noFill/>
                    </a:lnR>
                    <a:lnT w="19050" cap="flat" cmpd="dbl" algn="ctr">
                      <a:solidFill>
                        <a:srgbClr val="000000"/>
                      </a:solidFill>
                      <a:prstDash val="solid"/>
                      <a:round/>
                      <a:headEnd type="none" w="med" len="med"/>
                      <a:tailEnd type="none" w="med" len="med"/>
                    </a:lnT>
                    <a:lnB>
                      <a:noFill/>
                    </a:lnB>
                  </a:tcPr>
                </a:tc>
                <a:tc>
                  <a:txBody>
                    <a:bodyPr/>
                    <a:lstStyle/>
                    <a:p>
                      <a:pPr algn="r" rtl="1">
                        <a:lnSpc>
                          <a:spcPts val="2000"/>
                        </a:lnSpc>
                        <a:spcAft>
                          <a:spcPts val="0"/>
                        </a:spcAft>
                      </a:pPr>
                      <a:endParaRPr lang="ar-EG" sz="2400" b="1" dirty="0" smtClean="0">
                        <a:effectLst/>
                        <a:latin typeface="Calibri"/>
                        <a:ea typeface="Times New Roman"/>
                        <a:cs typeface="Times New Roman"/>
                      </a:endParaRPr>
                    </a:p>
                    <a:p>
                      <a:pPr algn="r" rtl="1">
                        <a:lnSpc>
                          <a:spcPts val="2000"/>
                        </a:lnSpc>
                        <a:spcAft>
                          <a:spcPts val="0"/>
                        </a:spcAft>
                      </a:pPr>
                      <a:r>
                        <a:rPr lang="ar-SA" sz="2400" b="1" dirty="0" smtClean="0">
                          <a:effectLst/>
                          <a:latin typeface="Calibri"/>
                          <a:ea typeface="Times New Roman"/>
                          <a:cs typeface="Times New Roman"/>
                        </a:rPr>
                        <a:t>هل </a:t>
                      </a:r>
                      <a:r>
                        <a:rPr lang="ar-SA" sz="2400" b="1" dirty="0">
                          <a:effectLst/>
                          <a:latin typeface="Calibri"/>
                          <a:ea typeface="Times New Roman"/>
                          <a:cs typeface="Times New Roman"/>
                        </a:rPr>
                        <a:t>تصل إلى العمل وإلى الاجتماعات وإلى الأحداث في الوقت المناسب ؟</a:t>
                      </a:r>
                      <a:endParaRPr lang="en-US" sz="2400" dirty="0">
                        <a:effectLst/>
                        <a:latin typeface="Calibri"/>
                        <a:ea typeface="Calibri"/>
                        <a:cs typeface="Arial"/>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rtl="1">
                        <a:lnSpc>
                          <a:spcPts val="3000"/>
                        </a:lnSpc>
                        <a:spcAft>
                          <a:spcPts val="0"/>
                        </a:spcAft>
                      </a:pPr>
                      <a:r>
                        <a:rPr lang="ar-SA" sz="1600" b="1" dirty="0">
                          <a:effectLst/>
                          <a:latin typeface="Calibri"/>
                          <a:ea typeface="Times New Roman"/>
                          <a:cs typeface="Times New Roman"/>
                        </a:rPr>
                        <a:t> </a:t>
                      </a:r>
                      <a:endParaRPr lang="en-US" sz="1100" dirty="0">
                        <a:effectLst/>
                        <a:latin typeface="Calibri"/>
                        <a:ea typeface="Calibri"/>
                        <a:cs typeface="Arial"/>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rtl="1">
                        <a:lnSpc>
                          <a:spcPts val="3000"/>
                        </a:lnSpc>
                        <a:spcAft>
                          <a:spcPts val="0"/>
                        </a:spcAft>
                      </a:pPr>
                      <a:r>
                        <a:rPr lang="ar-SA" sz="1600" b="1" dirty="0">
                          <a:effectLst/>
                          <a:latin typeface="Calibri"/>
                          <a:ea typeface="Times New Roman"/>
                          <a:cs typeface="Times New Roman"/>
                        </a:rPr>
                        <a:t> </a:t>
                      </a:r>
                      <a:endParaRPr lang="en-US" sz="1100" dirty="0">
                        <a:effectLst/>
                        <a:latin typeface="Calibri"/>
                        <a:ea typeface="Calibri"/>
                        <a:cs typeface="Arial"/>
                      </a:endParaRPr>
                    </a:p>
                  </a:txBody>
                  <a:tcPr marL="68580" marR="68580" marT="0" marB="0">
                    <a:lnL>
                      <a:noFill/>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0"/>
                  </a:ext>
                </a:extLst>
              </a:tr>
              <a:tr h="661877">
                <a:tc>
                  <a:txBody>
                    <a:bodyPr/>
                    <a:lstStyle/>
                    <a:p>
                      <a:pPr algn="r" rtl="1">
                        <a:lnSpc>
                          <a:spcPts val="3000"/>
                        </a:lnSpc>
                        <a:spcAft>
                          <a:spcPts val="0"/>
                        </a:spcAft>
                      </a:pPr>
                      <a:r>
                        <a:rPr lang="ar-SA" sz="2400" b="1">
                          <a:effectLst/>
                          <a:latin typeface="Calibri"/>
                          <a:ea typeface="Times New Roman"/>
                          <a:cs typeface="Times New Roman"/>
                        </a:rPr>
                        <a:t>10</a:t>
                      </a:r>
                      <a:endParaRPr lang="en-US" sz="2400">
                        <a:effectLst/>
                        <a:latin typeface="Calibri"/>
                        <a:ea typeface="Calibri"/>
                        <a:cs typeface="Arial"/>
                      </a:endParaRPr>
                    </a:p>
                  </a:txBody>
                  <a:tcPr marL="68580" marR="68580" marT="0" marB="0">
                    <a:lnL w="19050" cap="flat" cmpd="dbl" algn="ctr">
                      <a:solidFill>
                        <a:srgbClr val="000000"/>
                      </a:solidFill>
                      <a:prstDash val="solid"/>
                      <a:round/>
                      <a:headEnd type="none" w="med" len="med"/>
                      <a:tailEnd type="none" w="med" len="med"/>
                    </a:lnL>
                    <a:lnR>
                      <a:noFill/>
                    </a:lnR>
                    <a:lnT>
                      <a:noFill/>
                    </a:lnT>
                    <a:lnB>
                      <a:noFill/>
                    </a:lnB>
                  </a:tcPr>
                </a:tc>
                <a:tc>
                  <a:txBody>
                    <a:bodyPr/>
                    <a:lstStyle/>
                    <a:p>
                      <a:pPr algn="r" rtl="1">
                        <a:lnSpc>
                          <a:spcPts val="3000"/>
                        </a:lnSpc>
                        <a:spcAft>
                          <a:spcPts val="0"/>
                        </a:spcAft>
                      </a:pPr>
                      <a:r>
                        <a:rPr lang="ar-SA" sz="2400" b="1" dirty="0">
                          <a:effectLst/>
                          <a:latin typeface="Calibri"/>
                          <a:ea typeface="Times New Roman"/>
                          <a:cs typeface="Times New Roman"/>
                        </a:rPr>
                        <a:t>هل تقوم بعملية التفويض بطريقة جيدة ؟</a:t>
                      </a:r>
                      <a:endParaRPr lang="en-US" sz="2400" dirty="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1"/>
                  </a:ext>
                </a:extLst>
              </a:tr>
              <a:tr h="661877">
                <a:tc>
                  <a:txBody>
                    <a:bodyPr/>
                    <a:lstStyle/>
                    <a:p>
                      <a:pPr algn="r" rtl="1">
                        <a:lnSpc>
                          <a:spcPts val="3000"/>
                        </a:lnSpc>
                        <a:spcAft>
                          <a:spcPts val="0"/>
                        </a:spcAft>
                      </a:pPr>
                      <a:r>
                        <a:rPr lang="ar-SA" sz="2400" b="1">
                          <a:effectLst/>
                          <a:latin typeface="Calibri"/>
                          <a:ea typeface="Times New Roman"/>
                          <a:cs typeface="Times New Roman"/>
                        </a:rPr>
                        <a:t>11</a:t>
                      </a:r>
                      <a:endParaRPr lang="en-US" sz="2400">
                        <a:effectLst/>
                        <a:latin typeface="Calibri"/>
                        <a:ea typeface="Calibri"/>
                        <a:cs typeface="Arial"/>
                      </a:endParaRPr>
                    </a:p>
                  </a:txBody>
                  <a:tcPr marL="68580" marR="68580" marT="0" marB="0">
                    <a:lnL w="19050" cap="flat" cmpd="dbl" algn="ctr">
                      <a:solidFill>
                        <a:srgbClr val="000000"/>
                      </a:solidFill>
                      <a:prstDash val="solid"/>
                      <a:round/>
                      <a:headEnd type="none" w="med" len="med"/>
                      <a:tailEnd type="none" w="med" len="med"/>
                    </a:lnL>
                    <a:lnR>
                      <a:noFill/>
                    </a:lnR>
                    <a:lnT>
                      <a:noFill/>
                    </a:lnT>
                    <a:lnB>
                      <a:noFill/>
                    </a:lnB>
                  </a:tcPr>
                </a:tc>
                <a:tc>
                  <a:txBody>
                    <a:bodyPr/>
                    <a:lstStyle/>
                    <a:p>
                      <a:pPr algn="r" rtl="1">
                        <a:lnSpc>
                          <a:spcPts val="3000"/>
                        </a:lnSpc>
                        <a:spcAft>
                          <a:spcPts val="0"/>
                        </a:spcAft>
                      </a:pPr>
                      <a:r>
                        <a:rPr lang="ar-SA" sz="2400" b="1" dirty="0">
                          <a:effectLst/>
                          <a:latin typeface="Calibri"/>
                          <a:ea typeface="Times New Roman"/>
                          <a:cs typeface="Times New Roman"/>
                        </a:rPr>
                        <a:t>هل تعد قوائم بالمهام اليومية ؟ </a:t>
                      </a:r>
                      <a:endParaRPr lang="en-US" sz="2400" dirty="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2"/>
                  </a:ext>
                </a:extLst>
              </a:tr>
              <a:tr h="661877">
                <a:tc>
                  <a:txBody>
                    <a:bodyPr/>
                    <a:lstStyle/>
                    <a:p>
                      <a:pPr algn="r" rtl="1">
                        <a:lnSpc>
                          <a:spcPts val="3000"/>
                        </a:lnSpc>
                        <a:spcAft>
                          <a:spcPts val="0"/>
                        </a:spcAft>
                      </a:pPr>
                      <a:r>
                        <a:rPr lang="ar-SA" sz="2400" b="1">
                          <a:effectLst/>
                          <a:latin typeface="Calibri"/>
                          <a:ea typeface="Times New Roman"/>
                          <a:cs typeface="Times New Roman"/>
                        </a:rPr>
                        <a:t>12</a:t>
                      </a:r>
                      <a:endParaRPr lang="en-US" sz="2400">
                        <a:effectLst/>
                        <a:latin typeface="Calibri"/>
                        <a:ea typeface="Calibri"/>
                        <a:cs typeface="Arial"/>
                      </a:endParaRPr>
                    </a:p>
                  </a:txBody>
                  <a:tcPr marL="68580" marR="68580" marT="0" marB="0">
                    <a:lnL w="19050" cap="flat" cmpd="dbl" algn="ctr">
                      <a:solidFill>
                        <a:srgbClr val="000000"/>
                      </a:solidFill>
                      <a:prstDash val="solid"/>
                      <a:round/>
                      <a:headEnd type="none" w="med" len="med"/>
                      <a:tailEnd type="none" w="med" len="med"/>
                    </a:lnL>
                    <a:lnR>
                      <a:noFill/>
                    </a:lnR>
                    <a:lnT>
                      <a:noFill/>
                    </a:lnT>
                    <a:lnB>
                      <a:noFill/>
                    </a:lnB>
                  </a:tcPr>
                </a:tc>
                <a:tc>
                  <a:txBody>
                    <a:bodyPr/>
                    <a:lstStyle/>
                    <a:p>
                      <a:pPr algn="r" rtl="1">
                        <a:lnSpc>
                          <a:spcPts val="3000"/>
                        </a:lnSpc>
                        <a:spcAft>
                          <a:spcPts val="0"/>
                        </a:spcAft>
                      </a:pPr>
                      <a:r>
                        <a:rPr lang="ar-SA" sz="2400" b="1" dirty="0">
                          <a:effectLst/>
                          <a:latin typeface="Calibri"/>
                          <a:ea typeface="Times New Roman"/>
                          <a:cs typeface="Times New Roman"/>
                        </a:rPr>
                        <a:t>هل تنتهي من جميع عناصر تلك القوائم .؟</a:t>
                      </a:r>
                      <a:endParaRPr lang="en-US" sz="2400" dirty="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3"/>
                  </a:ext>
                </a:extLst>
              </a:tr>
              <a:tr h="661877">
                <a:tc>
                  <a:txBody>
                    <a:bodyPr/>
                    <a:lstStyle/>
                    <a:p>
                      <a:pPr algn="r" rtl="1">
                        <a:lnSpc>
                          <a:spcPts val="3000"/>
                        </a:lnSpc>
                        <a:spcAft>
                          <a:spcPts val="0"/>
                        </a:spcAft>
                      </a:pPr>
                      <a:r>
                        <a:rPr lang="ar-SA" sz="2400" b="1">
                          <a:effectLst/>
                          <a:latin typeface="Calibri"/>
                          <a:ea typeface="Times New Roman"/>
                          <a:cs typeface="Times New Roman"/>
                        </a:rPr>
                        <a:t>13</a:t>
                      </a:r>
                      <a:endParaRPr lang="en-US" sz="2400">
                        <a:effectLst/>
                        <a:latin typeface="Calibri"/>
                        <a:ea typeface="Calibri"/>
                        <a:cs typeface="Arial"/>
                      </a:endParaRPr>
                    </a:p>
                  </a:txBody>
                  <a:tcPr marL="68580" marR="68580" marT="0" marB="0">
                    <a:lnL w="19050" cap="flat" cmpd="dbl" algn="ctr">
                      <a:solidFill>
                        <a:srgbClr val="000000"/>
                      </a:solidFill>
                      <a:prstDash val="solid"/>
                      <a:round/>
                      <a:headEnd type="none" w="med" len="med"/>
                      <a:tailEnd type="none" w="med" len="med"/>
                    </a:lnL>
                    <a:lnR>
                      <a:noFill/>
                    </a:lnR>
                    <a:lnT>
                      <a:noFill/>
                    </a:lnT>
                    <a:lnB>
                      <a:noFill/>
                    </a:lnB>
                  </a:tcPr>
                </a:tc>
                <a:tc>
                  <a:txBody>
                    <a:bodyPr/>
                    <a:lstStyle/>
                    <a:p>
                      <a:pPr algn="r" rtl="1">
                        <a:lnSpc>
                          <a:spcPts val="3000"/>
                        </a:lnSpc>
                        <a:spcAft>
                          <a:spcPts val="0"/>
                        </a:spcAft>
                      </a:pPr>
                      <a:r>
                        <a:rPr lang="ar-SA" sz="2400" b="1" dirty="0">
                          <a:effectLst/>
                          <a:latin typeface="Calibri"/>
                          <a:ea typeface="Times New Roman"/>
                          <a:cs typeface="Times New Roman"/>
                        </a:rPr>
                        <a:t>هل تجدد أهدافك المهنية والشخصية وتطورها ؟ </a:t>
                      </a:r>
                      <a:endParaRPr lang="en-US" sz="2400" dirty="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4"/>
                  </a:ext>
                </a:extLst>
              </a:tr>
              <a:tr h="661877">
                <a:tc>
                  <a:txBody>
                    <a:bodyPr/>
                    <a:lstStyle/>
                    <a:p>
                      <a:pPr algn="r" rtl="1">
                        <a:lnSpc>
                          <a:spcPts val="3000"/>
                        </a:lnSpc>
                        <a:spcAft>
                          <a:spcPts val="0"/>
                        </a:spcAft>
                      </a:pPr>
                      <a:r>
                        <a:rPr lang="ar-SA" sz="2400" b="1">
                          <a:effectLst/>
                          <a:latin typeface="Calibri"/>
                          <a:ea typeface="Times New Roman"/>
                          <a:cs typeface="Times New Roman"/>
                        </a:rPr>
                        <a:t>14</a:t>
                      </a:r>
                      <a:endParaRPr lang="en-US" sz="2400">
                        <a:effectLst/>
                        <a:latin typeface="Calibri"/>
                        <a:ea typeface="Calibri"/>
                        <a:cs typeface="Arial"/>
                      </a:endParaRPr>
                    </a:p>
                  </a:txBody>
                  <a:tcPr marL="68580" marR="68580" marT="0" marB="0">
                    <a:lnL w="19050" cap="flat" cmpd="dbl" algn="ctr">
                      <a:solidFill>
                        <a:srgbClr val="000000"/>
                      </a:solidFill>
                      <a:prstDash val="solid"/>
                      <a:round/>
                      <a:headEnd type="none" w="med" len="med"/>
                      <a:tailEnd type="none" w="med" len="med"/>
                    </a:lnL>
                    <a:lnR>
                      <a:noFill/>
                    </a:lnR>
                    <a:lnT>
                      <a:noFill/>
                    </a:lnT>
                    <a:lnB>
                      <a:noFill/>
                    </a:lnB>
                  </a:tcPr>
                </a:tc>
                <a:tc>
                  <a:txBody>
                    <a:bodyPr/>
                    <a:lstStyle/>
                    <a:p>
                      <a:pPr algn="r" rtl="1">
                        <a:lnSpc>
                          <a:spcPts val="3000"/>
                        </a:lnSpc>
                        <a:spcAft>
                          <a:spcPts val="0"/>
                        </a:spcAft>
                      </a:pPr>
                      <a:r>
                        <a:rPr lang="ar-SA" sz="2400" b="1" dirty="0">
                          <a:effectLst/>
                          <a:latin typeface="Calibri"/>
                          <a:ea typeface="Times New Roman"/>
                          <a:cs typeface="Times New Roman"/>
                        </a:rPr>
                        <a:t>هل مكتبك نظيف ومنظم ؟</a:t>
                      </a:r>
                      <a:endParaRPr lang="en-US" sz="2400" dirty="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w="19050" cap="flat" cmpd="dbl"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5"/>
                  </a:ext>
                </a:extLst>
              </a:tr>
              <a:tr h="661877">
                <a:tc>
                  <a:txBody>
                    <a:bodyPr/>
                    <a:lstStyle/>
                    <a:p>
                      <a:pPr algn="r" rtl="1">
                        <a:lnSpc>
                          <a:spcPts val="3000"/>
                        </a:lnSpc>
                        <a:spcAft>
                          <a:spcPts val="0"/>
                        </a:spcAft>
                      </a:pPr>
                      <a:r>
                        <a:rPr lang="ar-SA" sz="2400" b="1">
                          <a:effectLst/>
                          <a:latin typeface="Calibri"/>
                          <a:ea typeface="Times New Roman"/>
                          <a:cs typeface="Times New Roman"/>
                        </a:rPr>
                        <a:t>15</a:t>
                      </a:r>
                      <a:endParaRPr lang="en-US" sz="2400">
                        <a:effectLst/>
                        <a:latin typeface="Calibri"/>
                        <a:ea typeface="Calibri"/>
                        <a:cs typeface="Arial"/>
                      </a:endParaRPr>
                    </a:p>
                  </a:txBody>
                  <a:tcPr marL="68580" marR="68580" marT="0" marB="0">
                    <a:lnL w="19050" cap="flat" cmpd="dbl" algn="ctr">
                      <a:solidFill>
                        <a:srgbClr val="000000"/>
                      </a:solidFill>
                      <a:prstDash val="solid"/>
                      <a:round/>
                      <a:headEnd type="none" w="med" len="med"/>
                      <a:tailEnd type="none" w="med" len="med"/>
                    </a:lnL>
                    <a:lnR>
                      <a:noFill/>
                    </a:lnR>
                    <a:lnT>
                      <a:noFill/>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dirty="0">
                          <a:effectLst/>
                          <a:latin typeface="Calibri"/>
                          <a:ea typeface="Times New Roman"/>
                          <a:cs typeface="Times New Roman"/>
                        </a:rPr>
                        <a:t>هل تعثر على العناصر بسهولة في ملفاتك ؟ </a:t>
                      </a:r>
                      <a:endParaRPr lang="en-US" sz="2400" dirty="0">
                        <a:effectLst/>
                        <a:latin typeface="Calibri"/>
                        <a:ea typeface="Calibri"/>
                        <a:cs typeface="Arial"/>
                      </a:endParaRPr>
                    </a:p>
                  </a:txBody>
                  <a:tcPr marL="68580" marR="68580" marT="0" marB="0">
                    <a:lnL>
                      <a:noFill/>
                    </a:lnL>
                    <a:lnR>
                      <a:noFill/>
                    </a:lnR>
                    <a:lnT>
                      <a:noFill/>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a:noFill/>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a:noFill/>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w="19050" cap="flat" cmpd="dbl" algn="ctr">
                      <a:solidFill>
                        <a:srgbClr val="000000"/>
                      </a:solidFill>
                      <a:prstDash val="solid"/>
                      <a:round/>
                      <a:headEnd type="none" w="med" len="med"/>
                      <a:tailEnd type="none" w="med" len="med"/>
                    </a:lnR>
                    <a:lnT>
                      <a:noFill/>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661877">
                <a:tc gridSpan="2">
                  <a:txBody>
                    <a:bodyPr/>
                    <a:lstStyle/>
                    <a:p>
                      <a:pPr algn="r" rtl="1">
                        <a:lnSpc>
                          <a:spcPts val="3000"/>
                        </a:lnSpc>
                        <a:spcAft>
                          <a:spcPts val="0"/>
                        </a:spcAft>
                      </a:pPr>
                      <a:r>
                        <a:rPr lang="ar-SA" sz="1600" b="1" dirty="0">
                          <a:solidFill>
                            <a:srgbClr val="FF0000"/>
                          </a:solidFill>
                          <a:effectLst/>
                          <a:latin typeface="Calibri"/>
                          <a:ea typeface="Times New Roman"/>
                          <a:cs typeface="Times New Roman"/>
                        </a:rPr>
                        <a:t>المجمــــــــــوع</a:t>
                      </a:r>
                      <a:endParaRPr lang="en-US" sz="1100" dirty="0">
                        <a:effectLst/>
                        <a:latin typeface="Calibri"/>
                        <a:ea typeface="Calibri"/>
                        <a:cs typeface="Arial"/>
                      </a:endParaRPr>
                    </a:p>
                  </a:txBody>
                  <a:tcPr marL="68580" marR="68580" marT="0" marB="0">
                    <a:lnL w="19050" cap="flat" cmpd="dbl" algn="ctr">
                      <a:solidFill>
                        <a:srgbClr val="000000"/>
                      </a:solidFill>
                      <a:prstDash val="solid"/>
                      <a:round/>
                      <a:headEnd type="none" w="med" len="med"/>
                      <a:tailEnd type="none" w="med" len="med"/>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hMerge="1">
                  <a:txBody>
                    <a:bodyPr/>
                    <a:lstStyle/>
                    <a:p>
                      <a:pPr rtl="1"/>
                      <a:endParaRPr lang="ar-EG"/>
                    </a:p>
                  </a:txBody>
                  <a:tcPr/>
                </a:tc>
                <a:tc>
                  <a:txBody>
                    <a:bodyPr/>
                    <a:lstStyle/>
                    <a:p>
                      <a:pPr algn="r" rtl="1">
                        <a:lnSpc>
                          <a:spcPts val="3000"/>
                        </a:lnSpc>
                        <a:spcAft>
                          <a:spcPts val="0"/>
                        </a:spcAft>
                      </a:pPr>
                      <a:r>
                        <a:rPr lang="ar-SA" sz="1600" b="1">
                          <a:effectLst/>
                          <a:latin typeface="Calibri"/>
                          <a:ea typeface="Times New Roman"/>
                          <a:cs typeface="Times New Roman"/>
                        </a:rPr>
                        <a:t>× 4</a:t>
                      </a:r>
                      <a:endParaRPr lang="en-US" sz="1100">
                        <a:effectLst/>
                        <a:latin typeface="Calibri"/>
                        <a:ea typeface="Calibri"/>
                        <a:cs typeface="Arial"/>
                      </a:endParaRPr>
                    </a:p>
                  </a:txBody>
                  <a:tcPr marL="68580" marR="68580" marT="0" marB="0">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a:effectLst/>
                          <a:latin typeface="Calibri"/>
                          <a:ea typeface="Times New Roman"/>
                          <a:cs typeface="Times New Roman"/>
                        </a:rPr>
                        <a:t>×2</a:t>
                      </a:r>
                      <a:endParaRPr lang="en-US" sz="1100">
                        <a:effectLst/>
                        <a:latin typeface="Calibri"/>
                        <a:ea typeface="Calibri"/>
                        <a:cs typeface="Arial"/>
                      </a:endParaRPr>
                    </a:p>
                  </a:txBody>
                  <a:tcPr marL="68580" marR="68580" marT="0" marB="0">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a:effectLst/>
                          <a:latin typeface="Calibri"/>
                          <a:ea typeface="Times New Roman"/>
                          <a:cs typeface="Times New Roman"/>
                        </a:rPr>
                        <a:t> ×0</a:t>
                      </a:r>
                      <a:endParaRPr lang="en-US" sz="1100">
                        <a:effectLst/>
                        <a:latin typeface="Calibri"/>
                        <a:ea typeface="Calibri"/>
                        <a:cs typeface="Arial"/>
                      </a:endParaRPr>
                    </a:p>
                  </a:txBody>
                  <a:tcPr marL="68580" marR="68580" marT="0" marB="0">
                    <a:lnL>
                      <a:noFill/>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661877">
                <a:tc gridSpan="2">
                  <a:txBody>
                    <a:bodyPr/>
                    <a:lstStyle/>
                    <a:p>
                      <a:pPr algn="r" rtl="1">
                        <a:lnSpc>
                          <a:spcPts val="3000"/>
                        </a:lnSpc>
                        <a:spcAft>
                          <a:spcPts val="0"/>
                        </a:spcAft>
                      </a:pPr>
                      <a:r>
                        <a:rPr lang="ar-SA" sz="1600" b="1" dirty="0">
                          <a:solidFill>
                            <a:srgbClr val="FF0000"/>
                          </a:solidFill>
                          <a:effectLst/>
                          <a:latin typeface="Calibri"/>
                          <a:ea typeface="Times New Roman"/>
                          <a:cs typeface="Times New Roman"/>
                        </a:rPr>
                        <a:t>المجموع الكلي</a:t>
                      </a:r>
                      <a:endParaRPr lang="en-US" sz="1100" dirty="0">
                        <a:effectLst/>
                        <a:latin typeface="Calibri"/>
                        <a:ea typeface="Calibri"/>
                        <a:cs typeface="Arial"/>
                      </a:endParaRPr>
                    </a:p>
                  </a:txBody>
                  <a:tcPr marL="68580" marR="68580" marT="0" marB="0">
                    <a:lnL w="19050" cap="flat" cmpd="dbl" algn="ctr">
                      <a:solidFill>
                        <a:srgbClr val="000000"/>
                      </a:solidFill>
                      <a:prstDash val="solid"/>
                      <a:round/>
                      <a:headEnd type="none" w="med" len="med"/>
                      <a:tailEnd type="none" w="med" len="med"/>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hMerge="1">
                  <a:txBody>
                    <a:bodyPr/>
                    <a:lstStyle/>
                    <a:p>
                      <a:pPr rtl="1"/>
                      <a:endParaRPr lang="ar-EG"/>
                    </a:p>
                  </a:txBody>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a:effectLst/>
                          <a:latin typeface="Calibri"/>
                          <a:ea typeface="Times New Roman"/>
                          <a:cs typeface="Times New Roman"/>
                        </a:rPr>
                        <a:t> </a:t>
                      </a:r>
                      <a:endParaRPr lang="en-US" sz="1100">
                        <a:effectLst/>
                        <a:latin typeface="Calibri"/>
                        <a:ea typeface="Calibri"/>
                        <a:cs typeface="Arial"/>
                      </a:endParaRPr>
                    </a:p>
                  </a:txBody>
                  <a:tcPr marL="68580" marR="68580" marT="0" marB="0">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1600" b="1" dirty="0">
                          <a:effectLst/>
                          <a:latin typeface="Calibri"/>
                          <a:ea typeface="Times New Roman"/>
                          <a:cs typeface="Times New Roman"/>
                        </a:rPr>
                        <a:t> </a:t>
                      </a:r>
                      <a:endParaRPr lang="en-US" sz="1100" dirty="0">
                        <a:effectLst/>
                        <a:latin typeface="Calibri"/>
                        <a:ea typeface="Calibri"/>
                        <a:cs typeface="Arial"/>
                      </a:endParaRPr>
                    </a:p>
                  </a:txBody>
                  <a:tcPr marL="68580" marR="68580" marT="0" marB="0">
                    <a:lnL>
                      <a:noFill/>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sp>
        <p:nvSpPr>
          <p:cNvPr id="3" name="Rectangle 1"/>
          <p:cNvSpPr>
            <a:spLocks noChangeArrowheads="1"/>
          </p:cNvSpPr>
          <p:nvPr/>
        </p:nvSpPr>
        <p:spPr bwMode="auto">
          <a:xfrm>
            <a:off x="10403894" y="1141383"/>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20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419600" y="152400"/>
            <a:ext cx="4419800" cy="477054"/>
          </a:xfrm>
          <a:prstGeom prst="rect">
            <a:avLst/>
          </a:prstGeom>
        </p:spPr>
        <p:txBody>
          <a:bodyPr wrap="none">
            <a:spAutoFit/>
          </a:bodyPr>
          <a:lstStyle/>
          <a:p>
            <a:pPr algn="r" rtl="1">
              <a:lnSpc>
                <a:spcPts val="3000"/>
              </a:lnSpc>
              <a:spcAft>
                <a:spcPts val="0"/>
              </a:spcAft>
            </a:pPr>
            <a:r>
              <a:rPr lang="ar-SA" sz="2800" b="1" dirty="0">
                <a:solidFill>
                  <a:srgbClr val="FF00FF"/>
                </a:solidFill>
                <a:latin typeface="Calibri"/>
                <a:ea typeface="Times New Roman"/>
                <a:cs typeface="Times New Roman"/>
              </a:rPr>
              <a:t>ما يقوله الاختبار  التشخيصي عنك :-</a:t>
            </a:r>
            <a:endParaRPr lang="en-US" sz="1200" dirty="0">
              <a:effectLst/>
              <a:latin typeface="Calibri"/>
              <a:ea typeface="Calibri"/>
              <a:cs typeface="Arial"/>
            </a:endParaRPr>
          </a:p>
        </p:txBody>
      </p:sp>
      <p:sp>
        <p:nvSpPr>
          <p:cNvPr id="5" name="Rectangle 4"/>
          <p:cNvSpPr/>
          <p:nvPr/>
        </p:nvSpPr>
        <p:spPr>
          <a:xfrm>
            <a:off x="304800" y="789816"/>
            <a:ext cx="8534600" cy="1246495"/>
          </a:xfrm>
          <a:prstGeom prst="rect">
            <a:avLst/>
          </a:prstGeom>
        </p:spPr>
        <p:txBody>
          <a:bodyPr wrap="square">
            <a:spAutoFit/>
          </a:bodyPr>
          <a:lstStyle/>
          <a:p>
            <a:pPr indent="635" algn="r" rtl="1">
              <a:lnSpc>
                <a:spcPts val="3000"/>
              </a:lnSpc>
              <a:spcAft>
                <a:spcPts val="0"/>
              </a:spcAft>
            </a:pPr>
            <a:r>
              <a:rPr lang="ar-SA" sz="2400" b="1" dirty="0">
                <a:latin typeface="Calibri"/>
                <a:ea typeface="Times New Roman"/>
                <a:cs typeface="Times New Roman"/>
              </a:rPr>
              <a:t>حدد عدد الإجابات من كل اختيار(غالباً، وأحياناً ، ونادراً)  ، ثم أعطي أربع نقاط لكل اختيار (غالباُ) ونقطتين عن اختيار (أحياناً) وصفراً عن اختيار (نادراً)  ، ثم اجمع النقاط التي تحرزها ، ثم ضع نفسك في المجموعة المناسبة من المجموعات التالية :-</a:t>
            </a:r>
            <a:endParaRPr lang="en-US" sz="1200" dirty="0">
              <a:effectLst/>
              <a:latin typeface="Calibri"/>
              <a:ea typeface="Calibri"/>
              <a:cs typeface="Arial"/>
            </a:endParaRPr>
          </a:p>
        </p:txBody>
      </p:sp>
      <p:graphicFrame>
        <p:nvGraphicFramePr>
          <p:cNvPr id="7" name="Table 6"/>
          <p:cNvGraphicFramePr>
            <a:graphicFrameLocks noGrp="1"/>
          </p:cNvGraphicFramePr>
          <p:nvPr>
            <p:extLst>
              <p:ext uri="{D42A27DB-BD31-4B8C-83A1-F6EECF244321}">
                <p14:modId xmlns:p14="http://schemas.microsoft.com/office/powerpoint/2010/main" val="3113069465"/>
              </p:ext>
            </p:extLst>
          </p:nvPr>
        </p:nvGraphicFramePr>
        <p:xfrm>
          <a:off x="457200" y="2286001"/>
          <a:ext cx="8534400" cy="2394743"/>
        </p:xfrm>
        <a:graphic>
          <a:graphicData uri="http://schemas.openxmlformats.org/drawingml/2006/table">
            <a:tbl>
              <a:tblPr rtl="1" firstRow="1" firstCol="1" lastRow="1" lastCol="1" bandRow="1" bandCol="1"/>
              <a:tblGrid>
                <a:gridCol w="1319914">
                  <a:extLst>
                    <a:ext uri="{9D8B030D-6E8A-4147-A177-3AD203B41FA5}">
                      <a16:colId xmlns:a16="http://schemas.microsoft.com/office/drawing/2014/main" xmlns="" val="20000"/>
                    </a:ext>
                  </a:extLst>
                </a:gridCol>
                <a:gridCol w="7214486">
                  <a:extLst>
                    <a:ext uri="{9D8B030D-6E8A-4147-A177-3AD203B41FA5}">
                      <a16:colId xmlns:a16="http://schemas.microsoft.com/office/drawing/2014/main" xmlns="" val="20001"/>
                    </a:ext>
                  </a:extLst>
                </a:gridCol>
              </a:tblGrid>
              <a:tr h="427135">
                <a:tc>
                  <a:txBody>
                    <a:bodyPr/>
                    <a:lstStyle/>
                    <a:p>
                      <a:pPr indent="635" algn="r" rtl="1">
                        <a:lnSpc>
                          <a:spcPts val="3000"/>
                        </a:lnSpc>
                        <a:spcBef>
                          <a:spcPts val="600"/>
                        </a:spcBef>
                        <a:spcAft>
                          <a:spcPts val="0"/>
                        </a:spcAft>
                      </a:pPr>
                      <a:r>
                        <a:rPr lang="ar-SA" sz="2400" b="1" dirty="0">
                          <a:solidFill>
                            <a:srgbClr val="CC3399"/>
                          </a:solidFill>
                          <a:effectLst/>
                          <a:latin typeface="Calibri"/>
                          <a:ea typeface="Times New Roman"/>
                          <a:cs typeface="Times New Roman"/>
                        </a:rPr>
                        <a:t>49-60 </a:t>
                      </a:r>
                      <a:endParaRPr lang="en-US" sz="1600" dirty="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Bef>
                          <a:spcPts val="600"/>
                        </a:spcBef>
                        <a:spcAft>
                          <a:spcPts val="0"/>
                        </a:spcAft>
                      </a:pPr>
                      <a:r>
                        <a:rPr lang="ar-SA" sz="2400" b="1">
                          <a:effectLst/>
                          <a:latin typeface="Calibri"/>
                          <a:ea typeface="Times New Roman"/>
                          <a:cs typeface="Times New Roman"/>
                        </a:rPr>
                        <a:t>تدير وقتك بكفاءة ، وتسيطر على معظم الأيام ومعظم المواقف .</a:t>
                      </a:r>
                      <a:endParaRPr lang="en-US" sz="1600">
                        <a:effectLst/>
                        <a:latin typeface="Calibri"/>
                        <a:ea typeface="Calibri"/>
                        <a:cs typeface="Arial"/>
                      </a:endParaRPr>
                    </a:p>
                  </a:txBody>
                  <a:tcPr marL="68580" marR="68580" marT="0" marB="0">
                    <a:lnL>
                      <a:noFill/>
                    </a:lnL>
                    <a:lnR>
                      <a:noFill/>
                    </a:lnR>
                    <a:lnT>
                      <a:noFill/>
                    </a:lnT>
                    <a:lnB>
                      <a:noFill/>
                    </a:lnB>
                  </a:tcPr>
                </a:tc>
                <a:extLst>
                  <a:ext uri="{0D108BD9-81ED-4DB2-BD59-A6C34878D82A}">
                    <a16:rowId xmlns:a16="http://schemas.microsoft.com/office/drawing/2014/main" xmlns="" val="10000"/>
                  </a:ext>
                </a:extLst>
              </a:tr>
              <a:tr h="1180565">
                <a:tc>
                  <a:txBody>
                    <a:bodyPr/>
                    <a:lstStyle/>
                    <a:p>
                      <a:pPr algn="r" rtl="1">
                        <a:lnSpc>
                          <a:spcPts val="3000"/>
                        </a:lnSpc>
                        <a:spcBef>
                          <a:spcPts val="600"/>
                        </a:spcBef>
                        <a:spcAft>
                          <a:spcPts val="0"/>
                        </a:spcAft>
                      </a:pPr>
                      <a:r>
                        <a:rPr lang="ar-SA" sz="2400" b="1" dirty="0">
                          <a:solidFill>
                            <a:srgbClr val="CC3399"/>
                          </a:solidFill>
                          <a:effectLst/>
                          <a:latin typeface="Calibri"/>
                          <a:ea typeface="Times New Roman"/>
                          <a:cs typeface="Times New Roman"/>
                        </a:rPr>
                        <a:t>37-48</a:t>
                      </a:r>
                      <a:endParaRPr lang="en-US" sz="1600" dirty="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Bef>
                          <a:spcPts val="600"/>
                        </a:spcBef>
                        <a:spcAft>
                          <a:spcPts val="0"/>
                        </a:spcAft>
                      </a:pPr>
                      <a:r>
                        <a:rPr lang="ar-SA" sz="2400" b="1" dirty="0">
                          <a:effectLst/>
                          <a:latin typeface="Calibri"/>
                          <a:ea typeface="Times New Roman"/>
                          <a:cs typeface="Times New Roman"/>
                        </a:rPr>
                        <a:t>تدير بعض وقتك بكفاءة . في بعض الأحيان ، تحتاج – مع ذلك إلى أن تكون أكثر تمسكا وحرصا على تطبيق بعض استراتيجيات توفير الوقت .</a:t>
                      </a:r>
                      <a:endParaRPr lang="en-US" sz="1600" dirty="0">
                        <a:effectLst/>
                        <a:latin typeface="Calibri"/>
                        <a:ea typeface="Calibri"/>
                        <a:cs typeface="Arial"/>
                      </a:endParaRPr>
                    </a:p>
                  </a:txBody>
                  <a:tcPr marL="68580" marR="68580" marT="0" marB="0">
                    <a:lnL>
                      <a:noFill/>
                    </a:lnL>
                    <a:lnR>
                      <a:noFill/>
                    </a:lnR>
                    <a:lnT>
                      <a:noFill/>
                    </a:lnT>
                    <a:lnB>
                      <a:noFill/>
                    </a:lnB>
                  </a:tcPr>
                </a:tc>
                <a:extLst>
                  <a:ext uri="{0D108BD9-81ED-4DB2-BD59-A6C34878D82A}">
                    <a16:rowId xmlns:a16="http://schemas.microsoft.com/office/drawing/2014/main" xmlns="" val="10001"/>
                  </a:ext>
                </a:extLst>
              </a:tr>
              <a:tr h="787043">
                <a:tc>
                  <a:txBody>
                    <a:bodyPr/>
                    <a:lstStyle/>
                    <a:p>
                      <a:pPr algn="r" rtl="1">
                        <a:lnSpc>
                          <a:spcPts val="3000"/>
                        </a:lnSpc>
                        <a:spcBef>
                          <a:spcPts val="600"/>
                        </a:spcBef>
                        <a:spcAft>
                          <a:spcPts val="0"/>
                        </a:spcAft>
                      </a:pPr>
                      <a:r>
                        <a:rPr lang="ar-SA" sz="2400" b="1">
                          <a:solidFill>
                            <a:srgbClr val="CC3399"/>
                          </a:solidFill>
                          <a:effectLst/>
                          <a:latin typeface="Calibri"/>
                          <a:ea typeface="Times New Roman"/>
                          <a:cs typeface="Times New Roman"/>
                        </a:rPr>
                        <a:t>25-36</a:t>
                      </a:r>
                      <a:endParaRPr lang="en-US" sz="160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Bef>
                          <a:spcPts val="600"/>
                        </a:spcBef>
                        <a:spcAft>
                          <a:spcPts val="0"/>
                        </a:spcAft>
                      </a:pPr>
                      <a:r>
                        <a:rPr lang="ar-SA" sz="2400" b="1" dirty="0">
                          <a:effectLst/>
                          <a:latin typeface="Calibri"/>
                          <a:ea typeface="Times New Roman"/>
                          <a:cs typeface="Times New Roman"/>
                        </a:rPr>
                        <a:t>أنت غالبا ما تكون ضحية للوقت . لا تجعل كل يوم يسيطر عليك طبق فورا الطرق التي ستتعلمها هنا .</a:t>
                      </a:r>
                      <a:endParaRPr lang="en-US" sz="1600" dirty="0">
                        <a:effectLst/>
                        <a:latin typeface="Calibri"/>
                        <a:ea typeface="Calibri"/>
                        <a:cs typeface="Arial"/>
                      </a:endParaRPr>
                    </a:p>
                  </a:txBody>
                  <a:tcPr marL="68580" marR="68580" marT="0" marB="0">
                    <a:lnL>
                      <a:noFill/>
                    </a:lnL>
                    <a:lnR>
                      <a:noFill/>
                    </a:lnR>
                    <a:lnT>
                      <a:noFill/>
                    </a:lnT>
                    <a:lnB>
                      <a:noFill/>
                    </a:lnB>
                  </a:tcPr>
                </a:tc>
                <a:extLst>
                  <a:ext uri="{0D108BD9-81ED-4DB2-BD59-A6C34878D82A}">
                    <a16:rowId xmlns:a16="http://schemas.microsoft.com/office/drawing/2014/main" xmlns="" val="10002"/>
                  </a:ext>
                </a:extLst>
              </a:tr>
            </a:tbl>
          </a:graphicData>
        </a:graphic>
      </p:graphicFrame>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4721127"/>
            <a:ext cx="3886200" cy="18248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004689683"/>
              </p:ext>
            </p:extLst>
          </p:nvPr>
        </p:nvGraphicFramePr>
        <p:xfrm>
          <a:off x="152400" y="533400"/>
          <a:ext cx="8839200" cy="3047144"/>
        </p:xfrm>
        <a:graphic>
          <a:graphicData uri="http://schemas.openxmlformats.org/drawingml/2006/table">
            <a:tbl>
              <a:tblPr rtl="1" firstRow="1" firstCol="1" lastRow="1" lastCol="1" bandRow="1" bandCol="1"/>
              <a:tblGrid>
                <a:gridCol w="1367053">
                  <a:extLst>
                    <a:ext uri="{9D8B030D-6E8A-4147-A177-3AD203B41FA5}">
                      <a16:colId xmlns:a16="http://schemas.microsoft.com/office/drawing/2014/main" xmlns="" val="20000"/>
                    </a:ext>
                  </a:extLst>
                </a:gridCol>
                <a:gridCol w="7472147">
                  <a:extLst>
                    <a:ext uri="{9D8B030D-6E8A-4147-A177-3AD203B41FA5}">
                      <a16:colId xmlns:a16="http://schemas.microsoft.com/office/drawing/2014/main" xmlns="" val="20001"/>
                    </a:ext>
                  </a:extLst>
                </a:gridCol>
              </a:tblGrid>
              <a:tr h="1303158">
                <a:tc>
                  <a:txBody>
                    <a:bodyPr/>
                    <a:lstStyle/>
                    <a:p>
                      <a:pPr algn="r" rtl="1">
                        <a:lnSpc>
                          <a:spcPts val="3000"/>
                        </a:lnSpc>
                        <a:spcBef>
                          <a:spcPts val="600"/>
                        </a:spcBef>
                        <a:spcAft>
                          <a:spcPts val="0"/>
                        </a:spcAft>
                      </a:pPr>
                      <a:r>
                        <a:rPr lang="ar-SA" sz="2400" b="1" dirty="0">
                          <a:solidFill>
                            <a:srgbClr val="CC3399"/>
                          </a:solidFill>
                          <a:effectLst/>
                          <a:latin typeface="Calibri"/>
                          <a:ea typeface="Times New Roman"/>
                          <a:cs typeface="Times New Roman"/>
                        </a:rPr>
                        <a:t>13-24</a:t>
                      </a:r>
                      <a:endParaRPr lang="en-US" sz="1600" dirty="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Bef>
                          <a:spcPts val="600"/>
                        </a:spcBef>
                        <a:spcAft>
                          <a:spcPts val="0"/>
                        </a:spcAft>
                      </a:pPr>
                      <a:r>
                        <a:rPr lang="ar-SA" sz="2400" b="1" dirty="0">
                          <a:effectLst/>
                          <a:latin typeface="Calibri"/>
                          <a:ea typeface="Times New Roman"/>
                          <a:cs typeface="Times New Roman"/>
                        </a:rPr>
                        <a:t>أنت قريب جدا من مرحلة فقدان السيطرة ، وبعيد جدا عن التنظيم ، والتمتع بوقت جيد . انك بحاجة إلى تنظيم الوقت بحسب الأولويات .</a:t>
                      </a:r>
                      <a:endParaRPr lang="en-US" sz="1600" dirty="0">
                        <a:effectLst/>
                        <a:latin typeface="Calibri"/>
                        <a:ea typeface="Calibri"/>
                        <a:cs typeface="Arial"/>
                      </a:endParaRPr>
                    </a:p>
                  </a:txBody>
                  <a:tcPr marL="68580" marR="68580" marT="0" marB="0">
                    <a:lnL>
                      <a:noFill/>
                    </a:lnL>
                    <a:lnR>
                      <a:noFill/>
                    </a:lnR>
                    <a:lnT>
                      <a:noFill/>
                    </a:lnT>
                    <a:lnB>
                      <a:noFill/>
                    </a:lnB>
                  </a:tcPr>
                </a:tc>
                <a:extLst>
                  <a:ext uri="{0D108BD9-81ED-4DB2-BD59-A6C34878D82A}">
                    <a16:rowId xmlns:a16="http://schemas.microsoft.com/office/drawing/2014/main" xmlns="" val="10000"/>
                  </a:ext>
                </a:extLst>
              </a:tr>
              <a:tr h="1743986">
                <a:tc>
                  <a:txBody>
                    <a:bodyPr/>
                    <a:lstStyle/>
                    <a:p>
                      <a:pPr algn="r" rtl="1">
                        <a:lnSpc>
                          <a:spcPts val="3000"/>
                        </a:lnSpc>
                        <a:spcBef>
                          <a:spcPts val="600"/>
                        </a:spcBef>
                        <a:spcAft>
                          <a:spcPts val="0"/>
                        </a:spcAft>
                      </a:pPr>
                      <a:r>
                        <a:rPr lang="ar-SA" sz="2400" b="1" dirty="0">
                          <a:solidFill>
                            <a:srgbClr val="CC3399"/>
                          </a:solidFill>
                          <a:effectLst/>
                          <a:latin typeface="Calibri"/>
                          <a:ea typeface="Times New Roman"/>
                          <a:cs typeface="Times New Roman"/>
                        </a:rPr>
                        <a:t>صفر-12</a:t>
                      </a:r>
                      <a:endParaRPr lang="en-US" sz="1600" dirty="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Bef>
                          <a:spcPts val="600"/>
                        </a:spcBef>
                        <a:spcAft>
                          <a:spcPts val="0"/>
                        </a:spcAft>
                      </a:pPr>
                      <a:r>
                        <a:rPr lang="ar-SA" sz="2400" b="1" dirty="0">
                          <a:effectLst/>
                          <a:latin typeface="Calibri"/>
                          <a:ea typeface="Times New Roman"/>
                          <a:cs typeface="Times New Roman"/>
                        </a:rPr>
                        <a:t>أنت مرتبك ومشتت ومحبط ، ويحتمل انك واقع تحت ضغوط هائلة . ضع الأساليب التي يعرضها هذا الكتاب موضع التنفيذ سوف تتعامل الفصول البارزة مع مشكلاتك . عليك بدراستها جيدا .</a:t>
                      </a:r>
                      <a:endParaRPr lang="en-US" sz="1600" dirty="0">
                        <a:effectLst/>
                        <a:latin typeface="Calibri"/>
                        <a:ea typeface="Calibri"/>
                        <a:cs typeface="Arial"/>
                      </a:endParaRPr>
                    </a:p>
                  </a:txBody>
                  <a:tcPr marL="68580" marR="68580" marT="0" marB="0">
                    <a:lnL>
                      <a:noFill/>
                    </a:lnL>
                    <a:lnR>
                      <a:noFill/>
                    </a:lnR>
                    <a:lnT>
                      <a:noFill/>
                    </a:lnT>
                    <a:lnB>
                      <a:noFill/>
                    </a:lnB>
                  </a:tcPr>
                </a:tc>
                <a:extLst>
                  <a:ext uri="{0D108BD9-81ED-4DB2-BD59-A6C34878D82A}">
                    <a16:rowId xmlns:a16="http://schemas.microsoft.com/office/drawing/2014/main" xmlns="" val="10001"/>
                  </a:ext>
                </a:extLst>
              </a:tr>
            </a:tbl>
          </a:graphicData>
        </a:graphic>
      </p:graphicFrame>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3733798"/>
            <a:ext cx="6161472" cy="26488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6118171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6286" y="0"/>
            <a:ext cx="9109075" cy="7311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r" defTabSz="914400" rtl="1" eaLnBrk="1" fontAlgn="base" latinLnBrk="0" hangingPunct="1">
              <a:lnSpc>
                <a:spcPct val="100000"/>
              </a:lnSpc>
              <a:spcBef>
                <a:spcPct val="0"/>
              </a:spcBef>
              <a:spcAft>
                <a:spcPct val="0"/>
              </a:spcAft>
              <a:buClr>
                <a:srgbClr val="FF0000"/>
              </a:buClr>
              <a:buSzTx/>
              <a:buFont typeface="Wingdings" pitchFamily="2" charset="2"/>
              <a:buChar char="q"/>
              <a:tabLst>
                <a:tab pos="142875" algn="l"/>
              </a:tabLst>
            </a:pPr>
            <a:r>
              <a:rPr kumimoji="0" lang="ar-EG"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ان يعى المتدرب بمهارات مساعده فى تطبيق الوقت.</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r" defTabSz="914400" rtl="1" eaLnBrk="0" fontAlgn="base" latinLnBrk="0" hangingPunct="0">
              <a:lnSpc>
                <a:spcPct val="100000"/>
              </a:lnSpc>
              <a:spcBef>
                <a:spcPct val="0"/>
              </a:spcBef>
              <a:spcAft>
                <a:spcPct val="0"/>
              </a:spcAft>
              <a:buClr>
                <a:srgbClr val="FF0000"/>
              </a:buClr>
              <a:buSzTx/>
              <a:buFont typeface="Wingdings" pitchFamily="2" charset="2"/>
              <a:buChar char="q"/>
              <a:tabLst>
                <a:tab pos="142875" algn="l"/>
              </a:tabLst>
            </a:pPr>
            <a:r>
              <a:rPr kumimoji="0" lang="ar-EG"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ان يتعرف المتدرب على عوامل ضياع الوقت.</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r" defTabSz="914400" rtl="1" eaLnBrk="0" fontAlgn="base" latinLnBrk="0" hangingPunct="0">
              <a:lnSpc>
                <a:spcPct val="100000"/>
              </a:lnSpc>
              <a:spcBef>
                <a:spcPct val="0"/>
              </a:spcBef>
              <a:spcAft>
                <a:spcPct val="0"/>
              </a:spcAft>
              <a:buClr>
                <a:srgbClr val="FF0000"/>
              </a:buClr>
              <a:buSzTx/>
              <a:buFont typeface="Wingdings" pitchFamily="2" charset="2"/>
              <a:buChar char="q"/>
              <a:tabLst>
                <a:tab pos="142875" algn="l"/>
              </a:tabLst>
            </a:pPr>
            <a:r>
              <a:rPr kumimoji="0" lang="ar-EG"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ان يدرك المتدرب فقه ادارة الوقت.</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r" defTabSz="914400" rtl="1" eaLnBrk="0" fontAlgn="base" latinLnBrk="0" hangingPunct="0">
              <a:lnSpc>
                <a:spcPct val="100000"/>
              </a:lnSpc>
              <a:spcBef>
                <a:spcPct val="0"/>
              </a:spcBef>
              <a:spcAft>
                <a:spcPct val="0"/>
              </a:spcAft>
              <a:buClr>
                <a:srgbClr val="FF0000"/>
              </a:buClr>
              <a:buSzTx/>
              <a:buFont typeface="Wingdings" pitchFamily="2" charset="2"/>
              <a:buChar char="q"/>
              <a:tabLst>
                <a:tab pos="142875" algn="l"/>
              </a:tabLst>
            </a:pPr>
            <a:r>
              <a:rPr kumimoji="0" lang="ar-EG"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ان يعرف المتدرب فقه ادارة الوقت والسنه النبويه.</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r" defTabSz="914400" rtl="1" eaLnBrk="0" fontAlgn="base" latinLnBrk="0" hangingPunct="0">
              <a:lnSpc>
                <a:spcPct val="100000"/>
              </a:lnSpc>
              <a:spcBef>
                <a:spcPct val="0"/>
              </a:spcBef>
              <a:spcAft>
                <a:spcPct val="0"/>
              </a:spcAft>
              <a:buClr>
                <a:srgbClr val="FF0000"/>
              </a:buClr>
              <a:buSzTx/>
              <a:buFont typeface="Wingdings" pitchFamily="2" charset="2"/>
              <a:buChar char="q"/>
              <a:tabLst>
                <a:tab pos="142875" algn="l"/>
              </a:tabLst>
            </a:pPr>
            <a:r>
              <a:rPr kumimoji="0" lang="ar-EG"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ان يعى المتدرب مصفوفه ادارة الوقت.</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r" defTabSz="914400" rtl="1" eaLnBrk="0" fontAlgn="base" latinLnBrk="0" hangingPunct="0">
              <a:lnSpc>
                <a:spcPct val="100000"/>
              </a:lnSpc>
              <a:spcBef>
                <a:spcPct val="0"/>
              </a:spcBef>
              <a:spcAft>
                <a:spcPct val="0"/>
              </a:spcAft>
              <a:buClr>
                <a:srgbClr val="FF0000"/>
              </a:buClr>
              <a:buSzTx/>
              <a:buFont typeface="Wingdings" pitchFamily="2" charset="2"/>
              <a:buChar char="q"/>
              <a:tabLst>
                <a:tab pos="142875" algn="l"/>
              </a:tabLst>
            </a:pPr>
            <a:r>
              <a:rPr kumimoji="0" lang="ar-EG"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ان يدرك المتدرب  الجدول الاسبوعي.</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r" defTabSz="914400" rtl="1" eaLnBrk="0" fontAlgn="base" latinLnBrk="0" hangingPunct="0">
              <a:lnSpc>
                <a:spcPct val="100000"/>
              </a:lnSpc>
              <a:spcBef>
                <a:spcPct val="0"/>
              </a:spcBef>
              <a:spcAft>
                <a:spcPct val="0"/>
              </a:spcAft>
              <a:buClr>
                <a:srgbClr val="FF0000"/>
              </a:buClr>
              <a:buSzTx/>
              <a:buFont typeface="Wingdings" pitchFamily="2" charset="2"/>
              <a:buChar char="q"/>
              <a:tabLst>
                <a:tab pos="142875" algn="l"/>
              </a:tabLst>
            </a:pPr>
            <a:r>
              <a:rPr kumimoji="0" lang="ar-EG"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ان يعرف المتدرب الجدول اليومي.</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r" defTabSz="914400" rtl="1" eaLnBrk="0" fontAlgn="base" latinLnBrk="0" hangingPunct="0">
              <a:lnSpc>
                <a:spcPct val="100000"/>
              </a:lnSpc>
              <a:spcBef>
                <a:spcPct val="0"/>
              </a:spcBef>
              <a:spcAft>
                <a:spcPct val="0"/>
              </a:spcAft>
              <a:buClr>
                <a:srgbClr val="FF0000"/>
              </a:buClr>
              <a:buSzTx/>
              <a:buFont typeface="Wingdings" pitchFamily="2" charset="2"/>
              <a:buChar char="q"/>
              <a:tabLst>
                <a:tab pos="142875" algn="l"/>
              </a:tabLst>
            </a:pPr>
            <a:r>
              <a:rPr kumimoji="0" lang="ar-EG"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ان يدرك المتدرب مشكلة الوقت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0" indent="-457200" algn="r" defTabSz="914400" rtl="1" eaLnBrk="0" fontAlgn="base" latinLnBrk="0" hangingPunct="0">
              <a:lnSpc>
                <a:spcPct val="100000"/>
              </a:lnSpc>
              <a:spcBef>
                <a:spcPct val="0"/>
              </a:spcBef>
              <a:spcAft>
                <a:spcPct val="0"/>
              </a:spcAft>
              <a:buClr>
                <a:srgbClr val="FF0000"/>
              </a:buClr>
              <a:buSzTx/>
              <a:buFont typeface="Wingdings" pitchFamily="2" charset="2"/>
              <a:buChar char="q"/>
              <a:tabLst>
                <a:tab pos="142875" algn="l"/>
              </a:tabLst>
            </a:pPr>
            <a:r>
              <a:rPr kumimoji="0" lang="ar-EG"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ان يطبق المتدرب التمرين.	</a:t>
            </a: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Times New Roman" pitchFamily="18" charset="0"/>
                <a:ea typeface="Times New Roman"/>
                <a:cs typeface="Times New Roman" pitchFamily="18" charset="0"/>
              </a:rPr>
              <a:t> ان يدرك المتدرب مضيعات الوقت .</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Times New Roman" pitchFamily="18" charset="0"/>
                <a:ea typeface="Times New Roman"/>
                <a:cs typeface="Times New Roman" pitchFamily="18" charset="0"/>
              </a:rPr>
              <a:t>ان يعرف المتدرب أهمية الوقت.</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Times New Roman" pitchFamily="18" charset="0"/>
                <a:ea typeface="Times New Roman"/>
                <a:cs typeface="Times New Roman" pitchFamily="18" charset="0"/>
              </a:rPr>
              <a:t> ان يتعرف المتدرب على مفهوم إدارة الوقت. </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Times New Roman" pitchFamily="18" charset="0"/>
                <a:ea typeface="Times New Roman"/>
                <a:cs typeface="Times New Roman" pitchFamily="18" charset="0"/>
              </a:rPr>
              <a:t> ان يعرف المتدرب فوائد ادارة الوقت.</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Times New Roman" pitchFamily="18" charset="0"/>
                <a:ea typeface="Times New Roman"/>
                <a:cs typeface="Times New Roman" pitchFamily="18" charset="0"/>
              </a:rPr>
              <a:t> ان يدرك المتدرب انواع الوقت.</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Times New Roman" pitchFamily="18" charset="0"/>
                <a:ea typeface="Calibri"/>
                <a:cs typeface="Times New Roman" pitchFamily="18" charset="0"/>
              </a:rPr>
              <a:t>ان يعرف المتدرب</a:t>
            </a:r>
            <a:r>
              <a:rPr lang="ar-EG" sz="2400" dirty="0">
                <a:latin typeface="Times New Roman" pitchFamily="18" charset="0"/>
                <a:ea typeface="Calibri"/>
                <a:cs typeface="Times New Roman" pitchFamily="18" charset="0"/>
              </a:rPr>
              <a:t> </a:t>
            </a:r>
            <a:r>
              <a:rPr lang="ar-EG" sz="2400" b="1" dirty="0">
                <a:solidFill>
                  <a:srgbClr val="000000"/>
                </a:solidFill>
                <a:latin typeface="Times New Roman" pitchFamily="18" charset="0"/>
                <a:ea typeface="Calibri"/>
                <a:cs typeface="Times New Roman" pitchFamily="18" charset="0"/>
              </a:rPr>
              <a:t>خطوات ومبادئ الإدارة الناجحة للوقت.</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0"/>
              </a:spcAft>
              <a:buClr>
                <a:srgbClr val="C00000"/>
              </a:buClr>
              <a:buFont typeface="Wingdings" pitchFamily="2" charset="2"/>
              <a:buChar char="q"/>
              <a:tabLst>
                <a:tab pos="143510" algn="l"/>
              </a:tabLst>
            </a:pPr>
            <a:r>
              <a:rPr lang="ar-EG" sz="2400" b="1" dirty="0">
                <a:solidFill>
                  <a:srgbClr val="000000"/>
                </a:solidFill>
                <a:latin typeface="Times New Roman" pitchFamily="18" charset="0"/>
                <a:ea typeface="Calibri"/>
                <a:cs typeface="Times New Roman" pitchFamily="18" charset="0"/>
              </a:rPr>
              <a:t> ان يتقن المتدرب تمارين تطبيقية وتقويمية.</a:t>
            </a:r>
            <a:endParaRPr lang="en-US" sz="2400" dirty="0">
              <a:latin typeface="Times New Roman" pitchFamily="18" charset="0"/>
              <a:ea typeface="Calibri"/>
              <a:cs typeface="Times New Roman" pitchFamily="18" charset="0"/>
            </a:endParaRPr>
          </a:p>
          <a:p>
            <a:pPr marL="342900" lvl="0" indent="-342900" algn="r" rtl="1">
              <a:lnSpc>
                <a:spcPct val="115000"/>
              </a:lnSpc>
              <a:spcAft>
                <a:spcPts val="1000"/>
              </a:spcAft>
              <a:buClr>
                <a:srgbClr val="C00000"/>
              </a:buClr>
              <a:buFont typeface="Wingdings" pitchFamily="2" charset="2"/>
              <a:buChar char="q"/>
              <a:tabLst>
                <a:tab pos="143510" algn="l"/>
              </a:tabLst>
            </a:pPr>
            <a:r>
              <a:rPr lang="ar-EG" sz="2400" b="1" dirty="0">
                <a:solidFill>
                  <a:srgbClr val="000000"/>
                </a:solidFill>
                <a:latin typeface="Times New Roman" pitchFamily="18" charset="0"/>
                <a:ea typeface="Calibri"/>
                <a:cs typeface="Times New Roman" pitchFamily="18" charset="0"/>
              </a:rPr>
              <a:t> ان يعرف المتدرب كيفية ترتيب الأولويات.</a:t>
            </a:r>
            <a:endParaRPr lang="en-US" sz="2400" dirty="0">
              <a:latin typeface="Times New Roman" pitchFamily="18" charset="0"/>
              <a:ea typeface="Calibri"/>
              <a:cs typeface="Times New Roman" pitchFamily="18" charset="0"/>
            </a:endParaRPr>
          </a:p>
          <a:p>
            <a:pPr marL="457200" marR="0" lvl="0" indent="-457200" algn="r" defTabSz="914400" rtl="1" eaLnBrk="0" fontAlgn="base" latinLnBrk="0" hangingPunct="0">
              <a:lnSpc>
                <a:spcPct val="100000"/>
              </a:lnSpc>
              <a:spcBef>
                <a:spcPct val="0"/>
              </a:spcBef>
              <a:spcAft>
                <a:spcPct val="0"/>
              </a:spcAft>
              <a:buClr>
                <a:srgbClr val="FF0000"/>
              </a:buClr>
              <a:buSzTx/>
              <a:buFont typeface="Wingdings" pitchFamily="2" charset="2"/>
              <a:buChar char="q"/>
              <a:tabLst>
                <a:tab pos="142875" algn="l"/>
              </a:tabLst>
            </a:pPr>
            <a:endParaRPr kumimoji="0" lang="ar-EG"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Rectangle 3"/>
          <p:cNvSpPr>
            <a:spLocks noChangeArrowheads="1"/>
          </p:cNvSpPr>
          <p:nvPr/>
        </p:nvSpPr>
        <p:spPr bwMode="auto">
          <a:xfrm>
            <a:off x="-34925"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42875" algn="l"/>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6" name="Picture 2" descr="C:\Users\ooo\Desktop\خطط لحياتك\الصور\الصور\downlo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71" y="1534886"/>
            <a:ext cx="3876150" cy="2944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2324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451901" y="304800"/>
            <a:ext cx="2830262" cy="499817"/>
          </a:xfrm>
          <a:prstGeom prst="rect">
            <a:avLst/>
          </a:prstGeom>
        </p:spPr>
        <p:txBody>
          <a:bodyPr wrap="none">
            <a:spAutoFit/>
          </a:bodyPr>
          <a:lstStyle/>
          <a:p>
            <a:pPr indent="635" algn="r" rtl="1">
              <a:lnSpc>
                <a:spcPts val="3000"/>
              </a:lnSpc>
              <a:spcAft>
                <a:spcPts val="0"/>
              </a:spcAft>
            </a:pPr>
            <a:r>
              <a:rPr lang="ar-SA" sz="3600" b="1" u="sng" dirty="0">
                <a:solidFill>
                  <a:srgbClr val="C00000"/>
                </a:solidFill>
                <a:effectLst>
                  <a:outerShdw blurRad="60007" dist="310007" dir="7680000" sy="30000" kx="1300200" algn="ctr" rotWithShape="0">
                    <a:prstClr val="black">
                      <a:alpha val="32000"/>
                    </a:prstClr>
                  </a:outerShdw>
                </a:effectLst>
                <a:latin typeface="Calibri"/>
                <a:ea typeface="Times New Roman"/>
                <a:cs typeface="Times New Roman"/>
              </a:rPr>
              <a:t>مضيعات الوقت :-</a:t>
            </a:r>
            <a:endParaRPr lang="en-US" sz="1600" dirty="0">
              <a:effectLst>
                <a:outerShdw blurRad="60007" dist="310007" dir="7680000" sy="30000" kx="1300200" algn="ctr" rotWithShape="0">
                  <a:prstClr val="black">
                    <a:alpha val="32000"/>
                  </a:prstClr>
                </a:outerShdw>
              </a:effectLst>
              <a:latin typeface="Calibri"/>
              <a:ea typeface="Calibri"/>
              <a:cs typeface="Arial"/>
            </a:endParaRPr>
          </a:p>
        </p:txBody>
      </p:sp>
      <p:graphicFrame>
        <p:nvGraphicFramePr>
          <p:cNvPr id="3" name="Diagram 2"/>
          <p:cNvGraphicFramePr/>
          <p:nvPr>
            <p:extLst>
              <p:ext uri="{D42A27DB-BD31-4B8C-83A1-F6EECF244321}">
                <p14:modId xmlns:p14="http://schemas.microsoft.com/office/powerpoint/2010/main" val="819085349"/>
              </p:ext>
            </p:extLst>
          </p:nvPr>
        </p:nvGraphicFramePr>
        <p:xfrm>
          <a:off x="0" y="1981200"/>
          <a:ext cx="8839200" cy="4602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464458" y="914400"/>
            <a:ext cx="8450942" cy="830997"/>
          </a:xfrm>
          <a:prstGeom prst="rect">
            <a:avLst/>
          </a:prstGeom>
        </p:spPr>
        <p:txBody>
          <a:bodyPr wrap="square">
            <a:spAutoFit/>
          </a:bodyPr>
          <a:lstStyle/>
          <a:p>
            <a:pPr algn="r"/>
            <a:r>
              <a:rPr lang="ar-EG" sz="2400" b="1" dirty="0" smtClean="0">
                <a:latin typeface="Times New Roman" pitchFamily="18" charset="0"/>
                <a:cs typeface="Times New Roman" pitchFamily="18" charset="0"/>
              </a:rPr>
              <a:t>كانزي ، وريتشارد  قد قاما بتصنيفها إلى سبع </a:t>
            </a:r>
          </a:p>
          <a:p>
            <a:pPr algn="r"/>
            <a:r>
              <a:rPr lang="ar-EG" sz="2400" b="1" dirty="0" smtClean="0">
                <a:latin typeface="Times New Roman" pitchFamily="18" charset="0"/>
                <a:cs typeface="Times New Roman" pitchFamily="18" charset="0"/>
              </a:rPr>
              <a:t>مجموعات حسب الوظائف الإدارية وذلك على النحو التالي :-</a:t>
            </a:r>
            <a:endParaRPr lang="ar-EG"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lowchart: Decision 2"/>
          <p:cNvSpPr/>
          <p:nvPr/>
        </p:nvSpPr>
        <p:spPr>
          <a:xfrm>
            <a:off x="1589315" y="228599"/>
            <a:ext cx="6096000" cy="1600200"/>
          </a:xfrm>
          <a:prstGeom prst="flowChartDecision">
            <a:avLst/>
          </a:prstGeom>
          <a:scene3d>
            <a:camera prst="orthographicFront"/>
            <a:lightRig rig="threePt" dir="t"/>
          </a:scene3d>
          <a:sp3d>
            <a:bevelT prst="relaxedInset"/>
          </a:sp3d>
        </p:spPr>
        <p:style>
          <a:lnRef idx="1">
            <a:schemeClr val="accent2"/>
          </a:lnRef>
          <a:fillRef idx="2">
            <a:schemeClr val="accent2"/>
          </a:fillRef>
          <a:effectRef idx="1">
            <a:schemeClr val="accent2"/>
          </a:effectRef>
          <a:fontRef idx="minor">
            <a:schemeClr val="dk1"/>
          </a:fontRef>
        </p:style>
        <p:txBody>
          <a:bodyPr rtlCol="1" anchor="ctr"/>
          <a:lstStyle/>
          <a:p>
            <a:pPr lvl="0" algn="ctr" rtl="1">
              <a:lnSpc>
                <a:spcPct val="115000"/>
              </a:lnSpc>
            </a:pPr>
            <a:endParaRPr lang="en-US" sz="1400" dirty="0">
              <a:solidFill>
                <a:srgbClr val="7030A0"/>
              </a:solidFill>
              <a:latin typeface="Calibri"/>
              <a:ea typeface="Calibri"/>
              <a:cs typeface="Arial"/>
            </a:endParaRPr>
          </a:p>
        </p:txBody>
      </p:sp>
      <p:sp>
        <p:nvSpPr>
          <p:cNvPr id="4" name="TextBox 3"/>
          <p:cNvSpPr txBox="1"/>
          <p:nvPr/>
        </p:nvSpPr>
        <p:spPr>
          <a:xfrm>
            <a:off x="3048000" y="210455"/>
            <a:ext cx="2819400" cy="1224951"/>
          </a:xfrm>
          <a:prstGeom prst="rect">
            <a:avLst/>
          </a:prstGeom>
          <a:noFill/>
        </p:spPr>
        <p:txBody>
          <a:bodyPr wrap="square" rtlCol="1">
            <a:spAutoFit/>
          </a:bodyPr>
          <a:lstStyle/>
          <a:p>
            <a:pPr lvl="0" algn="ctr" rtl="1">
              <a:lnSpc>
                <a:spcPct val="115000"/>
              </a:lnSpc>
            </a:pPr>
            <a:r>
              <a:rPr lang="ar-SA" sz="3200" b="1" dirty="0">
                <a:solidFill>
                  <a:srgbClr val="7030A0"/>
                </a:solidFill>
                <a:ea typeface="Times New Roman"/>
                <a:cs typeface="Times New Roman"/>
              </a:rPr>
              <a:t/>
            </a:r>
            <a:br>
              <a:rPr lang="ar-SA" sz="3200" b="1" dirty="0">
                <a:solidFill>
                  <a:srgbClr val="7030A0"/>
                </a:solidFill>
                <a:ea typeface="Times New Roman"/>
                <a:cs typeface="Times New Roman"/>
              </a:rPr>
            </a:br>
            <a:r>
              <a:rPr lang="ar-SA" sz="3200" b="1" dirty="0">
                <a:solidFill>
                  <a:srgbClr val="7030A0"/>
                </a:solidFill>
                <a:latin typeface="Calibri"/>
                <a:ea typeface="Times New Roman"/>
                <a:cs typeface="Times New Roman"/>
              </a:rPr>
              <a:t>أهمية الوقت :- </a:t>
            </a:r>
            <a:endParaRPr lang="en-US" sz="1400" dirty="0">
              <a:solidFill>
                <a:srgbClr val="7030A0"/>
              </a:solidFill>
              <a:latin typeface="Calibri"/>
              <a:ea typeface="Calibri"/>
              <a:cs typeface="Arial"/>
            </a:endParaRPr>
          </a:p>
        </p:txBody>
      </p:sp>
      <p:sp>
        <p:nvSpPr>
          <p:cNvPr id="5" name="Rectangle 4"/>
          <p:cNvSpPr/>
          <p:nvPr/>
        </p:nvSpPr>
        <p:spPr>
          <a:xfrm>
            <a:off x="370115" y="1988457"/>
            <a:ext cx="8534400" cy="1246495"/>
          </a:xfrm>
          <a:prstGeom prst="rect">
            <a:avLst/>
          </a:prstGeom>
        </p:spPr>
        <p:txBody>
          <a:bodyPr wrap="square">
            <a:spAutoFit/>
          </a:bodyPr>
          <a:lstStyle/>
          <a:p>
            <a:pPr algn="r" rtl="1">
              <a:lnSpc>
                <a:spcPts val="3000"/>
              </a:lnSpc>
              <a:spcAft>
                <a:spcPts val="0"/>
              </a:spcAft>
            </a:pPr>
            <a:r>
              <a:rPr lang="ar-SA" sz="2400" b="1" dirty="0">
                <a:latin typeface="Calibri"/>
                <a:ea typeface="Times New Roman"/>
                <a:cs typeface="Times New Roman"/>
              </a:rPr>
              <a:t>جاء ديننا العظيم ليعرفنا على أهمية الوقت وكيفية استغلاله الاستغلال الأمثل ، أليس هو مادة الحياة ومعنى الوجود ؟ يقول سبحانه وتعالى :  </a:t>
            </a:r>
            <a:r>
              <a:rPr lang="en-US" sz="2400" b="1" dirty="0" smtClean="0">
                <a:latin typeface="AGA Arabesque"/>
                <a:ea typeface="Times New Roman"/>
                <a:cs typeface="Times New Roman"/>
                <a:sym typeface="AGA Arabesque"/>
              </a:rPr>
              <a:t>)</a:t>
            </a:r>
            <a:r>
              <a:rPr lang="ar-SA" sz="2400" b="1" dirty="0" smtClean="0">
                <a:latin typeface="Calibri"/>
                <a:ea typeface="Times New Roman"/>
                <a:cs typeface="Times New Roman"/>
              </a:rPr>
              <a:t>  </a:t>
            </a:r>
            <a:r>
              <a:rPr lang="ar-SA" sz="2400" b="1" dirty="0">
                <a:solidFill>
                  <a:srgbClr val="E36C0A"/>
                </a:solidFill>
                <a:latin typeface="Calibri"/>
                <a:ea typeface="Times New Roman"/>
                <a:cs typeface="Times New Roman"/>
              </a:rPr>
              <a:t>وَالْعَصْرِ إِنَّ الإِنسَانَ لَفِي خُسْرٍ إِلا الَّذِينَ آمَنُوا وَعَمِلُوا الصَّالِحَاتِ وَتَوَاصَوْا بِالْحَقِّ وَتَوَاصَوْا بِالصَّبْرِ </a:t>
            </a:r>
            <a:r>
              <a:rPr lang="en-US" sz="2400" b="1" dirty="0" smtClean="0">
                <a:latin typeface="AGA Arabesque"/>
                <a:ea typeface="Times New Roman"/>
                <a:cs typeface="Times New Roman"/>
                <a:sym typeface="AGA Arabesque"/>
              </a:rPr>
              <a:t>(</a:t>
            </a:r>
            <a:r>
              <a:rPr lang="ar-SA" sz="2400" b="1" dirty="0" smtClean="0">
                <a:solidFill>
                  <a:srgbClr val="C00000"/>
                </a:solidFill>
                <a:latin typeface="Calibri"/>
                <a:ea typeface="Times New Roman"/>
                <a:cs typeface="Times New Roman"/>
              </a:rPr>
              <a:t>  </a:t>
            </a:r>
            <a:r>
              <a:rPr lang="ar-SA" sz="2400" b="1" dirty="0">
                <a:solidFill>
                  <a:srgbClr val="C00000"/>
                </a:solidFill>
                <a:latin typeface="Calibri"/>
                <a:ea typeface="Times New Roman"/>
                <a:cs typeface="Times New Roman"/>
              </a:rPr>
              <a:t>العصر .</a:t>
            </a:r>
            <a:endParaRPr lang="en-US" sz="1600" b="1" dirty="0">
              <a:effectLst/>
              <a:latin typeface="Calibri"/>
              <a:ea typeface="Calibri"/>
              <a:cs typeface="Aria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3429001"/>
            <a:ext cx="5956817" cy="2698522"/>
          </a:xfrm>
          <a:prstGeom prst="rect">
            <a:avLst/>
          </a:prstGeom>
          <a:ln>
            <a:noFill/>
          </a:ln>
          <a:effectLst>
            <a:softEdge rad="112500"/>
          </a:effec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pic>
        <p:nvPicPr>
          <p:cNvPr id="5" name="Picture 4" descr="D:\حقايب\حقائب شهر 5\صور التميز الوظيفي\كم-من-الوقت-نملك؟.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8829" y="2667000"/>
            <a:ext cx="3810000" cy="295211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6" name="Rectangle 3"/>
          <p:cNvSpPr>
            <a:spLocks noChangeArrowheads="1"/>
          </p:cNvSpPr>
          <p:nvPr/>
        </p:nvSpPr>
        <p:spPr bwMode="auto">
          <a:xfrm>
            <a:off x="5791200" y="235857"/>
            <a:ext cx="266932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sng"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مفهوم إدارة الوقت :-</a:t>
            </a:r>
            <a:endParaRPr kumimoji="0" lang="ar-SA"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Rectangle 6"/>
          <p:cNvSpPr/>
          <p:nvPr/>
        </p:nvSpPr>
        <p:spPr>
          <a:xfrm>
            <a:off x="381000" y="1133475"/>
            <a:ext cx="8458200" cy="1631216"/>
          </a:xfrm>
          <a:prstGeom prst="rect">
            <a:avLst/>
          </a:prstGeom>
        </p:spPr>
        <p:txBody>
          <a:bodyPr wrap="square">
            <a:spAutoFit/>
          </a:bodyPr>
          <a:lstStyle/>
          <a:p>
            <a:pPr algn="just" rtl="1">
              <a:lnSpc>
                <a:spcPts val="3000"/>
              </a:lnSpc>
              <a:spcAft>
                <a:spcPts val="0"/>
              </a:spcAft>
            </a:pPr>
            <a:r>
              <a:rPr lang="ar-SA" sz="2800" b="1" dirty="0">
                <a:latin typeface="Calibri"/>
                <a:ea typeface="Times New Roman"/>
                <a:cs typeface="Times New Roman"/>
              </a:rPr>
              <a:t>عملية الاستفادة من الوقت المتاح والمواهب الشخصية المتوفرة لدينا ؛ لتحقيق الأهداف المهمة التي نسعى إلها في حياتنا ، مع المحافظة على تحقيق التوازن بين متطلبات العمل والحياة الخاصة ، وبين حاجات الجسد والروح والعقل ".</a:t>
            </a:r>
            <a:endParaRPr lang="en-US" dirty="0">
              <a:effectLst/>
              <a:latin typeface="Calibri"/>
              <a:ea typeface="Calibri"/>
              <a:cs typeface="Arial"/>
            </a:endParaRPr>
          </a:p>
        </p:txBody>
      </p:sp>
    </p:spTree>
    <p:extLst>
      <p:ext uri="{BB962C8B-B14F-4D97-AF65-F5344CB8AC3E}">
        <p14:creationId xmlns:p14="http://schemas.microsoft.com/office/powerpoint/2010/main" val="264989615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096000" y="381000"/>
            <a:ext cx="2491388" cy="477054"/>
          </a:xfrm>
          <a:prstGeom prst="rect">
            <a:avLst/>
          </a:prstGeom>
        </p:spPr>
        <p:txBody>
          <a:bodyPr wrap="none">
            <a:spAutoFit/>
          </a:bodyPr>
          <a:lstStyle/>
          <a:p>
            <a:pPr algn="r" rtl="1">
              <a:lnSpc>
                <a:spcPts val="3000"/>
              </a:lnSpc>
              <a:spcAft>
                <a:spcPts val="0"/>
              </a:spcAft>
            </a:pPr>
            <a:r>
              <a:rPr lang="ar-SA" sz="2800" b="1" u="sng" dirty="0">
                <a:solidFill>
                  <a:srgbClr val="C00000"/>
                </a:solidFill>
                <a:latin typeface="Calibri"/>
                <a:ea typeface="Times New Roman"/>
                <a:cs typeface="Times New Roman"/>
              </a:rPr>
              <a:t>فوائد إدارة الوقت :-</a:t>
            </a:r>
            <a:endParaRPr lang="en-US" sz="1200" dirty="0">
              <a:effectLst/>
              <a:latin typeface="Calibri"/>
              <a:ea typeface="Calibri"/>
              <a:cs typeface="Arial"/>
            </a:endParaRPr>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pic>
        <p:nvPicPr>
          <p:cNvPr id="4" name="Picture 3" descr="D:\حقايب\حقائب شهر 5\صور التميز الوظيفي\images (60).jpg"/>
          <p:cNvPicPr/>
          <p:nvPr/>
        </p:nvPicPr>
        <p:blipFill>
          <a:blip r:embed="rId2">
            <a:extLst>
              <a:ext uri="{28A0092B-C50C-407E-A947-70E740481C1C}">
                <a14:useLocalDpi xmlns:a14="http://schemas.microsoft.com/office/drawing/2010/main" val="0"/>
              </a:ext>
            </a:extLst>
          </a:blip>
          <a:srcRect/>
          <a:stretch>
            <a:fillRect/>
          </a:stretch>
        </p:blipFill>
        <p:spPr bwMode="auto">
          <a:xfrm>
            <a:off x="685800" y="2819400"/>
            <a:ext cx="3886200" cy="335280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6" name="Rectangle 5"/>
          <p:cNvSpPr/>
          <p:nvPr/>
        </p:nvSpPr>
        <p:spPr>
          <a:xfrm>
            <a:off x="3048000" y="990600"/>
            <a:ext cx="5680902" cy="3046988"/>
          </a:xfrm>
          <a:prstGeom prst="rect">
            <a:avLst/>
          </a:prstGeom>
        </p:spPr>
        <p:txBody>
          <a:bodyPr wrap="square">
            <a:spAutoFit/>
          </a:bodyPr>
          <a:lstStyle/>
          <a:p>
            <a:pPr algn="r"/>
            <a:r>
              <a:rPr lang="ar-EG" sz="2400" b="1" dirty="0">
                <a:latin typeface="Times New Roman" pitchFamily="18" charset="0"/>
                <a:cs typeface="Times New Roman" pitchFamily="18" charset="0"/>
              </a:rPr>
              <a:t>- تحقيق نتائج أفضل في العمل.</a:t>
            </a:r>
          </a:p>
          <a:p>
            <a:pPr algn="r"/>
            <a:r>
              <a:rPr lang="ar-EG" sz="2400" b="1" dirty="0">
                <a:latin typeface="Times New Roman" pitchFamily="18" charset="0"/>
                <a:cs typeface="Times New Roman" pitchFamily="18" charset="0"/>
              </a:rPr>
              <a:t>- تحسين نوعية العمل. </a:t>
            </a:r>
          </a:p>
          <a:p>
            <a:pPr algn="r"/>
            <a:r>
              <a:rPr lang="ar-EG" sz="2400" b="1" dirty="0">
                <a:latin typeface="Times New Roman" pitchFamily="18" charset="0"/>
                <a:cs typeface="Times New Roman" pitchFamily="18" charset="0"/>
              </a:rPr>
              <a:t>- زيادة سرعة إنجاز العمل.</a:t>
            </a:r>
          </a:p>
          <a:p>
            <a:pPr algn="r"/>
            <a:r>
              <a:rPr lang="ar-EG" sz="2400" b="1" dirty="0">
                <a:latin typeface="Times New Roman" pitchFamily="18" charset="0"/>
                <a:cs typeface="Times New Roman" pitchFamily="18" charset="0"/>
              </a:rPr>
              <a:t>- التخفيف من ضغط العمل.</a:t>
            </a:r>
          </a:p>
          <a:p>
            <a:pPr algn="r"/>
            <a:r>
              <a:rPr lang="ar-EG" sz="2400" b="1" dirty="0">
                <a:latin typeface="Times New Roman" pitchFamily="18" charset="0"/>
                <a:cs typeface="Times New Roman" pitchFamily="18" charset="0"/>
              </a:rPr>
              <a:t>- تقليل عدد الأخطاء الممكن ارتكابها.</a:t>
            </a:r>
          </a:p>
          <a:p>
            <a:pPr algn="r"/>
            <a:r>
              <a:rPr lang="ar-EG" sz="2400" b="1" dirty="0">
                <a:latin typeface="Times New Roman" pitchFamily="18" charset="0"/>
                <a:cs typeface="Times New Roman" pitchFamily="18" charset="0"/>
              </a:rPr>
              <a:t>- زيادة المرتب.</a:t>
            </a:r>
          </a:p>
          <a:p>
            <a:pPr algn="r"/>
            <a:r>
              <a:rPr lang="ar-EG" sz="2400" b="1" dirty="0">
                <a:latin typeface="Times New Roman" pitchFamily="18" charset="0"/>
                <a:cs typeface="Times New Roman" pitchFamily="18" charset="0"/>
              </a:rPr>
              <a:t>- تعزيز الراحة في العمل.</a:t>
            </a:r>
          </a:p>
          <a:p>
            <a:pPr algn="r"/>
            <a:r>
              <a:rPr lang="ar-EG" sz="2400" b="1" dirty="0">
                <a:latin typeface="Times New Roman" pitchFamily="18" charset="0"/>
                <a:cs typeface="Times New Roman" pitchFamily="18" charset="0"/>
              </a:rPr>
              <a:t>- تحسين نوعية الحياة غير العملية.</a:t>
            </a: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629400" y="228600"/>
            <a:ext cx="1972015" cy="477054"/>
          </a:xfrm>
          <a:prstGeom prst="rect">
            <a:avLst/>
          </a:prstGeom>
        </p:spPr>
        <p:txBody>
          <a:bodyPr wrap="none">
            <a:spAutoFit/>
          </a:bodyPr>
          <a:lstStyle/>
          <a:p>
            <a:pPr algn="r" rtl="1">
              <a:lnSpc>
                <a:spcPts val="3000"/>
              </a:lnSpc>
              <a:spcAft>
                <a:spcPts val="0"/>
              </a:spcAft>
            </a:pPr>
            <a:r>
              <a:rPr lang="ar-SA" sz="2800" b="1" u="sng" dirty="0">
                <a:solidFill>
                  <a:srgbClr val="C00000"/>
                </a:solidFill>
                <a:latin typeface="Calibri"/>
                <a:ea typeface="Times New Roman"/>
                <a:cs typeface="Times New Roman"/>
              </a:rPr>
              <a:t>أنواع الوقت :- </a:t>
            </a:r>
            <a:endParaRPr lang="en-US" sz="1200" dirty="0">
              <a:effectLst/>
              <a:latin typeface="Calibri"/>
              <a:ea typeface="Calibri"/>
              <a:cs typeface="Arial"/>
            </a:endParaRPr>
          </a:p>
        </p:txBody>
      </p:sp>
      <p:grpSp>
        <p:nvGrpSpPr>
          <p:cNvPr id="3" name="Group 2"/>
          <p:cNvGrpSpPr>
            <a:grpSpLocks/>
          </p:cNvGrpSpPr>
          <p:nvPr/>
        </p:nvGrpSpPr>
        <p:grpSpPr bwMode="auto">
          <a:xfrm>
            <a:off x="775010" y="961190"/>
            <a:ext cx="7315200" cy="5211011"/>
            <a:chOff x="3168" y="3225"/>
            <a:chExt cx="5904" cy="5847"/>
          </a:xfrm>
          <a:effectLst>
            <a:glow rad="228600">
              <a:schemeClr val="accent3">
                <a:satMod val="175000"/>
                <a:alpha val="40000"/>
              </a:schemeClr>
            </a:glow>
          </a:effectLst>
        </p:grpSpPr>
        <p:sp>
          <p:nvSpPr>
            <p:cNvPr id="4" name="Text Box 47"/>
            <p:cNvSpPr txBox="1">
              <a:spLocks noChangeArrowheads="1"/>
            </p:cNvSpPr>
            <p:nvPr/>
          </p:nvSpPr>
          <p:spPr bwMode="auto">
            <a:xfrm>
              <a:off x="4392" y="3225"/>
              <a:ext cx="3600" cy="1296"/>
            </a:xfrm>
            <a:prstGeom prst="rect">
              <a:avLst/>
            </a:prstGeom>
            <a:solidFill>
              <a:srgbClr val="FFFFFF"/>
            </a:solidFill>
            <a:ln w="57150" cmpd="thinThick">
              <a:solidFill>
                <a:srgbClr val="000000"/>
              </a:solidFill>
              <a:miter lim="800000"/>
              <a:headEnd/>
              <a:tailEnd/>
            </a:ln>
          </p:spPr>
          <p:txBody>
            <a:bodyPr rot="0" vert="horz" wrap="square" lIns="91440" tIns="45720" rIns="91440" bIns="45720" anchor="t" anchorCtr="0" upright="1">
              <a:noAutofit/>
            </a:bodyPr>
            <a:lstStyle/>
            <a:p>
              <a:pPr marL="0" marR="0" lvl="0" indent="0" algn="ctr" defTabSz="914400" rtl="1" eaLnBrk="1" fontAlgn="auto" latinLnBrk="0" hangingPunct="1">
                <a:lnSpc>
                  <a:spcPct val="115000"/>
                </a:lnSpc>
                <a:spcBef>
                  <a:spcPts val="1000"/>
                </a:spcBef>
                <a:spcAft>
                  <a:spcPts val="0"/>
                </a:spcAft>
                <a:buClrTx/>
                <a:buSzTx/>
                <a:buFontTx/>
                <a:buNone/>
                <a:tabLst/>
                <a:defRPr/>
              </a:pPr>
              <a:endParaRPr kumimoji="0" lang="en-US" sz="1600" b="1" i="1" u="none" strike="noStrike" kern="0" cap="none" spc="0" normalizeH="0" baseline="0" noProof="0" dirty="0">
                <a:ln>
                  <a:noFill/>
                </a:ln>
                <a:solidFill>
                  <a:srgbClr val="243F60"/>
                </a:solidFill>
                <a:effectLst/>
                <a:uLnTx/>
                <a:uFillTx/>
                <a:latin typeface="Cambria"/>
                <a:ea typeface="Times New Roman"/>
                <a:cs typeface="Times New Roman"/>
              </a:endParaRPr>
            </a:p>
          </p:txBody>
        </p:sp>
        <p:sp>
          <p:nvSpPr>
            <p:cNvPr id="5" name="Oval 4"/>
            <p:cNvSpPr>
              <a:spLocks noChangeArrowheads="1"/>
            </p:cNvSpPr>
            <p:nvPr/>
          </p:nvSpPr>
          <p:spPr bwMode="auto">
            <a:xfrm>
              <a:off x="6768" y="6909"/>
              <a:ext cx="2304" cy="2160"/>
            </a:xfrm>
            <a:prstGeom prst="ellipse">
              <a:avLst/>
            </a:prstGeom>
            <a:solidFill>
              <a:srgbClr val="FFFFFF"/>
            </a:solidFill>
            <a:ln w="28575">
              <a:solidFill>
                <a:srgbClr val="000000"/>
              </a:solidFill>
              <a:round/>
              <a:headEnd/>
              <a:tailEnd/>
            </a:ln>
          </p:spPr>
          <p:txBody>
            <a:bodyPr rot="0" vert="horz" wrap="square" lIns="91440" tIns="45720" rIns="91440" bIns="45720" anchor="t" anchorCtr="0" upright="1">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ar-EG" sz="2400" b="1" kern="0" dirty="0">
                <a:solidFill>
                  <a:sysClr val="windowText" lastClr="000000"/>
                </a:solidFill>
              </a:endParaRPr>
            </a:p>
            <a:p>
              <a:pPr algn="ctr"/>
              <a:r>
                <a:rPr lang="ar-EG" sz="2400" b="1" kern="0" dirty="0">
                  <a:solidFill>
                    <a:sysClr val="windowText" lastClr="000000"/>
                  </a:solidFill>
                </a:rPr>
                <a:t>يصعب تنظيمه</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ar-SA" sz="2400" b="1" i="0" u="none" strike="noStrike" kern="0" cap="none" spc="0" normalizeH="0" baseline="0" noProof="0" dirty="0">
                <a:ln>
                  <a:noFill/>
                </a:ln>
                <a:solidFill>
                  <a:sysClr val="windowText" lastClr="000000"/>
                </a:solidFill>
                <a:effectLst/>
                <a:uLnTx/>
                <a:uFillTx/>
              </a:endParaRPr>
            </a:p>
          </p:txBody>
        </p:sp>
        <p:sp>
          <p:nvSpPr>
            <p:cNvPr id="6" name="Oval 5"/>
            <p:cNvSpPr>
              <a:spLocks noChangeArrowheads="1"/>
            </p:cNvSpPr>
            <p:nvPr/>
          </p:nvSpPr>
          <p:spPr bwMode="auto">
            <a:xfrm>
              <a:off x="3168" y="6912"/>
              <a:ext cx="2304" cy="2160"/>
            </a:xfrm>
            <a:prstGeom prst="ellipse">
              <a:avLst/>
            </a:prstGeom>
            <a:solidFill>
              <a:srgbClr val="FFFFFF"/>
            </a:solidFill>
            <a:ln w="28575">
              <a:solidFill>
                <a:srgbClr val="000000"/>
              </a:solidFill>
              <a:round/>
              <a:headEnd/>
              <a:tailEnd/>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EG" sz="2400" b="1" i="0" u="none" strike="noStrike" kern="0" cap="none" spc="0" normalizeH="0" baseline="0" noProof="0" dirty="0" smtClean="0">
                <a:ln>
                  <a:noFill/>
                </a:ln>
                <a:solidFill>
                  <a:sysClr val="windowText" lastClr="000000"/>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lang="ar-EG" sz="2400" b="1" kern="0" noProof="0" dirty="0" smtClean="0">
                  <a:solidFill>
                    <a:sysClr val="windowText" lastClr="000000"/>
                  </a:solidFill>
                </a:rPr>
                <a:t>يم</a:t>
              </a:r>
              <a:r>
                <a:rPr kumimoji="0" lang="ar-EG" sz="2400" b="1" i="0" u="none" strike="noStrike" kern="0" cap="none" spc="0" normalizeH="0" baseline="0" noProof="0" dirty="0" smtClean="0">
                  <a:ln>
                    <a:noFill/>
                  </a:ln>
                  <a:solidFill>
                    <a:sysClr val="windowText" lastClr="000000"/>
                  </a:solidFill>
                  <a:effectLst/>
                  <a:uLnTx/>
                  <a:uFillTx/>
                </a:rPr>
                <a:t>كن تنظيمه</a:t>
              </a:r>
            </a:p>
            <a:p>
              <a:pPr marL="0" marR="0" lvl="0" indent="0" defTabSz="914400" eaLnBrk="1" fontAlgn="auto" latinLnBrk="0" hangingPunct="1">
                <a:lnSpc>
                  <a:spcPct val="100000"/>
                </a:lnSpc>
                <a:spcBef>
                  <a:spcPts val="0"/>
                </a:spcBef>
                <a:spcAft>
                  <a:spcPts val="0"/>
                </a:spcAft>
                <a:buClrTx/>
                <a:buSzTx/>
                <a:buFontTx/>
                <a:buNone/>
                <a:tabLst/>
                <a:defRPr/>
              </a:pPr>
              <a:endParaRPr lang="ar-EG" sz="2400" b="1" kern="0" dirty="0">
                <a:solidFill>
                  <a:sysClr val="windowText" lastClr="000000"/>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ar-SA" sz="2400" b="1" i="0" u="none" strike="noStrike" kern="0" cap="none" spc="0" normalizeH="0" baseline="0" noProof="0" dirty="0">
                <a:ln>
                  <a:noFill/>
                </a:ln>
                <a:solidFill>
                  <a:sysClr val="windowText" lastClr="000000"/>
                </a:solidFill>
                <a:effectLst/>
                <a:uLnTx/>
                <a:uFillTx/>
              </a:endParaRPr>
            </a:p>
          </p:txBody>
        </p:sp>
        <p:cxnSp>
          <p:nvCxnSpPr>
            <p:cNvPr id="7" name="Line 50"/>
            <p:cNvCxnSpPr/>
            <p:nvPr/>
          </p:nvCxnSpPr>
          <p:spPr bwMode="auto">
            <a:xfrm flipH="1">
              <a:off x="4752" y="4608"/>
              <a:ext cx="1440" cy="230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8" name="Line 51"/>
            <p:cNvCxnSpPr/>
            <p:nvPr/>
          </p:nvCxnSpPr>
          <p:spPr bwMode="auto">
            <a:xfrm>
              <a:off x="6192" y="4608"/>
              <a:ext cx="1584" cy="230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
        <p:nvSpPr>
          <p:cNvPr id="9" name="TextBox 8"/>
          <p:cNvSpPr txBox="1"/>
          <p:nvPr/>
        </p:nvSpPr>
        <p:spPr>
          <a:xfrm>
            <a:off x="3428999" y="1264913"/>
            <a:ext cx="2074127" cy="547586"/>
          </a:xfrm>
          <a:prstGeom prst="rect">
            <a:avLst/>
          </a:prstGeom>
          <a:noFill/>
        </p:spPr>
        <p:txBody>
          <a:bodyPr wrap="square" rtlCol="1">
            <a:spAutoFit/>
          </a:bodyPr>
          <a:lstStyle/>
          <a:p>
            <a:pPr lvl="0" algn="ctr" rtl="1">
              <a:lnSpc>
                <a:spcPct val="115000"/>
              </a:lnSpc>
              <a:spcBef>
                <a:spcPts val="1000"/>
              </a:spcBef>
              <a:defRPr/>
            </a:pPr>
            <a:r>
              <a:rPr lang="ar-SA" sz="2800" b="1" kern="0" dirty="0">
                <a:solidFill>
                  <a:srgbClr val="C00000"/>
                </a:solidFill>
                <a:latin typeface="Cambria"/>
                <a:ea typeface="Times New Roman"/>
                <a:cs typeface="Times New Roman"/>
              </a:rPr>
              <a:t>أنواع الـــــوقت</a:t>
            </a:r>
            <a:endParaRPr lang="en-US" sz="1600" b="1" i="1" kern="0" dirty="0">
              <a:solidFill>
                <a:srgbClr val="243F60"/>
              </a:solidFill>
              <a:latin typeface="Cambria"/>
              <a:ea typeface="Times New Roman"/>
              <a:cs typeface="Times New Roman"/>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143000" y="284946"/>
            <a:ext cx="7620000" cy="477054"/>
          </a:xfrm>
          <a:prstGeom prst="rect">
            <a:avLst/>
          </a:prstGeom>
        </p:spPr>
        <p:txBody>
          <a:bodyPr wrap="square">
            <a:spAutoFit/>
          </a:bodyPr>
          <a:lstStyle/>
          <a:p>
            <a:pPr algn="r" rtl="1">
              <a:lnSpc>
                <a:spcPts val="3000"/>
              </a:lnSpc>
              <a:spcAft>
                <a:spcPts val="0"/>
              </a:spcAft>
            </a:pPr>
            <a:r>
              <a:rPr lang="ar-SA" sz="2800" b="1" u="sng" dirty="0">
                <a:solidFill>
                  <a:srgbClr val="C00000"/>
                </a:solidFill>
                <a:latin typeface="Calibri"/>
                <a:ea typeface="Times New Roman"/>
                <a:cs typeface="Times New Roman"/>
              </a:rPr>
              <a:t>أنواع الوقت الذي يمكن تنظيمه (وقت الذروة ، وقت الخمول)  : -</a:t>
            </a:r>
            <a:endParaRPr lang="en-US" sz="1400" dirty="0">
              <a:effectLst/>
              <a:latin typeface="Calibri"/>
              <a:ea typeface="Calibri"/>
              <a:cs typeface="Arial"/>
            </a:endParaRPr>
          </a:p>
        </p:txBody>
      </p:sp>
      <p:sp>
        <p:nvSpPr>
          <p:cNvPr id="3" name="Oval Callout 2"/>
          <p:cNvSpPr/>
          <p:nvPr/>
        </p:nvSpPr>
        <p:spPr>
          <a:xfrm>
            <a:off x="5990769" y="1295400"/>
            <a:ext cx="2559957" cy="1505857"/>
          </a:xfrm>
          <a:prstGeom prst="wedgeEllipseCallou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EG" sz="3200" b="1" dirty="0" smtClean="0">
                <a:latin typeface="Times New Roman" pitchFamily="18" charset="0"/>
                <a:cs typeface="Times New Roman" pitchFamily="18" charset="0"/>
              </a:rPr>
              <a:t>النوع الاول</a:t>
            </a:r>
            <a:endParaRPr lang="ar-EG" sz="3200" b="1" dirty="0">
              <a:latin typeface="Times New Roman" pitchFamily="18" charset="0"/>
              <a:cs typeface="Times New Roman" pitchFamily="18" charset="0"/>
            </a:endParaRPr>
          </a:p>
        </p:txBody>
      </p:sp>
      <p:sp>
        <p:nvSpPr>
          <p:cNvPr id="4" name="Oval Callout 3"/>
          <p:cNvSpPr/>
          <p:nvPr/>
        </p:nvSpPr>
        <p:spPr>
          <a:xfrm>
            <a:off x="1690914" y="1386115"/>
            <a:ext cx="2514600" cy="1447800"/>
          </a:xfrm>
          <a:prstGeom prst="wedgeEllipseCallou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EG" sz="3200" b="1" dirty="0" smtClean="0">
                <a:latin typeface="Times New Roman" pitchFamily="18" charset="0"/>
                <a:cs typeface="Times New Roman" pitchFamily="18" charset="0"/>
              </a:rPr>
              <a:t>النوع الثانى</a:t>
            </a:r>
            <a:endParaRPr lang="ar-EG" sz="3200" b="1" dirty="0">
              <a:latin typeface="Times New Roman" pitchFamily="18" charset="0"/>
              <a:cs typeface="Times New Roman" pitchFamily="18" charset="0"/>
            </a:endParaRPr>
          </a:p>
        </p:txBody>
      </p:sp>
      <p:sp>
        <p:nvSpPr>
          <p:cNvPr id="5" name="TextBox 4"/>
          <p:cNvSpPr txBox="1"/>
          <p:nvPr/>
        </p:nvSpPr>
        <p:spPr>
          <a:xfrm>
            <a:off x="990600" y="3352800"/>
            <a:ext cx="2895600" cy="1246495"/>
          </a:xfrm>
          <a:prstGeom prst="rect">
            <a:avLst/>
          </a:prstGeom>
          <a:solidFill>
            <a:schemeClr val="bg1"/>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1">
            <a:spAutoFit/>
          </a:bodyPr>
          <a:lstStyle/>
          <a:p>
            <a:pPr algn="ctr" rtl="1">
              <a:lnSpc>
                <a:spcPts val="3000"/>
              </a:lnSpc>
              <a:spcAft>
                <a:spcPts val="0"/>
              </a:spcAft>
            </a:pPr>
            <a:r>
              <a:rPr lang="ar-SA" sz="2400" b="1" dirty="0">
                <a:latin typeface="Calibri"/>
                <a:ea typeface="Times New Roman"/>
                <a:cs typeface="Times New Roman"/>
              </a:rPr>
              <a:t>وقت ونحن في كامل نشاطنا وحضورنا الذهني (وقت الذروة).</a:t>
            </a:r>
            <a:endParaRPr lang="en-US" sz="1600" dirty="0">
              <a:effectLst/>
              <a:latin typeface="Calibri"/>
              <a:ea typeface="Calibri"/>
              <a:cs typeface="Arial"/>
            </a:endParaRPr>
          </a:p>
        </p:txBody>
      </p:sp>
      <p:sp>
        <p:nvSpPr>
          <p:cNvPr id="6" name="TextBox 5"/>
          <p:cNvSpPr txBox="1"/>
          <p:nvPr/>
        </p:nvSpPr>
        <p:spPr>
          <a:xfrm>
            <a:off x="5274127" y="3320142"/>
            <a:ext cx="3276600" cy="1246495"/>
          </a:xfrm>
          <a:prstGeom prst="rect">
            <a:avLst/>
          </a:prstGeom>
          <a:solidFill>
            <a:schemeClr val="bg1"/>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1">
            <a:spAutoFit/>
          </a:bodyPr>
          <a:lstStyle/>
          <a:p>
            <a:pPr indent="-635" algn="ctr" rtl="1">
              <a:lnSpc>
                <a:spcPts val="3000"/>
              </a:lnSpc>
              <a:spcAft>
                <a:spcPts val="0"/>
              </a:spcAft>
            </a:pPr>
            <a:r>
              <a:rPr lang="ar-SA" sz="2400" b="1" dirty="0">
                <a:latin typeface="Calibri"/>
                <a:ea typeface="Times New Roman"/>
                <a:cs typeface="Times New Roman"/>
              </a:rPr>
              <a:t>وقت ونحن في أقل حالات تركيزنا وحضورنا الذهني (وقت الخمول) .</a:t>
            </a:r>
            <a:endParaRPr lang="en-US" sz="1600" dirty="0">
              <a:effectLst/>
              <a:latin typeface="Calibri"/>
              <a:ea typeface="Calibri"/>
              <a:cs typeface="Arial"/>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a:spLocks/>
          </p:cNvSpPr>
          <p:nvPr/>
        </p:nvSpPr>
        <p:spPr bwMode="auto">
          <a:xfrm>
            <a:off x="3833813" y="10795000"/>
            <a:ext cx="4824412" cy="484188"/>
          </a:xfrm>
          <a:custGeom>
            <a:avLst/>
            <a:gdLst>
              <a:gd name="T0" fmla="*/ 0 w 5184"/>
              <a:gd name="T1" fmla="*/ 720 h 744"/>
              <a:gd name="T2" fmla="*/ 864 w 5184"/>
              <a:gd name="T3" fmla="*/ 0 h 744"/>
              <a:gd name="T4" fmla="*/ 2448 w 5184"/>
              <a:gd name="T5" fmla="*/ 720 h 744"/>
              <a:gd name="T6" fmla="*/ 4320 w 5184"/>
              <a:gd name="T7" fmla="*/ 144 h 744"/>
              <a:gd name="T8" fmla="*/ 5184 w 5184"/>
              <a:gd name="T9" fmla="*/ 720 h 744"/>
            </a:gdLst>
            <a:ahLst/>
            <a:cxnLst>
              <a:cxn ang="0">
                <a:pos x="T0" y="T1"/>
              </a:cxn>
              <a:cxn ang="0">
                <a:pos x="T2" y="T3"/>
              </a:cxn>
              <a:cxn ang="0">
                <a:pos x="T4" y="T5"/>
              </a:cxn>
              <a:cxn ang="0">
                <a:pos x="T6" y="T7"/>
              </a:cxn>
              <a:cxn ang="0">
                <a:pos x="T8" y="T9"/>
              </a:cxn>
            </a:cxnLst>
            <a:rect l="0" t="0" r="r" b="b"/>
            <a:pathLst>
              <a:path w="5184" h="744">
                <a:moveTo>
                  <a:pt x="0" y="720"/>
                </a:moveTo>
                <a:cubicBezTo>
                  <a:pt x="228" y="360"/>
                  <a:pt x="456" y="0"/>
                  <a:pt x="864" y="0"/>
                </a:cubicBezTo>
                <a:cubicBezTo>
                  <a:pt x="1272" y="0"/>
                  <a:pt x="1872" y="696"/>
                  <a:pt x="2448" y="720"/>
                </a:cubicBezTo>
                <a:cubicBezTo>
                  <a:pt x="3024" y="744"/>
                  <a:pt x="3864" y="144"/>
                  <a:pt x="4320" y="144"/>
                </a:cubicBezTo>
                <a:cubicBezTo>
                  <a:pt x="4776" y="144"/>
                  <a:pt x="4980" y="432"/>
                  <a:pt x="5184" y="72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ar-SA"/>
          </a:p>
        </p:txBody>
      </p:sp>
      <p:graphicFrame>
        <p:nvGraphicFramePr>
          <p:cNvPr id="6" name="Table 5"/>
          <p:cNvGraphicFramePr>
            <a:graphicFrameLocks noGrp="1"/>
          </p:cNvGraphicFramePr>
          <p:nvPr>
            <p:extLst>
              <p:ext uri="{D42A27DB-BD31-4B8C-83A1-F6EECF244321}">
                <p14:modId xmlns:p14="http://schemas.microsoft.com/office/powerpoint/2010/main" val="2649415989"/>
              </p:ext>
            </p:extLst>
          </p:nvPr>
        </p:nvGraphicFramePr>
        <p:xfrm>
          <a:off x="685800" y="3200400"/>
          <a:ext cx="8124825" cy="2117949"/>
        </p:xfrm>
        <a:graphic>
          <a:graphicData uri="http://schemas.openxmlformats.org/drawingml/2006/table">
            <a:tbl>
              <a:tblPr rtl="1"/>
              <a:tblGrid>
                <a:gridCol w="1098475">
                  <a:extLst>
                    <a:ext uri="{9D8B030D-6E8A-4147-A177-3AD203B41FA5}">
                      <a16:colId xmlns:a16="http://schemas.microsoft.com/office/drawing/2014/main" xmlns="" val="20000"/>
                    </a:ext>
                  </a:extLst>
                </a:gridCol>
                <a:gridCol w="1379955">
                  <a:extLst>
                    <a:ext uri="{9D8B030D-6E8A-4147-A177-3AD203B41FA5}">
                      <a16:colId xmlns:a16="http://schemas.microsoft.com/office/drawing/2014/main" xmlns="" val="20001"/>
                    </a:ext>
                  </a:extLst>
                </a:gridCol>
                <a:gridCol w="2258026">
                  <a:extLst>
                    <a:ext uri="{9D8B030D-6E8A-4147-A177-3AD203B41FA5}">
                      <a16:colId xmlns:a16="http://schemas.microsoft.com/office/drawing/2014/main" xmlns="" val="20002"/>
                    </a:ext>
                  </a:extLst>
                </a:gridCol>
                <a:gridCol w="2133221">
                  <a:extLst>
                    <a:ext uri="{9D8B030D-6E8A-4147-A177-3AD203B41FA5}">
                      <a16:colId xmlns:a16="http://schemas.microsoft.com/office/drawing/2014/main" xmlns="" val="20003"/>
                    </a:ext>
                  </a:extLst>
                </a:gridCol>
                <a:gridCol w="1255148">
                  <a:extLst>
                    <a:ext uri="{9D8B030D-6E8A-4147-A177-3AD203B41FA5}">
                      <a16:colId xmlns:a16="http://schemas.microsoft.com/office/drawing/2014/main" xmlns="" val="20004"/>
                    </a:ext>
                  </a:extLst>
                </a:gridCol>
              </a:tblGrid>
              <a:tr h="417709">
                <a:tc>
                  <a:txBody>
                    <a:bodyPr/>
                    <a:lstStyle/>
                    <a:p>
                      <a:pPr algn="r" rtl="1">
                        <a:lnSpc>
                          <a:spcPts val="3000"/>
                        </a:lnSpc>
                        <a:spcAft>
                          <a:spcPts val="0"/>
                        </a:spcAft>
                      </a:pPr>
                      <a:endParaRPr lang="en-US" sz="2400" dirty="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2400" b="1">
                          <a:effectLst/>
                          <a:latin typeface="Calibri"/>
                          <a:ea typeface="Times New Roman"/>
                          <a:cs typeface="Times New Roman"/>
                        </a:rPr>
                        <a:t>ذروة</a:t>
                      </a:r>
                      <a:endParaRPr lang="en-US" sz="240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2400" b="1" dirty="0">
                          <a:effectLst/>
                          <a:latin typeface="Calibri"/>
                          <a:ea typeface="Times New Roman"/>
                          <a:cs typeface="Times New Roman"/>
                        </a:rPr>
                        <a:t> </a:t>
                      </a:r>
                      <a:endParaRPr lang="en-US" sz="2400" dirty="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2400" b="1" dirty="0">
                          <a:effectLst/>
                          <a:latin typeface="Calibri"/>
                          <a:ea typeface="Times New Roman"/>
                          <a:cs typeface="Times New Roman"/>
                        </a:rPr>
                        <a:t>ذروة</a:t>
                      </a:r>
                      <a:endParaRPr lang="en-US" sz="2400" dirty="0">
                        <a:effectLst/>
                        <a:latin typeface="Calibri"/>
                        <a:ea typeface="Calibri"/>
                        <a:cs typeface="Arial"/>
                      </a:endParaRPr>
                    </a:p>
                  </a:txBody>
                  <a:tcPr marL="68580" marR="68580" marT="0" marB="0">
                    <a:lnL>
                      <a:noFill/>
                    </a:lnL>
                    <a:lnR>
                      <a:noFill/>
                    </a:lnR>
                    <a:lnT>
                      <a:noFill/>
                    </a:lnT>
                    <a:lnB>
                      <a:noFill/>
                    </a:lnB>
                  </a:tcPr>
                </a:tc>
                <a:tc>
                  <a:txBody>
                    <a:bodyPr/>
                    <a:lstStyle/>
                    <a:p>
                      <a:pPr algn="r" rtl="1">
                        <a:lnSpc>
                          <a:spcPts val="30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8580" marR="68580" marT="0" marB="0">
                    <a:lnL>
                      <a:noFill/>
                    </a:lnL>
                    <a:lnR>
                      <a:noFill/>
                    </a:lnR>
                    <a:lnT>
                      <a:noFill/>
                    </a:lnT>
                    <a:lnB>
                      <a:noFill/>
                    </a:lnB>
                  </a:tcPr>
                </a:tc>
                <a:extLst>
                  <a:ext uri="{0D108BD9-81ED-4DB2-BD59-A6C34878D82A}">
                    <a16:rowId xmlns:a16="http://schemas.microsoft.com/office/drawing/2014/main" xmlns="" val="10000"/>
                  </a:ext>
                </a:extLst>
              </a:tr>
              <a:tr h="850120">
                <a:tc>
                  <a:txBody>
                    <a:bodyPr/>
                    <a:lstStyle/>
                    <a:p>
                      <a:pPr algn="r" rtl="1">
                        <a:lnSpc>
                          <a:spcPts val="3000"/>
                        </a:lnSpc>
                        <a:spcAft>
                          <a:spcPts val="0"/>
                        </a:spcAft>
                      </a:pPr>
                      <a:r>
                        <a:rPr lang="ar-SA" sz="2400" b="1" dirty="0">
                          <a:effectLst/>
                          <a:latin typeface="Calibri"/>
                          <a:ea typeface="Times New Roman"/>
                          <a:cs typeface="Times New Roman"/>
                        </a:rPr>
                        <a:t>خمول</a:t>
                      </a:r>
                      <a:endParaRPr lang="en-US" sz="2400" dirty="0">
                        <a:effectLst/>
                        <a:latin typeface="Calibri"/>
                        <a:ea typeface="Calibri"/>
                        <a:cs typeface="Arial"/>
                      </a:endParaRPr>
                    </a:p>
                  </a:txBody>
                  <a:tcPr marL="68580" marR="68580" marT="0" marB="0">
                    <a:lnL w="28575" cap="flat" cmpd="sng" algn="ctr">
                      <a:solidFill>
                        <a:srgbClr val="000000"/>
                      </a:solidFill>
                      <a:prstDash val="solid"/>
                      <a:round/>
                      <a:headEnd type="none" w="med" len="med"/>
                      <a:tailEnd type="none" w="med" len="med"/>
                    </a:lnL>
                    <a:lnR>
                      <a:noFill/>
                    </a:lnR>
                    <a:lnT>
                      <a:noFill/>
                    </a:lnT>
                    <a:lnB w="28575"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dirty="0">
                          <a:effectLst/>
                          <a:latin typeface="Calibri"/>
                          <a:ea typeface="Times New Roman"/>
                          <a:cs typeface="Times New Roman"/>
                        </a:rPr>
                        <a:t> </a:t>
                      </a:r>
                      <a:endParaRPr lang="en-US" sz="2400" dirty="0">
                        <a:effectLst/>
                        <a:latin typeface="Calibri"/>
                        <a:ea typeface="Calibri"/>
                        <a:cs typeface="Arial"/>
                      </a:endParaRPr>
                    </a:p>
                  </a:txBody>
                  <a:tcPr marL="68580" marR="68580" marT="0" marB="0">
                    <a:lnL>
                      <a:noFill/>
                    </a:lnL>
                    <a:lnR>
                      <a:noFill/>
                    </a:lnR>
                    <a:lnT>
                      <a:noFill/>
                    </a:lnT>
                    <a:lnB w="28575"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dirty="0">
                          <a:effectLst/>
                          <a:latin typeface="Calibri"/>
                          <a:ea typeface="Times New Roman"/>
                          <a:cs typeface="Times New Roman"/>
                        </a:rPr>
                        <a:t>         خمول</a:t>
                      </a:r>
                      <a:endParaRPr lang="en-US" sz="2400" dirty="0">
                        <a:effectLst/>
                        <a:latin typeface="Calibri"/>
                        <a:ea typeface="Calibri"/>
                        <a:cs typeface="Arial"/>
                      </a:endParaRPr>
                    </a:p>
                  </a:txBody>
                  <a:tcPr marL="68580" marR="68580" marT="0" marB="0">
                    <a:lnL>
                      <a:noFill/>
                    </a:lnL>
                    <a:lnR>
                      <a:noFill/>
                    </a:lnR>
                    <a:lnT>
                      <a:noFill/>
                    </a:lnT>
                    <a:lnB w="28575"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dirty="0">
                          <a:effectLst/>
                          <a:latin typeface="Calibri"/>
                          <a:ea typeface="Times New Roman"/>
                          <a:cs typeface="Times New Roman"/>
                        </a:rPr>
                        <a:t> </a:t>
                      </a:r>
                      <a:endParaRPr lang="en-US" sz="2400" dirty="0">
                        <a:effectLst/>
                        <a:latin typeface="Calibri"/>
                        <a:ea typeface="Calibri"/>
                        <a:cs typeface="Arial"/>
                      </a:endParaRPr>
                    </a:p>
                  </a:txBody>
                  <a:tcPr marL="68580" marR="68580" marT="0" marB="0">
                    <a:lnL>
                      <a:noFill/>
                    </a:lnL>
                    <a:lnR>
                      <a:noFill/>
                    </a:lnR>
                    <a:lnT>
                      <a:noFill/>
                    </a:lnT>
                    <a:lnB w="28575"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400" b="1">
                          <a:effectLst/>
                          <a:latin typeface="Calibri"/>
                          <a:ea typeface="Times New Roman"/>
                          <a:cs typeface="Times New Roman"/>
                        </a:rPr>
                        <a:t>   خمول</a:t>
                      </a:r>
                      <a:endParaRPr lang="en-US" sz="2400">
                        <a:effectLst/>
                        <a:latin typeface="Calibri"/>
                        <a:ea typeface="Calibri"/>
                        <a:cs typeface="Arial"/>
                      </a:endParaRPr>
                    </a:p>
                  </a:txBody>
                  <a:tcPr marL="68580" marR="6858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850120">
                <a:tc>
                  <a:txBody>
                    <a:bodyPr/>
                    <a:lstStyle/>
                    <a:p>
                      <a:pPr algn="r" rtl="1">
                        <a:lnSpc>
                          <a:spcPts val="3000"/>
                        </a:lnSpc>
                        <a:spcAft>
                          <a:spcPts val="0"/>
                        </a:spcAft>
                      </a:pPr>
                      <a:r>
                        <a:rPr lang="ar-SA" sz="2400" b="1">
                          <a:effectLst/>
                          <a:latin typeface="Calibri"/>
                          <a:ea typeface="Times New Roman"/>
                          <a:cs typeface="Times New Roman"/>
                        </a:rPr>
                        <a:t>7 صباحاً</a:t>
                      </a:r>
                      <a:endParaRPr lang="en-US" sz="2400">
                        <a:effectLst/>
                        <a:latin typeface="Calibri"/>
                        <a:ea typeface="Calibri"/>
                        <a:cs typeface="Arial"/>
                      </a:endParaRPr>
                    </a:p>
                  </a:txBody>
                  <a:tcPr marL="68580" marR="68580" marT="0" marB="0">
                    <a:lnL>
                      <a:noFill/>
                    </a:lnL>
                    <a:lnR>
                      <a:noFill/>
                    </a:lnR>
                    <a:lnT w="28575" cap="flat" cmpd="sng" algn="ctr">
                      <a:solidFill>
                        <a:srgbClr val="000000"/>
                      </a:solidFill>
                      <a:prstDash val="solid"/>
                      <a:round/>
                      <a:headEnd type="none" w="med" len="med"/>
                      <a:tailEnd type="none" w="med" len="med"/>
                    </a:lnT>
                    <a:lnB>
                      <a:noFill/>
                    </a:lnB>
                  </a:tcPr>
                </a:tc>
                <a:tc>
                  <a:txBody>
                    <a:bodyPr/>
                    <a:lstStyle/>
                    <a:p>
                      <a:pPr algn="r" rtl="1">
                        <a:lnSpc>
                          <a:spcPts val="3000"/>
                        </a:lnSpc>
                        <a:spcAft>
                          <a:spcPts val="0"/>
                        </a:spcAft>
                      </a:pPr>
                      <a:r>
                        <a:rPr lang="ar-SA" sz="2400" b="1" dirty="0">
                          <a:effectLst/>
                          <a:latin typeface="Calibri"/>
                          <a:ea typeface="Times New Roman"/>
                          <a:cs typeface="Times New Roman"/>
                        </a:rPr>
                        <a:t> </a:t>
                      </a:r>
                      <a:endParaRPr lang="en-US" sz="2400" dirty="0">
                        <a:effectLst/>
                        <a:latin typeface="Calibri"/>
                        <a:ea typeface="Calibri"/>
                        <a:cs typeface="Arial"/>
                      </a:endParaRPr>
                    </a:p>
                  </a:txBody>
                  <a:tcPr marL="68580" marR="68580" marT="0" marB="0">
                    <a:lnL>
                      <a:noFill/>
                    </a:lnL>
                    <a:lnR>
                      <a:noFill/>
                    </a:lnR>
                    <a:lnT w="28575" cap="flat" cmpd="sng" algn="ctr">
                      <a:solidFill>
                        <a:srgbClr val="000000"/>
                      </a:solidFill>
                      <a:prstDash val="solid"/>
                      <a:round/>
                      <a:headEnd type="none" w="med" len="med"/>
                      <a:tailEnd type="none" w="med" len="med"/>
                    </a:lnT>
                    <a:lnB>
                      <a:noFill/>
                    </a:lnB>
                  </a:tcPr>
                </a:tc>
                <a:tc>
                  <a:txBody>
                    <a:bodyPr/>
                    <a:lstStyle/>
                    <a:p>
                      <a:pPr algn="r" rtl="1">
                        <a:lnSpc>
                          <a:spcPts val="3000"/>
                        </a:lnSpc>
                        <a:spcAft>
                          <a:spcPts val="0"/>
                        </a:spcAft>
                      </a:pPr>
                      <a:r>
                        <a:rPr lang="ar-SA" sz="2400" b="1" dirty="0">
                          <a:effectLst/>
                          <a:latin typeface="Calibri"/>
                          <a:ea typeface="Times New Roman"/>
                          <a:cs typeface="Times New Roman"/>
                        </a:rPr>
                        <a:t>3 عصراً</a:t>
                      </a:r>
                      <a:endParaRPr lang="en-US" sz="2400" dirty="0">
                        <a:effectLst/>
                        <a:latin typeface="Calibri"/>
                        <a:ea typeface="Calibri"/>
                        <a:cs typeface="Arial"/>
                      </a:endParaRPr>
                    </a:p>
                  </a:txBody>
                  <a:tcPr marL="68580" marR="68580" marT="0" marB="0">
                    <a:lnL>
                      <a:noFill/>
                    </a:lnL>
                    <a:lnR>
                      <a:noFill/>
                    </a:lnR>
                    <a:lnT w="28575" cap="flat" cmpd="sng" algn="ctr">
                      <a:solidFill>
                        <a:srgbClr val="000000"/>
                      </a:solidFill>
                      <a:prstDash val="solid"/>
                      <a:round/>
                      <a:headEnd type="none" w="med" len="med"/>
                      <a:tailEnd type="none" w="med" len="med"/>
                    </a:lnT>
                    <a:lnB>
                      <a:noFill/>
                    </a:lnB>
                  </a:tcPr>
                </a:tc>
                <a:tc>
                  <a:txBody>
                    <a:bodyPr/>
                    <a:lstStyle/>
                    <a:p>
                      <a:pPr algn="r" rtl="1">
                        <a:lnSpc>
                          <a:spcPts val="3000"/>
                        </a:lnSpc>
                        <a:spcAft>
                          <a:spcPts val="0"/>
                        </a:spcAft>
                      </a:pPr>
                      <a:r>
                        <a:rPr lang="ar-SA" sz="2400" b="1" dirty="0">
                          <a:effectLst/>
                          <a:latin typeface="Calibri"/>
                          <a:ea typeface="Times New Roman"/>
                          <a:cs typeface="Times New Roman"/>
                        </a:rPr>
                        <a:t>7  مساءاً</a:t>
                      </a:r>
                      <a:endParaRPr lang="en-US" sz="2400" dirty="0">
                        <a:effectLst/>
                        <a:latin typeface="Calibri"/>
                        <a:ea typeface="Calibri"/>
                        <a:cs typeface="Arial"/>
                      </a:endParaRPr>
                    </a:p>
                  </a:txBody>
                  <a:tcPr marL="68580" marR="68580" marT="0" marB="0">
                    <a:lnL>
                      <a:noFill/>
                    </a:lnL>
                    <a:lnR>
                      <a:noFill/>
                    </a:lnR>
                    <a:lnT w="28575" cap="flat" cmpd="sng" algn="ctr">
                      <a:solidFill>
                        <a:srgbClr val="000000"/>
                      </a:solidFill>
                      <a:prstDash val="solid"/>
                      <a:round/>
                      <a:headEnd type="none" w="med" len="med"/>
                      <a:tailEnd type="none" w="med" len="med"/>
                    </a:lnT>
                    <a:lnB>
                      <a:noFill/>
                    </a:lnB>
                  </a:tcPr>
                </a:tc>
                <a:tc>
                  <a:txBody>
                    <a:bodyPr/>
                    <a:lstStyle/>
                    <a:p>
                      <a:pPr algn="r" rtl="1">
                        <a:lnSpc>
                          <a:spcPts val="3000"/>
                        </a:lnSpc>
                        <a:spcAft>
                          <a:spcPts val="0"/>
                        </a:spcAft>
                      </a:pPr>
                      <a:r>
                        <a:rPr lang="ar-SA" sz="2400" b="1" dirty="0">
                          <a:effectLst/>
                          <a:latin typeface="Calibri"/>
                          <a:ea typeface="Times New Roman"/>
                          <a:cs typeface="Times New Roman"/>
                        </a:rPr>
                        <a:t>10 مساءاً</a:t>
                      </a:r>
                      <a:endParaRPr lang="en-US" sz="2400" dirty="0">
                        <a:effectLst/>
                        <a:latin typeface="Calibri"/>
                        <a:ea typeface="Calibri"/>
                        <a:cs typeface="Arial"/>
                      </a:endParaRPr>
                    </a:p>
                  </a:txBody>
                  <a:tcPr marL="68580" marR="68580" marT="0" marB="0">
                    <a:lnL>
                      <a:noFill/>
                    </a:lnL>
                    <a:lnR>
                      <a:noFill/>
                    </a:lnR>
                    <a:lnT w="28575"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2"/>
                  </a:ext>
                </a:extLst>
              </a:tr>
            </a:tbl>
          </a:graphicData>
        </a:graphic>
      </p:graphicFrame>
      <p:sp>
        <p:nvSpPr>
          <p:cNvPr id="7" name="Freeform 6"/>
          <p:cNvSpPr>
            <a:spLocks/>
          </p:cNvSpPr>
          <p:nvPr/>
        </p:nvSpPr>
        <p:spPr bwMode="auto">
          <a:xfrm>
            <a:off x="3833813" y="10795000"/>
            <a:ext cx="4824412" cy="484188"/>
          </a:xfrm>
          <a:custGeom>
            <a:avLst/>
            <a:gdLst>
              <a:gd name="T0" fmla="*/ 0 w 5184"/>
              <a:gd name="T1" fmla="*/ 720 h 744"/>
              <a:gd name="T2" fmla="*/ 864 w 5184"/>
              <a:gd name="T3" fmla="*/ 0 h 744"/>
              <a:gd name="T4" fmla="*/ 2448 w 5184"/>
              <a:gd name="T5" fmla="*/ 720 h 744"/>
              <a:gd name="T6" fmla="*/ 4320 w 5184"/>
              <a:gd name="T7" fmla="*/ 144 h 744"/>
              <a:gd name="T8" fmla="*/ 5184 w 5184"/>
              <a:gd name="T9" fmla="*/ 720 h 744"/>
            </a:gdLst>
            <a:ahLst/>
            <a:cxnLst>
              <a:cxn ang="0">
                <a:pos x="T0" y="T1"/>
              </a:cxn>
              <a:cxn ang="0">
                <a:pos x="T2" y="T3"/>
              </a:cxn>
              <a:cxn ang="0">
                <a:pos x="T4" y="T5"/>
              </a:cxn>
              <a:cxn ang="0">
                <a:pos x="T6" y="T7"/>
              </a:cxn>
              <a:cxn ang="0">
                <a:pos x="T8" y="T9"/>
              </a:cxn>
            </a:cxnLst>
            <a:rect l="0" t="0" r="r" b="b"/>
            <a:pathLst>
              <a:path w="5184" h="744">
                <a:moveTo>
                  <a:pt x="0" y="720"/>
                </a:moveTo>
                <a:cubicBezTo>
                  <a:pt x="228" y="360"/>
                  <a:pt x="456" y="0"/>
                  <a:pt x="864" y="0"/>
                </a:cubicBezTo>
                <a:cubicBezTo>
                  <a:pt x="1272" y="0"/>
                  <a:pt x="1872" y="696"/>
                  <a:pt x="2448" y="720"/>
                </a:cubicBezTo>
                <a:cubicBezTo>
                  <a:pt x="3024" y="744"/>
                  <a:pt x="3864" y="144"/>
                  <a:pt x="4320" y="144"/>
                </a:cubicBezTo>
                <a:cubicBezTo>
                  <a:pt x="4776" y="144"/>
                  <a:pt x="4980" y="432"/>
                  <a:pt x="5184" y="72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ar-SA"/>
          </a:p>
        </p:txBody>
      </p:sp>
      <p:sp>
        <p:nvSpPr>
          <p:cNvPr id="8" name="Freeform 7"/>
          <p:cNvSpPr>
            <a:spLocks/>
          </p:cNvSpPr>
          <p:nvPr/>
        </p:nvSpPr>
        <p:spPr bwMode="auto">
          <a:xfrm>
            <a:off x="3098798" y="3705808"/>
            <a:ext cx="5610225" cy="677505"/>
          </a:xfrm>
          <a:custGeom>
            <a:avLst/>
            <a:gdLst>
              <a:gd name="T0" fmla="*/ 0 w 5184"/>
              <a:gd name="T1" fmla="*/ 720 h 744"/>
              <a:gd name="T2" fmla="*/ 864 w 5184"/>
              <a:gd name="T3" fmla="*/ 0 h 744"/>
              <a:gd name="T4" fmla="*/ 2448 w 5184"/>
              <a:gd name="T5" fmla="*/ 720 h 744"/>
              <a:gd name="T6" fmla="*/ 4320 w 5184"/>
              <a:gd name="T7" fmla="*/ 144 h 744"/>
              <a:gd name="T8" fmla="*/ 5184 w 5184"/>
              <a:gd name="T9" fmla="*/ 720 h 744"/>
            </a:gdLst>
            <a:ahLst/>
            <a:cxnLst>
              <a:cxn ang="0">
                <a:pos x="T0" y="T1"/>
              </a:cxn>
              <a:cxn ang="0">
                <a:pos x="T2" y="T3"/>
              </a:cxn>
              <a:cxn ang="0">
                <a:pos x="T4" y="T5"/>
              </a:cxn>
              <a:cxn ang="0">
                <a:pos x="T6" y="T7"/>
              </a:cxn>
              <a:cxn ang="0">
                <a:pos x="T8" y="T9"/>
              </a:cxn>
            </a:cxnLst>
            <a:rect l="0" t="0" r="r" b="b"/>
            <a:pathLst>
              <a:path w="5184" h="744">
                <a:moveTo>
                  <a:pt x="0" y="720"/>
                </a:moveTo>
                <a:cubicBezTo>
                  <a:pt x="228" y="360"/>
                  <a:pt x="456" y="0"/>
                  <a:pt x="864" y="0"/>
                </a:cubicBezTo>
                <a:cubicBezTo>
                  <a:pt x="1272" y="0"/>
                  <a:pt x="1872" y="696"/>
                  <a:pt x="2448" y="720"/>
                </a:cubicBezTo>
                <a:cubicBezTo>
                  <a:pt x="3024" y="744"/>
                  <a:pt x="3864" y="144"/>
                  <a:pt x="4320" y="144"/>
                </a:cubicBezTo>
                <a:cubicBezTo>
                  <a:pt x="4776" y="144"/>
                  <a:pt x="4980" y="432"/>
                  <a:pt x="5184" y="72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Text" lastClr="000000"/>
              </a:solidFill>
              <a:effectLst/>
              <a:uLnTx/>
              <a:uFillTx/>
            </a:endParaRPr>
          </a:p>
        </p:txBody>
      </p:sp>
      <p:sp>
        <p:nvSpPr>
          <p:cNvPr id="9" name="Rectangle 8"/>
          <p:cNvSpPr/>
          <p:nvPr/>
        </p:nvSpPr>
        <p:spPr>
          <a:xfrm>
            <a:off x="838199" y="381000"/>
            <a:ext cx="8077201" cy="1815882"/>
          </a:xfrm>
          <a:prstGeom prst="rect">
            <a:avLst/>
          </a:prstGeom>
        </p:spPr>
        <p:txBody>
          <a:bodyPr wrap="square">
            <a:spAutoFit/>
          </a:bodyPr>
          <a:lstStyle/>
          <a:p>
            <a:pPr algn="r"/>
            <a:r>
              <a:rPr lang="ar-EG" sz="2800" b="1" dirty="0">
                <a:solidFill>
                  <a:srgbClr val="FF0000"/>
                </a:solidFill>
                <a:latin typeface="Times New Roman" pitchFamily="18" charset="0"/>
                <a:cs typeface="Times New Roman" pitchFamily="18" charset="0"/>
              </a:rPr>
              <a:t>ويبين الشكل التالي :</a:t>
            </a:r>
          </a:p>
          <a:p>
            <a:pPr algn="r"/>
            <a:endParaRPr lang="ar-EG" sz="2800" b="1" dirty="0">
              <a:latin typeface="Times New Roman" pitchFamily="18" charset="0"/>
              <a:cs typeface="Times New Roman" pitchFamily="18" charset="0"/>
            </a:endParaRPr>
          </a:p>
          <a:p>
            <a:pPr algn="r"/>
            <a:r>
              <a:rPr lang="ar-EG" sz="2800" b="1" dirty="0">
                <a:latin typeface="Times New Roman" pitchFamily="18" charset="0"/>
                <a:cs typeface="Times New Roman" pitchFamily="18" charset="0"/>
              </a:rPr>
              <a:t>أوقات الذروة والخمول لدى الإنسان حسبما أشار القعيد ، ويرى الدارس أن  قد يكون كل واحد منا لديه أوقات ذروة تختلف عن غيره .</a:t>
            </a:r>
          </a:p>
        </p:txBody>
      </p:sp>
    </p:spTree>
    <p:extLst>
      <p:ext uri="{BB962C8B-B14F-4D97-AF65-F5344CB8AC3E}">
        <p14:creationId xmlns:p14="http://schemas.microsoft.com/office/powerpoint/2010/main" val="39534969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nip Same Side Corner Rectangle 1"/>
          <p:cNvSpPr/>
          <p:nvPr/>
        </p:nvSpPr>
        <p:spPr>
          <a:xfrm>
            <a:off x="595086" y="228600"/>
            <a:ext cx="8001000" cy="3392716"/>
          </a:xfrm>
          <a:prstGeom prst="snip2SameRect">
            <a:avLst/>
          </a:prstGeom>
          <a:solidFill>
            <a:schemeClr val="accent3">
              <a:lumMod val="20000"/>
              <a:lumOff val="80000"/>
            </a:schemeClr>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algn="ctr" rtl="1">
              <a:lnSpc>
                <a:spcPct val="107000"/>
              </a:lnSpc>
              <a:spcAft>
                <a:spcPts val="800"/>
              </a:spcAft>
              <a:tabLst>
                <a:tab pos="2174240" algn="l"/>
                <a:tab pos="3236595" algn="ctr"/>
              </a:tabLst>
            </a:pPr>
            <a:r>
              <a:rPr lang="ar-EG" sz="2400" b="1" dirty="0">
                <a:solidFill>
                  <a:srgbClr val="C00000"/>
                </a:solidFill>
                <a:latin typeface="Times New Roman" pitchFamily="18" charset="0"/>
                <a:ea typeface="Times New Roman"/>
                <a:cs typeface="Times New Roman" pitchFamily="18" charset="0"/>
              </a:rPr>
              <a:t>نشاط </a:t>
            </a:r>
            <a:r>
              <a:rPr lang="ar-EG" sz="2400" b="1" dirty="0" smtClean="0">
                <a:solidFill>
                  <a:srgbClr val="C00000"/>
                </a:solidFill>
                <a:latin typeface="Times New Roman" pitchFamily="18" charset="0"/>
                <a:ea typeface="Times New Roman"/>
                <a:cs typeface="Times New Roman" pitchFamily="18" charset="0"/>
              </a:rPr>
              <a:t>-2-</a:t>
            </a:r>
            <a:endParaRPr lang="en-US" sz="2400" dirty="0">
              <a:latin typeface="Times New Roman" pitchFamily="18" charset="0"/>
              <a:ea typeface="Calibri"/>
              <a:cs typeface="Times New Roman" pitchFamily="18" charset="0"/>
            </a:endParaRPr>
          </a:p>
          <a:p>
            <a:pPr algn="ctr" rtl="1">
              <a:lnSpc>
                <a:spcPct val="107000"/>
              </a:lnSpc>
              <a:spcAft>
                <a:spcPts val="800"/>
              </a:spcAft>
            </a:pPr>
            <a:r>
              <a:rPr lang="ar-EG" sz="2400" b="1" dirty="0">
                <a:solidFill>
                  <a:srgbClr val="C00000"/>
                </a:solidFill>
                <a:latin typeface="Times New Roman" pitchFamily="18" charset="0"/>
                <a:ea typeface="Times New Roman"/>
                <a:cs typeface="Times New Roman" pitchFamily="18" charset="0"/>
              </a:rPr>
              <a:t>عصف ذهني-جماعي</a:t>
            </a:r>
            <a:endParaRPr lang="en-US" sz="2400" dirty="0">
              <a:latin typeface="Times New Roman" pitchFamily="18" charset="0"/>
              <a:ea typeface="Calibri"/>
              <a:cs typeface="Times New Roman" pitchFamily="18" charset="0"/>
            </a:endParaRPr>
          </a:p>
          <a:p>
            <a:pPr algn="ctr" rtl="1">
              <a:lnSpc>
                <a:spcPct val="107000"/>
              </a:lnSpc>
              <a:spcAft>
                <a:spcPts val="800"/>
              </a:spcAft>
            </a:pPr>
            <a:r>
              <a:rPr lang="ar-EG" sz="2400" b="1" dirty="0">
                <a:solidFill>
                  <a:srgbClr val="C00000"/>
                </a:solidFill>
                <a:latin typeface="Times New Roman" pitchFamily="18" charset="0"/>
                <a:ea typeface="Times New Roman"/>
                <a:cs typeface="Times New Roman" pitchFamily="18" charset="0"/>
              </a:rPr>
              <a:t>عزيزي </a:t>
            </a:r>
            <a:r>
              <a:rPr lang="ar-EG" sz="2400" b="1" dirty="0" smtClean="0">
                <a:solidFill>
                  <a:srgbClr val="C00000"/>
                </a:solidFill>
                <a:latin typeface="Times New Roman" pitchFamily="18" charset="0"/>
                <a:ea typeface="Times New Roman"/>
                <a:cs typeface="Times New Roman" pitchFamily="18" charset="0"/>
              </a:rPr>
              <a:t>المتدرب:</a:t>
            </a:r>
            <a:r>
              <a:rPr lang="ar-EG" sz="2400" b="1" dirty="0">
                <a:solidFill>
                  <a:srgbClr val="002060"/>
                </a:solidFill>
                <a:latin typeface="Times New Roman" pitchFamily="18" charset="0"/>
                <a:ea typeface="Calibri"/>
                <a:cs typeface="Times New Roman" pitchFamily="18" charset="0"/>
              </a:rPr>
              <a:t>اذكر ماتعرفه من خلال ماتم شرحه فوائد إدارة الوقت ؟ </a:t>
            </a:r>
            <a:endParaRPr lang="ar-EG" sz="2400" b="1" dirty="0" smtClean="0">
              <a:solidFill>
                <a:srgbClr val="C00000"/>
              </a:solidFill>
              <a:latin typeface="Times New Roman" pitchFamily="18" charset="0"/>
              <a:ea typeface="Times New Roman"/>
              <a:cs typeface="Times New Roman" pitchFamily="18" charset="0"/>
            </a:endParaRPr>
          </a:p>
          <a:p>
            <a:pPr algn="ctr" rtl="1">
              <a:lnSpc>
                <a:spcPct val="107000"/>
              </a:lnSpc>
              <a:spcAft>
                <a:spcPts val="800"/>
              </a:spcAft>
            </a:pPr>
            <a:r>
              <a:rPr lang="ar-EG" sz="2400" b="1" dirty="0" smtClean="0">
                <a:solidFill>
                  <a:srgbClr val="0D0D0D"/>
                </a:solidFill>
                <a:latin typeface="Times New Roman" pitchFamily="18" charset="0"/>
                <a:ea typeface="Times New Roman"/>
                <a:cs typeface="Times New Roman" pitchFamily="18" charset="0"/>
              </a:rPr>
              <a:t>............................................................................................................................................................................................................................................................................................................................................................................................</a:t>
            </a:r>
            <a:endParaRPr lang="en-US" sz="2400" dirty="0">
              <a:effectLst/>
              <a:latin typeface="Times New Roman" pitchFamily="18" charset="0"/>
              <a:ea typeface="Calibri"/>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4002316"/>
            <a:ext cx="3947886" cy="23222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 Diagonal Corner Rectangle 1"/>
          <p:cNvSpPr/>
          <p:nvPr/>
        </p:nvSpPr>
        <p:spPr>
          <a:xfrm>
            <a:off x="2895600" y="304800"/>
            <a:ext cx="3352800" cy="1371600"/>
          </a:xfrm>
          <a:prstGeom prst="round2DiagRect">
            <a:avLst/>
          </a:prstGeom>
          <a:solidFill>
            <a:srgbClr val="C00000"/>
          </a:solidFill>
          <a:ln/>
        </p:spPr>
        <p:style>
          <a:lnRef idx="1">
            <a:schemeClr val="accent6"/>
          </a:lnRef>
          <a:fillRef idx="2">
            <a:schemeClr val="accent6"/>
          </a:fillRef>
          <a:effectRef idx="1">
            <a:schemeClr val="accent6"/>
          </a:effectRef>
          <a:fontRef idx="minor">
            <a:schemeClr val="dk1"/>
          </a:fontRef>
        </p:style>
        <p:txBody>
          <a:bodyPr rtlCol="1" anchor="ctr">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2800" b="1" i="0" u="none" strike="noStrike" kern="0" cap="none" spc="0" normalizeH="0" baseline="0" noProof="0" dirty="0" smtClean="0">
                <a:ln w="50800"/>
                <a:solidFill>
                  <a:schemeClr val="bg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فيديو تدريبيي</a:t>
            </a:r>
            <a:endParaRPr kumimoji="0" lang="ar-EG" sz="2800" b="1" i="0" u="none" strike="noStrike" kern="0" cap="none" spc="0" normalizeH="0" baseline="0" noProof="0" dirty="0">
              <a:ln w="50800"/>
              <a:solidFill>
                <a:schemeClr val="bg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2418" y="2362200"/>
            <a:ext cx="5999163" cy="28590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gular Pentagon 1"/>
          <p:cNvSpPr/>
          <p:nvPr/>
        </p:nvSpPr>
        <p:spPr>
          <a:xfrm>
            <a:off x="1767114" y="152400"/>
            <a:ext cx="5486400" cy="1447800"/>
          </a:xfrm>
          <a:prstGeom prst="pentagon">
            <a:avLst/>
          </a:prstGeom>
          <a:solidFill>
            <a:schemeClr val="accent1">
              <a:lumMod val="20000"/>
              <a:lumOff val="80000"/>
            </a:schemeClr>
          </a:solidFill>
          <a:ln>
            <a:noFill/>
          </a:ln>
          <a:effectLst>
            <a:outerShdw blurRad="50800" dist="38100" algn="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sz="2800" b="1" dirty="0" smtClean="0">
              <a:solidFill>
                <a:srgbClr val="C00000"/>
              </a:solidFill>
              <a:latin typeface="Times New Roman" pitchFamily="18" charset="0"/>
              <a:cs typeface="Times New Roman" pitchFamily="18" charset="0"/>
            </a:endParaRPr>
          </a:p>
          <a:p>
            <a:pPr algn="ctr"/>
            <a:r>
              <a:rPr lang="ar-EG" sz="2800" b="1" dirty="0" smtClean="0">
                <a:solidFill>
                  <a:srgbClr val="C00000"/>
                </a:solidFill>
                <a:latin typeface="Times New Roman" pitchFamily="18" charset="0"/>
                <a:cs typeface="Times New Roman" pitchFamily="18" charset="0"/>
              </a:rPr>
              <a:t>الوحدة التدريبيه الثانيه</a:t>
            </a:r>
          </a:p>
          <a:p>
            <a:pPr algn="ctr"/>
            <a:r>
              <a:rPr lang="ar-EG" sz="2800" b="1" dirty="0" smtClean="0">
                <a:solidFill>
                  <a:srgbClr val="7030A0"/>
                </a:solidFill>
                <a:latin typeface="Times New Roman" pitchFamily="18" charset="0"/>
                <a:cs typeface="Times New Roman" pitchFamily="18" charset="0"/>
              </a:rPr>
              <a:t>كيفيه ترتيب اولوياتك</a:t>
            </a:r>
          </a:p>
          <a:p>
            <a:pPr algn="ctr"/>
            <a:endParaRPr lang="ar-EG" sz="2800" b="1" dirty="0">
              <a:latin typeface="Times New Roman" pitchFamily="18" charset="0"/>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2028371"/>
            <a:ext cx="6825343" cy="42624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gular Pentagon 2"/>
          <p:cNvSpPr/>
          <p:nvPr/>
        </p:nvSpPr>
        <p:spPr>
          <a:xfrm>
            <a:off x="1767114" y="228600"/>
            <a:ext cx="5486400" cy="1447800"/>
          </a:xfrm>
          <a:prstGeom prst="pentagon">
            <a:avLst/>
          </a:prstGeom>
          <a:solidFill>
            <a:schemeClr val="accent1">
              <a:lumMod val="20000"/>
              <a:lumOff val="80000"/>
            </a:schemeClr>
          </a:solidFill>
          <a:ln>
            <a:noFill/>
          </a:ln>
          <a:effectLst>
            <a:outerShdw blurRad="50800" dist="38100" algn="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sz="2800" b="1" dirty="0" smtClean="0">
              <a:solidFill>
                <a:srgbClr val="C00000"/>
              </a:solidFill>
              <a:latin typeface="Times New Roman" pitchFamily="18" charset="0"/>
              <a:cs typeface="Times New Roman" pitchFamily="18" charset="0"/>
            </a:endParaRPr>
          </a:p>
          <a:p>
            <a:pPr algn="ctr"/>
            <a:r>
              <a:rPr lang="ar-EG" sz="2800" b="1" dirty="0" smtClean="0">
                <a:solidFill>
                  <a:srgbClr val="C00000"/>
                </a:solidFill>
                <a:latin typeface="Times New Roman" pitchFamily="18" charset="0"/>
                <a:cs typeface="Times New Roman" pitchFamily="18" charset="0"/>
              </a:rPr>
              <a:t>الوحدة التدريبيه الاولى</a:t>
            </a:r>
          </a:p>
          <a:p>
            <a:pPr algn="ctr"/>
            <a:r>
              <a:rPr lang="ar-EG" sz="2800" b="1" dirty="0">
                <a:solidFill>
                  <a:schemeClr val="tx1"/>
                </a:solidFill>
                <a:latin typeface="Times New Roman" pitchFamily="18" charset="0"/>
                <a:cs typeface="Times New Roman" pitchFamily="18" charset="0"/>
              </a:rPr>
              <a:t>إ</a:t>
            </a:r>
            <a:r>
              <a:rPr lang="ar-EG" sz="2800" b="1" dirty="0" smtClean="0">
                <a:solidFill>
                  <a:schemeClr val="tx1"/>
                </a:solidFill>
                <a:latin typeface="Times New Roman" pitchFamily="18" charset="0"/>
                <a:cs typeface="Times New Roman" pitchFamily="18" charset="0"/>
              </a:rPr>
              <a:t>دارة الوقت </a:t>
            </a:r>
          </a:p>
          <a:p>
            <a:pPr algn="ctr"/>
            <a:endParaRPr lang="ar-EG" sz="2800" b="1" dirty="0">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34029"/>
            <a:ext cx="9144000" cy="4191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loud Callout 1"/>
          <p:cNvSpPr/>
          <p:nvPr/>
        </p:nvSpPr>
        <p:spPr>
          <a:xfrm>
            <a:off x="1524000" y="228600"/>
            <a:ext cx="6857999" cy="1981200"/>
          </a:xfrm>
          <a:prstGeom prst="cloudCallout">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dk1"/>
          </a:lnRef>
          <a:fillRef idx="2">
            <a:schemeClr val="dk1"/>
          </a:fillRef>
          <a:effectRef idx="1">
            <a:schemeClr val="dk1"/>
          </a:effectRef>
          <a:fontRef idx="minor">
            <a:schemeClr val="dk1"/>
          </a:fontRef>
        </p:style>
        <p:txBody>
          <a:bodyPr rtlCol="1" anchor="ctr"/>
          <a:lstStyle/>
          <a:p>
            <a:pPr lvl="0" algn="ctr"/>
            <a:r>
              <a:rPr lang="ar-EG" sz="2800" b="1" dirty="0" smtClean="0">
                <a:solidFill>
                  <a:schemeClr val="bg1"/>
                </a:solidFill>
                <a:latin typeface="Times New Roman" pitchFamily="18" charset="0"/>
                <a:cs typeface="Times New Roman" pitchFamily="18" charset="0"/>
              </a:rPr>
              <a:t>موضوعات الجلسة الاولى</a:t>
            </a:r>
          </a:p>
          <a:p>
            <a:pPr lvl="0" algn="ctr"/>
            <a:r>
              <a:rPr lang="ar-EG" sz="2800" b="1" dirty="0">
                <a:solidFill>
                  <a:schemeClr val="bg1"/>
                </a:solidFill>
                <a:latin typeface="Times New Roman" pitchFamily="18" charset="0"/>
                <a:cs typeface="Times New Roman" pitchFamily="18" charset="0"/>
              </a:rPr>
              <a:t>خطوات ومبادئ الإدارة الناجحة للوقت </a:t>
            </a:r>
            <a:endParaRPr lang="en-US" sz="2800" b="1" dirty="0" smtClean="0">
              <a:solidFill>
                <a:schemeClr val="bg1"/>
              </a:solidFill>
              <a:latin typeface="Times New Roman" pitchFamily="18" charset="0"/>
              <a:cs typeface="Times New Roman" pitchFamily="18" charset="0"/>
            </a:endParaRPr>
          </a:p>
        </p:txBody>
      </p:sp>
      <p:sp>
        <p:nvSpPr>
          <p:cNvPr id="3" name="Rectangle 2"/>
          <p:cNvSpPr/>
          <p:nvPr/>
        </p:nvSpPr>
        <p:spPr>
          <a:xfrm>
            <a:off x="1600200" y="2484614"/>
            <a:ext cx="6248400" cy="1083374"/>
          </a:xfrm>
          <a:prstGeom prst="rect">
            <a:avLst/>
          </a:prstGeom>
        </p:spPr>
        <p:txBody>
          <a:bodyPr wrap="square">
            <a:spAutoFit/>
          </a:bodyPr>
          <a:lstStyle/>
          <a:p>
            <a:pPr marL="457200" lvl="0" indent="-457200" algn="r" rtl="1">
              <a:lnSpc>
                <a:spcPct val="115000"/>
              </a:lnSpc>
              <a:spcAft>
                <a:spcPts val="0"/>
              </a:spcAft>
              <a:buFont typeface="Wingdings" pitchFamily="2" charset="2"/>
              <a:buChar char="q"/>
            </a:pPr>
            <a:r>
              <a:rPr lang="ar-SA" sz="2800" b="1" dirty="0">
                <a:latin typeface="Times New Roman" pitchFamily="18" charset="0"/>
                <a:ea typeface="Calibri"/>
                <a:cs typeface="Times New Roman" pitchFamily="18" charset="0"/>
              </a:rPr>
              <a:t>خطوات ومبادئ الإدارة الناجحة </a:t>
            </a:r>
            <a:r>
              <a:rPr lang="ar-SA" sz="2800" b="1" dirty="0" smtClean="0">
                <a:latin typeface="Times New Roman" pitchFamily="18" charset="0"/>
                <a:ea typeface="Calibri"/>
                <a:cs typeface="Times New Roman" pitchFamily="18" charset="0"/>
              </a:rPr>
              <a:t>للوقت</a:t>
            </a:r>
            <a:r>
              <a:rPr lang="ar-EG" sz="2800" b="1" dirty="0" smtClean="0">
                <a:latin typeface="Times New Roman" pitchFamily="18" charset="0"/>
                <a:ea typeface="Calibri"/>
                <a:cs typeface="Times New Roman" pitchFamily="18" charset="0"/>
              </a:rPr>
              <a:t>.</a:t>
            </a:r>
            <a:r>
              <a:rPr lang="ar-SA" sz="2800" b="1" dirty="0" smtClean="0">
                <a:latin typeface="Times New Roman" pitchFamily="18" charset="0"/>
                <a:ea typeface="Calibri"/>
                <a:cs typeface="Times New Roman" pitchFamily="18" charset="0"/>
              </a:rPr>
              <a:t> </a:t>
            </a:r>
            <a:endParaRPr lang="en-US" sz="2800" dirty="0">
              <a:latin typeface="Times New Roman" pitchFamily="18" charset="0"/>
              <a:ea typeface="Calibri"/>
              <a:cs typeface="Times New Roman" pitchFamily="18" charset="0"/>
            </a:endParaRPr>
          </a:p>
          <a:p>
            <a:pPr marL="457200" lvl="0" indent="-457200" algn="r" rtl="1">
              <a:lnSpc>
                <a:spcPct val="115000"/>
              </a:lnSpc>
              <a:spcAft>
                <a:spcPts val="1000"/>
              </a:spcAft>
              <a:buFont typeface="Wingdings" pitchFamily="2" charset="2"/>
              <a:buChar char="q"/>
            </a:pPr>
            <a:r>
              <a:rPr lang="ar-SA" sz="2800" b="1" dirty="0">
                <a:latin typeface="Times New Roman" pitchFamily="18" charset="0"/>
                <a:ea typeface="Calibri"/>
                <a:cs typeface="Times New Roman" pitchFamily="18" charset="0"/>
              </a:rPr>
              <a:t>تمارين تطبيقية </a:t>
            </a:r>
            <a:r>
              <a:rPr lang="ar-SA" sz="2800" b="1" dirty="0" smtClean="0">
                <a:latin typeface="Times New Roman" pitchFamily="18" charset="0"/>
                <a:ea typeface="Calibri"/>
                <a:cs typeface="Times New Roman" pitchFamily="18" charset="0"/>
              </a:rPr>
              <a:t>وتقويمية</a:t>
            </a:r>
            <a:r>
              <a:rPr lang="ar-EG" sz="2800" b="1" dirty="0" smtClean="0">
                <a:latin typeface="Times New Roman" pitchFamily="18" charset="0"/>
                <a:ea typeface="Calibri"/>
                <a:cs typeface="Times New Roman" pitchFamily="18" charset="0"/>
              </a:rPr>
              <a:t>.</a:t>
            </a:r>
            <a:endParaRPr lang="en-US" sz="2800" dirty="0">
              <a:effectLst/>
              <a:latin typeface="Times New Roman" pitchFamily="18" charset="0"/>
              <a:ea typeface="Calibri"/>
              <a:cs typeface="Times New Roman"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52700" y="3712029"/>
            <a:ext cx="4343400" cy="2895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a:xfrm>
            <a:off x="2895600" y="304800"/>
            <a:ext cx="3352800" cy="1371600"/>
          </a:xfrm>
          <a:prstGeom prst="round2DiagRect">
            <a:avLst/>
          </a:prstGeom>
          <a:solidFill>
            <a:srgbClr val="C00000"/>
          </a:solidFill>
          <a:ln/>
        </p:spPr>
        <p:style>
          <a:lnRef idx="1">
            <a:schemeClr val="accent6"/>
          </a:lnRef>
          <a:fillRef idx="2">
            <a:schemeClr val="accent6"/>
          </a:fillRef>
          <a:effectRef idx="1">
            <a:schemeClr val="accent6"/>
          </a:effectRef>
          <a:fontRef idx="minor">
            <a:schemeClr val="dk1"/>
          </a:fontRef>
        </p:style>
        <p:txBody>
          <a:bodyPr rtlCol="1" anchor="ctr">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2800" b="1" i="0" u="none" strike="noStrike" kern="0" cap="none" spc="0" normalizeH="0" baseline="0" noProof="0" dirty="0" smtClean="0">
                <a:ln w="50800"/>
                <a:solidFill>
                  <a:schemeClr val="bg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فيديو تدريبيي</a:t>
            </a:r>
            <a:endParaRPr kumimoji="0" lang="ar-EG" sz="2800" b="1" i="0" u="none" strike="noStrike" kern="0" cap="none" spc="0" normalizeH="0" baseline="0" noProof="0" dirty="0">
              <a:ln w="50800"/>
              <a:solidFill>
                <a:schemeClr val="bg1"/>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2418" y="2362200"/>
            <a:ext cx="5999163" cy="28590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101749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nip Same Side Corner Rectangle 1"/>
          <p:cNvSpPr/>
          <p:nvPr/>
        </p:nvSpPr>
        <p:spPr>
          <a:xfrm>
            <a:off x="595086" y="192314"/>
            <a:ext cx="8001000" cy="3392716"/>
          </a:xfrm>
          <a:prstGeom prst="snip2SameRect">
            <a:avLst/>
          </a:prstGeom>
          <a:solidFill>
            <a:schemeClr val="accent3">
              <a:lumMod val="20000"/>
              <a:lumOff val="80000"/>
            </a:schemeClr>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algn="ctr" rtl="1">
              <a:lnSpc>
                <a:spcPct val="107000"/>
              </a:lnSpc>
              <a:spcAft>
                <a:spcPts val="800"/>
              </a:spcAft>
              <a:tabLst>
                <a:tab pos="2174240" algn="l"/>
                <a:tab pos="3236595" algn="ctr"/>
              </a:tabLst>
            </a:pPr>
            <a:r>
              <a:rPr lang="ar-EG" sz="2400" b="1" dirty="0">
                <a:solidFill>
                  <a:srgbClr val="C00000"/>
                </a:solidFill>
                <a:latin typeface="Calibri"/>
                <a:ea typeface="Times New Roman"/>
                <a:cs typeface="Times New Roman"/>
              </a:rPr>
              <a:t>نشاط </a:t>
            </a:r>
            <a:r>
              <a:rPr lang="ar-EG" sz="2400" b="1" dirty="0" smtClean="0">
                <a:solidFill>
                  <a:srgbClr val="C00000"/>
                </a:solidFill>
                <a:latin typeface="Calibri"/>
                <a:ea typeface="Times New Roman"/>
                <a:cs typeface="Times New Roman"/>
              </a:rPr>
              <a:t>-3-</a:t>
            </a:r>
            <a:endParaRPr lang="en-US" sz="2400" dirty="0">
              <a:latin typeface="Calibri"/>
              <a:ea typeface="Calibri"/>
              <a:cs typeface="Arial"/>
            </a:endParaRPr>
          </a:p>
          <a:p>
            <a:pPr algn="ctr" rtl="1">
              <a:lnSpc>
                <a:spcPct val="107000"/>
              </a:lnSpc>
              <a:spcAft>
                <a:spcPts val="800"/>
              </a:spcAft>
            </a:pPr>
            <a:r>
              <a:rPr lang="ar-EG" sz="2400" b="1" dirty="0" smtClean="0">
                <a:solidFill>
                  <a:srgbClr val="C00000"/>
                </a:solidFill>
                <a:latin typeface="Calibri"/>
                <a:ea typeface="Times New Roman"/>
                <a:cs typeface="Times New Roman"/>
              </a:rPr>
              <a:t>عصف ذهني-جماعي</a:t>
            </a:r>
            <a:endParaRPr lang="en-US" sz="2400" dirty="0" smtClean="0">
              <a:latin typeface="Calibri"/>
              <a:ea typeface="Calibri"/>
              <a:cs typeface="Arial"/>
            </a:endParaRPr>
          </a:p>
          <a:p>
            <a:pPr algn="r" rtl="1">
              <a:lnSpc>
                <a:spcPct val="115000"/>
              </a:lnSpc>
              <a:spcAft>
                <a:spcPts val="1000"/>
              </a:spcAft>
            </a:pPr>
            <a:r>
              <a:rPr lang="ar-EG" sz="2400" b="1" dirty="0" smtClean="0">
                <a:solidFill>
                  <a:srgbClr val="C00000"/>
                </a:solidFill>
                <a:latin typeface="Calibri"/>
                <a:ea typeface="Times New Roman"/>
                <a:cs typeface="Times New Roman"/>
              </a:rPr>
              <a:t>عزيزي المتدرب:</a:t>
            </a:r>
            <a:r>
              <a:rPr lang="ar-EG" sz="2400" b="1" dirty="0" smtClean="0">
                <a:solidFill>
                  <a:srgbClr val="000000"/>
                </a:solidFill>
                <a:latin typeface="Calibri"/>
                <a:ea typeface="Calibri"/>
                <a:cs typeface="Times New Roman"/>
              </a:rPr>
              <a:t> </a:t>
            </a:r>
            <a:r>
              <a:rPr lang="ar-EG" sz="2400" b="1" dirty="0">
                <a:solidFill>
                  <a:srgbClr val="000000"/>
                </a:solidFill>
                <a:latin typeface="Calibri"/>
                <a:ea typeface="Calibri"/>
                <a:cs typeface="Times New Roman"/>
              </a:rPr>
              <a:t>اذكر خطوات ومبادئ الإدارة الناجحة للوقت ؟</a:t>
            </a:r>
            <a:endParaRPr lang="en-US" sz="1400" dirty="0">
              <a:latin typeface="Calibri"/>
              <a:ea typeface="Calibri"/>
              <a:cs typeface="Arial"/>
            </a:endParaRPr>
          </a:p>
          <a:p>
            <a:pPr algn="ctr" rtl="1">
              <a:lnSpc>
                <a:spcPct val="107000"/>
              </a:lnSpc>
              <a:spcAft>
                <a:spcPts val="800"/>
              </a:spcAft>
            </a:pPr>
            <a:r>
              <a:rPr lang="ar-EG" sz="2400" b="1" dirty="0" smtClean="0">
                <a:solidFill>
                  <a:srgbClr val="0D0D0D"/>
                </a:solidFill>
                <a:latin typeface="Calibri"/>
                <a:ea typeface="Times New Roman"/>
                <a:cs typeface="Times New Roman"/>
              </a:rPr>
              <a:t>...........................................................................................................................................................................................................................................................................................................................................................................................</a:t>
            </a:r>
            <a:endParaRPr lang="en-US" sz="2400" dirty="0">
              <a:effectLst/>
              <a:latin typeface="Calibri"/>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3429000"/>
            <a:ext cx="3581399" cy="298268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829965210"/>
              </p:ext>
            </p:extLst>
          </p:nvPr>
        </p:nvGraphicFramePr>
        <p:xfrm>
          <a:off x="1371600" y="1676400"/>
          <a:ext cx="6447272"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lowchart: Punched Tape 3"/>
          <p:cNvSpPr/>
          <p:nvPr/>
        </p:nvSpPr>
        <p:spPr>
          <a:xfrm>
            <a:off x="1828800" y="152400"/>
            <a:ext cx="5715000" cy="1429963"/>
          </a:xfrm>
          <a:prstGeom prst="flowChartPunchedTap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rtlCol="1" anchor="ctr"/>
          <a:lstStyle/>
          <a:p>
            <a:pPr lvl="0" algn="ctr" rtl="1">
              <a:lnSpc>
                <a:spcPts val="3000"/>
              </a:lnSpc>
            </a:pPr>
            <a:r>
              <a:rPr lang="ar-SA" sz="2800" b="1" dirty="0">
                <a:solidFill>
                  <a:srgbClr val="C00000"/>
                </a:solidFill>
                <a:latin typeface="Calibri"/>
                <a:ea typeface="Times New Roman"/>
                <a:cs typeface="Times New Roman"/>
              </a:rPr>
              <a:t>خطوات ومبادئ الإدارة الناجحة </a:t>
            </a:r>
            <a:r>
              <a:rPr lang="ar-SA" sz="2800" b="1" dirty="0" smtClean="0">
                <a:solidFill>
                  <a:srgbClr val="C00000"/>
                </a:solidFill>
                <a:latin typeface="Calibri"/>
                <a:ea typeface="Times New Roman"/>
                <a:cs typeface="Times New Roman"/>
              </a:rPr>
              <a:t>للوقت</a:t>
            </a:r>
            <a:endParaRPr lang="en-US" sz="2800" dirty="0">
              <a:solidFill>
                <a:srgbClr val="000000"/>
              </a:solidFill>
              <a:latin typeface="Calibri"/>
              <a:ea typeface="Calibri"/>
              <a:cs typeface="Arial"/>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533400"/>
            <a:ext cx="8744328" cy="5623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27536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400300" y="597978"/>
            <a:ext cx="4572000" cy="745845"/>
          </a:xfrm>
          <a:prstGeom prst="rect">
            <a:avLst/>
          </a:prstGeom>
        </p:spPr>
        <p:txBody>
          <a:bodyPr>
            <a:spAutoFit/>
          </a:bodyPr>
          <a:lstStyle/>
          <a:p>
            <a:pPr algn="ctr" rtl="1">
              <a:lnSpc>
                <a:spcPts val="2500"/>
              </a:lnSpc>
              <a:spcAft>
                <a:spcPts val="0"/>
              </a:spcAft>
            </a:pPr>
            <a:r>
              <a:rPr lang="ar-SA" sz="2800" b="1" dirty="0">
                <a:solidFill>
                  <a:srgbClr val="C00000"/>
                </a:solidFill>
                <a:ea typeface="Times New Roman"/>
                <a:cs typeface="Times New Roman"/>
              </a:rPr>
              <a:t/>
            </a:r>
            <a:br>
              <a:rPr lang="ar-SA" sz="2800" b="1" dirty="0">
                <a:solidFill>
                  <a:srgbClr val="C00000"/>
                </a:solidFill>
                <a:ea typeface="Times New Roman"/>
                <a:cs typeface="Times New Roman"/>
              </a:rPr>
            </a:br>
            <a:r>
              <a:rPr lang="ar-SA" sz="2800" b="1" dirty="0">
                <a:solidFill>
                  <a:srgbClr val="C00000"/>
                </a:solidFill>
                <a:latin typeface="Calibri"/>
                <a:ea typeface="Times New Roman"/>
                <a:cs typeface="Times New Roman"/>
              </a:rPr>
              <a:t>تمارين تطبيقية وتقويمية </a:t>
            </a:r>
            <a:endParaRPr lang="en-US" dirty="0">
              <a:effectLst/>
              <a:latin typeface="Calibri"/>
              <a:ea typeface="Calibri"/>
              <a:cs typeface="Arial"/>
            </a:endParaRPr>
          </a:p>
        </p:txBody>
      </p:sp>
      <p:sp>
        <p:nvSpPr>
          <p:cNvPr id="3" name="Chevron 2"/>
          <p:cNvSpPr/>
          <p:nvPr/>
        </p:nvSpPr>
        <p:spPr>
          <a:xfrm>
            <a:off x="6364515" y="597978"/>
            <a:ext cx="914400" cy="838200"/>
          </a:xfrm>
          <a:prstGeom prst="chevron">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EG">
              <a:solidFill>
                <a:schemeClr val="tx1"/>
              </a:solidFill>
            </a:endParaRPr>
          </a:p>
        </p:txBody>
      </p:sp>
      <p:sp>
        <p:nvSpPr>
          <p:cNvPr id="4" name="Chevron 3"/>
          <p:cNvSpPr/>
          <p:nvPr/>
        </p:nvSpPr>
        <p:spPr>
          <a:xfrm>
            <a:off x="2144486" y="597978"/>
            <a:ext cx="914400" cy="838200"/>
          </a:xfrm>
          <a:prstGeom prst="chevron">
            <a:avLst/>
          </a:prstGeom>
        </p:spPr>
        <p:style>
          <a:lnRef idx="0">
            <a:schemeClr val="accent5"/>
          </a:lnRef>
          <a:fillRef idx="3">
            <a:schemeClr val="accent5"/>
          </a:fillRef>
          <a:effectRef idx="3">
            <a:schemeClr val="accent5"/>
          </a:effectRef>
          <a:fontRef idx="minor">
            <a:schemeClr val="lt1"/>
          </a:fontRef>
        </p:style>
        <p:txBody>
          <a:bodyPr rtlCol="1" anchor="ctr"/>
          <a:lstStyle/>
          <a:p>
            <a:pPr algn="ctr"/>
            <a:endParaRPr lang="ar-EG">
              <a:solidFill>
                <a:schemeClr val="tx1"/>
              </a:solidFill>
            </a:endParaRPr>
          </a:p>
        </p:txBody>
      </p:sp>
      <p:sp>
        <p:nvSpPr>
          <p:cNvPr id="5" name="Rectangle 4"/>
          <p:cNvSpPr/>
          <p:nvPr/>
        </p:nvSpPr>
        <p:spPr>
          <a:xfrm>
            <a:off x="4572000" y="1676400"/>
            <a:ext cx="4202432" cy="460191"/>
          </a:xfrm>
          <a:prstGeom prst="rect">
            <a:avLst/>
          </a:prstGeom>
        </p:spPr>
        <p:txBody>
          <a:bodyPr wrap="none">
            <a:spAutoFit/>
          </a:bodyPr>
          <a:lstStyle/>
          <a:p>
            <a:pPr indent="635" algn="r" rtl="1">
              <a:lnSpc>
                <a:spcPts val="3000"/>
              </a:lnSpc>
              <a:spcAft>
                <a:spcPts val="0"/>
              </a:spcAft>
            </a:pPr>
            <a:r>
              <a:rPr lang="ar-SA" sz="2400" b="1" dirty="0">
                <a:solidFill>
                  <a:srgbClr val="0000FF"/>
                </a:solidFill>
                <a:latin typeface="Calibri"/>
                <a:ea typeface="Times New Roman"/>
                <a:cs typeface="Times New Roman"/>
              </a:rPr>
              <a:t>تمرين ( 3 ) التعامل مع مضيعات الوقت .</a:t>
            </a:r>
            <a:endParaRPr lang="en-US" sz="1600" dirty="0">
              <a:effectLst/>
              <a:latin typeface="Calibri"/>
              <a:ea typeface="Calibri"/>
              <a:cs typeface="Arial"/>
            </a:endParaRPr>
          </a:p>
        </p:txBody>
      </p:sp>
      <p:graphicFrame>
        <p:nvGraphicFramePr>
          <p:cNvPr id="6" name="Table 5"/>
          <p:cNvGraphicFramePr>
            <a:graphicFrameLocks noGrp="1"/>
          </p:cNvGraphicFramePr>
          <p:nvPr>
            <p:extLst>
              <p:ext uri="{D42A27DB-BD31-4B8C-83A1-F6EECF244321}">
                <p14:modId xmlns:p14="http://schemas.microsoft.com/office/powerpoint/2010/main" val="4015094694"/>
              </p:ext>
            </p:extLst>
          </p:nvPr>
        </p:nvGraphicFramePr>
        <p:xfrm>
          <a:off x="1522730" y="2971800"/>
          <a:ext cx="6098540" cy="2707458"/>
        </p:xfrm>
        <a:graphic>
          <a:graphicData uri="http://schemas.openxmlformats.org/drawingml/2006/table">
            <a:tbl>
              <a:tblPr rtl="1"/>
              <a:tblGrid>
                <a:gridCol w="3049270">
                  <a:extLst>
                    <a:ext uri="{9D8B030D-6E8A-4147-A177-3AD203B41FA5}">
                      <a16:colId xmlns:a16="http://schemas.microsoft.com/office/drawing/2014/main" xmlns="" val="20000"/>
                    </a:ext>
                  </a:extLst>
                </a:gridCol>
                <a:gridCol w="3049270">
                  <a:extLst>
                    <a:ext uri="{9D8B030D-6E8A-4147-A177-3AD203B41FA5}">
                      <a16:colId xmlns:a16="http://schemas.microsoft.com/office/drawing/2014/main" xmlns="" val="20001"/>
                    </a:ext>
                  </a:extLst>
                </a:gridCol>
              </a:tblGrid>
              <a:tr h="505343">
                <a:tc>
                  <a:txBody>
                    <a:bodyPr/>
                    <a:lstStyle/>
                    <a:p>
                      <a:pPr algn="ctr" rtl="1">
                        <a:lnSpc>
                          <a:spcPts val="3000"/>
                        </a:lnSpc>
                        <a:spcAft>
                          <a:spcPts val="0"/>
                        </a:spcAft>
                      </a:pPr>
                      <a:r>
                        <a:rPr lang="ar-SA" sz="2400" b="1" dirty="0">
                          <a:solidFill>
                            <a:srgbClr val="C00000"/>
                          </a:solidFill>
                          <a:effectLst/>
                          <a:latin typeface="Calibri"/>
                          <a:ea typeface="Times New Roman"/>
                          <a:cs typeface="Times New Roman"/>
                        </a:rPr>
                        <a:t>المضيعات الشخصية</a:t>
                      </a:r>
                      <a:endParaRPr lang="en-US" sz="24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ctr" rtl="1">
                        <a:lnSpc>
                          <a:spcPts val="3000"/>
                        </a:lnSpc>
                        <a:spcAft>
                          <a:spcPts val="0"/>
                        </a:spcAft>
                      </a:pPr>
                      <a:r>
                        <a:rPr lang="ar-SA" sz="2400" b="1" dirty="0">
                          <a:solidFill>
                            <a:srgbClr val="C00000"/>
                          </a:solidFill>
                          <a:effectLst/>
                          <a:latin typeface="Calibri"/>
                          <a:ea typeface="Times New Roman"/>
                          <a:cs typeface="Times New Roman"/>
                        </a:rPr>
                        <a:t>المضيعات الخارجية</a:t>
                      </a:r>
                      <a:endParaRPr lang="en-US" sz="24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40423">
                <a:tc>
                  <a:txBody>
                    <a:bodyPr/>
                    <a:lstStyle/>
                    <a:p>
                      <a:pPr algn="r" rtl="1">
                        <a:lnSpc>
                          <a:spcPts val="2500"/>
                        </a:lnSpc>
                        <a:spcAft>
                          <a:spcPts val="0"/>
                        </a:spcAft>
                      </a:pPr>
                      <a:r>
                        <a:rPr lang="ar-SA" sz="2400" b="1" dirty="0">
                          <a:effectLst/>
                          <a:latin typeface="Calibri"/>
                          <a:ea typeface="Times New Roman"/>
                          <a:cs typeface="Times New Roman"/>
                        </a:rPr>
                        <a:t>1 )</a:t>
                      </a:r>
                      <a:endParaRPr lang="en-US" sz="24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a:effectLst/>
                          <a:latin typeface="Calibri"/>
                          <a:ea typeface="Times New Roman"/>
                          <a:cs typeface="Times New Roman"/>
                        </a:rPr>
                        <a:t>1 )</a:t>
                      </a:r>
                      <a:endParaRPr lang="en-US" sz="24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40423">
                <a:tc>
                  <a:txBody>
                    <a:bodyPr/>
                    <a:lstStyle/>
                    <a:p>
                      <a:pPr algn="r" rtl="1">
                        <a:lnSpc>
                          <a:spcPts val="2500"/>
                        </a:lnSpc>
                        <a:spcAft>
                          <a:spcPts val="0"/>
                        </a:spcAft>
                      </a:pPr>
                      <a:r>
                        <a:rPr lang="ar-SA" sz="2400" b="1" dirty="0">
                          <a:effectLst/>
                          <a:latin typeface="Calibri"/>
                          <a:ea typeface="Times New Roman"/>
                          <a:cs typeface="Times New Roman"/>
                        </a:rPr>
                        <a:t>2 )</a:t>
                      </a:r>
                      <a:endParaRPr lang="en-US" sz="24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dirty="0">
                          <a:effectLst/>
                          <a:latin typeface="Calibri"/>
                          <a:ea typeface="Times New Roman"/>
                          <a:cs typeface="Times New Roman"/>
                        </a:rPr>
                        <a:t>2 )</a:t>
                      </a:r>
                      <a:endParaRPr lang="en-US" sz="24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40423">
                <a:tc>
                  <a:txBody>
                    <a:bodyPr/>
                    <a:lstStyle/>
                    <a:p>
                      <a:pPr algn="r" rtl="1">
                        <a:lnSpc>
                          <a:spcPts val="2500"/>
                        </a:lnSpc>
                        <a:spcAft>
                          <a:spcPts val="0"/>
                        </a:spcAft>
                      </a:pPr>
                      <a:r>
                        <a:rPr lang="ar-SA" sz="2400" b="1">
                          <a:effectLst/>
                          <a:latin typeface="Calibri"/>
                          <a:ea typeface="Times New Roman"/>
                          <a:cs typeface="Times New Roman"/>
                        </a:rPr>
                        <a:t>3 )</a:t>
                      </a:r>
                      <a:endParaRPr lang="en-US" sz="240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dirty="0">
                          <a:effectLst/>
                          <a:latin typeface="Calibri"/>
                          <a:ea typeface="Times New Roman"/>
                          <a:cs typeface="Times New Roman"/>
                        </a:rPr>
                        <a:t>3 )</a:t>
                      </a:r>
                      <a:endParaRPr lang="en-US" sz="24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40423">
                <a:tc>
                  <a:txBody>
                    <a:bodyPr/>
                    <a:lstStyle/>
                    <a:p>
                      <a:pPr algn="r" rtl="1">
                        <a:lnSpc>
                          <a:spcPts val="2500"/>
                        </a:lnSpc>
                        <a:spcAft>
                          <a:spcPts val="0"/>
                        </a:spcAft>
                      </a:pPr>
                      <a:r>
                        <a:rPr lang="ar-SA" sz="2400" b="1">
                          <a:effectLst/>
                          <a:latin typeface="Calibri"/>
                          <a:ea typeface="Times New Roman"/>
                          <a:cs typeface="Times New Roman"/>
                        </a:rPr>
                        <a:t>4 )</a:t>
                      </a:r>
                      <a:endParaRPr lang="en-US" sz="240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dirty="0">
                          <a:effectLst/>
                          <a:latin typeface="Calibri"/>
                          <a:ea typeface="Times New Roman"/>
                          <a:cs typeface="Times New Roman"/>
                        </a:rPr>
                        <a:t>4 )</a:t>
                      </a:r>
                      <a:endParaRPr lang="en-US" sz="24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40423">
                <a:tc>
                  <a:txBody>
                    <a:bodyPr/>
                    <a:lstStyle/>
                    <a:p>
                      <a:pPr algn="r" rtl="1">
                        <a:lnSpc>
                          <a:spcPts val="2500"/>
                        </a:lnSpc>
                        <a:spcAft>
                          <a:spcPts val="0"/>
                        </a:spcAft>
                      </a:pPr>
                      <a:r>
                        <a:rPr lang="ar-SA" sz="2400" b="1">
                          <a:effectLst/>
                          <a:latin typeface="Calibri"/>
                          <a:ea typeface="Times New Roman"/>
                          <a:cs typeface="Times New Roman"/>
                        </a:rPr>
                        <a:t>5 )</a:t>
                      </a:r>
                      <a:endParaRPr lang="en-US" sz="240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dirty="0">
                          <a:effectLst/>
                          <a:latin typeface="Calibri"/>
                          <a:ea typeface="Times New Roman"/>
                          <a:cs typeface="Times New Roman"/>
                        </a:rPr>
                        <a:t>5 )</a:t>
                      </a:r>
                      <a:endParaRPr lang="en-US" sz="24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8" name="Rectangle 7"/>
          <p:cNvSpPr/>
          <p:nvPr/>
        </p:nvSpPr>
        <p:spPr>
          <a:xfrm>
            <a:off x="762000" y="2153535"/>
            <a:ext cx="7848600" cy="412934"/>
          </a:xfrm>
          <a:prstGeom prst="rect">
            <a:avLst/>
          </a:prstGeom>
        </p:spPr>
        <p:txBody>
          <a:bodyPr wrap="square">
            <a:spAutoFit/>
          </a:bodyPr>
          <a:lstStyle/>
          <a:p>
            <a:pPr marL="342900" lvl="0" indent="-342900" algn="r" rtl="1">
              <a:lnSpc>
                <a:spcPts val="2500"/>
              </a:lnSpc>
              <a:spcAft>
                <a:spcPts val="0"/>
              </a:spcAft>
              <a:buFont typeface="+mj-cs"/>
              <a:buAutoNum type="arabic1Minus"/>
              <a:tabLst>
                <a:tab pos="457200" algn="l"/>
              </a:tabLst>
            </a:pPr>
            <a:r>
              <a:rPr lang="ar-SA" sz="2400" b="1" dirty="0">
                <a:latin typeface="Calibri"/>
                <a:ea typeface="Times New Roman"/>
                <a:cs typeface="Times New Roman"/>
              </a:rPr>
              <a:t>دون في الجدول التالي أهم خمس مضيعات (شخصية ، وخارجية) لوقتك؟</a:t>
            </a:r>
            <a:endParaRPr lang="en-US" sz="1600" dirty="0">
              <a:effectLst/>
              <a:latin typeface="Calibri"/>
              <a:ea typeface="Calibri"/>
              <a:cs typeface="Arial"/>
            </a:endParaRPr>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066800" y="457200"/>
            <a:ext cx="7696200" cy="733534"/>
          </a:xfrm>
          <a:prstGeom prst="rect">
            <a:avLst/>
          </a:prstGeom>
        </p:spPr>
        <p:txBody>
          <a:bodyPr wrap="square">
            <a:spAutoFit/>
          </a:bodyPr>
          <a:lstStyle/>
          <a:p>
            <a:pPr marL="342900" lvl="0" indent="-342900" algn="r" rtl="1">
              <a:lnSpc>
                <a:spcPts val="2500"/>
              </a:lnSpc>
              <a:spcAft>
                <a:spcPts val="0"/>
              </a:spcAft>
              <a:buFont typeface="+mj-cs"/>
              <a:buAutoNum type="arabic1Minus"/>
              <a:tabLst>
                <a:tab pos="457200" algn="l"/>
              </a:tabLst>
            </a:pPr>
            <a:r>
              <a:rPr lang="ar-SA" sz="2400" b="1" dirty="0">
                <a:latin typeface="Calibri"/>
                <a:ea typeface="Times New Roman"/>
                <a:cs typeface="Times New Roman"/>
              </a:rPr>
              <a:t>حددي الآن أهم ثلاثة مضيعات (شخصية)  في القائمة تأخذ الكثير من وقتك وتهدر الكثير من جهدك؟ ثم حددي ما تستطيع عمله أمامها؟</a:t>
            </a:r>
            <a:endParaRPr lang="en-US" sz="1600" dirty="0">
              <a:effectLst/>
              <a:latin typeface="Calibri"/>
              <a:ea typeface="Calibri"/>
              <a:cs typeface="Arial"/>
            </a:endParaRPr>
          </a:p>
        </p:txBody>
      </p:sp>
      <p:graphicFrame>
        <p:nvGraphicFramePr>
          <p:cNvPr id="4" name="Table 3"/>
          <p:cNvGraphicFramePr>
            <a:graphicFrameLocks noGrp="1"/>
          </p:cNvGraphicFramePr>
          <p:nvPr>
            <p:extLst>
              <p:ext uri="{D42A27DB-BD31-4B8C-83A1-F6EECF244321}">
                <p14:modId xmlns:p14="http://schemas.microsoft.com/office/powerpoint/2010/main" val="4215833867"/>
              </p:ext>
            </p:extLst>
          </p:nvPr>
        </p:nvGraphicFramePr>
        <p:xfrm>
          <a:off x="1295400" y="2133600"/>
          <a:ext cx="6479540" cy="2666999"/>
        </p:xfrm>
        <a:graphic>
          <a:graphicData uri="http://schemas.openxmlformats.org/drawingml/2006/table">
            <a:tbl>
              <a:tblPr rtl="1"/>
              <a:tblGrid>
                <a:gridCol w="2977968">
                  <a:extLst>
                    <a:ext uri="{9D8B030D-6E8A-4147-A177-3AD203B41FA5}">
                      <a16:colId xmlns:a16="http://schemas.microsoft.com/office/drawing/2014/main" xmlns="" val="20000"/>
                    </a:ext>
                  </a:extLst>
                </a:gridCol>
                <a:gridCol w="3501572">
                  <a:extLst>
                    <a:ext uri="{9D8B030D-6E8A-4147-A177-3AD203B41FA5}">
                      <a16:colId xmlns:a16="http://schemas.microsoft.com/office/drawing/2014/main" xmlns="" val="20001"/>
                    </a:ext>
                  </a:extLst>
                </a:gridCol>
              </a:tblGrid>
              <a:tr h="737840">
                <a:tc>
                  <a:txBody>
                    <a:bodyPr/>
                    <a:lstStyle/>
                    <a:p>
                      <a:pPr algn="ctr" rtl="1">
                        <a:lnSpc>
                          <a:spcPts val="3000"/>
                        </a:lnSpc>
                        <a:spcAft>
                          <a:spcPts val="0"/>
                        </a:spcAft>
                      </a:pPr>
                      <a:r>
                        <a:rPr lang="ar-SA" sz="2400" b="1" dirty="0">
                          <a:solidFill>
                            <a:srgbClr val="C00000"/>
                          </a:solidFill>
                          <a:effectLst/>
                          <a:latin typeface="Calibri"/>
                          <a:ea typeface="Times New Roman"/>
                          <a:cs typeface="Times New Roman"/>
                        </a:rPr>
                        <a:t>المضيعات الشخصية</a:t>
                      </a:r>
                      <a:endParaRPr lang="en-US" sz="16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ctr" rtl="1">
                        <a:lnSpc>
                          <a:spcPts val="3000"/>
                        </a:lnSpc>
                        <a:spcAft>
                          <a:spcPts val="0"/>
                        </a:spcAft>
                      </a:pPr>
                      <a:r>
                        <a:rPr lang="ar-SA" sz="2400" b="1" dirty="0">
                          <a:solidFill>
                            <a:srgbClr val="C00000"/>
                          </a:solidFill>
                          <a:effectLst/>
                          <a:latin typeface="Calibri"/>
                          <a:ea typeface="Times New Roman"/>
                          <a:cs typeface="Times New Roman"/>
                        </a:rPr>
                        <a:t>ما تستطيع أن تفعله حيالها </a:t>
                      </a:r>
                      <a:endParaRPr lang="en-US" sz="16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43053">
                <a:tc>
                  <a:txBody>
                    <a:bodyPr/>
                    <a:lstStyle/>
                    <a:p>
                      <a:pPr algn="r" rtl="1">
                        <a:lnSpc>
                          <a:spcPts val="2500"/>
                        </a:lnSpc>
                        <a:spcAft>
                          <a:spcPts val="0"/>
                        </a:spcAft>
                      </a:pPr>
                      <a:r>
                        <a:rPr lang="ar-SA" sz="2400" b="1" dirty="0">
                          <a:effectLst/>
                          <a:latin typeface="Calibri"/>
                          <a:ea typeface="Times New Roman"/>
                          <a:cs typeface="Times New Roman"/>
                        </a:rPr>
                        <a:t>1 )</a:t>
                      </a:r>
                      <a:endParaRPr lang="en-US" sz="16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a:effectLst/>
                          <a:latin typeface="Calibri"/>
                          <a:ea typeface="Times New Roman"/>
                          <a:cs typeface="Times New Roman"/>
                        </a:rPr>
                        <a:t>1 )</a:t>
                      </a:r>
                      <a:endParaRPr lang="en-US" sz="16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643053">
                <a:tc>
                  <a:txBody>
                    <a:bodyPr/>
                    <a:lstStyle/>
                    <a:p>
                      <a:pPr algn="r" rtl="1">
                        <a:lnSpc>
                          <a:spcPts val="2500"/>
                        </a:lnSpc>
                        <a:spcAft>
                          <a:spcPts val="0"/>
                        </a:spcAft>
                      </a:pPr>
                      <a:r>
                        <a:rPr lang="ar-SA" sz="2400" b="1" dirty="0">
                          <a:effectLst/>
                          <a:latin typeface="Calibri"/>
                          <a:ea typeface="Times New Roman"/>
                          <a:cs typeface="Times New Roman"/>
                        </a:rPr>
                        <a:t>2 )</a:t>
                      </a:r>
                      <a:endParaRPr lang="en-US" sz="16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a:effectLst/>
                          <a:latin typeface="Calibri"/>
                          <a:ea typeface="Times New Roman"/>
                          <a:cs typeface="Times New Roman"/>
                        </a:rPr>
                        <a:t>2 )</a:t>
                      </a:r>
                      <a:endParaRPr lang="en-US" sz="16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643053">
                <a:tc>
                  <a:txBody>
                    <a:bodyPr/>
                    <a:lstStyle/>
                    <a:p>
                      <a:pPr algn="r" rtl="1">
                        <a:lnSpc>
                          <a:spcPts val="2500"/>
                        </a:lnSpc>
                        <a:spcAft>
                          <a:spcPts val="0"/>
                        </a:spcAft>
                      </a:pPr>
                      <a:r>
                        <a:rPr lang="ar-SA" sz="2400" b="1" dirty="0">
                          <a:effectLst/>
                          <a:latin typeface="Calibri"/>
                          <a:ea typeface="Times New Roman"/>
                          <a:cs typeface="Times New Roman"/>
                        </a:rPr>
                        <a:t>3 )</a:t>
                      </a:r>
                      <a:endParaRPr lang="en-US" sz="16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dirty="0">
                          <a:effectLst/>
                          <a:latin typeface="Calibri"/>
                          <a:ea typeface="Times New Roman"/>
                          <a:cs typeface="Times New Roman"/>
                        </a:rPr>
                        <a:t>3 )</a:t>
                      </a:r>
                      <a:endParaRPr lang="en-US" sz="16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81000" y="347499"/>
            <a:ext cx="8305800" cy="733534"/>
          </a:xfrm>
          <a:prstGeom prst="rect">
            <a:avLst/>
          </a:prstGeom>
        </p:spPr>
        <p:txBody>
          <a:bodyPr wrap="square">
            <a:spAutoFit/>
          </a:bodyPr>
          <a:lstStyle/>
          <a:p>
            <a:pPr marL="179705" indent="-269875" algn="r" rtl="1">
              <a:lnSpc>
                <a:spcPts val="2500"/>
              </a:lnSpc>
              <a:spcAft>
                <a:spcPts val="0"/>
              </a:spcAft>
            </a:pPr>
            <a:r>
              <a:rPr lang="ar-SA" sz="2400" b="1" dirty="0">
                <a:latin typeface="Calibri"/>
                <a:ea typeface="Times New Roman"/>
                <a:cs typeface="Times New Roman"/>
              </a:rPr>
              <a:t>ج) حدد الآن أهم ثلاثة مضيعات (خارجية)  في القائمة تأخذ الكثير من وقتك وتهدر الكثير من جهدك؟ ثم حددي ما تستطيع عمله أمامها؟</a:t>
            </a:r>
            <a:endParaRPr lang="en-US" sz="1600" dirty="0">
              <a:effectLst/>
              <a:latin typeface="Calibri"/>
              <a:ea typeface="Calibri"/>
              <a:cs typeface="Arial"/>
            </a:endParaRPr>
          </a:p>
        </p:txBody>
      </p:sp>
      <p:graphicFrame>
        <p:nvGraphicFramePr>
          <p:cNvPr id="3" name="Table 2"/>
          <p:cNvGraphicFramePr>
            <a:graphicFrameLocks noGrp="1"/>
          </p:cNvGraphicFramePr>
          <p:nvPr>
            <p:extLst>
              <p:ext uri="{D42A27DB-BD31-4B8C-83A1-F6EECF244321}">
                <p14:modId xmlns:p14="http://schemas.microsoft.com/office/powerpoint/2010/main" val="638069499"/>
              </p:ext>
            </p:extLst>
          </p:nvPr>
        </p:nvGraphicFramePr>
        <p:xfrm>
          <a:off x="1098708" y="1981200"/>
          <a:ext cx="6870384" cy="2062152"/>
        </p:xfrm>
        <a:graphic>
          <a:graphicData uri="http://schemas.openxmlformats.org/drawingml/2006/table">
            <a:tbl>
              <a:tblPr rtl="1"/>
              <a:tblGrid>
                <a:gridCol w="3435192">
                  <a:extLst>
                    <a:ext uri="{9D8B030D-6E8A-4147-A177-3AD203B41FA5}">
                      <a16:colId xmlns:a16="http://schemas.microsoft.com/office/drawing/2014/main" xmlns="" val="20000"/>
                    </a:ext>
                  </a:extLst>
                </a:gridCol>
                <a:gridCol w="3435192">
                  <a:extLst>
                    <a:ext uri="{9D8B030D-6E8A-4147-A177-3AD203B41FA5}">
                      <a16:colId xmlns:a16="http://schemas.microsoft.com/office/drawing/2014/main" xmlns="" val="20001"/>
                    </a:ext>
                  </a:extLst>
                </a:gridCol>
              </a:tblGrid>
              <a:tr h="457200">
                <a:tc>
                  <a:txBody>
                    <a:bodyPr/>
                    <a:lstStyle/>
                    <a:p>
                      <a:pPr algn="ctr" rtl="1">
                        <a:lnSpc>
                          <a:spcPts val="3000"/>
                        </a:lnSpc>
                        <a:spcAft>
                          <a:spcPts val="0"/>
                        </a:spcAft>
                      </a:pPr>
                      <a:r>
                        <a:rPr lang="ar-SA" sz="2800" b="1" dirty="0">
                          <a:solidFill>
                            <a:srgbClr val="C00000"/>
                          </a:solidFill>
                          <a:effectLst/>
                          <a:latin typeface="Calibri"/>
                          <a:ea typeface="Times New Roman"/>
                          <a:cs typeface="Times New Roman"/>
                        </a:rPr>
                        <a:t>المضيعات الخارجية</a:t>
                      </a:r>
                      <a:endParaRPr lang="en-US" sz="28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ctr" rtl="1">
                        <a:lnSpc>
                          <a:spcPts val="3000"/>
                        </a:lnSpc>
                        <a:spcAft>
                          <a:spcPts val="0"/>
                        </a:spcAft>
                      </a:pPr>
                      <a:r>
                        <a:rPr lang="ar-SA" sz="2800" b="1" dirty="0">
                          <a:solidFill>
                            <a:srgbClr val="C00000"/>
                          </a:solidFill>
                          <a:effectLst/>
                          <a:latin typeface="Calibri"/>
                          <a:ea typeface="Times New Roman"/>
                          <a:cs typeface="Times New Roman"/>
                        </a:rPr>
                        <a:t>ما تستطيع أن تفعله حيالها </a:t>
                      </a:r>
                      <a:endParaRPr lang="en-US" sz="28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57200">
                <a:tc>
                  <a:txBody>
                    <a:bodyPr/>
                    <a:lstStyle/>
                    <a:p>
                      <a:pPr algn="r" rtl="1">
                        <a:lnSpc>
                          <a:spcPts val="2500"/>
                        </a:lnSpc>
                        <a:spcAft>
                          <a:spcPts val="0"/>
                        </a:spcAft>
                      </a:pPr>
                      <a:r>
                        <a:rPr lang="ar-SA" sz="2800" b="1" dirty="0">
                          <a:effectLst/>
                          <a:latin typeface="Calibri"/>
                          <a:ea typeface="Times New Roman"/>
                          <a:cs typeface="Times New Roman"/>
                        </a:rPr>
                        <a:t>1 )</a:t>
                      </a:r>
                      <a:endParaRPr lang="en-US" sz="28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800" b="1" dirty="0">
                          <a:effectLst/>
                          <a:latin typeface="Calibri"/>
                          <a:ea typeface="Times New Roman"/>
                          <a:cs typeface="Times New Roman"/>
                        </a:rPr>
                        <a:t>1 )</a:t>
                      </a:r>
                      <a:endParaRPr lang="en-US" sz="28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573876">
                <a:tc>
                  <a:txBody>
                    <a:bodyPr/>
                    <a:lstStyle/>
                    <a:p>
                      <a:pPr algn="r" rtl="1">
                        <a:lnSpc>
                          <a:spcPts val="2500"/>
                        </a:lnSpc>
                        <a:spcAft>
                          <a:spcPts val="0"/>
                        </a:spcAft>
                      </a:pPr>
                      <a:r>
                        <a:rPr lang="ar-SA" sz="2800" b="1" dirty="0">
                          <a:effectLst/>
                          <a:latin typeface="Calibri"/>
                          <a:ea typeface="Times New Roman"/>
                          <a:cs typeface="Times New Roman"/>
                        </a:rPr>
                        <a:t>2 )</a:t>
                      </a:r>
                      <a:endParaRPr lang="en-US" sz="28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800" b="1" dirty="0" smtClean="0">
                          <a:effectLst/>
                          <a:latin typeface="Calibri"/>
                          <a:ea typeface="Times New Roman"/>
                          <a:cs typeface="Times New Roman"/>
                        </a:rPr>
                        <a:t>2 </a:t>
                      </a:r>
                      <a:r>
                        <a:rPr lang="ar-SA" sz="2800" b="1" dirty="0">
                          <a:effectLst/>
                          <a:latin typeface="Calibri"/>
                          <a:ea typeface="Times New Roman"/>
                          <a:cs typeface="Times New Roman"/>
                        </a:rPr>
                        <a:t>)</a:t>
                      </a:r>
                      <a:endParaRPr lang="en-US" sz="28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573876">
                <a:tc>
                  <a:txBody>
                    <a:bodyPr/>
                    <a:lstStyle/>
                    <a:p>
                      <a:pPr algn="r" rtl="1">
                        <a:lnSpc>
                          <a:spcPts val="2500"/>
                        </a:lnSpc>
                        <a:spcAft>
                          <a:spcPts val="0"/>
                        </a:spcAft>
                      </a:pPr>
                      <a:r>
                        <a:rPr lang="ar-SA" sz="2800" b="1" dirty="0">
                          <a:effectLst/>
                          <a:latin typeface="Calibri"/>
                          <a:ea typeface="Times New Roman"/>
                          <a:cs typeface="Times New Roman"/>
                        </a:rPr>
                        <a:t>3 )</a:t>
                      </a:r>
                      <a:endParaRPr lang="en-US" sz="28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800" b="1" dirty="0">
                          <a:effectLst/>
                          <a:latin typeface="Calibri"/>
                          <a:ea typeface="Times New Roman"/>
                          <a:cs typeface="Times New Roman"/>
                        </a:rPr>
                        <a:t>3 )</a:t>
                      </a:r>
                      <a:endParaRPr lang="en-US" sz="28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975683" y="304800"/>
            <a:ext cx="4934364" cy="460191"/>
          </a:xfrm>
          <a:prstGeom prst="rect">
            <a:avLst/>
          </a:prstGeom>
        </p:spPr>
        <p:txBody>
          <a:bodyPr wrap="none">
            <a:spAutoFit/>
          </a:bodyPr>
          <a:lstStyle/>
          <a:p>
            <a:pPr algn="r" rtl="1">
              <a:lnSpc>
                <a:spcPts val="3000"/>
              </a:lnSpc>
              <a:spcAft>
                <a:spcPts val="0"/>
              </a:spcAft>
            </a:pPr>
            <a:r>
              <a:rPr lang="ar-SA" sz="2400" b="1" dirty="0">
                <a:solidFill>
                  <a:srgbClr val="0000FF"/>
                </a:solidFill>
                <a:latin typeface="Calibri"/>
                <a:ea typeface="Times New Roman"/>
                <a:cs typeface="Times New Roman"/>
              </a:rPr>
              <a:t> تمرين (4) استغلال أوقات الذروة ( النشاط ) :- </a:t>
            </a:r>
            <a:endParaRPr lang="en-US" sz="1600" dirty="0">
              <a:effectLst/>
              <a:latin typeface="Calibri"/>
              <a:ea typeface="Calibri"/>
              <a:cs typeface="Arial"/>
            </a:endParaRPr>
          </a:p>
        </p:txBody>
      </p:sp>
      <p:sp>
        <p:nvSpPr>
          <p:cNvPr id="3" name="Rectangle 2"/>
          <p:cNvSpPr/>
          <p:nvPr/>
        </p:nvSpPr>
        <p:spPr>
          <a:xfrm>
            <a:off x="564333" y="990600"/>
            <a:ext cx="8382000" cy="861774"/>
          </a:xfrm>
          <a:prstGeom prst="rect">
            <a:avLst/>
          </a:prstGeom>
        </p:spPr>
        <p:txBody>
          <a:bodyPr wrap="square">
            <a:spAutoFit/>
          </a:bodyPr>
          <a:lstStyle/>
          <a:p>
            <a:pPr marL="342900" lvl="0" indent="-342900" algn="r" rtl="1">
              <a:lnSpc>
                <a:spcPts val="3000"/>
              </a:lnSpc>
              <a:spcAft>
                <a:spcPts val="0"/>
              </a:spcAft>
              <a:buFont typeface="+mj-cs"/>
              <a:buAutoNum type="arabic1Minus"/>
              <a:tabLst>
                <a:tab pos="227965" algn="l"/>
              </a:tabLst>
            </a:pPr>
            <a:r>
              <a:rPr lang="ar-SA" sz="2400" b="1" dirty="0">
                <a:latin typeface="Calibri"/>
                <a:ea typeface="Times New Roman"/>
                <a:cs typeface="Times New Roman"/>
              </a:rPr>
              <a:t>ضعي في الجدول التالي علامة (</a:t>
            </a:r>
            <a:r>
              <a:rPr lang="en-US" sz="2400" b="1" dirty="0">
                <a:latin typeface="Times New Roman"/>
                <a:ea typeface="Times New Roman"/>
                <a:cs typeface="Times New Roman"/>
                <a:sym typeface="Wingdings 2"/>
              </a:rPr>
              <a:t></a:t>
            </a:r>
            <a:r>
              <a:rPr lang="ar-SA" sz="2400" b="1" dirty="0">
                <a:latin typeface="Calibri"/>
                <a:ea typeface="Times New Roman"/>
                <a:cs typeface="Times New Roman"/>
              </a:rPr>
              <a:t> ) أسفل الفترة المناسبة لوقت الذروة لديك في اليوم والليلة (يمكن تعديل وقت الفترة في حالة عدم المناسبة) ؟</a:t>
            </a:r>
            <a:endParaRPr lang="en-US" sz="1600" dirty="0">
              <a:effectLst/>
              <a:latin typeface="Calibri"/>
              <a:ea typeface="Calibri"/>
              <a:cs typeface="Arial"/>
            </a:endParaRPr>
          </a:p>
        </p:txBody>
      </p:sp>
      <p:graphicFrame>
        <p:nvGraphicFramePr>
          <p:cNvPr id="4" name="Table 3"/>
          <p:cNvGraphicFramePr>
            <a:graphicFrameLocks noGrp="1"/>
          </p:cNvGraphicFramePr>
          <p:nvPr>
            <p:extLst>
              <p:ext uri="{D42A27DB-BD31-4B8C-83A1-F6EECF244321}">
                <p14:modId xmlns:p14="http://schemas.microsoft.com/office/powerpoint/2010/main" val="2120090722"/>
              </p:ext>
            </p:extLst>
          </p:nvPr>
        </p:nvGraphicFramePr>
        <p:xfrm>
          <a:off x="1066800" y="2133600"/>
          <a:ext cx="7066780" cy="2209800"/>
        </p:xfrm>
        <a:graphic>
          <a:graphicData uri="http://schemas.openxmlformats.org/drawingml/2006/table">
            <a:tbl>
              <a:tblPr rtl="1"/>
              <a:tblGrid>
                <a:gridCol w="1766695">
                  <a:extLst>
                    <a:ext uri="{9D8B030D-6E8A-4147-A177-3AD203B41FA5}">
                      <a16:colId xmlns:a16="http://schemas.microsoft.com/office/drawing/2014/main" xmlns="" val="20000"/>
                    </a:ext>
                  </a:extLst>
                </a:gridCol>
                <a:gridCol w="1766695">
                  <a:extLst>
                    <a:ext uri="{9D8B030D-6E8A-4147-A177-3AD203B41FA5}">
                      <a16:colId xmlns:a16="http://schemas.microsoft.com/office/drawing/2014/main" xmlns="" val="20001"/>
                    </a:ext>
                  </a:extLst>
                </a:gridCol>
                <a:gridCol w="1766695">
                  <a:extLst>
                    <a:ext uri="{9D8B030D-6E8A-4147-A177-3AD203B41FA5}">
                      <a16:colId xmlns:a16="http://schemas.microsoft.com/office/drawing/2014/main" xmlns="" val="20002"/>
                    </a:ext>
                  </a:extLst>
                </a:gridCol>
                <a:gridCol w="1766695">
                  <a:extLst>
                    <a:ext uri="{9D8B030D-6E8A-4147-A177-3AD203B41FA5}">
                      <a16:colId xmlns:a16="http://schemas.microsoft.com/office/drawing/2014/main" xmlns="" val="20003"/>
                    </a:ext>
                  </a:extLst>
                </a:gridCol>
              </a:tblGrid>
              <a:tr h="1646943">
                <a:tc>
                  <a:txBody>
                    <a:bodyPr/>
                    <a:lstStyle/>
                    <a:p>
                      <a:pPr algn="r" rtl="1">
                        <a:lnSpc>
                          <a:spcPts val="2500"/>
                        </a:lnSpc>
                        <a:spcAft>
                          <a:spcPts val="0"/>
                        </a:spcAft>
                      </a:pPr>
                      <a:endParaRPr lang="ar-EG" sz="2800" b="1" dirty="0" smtClean="0">
                        <a:effectLst/>
                        <a:latin typeface="Calibri"/>
                        <a:ea typeface="Times New Roman"/>
                        <a:cs typeface="Times New Roman"/>
                      </a:endParaRPr>
                    </a:p>
                    <a:p>
                      <a:pPr algn="r" rtl="1">
                        <a:lnSpc>
                          <a:spcPts val="2500"/>
                        </a:lnSpc>
                        <a:spcAft>
                          <a:spcPts val="0"/>
                        </a:spcAft>
                      </a:pPr>
                      <a:r>
                        <a:rPr lang="ar-SA" sz="2800" b="1" dirty="0" smtClean="0">
                          <a:effectLst/>
                          <a:latin typeface="Calibri"/>
                          <a:ea typeface="Times New Roman"/>
                          <a:cs typeface="Times New Roman"/>
                        </a:rPr>
                        <a:t>الفترة </a:t>
                      </a:r>
                      <a:r>
                        <a:rPr lang="ar-SA" sz="2800" b="1" dirty="0">
                          <a:effectLst/>
                          <a:latin typeface="Calibri"/>
                          <a:ea typeface="Times New Roman"/>
                          <a:cs typeface="Times New Roman"/>
                        </a:rPr>
                        <a:t>الصباحية</a:t>
                      </a:r>
                      <a:endParaRPr lang="en-US" sz="2800" dirty="0">
                        <a:effectLst/>
                        <a:latin typeface="Calibri"/>
                        <a:ea typeface="Calibri"/>
                        <a:cs typeface="Arial"/>
                      </a:endParaRPr>
                    </a:p>
                    <a:p>
                      <a:pPr algn="r" rtl="1">
                        <a:lnSpc>
                          <a:spcPts val="2500"/>
                        </a:lnSpc>
                        <a:spcAft>
                          <a:spcPts val="0"/>
                        </a:spcAft>
                      </a:pPr>
                      <a:r>
                        <a:rPr lang="ar-SA" sz="2800" b="1" dirty="0">
                          <a:effectLst/>
                          <a:latin typeface="Calibri"/>
                          <a:ea typeface="Times New Roman"/>
                          <a:cs typeface="Times New Roman"/>
                        </a:rPr>
                        <a:t> 7-11</a:t>
                      </a:r>
                      <a:endParaRPr lang="en-US" sz="28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endParaRPr lang="ar-EG" sz="2800" b="1" dirty="0" smtClean="0">
                        <a:effectLst/>
                        <a:latin typeface="Calibri"/>
                        <a:ea typeface="Times New Roman"/>
                        <a:cs typeface="Times New Roman"/>
                      </a:endParaRPr>
                    </a:p>
                    <a:p>
                      <a:pPr algn="r" rtl="1">
                        <a:lnSpc>
                          <a:spcPts val="2500"/>
                        </a:lnSpc>
                        <a:spcAft>
                          <a:spcPts val="0"/>
                        </a:spcAft>
                      </a:pPr>
                      <a:r>
                        <a:rPr lang="ar-SA" sz="2800" b="1" dirty="0" smtClean="0">
                          <a:effectLst/>
                          <a:latin typeface="Calibri"/>
                          <a:ea typeface="Times New Roman"/>
                          <a:cs typeface="Times New Roman"/>
                        </a:rPr>
                        <a:t>فترة </a:t>
                      </a:r>
                      <a:r>
                        <a:rPr lang="ar-SA" sz="2800" b="1" dirty="0">
                          <a:effectLst/>
                          <a:latin typeface="Calibri"/>
                          <a:ea typeface="Times New Roman"/>
                          <a:cs typeface="Times New Roman"/>
                        </a:rPr>
                        <a:t>ما بعد الظهر</a:t>
                      </a:r>
                      <a:endParaRPr lang="en-US" sz="2800" dirty="0">
                        <a:effectLst/>
                        <a:latin typeface="Calibri"/>
                        <a:ea typeface="Calibri"/>
                        <a:cs typeface="Arial"/>
                      </a:endParaRPr>
                    </a:p>
                    <a:p>
                      <a:pPr algn="r" rtl="1">
                        <a:lnSpc>
                          <a:spcPts val="2500"/>
                        </a:lnSpc>
                        <a:spcAft>
                          <a:spcPts val="0"/>
                        </a:spcAft>
                      </a:pPr>
                      <a:r>
                        <a:rPr lang="ar-SA" sz="2800" b="1" dirty="0">
                          <a:effectLst/>
                          <a:latin typeface="Calibri"/>
                          <a:ea typeface="Times New Roman"/>
                          <a:cs typeface="Times New Roman"/>
                        </a:rPr>
                        <a:t> 12.5-2</a:t>
                      </a:r>
                      <a:endParaRPr lang="en-US" sz="28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endParaRPr lang="ar-EG" sz="2800" b="1" dirty="0" smtClean="0">
                        <a:effectLst/>
                        <a:latin typeface="Calibri"/>
                        <a:ea typeface="Times New Roman"/>
                        <a:cs typeface="Times New Roman"/>
                      </a:endParaRPr>
                    </a:p>
                    <a:p>
                      <a:pPr algn="r" rtl="1">
                        <a:lnSpc>
                          <a:spcPts val="2500"/>
                        </a:lnSpc>
                        <a:spcAft>
                          <a:spcPts val="0"/>
                        </a:spcAft>
                      </a:pPr>
                      <a:r>
                        <a:rPr lang="ar-SA" sz="2800" b="1" dirty="0" smtClean="0">
                          <a:effectLst/>
                          <a:latin typeface="Calibri"/>
                          <a:ea typeface="Times New Roman"/>
                          <a:cs typeface="Times New Roman"/>
                        </a:rPr>
                        <a:t>الفترة </a:t>
                      </a:r>
                      <a:r>
                        <a:rPr lang="ar-SA" sz="2800" b="1" dirty="0">
                          <a:effectLst/>
                          <a:latin typeface="Calibri"/>
                          <a:ea typeface="Times New Roman"/>
                          <a:cs typeface="Times New Roman"/>
                        </a:rPr>
                        <a:t>المسائية </a:t>
                      </a:r>
                      <a:endParaRPr lang="en-US" sz="2800" dirty="0">
                        <a:effectLst/>
                        <a:latin typeface="Calibri"/>
                        <a:ea typeface="Calibri"/>
                        <a:cs typeface="Arial"/>
                      </a:endParaRPr>
                    </a:p>
                    <a:p>
                      <a:pPr algn="r" rtl="1">
                        <a:lnSpc>
                          <a:spcPts val="2500"/>
                        </a:lnSpc>
                        <a:spcAft>
                          <a:spcPts val="0"/>
                        </a:spcAft>
                      </a:pPr>
                      <a:r>
                        <a:rPr lang="ar-SA" sz="2800" b="1" dirty="0">
                          <a:effectLst/>
                          <a:latin typeface="Calibri"/>
                          <a:ea typeface="Times New Roman"/>
                          <a:cs typeface="Times New Roman"/>
                        </a:rPr>
                        <a:t> 7- 9</a:t>
                      </a:r>
                      <a:endParaRPr lang="en-US" sz="28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endParaRPr lang="ar-EG" sz="2800" b="1" dirty="0" smtClean="0">
                        <a:effectLst/>
                        <a:latin typeface="Calibri"/>
                        <a:ea typeface="Times New Roman"/>
                        <a:cs typeface="Times New Roman"/>
                      </a:endParaRPr>
                    </a:p>
                    <a:p>
                      <a:pPr algn="r" rtl="1">
                        <a:lnSpc>
                          <a:spcPts val="2500"/>
                        </a:lnSpc>
                        <a:spcAft>
                          <a:spcPts val="0"/>
                        </a:spcAft>
                      </a:pPr>
                      <a:r>
                        <a:rPr lang="ar-SA" sz="2800" b="1" dirty="0" smtClean="0">
                          <a:effectLst/>
                          <a:latin typeface="Calibri"/>
                          <a:ea typeface="Times New Roman"/>
                          <a:cs typeface="Times New Roman"/>
                        </a:rPr>
                        <a:t>فترة </a:t>
                      </a:r>
                      <a:r>
                        <a:rPr lang="ar-SA" sz="2800" b="1" dirty="0">
                          <a:effectLst/>
                          <a:latin typeface="Calibri"/>
                          <a:ea typeface="Times New Roman"/>
                          <a:cs typeface="Times New Roman"/>
                        </a:rPr>
                        <a:t>أخرى</a:t>
                      </a:r>
                      <a:endParaRPr lang="en-US" sz="28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562857">
                <a:tc>
                  <a:txBody>
                    <a:bodyPr/>
                    <a:lstStyle/>
                    <a:p>
                      <a:pPr algn="r" rtl="1">
                        <a:lnSpc>
                          <a:spcPts val="2500"/>
                        </a:lnSpc>
                        <a:spcAft>
                          <a:spcPts val="0"/>
                        </a:spcAft>
                      </a:pPr>
                      <a:r>
                        <a:rPr lang="ar-SA" sz="2800" b="1" dirty="0">
                          <a:effectLst/>
                          <a:latin typeface="Calibri"/>
                          <a:ea typeface="Times New Roman"/>
                          <a:cs typeface="Times New Roman"/>
                        </a:rPr>
                        <a:t> </a:t>
                      </a:r>
                      <a:endParaRPr lang="en-US" sz="2800" dirty="0">
                        <a:effectLst/>
                        <a:latin typeface="Calibri"/>
                        <a:ea typeface="Calibri"/>
                        <a:cs typeface="Arial"/>
                      </a:endParaRPr>
                    </a:p>
                  </a:txBody>
                  <a:tcPr marL="68580" marR="68580"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800" b="1" dirty="0">
                          <a:effectLst/>
                          <a:latin typeface="Calibri"/>
                          <a:ea typeface="Times New Roman"/>
                          <a:cs typeface="Times New Roman"/>
                        </a:rPr>
                        <a:t> </a:t>
                      </a:r>
                      <a:endParaRPr lang="en-US" sz="28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800" b="1" dirty="0">
                          <a:effectLst/>
                          <a:latin typeface="Calibri"/>
                          <a:ea typeface="Times New Roman"/>
                          <a:cs typeface="Times New Roman"/>
                        </a:rPr>
                        <a:t> </a:t>
                      </a:r>
                      <a:endParaRPr lang="en-US" sz="28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800" b="1" dirty="0">
                          <a:effectLst/>
                          <a:latin typeface="Calibri"/>
                          <a:ea typeface="Times New Roman"/>
                          <a:cs typeface="Times New Roman"/>
                        </a:rPr>
                        <a:t> </a:t>
                      </a:r>
                      <a:endParaRPr lang="en-US" sz="28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33400" y="228600"/>
            <a:ext cx="8458200" cy="861774"/>
          </a:xfrm>
          <a:prstGeom prst="rect">
            <a:avLst/>
          </a:prstGeom>
        </p:spPr>
        <p:txBody>
          <a:bodyPr wrap="square">
            <a:spAutoFit/>
          </a:bodyPr>
          <a:lstStyle/>
          <a:p>
            <a:pPr marL="342900" lvl="0" indent="-342900" algn="r" rtl="1">
              <a:lnSpc>
                <a:spcPts val="3000"/>
              </a:lnSpc>
              <a:spcAft>
                <a:spcPts val="0"/>
              </a:spcAft>
              <a:buFont typeface="+mj-cs"/>
              <a:buAutoNum type="arabic1Minus"/>
              <a:tabLst>
                <a:tab pos="227965" algn="l"/>
              </a:tabLst>
            </a:pPr>
            <a:r>
              <a:rPr lang="ar-SA" sz="2800" b="1" dirty="0">
                <a:latin typeface="Calibri"/>
                <a:ea typeface="Times New Roman"/>
                <a:cs typeface="Times New Roman"/>
              </a:rPr>
              <a:t>دوني في الجدول التالي أهم المهام والمسئوليات (الأعمال) التي يمكنك القيام بها في كل من أوقات الذروة وأوقات الخمول ؟ </a:t>
            </a:r>
            <a:endParaRPr lang="en-US" dirty="0">
              <a:effectLst/>
              <a:latin typeface="Calibri"/>
              <a:ea typeface="Calibri"/>
              <a:cs typeface="Arial"/>
            </a:endParaRPr>
          </a:p>
        </p:txBody>
      </p:sp>
      <p:graphicFrame>
        <p:nvGraphicFramePr>
          <p:cNvPr id="5" name="Table 4"/>
          <p:cNvGraphicFramePr>
            <a:graphicFrameLocks noGrp="1"/>
          </p:cNvGraphicFramePr>
          <p:nvPr>
            <p:extLst>
              <p:ext uri="{D42A27DB-BD31-4B8C-83A1-F6EECF244321}">
                <p14:modId xmlns:p14="http://schemas.microsoft.com/office/powerpoint/2010/main" val="230078311"/>
              </p:ext>
            </p:extLst>
          </p:nvPr>
        </p:nvGraphicFramePr>
        <p:xfrm>
          <a:off x="533397" y="1447797"/>
          <a:ext cx="8305802" cy="4414904"/>
        </p:xfrm>
        <a:graphic>
          <a:graphicData uri="http://schemas.openxmlformats.org/drawingml/2006/table">
            <a:tbl>
              <a:tblPr rtl="1"/>
              <a:tblGrid>
                <a:gridCol w="4152901">
                  <a:extLst>
                    <a:ext uri="{9D8B030D-6E8A-4147-A177-3AD203B41FA5}">
                      <a16:colId xmlns:a16="http://schemas.microsoft.com/office/drawing/2014/main" xmlns="" val="20000"/>
                    </a:ext>
                  </a:extLst>
                </a:gridCol>
                <a:gridCol w="4152901">
                  <a:extLst>
                    <a:ext uri="{9D8B030D-6E8A-4147-A177-3AD203B41FA5}">
                      <a16:colId xmlns:a16="http://schemas.microsoft.com/office/drawing/2014/main" xmlns="" val="20001"/>
                    </a:ext>
                  </a:extLst>
                </a:gridCol>
              </a:tblGrid>
              <a:tr h="695186">
                <a:tc>
                  <a:txBody>
                    <a:bodyPr/>
                    <a:lstStyle/>
                    <a:p>
                      <a:pPr algn="r" rtl="1">
                        <a:lnSpc>
                          <a:spcPts val="2500"/>
                        </a:lnSpc>
                        <a:spcAft>
                          <a:spcPts val="0"/>
                        </a:spcAft>
                      </a:pPr>
                      <a:endParaRPr lang="ar-EG" sz="2400" b="1" dirty="0" smtClean="0">
                        <a:solidFill>
                          <a:srgbClr val="C00000"/>
                        </a:solidFill>
                        <a:effectLst/>
                        <a:latin typeface="Calibri"/>
                        <a:ea typeface="Times New Roman"/>
                        <a:cs typeface="Times New Roman"/>
                      </a:endParaRPr>
                    </a:p>
                    <a:p>
                      <a:pPr algn="r" rtl="1">
                        <a:lnSpc>
                          <a:spcPts val="2500"/>
                        </a:lnSpc>
                        <a:spcAft>
                          <a:spcPts val="0"/>
                        </a:spcAft>
                      </a:pPr>
                      <a:r>
                        <a:rPr lang="ar-SA" sz="2400" b="1" dirty="0" smtClean="0">
                          <a:solidFill>
                            <a:srgbClr val="C00000"/>
                          </a:solidFill>
                          <a:effectLst/>
                          <a:latin typeface="Calibri"/>
                          <a:ea typeface="Times New Roman"/>
                          <a:cs typeface="Times New Roman"/>
                        </a:rPr>
                        <a:t>أعمال </a:t>
                      </a:r>
                      <a:r>
                        <a:rPr lang="ar-SA" sz="2400" b="1" dirty="0">
                          <a:solidFill>
                            <a:srgbClr val="C00000"/>
                          </a:solidFill>
                          <a:effectLst/>
                          <a:latin typeface="Calibri"/>
                          <a:ea typeface="Times New Roman"/>
                          <a:cs typeface="Times New Roman"/>
                        </a:rPr>
                        <a:t>يمكنك القيام بها في أوقات الذروة</a:t>
                      </a:r>
                      <a:endParaRPr lang="en-US" sz="2400" dirty="0">
                        <a:effectLst/>
                        <a:latin typeface="Calibri"/>
                        <a:ea typeface="Calibri"/>
                        <a:cs typeface="Arial"/>
                      </a:endParaRPr>
                    </a:p>
                  </a:txBody>
                  <a:tcPr marL="66617" marR="66617"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2500"/>
                        </a:lnSpc>
                        <a:spcAft>
                          <a:spcPts val="0"/>
                        </a:spcAft>
                      </a:pPr>
                      <a:endParaRPr lang="ar-EG" sz="2400" b="1" dirty="0" smtClean="0">
                        <a:solidFill>
                          <a:srgbClr val="C00000"/>
                        </a:solidFill>
                        <a:effectLst/>
                        <a:latin typeface="Calibri"/>
                        <a:ea typeface="Times New Roman"/>
                        <a:cs typeface="Times New Roman"/>
                      </a:endParaRPr>
                    </a:p>
                    <a:p>
                      <a:pPr algn="r" rtl="1">
                        <a:lnSpc>
                          <a:spcPts val="2500"/>
                        </a:lnSpc>
                        <a:spcAft>
                          <a:spcPts val="0"/>
                        </a:spcAft>
                      </a:pPr>
                      <a:r>
                        <a:rPr lang="ar-SA" sz="2400" b="1" dirty="0" smtClean="0">
                          <a:solidFill>
                            <a:srgbClr val="C00000"/>
                          </a:solidFill>
                          <a:effectLst/>
                          <a:latin typeface="Calibri"/>
                          <a:ea typeface="Times New Roman"/>
                          <a:cs typeface="Times New Roman"/>
                        </a:rPr>
                        <a:t>أعمال </a:t>
                      </a:r>
                      <a:r>
                        <a:rPr lang="ar-SA" sz="2400" b="1" dirty="0">
                          <a:solidFill>
                            <a:srgbClr val="C00000"/>
                          </a:solidFill>
                          <a:effectLst/>
                          <a:latin typeface="Calibri"/>
                          <a:ea typeface="Times New Roman"/>
                          <a:cs typeface="Times New Roman"/>
                        </a:rPr>
                        <a:t>يمكنك القيام بها في أوقات الخمول</a:t>
                      </a:r>
                      <a:endParaRPr lang="en-US" sz="2400" dirty="0">
                        <a:effectLst/>
                        <a:latin typeface="Calibri"/>
                        <a:ea typeface="Calibri"/>
                        <a:cs typeface="Arial"/>
                      </a:endParaRPr>
                    </a:p>
                  </a:txBody>
                  <a:tcPr marL="66617" marR="66617"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354142">
                <a:tc>
                  <a:txBody>
                    <a:bodyPr/>
                    <a:lstStyle/>
                    <a:p>
                      <a:pPr algn="r" rtl="1">
                        <a:lnSpc>
                          <a:spcPts val="2500"/>
                        </a:lnSpc>
                        <a:spcAft>
                          <a:spcPts val="0"/>
                        </a:spcAft>
                      </a:pPr>
                      <a:r>
                        <a:rPr lang="ar-SA" sz="2400" b="1" dirty="0">
                          <a:effectLst/>
                          <a:latin typeface="Calibri"/>
                          <a:ea typeface="Times New Roman"/>
                          <a:cs typeface="Times New Roman"/>
                        </a:rPr>
                        <a:t>1 )</a:t>
                      </a:r>
                      <a:endParaRPr lang="en-US" sz="2400" dirty="0">
                        <a:effectLst/>
                        <a:latin typeface="Calibri"/>
                        <a:ea typeface="Calibri"/>
                        <a:cs typeface="Arial"/>
                      </a:endParaRPr>
                    </a:p>
                  </a:txBody>
                  <a:tcPr marL="66617" marR="66617"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6617" marR="66617"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354142">
                <a:tc>
                  <a:txBody>
                    <a:bodyPr/>
                    <a:lstStyle/>
                    <a:p>
                      <a:pPr algn="r" rtl="1">
                        <a:lnSpc>
                          <a:spcPts val="2500"/>
                        </a:lnSpc>
                        <a:spcAft>
                          <a:spcPts val="0"/>
                        </a:spcAft>
                      </a:pPr>
                      <a:r>
                        <a:rPr lang="ar-SA" sz="2400" b="1" dirty="0">
                          <a:effectLst/>
                          <a:latin typeface="Calibri"/>
                          <a:ea typeface="Times New Roman"/>
                          <a:cs typeface="Times New Roman"/>
                        </a:rPr>
                        <a:t>2 )</a:t>
                      </a:r>
                      <a:endParaRPr lang="en-US" sz="2400" dirty="0">
                        <a:effectLst/>
                        <a:latin typeface="Calibri"/>
                        <a:ea typeface="Calibri"/>
                        <a:cs typeface="Arial"/>
                      </a:endParaRPr>
                    </a:p>
                  </a:txBody>
                  <a:tcPr marL="66617" marR="66617"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6617" marR="66617"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354142">
                <a:tc>
                  <a:txBody>
                    <a:bodyPr/>
                    <a:lstStyle/>
                    <a:p>
                      <a:pPr algn="r" rtl="1">
                        <a:lnSpc>
                          <a:spcPts val="2500"/>
                        </a:lnSpc>
                        <a:spcAft>
                          <a:spcPts val="0"/>
                        </a:spcAft>
                      </a:pPr>
                      <a:r>
                        <a:rPr lang="ar-SA" sz="2400" b="1" dirty="0">
                          <a:effectLst/>
                          <a:latin typeface="Calibri"/>
                          <a:ea typeface="Times New Roman"/>
                          <a:cs typeface="Times New Roman"/>
                        </a:rPr>
                        <a:t>3 )</a:t>
                      </a:r>
                      <a:endParaRPr lang="en-US" sz="2400" dirty="0">
                        <a:effectLst/>
                        <a:latin typeface="Calibri"/>
                        <a:ea typeface="Calibri"/>
                        <a:cs typeface="Arial"/>
                      </a:endParaRPr>
                    </a:p>
                  </a:txBody>
                  <a:tcPr marL="66617" marR="66617"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6617" marR="66617"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354142">
                <a:tc>
                  <a:txBody>
                    <a:bodyPr/>
                    <a:lstStyle/>
                    <a:p>
                      <a:pPr algn="r" rtl="1">
                        <a:lnSpc>
                          <a:spcPts val="2500"/>
                        </a:lnSpc>
                        <a:spcAft>
                          <a:spcPts val="0"/>
                        </a:spcAft>
                      </a:pPr>
                      <a:r>
                        <a:rPr lang="ar-SA" sz="2400" b="1" dirty="0">
                          <a:effectLst/>
                          <a:latin typeface="Calibri"/>
                          <a:ea typeface="Times New Roman"/>
                          <a:cs typeface="Times New Roman"/>
                        </a:rPr>
                        <a:t>4 )</a:t>
                      </a:r>
                      <a:endParaRPr lang="en-US" sz="2400" dirty="0">
                        <a:effectLst/>
                        <a:latin typeface="Calibri"/>
                        <a:ea typeface="Calibri"/>
                        <a:cs typeface="Arial"/>
                      </a:endParaRPr>
                    </a:p>
                  </a:txBody>
                  <a:tcPr marL="66617" marR="66617"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6617" marR="66617"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354142">
                <a:tc>
                  <a:txBody>
                    <a:bodyPr/>
                    <a:lstStyle/>
                    <a:p>
                      <a:pPr algn="r" rtl="1">
                        <a:lnSpc>
                          <a:spcPts val="2500"/>
                        </a:lnSpc>
                        <a:spcAft>
                          <a:spcPts val="0"/>
                        </a:spcAft>
                      </a:pPr>
                      <a:r>
                        <a:rPr lang="ar-SA" sz="2400" b="1" dirty="0">
                          <a:effectLst/>
                          <a:latin typeface="Calibri"/>
                          <a:ea typeface="Times New Roman"/>
                          <a:cs typeface="Times New Roman"/>
                        </a:rPr>
                        <a:t>5 )</a:t>
                      </a:r>
                      <a:endParaRPr lang="en-US" sz="2400" dirty="0">
                        <a:effectLst/>
                        <a:latin typeface="Calibri"/>
                        <a:ea typeface="Calibri"/>
                        <a:cs typeface="Arial"/>
                      </a:endParaRPr>
                    </a:p>
                  </a:txBody>
                  <a:tcPr marL="66617" marR="66617"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6617" marR="66617"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354142">
                <a:tc>
                  <a:txBody>
                    <a:bodyPr/>
                    <a:lstStyle/>
                    <a:p>
                      <a:pPr algn="r" rtl="1">
                        <a:lnSpc>
                          <a:spcPts val="2500"/>
                        </a:lnSpc>
                        <a:spcAft>
                          <a:spcPts val="0"/>
                        </a:spcAft>
                      </a:pPr>
                      <a:r>
                        <a:rPr lang="ar-SA" sz="2400" b="1">
                          <a:effectLst/>
                          <a:latin typeface="Calibri"/>
                          <a:ea typeface="Times New Roman"/>
                          <a:cs typeface="Times New Roman"/>
                        </a:rPr>
                        <a:t>6 )</a:t>
                      </a:r>
                      <a:endParaRPr lang="en-US" sz="2400">
                        <a:effectLst/>
                        <a:latin typeface="Calibri"/>
                        <a:ea typeface="Calibri"/>
                        <a:cs typeface="Arial"/>
                      </a:endParaRPr>
                    </a:p>
                  </a:txBody>
                  <a:tcPr marL="66617" marR="66617"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a:effectLst/>
                          <a:latin typeface="Calibri"/>
                          <a:ea typeface="Times New Roman"/>
                          <a:cs typeface="Times New Roman"/>
                        </a:rPr>
                        <a:t> </a:t>
                      </a:r>
                      <a:endParaRPr lang="en-US" sz="2400">
                        <a:effectLst/>
                        <a:latin typeface="Calibri"/>
                        <a:ea typeface="Calibri"/>
                        <a:cs typeface="Arial"/>
                      </a:endParaRPr>
                    </a:p>
                  </a:txBody>
                  <a:tcPr marL="66617" marR="66617"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354142">
                <a:tc>
                  <a:txBody>
                    <a:bodyPr/>
                    <a:lstStyle/>
                    <a:p>
                      <a:pPr algn="r" rtl="1">
                        <a:lnSpc>
                          <a:spcPts val="2500"/>
                        </a:lnSpc>
                        <a:spcAft>
                          <a:spcPts val="0"/>
                        </a:spcAft>
                      </a:pPr>
                      <a:r>
                        <a:rPr lang="ar-SA" sz="2400" b="1" dirty="0">
                          <a:effectLst/>
                          <a:latin typeface="Calibri"/>
                          <a:ea typeface="Times New Roman"/>
                          <a:cs typeface="Times New Roman"/>
                        </a:rPr>
                        <a:t>7 ) </a:t>
                      </a:r>
                      <a:endParaRPr lang="en-US" sz="2400" dirty="0">
                        <a:effectLst/>
                        <a:latin typeface="Calibri"/>
                        <a:ea typeface="Calibri"/>
                        <a:cs typeface="Arial"/>
                      </a:endParaRPr>
                    </a:p>
                  </a:txBody>
                  <a:tcPr marL="66617" marR="66617"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dirty="0">
                          <a:effectLst/>
                          <a:latin typeface="Calibri"/>
                          <a:ea typeface="Times New Roman"/>
                          <a:cs typeface="Times New Roman"/>
                        </a:rPr>
                        <a:t> </a:t>
                      </a:r>
                      <a:endParaRPr lang="en-US" sz="2400" dirty="0">
                        <a:effectLst/>
                        <a:latin typeface="Calibri"/>
                        <a:ea typeface="Calibri"/>
                        <a:cs typeface="Arial"/>
                      </a:endParaRPr>
                    </a:p>
                  </a:txBody>
                  <a:tcPr marL="66617" marR="66617"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532440">
                <a:tc>
                  <a:txBody>
                    <a:bodyPr/>
                    <a:lstStyle/>
                    <a:p>
                      <a:pPr algn="r" rtl="1">
                        <a:lnSpc>
                          <a:spcPts val="2500"/>
                        </a:lnSpc>
                        <a:spcAft>
                          <a:spcPts val="0"/>
                        </a:spcAft>
                      </a:pPr>
                      <a:r>
                        <a:rPr lang="ar-SA" sz="2400" b="1" dirty="0">
                          <a:effectLst/>
                          <a:latin typeface="Calibri"/>
                          <a:ea typeface="Times New Roman"/>
                          <a:cs typeface="Times New Roman"/>
                        </a:rPr>
                        <a:t>8 ) </a:t>
                      </a:r>
                      <a:endParaRPr lang="en-US" sz="2400" dirty="0">
                        <a:effectLst/>
                        <a:latin typeface="Calibri"/>
                        <a:ea typeface="Calibri"/>
                        <a:cs typeface="Arial"/>
                      </a:endParaRPr>
                    </a:p>
                  </a:txBody>
                  <a:tcPr marL="66617" marR="66617"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1000"/>
                        </a:spcAft>
                      </a:pPr>
                      <a:endParaRPr lang="en-US" sz="2400" dirty="0">
                        <a:effectLst/>
                        <a:latin typeface="Calibri"/>
                        <a:ea typeface="Calibri"/>
                        <a:cs typeface="Arial"/>
                      </a:endParaRPr>
                    </a:p>
                  </a:txBody>
                  <a:tcPr marL="66617" marR="66617"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354142">
                <a:tc>
                  <a:txBody>
                    <a:bodyPr/>
                    <a:lstStyle/>
                    <a:p>
                      <a:pPr algn="r" rtl="1">
                        <a:lnSpc>
                          <a:spcPts val="2500"/>
                        </a:lnSpc>
                        <a:spcAft>
                          <a:spcPts val="0"/>
                        </a:spcAft>
                      </a:pPr>
                      <a:r>
                        <a:rPr lang="ar-SA" sz="2400" b="1" dirty="0">
                          <a:effectLst/>
                          <a:latin typeface="Calibri"/>
                          <a:ea typeface="Times New Roman"/>
                          <a:cs typeface="Times New Roman"/>
                        </a:rPr>
                        <a:t>9 )</a:t>
                      </a:r>
                      <a:endParaRPr lang="en-US" sz="2400" dirty="0">
                        <a:effectLst/>
                        <a:latin typeface="Calibri"/>
                        <a:ea typeface="Calibri"/>
                        <a:cs typeface="Arial"/>
                      </a:endParaRPr>
                    </a:p>
                  </a:txBody>
                  <a:tcPr marL="66617" marR="66617"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dirty="0">
                          <a:effectLst/>
                          <a:latin typeface="Calibri"/>
                          <a:ea typeface="Times New Roman"/>
                          <a:cs typeface="Times New Roman"/>
                        </a:rPr>
                        <a:t> </a:t>
                      </a:r>
                      <a:endParaRPr lang="en-US" sz="2400" dirty="0">
                        <a:effectLst/>
                        <a:latin typeface="Calibri"/>
                        <a:ea typeface="Calibri"/>
                        <a:cs typeface="Arial"/>
                      </a:endParaRPr>
                    </a:p>
                  </a:txBody>
                  <a:tcPr marL="66617" marR="66617"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354142">
                <a:tc>
                  <a:txBody>
                    <a:bodyPr/>
                    <a:lstStyle/>
                    <a:p>
                      <a:pPr algn="r" rtl="1">
                        <a:lnSpc>
                          <a:spcPts val="2500"/>
                        </a:lnSpc>
                        <a:spcAft>
                          <a:spcPts val="0"/>
                        </a:spcAft>
                      </a:pPr>
                      <a:r>
                        <a:rPr lang="ar-SA" sz="2400" b="1">
                          <a:effectLst/>
                          <a:latin typeface="Calibri"/>
                          <a:ea typeface="Times New Roman"/>
                          <a:cs typeface="Times New Roman"/>
                        </a:rPr>
                        <a:t>10)</a:t>
                      </a:r>
                      <a:endParaRPr lang="en-US" sz="2400">
                        <a:effectLst/>
                        <a:latin typeface="Calibri"/>
                        <a:ea typeface="Calibri"/>
                        <a:cs typeface="Arial"/>
                      </a:endParaRPr>
                    </a:p>
                  </a:txBody>
                  <a:tcPr marL="66617" marR="66617"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2500"/>
                        </a:lnSpc>
                        <a:spcAft>
                          <a:spcPts val="0"/>
                        </a:spcAft>
                      </a:pPr>
                      <a:r>
                        <a:rPr lang="ar-SA" sz="2400" b="1" dirty="0">
                          <a:effectLst/>
                          <a:latin typeface="Calibri"/>
                          <a:ea typeface="Times New Roman"/>
                          <a:cs typeface="Times New Roman"/>
                        </a:rPr>
                        <a:t> </a:t>
                      </a:r>
                      <a:endParaRPr lang="en-US" sz="2400" dirty="0">
                        <a:effectLst/>
                        <a:latin typeface="Calibri"/>
                        <a:ea typeface="Calibri"/>
                        <a:cs typeface="Arial"/>
                      </a:endParaRPr>
                    </a:p>
                  </a:txBody>
                  <a:tcPr marL="66617" marR="66617"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1962585" y="0"/>
            <a:ext cx="5697801" cy="1915888"/>
          </a:xfrm>
          <a:prstGeom prst="cloudCallou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rtlCol="1" anchor="ctr"/>
          <a:lstStyle/>
          <a:p>
            <a:pPr lvl="0" algn="ctr"/>
            <a:r>
              <a:rPr lang="ar-EG" sz="2800" b="1" dirty="0" smtClean="0">
                <a:solidFill>
                  <a:srgbClr val="FF0000"/>
                </a:solidFill>
                <a:latin typeface="Times New Roman" pitchFamily="18" charset="0"/>
                <a:cs typeface="Times New Roman" pitchFamily="18" charset="0"/>
              </a:rPr>
              <a:t>موضوعات الجلسة الاولى </a:t>
            </a:r>
          </a:p>
          <a:p>
            <a:pPr lvl="0" algn="ctr"/>
            <a:r>
              <a:rPr lang="ar-EG" sz="2800" b="1" dirty="0">
                <a:ea typeface="Impact"/>
                <a:cs typeface="Times New Roman"/>
              </a:rPr>
              <a:t>فقه ادارة الوقت </a:t>
            </a:r>
            <a:endParaRPr lang="en-US" sz="2800" b="1" dirty="0" smtClean="0">
              <a:solidFill>
                <a:srgbClr val="FF0000"/>
              </a:solidFill>
            </a:endParaRPr>
          </a:p>
        </p:txBody>
      </p:sp>
      <p:sp>
        <p:nvSpPr>
          <p:cNvPr id="3" name="Rectangle 2"/>
          <p:cNvSpPr/>
          <p:nvPr/>
        </p:nvSpPr>
        <p:spPr>
          <a:xfrm>
            <a:off x="152400" y="2082800"/>
            <a:ext cx="8763000" cy="3560975"/>
          </a:xfrm>
          <a:prstGeom prst="rect">
            <a:avLst/>
          </a:prstGeom>
        </p:spPr>
        <p:txBody>
          <a:bodyPr wrap="square">
            <a:spAutoFit/>
          </a:bodyPr>
          <a:lstStyle/>
          <a:p>
            <a:pPr marL="342900" lvl="0" indent="-342900" algn="r" rtl="1">
              <a:lnSpc>
                <a:spcPct val="115000"/>
              </a:lnSpc>
              <a:spcAft>
                <a:spcPts val="0"/>
              </a:spcAft>
              <a:buFont typeface="Symbol"/>
              <a:buBlip>
                <a:blip r:embed="rId2"/>
              </a:buBlip>
            </a:pPr>
            <a:r>
              <a:rPr lang="ar-EG" sz="2800" b="1" dirty="0" smtClean="0">
                <a:latin typeface="Times New Roman" pitchFamily="18" charset="0"/>
                <a:ea typeface="Calibri"/>
                <a:cs typeface="Times New Roman" pitchFamily="18" charset="0"/>
              </a:rPr>
              <a:t>استبيان</a:t>
            </a:r>
          </a:p>
          <a:p>
            <a:pPr marL="342900" lvl="0" indent="-342900" algn="r" rtl="1">
              <a:lnSpc>
                <a:spcPct val="115000"/>
              </a:lnSpc>
              <a:buBlip>
                <a:blip r:embed="rId2"/>
              </a:buBlip>
            </a:pPr>
            <a:r>
              <a:rPr lang="ar-EG" sz="2800" b="1" dirty="0">
                <a:solidFill>
                  <a:srgbClr val="000000"/>
                </a:solidFill>
                <a:latin typeface="Times New Roman" pitchFamily="18" charset="0"/>
                <a:ea typeface="Calibri"/>
                <a:cs typeface="Times New Roman" pitchFamily="18" charset="0"/>
              </a:rPr>
              <a:t>مفهوم ادارة الوقت </a:t>
            </a:r>
            <a:r>
              <a:rPr lang="ar-EG" sz="2800" b="1" dirty="0" smtClean="0">
                <a:solidFill>
                  <a:srgbClr val="000000"/>
                </a:solidFill>
                <a:latin typeface="Times New Roman" pitchFamily="18" charset="0"/>
                <a:ea typeface="Calibri"/>
                <a:cs typeface="Times New Roman" pitchFamily="18" charset="0"/>
              </a:rPr>
              <a:t>.</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Font typeface="Symbol"/>
              <a:buBlip>
                <a:blip r:embed="rId2"/>
              </a:buBlip>
            </a:pPr>
            <a:r>
              <a:rPr lang="ar-EG" sz="2800" b="1" dirty="0">
                <a:latin typeface="Times New Roman" pitchFamily="18" charset="0"/>
                <a:ea typeface="Calibri"/>
                <a:cs typeface="Times New Roman" pitchFamily="18" charset="0"/>
              </a:rPr>
              <a:t>ادارة الوقت.</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Font typeface="Symbol"/>
              <a:buBlip>
                <a:blip r:embed="rId2"/>
              </a:buBlip>
            </a:pPr>
            <a:r>
              <a:rPr lang="ar-EG" sz="2800" b="1" dirty="0">
                <a:latin typeface="Times New Roman" pitchFamily="18" charset="0"/>
                <a:ea typeface="Calibri"/>
                <a:cs typeface="Times New Roman" pitchFamily="18" charset="0"/>
              </a:rPr>
              <a:t>واقعهم.</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Font typeface="Symbol"/>
              <a:buBlip>
                <a:blip r:embed="rId2"/>
              </a:buBlip>
            </a:pPr>
            <a:r>
              <a:rPr lang="ar-EG" sz="2800" b="1" dirty="0">
                <a:latin typeface="Times New Roman" pitchFamily="18" charset="0"/>
                <a:ea typeface="Calibri"/>
                <a:cs typeface="Times New Roman" pitchFamily="18" charset="0"/>
              </a:rPr>
              <a:t>واقعنا.</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Font typeface="Symbol"/>
              <a:buBlip>
                <a:blip r:embed="rId2"/>
              </a:buBlip>
            </a:pPr>
            <a:r>
              <a:rPr lang="ar-EG" sz="2800" b="1" dirty="0">
                <a:latin typeface="Times New Roman" pitchFamily="18" charset="0"/>
                <a:ea typeface="Calibri"/>
                <a:cs typeface="Times New Roman" pitchFamily="18" charset="0"/>
              </a:rPr>
              <a:t>قيمه الوقت ومده الانشطه اليومية </a:t>
            </a:r>
            <a:endParaRPr lang="ar-EG" sz="2800" b="1" dirty="0" smtClean="0">
              <a:latin typeface="Times New Roman" pitchFamily="18" charset="0"/>
              <a:ea typeface="Calibri"/>
              <a:cs typeface="Times New Roman" pitchFamily="18" charset="0"/>
            </a:endParaRPr>
          </a:p>
          <a:p>
            <a:pPr lvl="0" algn="r" rtl="1">
              <a:lnSpc>
                <a:spcPct val="115000"/>
              </a:lnSpc>
              <a:spcAft>
                <a:spcPts val="0"/>
              </a:spcAft>
            </a:pPr>
            <a:r>
              <a:rPr lang="ar-EG" sz="2800" b="1" dirty="0">
                <a:latin typeface="Times New Roman" pitchFamily="18" charset="0"/>
                <a:ea typeface="Calibri"/>
                <a:cs typeface="Times New Roman" pitchFamily="18" charset="0"/>
              </a:rPr>
              <a:t> </a:t>
            </a:r>
            <a:r>
              <a:rPr lang="ar-EG" sz="2800" b="1" dirty="0" smtClean="0">
                <a:latin typeface="Times New Roman" pitchFamily="18" charset="0"/>
                <a:ea typeface="Calibri"/>
                <a:cs typeface="Times New Roman" pitchFamily="18" charset="0"/>
              </a:rPr>
              <a:t>   على </a:t>
            </a:r>
            <a:r>
              <a:rPr lang="ar-EG" sz="2800" b="1" dirty="0">
                <a:latin typeface="Times New Roman" pitchFamily="18" charset="0"/>
                <a:ea typeface="Calibri"/>
                <a:cs typeface="Times New Roman" pitchFamily="18" charset="0"/>
              </a:rPr>
              <a:t>المدى البعيد</a:t>
            </a:r>
            <a:r>
              <a:rPr lang="ar-EG" sz="2800" b="1" dirty="0" smtClean="0">
                <a:latin typeface="Times New Roman" pitchFamily="18" charset="0"/>
                <a:ea typeface="Calibri"/>
                <a:cs typeface="Times New Roman" pitchFamily="18" charset="0"/>
              </a:rPr>
              <a:t>.</a:t>
            </a:r>
            <a:endParaRPr lang="en-US" sz="2800" dirty="0">
              <a:latin typeface="Times New Roman" pitchFamily="18" charset="0"/>
              <a:ea typeface="Calibri"/>
              <a:cs typeface="Times New Roman"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084" y="2263087"/>
            <a:ext cx="3790515" cy="3200400"/>
          </a:xfrm>
          <a:prstGeom prst="rect">
            <a:avLst/>
          </a:prstGeom>
          <a:ln>
            <a:noFill/>
          </a:ln>
          <a:effectLst>
            <a:softEdge rad="112500"/>
          </a:effectLst>
        </p:spPr>
      </p:pic>
    </p:spTree>
    <p:extLst>
      <p:ext uri="{BB962C8B-B14F-4D97-AF65-F5344CB8AC3E}">
        <p14:creationId xmlns:p14="http://schemas.microsoft.com/office/powerpoint/2010/main" val="352678587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688770" y="80787"/>
            <a:ext cx="6086923" cy="477054"/>
          </a:xfrm>
          <a:prstGeom prst="rect">
            <a:avLst/>
          </a:prstGeom>
        </p:spPr>
        <p:txBody>
          <a:bodyPr wrap="none">
            <a:spAutoFit/>
          </a:bodyPr>
          <a:lstStyle/>
          <a:p>
            <a:pPr algn="r" rtl="1">
              <a:lnSpc>
                <a:spcPts val="3000"/>
              </a:lnSpc>
              <a:spcAft>
                <a:spcPts val="0"/>
              </a:spcAft>
            </a:pPr>
            <a:r>
              <a:rPr lang="ar-SA" sz="2800" b="1" dirty="0">
                <a:solidFill>
                  <a:srgbClr val="0000FF"/>
                </a:solidFill>
                <a:latin typeface="Calibri"/>
                <a:ea typeface="Times New Roman"/>
                <a:cs typeface="Times New Roman"/>
              </a:rPr>
              <a:t>تمرين (5) إدارة المهام والأنشطة اليومية بفعالية :-</a:t>
            </a:r>
            <a:endParaRPr lang="en-US" sz="2800" dirty="0">
              <a:effectLst/>
              <a:latin typeface="Calibri"/>
              <a:ea typeface="Calibri"/>
              <a:cs typeface="Arial"/>
            </a:endParaRPr>
          </a:p>
        </p:txBody>
      </p:sp>
      <p:sp>
        <p:nvSpPr>
          <p:cNvPr id="3" name="Rectangle 2"/>
          <p:cNvSpPr/>
          <p:nvPr/>
        </p:nvSpPr>
        <p:spPr>
          <a:xfrm>
            <a:off x="540657" y="599466"/>
            <a:ext cx="8382000" cy="759182"/>
          </a:xfrm>
          <a:prstGeom prst="rect">
            <a:avLst/>
          </a:prstGeom>
        </p:spPr>
        <p:txBody>
          <a:bodyPr wrap="square">
            <a:spAutoFit/>
          </a:bodyPr>
          <a:lstStyle/>
          <a:p>
            <a:pPr marL="342900" lvl="0" indent="-342900" algn="r" rtl="1">
              <a:lnSpc>
                <a:spcPts val="2600"/>
              </a:lnSpc>
              <a:spcAft>
                <a:spcPts val="0"/>
              </a:spcAft>
              <a:buFont typeface="+mj-lt"/>
              <a:buAutoNum type="arabicParenR"/>
              <a:tabLst>
                <a:tab pos="269240" algn="l"/>
                <a:tab pos="400050" algn="l"/>
              </a:tabLst>
            </a:pPr>
            <a:r>
              <a:rPr lang="ar-SA" sz="2400" b="1" dirty="0">
                <a:latin typeface="Calibri"/>
                <a:ea typeface="Times New Roman"/>
                <a:cs typeface="Times New Roman"/>
              </a:rPr>
              <a:t>ضعي في الجدول التالي  أهم  عشرة أعمال أو مهام أو أنشطة تمارسيها في اليوم والليلة .</a:t>
            </a:r>
            <a:endParaRPr lang="en-US" sz="1600" dirty="0">
              <a:effectLst/>
              <a:latin typeface="Calibri"/>
              <a:ea typeface="Calibri"/>
              <a:cs typeface="Arial"/>
            </a:endParaRPr>
          </a:p>
        </p:txBody>
      </p:sp>
      <p:graphicFrame>
        <p:nvGraphicFramePr>
          <p:cNvPr id="4" name="Table 3"/>
          <p:cNvGraphicFramePr>
            <a:graphicFrameLocks noGrp="1"/>
          </p:cNvGraphicFramePr>
          <p:nvPr>
            <p:extLst>
              <p:ext uri="{D42A27DB-BD31-4B8C-83A1-F6EECF244321}">
                <p14:modId xmlns:p14="http://schemas.microsoft.com/office/powerpoint/2010/main" val="1764343757"/>
              </p:ext>
            </p:extLst>
          </p:nvPr>
        </p:nvGraphicFramePr>
        <p:xfrm>
          <a:off x="163286" y="1371601"/>
          <a:ext cx="8763000" cy="5181600"/>
        </p:xfrm>
        <a:graphic>
          <a:graphicData uri="http://schemas.openxmlformats.org/drawingml/2006/table">
            <a:tbl>
              <a:tblPr rtl="1"/>
              <a:tblGrid>
                <a:gridCol w="709154">
                  <a:extLst>
                    <a:ext uri="{9D8B030D-6E8A-4147-A177-3AD203B41FA5}">
                      <a16:colId xmlns:a16="http://schemas.microsoft.com/office/drawing/2014/main" xmlns="" val="20000"/>
                    </a:ext>
                  </a:extLst>
                </a:gridCol>
                <a:gridCol w="3795678">
                  <a:extLst>
                    <a:ext uri="{9D8B030D-6E8A-4147-A177-3AD203B41FA5}">
                      <a16:colId xmlns:a16="http://schemas.microsoft.com/office/drawing/2014/main" xmlns="" val="20001"/>
                    </a:ext>
                  </a:extLst>
                </a:gridCol>
                <a:gridCol w="709154">
                  <a:extLst>
                    <a:ext uri="{9D8B030D-6E8A-4147-A177-3AD203B41FA5}">
                      <a16:colId xmlns:a16="http://schemas.microsoft.com/office/drawing/2014/main" xmlns="" val="20002"/>
                    </a:ext>
                  </a:extLst>
                </a:gridCol>
                <a:gridCol w="624386">
                  <a:extLst>
                    <a:ext uri="{9D8B030D-6E8A-4147-A177-3AD203B41FA5}">
                      <a16:colId xmlns:a16="http://schemas.microsoft.com/office/drawing/2014/main" xmlns="" val="20003"/>
                    </a:ext>
                  </a:extLst>
                </a:gridCol>
                <a:gridCol w="795544">
                  <a:extLst>
                    <a:ext uri="{9D8B030D-6E8A-4147-A177-3AD203B41FA5}">
                      <a16:colId xmlns:a16="http://schemas.microsoft.com/office/drawing/2014/main" xmlns="" val="20004"/>
                    </a:ext>
                  </a:extLst>
                </a:gridCol>
                <a:gridCol w="709154">
                  <a:extLst>
                    <a:ext uri="{9D8B030D-6E8A-4147-A177-3AD203B41FA5}">
                      <a16:colId xmlns:a16="http://schemas.microsoft.com/office/drawing/2014/main" xmlns="" val="20005"/>
                    </a:ext>
                  </a:extLst>
                </a:gridCol>
                <a:gridCol w="709965">
                  <a:extLst>
                    <a:ext uri="{9D8B030D-6E8A-4147-A177-3AD203B41FA5}">
                      <a16:colId xmlns:a16="http://schemas.microsoft.com/office/drawing/2014/main" xmlns="" val="20006"/>
                    </a:ext>
                  </a:extLst>
                </a:gridCol>
                <a:gridCol w="709965">
                  <a:extLst>
                    <a:ext uri="{9D8B030D-6E8A-4147-A177-3AD203B41FA5}">
                      <a16:colId xmlns:a16="http://schemas.microsoft.com/office/drawing/2014/main" xmlns="" val="20007"/>
                    </a:ext>
                  </a:extLst>
                </a:gridCol>
              </a:tblGrid>
              <a:tr h="990600">
                <a:tc rowSpan="2">
                  <a:txBody>
                    <a:bodyPr/>
                    <a:lstStyle/>
                    <a:p>
                      <a:pPr algn="r" rtl="1">
                        <a:lnSpc>
                          <a:spcPts val="2200"/>
                        </a:lnSpc>
                        <a:spcAft>
                          <a:spcPts val="0"/>
                        </a:spcAft>
                      </a:pPr>
                      <a:r>
                        <a:rPr lang="ar-SA" sz="2000" b="1" dirty="0">
                          <a:effectLst/>
                          <a:latin typeface="Calibri"/>
                          <a:ea typeface="Times New Roman"/>
                          <a:cs typeface="Times New Roman"/>
                        </a:rPr>
                        <a:t> </a:t>
                      </a:r>
                      <a:endParaRPr lang="en-US" sz="2000" dirty="0">
                        <a:effectLst/>
                        <a:latin typeface="Calibri"/>
                        <a:ea typeface="Calibri"/>
                        <a:cs typeface="Arial"/>
                      </a:endParaRPr>
                    </a:p>
                    <a:p>
                      <a:pPr algn="r" rtl="1">
                        <a:lnSpc>
                          <a:spcPts val="2200"/>
                        </a:lnSpc>
                        <a:spcAft>
                          <a:spcPts val="0"/>
                        </a:spcAft>
                      </a:pPr>
                      <a:r>
                        <a:rPr lang="ar-SA" sz="2000" b="1" dirty="0">
                          <a:effectLst/>
                          <a:latin typeface="Calibri"/>
                          <a:ea typeface="Times New Roman"/>
                          <a:cs typeface="Times New Roman"/>
                        </a:rPr>
                        <a:t>م</a:t>
                      </a:r>
                      <a:endParaRPr lang="en-US" sz="2000" dirty="0">
                        <a:effectLst/>
                        <a:latin typeface="Calibri"/>
                        <a:ea typeface="Calibri"/>
                        <a:cs typeface="Arial"/>
                      </a:endParaRPr>
                    </a:p>
                  </a:txBody>
                  <a:tcPr marL="48816" marR="48816"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rowSpan="2">
                  <a:txBody>
                    <a:bodyPr/>
                    <a:lstStyle/>
                    <a:p>
                      <a:pPr algn="r" rtl="1">
                        <a:lnSpc>
                          <a:spcPts val="2200"/>
                        </a:lnSpc>
                        <a:spcAft>
                          <a:spcPts val="0"/>
                        </a:spcAft>
                      </a:pPr>
                      <a:r>
                        <a:rPr lang="ar-SA" sz="2000" b="1" dirty="0">
                          <a:solidFill>
                            <a:srgbClr val="C00000"/>
                          </a:solidFill>
                          <a:effectLst/>
                          <a:latin typeface="Calibri"/>
                          <a:ea typeface="Times New Roman"/>
                          <a:cs typeface="Times New Roman"/>
                        </a:rPr>
                        <a:t> </a:t>
                      </a:r>
                      <a:endParaRPr lang="en-US" sz="2000" dirty="0">
                        <a:effectLst/>
                        <a:latin typeface="Calibri"/>
                        <a:ea typeface="Calibri"/>
                        <a:cs typeface="Arial"/>
                      </a:endParaRPr>
                    </a:p>
                    <a:p>
                      <a:pPr algn="r" rtl="1">
                        <a:lnSpc>
                          <a:spcPts val="2200"/>
                        </a:lnSpc>
                        <a:spcAft>
                          <a:spcPts val="0"/>
                        </a:spcAft>
                      </a:pPr>
                      <a:r>
                        <a:rPr lang="ar-SA" sz="2000" b="1" dirty="0">
                          <a:solidFill>
                            <a:srgbClr val="C00000"/>
                          </a:solidFill>
                          <a:effectLst/>
                          <a:latin typeface="Calibri"/>
                          <a:ea typeface="Times New Roman"/>
                          <a:cs typeface="Times New Roman"/>
                        </a:rPr>
                        <a:t>العمل أو المهمة أو النشاط </a:t>
                      </a:r>
                      <a:endParaRPr lang="en-US" sz="2000" dirty="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gridSpan="2">
                  <a:txBody>
                    <a:bodyPr/>
                    <a:lstStyle/>
                    <a:p>
                      <a:pPr algn="r" rtl="1">
                        <a:lnSpc>
                          <a:spcPts val="2200"/>
                        </a:lnSpc>
                        <a:spcAft>
                          <a:spcPts val="0"/>
                        </a:spcAft>
                      </a:pPr>
                      <a:endParaRPr lang="ar-EG" sz="2000" b="1" dirty="0" smtClean="0">
                        <a:solidFill>
                          <a:srgbClr val="C00000"/>
                        </a:solidFill>
                        <a:effectLst/>
                        <a:latin typeface="Calibri"/>
                        <a:ea typeface="Times New Roman"/>
                        <a:cs typeface="Times New Roman"/>
                      </a:endParaRPr>
                    </a:p>
                    <a:p>
                      <a:pPr algn="r" rtl="1">
                        <a:lnSpc>
                          <a:spcPts val="2200"/>
                        </a:lnSpc>
                        <a:spcAft>
                          <a:spcPts val="0"/>
                        </a:spcAft>
                      </a:pPr>
                      <a:r>
                        <a:rPr lang="ar-SA" sz="2000" b="1" dirty="0" smtClean="0">
                          <a:solidFill>
                            <a:srgbClr val="C00000"/>
                          </a:solidFill>
                          <a:effectLst/>
                          <a:latin typeface="Calibri"/>
                          <a:ea typeface="Times New Roman"/>
                          <a:cs typeface="Times New Roman"/>
                        </a:rPr>
                        <a:t>هل هوضروري </a:t>
                      </a:r>
                      <a:endParaRPr lang="en-US" sz="2000" dirty="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EG"/>
                    </a:p>
                  </a:txBody>
                  <a:tcPr/>
                </a:tc>
                <a:tc gridSpan="2">
                  <a:txBody>
                    <a:bodyPr/>
                    <a:lstStyle/>
                    <a:p>
                      <a:pPr algn="r" rtl="1">
                        <a:lnSpc>
                          <a:spcPts val="2200"/>
                        </a:lnSpc>
                        <a:spcAft>
                          <a:spcPts val="0"/>
                        </a:spcAft>
                      </a:pPr>
                      <a:endParaRPr lang="ar-EG" sz="2000" b="1" dirty="0" smtClean="0">
                        <a:solidFill>
                          <a:srgbClr val="C00000"/>
                        </a:solidFill>
                        <a:effectLst/>
                        <a:latin typeface="Calibri"/>
                        <a:ea typeface="Times New Roman"/>
                        <a:cs typeface="Times New Roman"/>
                      </a:endParaRPr>
                    </a:p>
                    <a:p>
                      <a:pPr algn="r" rtl="1">
                        <a:lnSpc>
                          <a:spcPts val="2200"/>
                        </a:lnSpc>
                        <a:spcAft>
                          <a:spcPts val="0"/>
                        </a:spcAft>
                      </a:pPr>
                      <a:r>
                        <a:rPr lang="ar-SA" sz="2000" b="1" dirty="0" smtClean="0">
                          <a:solidFill>
                            <a:srgbClr val="C00000"/>
                          </a:solidFill>
                          <a:effectLst/>
                          <a:latin typeface="Calibri"/>
                          <a:ea typeface="Times New Roman"/>
                          <a:cs typeface="Times New Roman"/>
                        </a:rPr>
                        <a:t>هل </a:t>
                      </a:r>
                      <a:r>
                        <a:rPr lang="ar-SA" sz="2000" b="1" dirty="0">
                          <a:solidFill>
                            <a:srgbClr val="C00000"/>
                          </a:solidFill>
                          <a:effectLst/>
                          <a:latin typeface="Calibri"/>
                          <a:ea typeface="Times New Roman"/>
                          <a:cs typeface="Times New Roman"/>
                        </a:rPr>
                        <a:t>يمكن تفويضه للآخرين</a:t>
                      </a:r>
                      <a:endParaRPr lang="en-US" sz="2000" dirty="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EG"/>
                    </a:p>
                  </a:txBody>
                  <a:tcPr/>
                </a:tc>
                <a:tc gridSpan="2">
                  <a:txBody>
                    <a:bodyPr/>
                    <a:lstStyle/>
                    <a:p>
                      <a:pPr algn="r" rtl="1">
                        <a:lnSpc>
                          <a:spcPts val="2200"/>
                        </a:lnSpc>
                        <a:spcAft>
                          <a:spcPts val="0"/>
                        </a:spcAft>
                      </a:pPr>
                      <a:endParaRPr lang="ar-EG" sz="2000" b="1" dirty="0" smtClean="0">
                        <a:solidFill>
                          <a:srgbClr val="C00000"/>
                        </a:solidFill>
                        <a:effectLst/>
                        <a:latin typeface="Calibri"/>
                        <a:ea typeface="Times New Roman"/>
                        <a:cs typeface="Times New Roman"/>
                      </a:endParaRPr>
                    </a:p>
                    <a:p>
                      <a:pPr algn="r" rtl="1">
                        <a:lnSpc>
                          <a:spcPts val="2200"/>
                        </a:lnSpc>
                        <a:spcAft>
                          <a:spcPts val="0"/>
                        </a:spcAft>
                      </a:pPr>
                      <a:r>
                        <a:rPr lang="ar-SA" sz="2000" b="1" dirty="0" smtClean="0">
                          <a:solidFill>
                            <a:srgbClr val="C00000"/>
                          </a:solidFill>
                          <a:effectLst/>
                          <a:latin typeface="Calibri"/>
                          <a:ea typeface="Times New Roman"/>
                          <a:cs typeface="Times New Roman"/>
                        </a:rPr>
                        <a:t>هل </a:t>
                      </a:r>
                      <a:r>
                        <a:rPr lang="ar-SA" sz="2000" b="1" dirty="0">
                          <a:solidFill>
                            <a:srgbClr val="C00000"/>
                          </a:solidFill>
                          <a:effectLst/>
                          <a:latin typeface="Calibri"/>
                          <a:ea typeface="Times New Roman"/>
                          <a:cs typeface="Times New Roman"/>
                        </a:rPr>
                        <a:t>هناك طريقة أفضل </a:t>
                      </a:r>
                      <a:endParaRPr lang="en-US" sz="2000" dirty="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EG"/>
                    </a:p>
                  </a:txBody>
                  <a:tcPr/>
                </a:tc>
                <a:extLst>
                  <a:ext uri="{0D108BD9-81ED-4DB2-BD59-A6C34878D82A}">
                    <a16:rowId xmlns:a16="http://schemas.microsoft.com/office/drawing/2014/main" xmlns="" val="10000"/>
                  </a:ext>
                </a:extLst>
              </a:tr>
              <a:tr h="271198">
                <a:tc vMerge="1">
                  <a:txBody>
                    <a:bodyPr/>
                    <a:lstStyle/>
                    <a:p>
                      <a:pPr rtl="1"/>
                      <a:endParaRPr lang="ar-EG"/>
                    </a:p>
                  </a:txBody>
                  <a:tcPr/>
                </a:tc>
                <a:tc vMerge="1">
                  <a:txBody>
                    <a:bodyPr/>
                    <a:lstStyle/>
                    <a:p>
                      <a:pPr rtl="1"/>
                      <a:endParaRPr lang="ar-EG"/>
                    </a:p>
                  </a:txBody>
                  <a:tcPr/>
                </a:tc>
                <a:tc>
                  <a:txBody>
                    <a:bodyPr/>
                    <a:lstStyle/>
                    <a:p>
                      <a:pPr algn="r" rtl="1">
                        <a:lnSpc>
                          <a:spcPts val="3000"/>
                        </a:lnSpc>
                        <a:spcAft>
                          <a:spcPts val="0"/>
                        </a:spcAft>
                      </a:pPr>
                      <a:r>
                        <a:rPr lang="ar-SA" sz="2000" b="1">
                          <a:effectLst/>
                          <a:latin typeface="Calibri"/>
                          <a:ea typeface="Times New Roman"/>
                          <a:cs typeface="Times New Roman"/>
                        </a:rPr>
                        <a:t>نعم</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لا</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نعم</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لا</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نعم</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dirty="0">
                          <a:effectLst/>
                          <a:latin typeface="Calibri"/>
                          <a:ea typeface="Times New Roman"/>
                          <a:cs typeface="Times New Roman"/>
                        </a:rPr>
                        <a:t>لا</a:t>
                      </a:r>
                      <a:endParaRPr lang="en-US" sz="2000" dirty="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71198">
                <a:tc>
                  <a:txBody>
                    <a:bodyPr/>
                    <a:lstStyle/>
                    <a:p>
                      <a:pPr algn="r" rtl="1">
                        <a:lnSpc>
                          <a:spcPts val="3000"/>
                        </a:lnSpc>
                        <a:spcAft>
                          <a:spcPts val="0"/>
                        </a:spcAft>
                      </a:pPr>
                      <a:r>
                        <a:rPr lang="ar-SA" sz="2000" b="1" dirty="0">
                          <a:effectLst/>
                          <a:latin typeface="Calibri"/>
                          <a:ea typeface="Times New Roman"/>
                          <a:cs typeface="Times New Roman"/>
                        </a:rPr>
                        <a:t>1</a:t>
                      </a:r>
                      <a:endParaRPr lang="en-US" sz="2000" dirty="0">
                        <a:effectLst/>
                        <a:latin typeface="Calibri"/>
                        <a:ea typeface="Calibri"/>
                        <a:cs typeface="Arial"/>
                      </a:endParaRPr>
                    </a:p>
                  </a:txBody>
                  <a:tcPr marL="48816" marR="48816"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dirty="0">
                          <a:effectLst/>
                          <a:latin typeface="Calibri"/>
                          <a:ea typeface="Times New Roman"/>
                          <a:cs typeface="Times New Roman"/>
                        </a:rPr>
                        <a:t> </a:t>
                      </a:r>
                      <a:endParaRPr lang="en-US" sz="2000" dirty="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71198">
                <a:tc>
                  <a:txBody>
                    <a:bodyPr/>
                    <a:lstStyle/>
                    <a:p>
                      <a:pPr algn="r" rtl="1">
                        <a:lnSpc>
                          <a:spcPts val="3000"/>
                        </a:lnSpc>
                        <a:spcAft>
                          <a:spcPts val="0"/>
                        </a:spcAft>
                      </a:pPr>
                      <a:r>
                        <a:rPr lang="ar-SA" sz="2000" b="1">
                          <a:effectLst/>
                          <a:latin typeface="Calibri"/>
                          <a:ea typeface="Times New Roman"/>
                          <a:cs typeface="Times New Roman"/>
                        </a:rPr>
                        <a:t>2</a:t>
                      </a:r>
                      <a:endParaRPr lang="en-US" sz="2000">
                        <a:effectLst/>
                        <a:latin typeface="Calibri"/>
                        <a:ea typeface="Calibri"/>
                        <a:cs typeface="Arial"/>
                      </a:endParaRPr>
                    </a:p>
                  </a:txBody>
                  <a:tcPr marL="48816" marR="48816"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71198">
                <a:tc>
                  <a:txBody>
                    <a:bodyPr/>
                    <a:lstStyle/>
                    <a:p>
                      <a:pPr algn="r" rtl="1">
                        <a:lnSpc>
                          <a:spcPts val="3000"/>
                        </a:lnSpc>
                        <a:spcAft>
                          <a:spcPts val="0"/>
                        </a:spcAft>
                      </a:pPr>
                      <a:r>
                        <a:rPr lang="ar-SA" sz="2000" b="1">
                          <a:effectLst/>
                          <a:latin typeface="Calibri"/>
                          <a:ea typeface="Times New Roman"/>
                          <a:cs typeface="Times New Roman"/>
                        </a:rPr>
                        <a:t>3</a:t>
                      </a:r>
                      <a:endParaRPr lang="en-US" sz="2000">
                        <a:effectLst/>
                        <a:latin typeface="Calibri"/>
                        <a:ea typeface="Calibri"/>
                        <a:cs typeface="Arial"/>
                      </a:endParaRPr>
                    </a:p>
                  </a:txBody>
                  <a:tcPr marL="48816" marR="48816"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dirty="0">
                          <a:effectLst/>
                          <a:latin typeface="Calibri"/>
                          <a:ea typeface="Times New Roman"/>
                          <a:cs typeface="Times New Roman"/>
                        </a:rPr>
                        <a:t> </a:t>
                      </a:r>
                      <a:endParaRPr lang="en-US" sz="2000" dirty="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71198">
                <a:tc>
                  <a:txBody>
                    <a:bodyPr/>
                    <a:lstStyle/>
                    <a:p>
                      <a:pPr algn="r" rtl="1">
                        <a:lnSpc>
                          <a:spcPts val="3000"/>
                        </a:lnSpc>
                        <a:spcAft>
                          <a:spcPts val="0"/>
                        </a:spcAft>
                      </a:pPr>
                      <a:r>
                        <a:rPr lang="ar-SA" sz="2000" b="1">
                          <a:effectLst/>
                          <a:latin typeface="Calibri"/>
                          <a:ea typeface="Times New Roman"/>
                          <a:cs typeface="Times New Roman"/>
                        </a:rPr>
                        <a:t>4</a:t>
                      </a:r>
                      <a:endParaRPr lang="en-US" sz="2000">
                        <a:effectLst/>
                        <a:latin typeface="Calibri"/>
                        <a:ea typeface="Calibri"/>
                        <a:cs typeface="Arial"/>
                      </a:endParaRPr>
                    </a:p>
                  </a:txBody>
                  <a:tcPr marL="48816" marR="48816"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71198">
                <a:tc>
                  <a:txBody>
                    <a:bodyPr/>
                    <a:lstStyle/>
                    <a:p>
                      <a:pPr algn="r" rtl="1">
                        <a:lnSpc>
                          <a:spcPts val="3000"/>
                        </a:lnSpc>
                        <a:spcAft>
                          <a:spcPts val="0"/>
                        </a:spcAft>
                      </a:pPr>
                      <a:r>
                        <a:rPr lang="ar-SA" sz="2000" b="1">
                          <a:effectLst/>
                          <a:latin typeface="Calibri"/>
                          <a:ea typeface="Times New Roman"/>
                          <a:cs typeface="Times New Roman"/>
                        </a:rPr>
                        <a:t>5</a:t>
                      </a:r>
                      <a:endParaRPr lang="en-US" sz="2000">
                        <a:effectLst/>
                        <a:latin typeface="Calibri"/>
                        <a:ea typeface="Calibri"/>
                        <a:cs typeface="Arial"/>
                      </a:endParaRPr>
                    </a:p>
                  </a:txBody>
                  <a:tcPr marL="48816" marR="48816"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271198">
                <a:tc>
                  <a:txBody>
                    <a:bodyPr/>
                    <a:lstStyle/>
                    <a:p>
                      <a:pPr algn="r" rtl="1">
                        <a:lnSpc>
                          <a:spcPts val="3000"/>
                        </a:lnSpc>
                        <a:spcAft>
                          <a:spcPts val="0"/>
                        </a:spcAft>
                      </a:pPr>
                      <a:r>
                        <a:rPr lang="ar-SA" sz="2000" b="1">
                          <a:effectLst/>
                          <a:latin typeface="Calibri"/>
                          <a:ea typeface="Times New Roman"/>
                          <a:cs typeface="Times New Roman"/>
                        </a:rPr>
                        <a:t>6</a:t>
                      </a:r>
                      <a:endParaRPr lang="en-US" sz="2000">
                        <a:effectLst/>
                        <a:latin typeface="Calibri"/>
                        <a:ea typeface="Calibri"/>
                        <a:cs typeface="Arial"/>
                      </a:endParaRPr>
                    </a:p>
                  </a:txBody>
                  <a:tcPr marL="48816" marR="48816"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dirty="0">
                          <a:effectLst/>
                          <a:latin typeface="Calibri"/>
                          <a:ea typeface="Times New Roman"/>
                          <a:cs typeface="Times New Roman"/>
                        </a:rPr>
                        <a:t> </a:t>
                      </a:r>
                      <a:endParaRPr lang="en-US" sz="2000" dirty="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271198">
                <a:tc>
                  <a:txBody>
                    <a:bodyPr/>
                    <a:lstStyle/>
                    <a:p>
                      <a:pPr algn="r" rtl="1">
                        <a:lnSpc>
                          <a:spcPts val="3000"/>
                        </a:lnSpc>
                        <a:spcAft>
                          <a:spcPts val="0"/>
                        </a:spcAft>
                      </a:pPr>
                      <a:r>
                        <a:rPr lang="ar-SA" sz="2000" b="1">
                          <a:effectLst/>
                          <a:latin typeface="Calibri"/>
                          <a:ea typeface="Times New Roman"/>
                          <a:cs typeface="Times New Roman"/>
                        </a:rPr>
                        <a:t>7</a:t>
                      </a:r>
                      <a:endParaRPr lang="en-US" sz="2000">
                        <a:effectLst/>
                        <a:latin typeface="Calibri"/>
                        <a:ea typeface="Calibri"/>
                        <a:cs typeface="Arial"/>
                      </a:endParaRPr>
                    </a:p>
                  </a:txBody>
                  <a:tcPr marL="48816" marR="48816"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dirty="0">
                          <a:effectLst/>
                          <a:latin typeface="Calibri"/>
                          <a:ea typeface="Times New Roman"/>
                          <a:cs typeface="Times New Roman"/>
                        </a:rPr>
                        <a:t> </a:t>
                      </a:r>
                      <a:endParaRPr lang="en-US" sz="2000" dirty="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271198">
                <a:tc>
                  <a:txBody>
                    <a:bodyPr/>
                    <a:lstStyle/>
                    <a:p>
                      <a:pPr algn="r" rtl="1">
                        <a:lnSpc>
                          <a:spcPts val="3000"/>
                        </a:lnSpc>
                        <a:spcAft>
                          <a:spcPts val="0"/>
                        </a:spcAft>
                      </a:pPr>
                      <a:r>
                        <a:rPr lang="ar-SA" sz="2000" b="1">
                          <a:effectLst/>
                          <a:latin typeface="Calibri"/>
                          <a:ea typeface="Times New Roman"/>
                          <a:cs typeface="Times New Roman"/>
                        </a:rPr>
                        <a:t>8</a:t>
                      </a:r>
                      <a:endParaRPr lang="en-US" sz="2000">
                        <a:effectLst/>
                        <a:latin typeface="Calibri"/>
                        <a:ea typeface="Calibri"/>
                        <a:cs typeface="Arial"/>
                      </a:endParaRPr>
                    </a:p>
                  </a:txBody>
                  <a:tcPr marL="48816" marR="48816"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dirty="0">
                          <a:effectLst/>
                          <a:latin typeface="Calibri"/>
                          <a:ea typeface="Times New Roman"/>
                          <a:cs typeface="Times New Roman"/>
                        </a:rPr>
                        <a:t> </a:t>
                      </a:r>
                      <a:endParaRPr lang="en-US" sz="2000" dirty="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dirty="0">
                          <a:effectLst/>
                          <a:latin typeface="Calibri"/>
                          <a:ea typeface="Times New Roman"/>
                          <a:cs typeface="Times New Roman"/>
                        </a:rPr>
                        <a:t> </a:t>
                      </a:r>
                      <a:endParaRPr lang="en-US" sz="2000" dirty="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271198">
                <a:tc>
                  <a:txBody>
                    <a:bodyPr/>
                    <a:lstStyle/>
                    <a:p>
                      <a:pPr algn="r" rtl="1">
                        <a:lnSpc>
                          <a:spcPts val="3000"/>
                        </a:lnSpc>
                        <a:spcAft>
                          <a:spcPts val="0"/>
                        </a:spcAft>
                      </a:pPr>
                      <a:r>
                        <a:rPr lang="ar-SA" sz="2000" b="1">
                          <a:effectLst/>
                          <a:latin typeface="Calibri"/>
                          <a:ea typeface="Times New Roman"/>
                          <a:cs typeface="Times New Roman"/>
                        </a:rPr>
                        <a:t>9</a:t>
                      </a:r>
                      <a:endParaRPr lang="en-US" sz="2000">
                        <a:effectLst/>
                        <a:latin typeface="Calibri"/>
                        <a:ea typeface="Calibri"/>
                        <a:cs typeface="Arial"/>
                      </a:endParaRPr>
                    </a:p>
                  </a:txBody>
                  <a:tcPr marL="48816" marR="48816"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dirty="0">
                          <a:effectLst/>
                          <a:latin typeface="Calibri"/>
                          <a:ea typeface="Times New Roman"/>
                          <a:cs typeface="Times New Roman"/>
                        </a:rPr>
                        <a:t> </a:t>
                      </a:r>
                      <a:endParaRPr lang="en-US" sz="2000" dirty="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271198">
                <a:tc>
                  <a:txBody>
                    <a:bodyPr/>
                    <a:lstStyle/>
                    <a:p>
                      <a:pPr algn="r" rtl="1">
                        <a:lnSpc>
                          <a:spcPts val="3000"/>
                        </a:lnSpc>
                        <a:spcAft>
                          <a:spcPts val="0"/>
                        </a:spcAft>
                      </a:pPr>
                      <a:r>
                        <a:rPr lang="ar-SA" sz="2000" b="1">
                          <a:effectLst/>
                          <a:latin typeface="Calibri"/>
                          <a:ea typeface="Times New Roman"/>
                          <a:cs typeface="Times New Roman"/>
                        </a:rPr>
                        <a:t>10</a:t>
                      </a:r>
                      <a:endParaRPr lang="en-US" sz="2000">
                        <a:effectLst/>
                        <a:latin typeface="Calibri"/>
                        <a:ea typeface="Calibri"/>
                        <a:cs typeface="Arial"/>
                      </a:endParaRPr>
                    </a:p>
                  </a:txBody>
                  <a:tcPr marL="48816" marR="48816" marT="0" marB="0">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FFFFFF"/>
                    </a:solidFill>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FFFFFF"/>
                    </a:solidFill>
                  </a:tcPr>
                </a:tc>
                <a:tc>
                  <a:txBody>
                    <a:bodyPr/>
                    <a:lstStyle/>
                    <a:p>
                      <a:pPr algn="r" rtl="1">
                        <a:lnSpc>
                          <a:spcPts val="3000"/>
                        </a:lnSpc>
                        <a:spcAft>
                          <a:spcPts val="0"/>
                        </a:spcAft>
                      </a:pPr>
                      <a:r>
                        <a:rPr lang="ar-SA" sz="2000" b="1">
                          <a:effectLst/>
                          <a:latin typeface="Calibri"/>
                          <a:ea typeface="Times New Roman"/>
                          <a:cs typeface="Times New Roman"/>
                        </a:rPr>
                        <a:t> </a:t>
                      </a:r>
                      <a:endParaRPr lang="en-US" sz="200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FFFFFF"/>
                    </a:solidFill>
                  </a:tcPr>
                </a:tc>
                <a:tc>
                  <a:txBody>
                    <a:bodyPr/>
                    <a:lstStyle/>
                    <a:p>
                      <a:pPr algn="r" rtl="1">
                        <a:lnSpc>
                          <a:spcPts val="3000"/>
                        </a:lnSpc>
                        <a:spcAft>
                          <a:spcPts val="0"/>
                        </a:spcAft>
                      </a:pPr>
                      <a:r>
                        <a:rPr lang="ar-SA" sz="2000" b="1" dirty="0">
                          <a:effectLst/>
                          <a:latin typeface="Calibri"/>
                          <a:ea typeface="Times New Roman"/>
                          <a:cs typeface="Times New Roman"/>
                        </a:rPr>
                        <a:t> </a:t>
                      </a:r>
                      <a:endParaRPr lang="en-US" sz="2000" dirty="0">
                        <a:effectLst/>
                        <a:latin typeface="Calibri"/>
                        <a:ea typeface="Calibri"/>
                        <a:cs typeface="Arial"/>
                      </a:endParaRPr>
                    </a:p>
                  </a:txBody>
                  <a:tcPr marL="48816" marR="48816"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FFFFFF"/>
                    </a:solidFill>
                  </a:tcPr>
                </a:tc>
                <a:tc>
                  <a:txBody>
                    <a:bodyPr/>
                    <a:lstStyle/>
                    <a:p>
                      <a:pPr algn="r" rtl="1">
                        <a:lnSpc>
                          <a:spcPts val="3000"/>
                        </a:lnSpc>
                        <a:spcAft>
                          <a:spcPts val="0"/>
                        </a:spcAft>
                      </a:pPr>
                      <a:r>
                        <a:rPr lang="ar-SA" sz="2000" b="1" dirty="0">
                          <a:effectLst/>
                          <a:latin typeface="Calibri"/>
                          <a:ea typeface="Times New Roman"/>
                          <a:cs typeface="Times New Roman"/>
                        </a:rPr>
                        <a:t> </a:t>
                      </a:r>
                      <a:endParaRPr lang="en-US" sz="2000" dirty="0">
                        <a:effectLst/>
                        <a:latin typeface="Calibri"/>
                        <a:ea typeface="Calibri"/>
                        <a:cs typeface="Arial"/>
                      </a:endParaRPr>
                    </a:p>
                  </a:txBody>
                  <a:tcPr marL="48816" marR="48816" marT="0" marB="0">
                    <a:lnL w="12700" cap="flat" cmpd="sng" algn="ctr">
                      <a:solidFill>
                        <a:srgbClr val="000000"/>
                      </a:solidFill>
                      <a:prstDash val="solid"/>
                      <a:round/>
                      <a:headEnd type="none" w="med" len="med"/>
                      <a:tailEnd type="none" w="med" len="med"/>
                    </a:lnL>
                    <a:lnR w="571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429000" y="762000"/>
            <a:ext cx="2858475" cy="755400"/>
          </a:xfrm>
          <a:prstGeom prst="rect">
            <a:avLst/>
          </a:prstGeom>
        </p:spPr>
        <p:txBody>
          <a:bodyPr wrap="none">
            <a:prstTxWarp prst="textInflate">
              <a:avLst/>
            </a:prstTxWarp>
            <a:spAutoFit/>
          </a:bodyPr>
          <a:lstStyle/>
          <a:p>
            <a:pPr algn="ctr" rtl="1">
              <a:lnSpc>
                <a:spcPct val="115000"/>
              </a:lnSpc>
              <a:spcBef>
                <a:spcPts val="600"/>
              </a:spcBef>
              <a:spcAft>
                <a:spcPts val="0"/>
              </a:spcAft>
            </a:pPr>
            <a:r>
              <a:rPr lang="ar-SA" sz="4000" b="1" dirty="0">
                <a:solidFill>
                  <a:srgbClr val="FF0000"/>
                </a:solidFill>
                <a:latin typeface="Calibri"/>
                <a:ea typeface="Traditional Arabic"/>
                <a:cs typeface="Times New Roman"/>
              </a:rPr>
              <a:t>إستراحة تدريبية</a:t>
            </a:r>
            <a:endParaRPr lang="en-US" sz="1400" dirty="0">
              <a:effectLst/>
              <a:latin typeface="Calibri"/>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086" y="2209800"/>
            <a:ext cx="8382000" cy="3756660"/>
          </a:xfrm>
          <a:prstGeom prst="rect">
            <a:avLst/>
          </a:prstGeom>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1962584" y="36286"/>
            <a:ext cx="5697801" cy="1654630"/>
          </a:xfrm>
          <a:prstGeom prst="cloudCallou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dk1"/>
          </a:lnRef>
          <a:fillRef idx="2">
            <a:schemeClr val="dk1"/>
          </a:fillRef>
          <a:effectRef idx="1">
            <a:schemeClr val="dk1"/>
          </a:effectRef>
          <a:fontRef idx="minor">
            <a:schemeClr val="dk1"/>
          </a:fontRef>
        </p:style>
        <p:txBody>
          <a:bodyPr rtlCol="1" anchor="ctr"/>
          <a:lstStyle/>
          <a:p>
            <a:pPr lvl="0" algn="ctr"/>
            <a:r>
              <a:rPr lang="ar-EG" sz="2800" b="1" dirty="0" smtClean="0">
                <a:solidFill>
                  <a:srgbClr val="C00000"/>
                </a:solidFill>
                <a:latin typeface="Times New Roman" pitchFamily="18" charset="0"/>
                <a:cs typeface="Times New Roman" pitchFamily="18" charset="0"/>
              </a:rPr>
              <a:t>موضوعات الجلسة الثانيه</a:t>
            </a:r>
          </a:p>
          <a:p>
            <a:pPr lvl="0" algn="ctr"/>
            <a:r>
              <a:rPr lang="ar-EG" sz="2800" b="1" dirty="0">
                <a:solidFill>
                  <a:srgbClr val="7030A0"/>
                </a:solidFill>
                <a:latin typeface="Times New Roman" pitchFamily="18" charset="0"/>
                <a:cs typeface="Times New Roman" pitchFamily="18" charset="0"/>
              </a:rPr>
              <a:t>كيفية ترتيب اولوياتك</a:t>
            </a:r>
            <a:endParaRPr lang="en-US" sz="2800" b="1" dirty="0" smtClean="0">
              <a:solidFill>
                <a:srgbClr val="7030A0"/>
              </a:solidFill>
              <a:latin typeface="Times New Roman" pitchFamily="18" charset="0"/>
              <a:cs typeface="Times New Roman" pitchFamily="18" charset="0"/>
            </a:endParaRPr>
          </a:p>
        </p:txBody>
      </p:sp>
      <p:graphicFrame>
        <p:nvGraphicFramePr>
          <p:cNvPr id="2" name="Diagram 1"/>
          <p:cNvGraphicFramePr/>
          <p:nvPr>
            <p:extLst>
              <p:ext uri="{D42A27DB-BD31-4B8C-83A1-F6EECF244321}">
                <p14:modId xmlns:p14="http://schemas.microsoft.com/office/powerpoint/2010/main" val="3127599680"/>
              </p:ext>
            </p:extLst>
          </p:nvPr>
        </p:nvGraphicFramePr>
        <p:xfrm>
          <a:off x="1066800" y="2286000"/>
          <a:ext cx="7086600" cy="421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597486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914323" y="457200"/>
            <a:ext cx="3457998" cy="688458"/>
          </a:xfrm>
          <a:prstGeom prst="rect">
            <a:avLst/>
          </a:prstGeom>
        </p:spPr>
        <p:txBody>
          <a:bodyPr wrap="none">
            <a:prstTxWarp prst="textWave2">
              <a:avLst/>
            </a:prstTxWarp>
            <a:spAutoFit/>
          </a:bodyPr>
          <a:lstStyle/>
          <a:p>
            <a:pPr algn="ctr" rtl="1">
              <a:lnSpc>
                <a:spcPct val="115000"/>
              </a:lnSpc>
              <a:spcAft>
                <a:spcPts val="1000"/>
              </a:spcAft>
            </a:pPr>
            <a:r>
              <a:rPr lang="ar-SA" sz="3600" b="1" u="sng" dirty="0">
                <a:solidFill>
                  <a:srgbClr val="C00000"/>
                </a:solidFill>
                <a:latin typeface="Calibri"/>
                <a:ea typeface="Calibri"/>
              </a:rPr>
              <a:t>كيفية ترتيب الأولويات</a:t>
            </a:r>
            <a:endParaRPr lang="en-US" sz="1600" u="sng" dirty="0">
              <a:solidFill>
                <a:srgbClr val="C00000"/>
              </a:solidFill>
              <a:effectLst/>
              <a:latin typeface="Calibri"/>
              <a:ea typeface="Calibri"/>
              <a:cs typeface="Arial"/>
            </a:endParaRPr>
          </a:p>
        </p:txBody>
      </p:sp>
      <p:graphicFrame>
        <p:nvGraphicFramePr>
          <p:cNvPr id="3" name="Diagram 2"/>
          <p:cNvGraphicFramePr/>
          <p:nvPr>
            <p:extLst>
              <p:ext uri="{D42A27DB-BD31-4B8C-83A1-F6EECF244321}">
                <p14:modId xmlns:p14="http://schemas.microsoft.com/office/powerpoint/2010/main" val="3343065127"/>
              </p:ext>
            </p:extLst>
          </p:nvPr>
        </p:nvGraphicFramePr>
        <p:xfrm>
          <a:off x="-228600" y="1145658"/>
          <a:ext cx="9525000" cy="5559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648200" y="304800"/>
            <a:ext cx="4000775" cy="523220"/>
          </a:xfrm>
          <a:prstGeom prst="rect">
            <a:avLst/>
          </a:prstGeom>
        </p:spPr>
        <p:txBody>
          <a:bodyPr wrap="none">
            <a:prstTxWarp prst="textWave2">
              <a:avLst/>
            </a:prstTxWarp>
            <a:spAutoFit/>
          </a:bodyPr>
          <a:lstStyle/>
          <a:p>
            <a:pPr marL="27305" indent="26035" rtl="1"/>
            <a:r>
              <a:rPr lang="ar-EG" sz="2800" b="1" u="sng" dirty="0">
                <a:solidFill>
                  <a:srgbClr val="C00000"/>
                </a:solidFill>
                <a:latin typeface="Calibri"/>
                <a:cs typeface="Times New Roman"/>
              </a:rPr>
              <a:t>1-</a:t>
            </a:r>
            <a:r>
              <a:rPr lang="ar-SA" sz="2800" b="1" u="sng" dirty="0">
                <a:solidFill>
                  <a:srgbClr val="C00000"/>
                </a:solidFill>
                <a:latin typeface="Calibri"/>
                <a:cs typeface="Times New Roman"/>
              </a:rPr>
              <a:t>إنشاء قائمة المهام الخاصة بك</a:t>
            </a:r>
            <a:endParaRPr lang="en-US" sz="2800" dirty="0">
              <a:effectLst/>
            </a:endParaRPr>
          </a:p>
        </p:txBody>
      </p:sp>
      <p:graphicFrame>
        <p:nvGraphicFramePr>
          <p:cNvPr id="3" name="Diagram 2"/>
          <p:cNvGraphicFramePr/>
          <p:nvPr>
            <p:extLst>
              <p:ext uri="{D42A27DB-BD31-4B8C-83A1-F6EECF244321}">
                <p14:modId xmlns:p14="http://schemas.microsoft.com/office/powerpoint/2010/main" val="1705394102"/>
              </p:ext>
            </p:extLst>
          </p:nvPr>
        </p:nvGraphicFramePr>
        <p:xfrm>
          <a:off x="0" y="1219200"/>
          <a:ext cx="89916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49081" y="304800"/>
            <a:ext cx="3452548" cy="523220"/>
          </a:xfrm>
          <a:prstGeom prst="rect">
            <a:avLst/>
          </a:prstGeom>
        </p:spPr>
        <p:txBody>
          <a:bodyPr wrap="none">
            <a:spAutoFit/>
          </a:bodyPr>
          <a:lstStyle/>
          <a:p>
            <a:pPr marL="27305" indent="26035" rtl="1"/>
            <a:r>
              <a:rPr lang="ar-EG" sz="2800" b="1" dirty="0">
                <a:solidFill>
                  <a:srgbClr val="CC0099"/>
                </a:solidFill>
                <a:latin typeface="Calibri"/>
                <a:cs typeface="Times New Roman"/>
              </a:rPr>
              <a:t>أ)</a:t>
            </a:r>
            <a:r>
              <a:rPr lang="ar-SA" sz="2800" b="1" dirty="0">
                <a:solidFill>
                  <a:srgbClr val="CC0099"/>
                </a:solidFill>
                <a:latin typeface="Calibri"/>
                <a:cs typeface="Times New Roman"/>
              </a:rPr>
              <a:t>حدد الإطار الزمني للقائمة.</a:t>
            </a:r>
            <a:endParaRPr lang="en-US" sz="2800" dirty="0">
              <a:effectLst/>
            </a:endParaRPr>
          </a:p>
        </p:txBody>
      </p:sp>
      <p:sp>
        <p:nvSpPr>
          <p:cNvPr id="5" name="Rectangle 4"/>
          <p:cNvSpPr/>
          <p:nvPr/>
        </p:nvSpPr>
        <p:spPr>
          <a:xfrm>
            <a:off x="471714" y="1066800"/>
            <a:ext cx="8382000" cy="1569660"/>
          </a:xfrm>
          <a:prstGeom prst="rect">
            <a:avLst/>
          </a:prstGeom>
        </p:spPr>
        <p:txBody>
          <a:bodyPr wrap="square">
            <a:spAutoFit/>
          </a:bodyPr>
          <a:lstStyle/>
          <a:p>
            <a:pPr indent="26035" algn="ctr"/>
            <a:r>
              <a:rPr lang="en-US" b="1" dirty="0">
                <a:solidFill>
                  <a:srgbClr val="000000"/>
                </a:solidFill>
                <a:latin typeface="Times New Roman"/>
              </a:rPr>
              <a:t> </a:t>
            </a:r>
            <a:r>
              <a:rPr lang="ar-SA" sz="2400" b="1" dirty="0">
                <a:latin typeface="Times New Roman" pitchFamily="18" charset="0"/>
                <a:cs typeface="Times New Roman" pitchFamily="18" charset="0"/>
              </a:rPr>
              <a:t>هل أنت مقبل على أسبوع حافل المتطلبات؟ أم على يوم مزدحم؟ قد يُتلِف أعصابك فرط التفكير في كل تلك الأمور التي ينبغي القيام بها قبل نهاية العام.</a:t>
            </a:r>
            <a:endParaRPr lang="en-US" sz="2400" b="1" dirty="0">
              <a:latin typeface="Times New Roman" pitchFamily="18" charset="0"/>
              <a:cs typeface="Times New Roman" pitchFamily="18" charset="0"/>
            </a:endParaRPr>
          </a:p>
          <a:p>
            <a:pPr indent="26035" algn="ctr"/>
            <a:r>
              <a:rPr lang="ar-SA" sz="2400" b="1" dirty="0">
                <a:latin typeface="Times New Roman" pitchFamily="18" charset="0"/>
                <a:cs typeface="Times New Roman" pitchFamily="18" charset="0"/>
              </a:rPr>
              <a:t> أيًا كانت طبيعة المهام لديك، قسمها حسب الإطار الزمني المناسب لها بما يسمح لك بالتعامل معها وتحويل التوتر إلى طاقة إيجابية.</a:t>
            </a:r>
            <a:endParaRPr lang="en-US" sz="2400" b="1" dirty="0">
              <a:latin typeface="Times New Roman" pitchFamily="18" charset="0"/>
              <a:cs typeface="Times New Roman" pitchFamily="18" charset="0"/>
            </a:endParaRPr>
          </a:p>
        </p:txBody>
      </p:sp>
      <p:sp>
        <p:nvSpPr>
          <p:cNvPr id="6" name="Oval Callout 5"/>
          <p:cNvSpPr/>
          <p:nvPr/>
        </p:nvSpPr>
        <p:spPr>
          <a:xfrm>
            <a:off x="4953000" y="2971800"/>
            <a:ext cx="3886200" cy="1219200"/>
          </a:xfrm>
          <a:prstGeom prst="wedgeEllipseCallout">
            <a:avLst/>
          </a:prstGeom>
          <a:solidFill>
            <a:schemeClr val="bg1">
              <a:lumMod val="85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27305" indent="26035" algn="ctr" rtl="1"/>
            <a:r>
              <a:rPr lang="ar-SA" sz="2800" b="1" dirty="0">
                <a:solidFill>
                  <a:srgbClr val="7030A0"/>
                </a:solidFill>
                <a:latin typeface="Calibri"/>
                <a:cs typeface="Times New Roman"/>
              </a:rPr>
              <a:t>أهداف المدى </a:t>
            </a:r>
            <a:r>
              <a:rPr lang="ar-SA" sz="2800" b="1" dirty="0" smtClean="0">
                <a:solidFill>
                  <a:srgbClr val="7030A0"/>
                </a:solidFill>
                <a:latin typeface="Calibri"/>
                <a:cs typeface="Times New Roman"/>
              </a:rPr>
              <a:t>القصير</a:t>
            </a:r>
            <a:endParaRPr lang="en-US" sz="2800" dirty="0">
              <a:solidFill>
                <a:srgbClr val="7030A0"/>
              </a:solidFill>
              <a:effectLst/>
            </a:endParaRPr>
          </a:p>
        </p:txBody>
      </p:sp>
      <p:sp>
        <p:nvSpPr>
          <p:cNvPr id="8" name="Oval Callout 7"/>
          <p:cNvSpPr/>
          <p:nvPr/>
        </p:nvSpPr>
        <p:spPr>
          <a:xfrm rot="20186541" flipH="1">
            <a:off x="195719" y="2989779"/>
            <a:ext cx="3834037" cy="1269606"/>
          </a:xfrm>
          <a:prstGeom prst="wedgeEllipseCallout">
            <a:avLst/>
          </a:prstGeom>
          <a:solidFill>
            <a:schemeClr val="bg1">
              <a:lumMod val="85000"/>
            </a:schemeClr>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27305" indent="26035" algn="ctr" rtl="1"/>
            <a:r>
              <a:rPr lang="ar-SA" sz="2800" b="1" dirty="0">
                <a:solidFill>
                  <a:srgbClr val="7030A0"/>
                </a:solidFill>
                <a:latin typeface="Calibri"/>
                <a:cs typeface="Times New Roman"/>
              </a:rPr>
              <a:t>أهداف المدى </a:t>
            </a:r>
            <a:r>
              <a:rPr lang="ar-SA" sz="2800" b="1" dirty="0" smtClean="0">
                <a:solidFill>
                  <a:srgbClr val="7030A0"/>
                </a:solidFill>
                <a:latin typeface="Calibri"/>
                <a:cs typeface="Times New Roman"/>
              </a:rPr>
              <a:t>ال</a:t>
            </a:r>
            <a:r>
              <a:rPr lang="ar-EG" sz="2800" b="1" dirty="0" smtClean="0">
                <a:solidFill>
                  <a:srgbClr val="7030A0"/>
                </a:solidFill>
                <a:latin typeface="Calibri"/>
                <a:cs typeface="Times New Roman"/>
              </a:rPr>
              <a:t>طويل</a:t>
            </a:r>
            <a:endParaRPr lang="en-US" sz="2800" dirty="0">
              <a:solidFill>
                <a:srgbClr val="7030A0"/>
              </a:solidFill>
              <a:effectLst/>
            </a:endParaRPr>
          </a:p>
        </p:txBody>
      </p:sp>
      <p:sp>
        <p:nvSpPr>
          <p:cNvPr id="9" name="TextBox 8"/>
          <p:cNvSpPr txBox="1"/>
          <p:nvPr/>
        </p:nvSpPr>
        <p:spPr>
          <a:xfrm>
            <a:off x="5600700" y="4717143"/>
            <a:ext cx="2590800" cy="1569660"/>
          </a:xfrm>
          <a:prstGeom prst="rect">
            <a:avLst/>
          </a:prstGeom>
          <a:noFill/>
          <a:ln w="57150">
            <a:solidFill>
              <a:srgbClr val="7030A0"/>
            </a:solidFill>
          </a:ln>
        </p:spPr>
        <p:txBody>
          <a:bodyPr wrap="square" rtlCol="1">
            <a:spAutoFit/>
          </a:bodyPr>
          <a:lstStyle/>
          <a:p>
            <a:pPr algn="ctr"/>
            <a:r>
              <a:rPr lang="ar-EG" sz="2400" b="1" dirty="0" smtClean="0">
                <a:latin typeface="Times New Roman" pitchFamily="18" charset="0"/>
                <a:cs typeface="Times New Roman" pitchFamily="18" charset="0"/>
              </a:rPr>
              <a:t>أن </a:t>
            </a:r>
            <a:r>
              <a:rPr lang="ar-EG" sz="2400" b="1" dirty="0">
                <a:latin typeface="Times New Roman" pitchFamily="18" charset="0"/>
                <a:cs typeface="Times New Roman" pitchFamily="18" charset="0"/>
              </a:rPr>
              <a:t>تضع قائمة بالمهام المسببة للتوتر التي ترغب في الانتهاء منها خلال الساعات القادمة</a:t>
            </a:r>
            <a:r>
              <a:rPr lang="ar-EG" sz="2400" b="1" dirty="0"/>
              <a:t>.</a:t>
            </a:r>
          </a:p>
        </p:txBody>
      </p:sp>
      <p:sp>
        <p:nvSpPr>
          <p:cNvPr id="10" name="TextBox 9"/>
          <p:cNvSpPr txBox="1"/>
          <p:nvPr/>
        </p:nvSpPr>
        <p:spPr>
          <a:xfrm>
            <a:off x="1143000" y="4717143"/>
            <a:ext cx="2590800" cy="1569660"/>
          </a:xfrm>
          <a:prstGeom prst="rect">
            <a:avLst/>
          </a:prstGeom>
          <a:noFill/>
          <a:ln w="57150">
            <a:solidFill>
              <a:srgbClr val="7030A0"/>
            </a:solidFill>
          </a:ln>
        </p:spPr>
        <p:txBody>
          <a:bodyPr wrap="square" rtlCol="1">
            <a:spAutoFit/>
          </a:bodyPr>
          <a:lstStyle/>
          <a:p>
            <a:pPr algn="ctr"/>
            <a:r>
              <a:rPr lang="ar-EG" sz="2400" b="1" dirty="0">
                <a:latin typeface="Times New Roman" pitchFamily="18" charset="0"/>
                <a:cs typeface="Times New Roman" pitchFamily="18" charset="0"/>
              </a:rPr>
              <a:t>منها طموحاتك الكبيرة التي ينبغي تقسيمها إلى عدة مراحل يتم ترتيبها بدورها حسب الأولوية</a:t>
            </a:r>
          </a:p>
        </p:txBody>
      </p:sp>
    </p:spTree>
    <p:extLst>
      <p:ext uri="{BB962C8B-B14F-4D97-AF65-F5344CB8AC3E}">
        <p14:creationId xmlns:p14="http://schemas.microsoft.com/office/powerpoint/2010/main" val="218377227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pic>
        <p:nvPicPr>
          <p:cNvPr id="27649" name="Picture 5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915834"/>
            <a:ext cx="4038600" cy="32626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5257800" y="328940"/>
            <a:ext cx="34788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540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CC0099"/>
                </a:solidFill>
                <a:effectLst/>
                <a:latin typeface="Times New Roman" pitchFamily="18" charset="0"/>
                <a:cs typeface="Times New Roman" pitchFamily="18" charset="0"/>
              </a:rPr>
              <a:t>ب)اكتب كل شيء عليك فعله.</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224971" y="1156049"/>
            <a:ext cx="8694057" cy="1877437"/>
          </a:xfrm>
          <a:prstGeom prst="rect">
            <a:avLst/>
          </a:prstGeom>
        </p:spPr>
        <p:txBody>
          <a:bodyPr wrap="square">
            <a:spAutoFit/>
          </a:bodyPr>
          <a:lstStyle/>
          <a:p>
            <a:pPr marL="27305" indent="26035" algn="just" rtl="1"/>
            <a:r>
              <a:rPr lang="ar-SA" sz="2400" b="1" dirty="0">
                <a:solidFill>
                  <a:srgbClr val="000000"/>
                </a:solidFill>
                <a:latin typeface="Calibri"/>
                <a:cs typeface="Times New Roman"/>
              </a:rPr>
              <a:t>ابدأ بتفصيل كل ما ينبغي عمله بأي ترتيب يخطر لك. </a:t>
            </a:r>
            <a:endParaRPr lang="en-US" sz="2400" dirty="0"/>
          </a:p>
          <a:p>
            <a:pPr marL="27305" indent="26035" algn="just" rtl="1"/>
            <a:r>
              <a:rPr lang="ar-SA" sz="2400" b="1" dirty="0">
                <a:solidFill>
                  <a:srgbClr val="000000"/>
                </a:solidFill>
                <a:latin typeface="Calibri"/>
                <a:cs typeface="Times New Roman"/>
              </a:rPr>
              <a:t>وفيما يخص ما يثير توترك في إطار زمني معين، اكتب كل المهام التي تريد الانتهاء منها فيه- أيًا كان حجمها- في القائمة؛ مثل المشاريع التي يجب تنفيذها، والقرارات التي يجب اتخاذها، والحوائج التي يجب قضاؤها.</a:t>
            </a:r>
            <a:endParaRPr lang="en-US" sz="2400" dirty="0"/>
          </a:p>
          <a:p>
            <a:r>
              <a:rPr lang="ar-SA" sz="2000" b="1" dirty="0">
                <a:solidFill>
                  <a:srgbClr val="000000"/>
                </a:solidFill>
                <a:latin typeface="Calibri"/>
                <a:ea typeface="Calibri"/>
                <a:cs typeface="Times New Roman"/>
              </a:rPr>
              <a:t>	</a:t>
            </a:r>
            <a:endParaRPr lang="ar-EG" dirty="0"/>
          </a:p>
        </p:txBody>
      </p:sp>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70851" y="304800"/>
            <a:ext cx="3773149" cy="523220"/>
          </a:xfrm>
          <a:prstGeom prst="rect">
            <a:avLst/>
          </a:prstGeom>
        </p:spPr>
        <p:txBody>
          <a:bodyPr wrap="none">
            <a:spAutoFit/>
          </a:bodyPr>
          <a:lstStyle/>
          <a:p>
            <a:pPr marL="27305" indent="26035" algn="r" rtl="1"/>
            <a:r>
              <a:rPr lang="ar-SA" sz="2800" b="1" dirty="0">
                <a:solidFill>
                  <a:srgbClr val="CC0099"/>
                </a:solidFill>
                <a:latin typeface="Calibri"/>
                <a:cs typeface="Times New Roman"/>
              </a:rPr>
              <a:t>ج</a:t>
            </a:r>
            <a:r>
              <a:rPr lang="ar-SA" sz="2800" b="1" dirty="0" smtClean="0">
                <a:solidFill>
                  <a:srgbClr val="CC0099"/>
                </a:solidFill>
                <a:latin typeface="Calibri"/>
                <a:cs typeface="Times New Roman"/>
              </a:rPr>
              <a:t>)</a:t>
            </a:r>
            <a:r>
              <a:rPr lang="ar-EG" sz="2800" b="1" dirty="0" smtClean="0">
                <a:solidFill>
                  <a:srgbClr val="CC0099"/>
                </a:solidFill>
                <a:latin typeface="Calibri"/>
                <a:cs typeface="Times New Roman"/>
              </a:rPr>
              <a:t> </a:t>
            </a:r>
            <a:r>
              <a:rPr lang="ar-SA" sz="2800" b="1" dirty="0" smtClean="0">
                <a:solidFill>
                  <a:srgbClr val="CC0099"/>
                </a:solidFill>
                <a:latin typeface="Calibri"/>
                <a:cs typeface="Times New Roman"/>
              </a:rPr>
              <a:t>نظم </a:t>
            </a:r>
            <a:r>
              <a:rPr lang="ar-SA" sz="2800" b="1" dirty="0">
                <a:solidFill>
                  <a:srgbClr val="CC0099"/>
                </a:solidFill>
                <a:latin typeface="Calibri"/>
                <a:cs typeface="Times New Roman"/>
              </a:rPr>
              <a:t>المهام المطلوب عملها.</a:t>
            </a:r>
            <a:endParaRPr lang="en-US" sz="2800" dirty="0">
              <a:effectLst/>
            </a:endParaRPr>
          </a:p>
        </p:txBody>
      </p:sp>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1981200" y="3029857"/>
            <a:ext cx="4572000" cy="3082951"/>
          </a:xfrm>
          <a:prstGeom prst="ellipse">
            <a:avLst/>
          </a:prstGeom>
          <a:ln>
            <a:noFill/>
          </a:ln>
          <a:effectLst>
            <a:softEdge rad="112500"/>
          </a:effectLst>
        </p:spPr>
      </p:pic>
      <p:sp>
        <p:nvSpPr>
          <p:cNvPr id="8" name="Rectangle 7"/>
          <p:cNvSpPr/>
          <p:nvPr/>
        </p:nvSpPr>
        <p:spPr>
          <a:xfrm>
            <a:off x="152400" y="990600"/>
            <a:ext cx="8759371" cy="1938992"/>
          </a:xfrm>
          <a:prstGeom prst="rect">
            <a:avLst/>
          </a:prstGeom>
        </p:spPr>
        <p:txBody>
          <a:bodyPr wrap="square">
            <a:spAutoFit/>
          </a:bodyPr>
          <a:lstStyle/>
          <a:p>
            <a:pPr algn="r"/>
            <a:r>
              <a:rPr lang="ar-EG" sz="2400" dirty="0">
                <a:latin typeface="Times New Roman" pitchFamily="18" charset="0"/>
                <a:cs typeface="Times New Roman" pitchFamily="18" charset="0"/>
              </a:rPr>
              <a:t> </a:t>
            </a:r>
            <a:r>
              <a:rPr lang="ar-EG" sz="2400" b="1" dirty="0">
                <a:latin typeface="Times New Roman" pitchFamily="18" charset="0"/>
                <a:cs typeface="Times New Roman" pitchFamily="18" charset="0"/>
              </a:rPr>
              <a:t>قد تجد من المفيد تنظيم كل ما ينبغي عمله في أقسام منفصلة؛ أي أن تنشئ قائمة مهام خاصة بكل جانب من جوانب حياتك، كقائمة لأعمال المنزل، وأخرى خاصة بالعمل أو الدراسة. </a:t>
            </a:r>
          </a:p>
          <a:p>
            <a:pPr algn="r"/>
            <a:r>
              <a:rPr lang="ar-EG" sz="2400" b="1" dirty="0">
                <a:latin typeface="Times New Roman" pitchFamily="18" charset="0"/>
                <a:cs typeface="Times New Roman" pitchFamily="18" charset="0"/>
              </a:rPr>
              <a:t>إذا كنت شخصًا اجتماعيًا؛ فستحتاج مثلًا لتنظيم ما تريد عمله في الأجازة الأسبوعية،أنشيء لذلك قائمة خاصة. </a:t>
            </a:r>
          </a:p>
        </p:txBody>
      </p:sp>
    </p:spTree>
    <p:extLst>
      <p:ext uri="{BB962C8B-B14F-4D97-AF65-F5344CB8AC3E}">
        <p14:creationId xmlns:p14="http://schemas.microsoft.com/office/powerpoint/2010/main" val="69730067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0" y="304800"/>
            <a:ext cx="2088392" cy="523220"/>
          </a:xfrm>
          <a:prstGeom prst="rect">
            <a:avLst/>
          </a:prstGeom>
        </p:spPr>
        <p:txBody>
          <a:bodyPr wrap="none">
            <a:spAutoFit/>
          </a:bodyPr>
          <a:lstStyle/>
          <a:p>
            <a:pPr marL="27305" indent="26035" rtl="1"/>
            <a:r>
              <a:rPr lang="ar-SA" sz="2800" b="1" dirty="0">
                <a:solidFill>
                  <a:srgbClr val="CC0099"/>
                </a:solidFill>
                <a:latin typeface="Calibri"/>
                <a:cs typeface="Times New Roman"/>
              </a:rPr>
              <a:t>د) رتب القائمة. </a:t>
            </a:r>
            <a:endParaRPr lang="en-US" sz="2800" dirty="0">
              <a:effectLst/>
            </a:endParaRPr>
          </a:p>
        </p:txBody>
      </p:sp>
      <p:sp>
        <p:nvSpPr>
          <p:cNvPr id="5" name="Rectangle 4"/>
          <p:cNvSpPr/>
          <p:nvPr/>
        </p:nvSpPr>
        <p:spPr>
          <a:xfrm>
            <a:off x="609600" y="990600"/>
            <a:ext cx="8077200" cy="830997"/>
          </a:xfrm>
          <a:prstGeom prst="rect">
            <a:avLst/>
          </a:prstGeom>
        </p:spPr>
        <p:txBody>
          <a:bodyPr wrap="square">
            <a:spAutoFit/>
          </a:bodyPr>
          <a:lstStyle/>
          <a:p>
            <a:pPr marL="27305" indent="26035" algn="r" rtl="1"/>
            <a:r>
              <a:rPr lang="ar-SA" sz="2400" b="1" dirty="0">
                <a:solidFill>
                  <a:srgbClr val="000000"/>
                </a:solidFill>
                <a:latin typeface="Calibri"/>
                <a:cs typeface="Times New Roman"/>
              </a:rPr>
              <a:t>حدد المهام الأكثر أهمية والمهام الأكثر إلحاحًا وضعها أعلى القائمة، وهو أمر نسبي ويخضع لرؤيتك؛ فقد ترى أن مهام الدراسة أولى من مهام العمل أو العكس.</a:t>
            </a:r>
            <a:r>
              <a:rPr lang="ar-SA" sz="2400" dirty="0">
                <a:solidFill>
                  <a:srgbClr val="000000"/>
                </a:solidFill>
                <a:ea typeface="Times New Roman"/>
                <a:cs typeface="Times New Roman"/>
              </a:rPr>
              <a:t> </a:t>
            </a:r>
            <a:endParaRPr lang="en-US" sz="2400" dirty="0">
              <a:effectLst/>
            </a:endParaRP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9993" y="1821597"/>
            <a:ext cx="4316413" cy="433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467075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44898" y="304800"/>
            <a:ext cx="3697807" cy="523220"/>
          </a:xfrm>
          <a:prstGeom prst="rect">
            <a:avLst/>
          </a:prstGeom>
        </p:spPr>
        <p:txBody>
          <a:bodyPr wrap="none">
            <a:spAutoFit/>
          </a:bodyPr>
          <a:lstStyle/>
          <a:p>
            <a:pPr marL="27305" indent="26035" rtl="1"/>
            <a:r>
              <a:rPr lang="ar-SA" sz="2800" b="1" dirty="0">
                <a:solidFill>
                  <a:srgbClr val="CC0099"/>
                </a:solidFill>
                <a:latin typeface="Calibri"/>
                <a:cs typeface="Times New Roman"/>
              </a:rPr>
              <a:t>ه</a:t>
            </a:r>
            <a:r>
              <a:rPr lang="ar-SA" sz="2800" b="1" dirty="0" smtClean="0">
                <a:solidFill>
                  <a:srgbClr val="CC0099"/>
                </a:solidFill>
                <a:latin typeface="Calibri"/>
                <a:cs typeface="Times New Roman"/>
              </a:rPr>
              <a:t>)</a:t>
            </a:r>
            <a:r>
              <a:rPr lang="ar-EG" sz="2800" b="1" dirty="0" smtClean="0">
                <a:solidFill>
                  <a:srgbClr val="CC0099"/>
                </a:solidFill>
                <a:latin typeface="Calibri"/>
                <a:cs typeface="Times New Roman"/>
              </a:rPr>
              <a:t> </a:t>
            </a:r>
            <a:r>
              <a:rPr lang="ar-SA" sz="2800" b="1" dirty="0" smtClean="0">
                <a:solidFill>
                  <a:srgbClr val="CC0099"/>
                </a:solidFill>
                <a:latin typeface="Calibri"/>
                <a:cs typeface="Times New Roman"/>
              </a:rPr>
              <a:t>ضع </a:t>
            </a:r>
            <a:r>
              <a:rPr lang="ar-SA" sz="2800" b="1" dirty="0">
                <a:solidFill>
                  <a:srgbClr val="CC0099"/>
                </a:solidFill>
                <a:latin typeface="Calibri"/>
                <a:cs typeface="Times New Roman"/>
              </a:rPr>
              <a:t>القائمة في مكان ظاهر.</a:t>
            </a:r>
            <a:endParaRPr lang="en-US" sz="2800" dirty="0">
              <a:effectLst/>
            </a:endParaRPr>
          </a:p>
        </p:txBody>
      </p:sp>
      <p:sp>
        <p:nvSpPr>
          <p:cNvPr id="5" name="Rectangle 4"/>
          <p:cNvSpPr/>
          <p:nvPr/>
        </p:nvSpPr>
        <p:spPr>
          <a:xfrm>
            <a:off x="381000" y="1066800"/>
            <a:ext cx="8610600" cy="954107"/>
          </a:xfrm>
          <a:prstGeom prst="rect">
            <a:avLst/>
          </a:prstGeom>
        </p:spPr>
        <p:txBody>
          <a:bodyPr wrap="square">
            <a:spAutoFit/>
          </a:bodyPr>
          <a:lstStyle/>
          <a:p>
            <a:pPr marL="27305" indent="26035" algn="r" rtl="1"/>
            <a:r>
              <a:rPr lang="en-US" sz="2800" b="1" dirty="0">
                <a:solidFill>
                  <a:srgbClr val="CC0099"/>
                </a:solidFill>
                <a:latin typeface="Times New Roman"/>
              </a:rPr>
              <a:t> </a:t>
            </a:r>
            <a:r>
              <a:rPr lang="ar-SA" sz="2800" b="1" dirty="0">
                <a:solidFill>
                  <a:srgbClr val="000000"/>
                </a:solidFill>
                <a:latin typeface="Calibri"/>
                <a:cs typeface="Times New Roman"/>
              </a:rPr>
              <a:t>بالذات فيما يخص قوائم المدى الطويل؛ كي تذكر نفسك بما يجب تحقيقه، وتعلّم على كل خطوة تم إنجازها.</a:t>
            </a:r>
            <a:endParaRPr lang="en-US" sz="2800" dirty="0">
              <a:effectLst/>
            </a:endParaRP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667000"/>
            <a:ext cx="41910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03974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8514" y="487425"/>
            <a:ext cx="8610600" cy="2074414"/>
          </a:xfrm>
          <a:prstGeom prst="rect">
            <a:avLst/>
          </a:prstGeom>
        </p:spPr>
        <p:txBody>
          <a:bodyPr wrap="square">
            <a:spAutoFit/>
          </a:bodyPr>
          <a:lstStyle/>
          <a:p>
            <a:pPr marL="342900" lvl="0" indent="-342900" algn="r" rtl="1">
              <a:lnSpc>
                <a:spcPct val="115000"/>
              </a:lnSpc>
              <a:spcAft>
                <a:spcPts val="0"/>
              </a:spcAft>
              <a:buFont typeface="Symbol"/>
              <a:buBlip>
                <a:blip r:embed="rId2"/>
              </a:buBlip>
            </a:pPr>
            <a:r>
              <a:rPr lang="ar-EG" sz="2800" b="1" dirty="0">
                <a:latin typeface="Times New Roman" pitchFamily="18" charset="0"/>
                <a:ea typeface="Calibri"/>
                <a:cs typeface="Times New Roman" pitchFamily="18" charset="0"/>
              </a:rPr>
              <a:t>ما الفرق بين القياده والادارة ؟</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Font typeface="Symbol"/>
              <a:buBlip>
                <a:blip r:embed="rId2"/>
              </a:buBlip>
            </a:pPr>
            <a:r>
              <a:rPr lang="ar-EG" sz="2800" b="1" dirty="0">
                <a:latin typeface="Times New Roman" pitchFamily="18" charset="0"/>
                <a:ea typeface="Calibri"/>
                <a:cs typeface="Times New Roman" pitchFamily="18" charset="0"/>
              </a:rPr>
              <a:t>مصفوفه ادارة الوقت لدى علماء التخطيط.</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Font typeface="Symbol"/>
              <a:buBlip>
                <a:blip r:embed="rId2"/>
              </a:buBlip>
            </a:pPr>
            <a:r>
              <a:rPr lang="ar-EG" sz="2800" b="1" dirty="0">
                <a:latin typeface="Times New Roman" pitchFamily="18" charset="0"/>
                <a:ea typeface="Calibri"/>
                <a:cs typeface="Times New Roman" pitchFamily="18" charset="0"/>
              </a:rPr>
              <a:t>الاجيال الاربعة لادارة الوقت .</a:t>
            </a:r>
            <a:endParaRPr lang="en-US" sz="2800" dirty="0">
              <a:latin typeface="Times New Roman" pitchFamily="18" charset="0"/>
              <a:ea typeface="Calibri"/>
              <a:cs typeface="Times New Roman" pitchFamily="18" charset="0"/>
            </a:endParaRPr>
          </a:p>
          <a:p>
            <a:pPr marL="342900" lvl="0" indent="-342900" algn="r" rtl="1">
              <a:lnSpc>
                <a:spcPct val="115000"/>
              </a:lnSpc>
              <a:spcAft>
                <a:spcPts val="0"/>
              </a:spcAft>
              <a:buFont typeface="Symbol"/>
              <a:buBlip>
                <a:blip r:embed="rId2"/>
              </a:buBlip>
            </a:pPr>
            <a:r>
              <a:rPr lang="ar-EG" sz="2800" b="1" dirty="0">
                <a:latin typeface="Times New Roman" pitchFamily="18" charset="0"/>
                <a:ea typeface="Calibri"/>
                <a:cs typeface="Times New Roman" pitchFamily="18" charset="0"/>
              </a:rPr>
              <a:t>مهارات مساعده فى تطبيق الوقت</a:t>
            </a:r>
            <a:r>
              <a:rPr lang="ar-EG" sz="2800" b="1" dirty="0" smtClean="0">
                <a:latin typeface="Times New Roman" pitchFamily="18" charset="0"/>
                <a:ea typeface="Calibri"/>
                <a:cs typeface="Times New Roman" pitchFamily="18" charset="0"/>
              </a:rPr>
              <a: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2743200"/>
            <a:ext cx="4116614" cy="3505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9148728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53000" y="304800"/>
            <a:ext cx="3911007" cy="584775"/>
          </a:xfrm>
          <a:prstGeom prst="rect">
            <a:avLst/>
          </a:prstGeom>
        </p:spPr>
        <p:txBody>
          <a:bodyPr wrap="none">
            <a:prstTxWarp prst="textWave1">
              <a:avLst/>
            </a:prstTxWarp>
            <a:spAutoFit/>
          </a:bodyPr>
          <a:lstStyle/>
          <a:p>
            <a:pPr marL="27305" indent="26035" rtl="1"/>
            <a:r>
              <a:rPr lang="ar-SA" sz="3200" b="1" u="sng" dirty="0" smtClean="0">
                <a:solidFill>
                  <a:srgbClr val="C00000"/>
                </a:solidFill>
                <a:latin typeface="Calibri"/>
                <a:cs typeface="Times New Roman"/>
              </a:rPr>
              <a:t>2-</a:t>
            </a:r>
            <a:r>
              <a:rPr lang="ar-EG" sz="3200" b="1" u="sng" dirty="0" smtClean="0">
                <a:solidFill>
                  <a:srgbClr val="C00000"/>
                </a:solidFill>
                <a:latin typeface="Calibri"/>
                <a:cs typeface="Times New Roman"/>
              </a:rPr>
              <a:t> </a:t>
            </a:r>
            <a:r>
              <a:rPr lang="ar-SA" sz="3200" b="1" u="sng" dirty="0" smtClean="0">
                <a:solidFill>
                  <a:srgbClr val="C00000"/>
                </a:solidFill>
                <a:latin typeface="Calibri"/>
                <a:cs typeface="Times New Roman"/>
              </a:rPr>
              <a:t>ترتيب المشاريع المطلوبة</a:t>
            </a:r>
            <a:endParaRPr lang="en-US" sz="3200" dirty="0">
              <a:effectLst/>
            </a:endParaRPr>
          </a:p>
        </p:txBody>
      </p:sp>
      <p:graphicFrame>
        <p:nvGraphicFramePr>
          <p:cNvPr id="5" name="Diagram 4"/>
          <p:cNvGraphicFramePr/>
          <p:nvPr>
            <p:extLst>
              <p:ext uri="{D42A27DB-BD31-4B8C-83A1-F6EECF244321}">
                <p14:modId xmlns:p14="http://schemas.microsoft.com/office/powerpoint/2010/main" val="2406147715"/>
              </p:ext>
            </p:extLst>
          </p:nvPr>
        </p:nvGraphicFramePr>
        <p:xfrm>
          <a:off x="685800" y="1676400"/>
          <a:ext cx="7696200" cy="439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671544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67103" y="304800"/>
            <a:ext cx="2774477" cy="523220"/>
          </a:xfrm>
          <a:prstGeom prst="rect">
            <a:avLst/>
          </a:prstGeom>
        </p:spPr>
        <p:txBody>
          <a:bodyPr wrap="none">
            <a:spAutoFit/>
          </a:bodyPr>
          <a:lstStyle/>
          <a:p>
            <a:pPr marL="27305" indent="26035" rtl="1"/>
            <a:r>
              <a:rPr lang="ar-SA" sz="2800" b="1" dirty="0">
                <a:solidFill>
                  <a:srgbClr val="CC0099"/>
                </a:solidFill>
                <a:latin typeface="Calibri"/>
                <a:cs typeface="Times New Roman"/>
              </a:rPr>
              <a:t>أ)حدد أهمية كل مهمة.</a:t>
            </a:r>
            <a:endParaRPr lang="en-US" sz="2800" dirty="0">
              <a:effectLst/>
            </a:endParaRPr>
          </a:p>
        </p:txBody>
      </p:sp>
      <p:sp>
        <p:nvSpPr>
          <p:cNvPr id="7" name="Rectangle 6"/>
          <p:cNvSpPr/>
          <p:nvPr/>
        </p:nvSpPr>
        <p:spPr>
          <a:xfrm>
            <a:off x="101303" y="1143000"/>
            <a:ext cx="8741229" cy="830997"/>
          </a:xfrm>
          <a:prstGeom prst="rect">
            <a:avLst/>
          </a:prstGeom>
        </p:spPr>
        <p:txBody>
          <a:bodyPr wrap="square">
            <a:spAutoFit/>
          </a:bodyPr>
          <a:lstStyle/>
          <a:p>
            <a:pPr lvl="0" algn="r" rtl="1">
              <a:buClr>
                <a:srgbClr val="D60093"/>
              </a:buClr>
              <a:buSzPts val="1000"/>
              <a:tabLst>
                <a:tab pos="457200" algn="l"/>
              </a:tabLst>
            </a:pPr>
            <a:r>
              <a:rPr lang="ar-SA" sz="2400" b="1" dirty="0">
                <a:solidFill>
                  <a:srgbClr val="000000"/>
                </a:solidFill>
                <a:latin typeface="Calibri"/>
                <a:cs typeface="Times New Roman"/>
              </a:rPr>
              <a:t>حدد درجة الأهمية بالاختيار من بين عدد قليل من المستويات، كالثلاثة: مهم ومتوسط وقليل الأهمية؛ فتلك أفضل وأبسط طريقة لترتيب المهام حسب الأهمية. اختر بحكمة.</a:t>
            </a:r>
            <a:endParaRPr lang="en-US" sz="2400" dirty="0">
              <a:solidFill>
                <a:srgbClr val="000000"/>
              </a:solidFill>
            </a:endParaRPr>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7401" y="2590800"/>
            <a:ext cx="564694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076636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36615" y="304800"/>
            <a:ext cx="3893374" cy="523220"/>
          </a:xfrm>
          <a:prstGeom prst="rect">
            <a:avLst/>
          </a:prstGeom>
        </p:spPr>
        <p:txBody>
          <a:bodyPr wrap="none">
            <a:spAutoFit/>
          </a:bodyPr>
          <a:lstStyle/>
          <a:p>
            <a:pPr marL="27305" indent="26035" rtl="1"/>
            <a:r>
              <a:rPr lang="ar-SA" sz="2800" b="1" dirty="0">
                <a:solidFill>
                  <a:srgbClr val="CC0099"/>
                </a:solidFill>
                <a:latin typeface="Calibri"/>
                <a:cs typeface="Times New Roman"/>
              </a:rPr>
              <a:t>ب)رتب المهام من حيث الإلحاح.</a:t>
            </a:r>
            <a:endParaRPr lang="en-US" sz="2800" dirty="0">
              <a:effectLst/>
            </a:endParaRPr>
          </a:p>
        </p:txBody>
      </p:sp>
      <p:sp>
        <p:nvSpPr>
          <p:cNvPr id="5" name="Rectangle 4"/>
          <p:cNvSpPr/>
          <p:nvPr/>
        </p:nvSpPr>
        <p:spPr>
          <a:xfrm>
            <a:off x="343189" y="1143000"/>
            <a:ext cx="8686800" cy="1200329"/>
          </a:xfrm>
          <a:prstGeom prst="rect">
            <a:avLst/>
          </a:prstGeom>
        </p:spPr>
        <p:txBody>
          <a:bodyPr wrap="square">
            <a:spAutoFit/>
          </a:bodyPr>
          <a:lstStyle/>
          <a:p>
            <a:pPr marL="27305" indent="26035" algn="r" rtl="1"/>
            <a:r>
              <a:rPr lang="en-US" sz="2400" b="1" dirty="0">
                <a:solidFill>
                  <a:srgbClr val="000000"/>
                </a:solidFill>
                <a:latin typeface="Times New Roman" pitchFamily="18" charset="0"/>
                <a:cs typeface="Times New Roman" pitchFamily="18" charset="0"/>
              </a:rPr>
              <a:t> </a:t>
            </a:r>
            <a:r>
              <a:rPr lang="ar-SA" sz="2400" b="1" dirty="0">
                <a:solidFill>
                  <a:srgbClr val="000000"/>
                </a:solidFill>
                <a:latin typeface="Times New Roman" pitchFamily="18" charset="0"/>
                <a:cs typeface="Times New Roman" pitchFamily="18" charset="0"/>
              </a:rPr>
              <a:t>ضع في الاعتبار مواعيد استحقاق المهام المختلفة وقدرتك على إنجازها في الوقت المحدد. أيها أعجل في موعده؟ ما الذي ينبغي الانتهاء منه اليوم؟ ما الذي يمكنك أن تكسب لتنفيذه وقتًا أطول؟</a:t>
            </a:r>
            <a:endParaRPr lang="en-US" sz="2400" b="1" dirty="0">
              <a:effectLst/>
              <a:latin typeface="Times New Roman" pitchFamily="18" charset="0"/>
              <a:cs typeface="Times New Roman" pitchFamily="18" charset="0"/>
            </a:endParaRPr>
          </a:p>
        </p:txBody>
      </p:sp>
      <p:pic>
        <p:nvPicPr>
          <p:cNvPr id="327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381" t="-12516" r="10381" b="39533"/>
          <a:stretch/>
        </p:blipFill>
        <p:spPr bwMode="auto">
          <a:xfrm>
            <a:off x="2057399" y="1981200"/>
            <a:ext cx="4054475" cy="3470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773155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93736" y="381000"/>
            <a:ext cx="6267421" cy="523220"/>
          </a:xfrm>
          <a:prstGeom prst="rect">
            <a:avLst/>
          </a:prstGeom>
        </p:spPr>
        <p:txBody>
          <a:bodyPr wrap="none">
            <a:spAutoFit/>
          </a:bodyPr>
          <a:lstStyle/>
          <a:p>
            <a:pPr marL="27305" indent="26035" rtl="1"/>
            <a:r>
              <a:rPr lang="ar-SA" sz="2800" b="1" dirty="0">
                <a:solidFill>
                  <a:srgbClr val="CC0099"/>
                </a:solidFill>
                <a:latin typeface="Calibri"/>
                <a:cs typeface="Times New Roman"/>
              </a:rPr>
              <a:t>ج)رتب المهام حسب المجهود الذي تحتاجه كل مهمة.</a:t>
            </a:r>
            <a:endParaRPr lang="en-US" sz="2800" dirty="0">
              <a:effectLst/>
            </a:endParaRPr>
          </a:p>
        </p:txBody>
      </p:sp>
      <p:sp>
        <p:nvSpPr>
          <p:cNvPr id="5" name="Rectangle 4"/>
          <p:cNvSpPr/>
          <p:nvPr/>
        </p:nvSpPr>
        <p:spPr>
          <a:xfrm>
            <a:off x="381000" y="1219200"/>
            <a:ext cx="8532557" cy="1200329"/>
          </a:xfrm>
          <a:prstGeom prst="rect">
            <a:avLst/>
          </a:prstGeom>
        </p:spPr>
        <p:txBody>
          <a:bodyPr wrap="square">
            <a:spAutoFit/>
          </a:bodyPr>
          <a:lstStyle/>
          <a:p>
            <a:pPr marL="27305" indent="26035" algn="r" rtl="1"/>
            <a:r>
              <a:rPr lang="en-US" sz="2400" b="1" dirty="0">
                <a:solidFill>
                  <a:srgbClr val="000000"/>
                </a:solidFill>
                <a:latin typeface="Times New Roman" pitchFamily="18" charset="0"/>
                <a:cs typeface="Times New Roman" pitchFamily="18" charset="0"/>
              </a:rPr>
              <a:t> </a:t>
            </a:r>
            <a:r>
              <a:rPr lang="ar-SA" sz="2400" b="1" dirty="0">
                <a:solidFill>
                  <a:srgbClr val="000000"/>
                </a:solidFill>
                <a:latin typeface="Times New Roman" pitchFamily="18" charset="0"/>
                <a:cs typeface="Times New Roman" pitchFamily="18" charset="0"/>
              </a:rPr>
              <a:t>فقد يكون في غاية الأهمية أن تمر على مكتب البريد لتنجز أمرًا ما قبل أن ينتهي اليوم، لكن ذلك ليس بالأمر شديد الصعوبة. رتب كل شيء بناء على صعوبته لتعرف كيف تضعه موضعه المناسب.</a:t>
            </a:r>
            <a:endParaRPr lang="en-US" sz="2400" dirty="0">
              <a:effectLst/>
              <a:latin typeface="Times New Roman" pitchFamily="18" charset="0"/>
              <a:cs typeface="Times New Roman" pitchFamily="18" charset="0"/>
            </a:endParaRPr>
          </a:p>
        </p:txBody>
      </p:sp>
      <p:pic>
        <p:nvPicPr>
          <p:cNvPr id="337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4791"/>
          <a:stretch/>
        </p:blipFill>
        <p:spPr bwMode="auto">
          <a:xfrm>
            <a:off x="2111829" y="2383243"/>
            <a:ext cx="3992943"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454739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00600" y="228600"/>
            <a:ext cx="3954288" cy="523220"/>
          </a:xfrm>
          <a:prstGeom prst="rect">
            <a:avLst/>
          </a:prstGeom>
        </p:spPr>
        <p:txBody>
          <a:bodyPr wrap="none">
            <a:spAutoFit/>
          </a:bodyPr>
          <a:lstStyle/>
          <a:p>
            <a:pPr marL="27305" indent="26035" rtl="1"/>
            <a:r>
              <a:rPr lang="ar-SA" sz="2800" b="1" dirty="0">
                <a:solidFill>
                  <a:srgbClr val="CC0099"/>
                </a:solidFill>
                <a:latin typeface="Calibri"/>
                <a:cs typeface="Times New Roman"/>
              </a:rPr>
              <a:t>د)قارن كل المهام ورتب القائمة. </a:t>
            </a:r>
            <a:endParaRPr lang="en-US" sz="2800" dirty="0">
              <a:effectLst/>
            </a:endParaRPr>
          </a:p>
        </p:txBody>
      </p:sp>
      <p:sp>
        <p:nvSpPr>
          <p:cNvPr id="5" name="Rectangle 4"/>
          <p:cNvSpPr/>
          <p:nvPr/>
        </p:nvSpPr>
        <p:spPr>
          <a:xfrm>
            <a:off x="152400" y="1066800"/>
            <a:ext cx="8602488" cy="830997"/>
          </a:xfrm>
          <a:prstGeom prst="rect">
            <a:avLst/>
          </a:prstGeom>
        </p:spPr>
        <p:txBody>
          <a:bodyPr wrap="square">
            <a:spAutoFit/>
          </a:bodyPr>
          <a:lstStyle/>
          <a:p>
            <a:pPr marL="27305" indent="26035" algn="r" rtl="1"/>
            <a:r>
              <a:rPr lang="ar-SA" sz="2400" b="1" dirty="0">
                <a:solidFill>
                  <a:srgbClr val="000000"/>
                </a:solidFill>
                <a:latin typeface="Calibri"/>
                <a:cs typeface="Times New Roman"/>
              </a:rPr>
              <a:t>ضع بالأعلى المهام الأهم والأعجل التي لا تحتاج مجهودًا كبيرًا كي تنجز أكبر قدر ممكن في الوقت المتاح.</a:t>
            </a:r>
            <a:endParaRPr lang="en-US" sz="2400" dirty="0">
              <a:effectLst/>
            </a:endParaRPr>
          </a:p>
        </p:txBody>
      </p:sp>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7431" y="2438400"/>
            <a:ext cx="5432425" cy="307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748203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00800" y="228600"/>
            <a:ext cx="2266326" cy="584775"/>
          </a:xfrm>
          <a:prstGeom prst="rect">
            <a:avLst/>
          </a:prstGeom>
        </p:spPr>
        <p:txBody>
          <a:bodyPr wrap="none">
            <a:prstTxWarp prst="textWave1">
              <a:avLst/>
            </a:prstTxWarp>
            <a:spAutoFit/>
          </a:bodyPr>
          <a:lstStyle/>
          <a:p>
            <a:pPr marL="27305" indent="26035" rtl="1"/>
            <a:r>
              <a:rPr lang="ar-SA" sz="3200" b="1" u="sng" dirty="0">
                <a:solidFill>
                  <a:srgbClr val="C00000"/>
                </a:solidFill>
                <a:latin typeface="Calibri"/>
                <a:cs typeface="Times New Roman"/>
              </a:rPr>
              <a:t>3-إنجاز القائمة</a:t>
            </a:r>
            <a:endParaRPr lang="en-US" sz="3200" dirty="0">
              <a:effectLst/>
            </a:endParaRPr>
          </a:p>
        </p:txBody>
      </p:sp>
      <p:graphicFrame>
        <p:nvGraphicFramePr>
          <p:cNvPr id="5" name="Diagram 4"/>
          <p:cNvGraphicFramePr/>
          <p:nvPr>
            <p:extLst>
              <p:ext uri="{D42A27DB-BD31-4B8C-83A1-F6EECF244321}">
                <p14:modId xmlns:p14="http://schemas.microsoft.com/office/powerpoint/2010/main" val="810105292"/>
              </p:ext>
            </p:extLst>
          </p:nvPr>
        </p:nvGraphicFramePr>
        <p:xfrm>
          <a:off x="-228600" y="520987"/>
          <a:ext cx="96012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307097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37818" y="268905"/>
            <a:ext cx="6033383" cy="461665"/>
          </a:xfrm>
          <a:prstGeom prst="rect">
            <a:avLst/>
          </a:prstGeom>
        </p:spPr>
        <p:txBody>
          <a:bodyPr wrap="none">
            <a:spAutoFit/>
          </a:bodyPr>
          <a:lstStyle/>
          <a:p>
            <a:pPr marL="27305" indent="26035" rtl="1"/>
            <a:r>
              <a:rPr lang="ar-SA" sz="2400" b="1" dirty="0">
                <a:solidFill>
                  <a:srgbClr val="CC0099"/>
                </a:solidFill>
                <a:latin typeface="Calibri"/>
                <a:cs typeface="Times New Roman"/>
              </a:rPr>
              <a:t>أ)تناول القائمة عنصرًا واحدًا فقط في المرة حتى تنتهي منه.</a:t>
            </a:r>
            <a:endParaRPr lang="en-US" sz="2400" dirty="0">
              <a:effectLst/>
            </a:endParaRPr>
          </a:p>
        </p:txBody>
      </p:sp>
      <p:sp>
        <p:nvSpPr>
          <p:cNvPr id="5" name="Rectangle 4"/>
          <p:cNvSpPr/>
          <p:nvPr/>
        </p:nvSpPr>
        <p:spPr>
          <a:xfrm>
            <a:off x="152398" y="990600"/>
            <a:ext cx="8818801" cy="1569660"/>
          </a:xfrm>
          <a:prstGeom prst="rect">
            <a:avLst/>
          </a:prstGeom>
        </p:spPr>
        <p:txBody>
          <a:bodyPr wrap="square">
            <a:spAutoFit/>
          </a:bodyPr>
          <a:lstStyle/>
          <a:p>
            <a:pPr marL="27305" indent="26035" algn="r" rtl="1"/>
            <a:r>
              <a:rPr lang="en-US" sz="2400" b="1" dirty="0">
                <a:solidFill>
                  <a:srgbClr val="000000"/>
                </a:solidFill>
                <a:latin typeface="Times New Roman" pitchFamily="18" charset="0"/>
                <a:cs typeface="Times New Roman" pitchFamily="18" charset="0"/>
              </a:rPr>
              <a:t> </a:t>
            </a:r>
            <a:r>
              <a:rPr lang="ar-SA" sz="2400" b="1" dirty="0">
                <a:solidFill>
                  <a:srgbClr val="000000"/>
                </a:solidFill>
                <a:latin typeface="Times New Roman" pitchFamily="18" charset="0"/>
                <a:cs typeface="Times New Roman" pitchFamily="18" charset="0"/>
              </a:rPr>
              <a:t>من الصعب أن تنجز عملك إذا كنت تنتقي من هنا وهناك وتقوم بالقليل من كل شيء؛ فبعد عدة ساعات ستجد قائمتك كما هي: لما ينتهِ منها شيء. بدلًا من تبديد الجهد، قم بأمر واحد حتى تنهيه ثم انتقل للتالي بعد استراحة قصيرة. لا تبدأ في عنصر آخر في القائمة حتى تتم أوائلها وأهمها تباعًا.</a:t>
            </a:r>
            <a:endParaRPr lang="en-US" sz="2400" dirty="0">
              <a:effectLst/>
              <a:latin typeface="Times New Roman" pitchFamily="18" charset="0"/>
              <a:cs typeface="Times New Roman" pitchFamily="18" charset="0"/>
            </a:endParaRPr>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9285" y="2895600"/>
            <a:ext cx="4645025" cy="332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698753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81200" y="226367"/>
            <a:ext cx="6629400" cy="461665"/>
          </a:xfrm>
          <a:prstGeom prst="rect">
            <a:avLst/>
          </a:prstGeom>
        </p:spPr>
        <p:txBody>
          <a:bodyPr wrap="square">
            <a:spAutoFit/>
          </a:bodyPr>
          <a:lstStyle/>
          <a:p>
            <a:pPr marL="27305" indent="26035" algn="r" rtl="1"/>
            <a:r>
              <a:rPr lang="ar-SA" sz="2400" b="1" dirty="0">
                <a:solidFill>
                  <a:srgbClr val="CC0099"/>
                </a:solidFill>
                <a:latin typeface="Calibri"/>
                <a:cs typeface="Times New Roman"/>
              </a:rPr>
              <a:t>ب)قرر ما الذي يحسن تركه لغيرك وما الذي يحسن تركه بالكلية.</a:t>
            </a:r>
            <a:endParaRPr lang="en-US" sz="2400" dirty="0">
              <a:effectLst/>
            </a:endParaRPr>
          </a:p>
        </p:txBody>
      </p:sp>
      <p:sp>
        <p:nvSpPr>
          <p:cNvPr id="5" name="Rectangle 4"/>
          <p:cNvSpPr/>
          <p:nvPr/>
        </p:nvSpPr>
        <p:spPr>
          <a:xfrm>
            <a:off x="381000" y="838200"/>
            <a:ext cx="8534400" cy="1569660"/>
          </a:xfrm>
          <a:prstGeom prst="rect">
            <a:avLst/>
          </a:prstGeom>
        </p:spPr>
        <p:txBody>
          <a:bodyPr wrap="square">
            <a:spAutoFit/>
          </a:bodyPr>
          <a:lstStyle/>
          <a:p>
            <a:pPr marL="27305" indent="26035" algn="r" rtl="1"/>
            <a:r>
              <a:rPr lang="en-US" sz="2400" b="1" dirty="0">
                <a:solidFill>
                  <a:srgbClr val="000000"/>
                </a:solidFill>
                <a:latin typeface="Times New Roman" pitchFamily="18" charset="0"/>
                <a:cs typeface="Times New Roman" pitchFamily="18" charset="0"/>
              </a:rPr>
              <a:t> </a:t>
            </a:r>
            <a:r>
              <a:rPr lang="ar-SA" sz="2400" b="1" dirty="0">
                <a:solidFill>
                  <a:srgbClr val="000000"/>
                </a:solidFill>
                <a:latin typeface="Times New Roman" pitchFamily="18" charset="0"/>
                <a:cs typeface="Times New Roman" pitchFamily="18" charset="0"/>
              </a:rPr>
              <a:t>إذا حدث عطل بشبكة الإنترنت لديك في المنزل، فقد ترغب في أن تذهب إلى المكتبة، وتقرأ عن تركيب شبكات الإنترنت كي تفهم المشكلة من جذورها، لكن إذا كان عليك طهو العشاء، وتصحيح عشرين واجبًا منزليًا أو القيام بخمسين أمرًا مختلفًا؛ فقد تجد من الأفضل الاتصال بشركة مختصة.</a:t>
            </a:r>
            <a:endParaRPr lang="en-US" sz="2400" b="1" dirty="0">
              <a:effectLst/>
              <a:latin typeface="Times New Roman" pitchFamily="18" charset="0"/>
              <a:cs typeface="Times New Roman" pitchFamily="18" charset="0"/>
            </a:endParaRPr>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3764" y="2819400"/>
            <a:ext cx="3262313" cy="337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993284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5000" y="304800"/>
            <a:ext cx="3269806" cy="461665"/>
          </a:xfrm>
          <a:prstGeom prst="rect">
            <a:avLst/>
          </a:prstGeom>
        </p:spPr>
        <p:txBody>
          <a:bodyPr wrap="none">
            <a:spAutoFit/>
          </a:bodyPr>
          <a:lstStyle/>
          <a:p>
            <a:pPr marL="27305" indent="26035" rtl="1"/>
            <a:r>
              <a:rPr lang="ar-SA" sz="2400" b="1" dirty="0">
                <a:solidFill>
                  <a:srgbClr val="CC0099"/>
                </a:solidFill>
                <a:latin typeface="Calibri"/>
                <a:cs typeface="Times New Roman"/>
              </a:rPr>
              <a:t>ج)نوِّع ما بين المهام المطلوبة.</a:t>
            </a:r>
            <a:endParaRPr lang="en-US" sz="2400" dirty="0">
              <a:effectLst/>
            </a:endParaRPr>
          </a:p>
        </p:txBody>
      </p:sp>
      <p:sp>
        <p:nvSpPr>
          <p:cNvPr id="5" name="Rectangle 4"/>
          <p:cNvSpPr/>
          <p:nvPr/>
        </p:nvSpPr>
        <p:spPr>
          <a:xfrm>
            <a:off x="152400" y="1066800"/>
            <a:ext cx="8680006" cy="1200329"/>
          </a:xfrm>
          <a:prstGeom prst="rect">
            <a:avLst/>
          </a:prstGeom>
        </p:spPr>
        <p:txBody>
          <a:bodyPr wrap="square">
            <a:spAutoFit/>
          </a:bodyPr>
          <a:lstStyle/>
          <a:p>
            <a:pPr marL="27305" indent="26035" algn="r" rtl="1"/>
            <a:r>
              <a:rPr lang="ar-SA" sz="2400" b="1" dirty="0">
                <a:solidFill>
                  <a:srgbClr val="000000"/>
                </a:solidFill>
                <a:latin typeface="Calibri"/>
                <a:cs typeface="Times New Roman"/>
              </a:rPr>
              <a:t>فتغيير نوعية ما تقوم به أدعى لأن تحتفظ بنشاطك وتسرع في الانتهاء من المهام. </a:t>
            </a:r>
            <a:endParaRPr lang="en-US" sz="2400" dirty="0"/>
          </a:p>
          <a:p>
            <a:pPr marL="27305" indent="26035" algn="r" rtl="1"/>
            <a:r>
              <a:rPr lang="ar-SA" sz="2400" b="1" dirty="0">
                <a:solidFill>
                  <a:srgbClr val="000000"/>
                </a:solidFill>
                <a:latin typeface="Calibri"/>
                <a:cs typeface="Times New Roman"/>
              </a:rPr>
              <a:t>بدل مثلًا ما بين واجبات الدراسة وأعمال المنزل لكي تصل لأكثر كفاءة لك، وخذ فترات راحة بينهما وقم بمهام أخرى فلا تمل أو يقل إنجازك</a:t>
            </a:r>
            <a:r>
              <a:rPr lang="ar-SA" b="1" dirty="0">
                <a:solidFill>
                  <a:srgbClr val="000000"/>
                </a:solidFill>
                <a:latin typeface="Calibri"/>
                <a:cs typeface="Times New Roman"/>
              </a:rPr>
              <a:t>.</a:t>
            </a:r>
            <a:endParaRPr lang="en-US" dirty="0">
              <a:effectLst/>
            </a:endParaRPr>
          </a:p>
        </p:txBody>
      </p:sp>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590800"/>
            <a:ext cx="4816475" cy="328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08768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67200" y="304800"/>
            <a:ext cx="4613122" cy="523220"/>
          </a:xfrm>
          <a:prstGeom prst="rect">
            <a:avLst/>
          </a:prstGeom>
        </p:spPr>
        <p:txBody>
          <a:bodyPr wrap="none">
            <a:spAutoFit/>
          </a:bodyPr>
          <a:lstStyle/>
          <a:p>
            <a:pPr marL="27305" indent="26035" rtl="1"/>
            <a:r>
              <a:rPr lang="ar-SA" sz="2800" b="1" dirty="0">
                <a:solidFill>
                  <a:srgbClr val="CC0099"/>
                </a:solidFill>
                <a:latin typeface="Calibri"/>
                <a:cs typeface="Times New Roman"/>
              </a:rPr>
              <a:t>د)ابدأ بالمهام الصعبة أو التي لا تحبها.</a:t>
            </a:r>
            <a:endParaRPr lang="en-US" sz="2800" dirty="0">
              <a:effectLst/>
            </a:endParaRPr>
          </a:p>
        </p:txBody>
      </p:sp>
      <p:sp>
        <p:nvSpPr>
          <p:cNvPr id="5" name="Rectangle 4"/>
          <p:cNvSpPr/>
          <p:nvPr/>
        </p:nvSpPr>
        <p:spPr>
          <a:xfrm>
            <a:off x="228600" y="1066800"/>
            <a:ext cx="8651722" cy="1200329"/>
          </a:xfrm>
          <a:prstGeom prst="rect">
            <a:avLst/>
          </a:prstGeom>
        </p:spPr>
        <p:txBody>
          <a:bodyPr wrap="square">
            <a:spAutoFit/>
          </a:bodyPr>
          <a:lstStyle/>
          <a:p>
            <a:pPr marL="27305" indent="26035" algn="r" rtl="1"/>
            <a:r>
              <a:rPr lang="en-US" sz="2400" b="1" dirty="0">
                <a:solidFill>
                  <a:srgbClr val="000000"/>
                </a:solidFill>
                <a:latin typeface="Times New Roman" pitchFamily="18" charset="0"/>
                <a:cs typeface="Times New Roman" pitchFamily="18" charset="0"/>
              </a:rPr>
              <a:t> </a:t>
            </a:r>
            <a:r>
              <a:rPr lang="ar-SA" sz="2400" b="1" dirty="0">
                <a:solidFill>
                  <a:srgbClr val="000000"/>
                </a:solidFill>
                <a:latin typeface="Times New Roman" pitchFamily="18" charset="0"/>
                <a:cs typeface="Times New Roman" pitchFamily="18" charset="0"/>
              </a:rPr>
              <a:t>الأمر يرجع لطبيعة شخصيتك؛ فقد يرفع من روحك المعنوية أن تنتهي أولًا من أمضّ المهام التي قد لا تكون بالضرورة الأصعب أو الأهم، لكن الفراغ منها وإفساح المجال أمام المهام الألطف على النفس قد يزيد من كفاءة وإنجاز بعض الناس.</a:t>
            </a:r>
            <a:endParaRPr lang="en-US" sz="2400" dirty="0">
              <a:effectLst/>
              <a:latin typeface="Times New Roman" pitchFamily="18" charset="0"/>
              <a:cs typeface="Times New Roman" pitchFamily="18" charset="0"/>
            </a:endParaRPr>
          </a:p>
        </p:txBody>
      </p:sp>
      <p:pic>
        <p:nvPicPr>
          <p:cNvPr id="6" name="Picture 5" descr="C:\Users\ooo\Desktop\خطط لحياتك\الصور\الصور\14.png"/>
          <p:cNvPicPr/>
          <p:nvPr/>
        </p:nvPicPr>
        <p:blipFill>
          <a:blip r:embed="rId2">
            <a:extLst>
              <a:ext uri="{28A0092B-C50C-407E-A947-70E740481C1C}">
                <a14:useLocalDpi xmlns:a14="http://schemas.microsoft.com/office/drawing/2010/main" val="0"/>
              </a:ext>
            </a:extLst>
          </a:blip>
          <a:srcRect/>
          <a:stretch>
            <a:fillRect/>
          </a:stretch>
        </p:blipFill>
        <p:spPr bwMode="auto">
          <a:xfrm>
            <a:off x="2344661" y="2743200"/>
            <a:ext cx="4419600" cy="32004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98283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 Diagonal Corner Rectangle 1"/>
          <p:cNvSpPr/>
          <p:nvPr/>
        </p:nvSpPr>
        <p:spPr>
          <a:xfrm>
            <a:off x="3151982" y="613230"/>
            <a:ext cx="3352800" cy="1371600"/>
          </a:xfrm>
          <a:prstGeom prst="round2DiagRect">
            <a:avLst/>
          </a:prstGeom>
          <a:solidFill>
            <a:srgbClr val="C00000"/>
          </a:solidFill>
          <a:ln>
            <a:solidFill>
              <a:srgbClr val="C00000"/>
            </a:solid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p:spPr>
        <p:txBody>
          <a:bodyPr rtlCol="1" anchor="ctr">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2800" b="1" i="0" u="none" strike="noStrike" kern="0" cap="none" spc="0" normalizeH="0" baseline="0" noProof="0" dirty="0" smtClean="0">
                <a:ln w="50800"/>
                <a:solidFill>
                  <a:sysClr val="window" lastClr="FFFFFF"/>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فيديو تدريبيي</a:t>
            </a:r>
            <a:endParaRPr kumimoji="0" lang="ar-EG" sz="2800" b="1" i="0" u="none" strike="noStrike" kern="0" cap="none" spc="0" normalizeH="0" baseline="0" noProof="0" dirty="0">
              <a:ln w="50800"/>
              <a:solidFill>
                <a:sysClr val="window" lastClr="FFFFFF"/>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286000"/>
            <a:ext cx="5999163" cy="2859088"/>
          </a:xfrm>
          <a:prstGeom prst="roundRect">
            <a:avLst>
              <a:gd name="adj" fmla="val 16667"/>
            </a:avLst>
          </a:prstGeom>
          <a:solidFill>
            <a:srgbClr val="C00000"/>
          </a:solidFill>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Tree>
    <p:extLst>
      <p:ext uri="{BB962C8B-B14F-4D97-AF65-F5344CB8AC3E}">
        <p14:creationId xmlns:p14="http://schemas.microsoft.com/office/powerpoint/2010/main" val="74117738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0" y="381000"/>
            <a:ext cx="5081199" cy="523220"/>
          </a:xfrm>
          <a:prstGeom prst="rect">
            <a:avLst/>
          </a:prstGeom>
        </p:spPr>
        <p:txBody>
          <a:bodyPr wrap="none">
            <a:spAutoFit/>
          </a:bodyPr>
          <a:lstStyle/>
          <a:p>
            <a:pPr marL="27305" indent="26035" rtl="1"/>
            <a:r>
              <a:rPr lang="ar-SA" sz="2800" b="1" dirty="0">
                <a:solidFill>
                  <a:srgbClr val="CC0099"/>
                </a:solidFill>
                <a:latin typeface="Calibri"/>
                <a:cs typeface="Times New Roman"/>
              </a:rPr>
              <a:t>ه</a:t>
            </a:r>
            <a:r>
              <a:rPr lang="ar-SA" sz="2800" b="1" dirty="0" smtClean="0">
                <a:solidFill>
                  <a:srgbClr val="CC0099"/>
                </a:solidFill>
                <a:latin typeface="Calibri"/>
                <a:cs typeface="Times New Roman"/>
              </a:rPr>
              <a:t>)</a:t>
            </a:r>
            <a:r>
              <a:rPr lang="ar-EG" sz="2800" b="1" dirty="0" smtClean="0">
                <a:solidFill>
                  <a:srgbClr val="CC0099"/>
                </a:solidFill>
                <a:latin typeface="Calibri"/>
                <a:cs typeface="Times New Roman"/>
              </a:rPr>
              <a:t> </a:t>
            </a:r>
            <a:r>
              <a:rPr lang="ar-SA" sz="2800" b="1" dirty="0" smtClean="0">
                <a:solidFill>
                  <a:srgbClr val="CC0099"/>
                </a:solidFill>
                <a:latin typeface="Calibri"/>
                <a:cs typeface="Times New Roman"/>
              </a:rPr>
              <a:t>قدّم </a:t>
            </a:r>
            <a:r>
              <a:rPr lang="ar-SA" sz="2800" b="1" dirty="0">
                <a:solidFill>
                  <a:srgbClr val="CC0099"/>
                </a:solidFill>
                <a:latin typeface="Calibri"/>
                <a:cs typeface="Times New Roman"/>
              </a:rPr>
              <a:t>الأهم على الأعجل إذا دعت الحاجة. </a:t>
            </a:r>
            <a:endParaRPr lang="en-US" sz="2800" dirty="0">
              <a:effectLst/>
            </a:endParaRPr>
          </a:p>
        </p:txBody>
      </p:sp>
      <p:sp>
        <p:nvSpPr>
          <p:cNvPr id="5" name="Rectangle 4"/>
          <p:cNvSpPr/>
          <p:nvPr/>
        </p:nvSpPr>
        <p:spPr>
          <a:xfrm>
            <a:off x="204399" y="904220"/>
            <a:ext cx="8686800" cy="1569660"/>
          </a:xfrm>
          <a:prstGeom prst="rect">
            <a:avLst/>
          </a:prstGeom>
        </p:spPr>
        <p:txBody>
          <a:bodyPr wrap="square">
            <a:spAutoFit/>
          </a:bodyPr>
          <a:lstStyle/>
          <a:p>
            <a:pPr marL="27305" indent="26035" algn="r" rtl="1"/>
            <a:r>
              <a:rPr lang="ar-SA" sz="2400" b="1" dirty="0">
                <a:solidFill>
                  <a:srgbClr val="000000"/>
                </a:solidFill>
                <a:latin typeface="Calibri"/>
                <a:cs typeface="Times New Roman"/>
              </a:rPr>
              <a:t>قد تجد نفسك مثلًا في وضع تريد فيه الذهاب لاستلام طرد ما قبل أن يغلق مكتب التسليم بعد نصف ساعة؛ وبالتالي تكون هذه المهمة الأكثر إلحاحًا في القائمة، لكن قد يكون من الأفضل أن توفر ذلك الوقت لإتمام مقال اللغة المطلوب منك، وهو أمر أكثر أهمية، ثم تتسلم طردك في اليوم التالي حيث يوجد له متسع أكثر من الوقت.</a:t>
            </a:r>
            <a:endParaRPr lang="en-US" sz="2400" dirty="0">
              <a:effectLst/>
            </a:endParaRPr>
          </a:p>
        </p:txBody>
      </p:sp>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3792" y="2921000"/>
            <a:ext cx="3975100" cy="291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459987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71800" y="381000"/>
            <a:ext cx="5876289" cy="523220"/>
          </a:xfrm>
          <a:prstGeom prst="rect">
            <a:avLst/>
          </a:prstGeom>
        </p:spPr>
        <p:txBody>
          <a:bodyPr wrap="none">
            <a:spAutoFit/>
          </a:bodyPr>
          <a:lstStyle/>
          <a:p>
            <a:pPr marL="27305" indent="26035" rtl="1"/>
            <a:r>
              <a:rPr lang="ar-SA" sz="2800" b="1" dirty="0">
                <a:solidFill>
                  <a:srgbClr val="CC0099"/>
                </a:solidFill>
                <a:latin typeface="Calibri"/>
                <a:cs typeface="Times New Roman"/>
              </a:rPr>
              <a:t>ز)اشطب ما تم الانتهاء منه من القائمة أولًا بأول. </a:t>
            </a:r>
            <a:endParaRPr lang="en-US" sz="2800" dirty="0">
              <a:effectLst/>
            </a:endParaRPr>
          </a:p>
        </p:txBody>
      </p:sp>
      <p:sp>
        <p:nvSpPr>
          <p:cNvPr id="5" name="Rectangle 4"/>
          <p:cNvSpPr/>
          <p:nvPr/>
        </p:nvSpPr>
        <p:spPr>
          <a:xfrm>
            <a:off x="228600" y="1066800"/>
            <a:ext cx="8619489" cy="1569660"/>
          </a:xfrm>
          <a:prstGeom prst="rect">
            <a:avLst/>
          </a:prstGeom>
        </p:spPr>
        <p:txBody>
          <a:bodyPr wrap="square">
            <a:spAutoFit/>
          </a:bodyPr>
          <a:lstStyle/>
          <a:p>
            <a:pPr marL="27305" indent="26035" algn="ctr" rtl="1"/>
            <a:r>
              <a:rPr lang="ar-SA" sz="2400" b="1" dirty="0">
                <a:solidFill>
                  <a:srgbClr val="000000"/>
                </a:solidFill>
                <a:latin typeface="Calibri"/>
                <a:cs typeface="Times New Roman"/>
              </a:rPr>
              <a:t>تهانينا! فإذ تنهي المهام تباعًا، استمتع بمذاق لحظة الإنجاز وأنت تشطب كل عنصر، أو تمسحه من الملف، أو تمزقه من الورقة تمزيقًا بسكين صدئة ثم تشعل النار في بقايا الورق وأنت ترقص حولها! خذ دقيقة تهنئ نفسك فيها عند كل إنجاز بسيط فأنت على الطريق الصحيح!</a:t>
            </a:r>
            <a:endParaRPr lang="en-US" sz="2400" dirty="0">
              <a:effectLst/>
            </a:endParaRPr>
          </a:p>
        </p:txBody>
      </p:sp>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048000"/>
            <a:ext cx="44958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886254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2743200" y="228600"/>
            <a:ext cx="3810000" cy="1143000"/>
          </a:xfrm>
          <a:prstGeom prst="flowChartAlternateProcess">
            <a:avLst/>
          </a:prstGeom>
          <a:solidFill>
            <a:schemeClr val="bg1">
              <a:lumMod val="95000"/>
            </a:schemeClr>
          </a:solidFill>
          <a:scene3d>
            <a:camera prst="orthographicFront"/>
            <a:lightRig rig="threePt" dir="t"/>
          </a:scene3d>
          <a:sp3d>
            <a:bevelT prst="convex"/>
          </a:sp3d>
        </p:spPr>
        <p:style>
          <a:lnRef idx="2">
            <a:schemeClr val="accent6"/>
          </a:lnRef>
          <a:fillRef idx="1">
            <a:schemeClr val="lt1"/>
          </a:fillRef>
          <a:effectRef idx="0">
            <a:schemeClr val="accent6"/>
          </a:effectRef>
          <a:fontRef idx="minor">
            <a:schemeClr val="dk1"/>
          </a:fontRef>
        </p:style>
        <p:txBody>
          <a:bodyPr rtlCol="1" anchor="ctr"/>
          <a:lstStyle/>
          <a:p>
            <a:pPr marL="27305" indent="26035" algn="ctr" rtl="1"/>
            <a:r>
              <a:rPr lang="ar-SA" sz="2800" b="1" dirty="0">
                <a:solidFill>
                  <a:srgbClr val="C00000"/>
                </a:solidFill>
                <a:effectLst>
                  <a:outerShdw blurRad="60007" dist="310007" dir="7680000" sy="30000" kx="1300200" algn="ctr" rotWithShape="0">
                    <a:prstClr val="black">
                      <a:alpha val="32000"/>
                    </a:prstClr>
                  </a:outerShdw>
                </a:effectLst>
                <a:latin typeface="Calibri"/>
                <a:cs typeface="Times New Roman"/>
              </a:rPr>
              <a:t>الأشياء التي ستحتاج إليها</a:t>
            </a:r>
            <a:endParaRPr lang="en-US" sz="2800" dirty="0">
              <a:effectLst>
                <a:outerShdw blurRad="60007" dist="310007" dir="7680000" sy="30000" kx="1300200" algn="ctr" rotWithShape="0">
                  <a:prstClr val="black">
                    <a:alpha val="32000"/>
                  </a:prstClr>
                </a:outerShdw>
              </a:effectLst>
            </a:endParaRPr>
          </a:p>
        </p:txBody>
      </p:sp>
      <p:cxnSp>
        <p:nvCxnSpPr>
          <p:cNvPr id="6" name="Straight Arrow Connector 5"/>
          <p:cNvCxnSpPr/>
          <p:nvPr/>
        </p:nvCxnSpPr>
        <p:spPr>
          <a:xfrm flipH="1">
            <a:off x="1752600" y="1524000"/>
            <a:ext cx="1447802" cy="14478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0" name="Straight Arrow Connector 9"/>
          <p:cNvCxnSpPr/>
          <p:nvPr/>
        </p:nvCxnSpPr>
        <p:spPr>
          <a:xfrm>
            <a:off x="6096000" y="1513115"/>
            <a:ext cx="1219199" cy="12954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2" name="Straight Arrow Connector 11"/>
          <p:cNvCxnSpPr/>
          <p:nvPr/>
        </p:nvCxnSpPr>
        <p:spPr>
          <a:xfrm flipH="1">
            <a:off x="4608286" y="1524000"/>
            <a:ext cx="1" cy="17526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pic>
        <p:nvPicPr>
          <p:cNvPr id="14" name="Picture 13"/>
          <p:cNvPicPr>
            <a:picLocks noChangeAspect="1"/>
          </p:cNvPicPr>
          <p:nvPr/>
        </p:nvPicPr>
        <p:blipFill rotWithShape="1">
          <a:blip r:embed="rId2">
            <a:extLst>
              <a:ext uri="{28A0092B-C50C-407E-A947-70E740481C1C}">
                <a14:useLocalDpi xmlns:a14="http://schemas.microsoft.com/office/drawing/2010/main" val="0"/>
              </a:ext>
            </a:extLst>
          </a:blip>
          <a:srcRect b="4370"/>
          <a:stretch/>
        </p:blipFill>
        <p:spPr>
          <a:xfrm>
            <a:off x="6553200" y="3414131"/>
            <a:ext cx="2453554" cy="2346325"/>
          </a:xfrm>
          <a:prstGeom prst="rect">
            <a:avLst/>
          </a:prstGeom>
        </p:spPr>
      </p:pic>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b="6984"/>
          <a:stretch/>
        </p:blipFill>
        <p:spPr>
          <a:xfrm>
            <a:off x="292501" y="3823242"/>
            <a:ext cx="2450699" cy="2279539"/>
          </a:xfrm>
          <a:prstGeom prst="rect">
            <a:avLst/>
          </a:prstGeom>
          <a:ln>
            <a:noFill/>
          </a:ln>
          <a:effectLst>
            <a:softEdge rad="112500"/>
          </a:effectLst>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0221" y="3395988"/>
            <a:ext cx="3215958" cy="2887662"/>
          </a:xfrm>
          <a:prstGeom prst="rect">
            <a:avLst/>
          </a:prstGeom>
          <a:ln>
            <a:noFill/>
          </a:ln>
          <a:effectLst>
            <a:softEdge rad="112500"/>
          </a:effectLst>
        </p:spPr>
      </p:pic>
      <p:sp>
        <p:nvSpPr>
          <p:cNvPr id="19" name="TextBox 18"/>
          <p:cNvSpPr txBox="1"/>
          <p:nvPr/>
        </p:nvSpPr>
        <p:spPr>
          <a:xfrm>
            <a:off x="762000" y="3048000"/>
            <a:ext cx="1714501" cy="523220"/>
          </a:xfrm>
          <a:prstGeom prst="rect">
            <a:avLst/>
          </a:prstGeom>
          <a:noFill/>
        </p:spPr>
        <p:txBody>
          <a:bodyPr wrap="square" rtlCol="1">
            <a:spAutoFit/>
          </a:bodyPr>
          <a:lstStyle/>
          <a:p>
            <a:pPr algn="ctr"/>
            <a:r>
              <a:rPr lang="ar-EG" sz="2800" b="1" dirty="0" smtClean="0">
                <a:latin typeface="Times New Roman" pitchFamily="18" charset="0"/>
                <a:cs typeface="Times New Roman" pitchFamily="18" charset="0"/>
              </a:rPr>
              <a:t>قلم تظليل</a:t>
            </a:r>
            <a:endParaRPr lang="ar-EG" sz="2800" b="1" dirty="0">
              <a:latin typeface="Times New Roman" pitchFamily="18" charset="0"/>
              <a:cs typeface="Times New Roman" pitchFamily="18" charset="0"/>
            </a:endParaRPr>
          </a:p>
        </p:txBody>
      </p:sp>
      <p:sp>
        <p:nvSpPr>
          <p:cNvPr id="20" name="TextBox 19"/>
          <p:cNvSpPr txBox="1"/>
          <p:nvPr/>
        </p:nvSpPr>
        <p:spPr>
          <a:xfrm>
            <a:off x="3645808" y="3254437"/>
            <a:ext cx="1714501" cy="523220"/>
          </a:xfrm>
          <a:prstGeom prst="rect">
            <a:avLst/>
          </a:prstGeom>
          <a:noFill/>
        </p:spPr>
        <p:txBody>
          <a:bodyPr wrap="square" rtlCol="1">
            <a:spAutoFit/>
          </a:bodyPr>
          <a:lstStyle/>
          <a:p>
            <a:pPr algn="ctr"/>
            <a:r>
              <a:rPr lang="ar-EG" sz="2800" b="1" dirty="0" smtClean="0">
                <a:latin typeface="Times New Roman" pitchFamily="18" charset="0"/>
                <a:cs typeface="Times New Roman" pitchFamily="18" charset="0"/>
              </a:rPr>
              <a:t>ورق</a:t>
            </a:r>
            <a:endParaRPr lang="ar-EG" sz="2800" b="1" dirty="0">
              <a:latin typeface="Times New Roman" pitchFamily="18" charset="0"/>
              <a:cs typeface="Times New Roman" pitchFamily="18" charset="0"/>
            </a:endParaRPr>
          </a:p>
        </p:txBody>
      </p:sp>
      <p:sp>
        <p:nvSpPr>
          <p:cNvPr id="21" name="TextBox 20"/>
          <p:cNvSpPr txBox="1"/>
          <p:nvPr/>
        </p:nvSpPr>
        <p:spPr>
          <a:xfrm>
            <a:off x="6705599" y="3155722"/>
            <a:ext cx="1714501" cy="523220"/>
          </a:xfrm>
          <a:prstGeom prst="rect">
            <a:avLst/>
          </a:prstGeom>
          <a:noFill/>
        </p:spPr>
        <p:txBody>
          <a:bodyPr wrap="square" rtlCol="1">
            <a:spAutoFit/>
          </a:bodyPr>
          <a:lstStyle/>
          <a:p>
            <a:r>
              <a:rPr lang="ar-EG" sz="2800" b="1" dirty="0" smtClean="0">
                <a:latin typeface="Times New Roman" pitchFamily="18" charset="0"/>
                <a:cs typeface="Times New Roman" pitchFamily="18" charset="0"/>
              </a:rPr>
              <a:t>قلم رصاص</a:t>
            </a:r>
            <a:endParaRPr lang="ar-EG"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21156036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49581" y="228600"/>
            <a:ext cx="1854354" cy="646331"/>
          </a:xfrm>
          <a:prstGeom prst="rect">
            <a:avLst/>
          </a:prstGeom>
        </p:spPr>
        <p:txBody>
          <a:bodyPr wrap="none">
            <a:prstTxWarp prst="textWave1">
              <a:avLst/>
            </a:prstTxWarp>
            <a:spAutoFit/>
          </a:bodyPr>
          <a:lstStyle/>
          <a:p>
            <a:pPr marL="27305" indent="26035" rtl="1"/>
            <a:r>
              <a:rPr lang="ar-SA" sz="3600" b="1" u="sng" dirty="0">
                <a:solidFill>
                  <a:srgbClr val="C00000"/>
                </a:solidFill>
                <a:latin typeface="Calibri"/>
                <a:cs typeface="Times New Roman"/>
              </a:rPr>
              <a:t>أفكار مفيدة</a:t>
            </a:r>
            <a:endParaRPr lang="en-US" sz="3600" dirty="0">
              <a:effectLst/>
            </a:endParaRPr>
          </a:p>
        </p:txBody>
      </p:sp>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595907"/>
            <a:ext cx="3581400" cy="277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671286" y="965646"/>
            <a:ext cx="8001000" cy="2677656"/>
          </a:xfrm>
          <a:prstGeom prst="rect">
            <a:avLst/>
          </a:prstGeom>
        </p:spPr>
        <p:txBody>
          <a:bodyPr wrap="square">
            <a:spAutoFit/>
          </a:bodyPr>
          <a:lstStyle/>
          <a:p>
            <a:pPr algn="r" rtl="1"/>
            <a:r>
              <a:rPr lang="ar-EG" sz="2400" b="1" dirty="0" smtClean="0">
                <a:latin typeface="Times New Roman" pitchFamily="18" charset="0"/>
                <a:cs typeface="Times New Roman" pitchFamily="18" charset="0"/>
              </a:rPr>
              <a:t>•فصّل </a:t>
            </a:r>
            <a:r>
              <a:rPr lang="ar-EG" sz="2400" b="1" dirty="0">
                <a:latin typeface="Times New Roman" pitchFamily="18" charset="0"/>
                <a:cs typeface="Times New Roman" pitchFamily="18" charset="0"/>
              </a:rPr>
              <a:t>المهام الكبيرة إلى خطوات أصغر؛ فذلك يجعلها أقل رهبة وأسهل في التنفيذ.</a:t>
            </a:r>
          </a:p>
          <a:p>
            <a:pPr algn="r" rtl="1"/>
            <a:r>
              <a:rPr lang="ar-EG" sz="2400" b="1" dirty="0" smtClean="0">
                <a:latin typeface="Times New Roman" pitchFamily="18" charset="0"/>
                <a:cs typeface="Times New Roman" pitchFamily="18" charset="0"/>
              </a:rPr>
              <a:t>•كن </a:t>
            </a:r>
            <a:r>
              <a:rPr lang="ar-EG" sz="2400" b="1" dirty="0">
                <a:latin typeface="Times New Roman" pitchFamily="18" charset="0"/>
                <a:cs typeface="Times New Roman" pitchFamily="18" charset="0"/>
              </a:rPr>
              <a:t>واقعيًا في تقديرك لما يمكن تحقيقه في الوقت المتاح.</a:t>
            </a:r>
          </a:p>
          <a:p>
            <a:pPr algn="r" rtl="1"/>
            <a:r>
              <a:rPr lang="ar-EG" sz="2400" b="1" dirty="0" smtClean="0">
                <a:latin typeface="Times New Roman" pitchFamily="18" charset="0"/>
                <a:cs typeface="Times New Roman" pitchFamily="18" charset="0"/>
              </a:rPr>
              <a:t>•بالنسبة </a:t>
            </a:r>
            <a:r>
              <a:rPr lang="ar-EG" sz="2400" b="1" dirty="0">
                <a:latin typeface="Times New Roman" pitchFamily="18" charset="0"/>
                <a:cs typeface="Times New Roman" pitchFamily="18" charset="0"/>
              </a:rPr>
              <a:t>لمشاريع الدراسة، اجعل ما عليه درجة أكبر أو ما قَرُب موعده على رأس القائمة.</a:t>
            </a:r>
          </a:p>
          <a:p>
            <a:pPr algn="r" rtl="1"/>
            <a:r>
              <a:rPr lang="ar-EG" sz="2400" b="1" dirty="0" smtClean="0">
                <a:latin typeface="Times New Roman" pitchFamily="18" charset="0"/>
                <a:cs typeface="Times New Roman" pitchFamily="18" charset="0"/>
              </a:rPr>
              <a:t>•لتعمل </a:t>
            </a:r>
            <a:r>
              <a:rPr lang="ar-EG" sz="2400" b="1" dirty="0">
                <a:latin typeface="Times New Roman" pitchFamily="18" charset="0"/>
                <a:cs typeface="Times New Roman" pitchFamily="18" charset="0"/>
              </a:rPr>
              <a:t>على فترات من نصف ساعة إلى ساعة باعتبارها فترة كافية للتركيز على مهمة ما قبل الاحتياج إلى راحة قصيرة</a:t>
            </a:r>
          </a:p>
        </p:txBody>
      </p:sp>
    </p:spTree>
    <p:extLst>
      <p:ext uri="{BB962C8B-B14F-4D97-AF65-F5344CB8AC3E}">
        <p14:creationId xmlns:p14="http://schemas.microsoft.com/office/powerpoint/2010/main" val="334689103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35943" y="304798"/>
            <a:ext cx="3338147" cy="889575"/>
          </a:xfrm>
          <a:prstGeom prst="rect">
            <a:avLst/>
          </a:prstGeom>
        </p:spPr>
        <p:txBody>
          <a:bodyPr wrap="none">
            <a:prstTxWarp prst="textWave1">
              <a:avLst/>
            </a:prstTxWarp>
            <a:spAutoFit/>
          </a:bodyPr>
          <a:lstStyle/>
          <a:p>
            <a:r>
              <a:rPr lang="ar-EG" sz="4800" b="1" u="sng" dirty="0">
                <a:solidFill>
                  <a:srgbClr val="C00000"/>
                </a:solidFill>
              </a:rPr>
              <a:t>تحذيرات</a:t>
            </a:r>
          </a:p>
        </p:txBody>
      </p:sp>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698538"/>
            <a:ext cx="4571999" cy="333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83030" y="1393371"/>
            <a:ext cx="8479970" cy="1384995"/>
          </a:xfrm>
          <a:prstGeom prst="rect">
            <a:avLst/>
          </a:prstGeom>
        </p:spPr>
        <p:txBody>
          <a:bodyPr wrap="square">
            <a:spAutoFit/>
          </a:bodyPr>
          <a:lstStyle/>
          <a:p>
            <a:pPr algn="r"/>
            <a:r>
              <a:rPr lang="ar-EG" sz="2800" b="1" dirty="0">
                <a:latin typeface="Times New Roman" pitchFamily="18" charset="0"/>
                <a:cs typeface="Times New Roman" pitchFamily="18" charset="0"/>
              </a:rPr>
              <a:t>ضع نصب عينيك قبل وأثناء كل مهمة الحفاظ على أمانك والآخرين.</a:t>
            </a:r>
          </a:p>
          <a:p>
            <a:pPr algn="r"/>
            <a:r>
              <a:rPr lang="ar-EG" sz="2800" b="1" dirty="0">
                <a:latin typeface="Times New Roman" pitchFamily="18" charset="0"/>
                <a:cs typeface="Times New Roman" pitchFamily="18" charset="0"/>
              </a:rPr>
              <a:t>ليكن في قمة أولوياتك الانتباه إلى حياتك الشخصية وسعادتك، والحفاظ على نزاهتك</a:t>
            </a:r>
          </a:p>
        </p:txBody>
      </p:sp>
    </p:spTree>
    <p:extLst>
      <p:ext uri="{BB962C8B-B14F-4D97-AF65-F5344CB8AC3E}">
        <p14:creationId xmlns:p14="http://schemas.microsoft.com/office/powerpoint/2010/main" val="280661050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rame 1"/>
          <p:cNvSpPr/>
          <p:nvPr/>
        </p:nvSpPr>
        <p:spPr>
          <a:xfrm>
            <a:off x="2803071" y="91719"/>
            <a:ext cx="3987800" cy="926812"/>
          </a:xfrm>
          <a:prstGeom prst="fram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solidFill>
                <a:srgbClr val="000000"/>
              </a:solidFill>
            </a:endParaRPr>
          </a:p>
        </p:txBody>
      </p:sp>
      <p:sp>
        <p:nvSpPr>
          <p:cNvPr id="5" name="Rectangle 4"/>
          <p:cNvSpPr/>
          <p:nvPr/>
        </p:nvSpPr>
        <p:spPr>
          <a:xfrm>
            <a:off x="3768039" y="262737"/>
            <a:ext cx="2242922" cy="584775"/>
          </a:xfrm>
          <a:prstGeom prst="rect">
            <a:avLst/>
          </a:prstGeom>
        </p:spPr>
        <p:txBody>
          <a:bodyPr wrap="none">
            <a:spAutoFit/>
          </a:bodyPr>
          <a:lstStyle/>
          <a:p>
            <a:pPr algn="ctr"/>
            <a:r>
              <a:rPr lang="ar-EG" sz="3200" b="1" dirty="0">
                <a:solidFill>
                  <a:srgbClr val="FF0000"/>
                </a:solidFill>
              </a:rPr>
              <a:t>فقه إدارة الوقت</a:t>
            </a:r>
          </a:p>
        </p:txBody>
      </p:sp>
      <p:sp>
        <p:nvSpPr>
          <p:cNvPr id="6" name="Rectangle 5"/>
          <p:cNvSpPr/>
          <p:nvPr/>
        </p:nvSpPr>
        <p:spPr>
          <a:xfrm>
            <a:off x="1922236" y="1231841"/>
            <a:ext cx="5715000" cy="461665"/>
          </a:xfrm>
          <a:prstGeom prst="rect">
            <a:avLst/>
          </a:prstGeom>
        </p:spPr>
        <p:txBody>
          <a:bodyPr wrap="square">
            <a:spAutoFit/>
          </a:bodyPr>
          <a:lstStyle/>
          <a:p>
            <a:pPr algn="ctr" rtl="1"/>
            <a:r>
              <a:rPr lang="ar-EG" sz="2400" b="1" dirty="0">
                <a:solidFill>
                  <a:srgbClr val="000000"/>
                </a:solidFill>
                <a:latin typeface="Calibri"/>
                <a:cs typeface="Times New Roman"/>
              </a:rPr>
              <a:t>ما أقسم الله بشئ إلا  لأهميته والتفكير </a:t>
            </a:r>
            <a:r>
              <a:rPr lang="ar-EG" sz="2400" b="1" dirty="0" smtClean="0">
                <a:solidFill>
                  <a:srgbClr val="000000"/>
                </a:solidFill>
                <a:latin typeface="Calibri"/>
                <a:cs typeface="Times New Roman"/>
              </a:rPr>
              <a:t>فيه</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6" y="1946633"/>
            <a:ext cx="4076699" cy="2515910"/>
          </a:xfrm>
          <a:prstGeom prst="rect">
            <a:avLst/>
          </a:prstGeom>
          <a:ln>
            <a:noFill/>
          </a:ln>
          <a:effectLst>
            <a:softEdge rad="112500"/>
          </a:effec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9095" y="1946633"/>
            <a:ext cx="4182162" cy="2515910"/>
          </a:xfrm>
          <a:prstGeom prst="rect">
            <a:avLst/>
          </a:prstGeom>
          <a:ln>
            <a:noFill/>
          </a:ln>
          <a:effectLst>
            <a:softEdge rad="112500"/>
          </a:effectLst>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7600" y="4462543"/>
            <a:ext cx="4762500" cy="2257425"/>
          </a:xfrm>
          <a:prstGeom prst="rect">
            <a:avLst/>
          </a:prstGeom>
          <a:ln>
            <a:noFill/>
          </a:ln>
          <a:effectLst>
            <a:softEdge rad="112500"/>
          </a:effectLst>
        </p:spPr>
      </p:pic>
    </p:spTree>
    <p:extLst>
      <p:ext uri="{BB962C8B-B14F-4D97-AF65-F5344CB8AC3E}">
        <p14:creationId xmlns:p14="http://schemas.microsoft.com/office/powerpoint/2010/main" val="283565225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71800"/>
            <a:ext cx="9144000" cy="3886200"/>
          </a:xfrm>
          <a:prstGeom prst="rect">
            <a:avLst/>
          </a:prstGeom>
          <a:ln>
            <a:noFill/>
          </a:ln>
          <a:effectLst>
            <a:softEdge rad="112500"/>
          </a:effectLst>
        </p:spPr>
      </p:pic>
      <p:sp>
        <p:nvSpPr>
          <p:cNvPr id="4" name="Rectangle 3"/>
          <p:cNvSpPr/>
          <p:nvPr/>
        </p:nvSpPr>
        <p:spPr>
          <a:xfrm>
            <a:off x="228600" y="1752600"/>
            <a:ext cx="8915400" cy="954107"/>
          </a:xfrm>
          <a:prstGeom prst="rect">
            <a:avLst/>
          </a:prstGeom>
        </p:spPr>
        <p:txBody>
          <a:bodyPr wrap="square">
            <a:spAutoFit/>
          </a:bodyPr>
          <a:lstStyle/>
          <a:p>
            <a:pPr algn="ctr" rtl="1"/>
            <a:r>
              <a:rPr lang="ar-EG" sz="2800" b="1" dirty="0">
                <a:solidFill>
                  <a:srgbClr val="000000"/>
                </a:solidFill>
                <a:latin typeface="Calibri"/>
                <a:cs typeface="Times New Roman"/>
              </a:rPr>
              <a:t>قصة السيدة التي قابلها سيدنا نوح  وكانت تبكي !!</a:t>
            </a:r>
            <a:endParaRPr lang="en-US" sz="2800" b="1" dirty="0">
              <a:solidFill>
                <a:srgbClr val="000000"/>
              </a:solidFill>
            </a:endParaRPr>
          </a:p>
          <a:p>
            <a:pPr algn="ctr" rtl="1"/>
            <a:r>
              <a:rPr lang="ar-EG" sz="2800" b="1" dirty="0">
                <a:solidFill>
                  <a:srgbClr val="000000"/>
                </a:solidFill>
                <a:latin typeface="Calibri"/>
                <a:cs typeface="Times New Roman"/>
              </a:rPr>
              <a:t>علي </a:t>
            </a:r>
            <a:r>
              <a:rPr lang="ar-EG" sz="2800" b="1" dirty="0" smtClean="0">
                <a:solidFill>
                  <a:srgbClr val="000000"/>
                </a:solidFill>
                <a:latin typeface="Calibri"/>
                <a:cs typeface="Times New Roman"/>
              </a:rPr>
              <a:t>ولدها </a:t>
            </a:r>
            <a:r>
              <a:rPr lang="ar-EG" sz="2800" b="1" dirty="0">
                <a:solidFill>
                  <a:srgbClr val="000000"/>
                </a:solidFill>
                <a:latin typeface="Calibri"/>
                <a:cs typeface="Times New Roman"/>
              </a:rPr>
              <a:t>وكان قد توفي في عمر 300سنة.</a:t>
            </a:r>
            <a:endParaRPr lang="en-US" sz="2800" b="1" dirty="0">
              <a:solidFill>
                <a:srgbClr val="000000"/>
              </a:solidFill>
            </a:endParaRPr>
          </a:p>
        </p:txBody>
      </p:sp>
      <p:sp>
        <p:nvSpPr>
          <p:cNvPr id="5" name="Oval 4"/>
          <p:cNvSpPr/>
          <p:nvPr/>
        </p:nvSpPr>
        <p:spPr>
          <a:xfrm>
            <a:off x="1790700" y="152400"/>
            <a:ext cx="5562600" cy="1295400"/>
          </a:xfrm>
          <a:prstGeom prst="ellipse">
            <a:avLst/>
          </a:prstGeom>
          <a:solidFill>
            <a:schemeClr val="accent3">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ar-EG" sz="2800" b="1" dirty="0">
                <a:solidFill>
                  <a:srgbClr val="C00000"/>
                </a:solidFill>
                <a:latin typeface="Calibri"/>
                <a:cs typeface="Times New Roman"/>
              </a:rPr>
              <a:t>فقه إدارة الوقت والسنة النبوية </a:t>
            </a:r>
            <a:endParaRPr lang="en-US" sz="2800" dirty="0">
              <a:solidFill>
                <a:srgbClr val="000000"/>
              </a:solidFill>
            </a:endParaRPr>
          </a:p>
        </p:txBody>
      </p:sp>
    </p:spTree>
    <p:extLst>
      <p:ext uri="{BB962C8B-B14F-4D97-AF65-F5344CB8AC3E}">
        <p14:creationId xmlns:p14="http://schemas.microsoft.com/office/powerpoint/2010/main" val="164433941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val 2"/>
          <p:cNvSpPr/>
          <p:nvPr/>
        </p:nvSpPr>
        <p:spPr>
          <a:xfrm>
            <a:off x="286656" y="571500"/>
            <a:ext cx="8425543" cy="1943100"/>
          </a:xfrm>
          <a:prstGeom prst="ellipse">
            <a:avLst/>
          </a:prstGeom>
          <a:solidFill>
            <a:schemeClr val="accent3">
              <a:lumMod val="20000"/>
              <a:lumOff val="80000"/>
            </a:schemeClr>
          </a:solidFill>
          <a:ln>
            <a:noFill/>
          </a:ln>
          <a:effectLst>
            <a:outerShdw blurRad="190500" dist="228600" dir="2700000" algn="ctr">
              <a:srgbClr val="000000">
                <a:alpha val="30000"/>
              </a:srgbClr>
            </a:outerShdw>
            <a:reflection blurRad="6350" stA="52000" endA="300" endPos="350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2800" b="1" dirty="0">
                <a:solidFill>
                  <a:schemeClr val="tx1"/>
                </a:solidFill>
                <a:latin typeface="Calibri"/>
                <a:cs typeface="Times New Roman"/>
              </a:rPr>
              <a:t>قال ابن مسعود : والله ماندمت علي شئ أشد من ندمي  علي يوم غربت فيه الشمس أخذ من أجلي ولم يزد فيه عملي </a:t>
            </a:r>
            <a:endParaRPr lang="en-US" sz="2800" dirty="0">
              <a:solidFill>
                <a:schemeClr val="tx1"/>
              </a:solidFill>
            </a:endParaRPr>
          </a:p>
        </p:txBody>
      </p:sp>
      <p:sp>
        <p:nvSpPr>
          <p:cNvPr id="4" name="Oval 3"/>
          <p:cNvSpPr/>
          <p:nvPr/>
        </p:nvSpPr>
        <p:spPr>
          <a:xfrm>
            <a:off x="286657" y="3200400"/>
            <a:ext cx="8610600" cy="2133600"/>
          </a:xfrm>
          <a:prstGeom prst="ellipse">
            <a:avLst/>
          </a:prstGeom>
          <a:solidFill>
            <a:schemeClr val="accent3">
              <a:lumMod val="20000"/>
              <a:lumOff val="80000"/>
            </a:schemeClr>
          </a:solidFill>
          <a:ln>
            <a:noFill/>
          </a:ln>
          <a:effectLst>
            <a:outerShdw blurRad="190500" dist="228600" dir="2700000" algn="ctr">
              <a:srgbClr val="000000">
                <a:alpha val="30000"/>
              </a:srgbClr>
            </a:outerShdw>
            <a:reflection blurRad="6350" stA="52000" endA="300" endPos="35000" dir="5400000" sy="-100000" algn="bl" rotWithShape="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EG" sz="2800" b="1" dirty="0">
                <a:solidFill>
                  <a:schemeClr val="tx1"/>
                </a:solidFill>
                <a:latin typeface="Calibri"/>
                <a:cs typeface="Times New Roman"/>
              </a:rPr>
              <a:t> قال الحسن البصري : أدركت أقواما ما كان منهم أشح علي وقته من نقوده وأمواله</a:t>
            </a:r>
            <a:endParaRPr lang="en-US" sz="2800" dirty="0">
              <a:solidFill>
                <a:schemeClr val="tx1"/>
              </a:solidFill>
            </a:endParaRPr>
          </a:p>
        </p:txBody>
      </p:sp>
    </p:spTree>
    <p:extLst>
      <p:ext uri="{BB962C8B-B14F-4D97-AF65-F5344CB8AC3E}">
        <p14:creationId xmlns:p14="http://schemas.microsoft.com/office/powerpoint/2010/main" val="237264318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343671705"/>
              </p:ext>
            </p:extLst>
          </p:nvPr>
        </p:nvGraphicFramePr>
        <p:xfrm>
          <a:off x="152400" y="1684363"/>
          <a:ext cx="6553200" cy="5173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loud Callout 1"/>
          <p:cNvSpPr/>
          <p:nvPr/>
        </p:nvSpPr>
        <p:spPr>
          <a:xfrm>
            <a:off x="5181600" y="0"/>
            <a:ext cx="3962400" cy="1455763"/>
          </a:xfrm>
          <a:prstGeom prst="cloudCallout">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ar-EG" sz="2800" b="1" dirty="0">
                <a:solidFill>
                  <a:srgbClr val="C00000"/>
                </a:solidFill>
                <a:latin typeface="Calibri"/>
                <a:cs typeface="Times New Roman"/>
              </a:rPr>
              <a:t> عوامل ضياع </a:t>
            </a:r>
            <a:r>
              <a:rPr lang="ar-EG" sz="2800" b="1" dirty="0" smtClean="0">
                <a:solidFill>
                  <a:srgbClr val="C00000"/>
                </a:solidFill>
                <a:latin typeface="Calibri"/>
                <a:cs typeface="Times New Roman"/>
              </a:rPr>
              <a:t>الوقت</a:t>
            </a:r>
            <a:endParaRPr lang="ar-EG" sz="2800" dirty="0">
              <a:solidFill>
                <a:srgbClr val="000000"/>
              </a:solidFill>
            </a:endParaRPr>
          </a:p>
        </p:txBody>
      </p:sp>
    </p:spTree>
    <p:extLst>
      <p:ext uri="{BB962C8B-B14F-4D97-AF65-F5344CB8AC3E}">
        <p14:creationId xmlns:p14="http://schemas.microsoft.com/office/powerpoint/2010/main" val="254061727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Same Side Corner Rectangle 3"/>
          <p:cNvSpPr/>
          <p:nvPr/>
        </p:nvSpPr>
        <p:spPr>
          <a:xfrm>
            <a:off x="595086" y="174171"/>
            <a:ext cx="8001000" cy="3392716"/>
          </a:xfrm>
          <a:prstGeom prst="snip2SameRect">
            <a:avLst/>
          </a:prstGeom>
          <a:solidFill>
            <a:schemeClr val="accent3">
              <a:lumMod val="20000"/>
              <a:lumOff val="80000"/>
            </a:schemeClr>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1" anchor="ctr"/>
          <a:lstStyle/>
          <a:p>
            <a:pPr algn="ctr" rtl="1">
              <a:lnSpc>
                <a:spcPct val="107000"/>
              </a:lnSpc>
              <a:spcAft>
                <a:spcPts val="800"/>
              </a:spcAft>
              <a:tabLst>
                <a:tab pos="2174240" algn="l"/>
                <a:tab pos="3236595" algn="ctr"/>
              </a:tabLst>
            </a:pPr>
            <a:r>
              <a:rPr lang="ar-EG" sz="2400" b="1" dirty="0">
                <a:solidFill>
                  <a:srgbClr val="C00000"/>
                </a:solidFill>
                <a:latin typeface="Times New Roman" pitchFamily="18" charset="0"/>
                <a:ea typeface="Times New Roman"/>
                <a:cs typeface="Times New Roman" pitchFamily="18" charset="0"/>
              </a:rPr>
              <a:t>نشاط </a:t>
            </a:r>
            <a:r>
              <a:rPr lang="ar-EG" sz="2400" b="1" dirty="0" smtClean="0">
                <a:solidFill>
                  <a:srgbClr val="C00000"/>
                </a:solidFill>
                <a:latin typeface="Times New Roman" pitchFamily="18" charset="0"/>
                <a:ea typeface="Times New Roman"/>
                <a:cs typeface="Times New Roman" pitchFamily="18" charset="0"/>
              </a:rPr>
              <a:t>–4-</a:t>
            </a:r>
          </a:p>
          <a:p>
            <a:pPr algn="ctr" rtl="1">
              <a:lnSpc>
                <a:spcPct val="107000"/>
              </a:lnSpc>
              <a:spcAft>
                <a:spcPts val="800"/>
              </a:spcAft>
              <a:tabLst>
                <a:tab pos="2174240" algn="l"/>
                <a:tab pos="3236595" algn="ctr"/>
              </a:tabLst>
            </a:pPr>
            <a:r>
              <a:rPr lang="ar-EG" sz="2400" b="1" dirty="0">
                <a:solidFill>
                  <a:srgbClr val="C00000"/>
                </a:solidFill>
                <a:latin typeface="Times New Roman" pitchFamily="18" charset="0"/>
                <a:ea typeface="Calibri"/>
                <a:cs typeface="Times New Roman" pitchFamily="18" charset="0"/>
              </a:rPr>
              <a:t>فردي-راي حر</a:t>
            </a:r>
            <a:endParaRPr lang="en-US" sz="2400" b="1" dirty="0">
              <a:solidFill>
                <a:srgbClr val="C00000"/>
              </a:solidFill>
              <a:latin typeface="Times New Roman" pitchFamily="18" charset="0"/>
              <a:ea typeface="Calibri"/>
              <a:cs typeface="Times New Roman" pitchFamily="18" charset="0"/>
            </a:endParaRPr>
          </a:p>
          <a:p>
            <a:pPr algn="r" rtl="1">
              <a:lnSpc>
                <a:spcPct val="115000"/>
              </a:lnSpc>
              <a:spcAft>
                <a:spcPts val="1000"/>
              </a:spcAft>
            </a:pPr>
            <a:r>
              <a:rPr lang="ar-EG" sz="2400" b="1" dirty="0" smtClean="0">
                <a:solidFill>
                  <a:srgbClr val="C00000"/>
                </a:solidFill>
                <a:latin typeface="Times New Roman" pitchFamily="18" charset="0"/>
                <a:ea typeface="Times New Roman"/>
                <a:cs typeface="Times New Roman" pitchFamily="18" charset="0"/>
              </a:rPr>
              <a:t>عزيزي المتدرب:</a:t>
            </a:r>
            <a:r>
              <a:rPr lang="ar-EG" sz="2400" b="1" dirty="0" smtClean="0">
                <a:solidFill>
                  <a:srgbClr val="000000"/>
                </a:solidFill>
                <a:latin typeface="Times New Roman" pitchFamily="18" charset="0"/>
                <a:ea typeface="Calibri"/>
                <a:cs typeface="Times New Roman" pitchFamily="18" charset="0"/>
              </a:rPr>
              <a:t> </a:t>
            </a:r>
            <a:r>
              <a:rPr lang="ar-EG" sz="2400" b="1" dirty="0">
                <a:solidFill>
                  <a:srgbClr val="000000"/>
                </a:solidFill>
                <a:latin typeface="Times New Roman" pitchFamily="18" charset="0"/>
                <a:ea typeface="Calibri"/>
                <a:cs typeface="Times New Roman" pitchFamily="18" charset="0"/>
              </a:rPr>
              <a:t>اذكر خطوات ومبادئ الإدارة الناجحة للوقت ؟</a:t>
            </a:r>
            <a:endParaRPr lang="en-US" sz="1400" dirty="0">
              <a:latin typeface="Times New Roman" pitchFamily="18" charset="0"/>
              <a:ea typeface="Calibri"/>
              <a:cs typeface="Times New Roman" pitchFamily="18" charset="0"/>
            </a:endParaRPr>
          </a:p>
          <a:p>
            <a:pPr algn="ctr" rtl="1">
              <a:lnSpc>
                <a:spcPct val="107000"/>
              </a:lnSpc>
              <a:spcAft>
                <a:spcPts val="800"/>
              </a:spcAft>
            </a:pPr>
            <a:r>
              <a:rPr lang="ar-EG" sz="2400" b="1" dirty="0" smtClean="0">
                <a:solidFill>
                  <a:srgbClr val="0D0D0D"/>
                </a:solidFill>
                <a:latin typeface="Times New Roman" pitchFamily="18" charset="0"/>
                <a:ea typeface="Times New Roman"/>
                <a:cs typeface="Times New Roman" pitchFamily="18" charset="0"/>
              </a:rPr>
              <a:t>...........................................................................................................................................................................................................................................................................................................................................................................................</a:t>
            </a:r>
            <a:endParaRPr lang="en-US" sz="2400" dirty="0">
              <a:effectLst/>
              <a:latin typeface="Times New Roman" pitchFamily="18" charset="0"/>
              <a:ea typeface="Calibri"/>
              <a:cs typeface="Times New Roman"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3810000"/>
            <a:ext cx="4724400" cy="2779484"/>
          </a:xfrm>
          <a:prstGeom prst="rect">
            <a:avLst/>
          </a:prstGeom>
          <a:ln>
            <a:noFill/>
          </a:ln>
          <a:effectLst>
            <a:softEdge rad="112500"/>
          </a:effectLst>
        </p:spPr>
      </p:pic>
    </p:spTree>
    <p:extLst>
      <p:ext uri="{BB962C8B-B14F-4D97-AF65-F5344CB8AC3E}">
        <p14:creationId xmlns:p14="http://schemas.microsoft.com/office/powerpoint/2010/main" val="38207451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5555138</TotalTime>
  <Words>3615</Words>
  <Application>Microsoft Office PowerPoint</Application>
  <PresentationFormat>On-screen Show (4:3)</PresentationFormat>
  <Paragraphs>810</Paragraphs>
  <Slides>101</Slides>
  <Notes>0</Notes>
  <HiddenSlides>0</HiddenSlides>
  <MMClips>0</MMClips>
  <ScaleCrop>false</ScaleCrop>
  <HeadingPairs>
    <vt:vector size="4" baseType="variant">
      <vt:variant>
        <vt:lpstr>Theme</vt:lpstr>
      </vt:variant>
      <vt:variant>
        <vt:i4>1</vt:i4>
      </vt:variant>
      <vt:variant>
        <vt:lpstr>Slide Titles</vt:lpstr>
      </vt:variant>
      <vt:variant>
        <vt:i4>101</vt:i4>
      </vt:variant>
    </vt:vector>
  </HeadingPairs>
  <TitlesOfParts>
    <vt:vector size="102" baseType="lpstr">
      <vt:lpstr>Angles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ooo</dc:creator>
  <cp:lastModifiedBy>SoSo</cp:lastModifiedBy>
  <cp:revision>97</cp:revision>
  <dcterms:created xsi:type="dcterms:W3CDTF">2006-08-16T00:00:00Z</dcterms:created>
  <dcterms:modified xsi:type="dcterms:W3CDTF">2022-01-04T15:32:35Z</dcterms:modified>
</cp:coreProperties>
</file>