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3.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4.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5.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6.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7.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8.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9.xml" ContentType="application/vnd.openxmlformats-officedocument.theme+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10.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media/image9.jpg" ContentType="image/gif"/>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p:sldMasterIdLst>
    <p:sldMasterId id="2147483648" r:id="rId1"/>
    <p:sldMasterId id="2147483691" r:id="rId2"/>
    <p:sldMasterId id="2147483718" r:id="rId3"/>
    <p:sldMasterId id="2147483732" r:id="rId4"/>
    <p:sldMasterId id="2147483780" r:id="rId5"/>
    <p:sldMasterId id="2147483806" r:id="rId6"/>
    <p:sldMasterId id="2147483880" r:id="rId7"/>
    <p:sldMasterId id="2147483892" r:id="rId8"/>
    <p:sldMasterId id="2147483904" r:id="rId9"/>
    <p:sldMasterId id="2147483916" r:id="rId10"/>
  </p:sldMasterIdLst>
  <p:sldIdLst>
    <p:sldId id="1147" r:id="rId11"/>
    <p:sldId id="1148" r:id="rId12"/>
    <p:sldId id="1149" r:id="rId13"/>
    <p:sldId id="1150" r:id="rId14"/>
    <p:sldId id="1151" r:id="rId15"/>
    <p:sldId id="1065" r:id="rId16"/>
    <p:sldId id="349" r:id="rId17"/>
    <p:sldId id="372" r:id="rId18"/>
    <p:sldId id="1152" r:id="rId19"/>
    <p:sldId id="1153" r:id="rId20"/>
    <p:sldId id="1154" r:id="rId21"/>
    <p:sldId id="1100" r:id="rId22"/>
    <p:sldId id="1077" r:id="rId23"/>
    <p:sldId id="1157" r:id="rId24"/>
    <p:sldId id="1158" r:id="rId25"/>
    <p:sldId id="402" r:id="rId26"/>
    <p:sldId id="1079" r:id="rId27"/>
    <p:sldId id="1080" r:id="rId28"/>
    <p:sldId id="1081" r:id="rId29"/>
    <p:sldId id="1110" r:id="rId30"/>
    <p:sldId id="1159" r:id="rId31"/>
    <p:sldId id="1160" r:id="rId32"/>
    <p:sldId id="1161" r:id="rId33"/>
    <p:sldId id="1111" r:id="rId34"/>
    <p:sldId id="1112" r:id="rId35"/>
    <p:sldId id="1162" r:id="rId36"/>
    <p:sldId id="1144" r:id="rId37"/>
  </p:sldIdLst>
  <p:sldSz cx="12192000" cy="6858000"/>
  <p:notesSz cx="6858000" cy="9144000"/>
  <p:embeddedFontLst>
    <p:embeddedFont>
      <p:font typeface="Andalus" panose="02020603050405020304" pitchFamily="18" charset="-78"/>
      <p:regular r:id="rId38"/>
    </p:embeddedFont>
    <p:embeddedFont>
      <p:font typeface="VIP Hakm Bold" panose="02000500000000000000" pitchFamily="2" charset="-78"/>
      <p:regular r:id="rId39"/>
    </p:embeddedFont>
    <p:embeddedFont>
      <p:font typeface="Constantia" panose="02030602050306030303" pitchFamily="18" charset="0"/>
      <p:regular r:id="rId40"/>
      <p:bold r:id="rId41"/>
      <p:italic r:id="rId42"/>
      <p:boldItalic r:id="rId43"/>
    </p:embeddedFont>
    <p:embeddedFont>
      <p:font typeface="Aldhabi" panose="01000000000000000000" pitchFamily="2" charset="-78"/>
      <p:regular r:id="rId44"/>
    </p:embeddedFont>
    <p:embeddedFont>
      <p:font typeface="Calibri Light" panose="020F0302020204030204" pitchFamily="34" charset="0"/>
      <p:regular r:id="rId45"/>
      <p:italic r:id="rId46"/>
    </p:embeddedFont>
    <p:embeddedFont>
      <p:font typeface="Verdana" panose="020B0604030504040204" pitchFamily="34" charset="0"/>
      <p:regular r:id="rId47"/>
      <p:bold r:id="rId48"/>
      <p:italic r:id="rId49"/>
      <p:boldItalic r:id="rId50"/>
    </p:embeddedFont>
    <p:embeddedFont>
      <p:font typeface="Roboto" panose="020B0604020202020204" charset="0"/>
      <p:regular r:id="rId51"/>
      <p:bold r:id="rId52"/>
      <p:italic r:id="rId53"/>
      <p:boldItalic r:id="rId54"/>
    </p:embeddedFont>
    <p:embeddedFont>
      <p:font typeface="Calibri" panose="020F0502020204030204" pitchFamily="34" charset="0"/>
      <p:regular r:id="rId55"/>
      <p:bold r:id="rId56"/>
      <p:italic r:id="rId57"/>
      <p:boldItalic r:id="rId58"/>
    </p:embeddedFont>
    <p:embeddedFont>
      <p:font typeface="Wingdings 3" panose="05040102010807070707" pitchFamily="18" charset="2"/>
      <p:regular r:id="rId59"/>
    </p:embeddedFont>
    <p:embeddedFont>
      <p:font typeface="Traditional Arabic" panose="02020603050405020304" pitchFamily="18" charset="-78"/>
      <p:regular r:id="rId60"/>
      <p:bold r:id="rId6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508E"/>
    <a:srgbClr val="188FA1"/>
    <a:srgbClr val="0885B6"/>
    <a:srgbClr val="0EA7E2"/>
    <a:srgbClr val="23AC9D"/>
    <a:srgbClr val="0C70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30" autoAdjust="0"/>
    <p:restoredTop sz="94660"/>
  </p:normalViewPr>
  <p:slideViewPr>
    <p:cSldViewPr snapToGrid="0" showGuides="1">
      <p:cViewPr varScale="1">
        <p:scale>
          <a:sx n="69" d="100"/>
          <a:sy n="69" d="100"/>
        </p:scale>
        <p:origin x="564" y="44"/>
      </p:cViewPr>
      <p:guideLst>
        <p:guide orient="horz" pos="2160"/>
        <p:guide pos="3840"/>
      </p:guideLst>
    </p:cSldViewPr>
  </p:slideViewPr>
  <p:notesTextViewPr>
    <p:cViewPr>
      <p:scale>
        <a:sx n="1" d="1"/>
        <a:sy n="1" d="1"/>
      </p:scale>
      <p:origin x="0" y="0"/>
    </p:cViewPr>
  </p:notesTextViewPr>
  <p:sorterViewPr>
    <p:cViewPr varScale="1">
      <p:scale>
        <a:sx n="1" d="1"/>
        <a:sy n="1" d="1"/>
      </p:scale>
      <p:origin x="0" y="-20034"/>
    </p:cViewPr>
  </p:sorterViewPr>
  <p:gridSpacing cx="36004" cy="36004"/>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font" Target="fonts/font18.fntdata"/><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font" Target="fonts/font21.fntdata"/><Relationship Id="rId5" Type="http://schemas.openxmlformats.org/officeDocument/2006/relationships/slideMaster" Target="slideMasters/slideMaster5.xml"/><Relationship Id="rId61" Type="http://schemas.openxmlformats.org/officeDocument/2006/relationships/font" Target="fonts/font24.fntdata"/><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64"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font" Target="fonts/font14.fntdata"/><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font" Target="fonts/font22.fntdata"/><Relationship Id="rId20" Type="http://schemas.openxmlformats.org/officeDocument/2006/relationships/slide" Target="slides/slide10.xml"/><Relationship Id="rId41" Type="http://schemas.openxmlformats.org/officeDocument/2006/relationships/font" Target="fonts/font4.fntdata"/><Relationship Id="rId54" Type="http://schemas.openxmlformats.org/officeDocument/2006/relationships/font" Target="fonts/font17.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font" Target="fonts/font12.fntdata"/><Relationship Id="rId57" Type="http://schemas.openxmlformats.org/officeDocument/2006/relationships/font" Target="fonts/font20.fntdata"/><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font" Target="fonts/font23.fntdata"/><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font" Target="fonts/font2.fntdata"/></Relationships>
</file>

<file path=ppt/diagrams/_rels/data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image" Target="../media/image9.jpg"/></Relationships>
</file>

<file path=ppt/diagrams/_rels/drawing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image" Target="../media/image9.jp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4E358D-F727-4E7A-A7AD-545B1DC265BA}" type="doc">
      <dgm:prSet loTypeId="urn:microsoft.com/office/officeart/2005/8/layout/vList4" loCatId="list" qsTypeId="urn:microsoft.com/office/officeart/2005/8/quickstyle/3d1" qsCatId="3D" csTypeId="urn:microsoft.com/office/officeart/2005/8/colors/accent1_1" csCatId="accent1" phldr="1"/>
      <dgm:spPr/>
      <dgm:t>
        <a:bodyPr/>
        <a:lstStyle/>
        <a:p>
          <a:pPr rtl="1"/>
          <a:endParaRPr lang="ar-EG"/>
        </a:p>
      </dgm:t>
    </dgm:pt>
    <dgm:pt modelId="{116D6DD9-39C5-4879-93E3-AC85FA4D4AED}">
      <dgm:prSet phldrT="[Text]" custT="1"/>
      <dgm:spPr>
        <a:xfrm>
          <a:off x="0" y="0"/>
          <a:ext cx="6840760" cy="2262556"/>
        </a:xfrm>
        <a:prstGeom prst="roundRect">
          <a:avLst>
            <a:gd name="adj" fmla="val 10000"/>
          </a:avLst>
        </a:prstGeom>
        <a:scene3d>
          <a:camera prst="orthographicFront"/>
          <a:lightRig rig="flat" dir="t"/>
        </a:scene3d>
        <a:sp3d prstMaterial="plastic">
          <a:bevelT w="120900" h="88900"/>
          <a:bevelB w="88900" h="31750" prst="angle"/>
        </a:sp3d>
      </dgm:spPr>
      <dgm:t>
        <a:bodyPr/>
        <a:lstStyle/>
        <a:p>
          <a:pPr rtl="1"/>
          <a:r>
            <a:rPr lang="ar-SA" sz="3600" b="1" u="none" smtClean="0">
              <a:effectLst>
                <a:outerShdw blurRad="38100" dist="38100" dir="2700000" algn="tl">
                  <a:srgbClr val="000000">
                    <a:alpha val="43137"/>
                  </a:srgbClr>
                </a:outerShdw>
              </a:effectLst>
              <a:latin typeface="Traditional Arabic" pitchFamily="18" charset="-78"/>
              <a:cs typeface="Traditional Arabic" pitchFamily="18" charset="-78"/>
            </a:rPr>
            <a:t>مفهوم الصحة النفسية</a:t>
          </a:r>
          <a:endParaRPr lang="ar-EG" sz="3600" u="none" dirty="0">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5C229E2D-C92C-49CE-8DF1-4146AFEAD606}" type="parTrans" cxnId="{AB0081BF-764D-4D86-9DB1-0A3F2E90459F}">
      <dgm:prSet/>
      <dgm:spPr/>
      <dgm:t>
        <a:bodyPr/>
        <a:lstStyle/>
        <a:p>
          <a:pPr rtl="1"/>
          <a:endParaRPr lang="ar-EG"/>
        </a:p>
      </dgm:t>
    </dgm:pt>
    <dgm:pt modelId="{4BFB65C0-03E5-43C2-80A3-0830C83F8917}" type="sibTrans" cxnId="{AB0081BF-764D-4D86-9DB1-0A3F2E90459F}">
      <dgm:prSet/>
      <dgm:spPr/>
      <dgm:t>
        <a:bodyPr/>
        <a:lstStyle/>
        <a:p>
          <a:pPr rtl="1"/>
          <a:endParaRPr lang="ar-EG"/>
        </a:p>
      </dgm:t>
    </dgm:pt>
    <dgm:pt modelId="{6BCC8D2D-1939-443A-8F27-59412233765E}">
      <dgm:prSet phldrT="[Text]" custT="1"/>
      <dgm:spPr>
        <a:xfrm>
          <a:off x="0" y="0"/>
          <a:ext cx="6840760" cy="2262556"/>
        </a:xfrm>
        <a:prstGeom prst="roundRect">
          <a:avLst>
            <a:gd name="adj" fmla="val 10000"/>
          </a:avLst>
        </a:prstGeom>
        <a:scene3d>
          <a:camera prst="orthographicFront"/>
          <a:lightRig rig="flat" dir="t"/>
        </a:scene3d>
        <a:sp3d prstMaterial="plastic">
          <a:bevelT w="120900" h="88900"/>
          <a:bevelB w="88900" h="31750" prst="angle"/>
        </a:sp3d>
      </dgm:spPr>
      <dgm:t>
        <a:bodyPr/>
        <a:lstStyle/>
        <a:p>
          <a:pPr rtl="1"/>
          <a:r>
            <a:rPr lang="ar-SA" sz="2400" b="1" smtClean="0">
              <a:latin typeface="Traditional Arabic" pitchFamily="18" charset="-78"/>
              <a:cs typeface="Traditional Arabic" pitchFamily="18" charset="-78"/>
            </a:rPr>
            <a:t>الصحة النفسيّة لا تقل في أهميتها عن الصحة الجسدية، فظهور الأمراض الجسدية في جسم الإنسان يكون ناتجاً عن اختلالٍ حاصلٍ في وظائف الجسم المختلفة</a:t>
          </a:r>
          <a:endParaRPr lang="ar-EG" sz="2400" u="none" dirty="0">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72914101-8401-4517-B5B5-FB76F5739825}" type="parTrans" cxnId="{92CFC391-FE77-466A-AB77-0F2B9619EB55}">
      <dgm:prSet/>
      <dgm:spPr/>
      <dgm:t>
        <a:bodyPr/>
        <a:lstStyle/>
        <a:p>
          <a:pPr rtl="1"/>
          <a:endParaRPr lang="ar-EG"/>
        </a:p>
      </dgm:t>
    </dgm:pt>
    <dgm:pt modelId="{417DA4B4-311D-4955-B10E-1BFAF4C7FF9C}" type="sibTrans" cxnId="{92CFC391-FE77-466A-AB77-0F2B9619EB55}">
      <dgm:prSet/>
      <dgm:spPr/>
      <dgm:t>
        <a:bodyPr/>
        <a:lstStyle/>
        <a:p>
          <a:pPr rtl="1"/>
          <a:endParaRPr lang="ar-EG"/>
        </a:p>
      </dgm:t>
    </dgm:pt>
    <dgm:pt modelId="{54CD0269-AC3C-419B-A2E0-81DF84C99929}">
      <dgm:prSet phldrT="[Text]" custT="1"/>
      <dgm:spPr>
        <a:xfrm>
          <a:off x="0" y="2488811"/>
          <a:ext cx="6840760" cy="2262556"/>
        </a:xfrm>
        <a:prstGeom prst="roundRect">
          <a:avLst>
            <a:gd name="adj" fmla="val 10000"/>
          </a:avLst>
        </a:prstGeom>
        <a:scene3d>
          <a:camera prst="orthographicFront"/>
          <a:lightRig rig="flat" dir="t"/>
        </a:scene3d>
        <a:sp3d prstMaterial="plastic">
          <a:bevelT w="120900" h="88900"/>
          <a:bevelB w="88900" h="31750" prst="angle"/>
        </a:sp3d>
      </dgm:spPr>
      <dgm:t>
        <a:bodyPr/>
        <a:lstStyle/>
        <a:p>
          <a:pPr rtl="1"/>
          <a:r>
            <a:rPr lang="ar-SA" sz="3600" b="1" u="none" smtClean="0">
              <a:effectLst>
                <a:outerShdw blurRad="38100" dist="38100" dir="2700000" algn="tl">
                  <a:srgbClr val="000000">
                    <a:alpha val="43137"/>
                  </a:srgbClr>
                </a:outerShdw>
              </a:effectLst>
              <a:latin typeface="Traditional Arabic" pitchFamily="18" charset="-78"/>
              <a:cs typeface="Traditional Arabic" pitchFamily="18" charset="-78"/>
            </a:rPr>
            <a:t>تعريف الصحة النفسية</a:t>
          </a:r>
          <a:endParaRPr lang="ar-EG" sz="3600" u="none" dirty="0">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5ECB45D3-80B7-4F14-B106-598E8760433A}" type="parTrans" cxnId="{32245C76-8B85-4084-8A97-67FE5E5E3FA8}">
      <dgm:prSet/>
      <dgm:spPr/>
      <dgm:t>
        <a:bodyPr/>
        <a:lstStyle/>
        <a:p>
          <a:pPr rtl="1"/>
          <a:endParaRPr lang="ar-EG"/>
        </a:p>
      </dgm:t>
    </dgm:pt>
    <dgm:pt modelId="{F298BB07-DF72-4114-B0F7-6C83FA612847}" type="sibTrans" cxnId="{32245C76-8B85-4084-8A97-67FE5E5E3FA8}">
      <dgm:prSet/>
      <dgm:spPr/>
      <dgm:t>
        <a:bodyPr/>
        <a:lstStyle/>
        <a:p>
          <a:pPr rtl="1"/>
          <a:endParaRPr lang="ar-EG"/>
        </a:p>
      </dgm:t>
    </dgm:pt>
    <dgm:pt modelId="{75FEF396-3B9A-4556-BB26-CF9A1E76C7F5}">
      <dgm:prSet phldrT="[Text]" custT="1"/>
      <dgm:spPr>
        <a:xfrm>
          <a:off x="0" y="2488811"/>
          <a:ext cx="6840760" cy="2262556"/>
        </a:xfrm>
        <a:prstGeom prst="roundRect">
          <a:avLst>
            <a:gd name="adj" fmla="val 10000"/>
          </a:avLst>
        </a:prstGeom>
        <a:scene3d>
          <a:camera prst="orthographicFront"/>
          <a:lightRig rig="flat" dir="t"/>
        </a:scene3d>
        <a:sp3d prstMaterial="plastic">
          <a:bevelT w="120900" h="88900"/>
          <a:bevelB w="88900" h="31750" prst="angle"/>
        </a:sp3d>
      </dgm:spPr>
      <dgm:t>
        <a:bodyPr/>
        <a:lstStyle/>
        <a:p>
          <a:pPr rtl="1"/>
          <a:r>
            <a:rPr lang="ar-SA" sz="2800" b="1" smtClean="0">
              <a:latin typeface="Traditional Arabic" pitchFamily="18" charset="-78"/>
              <a:cs typeface="Traditional Arabic" pitchFamily="18" charset="-78"/>
            </a:rPr>
            <a:t>هي الحالة التي يكون فيها متوافقاً نفسياً واجتماعياً وانفعالياً مع ذاته ومع الأفراد المحيطين به</a:t>
          </a:r>
          <a:endParaRPr lang="ar-EG" sz="2800" u="none" dirty="0">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6C155221-6B53-44D1-A26C-0068C6F9E6FA}" type="parTrans" cxnId="{7D548E0F-E50B-4235-906A-DD6A059FCC92}">
      <dgm:prSet/>
      <dgm:spPr/>
      <dgm:t>
        <a:bodyPr/>
        <a:lstStyle/>
        <a:p>
          <a:pPr rtl="1"/>
          <a:endParaRPr lang="ar-EG"/>
        </a:p>
      </dgm:t>
    </dgm:pt>
    <dgm:pt modelId="{89867A9B-B7F9-40E0-860C-1C5925EC204B}" type="sibTrans" cxnId="{7D548E0F-E50B-4235-906A-DD6A059FCC92}">
      <dgm:prSet/>
      <dgm:spPr/>
      <dgm:t>
        <a:bodyPr/>
        <a:lstStyle/>
        <a:p>
          <a:pPr rtl="1"/>
          <a:endParaRPr lang="ar-EG"/>
        </a:p>
      </dgm:t>
    </dgm:pt>
    <dgm:pt modelId="{4601C35A-FE2E-495E-BC4D-8D3B158903C6}" type="pres">
      <dgm:prSet presAssocID="{034E358D-F727-4E7A-A7AD-545B1DC265BA}" presName="linear" presStyleCnt="0">
        <dgm:presLayoutVars>
          <dgm:dir val="rev"/>
          <dgm:resizeHandles val="exact"/>
        </dgm:presLayoutVars>
      </dgm:prSet>
      <dgm:spPr/>
      <dgm:t>
        <a:bodyPr/>
        <a:lstStyle/>
        <a:p>
          <a:pPr rtl="1"/>
          <a:endParaRPr lang="ar-EG"/>
        </a:p>
      </dgm:t>
    </dgm:pt>
    <dgm:pt modelId="{90305A52-0445-4531-8007-E52D405F3E4F}" type="pres">
      <dgm:prSet presAssocID="{116D6DD9-39C5-4879-93E3-AC85FA4D4AED}" presName="comp" presStyleCnt="0"/>
      <dgm:spPr/>
      <dgm:t>
        <a:bodyPr/>
        <a:lstStyle/>
        <a:p>
          <a:endParaRPr lang="en-US"/>
        </a:p>
      </dgm:t>
    </dgm:pt>
    <dgm:pt modelId="{DB7CD3CF-792F-44C6-A000-BF42A3019EF6}" type="pres">
      <dgm:prSet presAssocID="{116D6DD9-39C5-4879-93E3-AC85FA4D4AED}" presName="box" presStyleLbl="node1" presStyleIdx="0" presStyleCnt="2" custLinFactNeighborX="2062"/>
      <dgm:spPr/>
      <dgm:t>
        <a:bodyPr/>
        <a:lstStyle/>
        <a:p>
          <a:pPr rtl="1"/>
          <a:endParaRPr lang="ar-EG"/>
        </a:p>
      </dgm:t>
    </dgm:pt>
    <dgm:pt modelId="{98B39A3D-4324-4BDA-A6C7-FA762FC87760}" type="pres">
      <dgm:prSet presAssocID="{116D6DD9-39C5-4879-93E3-AC85FA4D4AED}" presName="img" presStyleLbl="fgImgPlace1" presStyleIdx="0" presStyleCnt="2"/>
      <dgm:spPr>
        <a:xfrm>
          <a:off x="5246352" y="226255"/>
          <a:ext cx="1368152" cy="1810044"/>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1000" r="-61000"/>
          </a:stretch>
        </a:blipFill>
        <a:scene3d>
          <a:camera prst="orthographicFront"/>
          <a:lightRig rig="flat" dir="t"/>
        </a:scene3d>
        <a:sp3d z="127000" prstMaterial="plastic">
          <a:bevelT w="88900" h="88900"/>
          <a:bevelB w="88900" h="31750" prst="angle"/>
        </a:sp3d>
      </dgm:spPr>
      <dgm:t>
        <a:bodyPr/>
        <a:lstStyle/>
        <a:p>
          <a:pPr rtl="1"/>
          <a:endParaRPr lang="ar-EG"/>
        </a:p>
      </dgm:t>
    </dgm:pt>
    <dgm:pt modelId="{DE87ECBA-E1E9-4D7B-93D3-22A5BFEAE0D4}" type="pres">
      <dgm:prSet presAssocID="{116D6DD9-39C5-4879-93E3-AC85FA4D4AED}" presName="text" presStyleLbl="node1" presStyleIdx="0" presStyleCnt="2">
        <dgm:presLayoutVars>
          <dgm:bulletEnabled val="1"/>
        </dgm:presLayoutVars>
      </dgm:prSet>
      <dgm:spPr/>
      <dgm:t>
        <a:bodyPr/>
        <a:lstStyle/>
        <a:p>
          <a:pPr rtl="1"/>
          <a:endParaRPr lang="ar-EG"/>
        </a:p>
      </dgm:t>
    </dgm:pt>
    <dgm:pt modelId="{EA0F578A-CFDB-47E5-A21C-E81BBF8B60DF}" type="pres">
      <dgm:prSet presAssocID="{4BFB65C0-03E5-43C2-80A3-0830C83F8917}" presName="spacer" presStyleCnt="0"/>
      <dgm:spPr/>
      <dgm:t>
        <a:bodyPr/>
        <a:lstStyle/>
        <a:p>
          <a:endParaRPr lang="en-US"/>
        </a:p>
      </dgm:t>
    </dgm:pt>
    <dgm:pt modelId="{C784BBED-44CB-473D-B5D9-5554C8367B14}" type="pres">
      <dgm:prSet presAssocID="{54CD0269-AC3C-419B-A2E0-81DF84C99929}" presName="comp" presStyleCnt="0"/>
      <dgm:spPr/>
      <dgm:t>
        <a:bodyPr/>
        <a:lstStyle/>
        <a:p>
          <a:endParaRPr lang="en-US"/>
        </a:p>
      </dgm:t>
    </dgm:pt>
    <dgm:pt modelId="{12FA4F77-37B0-4827-9A31-143DB9440427}" type="pres">
      <dgm:prSet presAssocID="{54CD0269-AC3C-419B-A2E0-81DF84C99929}" presName="box" presStyleLbl="node1" presStyleIdx="1" presStyleCnt="2"/>
      <dgm:spPr/>
      <dgm:t>
        <a:bodyPr/>
        <a:lstStyle/>
        <a:p>
          <a:pPr rtl="1"/>
          <a:endParaRPr lang="ar-EG"/>
        </a:p>
      </dgm:t>
    </dgm:pt>
    <dgm:pt modelId="{9203AC12-F8ED-494F-B027-BCDA8830C412}" type="pres">
      <dgm:prSet presAssocID="{54CD0269-AC3C-419B-A2E0-81DF84C99929}" presName="img" presStyleLbl="fgImgPlace1" presStyleIdx="1" presStyleCnt="2"/>
      <dgm:spPr>
        <a:xfrm>
          <a:off x="5246352" y="2715067"/>
          <a:ext cx="1368152" cy="1810044"/>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3000" r="-53000"/>
          </a:stretch>
        </a:blipFill>
        <a:scene3d>
          <a:camera prst="orthographicFront"/>
          <a:lightRig rig="flat" dir="t"/>
        </a:scene3d>
        <a:sp3d z="127000" prstMaterial="plastic">
          <a:bevelT w="88900" h="88900"/>
          <a:bevelB w="88900" h="31750" prst="angle"/>
        </a:sp3d>
      </dgm:spPr>
      <dgm:t>
        <a:bodyPr/>
        <a:lstStyle/>
        <a:p>
          <a:pPr rtl="1"/>
          <a:endParaRPr lang="ar-EG"/>
        </a:p>
      </dgm:t>
    </dgm:pt>
    <dgm:pt modelId="{B1EB1CE8-76C6-48DC-AA0D-7EBDE90C5A64}" type="pres">
      <dgm:prSet presAssocID="{54CD0269-AC3C-419B-A2E0-81DF84C99929}" presName="text" presStyleLbl="node1" presStyleIdx="1" presStyleCnt="2">
        <dgm:presLayoutVars>
          <dgm:bulletEnabled val="1"/>
        </dgm:presLayoutVars>
      </dgm:prSet>
      <dgm:spPr/>
      <dgm:t>
        <a:bodyPr/>
        <a:lstStyle/>
        <a:p>
          <a:pPr rtl="1"/>
          <a:endParaRPr lang="ar-EG"/>
        </a:p>
      </dgm:t>
    </dgm:pt>
  </dgm:ptLst>
  <dgm:cxnLst>
    <dgm:cxn modelId="{6C6B08C3-398B-408F-A85F-035869B8AFD1}" type="presOf" srcId="{6BCC8D2D-1939-443A-8F27-59412233765E}" destId="{DB7CD3CF-792F-44C6-A000-BF42A3019EF6}" srcOrd="0" destOrd="1" presId="urn:microsoft.com/office/officeart/2005/8/layout/vList4"/>
    <dgm:cxn modelId="{0E9DDAE7-2580-4FC5-B333-73D2464B535B}" type="presOf" srcId="{54CD0269-AC3C-419B-A2E0-81DF84C99929}" destId="{12FA4F77-37B0-4827-9A31-143DB9440427}" srcOrd="0" destOrd="0" presId="urn:microsoft.com/office/officeart/2005/8/layout/vList4"/>
    <dgm:cxn modelId="{7D548E0F-E50B-4235-906A-DD6A059FCC92}" srcId="{54CD0269-AC3C-419B-A2E0-81DF84C99929}" destId="{75FEF396-3B9A-4556-BB26-CF9A1E76C7F5}" srcOrd="0" destOrd="0" parTransId="{6C155221-6B53-44D1-A26C-0068C6F9E6FA}" sibTransId="{89867A9B-B7F9-40E0-860C-1C5925EC204B}"/>
    <dgm:cxn modelId="{92CFC391-FE77-466A-AB77-0F2B9619EB55}" srcId="{116D6DD9-39C5-4879-93E3-AC85FA4D4AED}" destId="{6BCC8D2D-1939-443A-8F27-59412233765E}" srcOrd="0" destOrd="0" parTransId="{72914101-8401-4517-B5B5-FB76F5739825}" sibTransId="{417DA4B4-311D-4955-B10E-1BFAF4C7FF9C}"/>
    <dgm:cxn modelId="{627C050F-212E-47EB-91A9-C2A10AF4138A}" type="presOf" srcId="{116D6DD9-39C5-4879-93E3-AC85FA4D4AED}" destId="{DE87ECBA-E1E9-4D7B-93D3-22A5BFEAE0D4}" srcOrd="1" destOrd="0" presId="urn:microsoft.com/office/officeart/2005/8/layout/vList4"/>
    <dgm:cxn modelId="{6E0541C2-E01B-4062-AEEE-90FE633E8131}" type="presOf" srcId="{034E358D-F727-4E7A-A7AD-545B1DC265BA}" destId="{4601C35A-FE2E-495E-BC4D-8D3B158903C6}" srcOrd="0" destOrd="0" presId="urn:microsoft.com/office/officeart/2005/8/layout/vList4"/>
    <dgm:cxn modelId="{32245C76-8B85-4084-8A97-67FE5E5E3FA8}" srcId="{034E358D-F727-4E7A-A7AD-545B1DC265BA}" destId="{54CD0269-AC3C-419B-A2E0-81DF84C99929}" srcOrd="1" destOrd="0" parTransId="{5ECB45D3-80B7-4F14-B106-598E8760433A}" sibTransId="{F298BB07-DF72-4114-B0F7-6C83FA612847}"/>
    <dgm:cxn modelId="{AB0081BF-764D-4D86-9DB1-0A3F2E90459F}" srcId="{034E358D-F727-4E7A-A7AD-545B1DC265BA}" destId="{116D6DD9-39C5-4879-93E3-AC85FA4D4AED}" srcOrd="0" destOrd="0" parTransId="{5C229E2D-C92C-49CE-8DF1-4146AFEAD606}" sibTransId="{4BFB65C0-03E5-43C2-80A3-0830C83F8917}"/>
    <dgm:cxn modelId="{1F6B5368-883C-4417-A289-B57127BB1F4C}" type="presOf" srcId="{75FEF396-3B9A-4556-BB26-CF9A1E76C7F5}" destId="{12FA4F77-37B0-4827-9A31-143DB9440427}" srcOrd="0" destOrd="1" presId="urn:microsoft.com/office/officeart/2005/8/layout/vList4"/>
    <dgm:cxn modelId="{37E0F518-9FBB-45C7-A703-D8EF67E419E3}" type="presOf" srcId="{54CD0269-AC3C-419B-A2E0-81DF84C99929}" destId="{B1EB1CE8-76C6-48DC-AA0D-7EBDE90C5A64}" srcOrd="1" destOrd="0" presId="urn:microsoft.com/office/officeart/2005/8/layout/vList4"/>
    <dgm:cxn modelId="{A6970321-47CF-466C-93E5-E8105A8D3008}" type="presOf" srcId="{116D6DD9-39C5-4879-93E3-AC85FA4D4AED}" destId="{DB7CD3CF-792F-44C6-A000-BF42A3019EF6}" srcOrd="0" destOrd="0" presId="urn:microsoft.com/office/officeart/2005/8/layout/vList4"/>
    <dgm:cxn modelId="{2D5CDB7A-26BA-40FA-80BF-CD3851D864AD}" type="presOf" srcId="{6BCC8D2D-1939-443A-8F27-59412233765E}" destId="{DE87ECBA-E1E9-4D7B-93D3-22A5BFEAE0D4}" srcOrd="1" destOrd="1" presId="urn:microsoft.com/office/officeart/2005/8/layout/vList4"/>
    <dgm:cxn modelId="{39FF2B77-0A6B-41FA-B9B8-4CFBE44BAD5C}" type="presOf" srcId="{75FEF396-3B9A-4556-BB26-CF9A1E76C7F5}" destId="{B1EB1CE8-76C6-48DC-AA0D-7EBDE90C5A64}" srcOrd="1" destOrd="1" presId="urn:microsoft.com/office/officeart/2005/8/layout/vList4"/>
    <dgm:cxn modelId="{91B8EC07-D7E5-4DC1-ADEE-C2CDFB2B8FBD}" type="presParOf" srcId="{4601C35A-FE2E-495E-BC4D-8D3B158903C6}" destId="{90305A52-0445-4531-8007-E52D405F3E4F}" srcOrd="0" destOrd="0" presId="urn:microsoft.com/office/officeart/2005/8/layout/vList4"/>
    <dgm:cxn modelId="{278A0481-EF9F-4E27-A165-DF6533C6481A}" type="presParOf" srcId="{90305A52-0445-4531-8007-E52D405F3E4F}" destId="{DB7CD3CF-792F-44C6-A000-BF42A3019EF6}" srcOrd="0" destOrd="0" presId="urn:microsoft.com/office/officeart/2005/8/layout/vList4"/>
    <dgm:cxn modelId="{4F965FC4-6B18-41B8-9ACB-42CB85ABC4D7}" type="presParOf" srcId="{90305A52-0445-4531-8007-E52D405F3E4F}" destId="{98B39A3D-4324-4BDA-A6C7-FA762FC87760}" srcOrd="1" destOrd="0" presId="urn:microsoft.com/office/officeart/2005/8/layout/vList4"/>
    <dgm:cxn modelId="{4D28484C-4067-43C6-8027-CB3217C68E31}" type="presParOf" srcId="{90305A52-0445-4531-8007-E52D405F3E4F}" destId="{DE87ECBA-E1E9-4D7B-93D3-22A5BFEAE0D4}" srcOrd="2" destOrd="0" presId="urn:microsoft.com/office/officeart/2005/8/layout/vList4"/>
    <dgm:cxn modelId="{2490403D-03EE-4DA9-86A7-B74EBDC47BC9}" type="presParOf" srcId="{4601C35A-FE2E-495E-BC4D-8D3B158903C6}" destId="{EA0F578A-CFDB-47E5-A21C-E81BBF8B60DF}" srcOrd="1" destOrd="0" presId="urn:microsoft.com/office/officeart/2005/8/layout/vList4"/>
    <dgm:cxn modelId="{2C1EF80E-45C6-4323-969E-A19236FC75AB}" type="presParOf" srcId="{4601C35A-FE2E-495E-BC4D-8D3B158903C6}" destId="{C784BBED-44CB-473D-B5D9-5554C8367B14}" srcOrd="2" destOrd="0" presId="urn:microsoft.com/office/officeart/2005/8/layout/vList4"/>
    <dgm:cxn modelId="{5E9DBCE8-2131-4307-BFE1-C6D1F1BD86DE}" type="presParOf" srcId="{C784BBED-44CB-473D-B5D9-5554C8367B14}" destId="{12FA4F77-37B0-4827-9A31-143DB9440427}" srcOrd="0" destOrd="0" presId="urn:microsoft.com/office/officeart/2005/8/layout/vList4"/>
    <dgm:cxn modelId="{784F5F5B-CE26-4768-A424-0C148184566D}" type="presParOf" srcId="{C784BBED-44CB-473D-B5D9-5554C8367B14}" destId="{9203AC12-F8ED-494F-B027-BCDA8830C412}" srcOrd="1" destOrd="0" presId="urn:microsoft.com/office/officeart/2005/8/layout/vList4"/>
    <dgm:cxn modelId="{343F38C7-27E6-4CA4-ACE5-131F8295485A}" type="presParOf" srcId="{C784BBED-44CB-473D-B5D9-5554C8367B14}" destId="{B1EB1CE8-76C6-48DC-AA0D-7EBDE90C5A64}"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7575B7-ECB0-439D-959D-FC8B14FAE8AC}" type="doc">
      <dgm:prSet loTypeId="urn:microsoft.com/office/officeart/2005/8/layout/pyramid2" loCatId="list" qsTypeId="urn:microsoft.com/office/officeart/2005/8/quickstyle/simple1" qsCatId="simple" csTypeId="urn:microsoft.com/office/officeart/2005/8/colors/accent1_2" csCatId="accent1" phldr="1"/>
      <dgm:spPr/>
    </dgm:pt>
    <dgm:pt modelId="{A30B44F1-437B-44C7-8F52-7D029E285F50}">
      <dgm:prSet phldrT="[Text]" custT="1"/>
      <dgm:spPr>
        <a:xfrm>
          <a:off x="1674185" y="1587227"/>
          <a:ext cx="4327196" cy="581991"/>
        </a:xfrm>
        <a:prstGeom prst="roundRect">
          <a:avLst/>
        </a:prstGeom>
        <a:solidFill>
          <a:sysClr val="window" lastClr="FFFFFF">
            <a:lumMod val="85000"/>
            <a:alpha val="90000"/>
          </a:sysClr>
        </a:solidFill>
        <a:ln w="25400" cap="flat" cmpd="sng" algn="ctr">
          <a:solidFill>
            <a:srgbClr val="660033"/>
          </a:solidFill>
          <a:prstDash val="solid"/>
        </a:ln>
        <a:effectLst/>
      </dgm:spPr>
      <dgm:t>
        <a:bodyPr/>
        <a:lstStyle/>
        <a:p>
          <a:pPr rtl="1"/>
          <a:r>
            <a:rPr lang="ar-SA" sz="2800" b="1" dirty="0" smtClean="0">
              <a:solidFill>
                <a:sysClr val="windowText" lastClr="000000">
                  <a:hueOff val="0"/>
                  <a:satOff val="0"/>
                  <a:lumOff val="0"/>
                  <a:alphaOff val="0"/>
                </a:sysClr>
              </a:solidFill>
              <a:latin typeface="Traditional Arabic" pitchFamily="18" charset="-78"/>
              <a:ea typeface="+mn-ea"/>
              <a:cs typeface="Traditional Arabic" pitchFamily="18" charset="-78"/>
            </a:rPr>
            <a:t>فهم الذات</a:t>
          </a:r>
          <a:endParaRPr lang="ar-EG"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9D805175-E940-4D9A-B348-6047A03BEE24}" type="parTrans" cxnId="{2A3E25B6-F2F2-4738-AE09-6B1325B9EFDA}">
      <dgm:prSet/>
      <dgm:spPr/>
      <dgm:t>
        <a:bodyPr/>
        <a:lstStyle/>
        <a:p>
          <a:pPr rtl="1"/>
          <a:endParaRPr lang="ar-EG" sz="2800">
            <a:latin typeface="Traditional Arabic" pitchFamily="18" charset="-78"/>
            <a:cs typeface="Traditional Arabic" pitchFamily="18" charset="-78"/>
          </a:endParaRPr>
        </a:p>
      </dgm:t>
    </dgm:pt>
    <dgm:pt modelId="{66BF3B24-5391-4A8E-92A5-FFF63F35774D}" type="sibTrans" cxnId="{2A3E25B6-F2F2-4738-AE09-6B1325B9EFDA}">
      <dgm:prSet/>
      <dgm:spPr/>
      <dgm:t>
        <a:bodyPr/>
        <a:lstStyle/>
        <a:p>
          <a:pPr rtl="1"/>
          <a:endParaRPr lang="ar-EG" sz="2800">
            <a:latin typeface="Traditional Arabic" pitchFamily="18" charset="-78"/>
            <a:cs typeface="Traditional Arabic" pitchFamily="18" charset="-78"/>
          </a:endParaRPr>
        </a:p>
      </dgm:t>
    </dgm:pt>
    <dgm:pt modelId="{FD61A6C5-90A5-4BDE-BA1A-DA611CEC2D47}">
      <dgm:prSet phldrT="[Text]" custT="1"/>
      <dgm:spPr>
        <a:xfrm>
          <a:off x="1175863" y="2241968"/>
          <a:ext cx="5323840" cy="581991"/>
        </a:xfrm>
        <a:prstGeom prst="roundRect">
          <a:avLst/>
        </a:prstGeom>
        <a:solidFill>
          <a:sysClr val="window" lastClr="FFFFFF">
            <a:lumMod val="85000"/>
            <a:alpha val="90000"/>
          </a:sysClr>
        </a:solidFill>
        <a:ln w="25400" cap="flat" cmpd="sng" algn="ctr">
          <a:solidFill>
            <a:srgbClr val="660033"/>
          </a:solidFill>
          <a:prstDash val="solid"/>
        </a:ln>
        <a:effectLst/>
      </dgm:spPr>
      <dgm:t>
        <a:bodyPr/>
        <a:lstStyle/>
        <a:p>
          <a:pPr rtl="1"/>
          <a:r>
            <a:rPr lang="ar-SA" sz="2800" b="1" dirty="0" smtClean="0">
              <a:solidFill>
                <a:sysClr val="windowText" lastClr="000000">
                  <a:hueOff val="0"/>
                  <a:satOff val="0"/>
                  <a:lumOff val="0"/>
                  <a:alphaOff val="0"/>
                </a:sysClr>
              </a:solidFill>
              <a:latin typeface="Traditional Arabic" pitchFamily="18" charset="-78"/>
              <a:ea typeface="+mn-ea"/>
              <a:cs typeface="Traditional Arabic" pitchFamily="18" charset="-78"/>
            </a:rPr>
            <a:t>شعور الإنسان بدرجة مقبولة من الأمن والطمأنينة </a:t>
          </a:r>
          <a:endParaRPr lang="ar-EG"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84B89CCE-11C7-4011-9678-879B901DABED}" type="parTrans" cxnId="{A3D88E11-8D16-4472-BF20-00F4F93A5A81}">
      <dgm:prSet/>
      <dgm:spPr/>
      <dgm:t>
        <a:bodyPr/>
        <a:lstStyle/>
        <a:p>
          <a:pPr rtl="1"/>
          <a:endParaRPr lang="ar-EG" sz="2800">
            <a:latin typeface="Traditional Arabic" pitchFamily="18" charset="-78"/>
            <a:cs typeface="Traditional Arabic" pitchFamily="18" charset="-78"/>
          </a:endParaRPr>
        </a:p>
      </dgm:t>
    </dgm:pt>
    <dgm:pt modelId="{1914A341-C685-476B-872F-328D54EB2BE4}" type="sibTrans" cxnId="{A3D88E11-8D16-4472-BF20-00F4F93A5A81}">
      <dgm:prSet/>
      <dgm:spPr/>
      <dgm:t>
        <a:bodyPr/>
        <a:lstStyle/>
        <a:p>
          <a:pPr rtl="1"/>
          <a:endParaRPr lang="ar-EG" sz="2800">
            <a:latin typeface="Traditional Arabic" pitchFamily="18" charset="-78"/>
            <a:cs typeface="Traditional Arabic" pitchFamily="18" charset="-78"/>
          </a:endParaRPr>
        </a:p>
      </dgm:t>
    </dgm:pt>
    <dgm:pt modelId="{E8312AC0-D04C-4F95-9E7B-FD291C154E19}">
      <dgm:prSet phldrT="[Text]" custT="1"/>
      <dgm:spPr>
        <a:xfrm>
          <a:off x="891102" y="2896709"/>
          <a:ext cx="5893362" cy="581991"/>
        </a:xfrm>
        <a:prstGeom prst="roundRect">
          <a:avLst/>
        </a:prstGeom>
        <a:solidFill>
          <a:sysClr val="window" lastClr="FFFFFF">
            <a:lumMod val="85000"/>
            <a:alpha val="90000"/>
          </a:sysClr>
        </a:solidFill>
        <a:ln w="25400" cap="flat" cmpd="sng" algn="ctr">
          <a:solidFill>
            <a:srgbClr val="660033"/>
          </a:solidFill>
          <a:prstDash val="solid"/>
        </a:ln>
        <a:effectLst/>
      </dgm:spPr>
      <dgm:t>
        <a:bodyPr/>
        <a:lstStyle/>
        <a:p>
          <a:pPr rtl="1"/>
          <a:r>
            <a:rPr lang="ar-SA" sz="2800" b="1" dirty="0" smtClean="0">
              <a:solidFill>
                <a:sysClr val="windowText" lastClr="000000">
                  <a:hueOff val="0"/>
                  <a:satOff val="0"/>
                  <a:lumOff val="0"/>
                  <a:alphaOff val="0"/>
                </a:sysClr>
              </a:solidFill>
              <a:latin typeface="Traditional Arabic" pitchFamily="18" charset="-78"/>
              <a:ea typeface="+mn-ea"/>
              <a:cs typeface="Traditional Arabic" pitchFamily="18" charset="-78"/>
            </a:rPr>
            <a:t>وضع أهداف واقعية في الحياة تحدّد المسار الذي يتبعه</a:t>
          </a:r>
          <a:endParaRPr lang="ar-EG"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C4DB0F60-C7A6-474A-8328-5234D38A3F39}" type="parTrans" cxnId="{5A15C803-BBE0-4516-97BC-4511567C4124}">
      <dgm:prSet/>
      <dgm:spPr/>
      <dgm:t>
        <a:bodyPr/>
        <a:lstStyle/>
        <a:p>
          <a:pPr rtl="1"/>
          <a:endParaRPr lang="ar-EG" sz="2800">
            <a:latin typeface="Traditional Arabic" pitchFamily="18" charset="-78"/>
            <a:cs typeface="Traditional Arabic" pitchFamily="18" charset="-78"/>
          </a:endParaRPr>
        </a:p>
      </dgm:t>
    </dgm:pt>
    <dgm:pt modelId="{B0E7C4F3-4F35-4371-9103-E16130E1CEDC}" type="sibTrans" cxnId="{5A15C803-BBE0-4516-97BC-4511567C4124}">
      <dgm:prSet/>
      <dgm:spPr/>
      <dgm:t>
        <a:bodyPr/>
        <a:lstStyle/>
        <a:p>
          <a:pPr rtl="1"/>
          <a:endParaRPr lang="ar-EG" sz="2800">
            <a:latin typeface="Traditional Arabic" pitchFamily="18" charset="-78"/>
            <a:cs typeface="Traditional Arabic" pitchFamily="18" charset="-78"/>
          </a:endParaRPr>
        </a:p>
      </dgm:t>
    </dgm:pt>
    <dgm:pt modelId="{AB61604F-932F-44DD-8345-8C6EA6C5C2E2}">
      <dgm:prSet phldrT="[Text]" custT="1"/>
      <dgm:spPr>
        <a:xfrm>
          <a:off x="-105560" y="4887237"/>
          <a:ext cx="8033471" cy="608297"/>
        </a:xfrm>
        <a:prstGeom prst="roundRect">
          <a:avLst/>
        </a:prstGeom>
        <a:solidFill>
          <a:sysClr val="window" lastClr="FFFFFF">
            <a:lumMod val="85000"/>
            <a:alpha val="90000"/>
          </a:sysClr>
        </a:solidFill>
        <a:ln w="25400" cap="flat" cmpd="sng" algn="ctr">
          <a:solidFill>
            <a:srgbClr val="660033"/>
          </a:solidFill>
          <a:prstDash val="solid"/>
        </a:ln>
        <a:effectLst/>
      </dgm:spPr>
      <dgm:t>
        <a:bodyPr/>
        <a:lstStyle/>
        <a:p>
          <a:pPr rtl="1"/>
          <a:r>
            <a:rPr lang="ar-SA" sz="2800" b="1" dirty="0" smtClean="0">
              <a:solidFill>
                <a:sysClr val="windowText" lastClr="000000">
                  <a:hueOff val="0"/>
                  <a:satOff val="0"/>
                  <a:lumOff val="0"/>
                  <a:alphaOff val="0"/>
                </a:sysClr>
              </a:solidFill>
              <a:latin typeface="Traditional Arabic" pitchFamily="18" charset="-78"/>
              <a:ea typeface="+mn-ea"/>
              <a:cs typeface="Traditional Arabic" pitchFamily="18" charset="-78"/>
            </a:rPr>
            <a:t>الاستفادة من خبرات الآخرين وتجاربهم</a:t>
          </a:r>
          <a:endParaRPr lang="ar-EG"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C9AB8619-1E77-474A-BD29-1CC27044D489}" type="parTrans" cxnId="{1A9BFEEB-12DD-495E-B379-177A054C18B0}">
      <dgm:prSet/>
      <dgm:spPr/>
      <dgm:t>
        <a:bodyPr/>
        <a:lstStyle/>
        <a:p>
          <a:pPr rtl="1"/>
          <a:endParaRPr lang="ar-EG" sz="2800">
            <a:latin typeface="Traditional Arabic" pitchFamily="18" charset="-78"/>
            <a:cs typeface="Traditional Arabic" pitchFamily="18" charset="-78"/>
          </a:endParaRPr>
        </a:p>
      </dgm:t>
    </dgm:pt>
    <dgm:pt modelId="{3FE97D3D-2368-4897-BCC9-3BC2A55BD0D2}" type="sibTrans" cxnId="{1A9BFEEB-12DD-495E-B379-177A054C18B0}">
      <dgm:prSet/>
      <dgm:spPr/>
      <dgm:t>
        <a:bodyPr/>
        <a:lstStyle/>
        <a:p>
          <a:pPr rtl="1"/>
          <a:endParaRPr lang="ar-EG" sz="2800">
            <a:latin typeface="Traditional Arabic" pitchFamily="18" charset="-78"/>
            <a:cs typeface="Traditional Arabic" pitchFamily="18" charset="-78"/>
          </a:endParaRPr>
        </a:p>
      </dgm:t>
    </dgm:pt>
    <dgm:pt modelId="{5B1AFE03-B510-4CD4-BE4B-15F0CFCA6107}">
      <dgm:prSet phldrT="[Text]" custT="1"/>
      <dgm:spPr>
        <a:xfrm>
          <a:off x="535142" y="3551449"/>
          <a:ext cx="6605283" cy="581991"/>
        </a:xfrm>
        <a:prstGeom prst="roundRect">
          <a:avLst/>
        </a:prstGeom>
        <a:solidFill>
          <a:sysClr val="window" lastClr="FFFFFF">
            <a:lumMod val="85000"/>
            <a:alpha val="90000"/>
          </a:sysClr>
        </a:solidFill>
        <a:ln w="25400" cap="flat" cmpd="sng" algn="ctr">
          <a:solidFill>
            <a:srgbClr val="660033"/>
          </a:solidFill>
          <a:prstDash val="solid"/>
        </a:ln>
        <a:effectLst/>
      </dgm:spPr>
      <dgm:t>
        <a:bodyPr/>
        <a:lstStyle/>
        <a:p>
          <a:pPr rtl="1"/>
          <a:r>
            <a:rPr lang="ar-SA" sz="2800" b="1" dirty="0" smtClean="0">
              <a:solidFill>
                <a:sysClr val="windowText" lastClr="000000">
                  <a:hueOff val="0"/>
                  <a:satOff val="0"/>
                  <a:lumOff val="0"/>
                  <a:alphaOff val="0"/>
                </a:sysClr>
              </a:solidFill>
              <a:latin typeface="Traditional Arabic" pitchFamily="18" charset="-78"/>
              <a:ea typeface="+mn-ea"/>
              <a:cs typeface="Traditional Arabic" pitchFamily="18" charset="-78"/>
            </a:rPr>
            <a:t>أن يكون الإنسان على اتصال فعال بالواقع المحيط به</a:t>
          </a:r>
          <a:endParaRPr lang="ar-EG"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9EDC9BCA-991D-41ED-B7E7-D5C02D5A040B}" type="parTrans" cxnId="{2ED6FC98-79E2-4153-91B7-607C504E851C}">
      <dgm:prSet/>
      <dgm:spPr/>
      <dgm:t>
        <a:bodyPr/>
        <a:lstStyle/>
        <a:p>
          <a:pPr rtl="1"/>
          <a:endParaRPr lang="ar-EG" sz="2800">
            <a:latin typeface="Traditional Arabic" pitchFamily="18" charset="-78"/>
            <a:cs typeface="Traditional Arabic" pitchFamily="18" charset="-78"/>
          </a:endParaRPr>
        </a:p>
      </dgm:t>
    </dgm:pt>
    <dgm:pt modelId="{69CA5862-AD9B-43D0-A7B1-E01FF1B17001}" type="sibTrans" cxnId="{2ED6FC98-79E2-4153-91B7-607C504E851C}">
      <dgm:prSet/>
      <dgm:spPr/>
      <dgm:t>
        <a:bodyPr/>
        <a:lstStyle/>
        <a:p>
          <a:pPr rtl="1"/>
          <a:endParaRPr lang="ar-EG" sz="2800">
            <a:latin typeface="Traditional Arabic" pitchFamily="18" charset="-78"/>
            <a:cs typeface="Traditional Arabic" pitchFamily="18" charset="-78"/>
          </a:endParaRPr>
        </a:p>
      </dgm:t>
    </dgm:pt>
    <dgm:pt modelId="{30E4D70E-CDB8-4EDA-9D74-889ECACAA031}">
      <dgm:prSet phldrT="[Text]" custT="1"/>
      <dgm:spPr>
        <a:xfrm>
          <a:off x="179200" y="4217545"/>
          <a:ext cx="7408728" cy="581991"/>
        </a:xfrm>
        <a:prstGeom prst="roundRect">
          <a:avLst/>
        </a:prstGeom>
        <a:solidFill>
          <a:sysClr val="window" lastClr="FFFFFF">
            <a:lumMod val="85000"/>
            <a:alpha val="90000"/>
          </a:sysClr>
        </a:solidFill>
        <a:ln w="25400" cap="flat" cmpd="sng" algn="ctr">
          <a:solidFill>
            <a:srgbClr val="660033"/>
          </a:solidFill>
          <a:prstDash val="solid"/>
        </a:ln>
        <a:effectLst/>
      </dgm:spPr>
      <dgm:t>
        <a:bodyPr/>
        <a:lstStyle/>
        <a:p>
          <a:pPr rtl="1"/>
          <a:r>
            <a:rPr lang="ar-SA" sz="2800" b="1" dirty="0" smtClean="0">
              <a:solidFill>
                <a:sysClr val="windowText" lastClr="000000">
                  <a:hueOff val="0"/>
                  <a:satOff val="0"/>
                  <a:lumOff val="0"/>
                  <a:alphaOff val="0"/>
                </a:sysClr>
              </a:solidFill>
              <a:latin typeface="Traditional Arabic" pitchFamily="18" charset="-78"/>
              <a:ea typeface="+mn-ea"/>
              <a:cs typeface="Traditional Arabic" pitchFamily="18" charset="-78"/>
            </a:rPr>
            <a:t>العمل على إيجاد وتكوين شخصية ثابتة متكاملة متزنة </a:t>
          </a:r>
          <a:endParaRPr lang="ar-EG"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D897DC71-12B2-4644-8D32-A23D73D38571}" type="parTrans" cxnId="{D71A9858-36BE-42FF-A81E-A4E09FC78885}">
      <dgm:prSet/>
      <dgm:spPr/>
      <dgm:t>
        <a:bodyPr/>
        <a:lstStyle/>
        <a:p>
          <a:pPr rtl="1"/>
          <a:endParaRPr lang="ar-EG" sz="2800">
            <a:latin typeface="Traditional Arabic" pitchFamily="18" charset="-78"/>
            <a:cs typeface="Traditional Arabic" pitchFamily="18" charset="-78"/>
          </a:endParaRPr>
        </a:p>
      </dgm:t>
    </dgm:pt>
    <dgm:pt modelId="{2D2C45B9-98BC-4712-915B-DBF9765292F7}" type="sibTrans" cxnId="{D71A9858-36BE-42FF-A81E-A4E09FC78885}">
      <dgm:prSet/>
      <dgm:spPr/>
      <dgm:t>
        <a:bodyPr/>
        <a:lstStyle/>
        <a:p>
          <a:pPr rtl="1"/>
          <a:endParaRPr lang="ar-EG" sz="2800">
            <a:latin typeface="Traditional Arabic" pitchFamily="18" charset="-78"/>
            <a:cs typeface="Traditional Arabic" pitchFamily="18" charset="-78"/>
          </a:endParaRPr>
        </a:p>
      </dgm:t>
    </dgm:pt>
    <dgm:pt modelId="{92C98BF8-254E-4BF2-9298-CDE8B6584C18}">
      <dgm:prSet phldrT="[Text]" custT="1"/>
      <dgm:spPr>
        <a:xfrm>
          <a:off x="2030127" y="934622"/>
          <a:ext cx="3584892" cy="581991"/>
        </a:xfrm>
        <a:prstGeom prst="roundRect">
          <a:avLst/>
        </a:prstGeom>
        <a:solidFill>
          <a:sysClr val="window" lastClr="FFFFFF">
            <a:lumMod val="85000"/>
            <a:alpha val="90000"/>
          </a:sysClr>
        </a:solidFill>
        <a:ln w="25400" cap="flat" cmpd="sng" algn="ctr">
          <a:solidFill>
            <a:srgbClr val="660033"/>
          </a:solidFill>
          <a:prstDash val="solid"/>
        </a:ln>
        <a:effectLst/>
      </dgm:spPr>
      <dgm:t>
        <a:bodyPr/>
        <a:lstStyle/>
        <a:p>
          <a:pPr rtl="1"/>
          <a:r>
            <a:rPr lang="ar-SA" sz="2800" b="1" dirty="0" smtClean="0">
              <a:solidFill>
                <a:sysClr val="windowText" lastClr="000000">
                  <a:hueOff val="0"/>
                  <a:satOff val="0"/>
                  <a:lumOff val="0"/>
                  <a:alphaOff val="0"/>
                </a:sysClr>
              </a:solidFill>
              <a:latin typeface="Traditional Arabic" pitchFamily="18" charset="-78"/>
              <a:ea typeface="+mn-ea"/>
              <a:cs typeface="Traditional Arabic" pitchFamily="18" charset="-78"/>
            </a:rPr>
            <a:t>وَضْع البرنامج الوقائي الصحي</a:t>
          </a:r>
          <a:endParaRPr lang="ar-EG"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B4EBC055-3B7B-4666-BDE2-CD6FF8DD3EED}" type="parTrans" cxnId="{0A092671-5374-4B85-A228-04D61DAE020A}">
      <dgm:prSet/>
      <dgm:spPr/>
      <dgm:t>
        <a:bodyPr/>
        <a:lstStyle/>
        <a:p>
          <a:pPr rtl="1"/>
          <a:endParaRPr lang="ar-EG"/>
        </a:p>
      </dgm:t>
    </dgm:pt>
    <dgm:pt modelId="{A8153BB1-1D99-49CA-A450-328D97A5866E}" type="sibTrans" cxnId="{0A092671-5374-4B85-A228-04D61DAE020A}">
      <dgm:prSet/>
      <dgm:spPr/>
      <dgm:t>
        <a:bodyPr/>
        <a:lstStyle/>
        <a:p>
          <a:pPr rtl="1"/>
          <a:endParaRPr lang="ar-EG"/>
        </a:p>
      </dgm:t>
    </dgm:pt>
    <dgm:pt modelId="{81C71CDF-10A5-4B56-8E71-CDF061A920C4}" type="pres">
      <dgm:prSet presAssocID="{CE7575B7-ECB0-439D-959D-FC8B14FAE8AC}" presName="compositeShape" presStyleCnt="0">
        <dgm:presLayoutVars>
          <dgm:dir val="rev"/>
          <dgm:resizeHandles/>
        </dgm:presLayoutVars>
      </dgm:prSet>
      <dgm:spPr/>
    </dgm:pt>
    <dgm:pt modelId="{466CB3BC-A2E5-4454-BB88-51B07CCD6D6D}" type="pres">
      <dgm:prSet presAssocID="{CE7575B7-ECB0-439D-959D-FC8B14FAE8AC}" presName="pyramid" presStyleLbl="node1" presStyleIdx="0" presStyleCnt="1" custScaleY="90119" custLinFactNeighborX="-3982" custLinFactNeighborY="4941"/>
      <dgm:spPr>
        <a:xfrm>
          <a:off x="2599640" y="569504"/>
          <a:ext cx="5763631" cy="5194127"/>
        </a:xfrm>
        <a:prstGeom prst="triangle">
          <a:avLst/>
        </a:prstGeom>
        <a:solidFill>
          <a:srgbClr val="06508E"/>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8025A6DD-591D-4788-85BB-337CED56FC29}" type="pres">
      <dgm:prSet presAssocID="{CE7575B7-ECB0-439D-959D-FC8B14FAE8AC}" presName="theList" presStyleCnt="0"/>
      <dgm:spPr/>
    </dgm:pt>
    <dgm:pt modelId="{80C5D210-CBA8-4709-96FF-4FD8AAC426D8}" type="pres">
      <dgm:prSet presAssocID="{92C98BF8-254E-4BF2-9298-CDE8B6584C18}" presName="aNode" presStyleLbl="fgAcc1" presStyleIdx="0" presStyleCnt="7" custScaleX="95690" custLinFactY="48936" custLinFactNeighborX="-406" custLinFactNeighborY="100000">
        <dgm:presLayoutVars>
          <dgm:bulletEnabled val="1"/>
        </dgm:presLayoutVars>
      </dgm:prSet>
      <dgm:spPr/>
      <dgm:t>
        <a:bodyPr/>
        <a:lstStyle/>
        <a:p>
          <a:pPr rtl="1"/>
          <a:endParaRPr lang="ar-EG"/>
        </a:p>
      </dgm:t>
    </dgm:pt>
    <dgm:pt modelId="{2646483F-D964-4938-AE52-7EC3AC329703}" type="pres">
      <dgm:prSet presAssocID="{92C98BF8-254E-4BF2-9298-CDE8B6584C18}" presName="aSpace" presStyleCnt="0"/>
      <dgm:spPr/>
    </dgm:pt>
    <dgm:pt modelId="{7D528299-FB57-4DA2-BC04-2BACD6A2225A}" type="pres">
      <dgm:prSet presAssocID="{A30B44F1-437B-44C7-8F52-7D029E285F50}" presName="aNode" presStyleLbl="fgAcc1" presStyleIdx="1" presStyleCnt="7" custScaleX="115504" custLinFactY="48569" custLinFactNeighborX="0" custLinFactNeighborY="100000">
        <dgm:presLayoutVars>
          <dgm:bulletEnabled val="1"/>
        </dgm:presLayoutVars>
      </dgm:prSet>
      <dgm:spPr/>
      <dgm:t>
        <a:bodyPr/>
        <a:lstStyle/>
        <a:p>
          <a:pPr rtl="1"/>
          <a:endParaRPr lang="ar-EG"/>
        </a:p>
      </dgm:t>
    </dgm:pt>
    <dgm:pt modelId="{4B69ECF5-74FC-4B82-A925-0A68F0F2F123}" type="pres">
      <dgm:prSet presAssocID="{A30B44F1-437B-44C7-8F52-7D029E285F50}" presName="aSpace" presStyleCnt="0"/>
      <dgm:spPr/>
    </dgm:pt>
    <dgm:pt modelId="{B7C59B08-4D13-4BE5-9576-433193587B8E}" type="pres">
      <dgm:prSet presAssocID="{FD61A6C5-90A5-4BDE-BA1A-DA611CEC2D47}" presName="aNode" presStyleLbl="fgAcc1" presStyleIdx="2" presStyleCnt="7" custScaleX="142107" custLinFactY="48569" custLinFactNeighborX="0" custLinFactNeighborY="100000">
        <dgm:presLayoutVars>
          <dgm:bulletEnabled val="1"/>
        </dgm:presLayoutVars>
      </dgm:prSet>
      <dgm:spPr/>
      <dgm:t>
        <a:bodyPr/>
        <a:lstStyle/>
        <a:p>
          <a:pPr rtl="1"/>
          <a:endParaRPr lang="ar-EG"/>
        </a:p>
      </dgm:t>
    </dgm:pt>
    <dgm:pt modelId="{88C51D0A-D6BE-4B7E-AA68-1C9A67BAB876}" type="pres">
      <dgm:prSet presAssocID="{FD61A6C5-90A5-4BDE-BA1A-DA611CEC2D47}" presName="aSpace" presStyleCnt="0"/>
      <dgm:spPr/>
    </dgm:pt>
    <dgm:pt modelId="{503F44BD-5251-45C6-B6EA-2BFE40F0FAFE}" type="pres">
      <dgm:prSet presAssocID="{E8312AC0-D04C-4F95-9E7B-FD291C154E19}" presName="aNode" presStyleLbl="fgAcc1" presStyleIdx="3" presStyleCnt="7" custScaleX="157309" custLinFactY="48569" custLinFactNeighborX="0" custLinFactNeighborY="100000">
        <dgm:presLayoutVars>
          <dgm:bulletEnabled val="1"/>
        </dgm:presLayoutVars>
      </dgm:prSet>
      <dgm:spPr/>
      <dgm:t>
        <a:bodyPr/>
        <a:lstStyle/>
        <a:p>
          <a:pPr rtl="1"/>
          <a:endParaRPr lang="ar-EG"/>
        </a:p>
      </dgm:t>
    </dgm:pt>
    <dgm:pt modelId="{6EEF82CD-77C8-4F4C-8B20-D85BFAD2CE80}" type="pres">
      <dgm:prSet presAssocID="{E8312AC0-D04C-4F95-9E7B-FD291C154E19}" presName="aSpace" presStyleCnt="0"/>
      <dgm:spPr/>
    </dgm:pt>
    <dgm:pt modelId="{86C3DEC2-8928-4170-9CF6-F2FD51B84011}" type="pres">
      <dgm:prSet presAssocID="{5B1AFE03-B510-4CD4-BE4B-15F0CFCA6107}" presName="aNode" presStyleLbl="fgAcc1" presStyleIdx="4" presStyleCnt="7" custScaleX="176312" custLinFactY="48569" custLinFactNeighborX="0" custLinFactNeighborY="100000">
        <dgm:presLayoutVars>
          <dgm:bulletEnabled val="1"/>
        </dgm:presLayoutVars>
      </dgm:prSet>
      <dgm:spPr/>
      <dgm:t>
        <a:bodyPr/>
        <a:lstStyle/>
        <a:p>
          <a:pPr rtl="1"/>
          <a:endParaRPr lang="ar-EG"/>
        </a:p>
      </dgm:t>
    </dgm:pt>
    <dgm:pt modelId="{908BD0B9-C589-4FC1-929B-33E5B5E32F75}" type="pres">
      <dgm:prSet presAssocID="{5B1AFE03-B510-4CD4-BE4B-15F0CFCA6107}" presName="aSpace" presStyleCnt="0"/>
      <dgm:spPr/>
    </dgm:pt>
    <dgm:pt modelId="{DB17B128-0EBF-41A5-A5CC-0DB58C00F1BD}" type="pres">
      <dgm:prSet presAssocID="{30E4D70E-CDB8-4EDA-9D74-889ECACAA031}" presName="aNode" presStyleLbl="fgAcc1" presStyleIdx="5" presStyleCnt="7" custScaleX="197758" custLinFactY="50520" custLinFactNeighborX="1222" custLinFactNeighborY="100000">
        <dgm:presLayoutVars>
          <dgm:bulletEnabled val="1"/>
        </dgm:presLayoutVars>
      </dgm:prSet>
      <dgm:spPr/>
      <dgm:t>
        <a:bodyPr/>
        <a:lstStyle/>
        <a:p>
          <a:pPr rtl="1"/>
          <a:endParaRPr lang="ar-EG"/>
        </a:p>
      </dgm:t>
    </dgm:pt>
    <dgm:pt modelId="{9F7217F8-380D-43CD-AE0B-C6DFE67D98A9}" type="pres">
      <dgm:prSet presAssocID="{30E4D70E-CDB8-4EDA-9D74-889ECACAA031}" presName="aSpace" presStyleCnt="0"/>
      <dgm:spPr/>
    </dgm:pt>
    <dgm:pt modelId="{E1DEBEAC-1787-44CD-9815-0D327DB25A53}" type="pres">
      <dgm:prSet presAssocID="{AB61604F-932F-44DD-8345-8C6EA6C5C2E2}" presName="aNode" presStyleLbl="fgAcc1" presStyleIdx="6" presStyleCnt="7" custScaleX="214434" custScaleY="104520" custLinFactY="53089" custLinFactNeighborX="1959" custLinFactNeighborY="100000">
        <dgm:presLayoutVars>
          <dgm:bulletEnabled val="1"/>
        </dgm:presLayoutVars>
      </dgm:prSet>
      <dgm:spPr/>
      <dgm:t>
        <a:bodyPr/>
        <a:lstStyle/>
        <a:p>
          <a:pPr rtl="1"/>
          <a:endParaRPr lang="ar-EG"/>
        </a:p>
      </dgm:t>
    </dgm:pt>
    <dgm:pt modelId="{4CB141AB-83E7-40BF-AB38-05D4A9B6A2D5}" type="pres">
      <dgm:prSet presAssocID="{AB61604F-932F-44DD-8345-8C6EA6C5C2E2}" presName="aSpace" presStyleCnt="0"/>
      <dgm:spPr/>
    </dgm:pt>
  </dgm:ptLst>
  <dgm:cxnLst>
    <dgm:cxn modelId="{2ED6FC98-79E2-4153-91B7-607C504E851C}" srcId="{CE7575B7-ECB0-439D-959D-FC8B14FAE8AC}" destId="{5B1AFE03-B510-4CD4-BE4B-15F0CFCA6107}" srcOrd="4" destOrd="0" parTransId="{9EDC9BCA-991D-41ED-B7E7-D5C02D5A040B}" sibTransId="{69CA5862-AD9B-43D0-A7B1-E01FF1B17001}"/>
    <dgm:cxn modelId="{714CAEE1-67EF-4BAE-BA13-8E74667D99BD}" type="presOf" srcId="{E8312AC0-D04C-4F95-9E7B-FD291C154E19}" destId="{503F44BD-5251-45C6-B6EA-2BFE40F0FAFE}" srcOrd="0" destOrd="0" presId="urn:microsoft.com/office/officeart/2005/8/layout/pyramid2"/>
    <dgm:cxn modelId="{1A9BFEEB-12DD-495E-B379-177A054C18B0}" srcId="{CE7575B7-ECB0-439D-959D-FC8B14FAE8AC}" destId="{AB61604F-932F-44DD-8345-8C6EA6C5C2E2}" srcOrd="6" destOrd="0" parTransId="{C9AB8619-1E77-474A-BD29-1CC27044D489}" sibTransId="{3FE97D3D-2368-4897-BCC9-3BC2A55BD0D2}"/>
    <dgm:cxn modelId="{E28DA9AE-65C7-4268-A9B1-386A87EDA170}" type="presOf" srcId="{A30B44F1-437B-44C7-8F52-7D029E285F50}" destId="{7D528299-FB57-4DA2-BC04-2BACD6A2225A}" srcOrd="0" destOrd="0" presId="urn:microsoft.com/office/officeart/2005/8/layout/pyramid2"/>
    <dgm:cxn modelId="{A3B751E8-4D80-49A2-8463-1D969C05A7B0}" type="presOf" srcId="{CE7575B7-ECB0-439D-959D-FC8B14FAE8AC}" destId="{81C71CDF-10A5-4B56-8E71-CDF061A920C4}" srcOrd="0" destOrd="0" presId="urn:microsoft.com/office/officeart/2005/8/layout/pyramid2"/>
    <dgm:cxn modelId="{D71A9858-36BE-42FF-A81E-A4E09FC78885}" srcId="{CE7575B7-ECB0-439D-959D-FC8B14FAE8AC}" destId="{30E4D70E-CDB8-4EDA-9D74-889ECACAA031}" srcOrd="5" destOrd="0" parTransId="{D897DC71-12B2-4644-8D32-A23D73D38571}" sibTransId="{2D2C45B9-98BC-4712-915B-DBF9765292F7}"/>
    <dgm:cxn modelId="{3C1EA08C-B573-4DCE-B8C8-171AC2815DE4}" type="presOf" srcId="{30E4D70E-CDB8-4EDA-9D74-889ECACAA031}" destId="{DB17B128-0EBF-41A5-A5CC-0DB58C00F1BD}" srcOrd="0" destOrd="0" presId="urn:microsoft.com/office/officeart/2005/8/layout/pyramid2"/>
    <dgm:cxn modelId="{2A3E25B6-F2F2-4738-AE09-6B1325B9EFDA}" srcId="{CE7575B7-ECB0-439D-959D-FC8B14FAE8AC}" destId="{A30B44F1-437B-44C7-8F52-7D029E285F50}" srcOrd="1" destOrd="0" parTransId="{9D805175-E940-4D9A-B348-6047A03BEE24}" sibTransId="{66BF3B24-5391-4A8E-92A5-FFF63F35774D}"/>
    <dgm:cxn modelId="{A3D88E11-8D16-4472-BF20-00F4F93A5A81}" srcId="{CE7575B7-ECB0-439D-959D-FC8B14FAE8AC}" destId="{FD61A6C5-90A5-4BDE-BA1A-DA611CEC2D47}" srcOrd="2" destOrd="0" parTransId="{84B89CCE-11C7-4011-9678-879B901DABED}" sibTransId="{1914A341-C685-476B-872F-328D54EB2BE4}"/>
    <dgm:cxn modelId="{4DA2F665-0647-43E0-91A9-1FBED51533CD}" type="presOf" srcId="{5B1AFE03-B510-4CD4-BE4B-15F0CFCA6107}" destId="{86C3DEC2-8928-4170-9CF6-F2FD51B84011}" srcOrd="0" destOrd="0" presId="urn:microsoft.com/office/officeart/2005/8/layout/pyramid2"/>
    <dgm:cxn modelId="{B50827BF-D636-44D5-B575-D6A7E44FE084}" type="presOf" srcId="{92C98BF8-254E-4BF2-9298-CDE8B6584C18}" destId="{80C5D210-CBA8-4709-96FF-4FD8AAC426D8}" srcOrd="0" destOrd="0" presId="urn:microsoft.com/office/officeart/2005/8/layout/pyramid2"/>
    <dgm:cxn modelId="{04DDE6C9-E5CD-431A-B037-09346E29E7F4}" type="presOf" srcId="{FD61A6C5-90A5-4BDE-BA1A-DA611CEC2D47}" destId="{B7C59B08-4D13-4BE5-9576-433193587B8E}" srcOrd="0" destOrd="0" presId="urn:microsoft.com/office/officeart/2005/8/layout/pyramid2"/>
    <dgm:cxn modelId="{0A092671-5374-4B85-A228-04D61DAE020A}" srcId="{CE7575B7-ECB0-439D-959D-FC8B14FAE8AC}" destId="{92C98BF8-254E-4BF2-9298-CDE8B6584C18}" srcOrd="0" destOrd="0" parTransId="{B4EBC055-3B7B-4666-BDE2-CD6FF8DD3EED}" sibTransId="{A8153BB1-1D99-49CA-A450-328D97A5866E}"/>
    <dgm:cxn modelId="{946C4A52-B30B-4695-B072-88F44FFEEE90}" type="presOf" srcId="{AB61604F-932F-44DD-8345-8C6EA6C5C2E2}" destId="{E1DEBEAC-1787-44CD-9815-0D327DB25A53}" srcOrd="0" destOrd="0" presId="urn:microsoft.com/office/officeart/2005/8/layout/pyramid2"/>
    <dgm:cxn modelId="{5A15C803-BBE0-4516-97BC-4511567C4124}" srcId="{CE7575B7-ECB0-439D-959D-FC8B14FAE8AC}" destId="{E8312AC0-D04C-4F95-9E7B-FD291C154E19}" srcOrd="3" destOrd="0" parTransId="{C4DB0F60-C7A6-474A-8328-5234D38A3F39}" sibTransId="{B0E7C4F3-4F35-4371-9103-E16130E1CEDC}"/>
    <dgm:cxn modelId="{CBBF644F-5231-47EA-82E6-D3D91BC1851D}" type="presParOf" srcId="{81C71CDF-10A5-4B56-8E71-CDF061A920C4}" destId="{466CB3BC-A2E5-4454-BB88-51B07CCD6D6D}" srcOrd="0" destOrd="0" presId="urn:microsoft.com/office/officeart/2005/8/layout/pyramid2"/>
    <dgm:cxn modelId="{B78B886E-1D55-437A-8781-CAC38807E0B4}" type="presParOf" srcId="{81C71CDF-10A5-4B56-8E71-CDF061A920C4}" destId="{8025A6DD-591D-4788-85BB-337CED56FC29}" srcOrd="1" destOrd="0" presId="urn:microsoft.com/office/officeart/2005/8/layout/pyramid2"/>
    <dgm:cxn modelId="{B8AB2A19-9EC8-45BD-8BE7-9346DF6A8939}" type="presParOf" srcId="{8025A6DD-591D-4788-85BB-337CED56FC29}" destId="{80C5D210-CBA8-4709-96FF-4FD8AAC426D8}" srcOrd="0" destOrd="0" presId="urn:microsoft.com/office/officeart/2005/8/layout/pyramid2"/>
    <dgm:cxn modelId="{CC6261DD-758D-47C7-956A-10476048F32A}" type="presParOf" srcId="{8025A6DD-591D-4788-85BB-337CED56FC29}" destId="{2646483F-D964-4938-AE52-7EC3AC329703}" srcOrd="1" destOrd="0" presId="urn:microsoft.com/office/officeart/2005/8/layout/pyramid2"/>
    <dgm:cxn modelId="{CAB74A97-2A45-4FC4-8D8D-C8582008D0BF}" type="presParOf" srcId="{8025A6DD-591D-4788-85BB-337CED56FC29}" destId="{7D528299-FB57-4DA2-BC04-2BACD6A2225A}" srcOrd="2" destOrd="0" presId="urn:microsoft.com/office/officeart/2005/8/layout/pyramid2"/>
    <dgm:cxn modelId="{32F3C373-3248-4DC7-B4B3-848898CC94CF}" type="presParOf" srcId="{8025A6DD-591D-4788-85BB-337CED56FC29}" destId="{4B69ECF5-74FC-4B82-A925-0A68F0F2F123}" srcOrd="3" destOrd="0" presId="urn:microsoft.com/office/officeart/2005/8/layout/pyramid2"/>
    <dgm:cxn modelId="{64F10611-C45B-4C85-A589-7896AC5CF2B1}" type="presParOf" srcId="{8025A6DD-591D-4788-85BB-337CED56FC29}" destId="{B7C59B08-4D13-4BE5-9576-433193587B8E}" srcOrd="4" destOrd="0" presId="urn:microsoft.com/office/officeart/2005/8/layout/pyramid2"/>
    <dgm:cxn modelId="{E4485351-5101-47D0-B8AF-B049F7A10AF7}" type="presParOf" srcId="{8025A6DD-591D-4788-85BB-337CED56FC29}" destId="{88C51D0A-D6BE-4B7E-AA68-1C9A67BAB876}" srcOrd="5" destOrd="0" presId="urn:microsoft.com/office/officeart/2005/8/layout/pyramid2"/>
    <dgm:cxn modelId="{A9C23D99-CA1F-4289-9310-CAFC8D581F3F}" type="presParOf" srcId="{8025A6DD-591D-4788-85BB-337CED56FC29}" destId="{503F44BD-5251-45C6-B6EA-2BFE40F0FAFE}" srcOrd="6" destOrd="0" presId="urn:microsoft.com/office/officeart/2005/8/layout/pyramid2"/>
    <dgm:cxn modelId="{AF777DCE-3CF4-43C8-8BA4-5D6C4DE54684}" type="presParOf" srcId="{8025A6DD-591D-4788-85BB-337CED56FC29}" destId="{6EEF82CD-77C8-4F4C-8B20-D85BFAD2CE80}" srcOrd="7" destOrd="0" presId="urn:microsoft.com/office/officeart/2005/8/layout/pyramid2"/>
    <dgm:cxn modelId="{D80ED378-130B-4012-9423-30D193C4E88C}" type="presParOf" srcId="{8025A6DD-591D-4788-85BB-337CED56FC29}" destId="{86C3DEC2-8928-4170-9CF6-F2FD51B84011}" srcOrd="8" destOrd="0" presId="urn:microsoft.com/office/officeart/2005/8/layout/pyramid2"/>
    <dgm:cxn modelId="{83C69CA0-FC55-4BDB-A3CF-4000DF4E481D}" type="presParOf" srcId="{8025A6DD-591D-4788-85BB-337CED56FC29}" destId="{908BD0B9-C589-4FC1-929B-33E5B5E32F75}" srcOrd="9" destOrd="0" presId="urn:microsoft.com/office/officeart/2005/8/layout/pyramid2"/>
    <dgm:cxn modelId="{95745352-A564-4A24-B657-5713497DF657}" type="presParOf" srcId="{8025A6DD-591D-4788-85BB-337CED56FC29}" destId="{DB17B128-0EBF-41A5-A5CC-0DB58C00F1BD}" srcOrd="10" destOrd="0" presId="urn:microsoft.com/office/officeart/2005/8/layout/pyramid2"/>
    <dgm:cxn modelId="{A4E2FEA4-EE29-4B9E-BCD8-F2D4592911C0}" type="presParOf" srcId="{8025A6DD-591D-4788-85BB-337CED56FC29}" destId="{9F7217F8-380D-43CD-AE0B-C6DFE67D98A9}" srcOrd="11" destOrd="0" presId="urn:microsoft.com/office/officeart/2005/8/layout/pyramid2"/>
    <dgm:cxn modelId="{8CEC3EDD-ED0C-4AC0-B564-67CF0B27A387}" type="presParOf" srcId="{8025A6DD-591D-4788-85BB-337CED56FC29}" destId="{E1DEBEAC-1787-44CD-9815-0D327DB25A53}" srcOrd="12" destOrd="0" presId="urn:microsoft.com/office/officeart/2005/8/layout/pyramid2"/>
    <dgm:cxn modelId="{B145A3BA-1C68-4E68-A73D-081DD71A4523}" type="presParOf" srcId="{8025A6DD-591D-4788-85BB-337CED56FC29}" destId="{4CB141AB-83E7-40BF-AB38-05D4A9B6A2D5}" srcOrd="13"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7CD3CF-792F-44C6-A000-BF42A3019EF6}">
      <dsp:nvSpPr>
        <dsp:cNvPr id="0" name=""/>
        <dsp:cNvSpPr/>
      </dsp:nvSpPr>
      <dsp:spPr>
        <a:xfrm>
          <a:off x="0" y="0"/>
          <a:ext cx="8347364" cy="2660302"/>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t" anchorCtr="0">
          <a:noAutofit/>
        </a:bodyPr>
        <a:lstStyle/>
        <a:p>
          <a:pPr lvl="0" algn="r" defTabSz="1600200" rtl="1">
            <a:lnSpc>
              <a:spcPct val="90000"/>
            </a:lnSpc>
            <a:spcBef>
              <a:spcPct val="0"/>
            </a:spcBef>
            <a:spcAft>
              <a:spcPct val="35000"/>
            </a:spcAft>
          </a:pPr>
          <a:r>
            <a:rPr lang="ar-SA" sz="3600" b="1" u="none" kern="1200" smtClean="0">
              <a:effectLst>
                <a:outerShdw blurRad="38100" dist="38100" dir="2700000" algn="tl">
                  <a:srgbClr val="000000">
                    <a:alpha val="43137"/>
                  </a:srgbClr>
                </a:outerShdw>
              </a:effectLst>
              <a:latin typeface="Traditional Arabic" pitchFamily="18" charset="-78"/>
              <a:cs typeface="Traditional Arabic" pitchFamily="18" charset="-78"/>
            </a:rPr>
            <a:t>مفهوم الصحة النفسية</a:t>
          </a:r>
          <a:endParaRPr lang="ar-EG" sz="3600" u="none" kern="1200" dirty="0">
            <a:effectLst>
              <a:outerShdw blurRad="38100" dist="38100" dir="2700000" algn="tl">
                <a:srgbClr val="000000">
                  <a:alpha val="43137"/>
                </a:srgbClr>
              </a:outerShdw>
            </a:effectLst>
            <a:latin typeface="Traditional Arabic" pitchFamily="18" charset="-78"/>
            <a:ea typeface="+mn-ea"/>
            <a:cs typeface="Traditional Arabic" pitchFamily="18" charset="-78"/>
          </a:endParaRPr>
        </a:p>
        <a:p>
          <a:pPr marL="228600" lvl="1" indent="-228600" algn="r" defTabSz="1066800" rtl="1">
            <a:lnSpc>
              <a:spcPct val="90000"/>
            </a:lnSpc>
            <a:spcBef>
              <a:spcPct val="0"/>
            </a:spcBef>
            <a:spcAft>
              <a:spcPct val="15000"/>
            </a:spcAft>
            <a:buChar char="••"/>
          </a:pPr>
          <a:r>
            <a:rPr lang="ar-SA" sz="2400" b="1" kern="1200" smtClean="0">
              <a:latin typeface="Traditional Arabic" pitchFamily="18" charset="-78"/>
              <a:cs typeface="Traditional Arabic" pitchFamily="18" charset="-78"/>
            </a:rPr>
            <a:t>الصحة النفسيّة لا تقل في أهميتها عن الصحة الجسدية، فظهور الأمراض الجسدية في جسم الإنسان يكون ناتجاً عن اختلالٍ حاصلٍ في وظائف الجسم المختلفة</a:t>
          </a:r>
          <a:endParaRPr lang="ar-EG" sz="2400" u="none" kern="1200" dirty="0">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77918" y="77918"/>
        <a:ext cx="6256024" cy="2504466"/>
      </dsp:txXfrm>
    </dsp:sp>
    <dsp:sp modelId="{98B39A3D-4324-4BDA-A6C7-FA762FC87760}">
      <dsp:nvSpPr>
        <dsp:cNvPr id="0" name=""/>
        <dsp:cNvSpPr/>
      </dsp:nvSpPr>
      <dsp:spPr>
        <a:xfrm>
          <a:off x="6411860" y="266030"/>
          <a:ext cx="1669472" cy="2128241"/>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1000" r="-61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2FA4F77-37B0-4827-9A31-143DB9440427}">
      <dsp:nvSpPr>
        <dsp:cNvPr id="0" name=""/>
        <dsp:cNvSpPr/>
      </dsp:nvSpPr>
      <dsp:spPr>
        <a:xfrm>
          <a:off x="0" y="2926332"/>
          <a:ext cx="8347364" cy="2660302"/>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t" anchorCtr="0">
          <a:noAutofit/>
        </a:bodyPr>
        <a:lstStyle/>
        <a:p>
          <a:pPr lvl="0" algn="r" defTabSz="1600200" rtl="1">
            <a:lnSpc>
              <a:spcPct val="90000"/>
            </a:lnSpc>
            <a:spcBef>
              <a:spcPct val="0"/>
            </a:spcBef>
            <a:spcAft>
              <a:spcPct val="35000"/>
            </a:spcAft>
          </a:pPr>
          <a:r>
            <a:rPr lang="ar-SA" sz="3600" b="1" u="none" kern="1200" smtClean="0">
              <a:effectLst>
                <a:outerShdw blurRad="38100" dist="38100" dir="2700000" algn="tl">
                  <a:srgbClr val="000000">
                    <a:alpha val="43137"/>
                  </a:srgbClr>
                </a:outerShdw>
              </a:effectLst>
              <a:latin typeface="Traditional Arabic" pitchFamily="18" charset="-78"/>
              <a:cs typeface="Traditional Arabic" pitchFamily="18" charset="-78"/>
            </a:rPr>
            <a:t>تعريف الصحة النفسية</a:t>
          </a:r>
          <a:endParaRPr lang="ar-EG" sz="3600" u="none" kern="1200" dirty="0">
            <a:effectLst>
              <a:outerShdw blurRad="38100" dist="38100" dir="2700000" algn="tl">
                <a:srgbClr val="000000">
                  <a:alpha val="43137"/>
                </a:srgbClr>
              </a:outerShdw>
            </a:effectLst>
            <a:latin typeface="Traditional Arabic" pitchFamily="18" charset="-78"/>
            <a:ea typeface="+mn-ea"/>
            <a:cs typeface="Traditional Arabic" pitchFamily="18" charset="-78"/>
          </a:endParaRPr>
        </a:p>
        <a:p>
          <a:pPr marL="285750" lvl="1" indent="-285750" algn="r" defTabSz="1244600" rtl="1">
            <a:lnSpc>
              <a:spcPct val="90000"/>
            </a:lnSpc>
            <a:spcBef>
              <a:spcPct val="0"/>
            </a:spcBef>
            <a:spcAft>
              <a:spcPct val="15000"/>
            </a:spcAft>
            <a:buChar char="••"/>
          </a:pPr>
          <a:r>
            <a:rPr lang="ar-SA" sz="2800" b="1" kern="1200" smtClean="0">
              <a:latin typeface="Traditional Arabic" pitchFamily="18" charset="-78"/>
              <a:cs typeface="Traditional Arabic" pitchFamily="18" charset="-78"/>
            </a:rPr>
            <a:t>هي الحالة التي يكون فيها متوافقاً نفسياً واجتماعياً وانفعالياً مع ذاته ومع الأفراد المحيطين به</a:t>
          </a:r>
          <a:endParaRPr lang="ar-EG" sz="2800" u="none" kern="1200" dirty="0">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77918" y="3004250"/>
        <a:ext cx="6256024" cy="2504466"/>
      </dsp:txXfrm>
    </dsp:sp>
    <dsp:sp modelId="{9203AC12-F8ED-494F-B027-BCDA8830C412}">
      <dsp:nvSpPr>
        <dsp:cNvPr id="0" name=""/>
        <dsp:cNvSpPr/>
      </dsp:nvSpPr>
      <dsp:spPr>
        <a:xfrm>
          <a:off x="6411860" y="3192362"/>
          <a:ext cx="1669472" cy="2128241"/>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3000" r="-53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6CB3BC-A2E5-4454-BB88-51B07CCD6D6D}">
      <dsp:nvSpPr>
        <dsp:cNvPr id="0" name=""/>
        <dsp:cNvSpPr/>
      </dsp:nvSpPr>
      <dsp:spPr>
        <a:xfrm>
          <a:off x="2520070" y="539168"/>
          <a:ext cx="5456617" cy="4917449"/>
        </a:xfrm>
        <a:prstGeom prst="triangle">
          <a:avLst/>
        </a:prstGeom>
        <a:solidFill>
          <a:srgbClr val="06508E"/>
        </a:solidFill>
        <a:ln w="254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sp>
    <dsp:sp modelId="{80C5D210-CBA8-4709-96FF-4FD8AAC426D8}">
      <dsp:nvSpPr>
        <dsp:cNvPr id="0" name=""/>
        <dsp:cNvSpPr/>
      </dsp:nvSpPr>
      <dsp:spPr>
        <a:xfrm>
          <a:off x="1980893" y="884837"/>
          <a:ext cx="3393934" cy="550990"/>
        </a:xfrm>
        <a:prstGeom prst="roundRect">
          <a:avLst/>
        </a:prstGeom>
        <a:solidFill>
          <a:sysClr val="window" lastClr="FFFFFF">
            <a:lumMod val="85000"/>
            <a:alpha val="90000"/>
          </a:sysClr>
        </a:solidFill>
        <a:ln w="25400" cap="flat" cmpd="sng" algn="ctr">
          <a:solidFill>
            <a:srgbClr val="66003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ysClr val="windowText" lastClr="000000">
                  <a:hueOff val="0"/>
                  <a:satOff val="0"/>
                  <a:lumOff val="0"/>
                  <a:alphaOff val="0"/>
                </a:sysClr>
              </a:solidFill>
              <a:latin typeface="Traditional Arabic" pitchFamily="18" charset="-78"/>
              <a:ea typeface="+mn-ea"/>
              <a:cs typeface="Traditional Arabic" pitchFamily="18" charset="-78"/>
            </a:rPr>
            <a:t>وَضْع البرنامج الوقائي الصحي</a:t>
          </a:r>
          <a:endParaRPr lang="ar-EG" sz="2800"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2007790" y="911734"/>
        <a:ext cx="3340140" cy="497196"/>
      </dsp:txXfrm>
    </dsp:sp>
    <dsp:sp modelId="{7D528299-FB57-4DA2-BC04-2BACD6A2225A}">
      <dsp:nvSpPr>
        <dsp:cNvPr id="0" name=""/>
        <dsp:cNvSpPr/>
      </dsp:nvSpPr>
      <dsp:spPr>
        <a:xfrm>
          <a:off x="1643911" y="1502680"/>
          <a:ext cx="4096697" cy="550990"/>
        </a:xfrm>
        <a:prstGeom prst="roundRect">
          <a:avLst/>
        </a:prstGeom>
        <a:solidFill>
          <a:sysClr val="window" lastClr="FFFFFF">
            <a:lumMod val="85000"/>
            <a:alpha val="90000"/>
          </a:sysClr>
        </a:solidFill>
        <a:ln w="25400" cap="flat" cmpd="sng" algn="ctr">
          <a:solidFill>
            <a:srgbClr val="66003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ysClr val="windowText" lastClr="000000">
                  <a:hueOff val="0"/>
                  <a:satOff val="0"/>
                  <a:lumOff val="0"/>
                  <a:alphaOff val="0"/>
                </a:sysClr>
              </a:solidFill>
              <a:latin typeface="Traditional Arabic" pitchFamily="18" charset="-78"/>
              <a:ea typeface="+mn-ea"/>
              <a:cs typeface="Traditional Arabic" pitchFamily="18" charset="-78"/>
            </a:rPr>
            <a:t>فهم الذات</a:t>
          </a:r>
          <a:endParaRPr lang="ar-EG" sz="2800"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1670808" y="1529577"/>
        <a:ext cx="4042903" cy="497196"/>
      </dsp:txXfrm>
    </dsp:sp>
    <dsp:sp modelId="{B7C59B08-4D13-4BE5-9576-433193587B8E}">
      <dsp:nvSpPr>
        <dsp:cNvPr id="0" name=""/>
        <dsp:cNvSpPr/>
      </dsp:nvSpPr>
      <dsp:spPr>
        <a:xfrm>
          <a:off x="1172134" y="2122544"/>
          <a:ext cx="5040253" cy="550990"/>
        </a:xfrm>
        <a:prstGeom prst="roundRect">
          <a:avLst/>
        </a:prstGeom>
        <a:solidFill>
          <a:sysClr val="window" lastClr="FFFFFF">
            <a:lumMod val="85000"/>
            <a:alpha val="90000"/>
          </a:sysClr>
        </a:solidFill>
        <a:ln w="25400" cap="flat" cmpd="sng" algn="ctr">
          <a:solidFill>
            <a:srgbClr val="66003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ysClr val="windowText" lastClr="000000">
                  <a:hueOff val="0"/>
                  <a:satOff val="0"/>
                  <a:lumOff val="0"/>
                  <a:alphaOff val="0"/>
                </a:sysClr>
              </a:solidFill>
              <a:latin typeface="Traditional Arabic" pitchFamily="18" charset="-78"/>
              <a:ea typeface="+mn-ea"/>
              <a:cs typeface="Traditional Arabic" pitchFamily="18" charset="-78"/>
            </a:rPr>
            <a:t>شعور الإنسان بدرجة مقبولة من الأمن والطمأنينة </a:t>
          </a:r>
          <a:endParaRPr lang="ar-EG" sz="2800"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1199031" y="2149441"/>
        <a:ext cx="4986459" cy="497196"/>
      </dsp:txXfrm>
    </dsp:sp>
    <dsp:sp modelId="{503F44BD-5251-45C6-B6EA-2BFE40F0FAFE}">
      <dsp:nvSpPr>
        <dsp:cNvPr id="0" name=""/>
        <dsp:cNvSpPr/>
      </dsp:nvSpPr>
      <dsp:spPr>
        <a:xfrm>
          <a:off x="902541" y="2742408"/>
          <a:ext cx="5579438" cy="550990"/>
        </a:xfrm>
        <a:prstGeom prst="roundRect">
          <a:avLst/>
        </a:prstGeom>
        <a:solidFill>
          <a:sysClr val="window" lastClr="FFFFFF">
            <a:lumMod val="85000"/>
            <a:alpha val="90000"/>
          </a:sysClr>
        </a:solidFill>
        <a:ln w="25400" cap="flat" cmpd="sng" algn="ctr">
          <a:solidFill>
            <a:srgbClr val="66003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ysClr val="windowText" lastClr="000000">
                  <a:hueOff val="0"/>
                  <a:satOff val="0"/>
                  <a:lumOff val="0"/>
                  <a:alphaOff val="0"/>
                </a:sysClr>
              </a:solidFill>
              <a:latin typeface="Traditional Arabic" pitchFamily="18" charset="-78"/>
              <a:ea typeface="+mn-ea"/>
              <a:cs typeface="Traditional Arabic" pitchFamily="18" charset="-78"/>
            </a:rPr>
            <a:t>وضع أهداف واقعية في الحياة تحدّد المسار الذي يتبعه</a:t>
          </a:r>
          <a:endParaRPr lang="ar-EG" sz="2800"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929438" y="2769305"/>
        <a:ext cx="5525644" cy="497196"/>
      </dsp:txXfrm>
    </dsp:sp>
    <dsp:sp modelId="{86C3DEC2-8928-4170-9CF6-F2FD51B84011}">
      <dsp:nvSpPr>
        <dsp:cNvPr id="0" name=""/>
        <dsp:cNvSpPr/>
      </dsp:nvSpPr>
      <dsp:spPr>
        <a:xfrm>
          <a:off x="565542" y="3362273"/>
          <a:ext cx="6253437" cy="550990"/>
        </a:xfrm>
        <a:prstGeom prst="roundRect">
          <a:avLst/>
        </a:prstGeom>
        <a:solidFill>
          <a:sysClr val="window" lastClr="FFFFFF">
            <a:lumMod val="85000"/>
            <a:alpha val="90000"/>
          </a:sysClr>
        </a:solidFill>
        <a:ln w="25400" cap="flat" cmpd="sng" algn="ctr">
          <a:solidFill>
            <a:srgbClr val="66003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ysClr val="windowText" lastClr="000000">
                  <a:hueOff val="0"/>
                  <a:satOff val="0"/>
                  <a:lumOff val="0"/>
                  <a:alphaOff val="0"/>
                </a:sysClr>
              </a:solidFill>
              <a:latin typeface="Traditional Arabic" pitchFamily="18" charset="-78"/>
              <a:ea typeface="+mn-ea"/>
              <a:cs typeface="Traditional Arabic" pitchFamily="18" charset="-78"/>
            </a:rPr>
            <a:t>أن يكون الإنسان على اتصال فعال بالواقع المحيط به</a:t>
          </a:r>
          <a:endParaRPr lang="ar-EG" sz="2800"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592439" y="3389170"/>
        <a:ext cx="6199643" cy="497196"/>
      </dsp:txXfrm>
    </dsp:sp>
    <dsp:sp modelId="{DB17B128-0EBF-41A5-A5CC-0DB58C00F1BD}">
      <dsp:nvSpPr>
        <dsp:cNvPr id="0" name=""/>
        <dsp:cNvSpPr/>
      </dsp:nvSpPr>
      <dsp:spPr>
        <a:xfrm>
          <a:off x="228560" y="3992887"/>
          <a:ext cx="7014084" cy="550990"/>
        </a:xfrm>
        <a:prstGeom prst="roundRect">
          <a:avLst/>
        </a:prstGeom>
        <a:solidFill>
          <a:sysClr val="window" lastClr="FFFFFF">
            <a:lumMod val="85000"/>
            <a:alpha val="90000"/>
          </a:sysClr>
        </a:solidFill>
        <a:ln w="25400" cap="flat" cmpd="sng" algn="ctr">
          <a:solidFill>
            <a:srgbClr val="66003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ysClr val="windowText" lastClr="000000">
                  <a:hueOff val="0"/>
                  <a:satOff val="0"/>
                  <a:lumOff val="0"/>
                  <a:alphaOff val="0"/>
                </a:sysClr>
              </a:solidFill>
              <a:latin typeface="Traditional Arabic" pitchFamily="18" charset="-78"/>
              <a:ea typeface="+mn-ea"/>
              <a:cs typeface="Traditional Arabic" pitchFamily="18" charset="-78"/>
            </a:rPr>
            <a:t>العمل على إيجاد وتكوين شخصية ثابتة متكاملة متزنة </a:t>
          </a:r>
          <a:endParaRPr lang="ar-EG" sz="2800"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255457" y="4019784"/>
        <a:ext cx="6960290" cy="497196"/>
      </dsp:txXfrm>
    </dsp:sp>
    <dsp:sp modelId="{E1DEBEAC-1787-44CD-9815-0D327DB25A53}">
      <dsp:nvSpPr>
        <dsp:cNvPr id="0" name=""/>
        <dsp:cNvSpPr/>
      </dsp:nvSpPr>
      <dsp:spPr>
        <a:xfrm>
          <a:off x="-41031" y="4626906"/>
          <a:ext cx="7605548" cy="575895"/>
        </a:xfrm>
        <a:prstGeom prst="roundRect">
          <a:avLst/>
        </a:prstGeom>
        <a:solidFill>
          <a:sysClr val="window" lastClr="FFFFFF">
            <a:lumMod val="85000"/>
            <a:alpha val="90000"/>
          </a:sysClr>
        </a:solidFill>
        <a:ln w="25400" cap="flat" cmpd="sng" algn="ctr">
          <a:solidFill>
            <a:srgbClr val="66003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ysClr val="windowText" lastClr="000000">
                  <a:hueOff val="0"/>
                  <a:satOff val="0"/>
                  <a:lumOff val="0"/>
                  <a:alphaOff val="0"/>
                </a:sysClr>
              </a:solidFill>
              <a:latin typeface="Traditional Arabic" pitchFamily="18" charset="-78"/>
              <a:ea typeface="+mn-ea"/>
              <a:cs typeface="Traditional Arabic" pitchFamily="18" charset="-78"/>
            </a:rPr>
            <a:t>الاستفادة من خبرات الآخرين وتجاربهم</a:t>
          </a:r>
          <a:endParaRPr lang="ar-EG" sz="2800"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12918" y="4655019"/>
        <a:ext cx="7549322" cy="519669"/>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نيـون - 24">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8896AA2-F4D4-4E66-B4BD-E1A9D390D6E4}"/>
              </a:ext>
            </a:extLst>
          </p:cNvPr>
          <p:cNvSpPr>
            <a:spLocks noGrp="1"/>
          </p:cNvSpPr>
          <p:nvPr>
            <p:ph type="pic" sz="quarter" idx="10" hasCustomPrompt="1"/>
          </p:nvPr>
        </p:nvSpPr>
        <p:spPr>
          <a:xfrm>
            <a:off x="0" y="0"/>
            <a:ext cx="12192000" cy="6858000"/>
          </a:xfrm>
          <a:prstGeom prst="rect">
            <a:avLst/>
          </a:prstGeom>
          <a:pattFill prst="pct80">
            <a:fgClr>
              <a:schemeClr val="accent1"/>
            </a:fgClr>
            <a:bgClr>
              <a:schemeClr val="bg1"/>
            </a:bgClr>
          </a:pattFill>
        </p:spPr>
        <p:txBody>
          <a:bodyPr anchor="ctr"/>
          <a:lstStyle>
            <a:lvl1pPr marL="0" indent="0" algn="ctr">
              <a:buNone/>
              <a:defRPr sz="1600">
                <a:solidFill>
                  <a:schemeClr val="bg2"/>
                </a:solidFill>
                <a:latin typeface="Expo Arabic Light" panose="00000400000000000000" pitchFamily="2" charset="-78"/>
                <a:cs typeface="Expo Arabic Light" panose="00000400000000000000" pitchFamily="2" charset="-78"/>
              </a:defRPr>
            </a:lvl1pPr>
          </a:lstStyle>
          <a:p>
            <a:r>
              <a:rPr lang="ar-SA" dirty="0"/>
              <a:t>  </a:t>
            </a:r>
            <a:endParaRPr lang="en-US" dirty="0"/>
          </a:p>
        </p:txBody>
      </p:sp>
    </p:spTree>
    <p:extLst>
      <p:ext uri="{BB962C8B-B14F-4D97-AF65-F5344CB8AC3E}">
        <p14:creationId xmlns:p14="http://schemas.microsoft.com/office/powerpoint/2010/main" val="3006907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نيـون - 15">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36775AE3-A445-4531-B8F9-8DF6CE954E6A}"/>
              </a:ext>
            </a:extLst>
          </p:cNvPr>
          <p:cNvSpPr>
            <a:spLocks noGrp="1"/>
          </p:cNvSpPr>
          <p:nvPr>
            <p:ph type="pic" sz="quarter" idx="11" hasCustomPrompt="1"/>
          </p:nvPr>
        </p:nvSpPr>
        <p:spPr>
          <a:xfrm>
            <a:off x="1" y="0"/>
            <a:ext cx="3831447" cy="6858000"/>
          </a:xfrm>
          <a:custGeom>
            <a:avLst/>
            <a:gdLst>
              <a:gd name="connsiteX0" fmla="*/ 0 w 3831447"/>
              <a:gd name="connsiteY0" fmla="*/ 0 h 6858000"/>
              <a:gd name="connsiteX1" fmla="*/ 904430 w 3831447"/>
              <a:gd name="connsiteY1" fmla="*/ 0 h 6858000"/>
              <a:gd name="connsiteX2" fmla="*/ 3476498 w 3831447"/>
              <a:gd name="connsiteY2" fmla="*/ 2572068 h 6858000"/>
              <a:gd name="connsiteX3" fmla="*/ 3476498 w 3831447"/>
              <a:gd name="connsiteY3" fmla="*/ 4285933 h 6858000"/>
              <a:gd name="connsiteX4" fmla="*/ 904430 w 3831447"/>
              <a:gd name="connsiteY4" fmla="*/ 6858000 h 6858000"/>
              <a:gd name="connsiteX5" fmla="*/ 0 w 383144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1447" h="6858000">
                <a:moveTo>
                  <a:pt x="0" y="0"/>
                </a:moveTo>
                <a:lnTo>
                  <a:pt x="904430" y="0"/>
                </a:lnTo>
                <a:lnTo>
                  <a:pt x="3476498" y="2572068"/>
                </a:lnTo>
                <a:cubicBezTo>
                  <a:pt x="3949764" y="3045333"/>
                  <a:pt x="3949764" y="3812667"/>
                  <a:pt x="3476498" y="4285933"/>
                </a:cubicBezTo>
                <a:lnTo>
                  <a:pt x="904430" y="6858000"/>
                </a:lnTo>
                <a:lnTo>
                  <a:pt x="0" y="6858000"/>
                </a:lnTo>
                <a:close/>
              </a:path>
            </a:pathLst>
          </a:custGeom>
          <a:pattFill prst="pct80">
            <a:fgClr>
              <a:schemeClr val="accent2"/>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8" name="Picture Placeholder 7">
            <a:extLst>
              <a:ext uri="{FF2B5EF4-FFF2-40B4-BE49-F238E27FC236}">
                <a16:creationId xmlns:a16="http://schemas.microsoft.com/office/drawing/2014/main" id="{4F55BD30-2E7A-4312-B4EF-9675EEC5EA44}"/>
              </a:ext>
            </a:extLst>
          </p:cNvPr>
          <p:cNvSpPr>
            <a:spLocks noGrp="1"/>
          </p:cNvSpPr>
          <p:nvPr>
            <p:ph type="pic" sz="quarter" idx="10" hasCustomPrompt="1"/>
          </p:nvPr>
        </p:nvSpPr>
        <p:spPr>
          <a:xfrm>
            <a:off x="1304680" y="1288635"/>
            <a:ext cx="4545420" cy="4545420"/>
          </a:xfrm>
          <a:custGeom>
            <a:avLst/>
            <a:gdLst>
              <a:gd name="connsiteX0" fmla="*/ 2272709 w 4545420"/>
              <a:gd name="connsiteY0" fmla="*/ 0 h 4545420"/>
              <a:gd name="connsiteX1" fmla="*/ 2692485 w 4545420"/>
              <a:gd name="connsiteY1" fmla="*/ 173877 h 4545420"/>
              <a:gd name="connsiteX2" fmla="*/ 4371543 w 4545420"/>
              <a:gd name="connsiteY2" fmla="*/ 1852935 h 4545420"/>
              <a:gd name="connsiteX3" fmla="*/ 4371543 w 4545420"/>
              <a:gd name="connsiteY3" fmla="*/ 2692488 h 4545420"/>
              <a:gd name="connsiteX4" fmla="*/ 2692488 w 4545420"/>
              <a:gd name="connsiteY4" fmla="*/ 4371543 h 4545420"/>
              <a:gd name="connsiteX5" fmla="*/ 1852935 w 4545420"/>
              <a:gd name="connsiteY5" fmla="*/ 4371543 h 4545420"/>
              <a:gd name="connsiteX6" fmla="*/ 173877 w 4545420"/>
              <a:gd name="connsiteY6" fmla="*/ 2692485 h 4545420"/>
              <a:gd name="connsiteX7" fmla="*/ 173877 w 4545420"/>
              <a:gd name="connsiteY7" fmla="*/ 1852932 h 4545420"/>
              <a:gd name="connsiteX8" fmla="*/ 1852932 w 4545420"/>
              <a:gd name="connsiteY8" fmla="*/ 173877 h 4545420"/>
              <a:gd name="connsiteX9" fmla="*/ 2272709 w 4545420"/>
              <a:gd name="connsiteY9" fmla="*/ 0 h 454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45420" h="4545420">
                <a:moveTo>
                  <a:pt x="2272709" y="0"/>
                </a:moveTo>
                <a:cubicBezTo>
                  <a:pt x="2424638" y="0"/>
                  <a:pt x="2576567" y="57959"/>
                  <a:pt x="2692485" y="173877"/>
                </a:cubicBezTo>
                <a:lnTo>
                  <a:pt x="4371543" y="1852935"/>
                </a:lnTo>
                <a:cubicBezTo>
                  <a:pt x="4603379" y="2084771"/>
                  <a:pt x="4603379" y="2460652"/>
                  <a:pt x="4371543" y="2692488"/>
                </a:cubicBezTo>
                <a:lnTo>
                  <a:pt x="2692488" y="4371543"/>
                </a:lnTo>
                <a:cubicBezTo>
                  <a:pt x="2460652" y="4603379"/>
                  <a:pt x="2084771" y="4603379"/>
                  <a:pt x="1852935" y="4371543"/>
                </a:cubicBezTo>
                <a:lnTo>
                  <a:pt x="173877" y="2692485"/>
                </a:lnTo>
                <a:cubicBezTo>
                  <a:pt x="-57959" y="2460649"/>
                  <a:pt x="-57959" y="2084768"/>
                  <a:pt x="173877" y="1852932"/>
                </a:cubicBezTo>
                <a:lnTo>
                  <a:pt x="1852932" y="173877"/>
                </a:lnTo>
                <a:cubicBezTo>
                  <a:pt x="1968850" y="57959"/>
                  <a:pt x="2120779" y="0"/>
                  <a:pt x="2272709" y="0"/>
                </a:cubicBezTo>
                <a:close/>
              </a:path>
            </a:pathLst>
          </a:custGeom>
          <a:pattFill prst="pct80">
            <a:fgClr>
              <a:schemeClr val="accent1"/>
            </a:fgClr>
            <a:bgClr>
              <a:schemeClr val="bg1"/>
            </a:bgClr>
          </a:pattFill>
          <a:effectLst>
            <a:outerShdw blurRad="457200" sx="102000" sy="102000" algn="ctr" rotWithShape="0">
              <a:prstClr val="black">
                <a:alpha val="29000"/>
              </a:prstClr>
            </a:outerShdw>
          </a:effectLst>
        </p:spPr>
        <p:txBody>
          <a:bodyPr wrap="square" anchor="ctr">
            <a:noAutofit/>
          </a:bodyPr>
          <a:lstStyle>
            <a:lvl1pPr marL="0" indent="0" algn="ctr">
              <a:buNone/>
              <a:defRPr sz="1600" b="0">
                <a:solidFill>
                  <a:schemeClr val="bg2"/>
                </a:solidFill>
                <a:latin typeface="Expo Arabic Light" panose="00000400000000000000" pitchFamily="2" charset="-78"/>
                <a:cs typeface="Expo Arabic Light" panose="00000400000000000000" pitchFamily="2" charset="-78"/>
              </a:defRPr>
            </a:lvl1pPr>
          </a:lstStyle>
          <a:p>
            <a:r>
              <a:rPr lang="ar-SA" dirty="0"/>
              <a:t>  </a:t>
            </a:r>
            <a:endParaRPr lang="en-US" dirty="0"/>
          </a:p>
        </p:txBody>
      </p:sp>
    </p:spTree>
    <p:extLst>
      <p:ext uri="{BB962C8B-B14F-4D97-AF65-F5344CB8AC3E}">
        <p14:creationId xmlns:p14="http://schemas.microsoft.com/office/powerpoint/2010/main" val="369589831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1E197E-C6AC-49B6-B0D9-D59E268B5040}"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C8ABB5-9445-4B2C-B881-236DDB5B59D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53448774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1E197E-C6AC-49B6-B0D9-D59E268B5040}"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C8ABB5-9445-4B2C-B881-236DDB5B59D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07702981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1E197E-C6AC-49B6-B0D9-D59E268B5040}"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C8ABB5-9445-4B2C-B881-236DDB5B59D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403677136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1E197E-C6AC-49B6-B0D9-D59E268B5040}"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C8ABB5-9445-4B2C-B881-236DDB5B59D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71224351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1E197E-C6AC-49B6-B0D9-D59E268B5040}"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C8ABB5-9445-4B2C-B881-236DDB5B59D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52229588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1E197E-C6AC-49B6-B0D9-D59E268B5040}"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C8ABB5-9445-4B2C-B881-236DDB5B59D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21121596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1E197E-C6AC-49B6-B0D9-D59E268B5040}"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C8ABB5-9445-4B2C-B881-236DDB5B59D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95570195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1E197E-C6AC-49B6-B0D9-D59E268B5040}"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C8ABB5-9445-4B2C-B881-236DDB5B59D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08644039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1E197E-C6AC-49B6-B0D9-D59E268B5040}"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C8ABB5-9445-4B2C-B881-236DDB5B59D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86735171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1E197E-C6AC-49B6-B0D9-D59E268B5040}"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C8ABB5-9445-4B2C-B881-236DDB5B59D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322563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نيـون - 14">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98D5B87-EEED-45CF-9D72-09ABC0C5CD5C}"/>
              </a:ext>
            </a:extLst>
          </p:cNvPr>
          <p:cNvSpPr>
            <a:spLocks noGrp="1"/>
          </p:cNvSpPr>
          <p:nvPr>
            <p:ph type="pic" sz="quarter" idx="10"/>
          </p:nvPr>
        </p:nvSpPr>
        <p:spPr>
          <a:xfrm>
            <a:off x="860925" y="2596173"/>
            <a:ext cx="2732991" cy="1999419"/>
          </a:xfrm>
          <a:custGeom>
            <a:avLst/>
            <a:gdLst>
              <a:gd name="connsiteX0" fmla="*/ 632953 w 2732991"/>
              <a:gd name="connsiteY0" fmla="*/ 1 h 1999419"/>
              <a:gd name="connsiteX1" fmla="*/ 804585 w 2732991"/>
              <a:gd name="connsiteY1" fmla="*/ 71085 h 1999419"/>
              <a:gd name="connsiteX2" fmla="*/ 1194881 w 2732991"/>
              <a:gd name="connsiteY2" fmla="*/ 461339 h 1999419"/>
              <a:gd name="connsiteX3" fmla="*/ 1538112 w 2732991"/>
              <a:gd name="connsiteY3" fmla="*/ 461339 h 1999419"/>
              <a:gd name="connsiteX4" fmla="*/ 1928365 w 2732991"/>
              <a:gd name="connsiteY4" fmla="*/ 71085 h 1999419"/>
              <a:gd name="connsiteX5" fmla="*/ 2271596 w 2732991"/>
              <a:gd name="connsiteY5" fmla="*/ 71085 h 1999419"/>
              <a:gd name="connsiteX6" fmla="*/ 2661891 w 2732991"/>
              <a:gd name="connsiteY6" fmla="*/ 461339 h 1999419"/>
              <a:gd name="connsiteX7" fmla="*/ 2661891 w 2732991"/>
              <a:gd name="connsiteY7" fmla="*/ 804570 h 1999419"/>
              <a:gd name="connsiteX8" fmla="*/ 1538112 w 2732991"/>
              <a:gd name="connsiteY8" fmla="*/ 1928351 h 1999419"/>
              <a:gd name="connsiteX9" fmla="*/ 1194881 w 2732991"/>
              <a:gd name="connsiteY9" fmla="*/ 1928351 h 1999419"/>
              <a:gd name="connsiteX10" fmla="*/ 71100 w 2732991"/>
              <a:gd name="connsiteY10" fmla="*/ 804570 h 1999419"/>
              <a:gd name="connsiteX11" fmla="*/ 71100 w 2732991"/>
              <a:gd name="connsiteY11" fmla="*/ 461339 h 1999419"/>
              <a:gd name="connsiteX12" fmla="*/ 461353 w 2732991"/>
              <a:gd name="connsiteY12" fmla="*/ 71085 h 1999419"/>
              <a:gd name="connsiteX13" fmla="*/ 632953 w 2732991"/>
              <a:gd name="connsiteY13" fmla="*/ 1 h 1999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32991" h="1999419">
                <a:moveTo>
                  <a:pt x="632953" y="1"/>
                </a:moveTo>
                <a:cubicBezTo>
                  <a:pt x="695066" y="-5"/>
                  <a:pt x="757185" y="23685"/>
                  <a:pt x="804585" y="71085"/>
                </a:cubicBezTo>
                <a:lnTo>
                  <a:pt x="1194881" y="461339"/>
                </a:lnTo>
                <a:cubicBezTo>
                  <a:pt x="1289681" y="556097"/>
                  <a:pt x="1443311" y="556097"/>
                  <a:pt x="1538112" y="461339"/>
                </a:cubicBezTo>
                <a:lnTo>
                  <a:pt x="1928365" y="71085"/>
                </a:lnTo>
                <a:cubicBezTo>
                  <a:pt x="2023123" y="-23673"/>
                  <a:pt x="2176795" y="-23715"/>
                  <a:pt x="2271596" y="71085"/>
                </a:cubicBezTo>
                <a:lnTo>
                  <a:pt x="2661891" y="461339"/>
                </a:lnTo>
                <a:cubicBezTo>
                  <a:pt x="2756691" y="556139"/>
                  <a:pt x="2756691" y="709812"/>
                  <a:pt x="2661891" y="804570"/>
                </a:cubicBezTo>
                <a:lnTo>
                  <a:pt x="1538112" y="1928351"/>
                </a:lnTo>
                <a:cubicBezTo>
                  <a:pt x="1443353" y="2023109"/>
                  <a:pt x="1289681" y="2023109"/>
                  <a:pt x="1194881" y="1928351"/>
                </a:cubicBezTo>
                <a:lnTo>
                  <a:pt x="71100" y="804570"/>
                </a:lnTo>
                <a:cubicBezTo>
                  <a:pt x="-23700" y="709770"/>
                  <a:pt x="-23700" y="556139"/>
                  <a:pt x="71100" y="461339"/>
                </a:cubicBezTo>
                <a:lnTo>
                  <a:pt x="461353" y="71085"/>
                </a:lnTo>
                <a:cubicBezTo>
                  <a:pt x="508733" y="23706"/>
                  <a:pt x="570841" y="6"/>
                  <a:pt x="632953" y="1"/>
                </a:cubicBezTo>
                <a:close/>
              </a:path>
            </a:pathLst>
          </a:custGeom>
          <a:pattFill prst="pct80">
            <a:fgClr>
              <a:schemeClr val="accent1"/>
            </a:fgClr>
            <a:bgClr>
              <a:schemeClr val="bg1"/>
            </a:bgClr>
          </a:pattFill>
        </p:spPr>
        <p:txBody>
          <a:bodyPr anchor="ctr"/>
          <a:lstStyle>
            <a:lvl1pPr algn="r" rtl="1">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endParaRPr lang="en-US" dirty="0"/>
          </a:p>
        </p:txBody>
      </p:sp>
      <p:sp>
        <p:nvSpPr>
          <p:cNvPr id="12" name="Picture Placeholder 11">
            <a:extLst>
              <a:ext uri="{FF2B5EF4-FFF2-40B4-BE49-F238E27FC236}">
                <a16:creationId xmlns:a16="http://schemas.microsoft.com/office/drawing/2014/main" id="{535119CF-4779-4A80-B836-80A5644F8205}"/>
              </a:ext>
            </a:extLst>
          </p:cNvPr>
          <p:cNvSpPr>
            <a:spLocks noGrp="1"/>
          </p:cNvSpPr>
          <p:nvPr>
            <p:ph type="pic" sz="quarter" idx="11" hasCustomPrompt="1"/>
          </p:nvPr>
        </p:nvSpPr>
        <p:spPr>
          <a:xfrm>
            <a:off x="4729505" y="2596173"/>
            <a:ext cx="2732991" cy="1999419"/>
          </a:xfrm>
          <a:custGeom>
            <a:avLst/>
            <a:gdLst>
              <a:gd name="connsiteX0" fmla="*/ 632954 w 2732991"/>
              <a:gd name="connsiteY0" fmla="*/ 1 h 1999419"/>
              <a:gd name="connsiteX1" fmla="*/ 804585 w 2732991"/>
              <a:gd name="connsiteY1" fmla="*/ 71085 h 1999419"/>
              <a:gd name="connsiteX2" fmla="*/ 1194881 w 2732991"/>
              <a:gd name="connsiteY2" fmla="*/ 461339 h 1999419"/>
              <a:gd name="connsiteX3" fmla="*/ 1538112 w 2732991"/>
              <a:gd name="connsiteY3" fmla="*/ 461339 h 1999419"/>
              <a:gd name="connsiteX4" fmla="*/ 1928365 w 2732991"/>
              <a:gd name="connsiteY4" fmla="*/ 71085 h 1999419"/>
              <a:gd name="connsiteX5" fmla="*/ 2271596 w 2732991"/>
              <a:gd name="connsiteY5" fmla="*/ 71085 h 1999419"/>
              <a:gd name="connsiteX6" fmla="*/ 2661891 w 2732991"/>
              <a:gd name="connsiteY6" fmla="*/ 461339 h 1999419"/>
              <a:gd name="connsiteX7" fmla="*/ 2661891 w 2732991"/>
              <a:gd name="connsiteY7" fmla="*/ 804570 h 1999419"/>
              <a:gd name="connsiteX8" fmla="*/ 1538112 w 2732991"/>
              <a:gd name="connsiteY8" fmla="*/ 1928351 h 1999419"/>
              <a:gd name="connsiteX9" fmla="*/ 1194881 w 2732991"/>
              <a:gd name="connsiteY9" fmla="*/ 1928351 h 1999419"/>
              <a:gd name="connsiteX10" fmla="*/ 71100 w 2732991"/>
              <a:gd name="connsiteY10" fmla="*/ 804570 h 1999419"/>
              <a:gd name="connsiteX11" fmla="*/ 71100 w 2732991"/>
              <a:gd name="connsiteY11" fmla="*/ 461339 h 1999419"/>
              <a:gd name="connsiteX12" fmla="*/ 461353 w 2732991"/>
              <a:gd name="connsiteY12" fmla="*/ 71085 h 1999419"/>
              <a:gd name="connsiteX13" fmla="*/ 632954 w 2732991"/>
              <a:gd name="connsiteY13" fmla="*/ 1 h 1999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32991" h="1999419">
                <a:moveTo>
                  <a:pt x="632954" y="1"/>
                </a:moveTo>
                <a:cubicBezTo>
                  <a:pt x="695067" y="-5"/>
                  <a:pt x="757185" y="23685"/>
                  <a:pt x="804585" y="71085"/>
                </a:cubicBezTo>
                <a:lnTo>
                  <a:pt x="1194881" y="461339"/>
                </a:lnTo>
                <a:cubicBezTo>
                  <a:pt x="1289681" y="556097"/>
                  <a:pt x="1443311" y="556097"/>
                  <a:pt x="1538112" y="461339"/>
                </a:cubicBezTo>
                <a:lnTo>
                  <a:pt x="1928365" y="71085"/>
                </a:lnTo>
                <a:cubicBezTo>
                  <a:pt x="2023123" y="-23673"/>
                  <a:pt x="2176795" y="-23715"/>
                  <a:pt x="2271596" y="71085"/>
                </a:cubicBezTo>
                <a:lnTo>
                  <a:pt x="2661891" y="461339"/>
                </a:lnTo>
                <a:cubicBezTo>
                  <a:pt x="2756692" y="556139"/>
                  <a:pt x="2756692" y="709812"/>
                  <a:pt x="2661891" y="804570"/>
                </a:cubicBezTo>
                <a:lnTo>
                  <a:pt x="1538112" y="1928351"/>
                </a:lnTo>
                <a:cubicBezTo>
                  <a:pt x="1443353" y="2023109"/>
                  <a:pt x="1289681" y="2023109"/>
                  <a:pt x="1194881" y="1928351"/>
                </a:cubicBezTo>
                <a:lnTo>
                  <a:pt x="71100" y="804570"/>
                </a:lnTo>
                <a:cubicBezTo>
                  <a:pt x="-23700" y="709770"/>
                  <a:pt x="-23700" y="556139"/>
                  <a:pt x="71100" y="461339"/>
                </a:cubicBezTo>
                <a:lnTo>
                  <a:pt x="461353" y="71085"/>
                </a:lnTo>
                <a:cubicBezTo>
                  <a:pt x="508733" y="23706"/>
                  <a:pt x="570841" y="6"/>
                  <a:pt x="632954" y="1"/>
                </a:cubicBezTo>
                <a:close/>
              </a:path>
            </a:pathLst>
          </a:custGeom>
          <a:pattFill prst="pct80">
            <a:fgClr>
              <a:schemeClr val="accent1"/>
            </a:fgClr>
            <a:bgClr>
              <a:schemeClr val="bg1"/>
            </a:bgClr>
          </a:pattFill>
        </p:spPr>
        <p:txBody>
          <a:bodyPr anchor="ctr"/>
          <a:lstStyle>
            <a:lvl1pPr algn="r" rtl="1">
              <a:defRPr lang="en-US" sz="1600" dirty="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13" name="Picture Placeholder 12">
            <a:extLst>
              <a:ext uri="{FF2B5EF4-FFF2-40B4-BE49-F238E27FC236}">
                <a16:creationId xmlns:a16="http://schemas.microsoft.com/office/drawing/2014/main" id="{8BC00A24-3796-46DD-B9A8-387C53EF2F34}"/>
              </a:ext>
            </a:extLst>
          </p:cNvPr>
          <p:cNvSpPr>
            <a:spLocks noGrp="1"/>
          </p:cNvSpPr>
          <p:nvPr>
            <p:ph type="pic" sz="quarter" idx="12" hasCustomPrompt="1"/>
          </p:nvPr>
        </p:nvSpPr>
        <p:spPr>
          <a:xfrm>
            <a:off x="8598085" y="2596173"/>
            <a:ext cx="2732991" cy="1999419"/>
          </a:xfrm>
          <a:custGeom>
            <a:avLst/>
            <a:gdLst>
              <a:gd name="connsiteX0" fmla="*/ 632953 w 2732991"/>
              <a:gd name="connsiteY0" fmla="*/ 1 h 1999419"/>
              <a:gd name="connsiteX1" fmla="*/ 804584 w 2732991"/>
              <a:gd name="connsiteY1" fmla="*/ 71085 h 1999419"/>
              <a:gd name="connsiteX2" fmla="*/ 1194880 w 2732991"/>
              <a:gd name="connsiteY2" fmla="*/ 461339 h 1999419"/>
              <a:gd name="connsiteX3" fmla="*/ 1538112 w 2732991"/>
              <a:gd name="connsiteY3" fmla="*/ 461339 h 1999419"/>
              <a:gd name="connsiteX4" fmla="*/ 1928365 w 2732991"/>
              <a:gd name="connsiteY4" fmla="*/ 71085 h 1999419"/>
              <a:gd name="connsiteX5" fmla="*/ 2271596 w 2732991"/>
              <a:gd name="connsiteY5" fmla="*/ 71085 h 1999419"/>
              <a:gd name="connsiteX6" fmla="*/ 2661891 w 2732991"/>
              <a:gd name="connsiteY6" fmla="*/ 461339 h 1999419"/>
              <a:gd name="connsiteX7" fmla="*/ 2661891 w 2732991"/>
              <a:gd name="connsiteY7" fmla="*/ 804570 h 1999419"/>
              <a:gd name="connsiteX8" fmla="*/ 1538112 w 2732991"/>
              <a:gd name="connsiteY8" fmla="*/ 1928351 h 1999419"/>
              <a:gd name="connsiteX9" fmla="*/ 1194880 w 2732991"/>
              <a:gd name="connsiteY9" fmla="*/ 1928351 h 1999419"/>
              <a:gd name="connsiteX10" fmla="*/ 71100 w 2732991"/>
              <a:gd name="connsiteY10" fmla="*/ 804570 h 1999419"/>
              <a:gd name="connsiteX11" fmla="*/ 71100 w 2732991"/>
              <a:gd name="connsiteY11" fmla="*/ 461339 h 1999419"/>
              <a:gd name="connsiteX12" fmla="*/ 461353 w 2732991"/>
              <a:gd name="connsiteY12" fmla="*/ 71085 h 1999419"/>
              <a:gd name="connsiteX13" fmla="*/ 632953 w 2732991"/>
              <a:gd name="connsiteY13" fmla="*/ 1 h 1999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32991" h="1999419">
                <a:moveTo>
                  <a:pt x="632953" y="1"/>
                </a:moveTo>
                <a:cubicBezTo>
                  <a:pt x="695066" y="-5"/>
                  <a:pt x="757184" y="23685"/>
                  <a:pt x="804584" y="71085"/>
                </a:cubicBezTo>
                <a:lnTo>
                  <a:pt x="1194880" y="461339"/>
                </a:lnTo>
                <a:cubicBezTo>
                  <a:pt x="1289680" y="556097"/>
                  <a:pt x="1443311" y="556097"/>
                  <a:pt x="1538112" y="461339"/>
                </a:cubicBezTo>
                <a:lnTo>
                  <a:pt x="1928365" y="71085"/>
                </a:lnTo>
                <a:cubicBezTo>
                  <a:pt x="2023123" y="-23673"/>
                  <a:pt x="2176795" y="-23715"/>
                  <a:pt x="2271596" y="71085"/>
                </a:cubicBezTo>
                <a:lnTo>
                  <a:pt x="2661891" y="461339"/>
                </a:lnTo>
                <a:cubicBezTo>
                  <a:pt x="2756691" y="556139"/>
                  <a:pt x="2756691" y="709812"/>
                  <a:pt x="2661891" y="804570"/>
                </a:cubicBezTo>
                <a:lnTo>
                  <a:pt x="1538112" y="1928351"/>
                </a:lnTo>
                <a:cubicBezTo>
                  <a:pt x="1443353" y="2023109"/>
                  <a:pt x="1289680" y="2023109"/>
                  <a:pt x="1194880" y="1928351"/>
                </a:cubicBezTo>
                <a:lnTo>
                  <a:pt x="71100" y="804570"/>
                </a:lnTo>
                <a:cubicBezTo>
                  <a:pt x="-23700" y="709770"/>
                  <a:pt x="-23700" y="556139"/>
                  <a:pt x="71100" y="461339"/>
                </a:cubicBezTo>
                <a:lnTo>
                  <a:pt x="461353" y="71085"/>
                </a:lnTo>
                <a:cubicBezTo>
                  <a:pt x="508733" y="23706"/>
                  <a:pt x="570840" y="6"/>
                  <a:pt x="632953" y="1"/>
                </a:cubicBezTo>
                <a:close/>
              </a:path>
            </a:pathLst>
          </a:custGeom>
          <a:pattFill prst="pct80">
            <a:fgClr>
              <a:schemeClr val="accent1"/>
            </a:fgClr>
            <a:bgClr>
              <a:schemeClr val="bg1"/>
            </a:bgClr>
          </a:pattFill>
        </p:spPr>
        <p:txBody>
          <a:bodyPr anchor="ctr"/>
          <a:lstStyle>
            <a:lvl1pPr algn="r" rtl="1">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en-US" dirty="0"/>
              <a:t>  </a:t>
            </a:r>
          </a:p>
        </p:txBody>
      </p:sp>
    </p:spTree>
    <p:extLst>
      <p:ext uri="{BB962C8B-B14F-4D97-AF65-F5344CB8AC3E}">
        <p14:creationId xmlns:p14="http://schemas.microsoft.com/office/powerpoint/2010/main" val="69388143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8482153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477150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8715944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6492365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9028057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1701303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9062756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6415297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900760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638000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نيـون - 13">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CB469525-3FB1-49BD-9925-3749100F8B7E}"/>
              </a:ext>
            </a:extLst>
          </p:cNvPr>
          <p:cNvSpPr>
            <a:spLocks noGrp="1"/>
          </p:cNvSpPr>
          <p:nvPr>
            <p:ph type="pic" sz="quarter" idx="15" hasCustomPrompt="1"/>
          </p:nvPr>
        </p:nvSpPr>
        <p:spPr>
          <a:xfrm>
            <a:off x="6346038" y="-215080"/>
            <a:ext cx="3281912" cy="3281912"/>
          </a:xfrm>
          <a:custGeom>
            <a:avLst/>
            <a:gdLst>
              <a:gd name="connsiteX0" fmla="*/ 1640956 w 3281912"/>
              <a:gd name="connsiteY0" fmla="*/ 0 h 3281912"/>
              <a:gd name="connsiteX1" fmla="*/ 1944046 w 3281912"/>
              <a:gd name="connsiteY1" fmla="*/ 125544 h 3281912"/>
              <a:gd name="connsiteX2" fmla="*/ 3156368 w 3281912"/>
              <a:gd name="connsiteY2" fmla="*/ 1337866 h 3281912"/>
              <a:gd name="connsiteX3" fmla="*/ 3156368 w 3281912"/>
              <a:gd name="connsiteY3" fmla="*/ 1944046 h 3281912"/>
              <a:gd name="connsiteX4" fmla="*/ 1944046 w 3281912"/>
              <a:gd name="connsiteY4" fmla="*/ 3156368 h 3281912"/>
              <a:gd name="connsiteX5" fmla="*/ 1337866 w 3281912"/>
              <a:gd name="connsiteY5" fmla="*/ 3156368 h 3281912"/>
              <a:gd name="connsiteX6" fmla="*/ 125544 w 3281912"/>
              <a:gd name="connsiteY6" fmla="*/ 1944046 h 3281912"/>
              <a:gd name="connsiteX7" fmla="*/ 125544 w 3281912"/>
              <a:gd name="connsiteY7" fmla="*/ 1337866 h 3281912"/>
              <a:gd name="connsiteX8" fmla="*/ 1337866 w 3281912"/>
              <a:gd name="connsiteY8" fmla="*/ 125544 h 3281912"/>
              <a:gd name="connsiteX9" fmla="*/ 1640956 w 3281912"/>
              <a:gd name="connsiteY9" fmla="*/ 0 h 3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912" h="3281912">
                <a:moveTo>
                  <a:pt x="1640956" y="0"/>
                </a:moveTo>
                <a:cubicBezTo>
                  <a:pt x="1750653" y="0"/>
                  <a:pt x="1860350" y="41848"/>
                  <a:pt x="1944046" y="125544"/>
                </a:cubicBezTo>
                <a:lnTo>
                  <a:pt x="3156368" y="1337866"/>
                </a:lnTo>
                <a:cubicBezTo>
                  <a:pt x="3323760" y="1505258"/>
                  <a:pt x="3323760" y="1776654"/>
                  <a:pt x="3156368" y="1944046"/>
                </a:cubicBezTo>
                <a:lnTo>
                  <a:pt x="1944046" y="3156368"/>
                </a:lnTo>
                <a:cubicBezTo>
                  <a:pt x="1776654" y="3323760"/>
                  <a:pt x="1505258" y="3323760"/>
                  <a:pt x="1337866" y="3156368"/>
                </a:cubicBezTo>
                <a:lnTo>
                  <a:pt x="125544" y="1944046"/>
                </a:lnTo>
                <a:cubicBezTo>
                  <a:pt x="-41848" y="1776654"/>
                  <a:pt x="-41848" y="1505258"/>
                  <a:pt x="125544" y="1337866"/>
                </a:cubicBezTo>
                <a:lnTo>
                  <a:pt x="1337866" y="125544"/>
                </a:lnTo>
                <a:cubicBezTo>
                  <a:pt x="1421562" y="41848"/>
                  <a:pt x="1531259" y="0"/>
                  <a:pt x="16409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32" name="Picture Placeholder 31">
            <a:extLst>
              <a:ext uri="{FF2B5EF4-FFF2-40B4-BE49-F238E27FC236}">
                <a16:creationId xmlns:a16="http://schemas.microsoft.com/office/drawing/2014/main" id="{9E2B7411-50ED-4A0D-BCD9-CEBFEF8B4816}"/>
              </a:ext>
            </a:extLst>
          </p:cNvPr>
          <p:cNvSpPr>
            <a:spLocks noGrp="1"/>
          </p:cNvSpPr>
          <p:nvPr>
            <p:ph type="pic" sz="quarter" idx="16" hasCustomPrompt="1"/>
          </p:nvPr>
        </p:nvSpPr>
        <p:spPr>
          <a:xfrm>
            <a:off x="8371086" y="1809968"/>
            <a:ext cx="3281912" cy="3281912"/>
          </a:xfrm>
          <a:custGeom>
            <a:avLst/>
            <a:gdLst>
              <a:gd name="connsiteX0" fmla="*/ 1640956 w 3281912"/>
              <a:gd name="connsiteY0" fmla="*/ 0 h 3281912"/>
              <a:gd name="connsiteX1" fmla="*/ 1944046 w 3281912"/>
              <a:gd name="connsiteY1" fmla="*/ 125544 h 3281912"/>
              <a:gd name="connsiteX2" fmla="*/ 3156368 w 3281912"/>
              <a:gd name="connsiteY2" fmla="*/ 1337866 h 3281912"/>
              <a:gd name="connsiteX3" fmla="*/ 3156368 w 3281912"/>
              <a:gd name="connsiteY3" fmla="*/ 1944046 h 3281912"/>
              <a:gd name="connsiteX4" fmla="*/ 1944046 w 3281912"/>
              <a:gd name="connsiteY4" fmla="*/ 3156368 h 3281912"/>
              <a:gd name="connsiteX5" fmla="*/ 1337866 w 3281912"/>
              <a:gd name="connsiteY5" fmla="*/ 3156368 h 3281912"/>
              <a:gd name="connsiteX6" fmla="*/ 125544 w 3281912"/>
              <a:gd name="connsiteY6" fmla="*/ 1944046 h 3281912"/>
              <a:gd name="connsiteX7" fmla="*/ 125544 w 3281912"/>
              <a:gd name="connsiteY7" fmla="*/ 1337866 h 3281912"/>
              <a:gd name="connsiteX8" fmla="*/ 1337866 w 3281912"/>
              <a:gd name="connsiteY8" fmla="*/ 125544 h 3281912"/>
              <a:gd name="connsiteX9" fmla="*/ 1640956 w 3281912"/>
              <a:gd name="connsiteY9" fmla="*/ 0 h 3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912" h="3281912">
                <a:moveTo>
                  <a:pt x="1640956" y="0"/>
                </a:moveTo>
                <a:cubicBezTo>
                  <a:pt x="1750653" y="0"/>
                  <a:pt x="1860350" y="41848"/>
                  <a:pt x="1944046" y="125544"/>
                </a:cubicBezTo>
                <a:lnTo>
                  <a:pt x="3156368" y="1337866"/>
                </a:lnTo>
                <a:cubicBezTo>
                  <a:pt x="3323760" y="1505258"/>
                  <a:pt x="3323760" y="1776654"/>
                  <a:pt x="3156368" y="1944046"/>
                </a:cubicBezTo>
                <a:lnTo>
                  <a:pt x="1944046" y="3156368"/>
                </a:lnTo>
                <a:cubicBezTo>
                  <a:pt x="1776654" y="3323760"/>
                  <a:pt x="1505258" y="3323760"/>
                  <a:pt x="1337866" y="3156368"/>
                </a:cubicBezTo>
                <a:lnTo>
                  <a:pt x="125544" y="1944046"/>
                </a:lnTo>
                <a:cubicBezTo>
                  <a:pt x="-41848" y="1776654"/>
                  <a:pt x="-41848" y="1505258"/>
                  <a:pt x="125544" y="1337866"/>
                </a:cubicBezTo>
                <a:lnTo>
                  <a:pt x="1337866" y="125544"/>
                </a:lnTo>
                <a:cubicBezTo>
                  <a:pt x="1421562" y="41848"/>
                  <a:pt x="1531259" y="0"/>
                  <a:pt x="16409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25" name="Picture Placeholder 24">
            <a:extLst>
              <a:ext uri="{FF2B5EF4-FFF2-40B4-BE49-F238E27FC236}">
                <a16:creationId xmlns:a16="http://schemas.microsoft.com/office/drawing/2014/main" id="{C48052FB-99B6-43F3-B88B-90A80252AE13}"/>
              </a:ext>
            </a:extLst>
          </p:cNvPr>
          <p:cNvSpPr>
            <a:spLocks noGrp="1"/>
          </p:cNvSpPr>
          <p:nvPr>
            <p:ph type="pic" sz="quarter" idx="10" hasCustomPrompt="1"/>
          </p:nvPr>
        </p:nvSpPr>
        <p:spPr>
          <a:xfrm>
            <a:off x="10344497" y="-163443"/>
            <a:ext cx="3281912" cy="3281912"/>
          </a:xfrm>
          <a:custGeom>
            <a:avLst/>
            <a:gdLst>
              <a:gd name="connsiteX0" fmla="*/ 1640956 w 3281912"/>
              <a:gd name="connsiteY0" fmla="*/ 0 h 3281912"/>
              <a:gd name="connsiteX1" fmla="*/ 1944046 w 3281912"/>
              <a:gd name="connsiteY1" fmla="*/ 125544 h 3281912"/>
              <a:gd name="connsiteX2" fmla="*/ 3156368 w 3281912"/>
              <a:gd name="connsiteY2" fmla="*/ 1337866 h 3281912"/>
              <a:gd name="connsiteX3" fmla="*/ 3156368 w 3281912"/>
              <a:gd name="connsiteY3" fmla="*/ 1944046 h 3281912"/>
              <a:gd name="connsiteX4" fmla="*/ 1944046 w 3281912"/>
              <a:gd name="connsiteY4" fmla="*/ 3156368 h 3281912"/>
              <a:gd name="connsiteX5" fmla="*/ 1337866 w 3281912"/>
              <a:gd name="connsiteY5" fmla="*/ 3156368 h 3281912"/>
              <a:gd name="connsiteX6" fmla="*/ 125544 w 3281912"/>
              <a:gd name="connsiteY6" fmla="*/ 1944046 h 3281912"/>
              <a:gd name="connsiteX7" fmla="*/ 125544 w 3281912"/>
              <a:gd name="connsiteY7" fmla="*/ 1337866 h 3281912"/>
              <a:gd name="connsiteX8" fmla="*/ 1337866 w 3281912"/>
              <a:gd name="connsiteY8" fmla="*/ 125544 h 3281912"/>
              <a:gd name="connsiteX9" fmla="*/ 1640956 w 3281912"/>
              <a:gd name="connsiteY9" fmla="*/ 0 h 3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912" h="3281912">
                <a:moveTo>
                  <a:pt x="1640956" y="0"/>
                </a:moveTo>
                <a:cubicBezTo>
                  <a:pt x="1750653" y="0"/>
                  <a:pt x="1860350" y="41848"/>
                  <a:pt x="1944046" y="125544"/>
                </a:cubicBezTo>
                <a:lnTo>
                  <a:pt x="3156368" y="1337866"/>
                </a:lnTo>
                <a:cubicBezTo>
                  <a:pt x="3323760" y="1505258"/>
                  <a:pt x="3323760" y="1776654"/>
                  <a:pt x="3156368" y="1944046"/>
                </a:cubicBezTo>
                <a:lnTo>
                  <a:pt x="1944046" y="3156368"/>
                </a:lnTo>
                <a:cubicBezTo>
                  <a:pt x="1776654" y="3323760"/>
                  <a:pt x="1505258" y="3323760"/>
                  <a:pt x="1337866" y="3156368"/>
                </a:cubicBezTo>
                <a:lnTo>
                  <a:pt x="125544" y="1944046"/>
                </a:lnTo>
                <a:cubicBezTo>
                  <a:pt x="-41848" y="1776654"/>
                  <a:pt x="-41848" y="1505258"/>
                  <a:pt x="125544" y="1337866"/>
                </a:cubicBezTo>
                <a:lnTo>
                  <a:pt x="1337866" y="125544"/>
                </a:lnTo>
                <a:cubicBezTo>
                  <a:pt x="1421562" y="41848"/>
                  <a:pt x="1531259" y="0"/>
                  <a:pt x="16409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26" name="Picture Placeholder 25">
            <a:extLst>
              <a:ext uri="{FF2B5EF4-FFF2-40B4-BE49-F238E27FC236}">
                <a16:creationId xmlns:a16="http://schemas.microsoft.com/office/drawing/2014/main" id="{B73F6A6D-46F0-4F91-9C44-EBCD854289C3}"/>
              </a:ext>
            </a:extLst>
          </p:cNvPr>
          <p:cNvSpPr>
            <a:spLocks noGrp="1"/>
          </p:cNvSpPr>
          <p:nvPr>
            <p:ph type="pic" sz="quarter" idx="11" hasCustomPrompt="1"/>
          </p:nvPr>
        </p:nvSpPr>
        <p:spPr>
          <a:xfrm>
            <a:off x="8319449" y="-2188491"/>
            <a:ext cx="3281912" cy="3281912"/>
          </a:xfrm>
          <a:custGeom>
            <a:avLst/>
            <a:gdLst>
              <a:gd name="connsiteX0" fmla="*/ 1640956 w 3281912"/>
              <a:gd name="connsiteY0" fmla="*/ 0 h 3281912"/>
              <a:gd name="connsiteX1" fmla="*/ 1944046 w 3281912"/>
              <a:gd name="connsiteY1" fmla="*/ 125544 h 3281912"/>
              <a:gd name="connsiteX2" fmla="*/ 3156368 w 3281912"/>
              <a:gd name="connsiteY2" fmla="*/ 1337866 h 3281912"/>
              <a:gd name="connsiteX3" fmla="*/ 3156368 w 3281912"/>
              <a:gd name="connsiteY3" fmla="*/ 1944046 h 3281912"/>
              <a:gd name="connsiteX4" fmla="*/ 1944046 w 3281912"/>
              <a:gd name="connsiteY4" fmla="*/ 3156368 h 3281912"/>
              <a:gd name="connsiteX5" fmla="*/ 1337866 w 3281912"/>
              <a:gd name="connsiteY5" fmla="*/ 3156368 h 3281912"/>
              <a:gd name="connsiteX6" fmla="*/ 125544 w 3281912"/>
              <a:gd name="connsiteY6" fmla="*/ 1944046 h 3281912"/>
              <a:gd name="connsiteX7" fmla="*/ 125544 w 3281912"/>
              <a:gd name="connsiteY7" fmla="*/ 1337866 h 3281912"/>
              <a:gd name="connsiteX8" fmla="*/ 1337866 w 3281912"/>
              <a:gd name="connsiteY8" fmla="*/ 125544 h 3281912"/>
              <a:gd name="connsiteX9" fmla="*/ 1640956 w 3281912"/>
              <a:gd name="connsiteY9" fmla="*/ 0 h 3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912" h="3281912">
                <a:moveTo>
                  <a:pt x="1640956" y="0"/>
                </a:moveTo>
                <a:cubicBezTo>
                  <a:pt x="1750653" y="0"/>
                  <a:pt x="1860350" y="41848"/>
                  <a:pt x="1944046" y="125544"/>
                </a:cubicBezTo>
                <a:lnTo>
                  <a:pt x="3156368" y="1337866"/>
                </a:lnTo>
                <a:cubicBezTo>
                  <a:pt x="3323760" y="1505258"/>
                  <a:pt x="3323760" y="1776654"/>
                  <a:pt x="3156368" y="1944046"/>
                </a:cubicBezTo>
                <a:lnTo>
                  <a:pt x="1944046" y="3156368"/>
                </a:lnTo>
                <a:cubicBezTo>
                  <a:pt x="1776654" y="3323760"/>
                  <a:pt x="1505258" y="3323760"/>
                  <a:pt x="1337866" y="3156368"/>
                </a:cubicBezTo>
                <a:lnTo>
                  <a:pt x="125544" y="1944046"/>
                </a:lnTo>
                <a:cubicBezTo>
                  <a:pt x="-41848" y="1776654"/>
                  <a:pt x="-41848" y="1505258"/>
                  <a:pt x="125544" y="1337866"/>
                </a:cubicBezTo>
                <a:lnTo>
                  <a:pt x="1337866" y="125544"/>
                </a:lnTo>
                <a:cubicBezTo>
                  <a:pt x="1421562" y="41848"/>
                  <a:pt x="1531259" y="0"/>
                  <a:pt x="16409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27" name="Picture Placeholder 26">
            <a:extLst>
              <a:ext uri="{FF2B5EF4-FFF2-40B4-BE49-F238E27FC236}">
                <a16:creationId xmlns:a16="http://schemas.microsoft.com/office/drawing/2014/main" id="{0E025738-45D4-4AEE-8628-9C740C6B0B05}"/>
              </a:ext>
            </a:extLst>
          </p:cNvPr>
          <p:cNvSpPr>
            <a:spLocks noGrp="1"/>
          </p:cNvSpPr>
          <p:nvPr>
            <p:ph type="pic" sz="quarter" idx="12" hasCustomPrompt="1"/>
          </p:nvPr>
        </p:nvSpPr>
        <p:spPr>
          <a:xfrm>
            <a:off x="4320990" y="-2240128"/>
            <a:ext cx="3281912" cy="3281912"/>
          </a:xfrm>
          <a:custGeom>
            <a:avLst/>
            <a:gdLst>
              <a:gd name="connsiteX0" fmla="*/ 1640956 w 3281912"/>
              <a:gd name="connsiteY0" fmla="*/ 0 h 3281912"/>
              <a:gd name="connsiteX1" fmla="*/ 1944046 w 3281912"/>
              <a:gd name="connsiteY1" fmla="*/ 125544 h 3281912"/>
              <a:gd name="connsiteX2" fmla="*/ 3156368 w 3281912"/>
              <a:gd name="connsiteY2" fmla="*/ 1337866 h 3281912"/>
              <a:gd name="connsiteX3" fmla="*/ 3156368 w 3281912"/>
              <a:gd name="connsiteY3" fmla="*/ 1944046 h 3281912"/>
              <a:gd name="connsiteX4" fmla="*/ 1944046 w 3281912"/>
              <a:gd name="connsiteY4" fmla="*/ 3156368 h 3281912"/>
              <a:gd name="connsiteX5" fmla="*/ 1337866 w 3281912"/>
              <a:gd name="connsiteY5" fmla="*/ 3156368 h 3281912"/>
              <a:gd name="connsiteX6" fmla="*/ 125544 w 3281912"/>
              <a:gd name="connsiteY6" fmla="*/ 1944046 h 3281912"/>
              <a:gd name="connsiteX7" fmla="*/ 125544 w 3281912"/>
              <a:gd name="connsiteY7" fmla="*/ 1337866 h 3281912"/>
              <a:gd name="connsiteX8" fmla="*/ 1337866 w 3281912"/>
              <a:gd name="connsiteY8" fmla="*/ 125544 h 3281912"/>
              <a:gd name="connsiteX9" fmla="*/ 1640956 w 3281912"/>
              <a:gd name="connsiteY9" fmla="*/ 0 h 3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912" h="3281912">
                <a:moveTo>
                  <a:pt x="1640956" y="0"/>
                </a:moveTo>
                <a:cubicBezTo>
                  <a:pt x="1750653" y="0"/>
                  <a:pt x="1860350" y="41848"/>
                  <a:pt x="1944046" y="125544"/>
                </a:cubicBezTo>
                <a:lnTo>
                  <a:pt x="3156368" y="1337866"/>
                </a:lnTo>
                <a:cubicBezTo>
                  <a:pt x="3323760" y="1505258"/>
                  <a:pt x="3323760" y="1776654"/>
                  <a:pt x="3156368" y="1944046"/>
                </a:cubicBezTo>
                <a:lnTo>
                  <a:pt x="1944046" y="3156368"/>
                </a:lnTo>
                <a:cubicBezTo>
                  <a:pt x="1776654" y="3323760"/>
                  <a:pt x="1505258" y="3323760"/>
                  <a:pt x="1337866" y="3156368"/>
                </a:cubicBezTo>
                <a:lnTo>
                  <a:pt x="125544" y="1944046"/>
                </a:lnTo>
                <a:cubicBezTo>
                  <a:pt x="-41848" y="1776654"/>
                  <a:pt x="-41848" y="1505258"/>
                  <a:pt x="125544" y="1337866"/>
                </a:cubicBezTo>
                <a:lnTo>
                  <a:pt x="1337866" y="125544"/>
                </a:lnTo>
                <a:cubicBezTo>
                  <a:pt x="1421562" y="41848"/>
                  <a:pt x="1531259" y="0"/>
                  <a:pt x="16409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28" name="Picture Placeholder 27">
            <a:extLst>
              <a:ext uri="{FF2B5EF4-FFF2-40B4-BE49-F238E27FC236}">
                <a16:creationId xmlns:a16="http://schemas.microsoft.com/office/drawing/2014/main" id="{A2EC17AB-CE7B-498F-AB79-B09BB2FDBA30}"/>
              </a:ext>
            </a:extLst>
          </p:cNvPr>
          <p:cNvSpPr>
            <a:spLocks noGrp="1"/>
          </p:cNvSpPr>
          <p:nvPr>
            <p:ph type="pic" sz="quarter" idx="13" hasCustomPrompt="1"/>
          </p:nvPr>
        </p:nvSpPr>
        <p:spPr>
          <a:xfrm>
            <a:off x="2347579" y="-266717"/>
            <a:ext cx="3281912" cy="3281912"/>
          </a:xfrm>
          <a:custGeom>
            <a:avLst/>
            <a:gdLst>
              <a:gd name="connsiteX0" fmla="*/ 1640956 w 3281912"/>
              <a:gd name="connsiteY0" fmla="*/ 0 h 3281912"/>
              <a:gd name="connsiteX1" fmla="*/ 1944046 w 3281912"/>
              <a:gd name="connsiteY1" fmla="*/ 125544 h 3281912"/>
              <a:gd name="connsiteX2" fmla="*/ 3156368 w 3281912"/>
              <a:gd name="connsiteY2" fmla="*/ 1337866 h 3281912"/>
              <a:gd name="connsiteX3" fmla="*/ 3156368 w 3281912"/>
              <a:gd name="connsiteY3" fmla="*/ 1944046 h 3281912"/>
              <a:gd name="connsiteX4" fmla="*/ 1944046 w 3281912"/>
              <a:gd name="connsiteY4" fmla="*/ 3156368 h 3281912"/>
              <a:gd name="connsiteX5" fmla="*/ 1337866 w 3281912"/>
              <a:gd name="connsiteY5" fmla="*/ 3156368 h 3281912"/>
              <a:gd name="connsiteX6" fmla="*/ 125544 w 3281912"/>
              <a:gd name="connsiteY6" fmla="*/ 1944046 h 3281912"/>
              <a:gd name="connsiteX7" fmla="*/ 125544 w 3281912"/>
              <a:gd name="connsiteY7" fmla="*/ 1337866 h 3281912"/>
              <a:gd name="connsiteX8" fmla="*/ 1337866 w 3281912"/>
              <a:gd name="connsiteY8" fmla="*/ 125544 h 3281912"/>
              <a:gd name="connsiteX9" fmla="*/ 1640956 w 3281912"/>
              <a:gd name="connsiteY9" fmla="*/ 0 h 3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912" h="3281912">
                <a:moveTo>
                  <a:pt x="1640956" y="0"/>
                </a:moveTo>
                <a:cubicBezTo>
                  <a:pt x="1750653" y="0"/>
                  <a:pt x="1860350" y="41848"/>
                  <a:pt x="1944046" y="125544"/>
                </a:cubicBezTo>
                <a:lnTo>
                  <a:pt x="3156368" y="1337866"/>
                </a:lnTo>
                <a:cubicBezTo>
                  <a:pt x="3323760" y="1505258"/>
                  <a:pt x="3323760" y="1776654"/>
                  <a:pt x="3156368" y="1944046"/>
                </a:cubicBezTo>
                <a:lnTo>
                  <a:pt x="1944046" y="3156368"/>
                </a:lnTo>
                <a:cubicBezTo>
                  <a:pt x="1776654" y="3323760"/>
                  <a:pt x="1505258" y="3323760"/>
                  <a:pt x="1337866" y="3156368"/>
                </a:cubicBezTo>
                <a:lnTo>
                  <a:pt x="125544" y="1944046"/>
                </a:lnTo>
                <a:cubicBezTo>
                  <a:pt x="-41848" y="1776654"/>
                  <a:pt x="-41848" y="1505258"/>
                  <a:pt x="125544" y="1337866"/>
                </a:cubicBezTo>
                <a:lnTo>
                  <a:pt x="1337866" y="125544"/>
                </a:lnTo>
                <a:cubicBezTo>
                  <a:pt x="1421562" y="41848"/>
                  <a:pt x="1531259" y="0"/>
                  <a:pt x="16409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29" name="Picture Placeholder 28">
            <a:extLst>
              <a:ext uri="{FF2B5EF4-FFF2-40B4-BE49-F238E27FC236}">
                <a16:creationId xmlns:a16="http://schemas.microsoft.com/office/drawing/2014/main" id="{4E04BA10-396B-4CA2-9296-3EDCC8F02763}"/>
              </a:ext>
            </a:extLst>
          </p:cNvPr>
          <p:cNvSpPr>
            <a:spLocks noGrp="1"/>
          </p:cNvSpPr>
          <p:nvPr>
            <p:ph type="pic" sz="quarter" idx="14" hasCustomPrompt="1"/>
          </p:nvPr>
        </p:nvSpPr>
        <p:spPr>
          <a:xfrm>
            <a:off x="4372627" y="1758331"/>
            <a:ext cx="3281912" cy="3281912"/>
          </a:xfrm>
          <a:custGeom>
            <a:avLst/>
            <a:gdLst>
              <a:gd name="connsiteX0" fmla="*/ 1640956 w 3281912"/>
              <a:gd name="connsiteY0" fmla="*/ 0 h 3281912"/>
              <a:gd name="connsiteX1" fmla="*/ 1944046 w 3281912"/>
              <a:gd name="connsiteY1" fmla="*/ 125544 h 3281912"/>
              <a:gd name="connsiteX2" fmla="*/ 3156368 w 3281912"/>
              <a:gd name="connsiteY2" fmla="*/ 1337866 h 3281912"/>
              <a:gd name="connsiteX3" fmla="*/ 3156368 w 3281912"/>
              <a:gd name="connsiteY3" fmla="*/ 1944046 h 3281912"/>
              <a:gd name="connsiteX4" fmla="*/ 1944046 w 3281912"/>
              <a:gd name="connsiteY4" fmla="*/ 3156368 h 3281912"/>
              <a:gd name="connsiteX5" fmla="*/ 1337866 w 3281912"/>
              <a:gd name="connsiteY5" fmla="*/ 3156368 h 3281912"/>
              <a:gd name="connsiteX6" fmla="*/ 125544 w 3281912"/>
              <a:gd name="connsiteY6" fmla="*/ 1944046 h 3281912"/>
              <a:gd name="connsiteX7" fmla="*/ 125544 w 3281912"/>
              <a:gd name="connsiteY7" fmla="*/ 1337866 h 3281912"/>
              <a:gd name="connsiteX8" fmla="*/ 1337866 w 3281912"/>
              <a:gd name="connsiteY8" fmla="*/ 125544 h 3281912"/>
              <a:gd name="connsiteX9" fmla="*/ 1640956 w 3281912"/>
              <a:gd name="connsiteY9" fmla="*/ 0 h 3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912" h="3281912">
                <a:moveTo>
                  <a:pt x="1640956" y="0"/>
                </a:moveTo>
                <a:cubicBezTo>
                  <a:pt x="1750653" y="0"/>
                  <a:pt x="1860350" y="41848"/>
                  <a:pt x="1944046" y="125544"/>
                </a:cubicBezTo>
                <a:lnTo>
                  <a:pt x="3156368" y="1337866"/>
                </a:lnTo>
                <a:cubicBezTo>
                  <a:pt x="3323760" y="1505258"/>
                  <a:pt x="3323760" y="1776654"/>
                  <a:pt x="3156368" y="1944046"/>
                </a:cubicBezTo>
                <a:lnTo>
                  <a:pt x="1944046" y="3156368"/>
                </a:lnTo>
                <a:cubicBezTo>
                  <a:pt x="1776654" y="3323760"/>
                  <a:pt x="1505258" y="3323760"/>
                  <a:pt x="1337866" y="3156368"/>
                </a:cubicBezTo>
                <a:lnTo>
                  <a:pt x="125544" y="1944046"/>
                </a:lnTo>
                <a:cubicBezTo>
                  <a:pt x="-41848" y="1776654"/>
                  <a:pt x="-41848" y="1505258"/>
                  <a:pt x="125544" y="1337866"/>
                </a:cubicBezTo>
                <a:lnTo>
                  <a:pt x="1337866" y="125544"/>
                </a:lnTo>
                <a:cubicBezTo>
                  <a:pt x="1421562" y="41848"/>
                  <a:pt x="1531259" y="0"/>
                  <a:pt x="16409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33" name="Picture Placeholder 32">
            <a:extLst>
              <a:ext uri="{FF2B5EF4-FFF2-40B4-BE49-F238E27FC236}">
                <a16:creationId xmlns:a16="http://schemas.microsoft.com/office/drawing/2014/main" id="{D34FB278-67BC-471E-9B85-0AB7A70D2487}"/>
              </a:ext>
            </a:extLst>
          </p:cNvPr>
          <p:cNvSpPr>
            <a:spLocks noGrp="1"/>
          </p:cNvSpPr>
          <p:nvPr>
            <p:ph type="pic" sz="quarter" idx="17" hasCustomPrompt="1"/>
          </p:nvPr>
        </p:nvSpPr>
        <p:spPr>
          <a:xfrm>
            <a:off x="10396134" y="3835016"/>
            <a:ext cx="3281912" cy="3281912"/>
          </a:xfrm>
          <a:custGeom>
            <a:avLst/>
            <a:gdLst>
              <a:gd name="connsiteX0" fmla="*/ 1640956 w 3281912"/>
              <a:gd name="connsiteY0" fmla="*/ 0 h 3281912"/>
              <a:gd name="connsiteX1" fmla="*/ 1944046 w 3281912"/>
              <a:gd name="connsiteY1" fmla="*/ 125544 h 3281912"/>
              <a:gd name="connsiteX2" fmla="*/ 3156368 w 3281912"/>
              <a:gd name="connsiteY2" fmla="*/ 1337866 h 3281912"/>
              <a:gd name="connsiteX3" fmla="*/ 3156368 w 3281912"/>
              <a:gd name="connsiteY3" fmla="*/ 1944046 h 3281912"/>
              <a:gd name="connsiteX4" fmla="*/ 1944046 w 3281912"/>
              <a:gd name="connsiteY4" fmla="*/ 3156368 h 3281912"/>
              <a:gd name="connsiteX5" fmla="*/ 1337866 w 3281912"/>
              <a:gd name="connsiteY5" fmla="*/ 3156368 h 3281912"/>
              <a:gd name="connsiteX6" fmla="*/ 125544 w 3281912"/>
              <a:gd name="connsiteY6" fmla="*/ 1944046 h 3281912"/>
              <a:gd name="connsiteX7" fmla="*/ 125544 w 3281912"/>
              <a:gd name="connsiteY7" fmla="*/ 1337866 h 3281912"/>
              <a:gd name="connsiteX8" fmla="*/ 1337866 w 3281912"/>
              <a:gd name="connsiteY8" fmla="*/ 125544 h 3281912"/>
              <a:gd name="connsiteX9" fmla="*/ 1640956 w 3281912"/>
              <a:gd name="connsiteY9" fmla="*/ 0 h 3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912" h="3281912">
                <a:moveTo>
                  <a:pt x="1640956" y="0"/>
                </a:moveTo>
                <a:cubicBezTo>
                  <a:pt x="1750653" y="0"/>
                  <a:pt x="1860350" y="41848"/>
                  <a:pt x="1944046" y="125544"/>
                </a:cubicBezTo>
                <a:lnTo>
                  <a:pt x="3156368" y="1337866"/>
                </a:lnTo>
                <a:cubicBezTo>
                  <a:pt x="3323760" y="1505258"/>
                  <a:pt x="3323760" y="1776654"/>
                  <a:pt x="3156368" y="1944046"/>
                </a:cubicBezTo>
                <a:lnTo>
                  <a:pt x="1944046" y="3156368"/>
                </a:lnTo>
                <a:cubicBezTo>
                  <a:pt x="1776654" y="3323760"/>
                  <a:pt x="1505258" y="3323760"/>
                  <a:pt x="1337866" y="3156368"/>
                </a:cubicBezTo>
                <a:lnTo>
                  <a:pt x="125544" y="1944046"/>
                </a:lnTo>
                <a:cubicBezTo>
                  <a:pt x="-41848" y="1776654"/>
                  <a:pt x="-41848" y="1505258"/>
                  <a:pt x="125544" y="1337866"/>
                </a:cubicBezTo>
                <a:lnTo>
                  <a:pt x="1337866" y="125544"/>
                </a:lnTo>
                <a:cubicBezTo>
                  <a:pt x="1421562" y="41848"/>
                  <a:pt x="1531259" y="0"/>
                  <a:pt x="16409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31" name="Picture Placeholder 30">
            <a:extLst>
              <a:ext uri="{FF2B5EF4-FFF2-40B4-BE49-F238E27FC236}">
                <a16:creationId xmlns:a16="http://schemas.microsoft.com/office/drawing/2014/main" id="{9B882416-B0C0-4BC1-B27C-00D7B93B6F9F}"/>
              </a:ext>
            </a:extLst>
          </p:cNvPr>
          <p:cNvSpPr>
            <a:spLocks noGrp="1"/>
          </p:cNvSpPr>
          <p:nvPr>
            <p:ph type="pic" sz="quarter" idx="18" hasCustomPrompt="1"/>
          </p:nvPr>
        </p:nvSpPr>
        <p:spPr>
          <a:xfrm>
            <a:off x="6397675" y="3783379"/>
            <a:ext cx="3281912" cy="3281912"/>
          </a:xfrm>
          <a:custGeom>
            <a:avLst/>
            <a:gdLst>
              <a:gd name="connsiteX0" fmla="*/ 1640956 w 3281912"/>
              <a:gd name="connsiteY0" fmla="*/ 0 h 3281912"/>
              <a:gd name="connsiteX1" fmla="*/ 1944046 w 3281912"/>
              <a:gd name="connsiteY1" fmla="*/ 125544 h 3281912"/>
              <a:gd name="connsiteX2" fmla="*/ 3156368 w 3281912"/>
              <a:gd name="connsiteY2" fmla="*/ 1337866 h 3281912"/>
              <a:gd name="connsiteX3" fmla="*/ 3156368 w 3281912"/>
              <a:gd name="connsiteY3" fmla="*/ 1944046 h 3281912"/>
              <a:gd name="connsiteX4" fmla="*/ 1944046 w 3281912"/>
              <a:gd name="connsiteY4" fmla="*/ 3156368 h 3281912"/>
              <a:gd name="connsiteX5" fmla="*/ 1337866 w 3281912"/>
              <a:gd name="connsiteY5" fmla="*/ 3156368 h 3281912"/>
              <a:gd name="connsiteX6" fmla="*/ 125544 w 3281912"/>
              <a:gd name="connsiteY6" fmla="*/ 1944046 h 3281912"/>
              <a:gd name="connsiteX7" fmla="*/ 125544 w 3281912"/>
              <a:gd name="connsiteY7" fmla="*/ 1337866 h 3281912"/>
              <a:gd name="connsiteX8" fmla="*/ 1337866 w 3281912"/>
              <a:gd name="connsiteY8" fmla="*/ 125544 h 3281912"/>
              <a:gd name="connsiteX9" fmla="*/ 1640956 w 3281912"/>
              <a:gd name="connsiteY9" fmla="*/ 0 h 3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912" h="3281912">
                <a:moveTo>
                  <a:pt x="1640956" y="0"/>
                </a:moveTo>
                <a:cubicBezTo>
                  <a:pt x="1750653" y="0"/>
                  <a:pt x="1860350" y="41848"/>
                  <a:pt x="1944046" y="125544"/>
                </a:cubicBezTo>
                <a:lnTo>
                  <a:pt x="3156368" y="1337866"/>
                </a:lnTo>
                <a:cubicBezTo>
                  <a:pt x="3323760" y="1505258"/>
                  <a:pt x="3323760" y="1776654"/>
                  <a:pt x="3156368" y="1944046"/>
                </a:cubicBezTo>
                <a:lnTo>
                  <a:pt x="1944046" y="3156368"/>
                </a:lnTo>
                <a:cubicBezTo>
                  <a:pt x="1776654" y="3323760"/>
                  <a:pt x="1505258" y="3323760"/>
                  <a:pt x="1337866" y="3156368"/>
                </a:cubicBezTo>
                <a:lnTo>
                  <a:pt x="125544" y="1944046"/>
                </a:lnTo>
                <a:cubicBezTo>
                  <a:pt x="-41848" y="1776654"/>
                  <a:pt x="-41848" y="1505258"/>
                  <a:pt x="125544" y="1337866"/>
                </a:cubicBezTo>
                <a:lnTo>
                  <a:pt x="1337866" y="125544"/>
                </a:lnTo>
                <a:cubicBezTo>
                  <a:pt x="1421562" y="41848"/>
                  <a:pt x="1531259" y="0"/>
                  <a:pt x="16409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34" name="Picture Placeholder 33">
            <a:extLst>
              <a:ext uri="{FF2B5EF4-FFF2-40B4-BE49-F238E27FC236}">
                <a16:creationId xmlns:a16="http://schemas.microsoft.com/office/drawing/2014/main" id="{AB0049FC-330D-4905-8CB1-0013DB00C5CA}"/>
              </a:ext>
            </a:extLst>
          </p:cNvPr>
          <p:cNvSpPr>
            <a:spLocks noGrp="1"/>
          </p:cNvSpPr>
          <p:nvPr>
            <p:ph type="pic" sz="quarter" idx="19" hasCustomPrompt="1"/>
          </p:nvPr>
        </p:nvSpPr>
        <p:spPr>
          <a:xfrm>
            <a:off x="8422723" y="5808427"/>
            <a:ext cx="3281912" cy="3281912"/>
          </a:xfrm>
          <a:custGeom>
            <a:avLst/>
            <a:gdLst>
              <a:gd name="connsiteX0" fmla="*/ 1640956 w 3281912"/>
              <a:gd name="connsiteY0" fmla="*/ 0 h 3281912"/>
              <a:gd name="connsiteX1" fmla="*/ 1944046 w 3281912"/>
              <a:gd name="connsiteY1" fmla="*/ 125544 h 3281912"/>
              <a:gd name="connsiteX2" fmla="*/ 3156368 w 3281912"/>
              <a:gd name="connsiteY2" fmla="*/ 1337866 h 3281912"/>
              <a:gd name="connsiteX3" fmla="*/ 3156368 w 3281912"/>
              <a:gd name="connsiteY3" fmla="*/ 1944046 h 3281912"/>
              <a:gd name="connsiteX4" fmla="*/ 1944046 w 3281912"/>
              <a:gd name="connsiteY4" fmla="*/ 3156368 h 3281912"/>
              <a:gd name="connsiteX5" fmla="*/ 1337866 w 3281912"/>
              <a:gd name="connsiteY5" fmla="*/ 3156368 h 3281912"/>
              <a:gd name="connsiteX6" fmla="*/ 125544 w 3281912"/>
              <a:gd name="connsiteY6" fmla="*/ 1944046 h 3281912"/>
              <a:gd name="connsiteX7" fmla="*/ 125544 w 3281912"/>
              <a:gd name="connsiteY7" fmla="*/ 1337866 h 3281912"/>
              <a:gd name="connsiteX8" fmla="*/ 1337866 w 3281912"/>
              <a:gd name="connsiteY8" fmla="*/ 125544 h 3281912"/>
              <a:gd name="connsiteX9" fmla="*/ 1640956 w 3281912"/>
              <a:gd name="connsiteY9" fmla="*/ 0 h 3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912" h="3281912">
                <a:moveTo>
                  <a:pt x="1640956" y="0"/>
                </a:moveTo>
                <a:cubicBezTo>
                  <a:pt x="1750653" y="0"/>
                  <a:pt x="1860350" y="41848"/>
                  <a:pt x="1944046" y="125544"/>
                </a:cubicBezTo>
                <a:lnTo>
                  <a:pt x="3156368" y="1337866"/>
                </a:lnTo>
                <a:cubicBezTo>
                  <a:pt x="3323760" y="1505258"/>
                  <a:pt x="3323760" y="1776654"/>
                  <a:pt x="3156368" y="1944046"/>
                </a:cubicBezTo>
                <a:lnTo>
                  <a:pt x="1944046" y="3156368"/>
                </a:lnTo>
                <a:cubicBezTo>
                  <a:pt x="1776654" y="3323760"/>
                  <a:pt x="1505258" y="3323760"/>
                  <a:pt x="1337866" y="3156368"/>
                </a:cubicBezTo>
                <a:lnTo>
                  <a:pt x="125544" y="1944046"/>
                </a:lnTo>
                <a:cubicBezTo>
                  <a:pt x="-41848" y="1776654"/>
                  <a:pt x="-41848" y="1505258"/>
                  <a:pt x="125544" y="1337866"/>
                </a:cubicBezTo>
                <a:lnTo>
                  <a:pt x="1337866" y="125544"/>
                </a:lnTo>
                <a:cubicBezTo>
                  <a:pt x="1421562" y="41848"/>
                  <a:pt x="1531259" y="0"/>
                  <a:pt x="16409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52962599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4828514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5905539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6652238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725183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7742596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9221152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9595264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1796562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1258548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872037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نيـون - 12">
    <p:spTree>
      <p:nvGrpSpPr>
        <p:cNvPr id="1" name=""/>
        <p:cNvGrpSpPr/>
        <p:nvPr/>
      </p:nvGrpSpPr>
      <p:grpSpPr>
        <a:xfrm>
          <a:off x="0" y="0"/>
          <a:ext cx="0" cy="0"/>
          <a:chOff x="0" y="0"/>
          <a:chExt cx="0" cy="0"/>
        </a:xfrm>
      </p:grpSpPr>
      <p:sp>
        <p:nvSpPr>
          <p:cNvPr id="11" name="عنصر نائب للصورة 10">
            <a:extLst>
              <a:ext uri="{FF2B5EF4-FFF2-40B4-BE49-F238E27FC236}">
                <a16:creationId xmlns:a16="http://schemas.microsoft.com/office/drawing/2014/main" id="{D61B4673-FA7A-4FEE-BE1F-7AD2AFADF4CD}"/>
              </a:ext>
            </a:extLst>
          </p:cNvPr>
          <p:cNvSpPr>
            <a:spLocks noGrp="1"/>
          </p:cNvSpPr>
          <p:nvPr>
            <p:ph type="pic" sz="quarter" idx="13" hasCustomPrompt="1"/>
          </p:nvPr>
        </p:nvSpPr>
        <p:spPr>
          <a:xfrm>
            <a:off x="0" y="0"/>
            <a:ext cx="4300062" cy="6576314"/>
          </a:xfrm>
          <a:custGeom>
            <a:avLst/>
            <a:gdLst>
              <a:gd name="connsiteX0" fmla="*/ 0 w 4300062"/>
              <a:gd name="connsiteY0" fmla="*/ 0 h 6576314"/>
              <a:gd name="connsiteX1" fmla="*/ 3403346 w 4300062"/>
              <a:gd name="connsiteY1" fmla="*/ 0 h 6576314"/>
              <a:gd name="connsiteX2" fmla="*/ 3812287 w 4300062"/>
              <a:gd name="connsiteY2" fmla="*/ 408940 h 6576314"/>
              <a:gd name="connsiteX3" fmla="*/ 3812287 w 4300062"/>
              <a:gd name="connsiteY3" fmla="*/ 2764028 h 6576314"/>
              <a:gd name="connsiteX4" fmla="*/ 0 w 4300062"/>
              <a:gd name="connsiteY4" fmla="*/ 6576314 h 6576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0062" h="6576314">
                <a:moveTo>
                  <a:pt x="0" y="0"/>
                </a:moveTo>
                <a:lnTo>
                  <a:pt x="3403346" y="0"/>
                </a:lnTo>
                <a:lnTo>
                  <a:pt x="3812287" y="408940"/>
                </a:lnTo>
                <a:cubicBezTo>
                  <a:pt x="4462654" y="1059244"/>
                  <a:pt x="4462654" y="2113661"/>
                  <a:pt x="3812287" y="2764028"/>
                </a:cubicBezTo>
                <a:lnTo>
                  <a:pt x="0" y="6576314"/>
                </a:lnTo>
                <a:close/>
              </a:path>
            </a:pathLst>
          </a:custGeom>
          <a:pattFill prst="pct80">
            <a:fgClr>
              <a:schemeClr val="accent1"/>
            </a:fgClr>
            <a:bgClr>
              <a:schemeClr val="bg1"/>
            </a:bgClr>
          </a:pattFill>
        </p:spPr>
        <p:txBody>
          <a:bodyPr anchor="ctr"/>
          <a:lstStyle>
            <a:lvl1pPr>
              <a:defRPr lang="ar-SA"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p>
        </p:txBody>
      </p:sp>
      <p:sp>
        <p:nvSpPr>
          <p:cNvPr id="8" name="عنصر نائب للصورة 7">
            <a:extLst>
              <a:ext uri="{FF2B5EF4-FFF2-40B4-BE49-F238E27FC236}">
                <a16:creationId xmlns:a16="http://schemas.microsoft.com/office/drawing/2014/main" id="{E7F022A0-FECF-4767-A059-86D2A2286F1B}"/>
              </a:ext>
            </a:extLst>
          </p:cNvPr>
          <p:cNvSpPr>
            <a:spLocks noGrp="1"/>
          </p:cNvSpPr>
          <p:nvPr>
            <p:ph type="pic" sz="quarter" idx="12" hasCustomPrompt="1"/>
          </p:nvPr>
        </p:nvSpPr>
        <p:spPr>
          <a:xfrm>
            <a:off x="3565411" y="0"/>
            <a:ext cx="8653051" cy="6858000"/>
          </a:xfrm>
          <a:custGeom>
            <a:avLst/>
            <a:gdLst>
              <a:gd name="connsiteX0" fmla="*/ 4581748 w 8653051"/>
              <a:gd name="connsiteY0" fmla="*/ 0 h 6858000"/>
              <a:gd name="connsiteX1" fmla="*/ 8653051 w 8653051"/>
              <a:gd name="connsiteY1" fmla="*/ 0 h 6858000"/>
              <a:gd name="connsiteX2" fmla="*/ 8653051 w 8653051"/>
              <a:gd name="connsiteY2" fmla="*/ 6858000 h 6858000"/>
              <a:gd name="connsiteX3" fmla="*/ 896716 w 8653051"/>
              <a:gd name="connsiteY3" fmla="*/ 6858000 h 6858000"/>
              <a:gd name="connsiteX4" fmla="*/ 487776 w 8653051"/>
              <a:gd name="connsiteY4" fmla="*/ 6449060 h 6858000"/>
              <a:gd name="connsiteX5" fmla="*/ 487776 w 8653051"/>
              <a:gd name="connsiteY5" fmla="*/ 409397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53051" h="6858000">
                <a:moveTo>
                  <a:pt x="4581748" y="0"/>
                </a:moveTo>
                <a:lnTo>
                  <a:pt x="8653051" y="0"/>
                </a:lnTo>
                <a:lnTo>
                  <a:pt x="8653051" y="6858000"/>
                </a:lnTo>
                <a:lnTo>
                  <a:pt x="896716" y="6858000"/>
                </a:lnTo>
                <a:lnTo>
                  <a:pt x="487776" y="6449060"/>
                </a:lnTo>
                <a:cubicBezTo>
                  <a:pt x="-162591" y="5798693"/>
                  <a:pt x="-162591" y="4744339"/>
                  <a:pt x="487776" y="4093972"/>
                </a:cubicBezTo>
                <a:close/>
              </a:path>
            </a:pathLst>
          </a:custGeom>
          <a:pattFill prst="pct80">
            <a:fgClr>
              <a:schemeClr val="accent1"/>
            </a:fgClr>
            <a:bgClr>
              <a:schemeClr val="bg1"/>
            </a:bgClr>
          </a:pattFill>
        </p:spPr>
        <p:txBody>
          <a:bodyPr anchor="ctr"/>
          <a:lstStyle>
            <a:lvl1pPr>
              <a:defRPr lang="ar-SA"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p>
        </p:txBody>
      </p:sp>
    </p:spTree>
    <p:extLst>
      <p:ext uri="{BB962C8B-B14F-4D97-AF65-F5344CB8AC3E}">
        <p14:creationId xmlns:p14="http://schemas.microsoft.com/office/powerpoint/2010/main" val="295019820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9601709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3451641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C1A1BD-F32A-49F2-9DF7-F2DDA2E9E843}"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D1DF99D-3714-4964-914E-F1E0538F17D6}"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14187035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C1A1BD-F32A-49F2-9DF7-F2DDA2E9E843}"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D1DF99D-3714-4964-914E-F1E0538F17D6}"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68134771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C1A1BD-F32A-49F2-9DF7-F2DDA2E9E843}"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D1DF99D-3714-4964-914E-F1E0538F17D6}"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63012970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C1A1BD-F32A-49F2-9DF7-F2DDA2E9E843}"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D1DF99D-3714-4964-914E-F1E0538F17D6}"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64543308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C1A1BD-F32A-49F2-9DF7-F2DDA2E9E843}"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D1DF99D-3714-4964-914E-F1E0538F17D6}"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79260401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C1A1BD-F32A-49F2-9DF7-F2DDA2E9E843}"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D1DF99D-3714-4964-914E-F1E0538F17D6}"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93753200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C1A1BD-F32A-49F2-9DF7-F2DDA2E9E843}"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D1DF99D-3714-4964-914E-F1E0538F17D6}"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46276607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C1A1BD-F32A-49F2-9DF7-F2DDA2E9E843}"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D1DF99D-3714-4964-914E-F1E0538F17D6}"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7269318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نيـون - 11">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FEE91B71-1B67-49AA-AD02-0815114F77F4}"/>
              </a:ext>
            </a:extLst>
          </p:cNvPr>
          <p:cNvSpPr>
            <a:spLocks noGrp="1"/>
          </p:cNvSpPr>
          <p:nvPr>
            <p:ph type="pic" sz="quarter" idx="10" hasCustomPrompt="1"/>
          </p:nvPr>
        </p:nvSpPr>
        <p:spPr>
          <a:xfrm>
            <a:off x="0" y="3429001"/>
            <a:ext cx="12192000" cy="3425825"/>
          </a:xfrm>
          <a:custGeom>
            <a:avLst/>
            <a:gdLst>
              <a:gd name="connsiteX0" fmla="*/ 4431856 w 12192000"/>
              <a:gd name="connsiteY0" fmla="*/ 0 h 3425825"/>
              <a:gd name="connsiteX1" fmla="*/ 7760144 w 12192000"/>
              <a:gd name="connsiteY1" fmla="*/ 0 h 3425825"/>
              <a:gd name="connsiteX2" fmla="*/ 9477566 w 12192000"/>
              <a:gd name="connsiteY2" fmla="*/ 711391 h 3425825"/>
              <a:gd name="connsiteX3" fmla="*/ 12192000 w 12192000"/>
              <a:gd name="connsiteY3" fmla="*/ 3425825 h 3425825"/>
              <a:gd name="connsiteX4" fmla="*/ 0 w 12192000"/>
              <a:gd name="connsiteY4" fmla="*/ 3425825 h 3425825"/>
              <a:gd name="connsiteX5" fmla="*/ 2714435 w 12192000"/>
              <a:gd name="connsiteY5" fmla="*/ 711391 h 3425825"/>
              <a:gd name="connsiteX6" fmla="*/ 4431856 w 12192000"/>
              <a:gd name="connsiteY6" fmla="*/ 0 h 342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25825">
                <a:moveTo>
                  <a:pt x="4431856" y="0"/>
                </a:moveTo>
                <a:lnTo>
                  <a:pt x="7760144" y="0"/>
                </a:lnTo>
                <a:cubicBezTo>
                  <a:pt x="8404289" y="0"/>
                  <a:pt x="9022080" y="255905"/>
                  <a:pt x="9477566" y="711391"/>
                </a:cubicBezTo>
                <a:lnTo>
                  <a:pt x="12192000" y="3425825"/>
                </a:lnTo>
                <a:lnTo>
                  <a:pt x="0" y="3425825"/>
                </a:lnTo>
                <a:lnTo>
                  <a:pt x="2714435" y="711391"/>
                </a:lnTo>
                <a:cubicBezTo>
                  <a:pt x="3169920" y="255905"/>
                  <a:pt x="3787712" y="0"/>
                  <a:pt x="44318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330804356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C1A1BD-F32A-49F2-9DF7-F2DDA2E9E843}"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D1DF99D-3714-4964-914E-F1E0538F17D6}"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29535804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C1A1BD-F32A-49F2-9DF7-F2DDA2E9E843}"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D1DF99D-3714-4964-914E-F1E0538F17D6}"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16266072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C1A1BD-F32A-49F2-9DF7-F2DDA2E9E843}"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D1DF99D-3714-4964-914E-F1E0538F17D6}"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7721759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نيـون - 10">
    <p:spTree>
      <p:nvGrpSpPr>
        <p:cNvPr id="1" name=""/>
        <p:cNvGrpSpPr/>
        <p:nvPr/>
      </p:nvGrpSpPr>
      <p:grpSpPr>
        <a:xfrm>
          <a:off x="0" y="0"/>
          <a:ext cx="0" cy="0"/>
          <a:chOff x="0" y="0"/>
          <a:chExt cx="0" cy="0"/>
        </a:xfrm>
      </p:grpSpPr>
      <p:sp>
        <p:nvSpPr>
          <p:cNvPr id="6" name="عنصر نائب للصورة 5">
            <a:extLst>
              <a:ext uri="{FF2B5EF4-FFF2-40B4-BE49-F238E27FC236}">
                <a16:creationId xmlns:a16="http://schemas.microsoft.com/office/drawing/2014/main" id="{769707E4-183F-4A86-98AD-26AB8BB81A53}"/>
              </a:ext>
            </a:extLst>
          </p:cNvPr>
          <p:cNvSpPr>
            <a:spLocks noGrp="1"/>
          </p:cNvSpPr>
          <p:nvPr>
            <p:ph type="pic" sz="quarter" idx="11" hasCustomPrompt="1"/>
          </p:nvPr>
        </p:nvSpPr>
        <p:spPr>
          <a:xfrm>
            <a:off x="0" y="0"/>
            <a:ext cx="5945378" cy="6858000"/>
          </a:xfrm>
          <a:custGeom>
            <a:avLst/>
            <a:gdLst>
              <a:gd name="connsiteX0" fmla="*/ 0 w 5945378"/>
              <a:gd name="connsiteY0" fmla="*/ 0 h 6858000"/>
              <a:gd name="connsiteX1" fmla="*/ 3206877 w 5945378"/>
              <a:gd name="connsiteY1" fmla="*/ 0 h 6858000"/>
              <a:gd name="connsiteX2" fmla="*/ 1763268 w 5945378"/>
              <a:gd name="connsiteY2" fmla="*/ 1443609 h 6858000"/>
              <a:gd name="connsiteX3" fmla="*/ 1763268 w 5945378"/>
              <a:gd name="connsiteY3" fmla="*/ 2675890 h 6858000"/>
              <a:gd name="connsiteX4" fmla="*/ 5945378 w 5945378"/>
              <a:gd name="connsiteY4" fmla="*/ 6858000 h 6858000"/>
              <a:gd name="connsiteX5" fmla="*/ 0 w 5945378"/>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5378" h="6858000">
                <a:moveTo>
                  <a:pt x="0" y="0"/>
                </a:moveTo>
                <a:lnTo>
                  <a:pt x="3206877" y="0"/>
                </a:lnTo>
                <a:lnTo>
                  <a:pt x="1763268" y="1443609"/>
                </a:lnTo>
                <a:cubicBezTo>
                  <a:pt x="1422971" y="1783906"/>
                  <a:pt x="1422971" y="2335594"/>
                  <a:pt x="1763268" y="2675890"/>
                </a:cubicBezTo>
                <a:lnTo>
                  <a:pt x="5945378" y="6858000"/>
                </a:lnTo>
                <a:lnTo>
                  <a:pt x="0" y="6858000"/>
                </a:lnTo>
                <a:close/>
              </a:path>
            </a:pathLst>
          </a:custGeom>
          <a:pattFill prst="pct80">
            <a:fgClr>
              <a:schemeClr val="accent1"/>
            </a:fgClr>
            <a:bgClr>
              <a:schemeClr val="bg1"/>
            </a:bgClr>
          </a:pattFill>
        </p:spPr>
        <p:txBody>
          <a:bodyPr anchor="ctr"/>
          <a:lstStyle>
            <a:lvl1pPr>
              <a:defRPr lang="ar-SA"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p>
        </p:txBody>
      </p:sp>
    </p:spTree>
    <p:extLst>
      <p:ext uri="{BB962C8B-B14F-4D97-AF65-F5344CB8AC3E}">
        <p14:creationId xmlns:p14="http://schemas.microsoft.com/office/powerpoint/2010/main" val="25141798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نيـون - 9">
    <p:spTree>
      <p:nvGrpSpPr>
        <p:cNvPr id="1" name=""/>
        <p:cNvGrpSpPr/>
        <p:nvPr/>
      </p:nvGrpSpPr>
      <p:grpSpPr>
        <a:xfrm>
          <a:off x="0" y="0"/>
          <a:ext cx="0" cy="0"/>
          <a:chOff x="0" y="0"/>
          <a:chExt cx="0" cy="0"/>
        </a:xfrm>
      </p:grpSpPr>
      <p:sp>
        <p:nvSpPr>
          <p:cNvPr id="6" name="عنصر نائب للصورة 5">
            <a:extLst>
              <a:ext uri="{FF2B5EF4-FFF2-40B4-BE49-F238E27FC236}">
                <a16:creationId xmlns:a16="http://schemas.microsoft.com/office/drawing/2014/main" id="{6459FA84-0DEF-4C65-BB90-D11AFA1A9B33}"/>
              </a:ext>
            </a:extLst>
          </p:cNvPr>
          <p:cNvSpPr>
            <a:spLocks noGrp="1"/>
          </p:cNvSpPr>
          <p:nvPr>
            <p:ph type="pic" sz="quarter" idx="11" hasCustomPrompt="1"/>
          </p:nvPr>
        </p:nvSpPr>
        <p:spPr>
          <a:xfrm>
            <a:off x="5716046" y="2686171"/>
            <a:ext cx="6475953" cy="4171831"/>
          </a:xfrm>
          <a:custGeom>
            <a:avLst/>
            <a:gdLst>
              <a:gd name="connsiteX0" fmla="*/ 4847559 w 6475953"/>
              <a:gd name="connsiteY0" fmla="*/ 0 h 4171831"/>
              <a:gd name="connsiteX1" fmla="*/ 6001132 w 6475953"/>
              <a:gd name="connsiteY1" fmla="*/ 477845 h 4171831"/>
              <a:gd name="connsiteX2" fmla="*/ 6475953 w 6475953"/>
              <a:gd name="connsiteY2" fmla="*/ 952667 h 4171831"/>
              <a:gd name="connsiteX3" fmla="*/ 6475953 w 6475953"/>
              <a:gd name="connsiteY3" fmla="*/ 4171831 h 4171831"/>
              <a:gd name="connsiteX4" fmla="*/ 0 w 6475953"/>
              <a:gd name="connsiteY4" fmla="*/ 4171831 h 4171831"/>
              <a:gd name="connsiteX5" fmla="*/ 3693986 w 6475953"/>
              <a:gd name="connsiteY5" fmla="*/ 477845 h 4171831"/>
              <a:gd name="connsiteX6" fmla="*/ 4847559 w 6475953"/>
              <a:gd name="connsiteY6" fmla="*/ 0 h 4171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5953" h="4171831">
                <a:moveTo>
                  <a:pt x="4847559" y="0"/>
                </a:moveTo>
                <a:cubicBezTo>
                  <a:pt x="5265063" y="0"/>
                  <a:pt x="5682568" y="159282"/>
                  <a:pt x="6001132" y="477845"/>
                </a:cubicBezTo>
                <a:lnTo>
                  <a:pt x="6475953" y="952667"/>
                </a:lnTo>
                <a:lnTo>
                  <a:pt x="6475953" y="4171831"/>
                </a:lnTo>
                <a:lnTo>
                  <a:pt x="0" y="4171831"/>
                </a:lnTo>
                <a:lnTo>
                  <a:pt x="3693986" y="477845"/>
                </a:lnTo>
                <a:cubicBezTo>
                  <a:pt x="4012549" y="159282"/>
                  <a:pt x="4430054" y="0"/>
                  <a:pt x="4847559" y="0"/>
                </a:cubicBezTo>
                <a:close/>
              </a:path>
            </a:pathLst>
          </a:custGeom>
          <a:pattFill prst="pct80">
            <a:fgClr>
              <a:schemeClr val="accent1"/>
            </a:fgClr>
            <a:bgClr>
              <a:schemeClr val="bg1"/>
            </a:bgClr>
          </a:pattFill>
        </p:spPr>
        <p:txBody>
          <a:bodyPr anchor="ctr"/>
          <a:lstStyle>
            <a:lvl1pPr>
              <a:defRPr lang="ar-SA"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p>
        </p:txBody>
      </p:sp>
    </p:spTree>
    <p:extLst>
      <p:ext uri="{BB962C8B-B14F-4D97-AF65-F5344CB8AC3E}">
        <p14:creationId xmlns:p14="http://schemas.microsoft.com/office/powerpoint/2010/main" val="35034874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نيـون - 8">
    <p:spTree>
      <p:nvGrpSpPr>
        <p:cNvPr id="1" name=""/>
        <p:cNvGrpSpPr/>
        <p:nvPr/>
      </p:nvGrpSpPr>
      <p:grpSpPr>
        <a:xfrm>
          <a:off x="0" y="0"/>
          <a:ext cx="0" cy="0"/>
          <a:chOff x="0" y="0"/>
          <a:chExt cx="0" cy="0"/>
        </a:xfrm>
      </p:grpSpPr>
      <p:sp>
        <p:nvSpPr>
          <p:cNvPr id="6" name="عنصر نائب للصورة 5">
            <a:extLst>
              <a:ext uri="{FF2B5EF4-FFF2-40B4-BE49-F238E27FC236}">
                <a16:creationId xmlns:a16="http://schemas.microsoft.com/office/drawing/2014/main" id="{7A3A13E2-1A15-4A14-8BF7-B358AE07108A}"/>
              </a:ext>
            </a:extLst>
          </p:cNvPr>
          <p:cNvSpPr>
            <a:spLocks noGrp="1"/>
          </p:cNvSpPr>
          <p:nvPr>
            <p:ph type="pic" sz="quarter" idx="11" hasCustomPrompt="1"/>
          </p:nvPr>
        </p:nvSpPr>
        <p:spPr>
          <a:xfrm>
            <a:off x="-1" y="0"/>
            <a:ext cx="9847961" cy="6858000"/>
          </a:xfrm>
          <a:custGeom>
            <a:avLst/>
            <a:gdLst>
              <a:gd name="connsiteX0" fmla="*/ 0 w 9847961"/>
              <a:gd name="connsiteY0" fmla="*/ 0 h 6858000"/>
              <a:gd name="connsiteX1" fmla="*/ 1592262 w 9847961"/>
              <a:gd name="connsiteY1" fmla="*/ 1592326 h 6858000"/>
              <a:gd name="connsiteX2" fmla="*/ 2267839 w 9847961"/>
              <a:gd name="connsiteY2" fmla="*/ 3223324 h 6858000"/>
              <a:gd name="connsiteX3" fmla="*/ 2267839 w 9847961"/>
              <a:gd name="connsiteY3" fmla="*/ 4003675 h 6858000"/>
              <a:gd name="connsiteX4" fmla="*/ 2854325 w 9847961"/>
              <a:gd name="connsiteY4" fmla="*/ 4590161 h 6858000"/>
              <a:gd name="connsiteX5" fmla="*/ 6624637 w 9847961"/>
              <a:gd name="connsiteY5" fmla="*/ 4590161 h 6858000"/>
              <a:gd name="connsiteX6" fmla="*/ 8255635 w 9847961"/>
              <a:gd name="connsiteY6" fmla="*/ 5265738 h 6858000"/>
              <a:gd name="connsiteX7" fmla="*/ 9847961 w 9847961"/>
              <a:gd name="connsiteY7" fmla="*/ 6858000 h 6858000"/>
              <a:gd name="connsiteX8" fmla="*/ 0 w 9847961"/>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47961" h="6858000">
                <a:moveTo>
                  <a:pt x="0" y="0"/>
                </a:moveTo>
                <a:lnTo>
                  <a:pt x="1592262" y="1592326"/>
                </a:lnTo>
                <a:cubicBezTo>
                  <a:pt x="2024824" y="2024888"/>
                  <a:pt x="2267839" y="2611565"/>
                  <a:pt x="2267839" y="3223324"/>
                </a:cubicBezTo>
                <a:lnTo>
                  <a:pt x="2267839" y="4003675"/>
                </a:lnTo>
                <a:cubicBezTo>
                  <a:pt x="2267839" y="4327589"/>
                  <a:pt x="2530411" y="4590161"/>
                  <a:pt x="2854325" y="4590161"/>
                </a:cubicBezTo>
                <a:lnTo>
                  <a:pt x="6624637" y="4590161"/>
                </a:lnTo>
                <a:cubicBezTo>
                  <a:pt x="7236396" y="4590161"/>
                  <a:pt x="7823073" y="4833176"/>
                  <a:pt x="8255635" y="5265738"/>
                </a:cubicBezTo>
                <a:lnTo>
                  <a:pt x="9847961" y="6858000"/>
                </a:lnTo>
                <a:lnTo>
                  <a:pt x="0" y="6858000"/>
                </a:lnTo>
                <a:close/>
              </a:path>
            </a:pathLst>
          </a:custGeom>
          <a:pattFill prst="pct80">
            <a:fgClr>
              <a:schemeClr val="accent1"/>
            </a:fgClr>
            <a:bgClr>
              <a:schemeClr val="bg1"/>
            </a:bgClr>
          </a:pattFill>
        </p:spPr>
        <p:txBody>
          <a:bodyPr anchor="ctr"/>
          <a:lstStyle>
            <a:lvl1pPr>
              <a:defRPr lang="ar-SA"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p>
        </p:txBody>
      </p:sp>
    </p:spTree>
    <p:extLst>
      <p:ext uri="{BB962C8B-B14F-4D97-AF65-F5344CB8AC3E}">
        <p14:creationId xmlns:p14="http://schemas.microsoft.com/office/powerpoint/2010/main" val="42592383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نيـون - 7">
    <p:spTree>
      <p:nvGrpSpPr>
        <p:cNvPr id="1" name=""/>
        <p:cNvGrpSpPr/>
        <p:nvPr/>
      </p:nvGrpSpPr>
      <p:grpSpPr>
        <a:xfrm>
          <a:off x="0" y="0"/>
          <a:ext cx="0" cy="0"/>
          <a:chOff x="0" y="0"/>
          <a:chExt cx="0" cy="0"/>
        </a:xfrm>
      </p:grpSpPr>
      <p:sp>
        <p:nvSpPr>
          <p:cNvPr id="12" name="عنصر نائب للصورة 11">
            <a:extLst>
              <a:ext uri="{FF2B5EF4-FFF2-40B4-BE49-F238E27FC236}">
                <a16:creationId xmlns:a16="http://schemas.microsoft.com/office/drawing/2014/main" id="{4006C147-B74E-436B-B25F-5186032995CE}"/>
              </a:ext>
            </a:extLst>
          </p:cNvPr>
          <p:cNvSpPr>
            <a:spLocks noGrp="1"/>
          </p:cNvSpPr>
          <p:nvPr>
            <p:ph type="pic" sz="quarter" idx="12" hasCustomPrompt="1"/>
          </p:nvPr>
        </p:nvSpPr>
        <p:spPr>
          <a:xfrm>
            <a:off x="5871408" y="3249710"/>
            <a:ext cx="6320592" cy="3608290"/>
          </a:xfrm>
          <a:custGeom>
            <a:avLst/>
            <a:gdLst>
              <a:gd name="connsiteX0" fmla="*/ 2670080 w 6320592"/>
              <a:gd name="connsiteY0" fmla="*/ 0 h 3608290"/>
              <a:gd name="connsiteX1" fmla="*/ 6320592 w 6320592"/>
              <a:gd name="connsiteY1" fmla="*/ 0 h 3608290"/>
              <a:gd name="connsiteX2" fmla="*/ 6320592 w 6320592"/>
              <a:gd name="connsiteY2" fmla="*/ 3608290 h 3608290"/>
              <a:gd name="connsiteX3" fmla="*/ 0 w 6320592"/>
              <a:gd name="connsiteY3" fmla="*/ 3608290 h 3608290"/>
              <a:gd name="connsiteX4" fmla="*/ 1606208 w 6320592"/>
              <a:gd name="connsiteY4" fmla="*/ 776843 h 3608290"/>
              <a:gd name="connsiteX5" fmla="*/ 2670080 w 6320592"/>
              <a:gd name="connsiteY5" fmla="*/ 0 h 3608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20592" h="3608290">
                <a:moveTo>
                  <a:pt x="2670080" y="0"/>
                </a:moveTo>
                <a:lnTo>
                  <a:pt x="6320592" y="0"/>
                </a:lnTo>
                <a:lnTo>
                  <a:pt x="6320592" y="3608290"/>
                </a:lnTo>
                <a:lnTo>
                  <a:pt x="0" y="3608290"/>
                </a:lnTo>
                <a:lnTo>
                  <a:pt x="1606208" y="776843"/>
                </a:lnTo>
                <a:cubicBezTo>
                  <a:pt x="1888379" y="279429"/>
                  <a:pt x="2271047" y="0"/>
                  <a:pt x="2670080" y="0"/>
                </a:cubicBezTo>
                <a:close/>
              </a:path>
            </a:pathLst>
          </a:custGeom>
          <a:pattFill prst="pct80">
            <a:fgClr>
              <a:schemeClr val="accent1"/>
            </a:fgClr>
            <a:bgClr>
              <a:schemeClr val="bg1"/>
            </a:bgClr>
          </a:pattFill>
        </p:spPr>
        <p:txBody>
          <a:bodyPr anchor="ctr"/>
          <a:lstStyle>
            <a:lvl1pPr>
              <a:defRPr lang="ar-SA"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p>
        </p:txBody>
      </p:sp>
      <p:sp>
        <p:nvSpPr>
          <p:cNvPr id="11" name="عنصر نائب للصورة 10">
            <a:extLst>
              <a:ext uri="{FF2B5EF4-FFF2-40B4-BE49-F238E27FC236}">
                <a16:creationId xmlns:a16="http://schemas.microsoft.com/office/drawing/2014/main" id="{DF6FD7EA-EF89-4CA6-BF2F-1143084DABF8}"/>
              </a:ext>
            </a:extLst>
          </p:cNvPr>
          <p:cNvSpPr>
            <a:spLocks noGrp="1"/>
          </p:cNvSpPr>
          <p:nvPr>
            <p:ph type="pic" sz="quarter" idx="13" hasCustomPrompt="1"/>
          </p:nvPr>
        </p:nvSpPr>
        <p:spPr>
          <a:xfrm>
            <a:off x="0" y="0"/>
            <a:ext cx="6320591" cy="3608290"/>
          </a:xfrm>
          <a:custGeom>
            <a:avLst/>
            <a:gdLst>
              <a:gd name="connsiteX0" fmla="*/ 0 w 6320591"/>
              <a:gd name="connsiteY0" fmla="*/ 0 h 3608290"/>
              <a:gd name="connsiteX1" fmla="*/ 6320591 w 6320591"/>
              <a:gd name="connsiteY1" fmla="*/ 0 h 3608290"/>
              <a:gd name="connsiteX2" fmla="*/ 4714383 w 6320591"/>
              <a:gd name="connsiteY2" fmla="*/ 2831448 h 3608290"/>
              <a:gd name="connsiteX3" fmla="*/ 3650511 w 6320591"/>
              <a:gd name="connsiteY3" fmla="*/ 3608290 h 3608290"/>
              <a:gd name="connsiteX4" fmla="*/ 0 w 6320591"/>
              <a:gd name="connsiteY4" fmla="*/ 3608290 h 3608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20591" h="3608290">
                <a:moveTo>
                  <a:pt x="0" y="0"/>
                </a:moveTo>
                <a:lnTo>
                  <a:pt x="6320591" y="0"/>
                </a:lnTo>
                <a:lnTo>
                  <a:pt x="4714383" y="2831448"/>
                </a:lnTo>
                <a:cubicBezTo>
                  <a:pt x="4432212" y="3328861"/>
                  <a:pt x="4049544" y="3608290"/>
                  <a:pt x="3650511" y="3608290"/>
                </a:cubicBezTo>
                <a:lnTo>
                  <a:pt x="0" y="3608290"/>
                </a:lnTo>
                <a:close/>
              </a:path>
            </a:pathLst>
          </a:custGeom>
          <a:pattFill prst="pct80">
            <a:fgClr>
              <a:schemeClr val="accent1"/>
            </a:fgClr>
            <a:bgClr>
              <a:schemeClr val="bg1"/>
            </a:bgClr>
          </a:pattFill>
        </p:spPr>
        <p:txBody>
          <a:bodyPr anchor="ctr"/>
          <a:lstStyle>
            <a:lvl1pPr>
              <a:defRPr lang="ar-SA"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p>
        </p:txBody>
      </p:sp>
    </p:spTree>
    <p:extLst>
      <p:ext uri="{BB962C8B-B14F-4D97-AF65-F5344CB8AC3E}">
        <p14:creationId xmlns:p14="http://schemas.microsoft.com/office/powerpoint/2010/main" val="25296974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نيـون - 6">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986949D-F14A-4F25-B0D0-DD3EF193AC58}"/>
              </a:ext>
            </a:extLst>
          </p:cNvPr>
          <p:cNvSpPr>
            <a:spLocks noGrp="1"/>
          </p:cNvSpPr>
          <p:nvPr>
            <p:ph type="pic" sz="quarter" idx="10" hasCustomPrompt="1"/>
          </p:nvPr>
        </p:nvSpPr>
        <p:spPr>
          <a:xfrm>
            <a:off x="-1" y="1430339"/>
            <a:ext cx="3714751" cy="5427662"/>
          </a:xfrm>
          <a:custGeom>
            <a:avLst/>
            <a:gdLst>
              <a:gd name="connsiteX0" fmla="*/ 0 w 3714751"/>
              <a:gd name="connsiteY0" fmla="*/ 0 h 5427662"/>
              <a:gd name="connsiteX1" fmla="*/ 2541705 w 3714751"/>
              <a:gd name="connsiteY1" fmla="*/ 1172082 h 5427662"/>
              <a:gd name="connsiteX2" fmla="*/ 3714751 w 3714751"/>
              <a:gd name="connsiteY2" fmla="*/ 3004632 h 5427662"/>
              <a:gd name="connsiteX3" fmla="*/ 3714751 w 3714751"/>
              <a:gd name="connsiteY3" fmla="*/ 5427662 h 5427662"/>
              <a:gd name="connsiteX4" fmla="*/ 0 w 3714751"/>
              <a:gd name="connsiteY4" fmla="*/ 5427662 h 5427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1" h="5427662">
                <a:moveTo>
                  <a:pt x="0" y="0"/>
                </a:moveTo>
                <a:lnTo>
                  <a:pt x="2541705" y="1172082"/>
                </a:lnTo>
                <a:cubicBezTo>
                  <a:pt x="3256748" y="1501781"/>
                  <a:pt x="3714751" y="2217251"/>
                  <a:pt x="3714751" y="3004632"/>
                </a:cubicBezTo>
                <a:lnTo>
                  <a:pt x="3714751" y="5427662"/>
                </a:lnTo>
                <a:lnTo>
                  <a:pt x="0" y="5427662"/>
                </a:ln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10" name="Picture Placeholder 9">
            <a:extLst>
              <a:ext uri="{FF2B5EF4-FFF2-40B4-BE49-F238E27FC236}">
                <a16:creationId xmlns:a16="http://schemas.microsoft.com/office/drawing/2014/main" id="{7D7D4157-F265-4875-9BF9-8C8E71D8CA9F}"/>
              </a:ext>
            </a:extLst>
          </p:cNvPr>
          <p:cNvSpPr>
            <a:spLocks noGrp="1"/>
          </p:cNvSpPr>
          <p:nvPr>
            <p:ph type="pic" sz="quarter" idx="11" hasCustomPrompt="1"/>
          </p:nvPr>
        </p:nvSpPr>
        <p:spPr>
          <a:xfrm>
            <a:off x="8477250" y="1430339"/>
            <a:ext cx="3714751" cy="5427662"/>
          </a:xfrm>
          <a:custGeom>
            <a:avLst/>
            <a:gdLst>
              <a:gd name="connsiteX0" fmla="*/ 3714751 w 3714751"/>
              <a:gd name="connsiteY0" fmla="*/ 0 h 5427662"/>
              <a:gd name="connsiteX1" fmla="*/ 3714751 w 3714751"/>
              <a:gd name="connsiteY1" fmla="*/ 5427662 h 5427662"/>
              <a:gd name="connsiteX2" fmla="*/ 0 w 3714751"/>
              <a:gd name="connsiteY2" fmla="*/ 5427662 h 5427662"/>
              <a:gd name="connsiteX3" fmla="*/ 0 w 3714751"/>
              <a:gd name="connsiteY3" fmla="*/ 3004632 h 5427662"/>
              <a:gd name="connsiteX4" fmla="*/ 1173046 w 3714751"/>
              <a:gd name="connsiteY4" fmla="*/ 1172082 h 5427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1" h="5427662">
                <a:moveTo>
                  <a:pt x="3714751" y="0"/>
                </a:moveTo>
                <a:lnTo>
                  <a:pt x="3714751" y="5427662"/>
                </a:lnTo>
                <a:lnTo>
                  <a:pt x="0" y="5427662"/>
                </a:lnTo>
                <a:lnTo>
                  <a:pt x="0" y="3004632"/>
                </a:lnTo>
                <a:cubicBezTo>
                  <a:pt x="0" y="2217251"/>
                  <a:pt x="458003" y="1501781"/>
                  <a:pt x="1173046" y="1172082"/>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767471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نيـون - 23">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5430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نيـون - 5">
    <p:spTree>
      <p:nvGrpSpPr>
        <p:cNvPr id="1" name=""/>
        <p:cNvGrpSpPr/>
        <p:nvPr/>
      </p:nvGrpSpPr>
      <p:grpSpPr>
        <a:xfrm>
          <a:off x="0" y="0"/>
          <a:ext cx="0" cy="0"/>
          <a:chOff x="0" y="0"/>
          <a:chExt cx="0" cy="0"/>
        </a:xfrm>
      </p:grpSpPr>
      <p:sp>
        <p:nvSpPr>
          <p:cNvPr id="6" name="عنصر نائب للصورة 5">
            <a:extLst>
              <a:ext uri="{FF2B5EF4-FFF2-40B4-BE49-F238E27FC236}">
                <a16:creationId xmlns:a16="http://schemas.microsoft.com/office/drawing/2014/main" id="{0AB9CF0C-1472-4A3A-9C55-4ADAA1EEE244}"/>
              </a:ext>
            </a:extLst>
          </p:cNvPr>
          <p:cNvSpPr>
            <a:spLocks noGrp="1"/>
          </p:cNvSpPr>
          <p:nvPr>
            <p:ph type="pic" sz="quarter" idx="11" hasCustomPrompt="1"/>
          </p:nvPr>
        </p:nvSpPr>
        <p:spPr>
          <a:xfrm>
            <a:off x="9722738" y="571501"/>
            <a:ext cx="2469261" cy="6290405"/>
          </a:xfrm>
          <a:custGeom>
            <a:avLst/>
            <a:gdLst>
              <a:gd name="connsiteX0" fmla="*/ 2469261 w 2469261"/>
              <a:gd name="connsiteY0" fmla="*/ 0 h 6290405"/>
              <a:gd name="connsiteX1" fmla="*/ 2469261 w 2469261"/>
              <a:gd name="connsiteY1" fmla="*/ 6290405 h 6290405"/>
              <a:gd name="connsiteX2" fmla="*/ 0 w 2469261"/>
              <a:gd name="connsiteY2" fmla="*/ 6290405 h 6290405"/>
              <a:gd name="connsiteX3" fmla="*/ 0 w 2469261"/>
              <a:gd name="connsiteY3" fmla="*/ 3165348 h 6290405"/>
              <a:gd name="connsiteX4" fmla="*/ 492157 w 2469261"/>
              <a:gd name="connsiteY4" fmla="*/ 1977104 h 6290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261" h="6290405">
                <a:moveTo>
                  <a:pt x="2469261" y="0"/>
                </a:moveTo>
                <a:lnTo>
                  <a:pt x="2469261" y="6290405"/>
                </a:lnTo>
                <a:lnTo>
                  <a:pt x="0" y="6290405"/>
                </a:lnTo>
                <a:lnTo>
                  <a:pt x="0" y="3165348"/>
                </a:lnTo>
                <a:cubicBezTo>
                  <a:pt x="0" y="2719673"/>
                  <a:pt x="177070" y="2292191"/>
                  <a:pt x="492157" y="1977104"/>
                </a:cubicBezTo>
                <a:close/>
              </a:path>
            </a:pathLst>
          </a:custGeom>
          <a:pattFill prst="pct80">
            <a:fgClr>
              <a:schemeClr val="accent1"/>
            </a:fgClr>
            <a:bgClr>
              <a:schemeClr val="bg1"/>
            </a:bgClr>
          </a:pattFill>
        </p:spPr>
        <p:txBody>
          <a:bodyPr anchor="ctr"/>
          <a:lstStyle>
            <a:lvl1pPr>
              <a:defRPr lang="ar-SA"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p>
        </p:txBody>
      </p:sp>
    </p:spTree>
    <p:extLst>
      <p:ext uri="{BB962C8B-B14F-4D97-AF65-F5344CB8AC3E}">
        <p14:creationId xmlns:p14="http://schemas.microsoft.com/office/powerpoint/2010/main" val="7792863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نيـون - 4">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9B0EA95-D626-4C3C-89B6-A85CB8876E5E}"/>
              </a:ext>
            </a:extLst>
          </p:cNvPr>
          <p:cNvSpPr>
            <a:spLocks noGrp="1"/>
          </p:cNvSpPr>
          <p:nvPr>
            <p:ph type="pic" sz="quarter" idx="10" hasCustomPrompt="1"/>
          </p:nvPr>
        </p:nvSpPr>
        <p:spPr>
          <a:xfrm>
            <a:off x="1982091" y="0"/>
            <a:ext cx="4895105" cy="2810627"/>
          </a:xfrm>
          <a:custGeom>
            <a:avLst/>
            <a:gdLst>
              <a:gd name="connsiteX0" fmla="*/ 114559 w 4895105"/>
              <a:gd name="connsiteY0" fmla="*/ 0 h 2810627"/>
              <a:gd name="connsiteX1" fmla="*/ 4780547 w 4895105"/>
              <a:gd name="connsiteY1" fmla="*/ 0 h 2810627"/>
              <a:gd name="connsiteX2" fmla="*/ 4789775 w 4895105"/>
              <a:gd name="connsiteY2" fmla="*/ 11297 h 2810627"/>
              <a:gd name="connsiteX3" fmla="*/ 4707851 w 4895105"/>
              <a:gd name="connsiteY3" fmla="*/ 815145 h 2810627"/>
              <a:gd name="connsiteX4" fmla="*/ 2899623 w 4895105"/>
              <a:gd name="connsiteY4" fmla="*/ 2623373 h 2810627"/>
              <a:gd name="connsiteX5" fmla="*/ 1995482 w 4895105"/>
              <a:gd name="connsiteY5" fmla="*/ 2623373 h 2810627"/>
              <a:gd name="connsiteX6" fmla="*/ 187254 w 4895105"/>
              <a:gd name="connsiteY6" fmla="*/ 815145 h 2810627"/>
              <a:gd name="connsiteX7" fmla="*/ 105331 w 4895105"/>
              <a:gd name="connsiteY7" fmla="*/ 11297 h 281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95105" h="2810627">
                <a:moveTo>
                  <a:pt x="114559" y="0"/>
                </a:moveTo>
                <a:lnTo>
                  <a:pt x="4780547" y="0"/>
                </a:lnTo>
                <a:lnTo>
                  <a:pt x="4789775" y="11297"/>
                </a:lnTo>
                <a:cubicBezTo>
                  <a:pt x="4953623" y="259452"/>
                  <a:pt x="4926314" y="596682"/>
                  <a:pt x="4707851" y="815145"/>
                </a:cubicBezTo>
                <a:lnTo>
                  <a:pt x="2899623" y="2623373"/>
                </a:lnTo>
                <a:cubicBezTo>
                  <a:pt x="2649951" y="2873045"/>
                  <a:pt x="2245154" y="2873045"/>
                  <a:pt x="1995482" y="2623373"/>
                </a:cubicBezTo>
                <a:lnTo>
                  <a:pt x="187254" y="815145"/>
                </a:lnTo>
                <a:cubicBezTo>
                  <a:pt x="-31209" y="596682"/>
                  <a:pt x="-58516" y="259451"/>
                  <a:pt x="105331" y="11297"/>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13" name="Picture Placeholder 12">
            <a:extLst>
              <a:ext uri="{FF2B5EF4-FFF2-40B4-BE49-F238E27FC236}">
                <a16:creationId xmlns:a16="http://schemas.microsoft.com/office/drawing/2014/main" id="{18F3826D-D329-4D43-A81E-3C08F01A11B5}"/>
              </a:ext>
            </a:extLst>
          </p:cNvPr>
          <p:cNvSpPr>
            <a:spLocks noGrp="1"/>
          </p:cNvSpPr>
          <p:nvPr>
            <p:ph type="pic" sz="quarter" idx="11" hasCustomPrompt="1"/>
          </p:nvPr>
        </p:nvSpPr>
        <p:spPr>
          <a:xfrm>
            <a:off x="1982093" y="4047374"/>
            <a:ext cx="4895105" cy="2810627"/>
          </a:xfrm>
          <a:custGeom>
            <a:avLst/>
            <a:gdLst>
              <a:gd name="connsiteX0" fmla="*/ 2447553 w 4895105"/>
              <a:gd name="connsiteY0" fmla="*/ 0 h 2810627"/>
              <a:gd name="connsiteX1" fmla="*/ 2899623 w 4895105"/>
              <a:gd name="connsiteY1" fmla="*/ 187254 h 2810627"/>
              <a:gd name="connsiteX2" fmla="*/ 4707851 w 4895105"/>
              <a:gd name="connsiteY2" fmla="*/ 1995483 h 2810627"/>
              <a:gd name="connsiteX3" fmla="*/ 4789775 w 4895105"/>
              <a:gd name="connsiteY3" fmla="*/ 2799331 h 2810627"/>
              <a:gd name="connsiteX4" fmla="*/ 4780547 w 4895105"/>
              <a:gd name="connsiteY4" fmla="*/ 2810627 h 2810627"/>
              <a:gd name="connsiteX5" fmla="*/ 114559 w 4895105"/>
              <a:gd name="connsiteY5" fmla="*/ 2810627 h 2810627"/>
              <a:gd name="connsiteX6" fmla="*/ 105331 w 4895105"/>
              <a:gd name="connsiteY6" fmla="*/ 2799331 h 2810627"/>
              <a:gd name="connsiteX7" fmla="*/ 187254 w 4895105"/>
              <a:gd name="connsiteY7" fmla="*/ 1995483 h 2810627"/>
              <a:gd name="connsiteX8" fmla="*/ 1995483 w 4895105"/>
              <a:gd name="connsiteY8" fmla="*/ 187254 h 2810627"/>
              <a:gd name="connsiteX9" fmla="*/ 2447553 w 4895105"/>
              <a:gd name="connsiteY9" fmla="*/ 0 h 281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95105" h="2810627">
                <a:moveTo>
                  <a:pt x="2447553" y="0"/>
                </a:moveTo>
                <a:cubicBezTo>
                  <a:pt x="2611170" y="0"/>
                  <a:pt x="2774787" y="62418"/>
                  <a:pt x="2899623" y="187254"/>
                </a:cubicBezTo>
                <a:lnTo>
                  <a:pt x="4707851" y="1995483"/>
                </a:lnTo>
                <a:cubicBezTo>
                  <a:pt x="4926314" y="2213945"/>
                  <a:pt x="4953623" y="2551176"/>
                  <a:pt x="4789775" y="2799331"/>
                </a:cubicBezTo>
                <a:lnTo>
                  <a:pt x="4780547" y="2810627"/>
                </a:lnTo>
                <a:lnTo>
                  <a:pt x="114559" y="2810627"/>
                </a:lnTo>
                <a:lnTo>
                  <a:pt x="105331" y="2799331"/>
                </a:lnTo>
                <a:cubicBezTo>
                  <a:pt x="-58516" y="2551177"/>
                  <a:pt x="-31209" y="2213945"/>
                  <a:pt x="187254" y="1995483"/>
                </a:cubicBezTo>
                <a:lnTo>
                  <a:pt x="1995483" y="187254"/>
                </a:lnTo>
                <a:cubicBezTo>
                  <a:pt x="2120318" y="62418"/>
                  <a:pt x="2283936" y="0"/>
                  <a:pt x="2447553"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14" name="Picture Placeholder 13">
            <a:extLst>
              <a:ext uri="{FF2B5EF4-FFF2-40B4-BE49-F238E27FC236}">
                <a16:creationId xmlns:a16="http://schemas.microsoft.com/office/drawing/2014/main" id="{2BD328D1-DBD1-43E6-8B79-352D777EF3F9}"/>
              </a:ext>
            </a:extLst>
          </p:cNvPr>
          <p:cNvSpPr>
            <a:spLocks noGrp="1"/>
          </p:cNvSpPr>
          <p:nvPr>
            <p:ph type="pic" sz="quarter" idx="12" hasCustomPrompt="1"/>
          </p:nvPr>
        </p:nvSpPr>
        <p:spPr>
          <a:xfrm>
            <a:off x="473300" y="1821950"/>
            <a:ext cx="3214098" cy="3214099"/>
          </a:xfrm>
          <a:custGeom>
            <a:avLst/>
            <a:gdLst>
              <a:gd name="connsiteX0" fmla="*/ 1607050 w 3214098"/>
              <a:gd name="connsiteY0" fmla="*/ 0 h 3214099"/>
              <a:gd name="connsiteX1" fmla="*/ 1903877 w 3214098"/>
              <a:gd name="connsiteY1" fmla="*/ 122950 h 3214099"/>
              <a:gd name="connsiteX2" fmla="*/ 3091149 w 3214098"/>
              <a:gd name="connsiteY2" fmla="*/ 1310222 h 3214099"/>
              <a:gd name="connsiteX3" fmla="*/ 3091149 w 3214098"/>
              <a:gd name="connsiteY3" fmla="*/ 1903877 h 3214099"/>
              <a:gd name="connsiteX4" fmla="*/ 1903877 w 3214098"/>
              <a:gd name="connsiteY4" fmla="*/ 3091150 h 3214099"/>
              <a:gd name="connsiteX5" fmla="*/ 1310223 w 3214098"/>
              <a:gd name="connsiteY5" fmla="*/ 3091150 h 3214099"/>
              <a:gd name="connsiteX6" fmla="*/ 122950 w 3214098"/>
              <a:gd name="connsiteY6" fmla="*/ 1903877 h 3214099"/>
              <a:gd name="connsiteX7" fmla="*/ 122950 w 3214098"/>
              <a:gd name="connsiteY7" fmla="*/ 1310222 h 3214099"/>
              <a:gd name="connsiteX8" fmla="*/ 1310223 w 3214098"/>
              <a:gd name="connsiteY8" fmla="*/ 122950 h 3214099"/>
              <a:gd name="connsiteX9" fmla="*/ 1607050 w 3214098"/>
              <a:gd name="connsiteY9" fmla="*/ 0 h 3214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14098" h="3214099">
                <a:moveTo>
                  <a:pt x="1607050" y="0"/>
                </a:moveTo>
                <a:cubicBezTo>
                  <a:pt x="1714480" y="0"/>
                  <a:pt x="1821910" y="40984"/>
                  <a:pt x="1903877" y="122950"/>
                </a:cubicBezTo>
                <a:lnTo>
                  <a:pt x="3091149" y="1310222"/>
                </a:lnTo>
                <a:cubicBezTo>
                  <a:pt x="3255082" y="1474155"/>
                  <a:pt x="3255082" y="1739944"/>
                  <a:pt x="3091149" y="1903877"/>
                </a:cubicBezTo>
                <a:lnTo>
                  <a:pt x="1903877" y="3091150"/>
                </a:lnTo>
                <a:cubicBezTo>
                  <a:pt x="1739944" y="3255082"/>
                  <a:pt x="1474155" y="3255082"/>
                  <a:pt x="1310223" y="3091150"/>
                </a:cubicBezTo>
                <a:lnTo>
                  <a:pt x="122950" y="1903877"/>
                </a:lnTo>
                <a:cubicBezTo>
                  <a:pt x="-40983" y="1739944"/>
                  <a:pt x="-40983" y="1474155"/>
                  <a:pt x="122950" y="1310222"/>
                </a:cubicBezTo>
                <a:lnTo>
                  <a:pt x="1310223" y="122950"/>
                </a:lnTo>
                <a:cubicBezTo>
                  <a:pt x="1392189" y="40984"/>
                  <a:pt x="1499619" y="0"/>
                  <a:pt x="1607050"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10811864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نيـون - 3">
    <p:spTree>
      <p:nvGrpSpPr>
        <p:cNvPr id="1" name=""/>
        <p:cNvGrpSpPr/>
        <p:nvPr/>
      </p:nvGrpSpPr>
      <p:grpSpPr>
        <a:xfrm>
          <a:off x="0" y="0"/>
          <a:ext cx="0" cy="0"/>
          <a:chOff x="0" y="0"/>
          <a:chExt cx="0" cy="0"/>
        </a:xfrm>
      </p:grpSpPr>
      <p:sp>
        <p:nvSpPr>
          <p:cNvPr id="8" name="عنصر نائب للصورة 7">
            <a:extLst>
              <a:ext uri="{FF2B5EF4-FFF2-40B4-BE49-F238E27FC236}">
                <a16:creationId xmlns:a16="http://schemas.microsoft.com/office/drawing/2014/main" id="{33E7F839-F107-40EB-BA6F-B69A99238008}"/>
              </a:ext>
            </a:extLst>
          </p:cNvPr>
          <p:cNvSpPr>
            <a:spLocks noGrp="1"/>
          </p:cNvSpPr>
          <p:nvPr>
            <p:ph type="pic" sz="quarter" idx="11" hasCustomPrompt="1"/>
          </p:nvPr>
        </p:nvSpPr>
        <p:spPr>
          <a:xfrm>
            <a:off x="3962400" y="1269731"/>
            <a:ext cx="8229600" cy="5588269"/>
          </a:xfrm>
          <a:custGeom>
            <a:avLst/>
            <a:gdLst>
              <a:gd name="connsiteX0" fmla="*/ 3476525 w 8229600"/>
              <a:gd name="connsiteY0" fmla="*/ 0 h 5588269"/>
              <a:gd name="connsiteX1" fmla="*/ 8229600 w 8229600"/>
              <a:gd name="connsiteY1" fmla="*/ 0 h 5588269"/>
              <a:gd name="connsiteX2" fmla="*/ 8229600 w 8229600"/>
              <a:gd name="connsiteY2" fmla="*/ 5588269 h 5588269"/>
              <a:gd name="connsiteX3" fmla="*/ 0 w 8229600"/>
              <a:gd name="connsiteY3" fmla="*/ 5588269 h 5588269"/>
              <a:gd name="connsiteX4" fmla="*/ 2091331 w 8229600"/>
              <a:gd name="connsiteY4" fmla="*/ 1203120 h 5588269"/>
              <a:gd name="connsiteX5" fmla="*/ 3476525 w 8229600"/>
              <a:gd name="connsiteY5" fmla="*/ 0 h 558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29600" h="5588269">
                <a:moveTo>
                  <a:pt x="3476525" y="0"/>
                </a:moveTo>
                <a:lnTo>
                  <a:pt x="8229600" y="0"/>
                </a:lnTo>
                <a:lnTo>
                  <a:pt x="8229600" y="5588269"/>
                </a:lnTo>
                <a:lnTo>
                  <a:pt x="0" y="5588269"/>
                </a:lnTo>
                <a:lnTo>
                  <a:pt x="2091331" y="1203120"/>
                </a:lnTo>
                <a:cubicBezTo>
                  <a:pt x="2458726" y="432761"/>
                  <a:pt x="2956972" y="0"/>
                  <a:pt x="3476525" y="0"/>
                </a:cubicBezTo>
                <a:close/>
              </a:path>
            </a:pathLst>
          </a:custGeom>
          <a:pattFill prst="pct80">
            <a:fgClr>
              <a:schemeClr val="accent1"/>
            </a:fgClr>
            <a:bgClr>
              <a:schemeClr val="bg1"/>
            </a:bgClr>
          </a:pattFill>
        </p:spPr>
        <p:txBody>
          <a:bodyPr anchor="ctr"/>
          <a:lstStyle>
            <a:lvl1pPr>
              <a:defRPr lang="ar-SA"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p>
        </p:txBody>
      </p:sp>
    </p:spTree>
    <p:extLst>
      <p:ext uri="{BB962C8B-B14F-4D97-AF65-F5344CB8AC3E}">
        <p14:creationId xmlns:p14="http://schemas.microsoft.com/office/powerpoint/2010/main" val="37053251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نيـون - 2">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3E6CB0B5-F130-4A12-84C9-EF2D9CED04DF}"/>
              </a:ext>
            </a:extLst>
          </p:cNvPr>
          <p:cNvSpPr>
            <a:spLocks noGrp="1"/>
          </p:cNvSpPr>
          <p:nvPr>
            <p:ph type="pic" sz="quarter" idx="10" hasCustomPrompt="1"/>
          </p:nvPr>
        </p:nvSpPr>
        <p:spPr>
          <a:xfrm>
            <a:off x="3184822" y="3940234"/>
            <a:ext cx="9009764" cy="2917767"/>
          </a:xfrm>
          <a:custGeom>
            <a:avLst/>
            <a:gdLst>
              <a:gd name="connsiteX0" fmla="*/ 3806099 w 9009764"/>
              <a:gd name="connsiteY0" fmla="*/ 0 h 2917767"/>
              <a:gd name="connsiteX1" fmla="*/ 9009764 w 9009764"/>
              <a:gd name="connsiteY1" fmla="*/ 0 h 2917767"/>
              <a:gd name="connsiteX2" fmla="*/ 9009764 w 9009764"/>
              <a:gd name="connsiteY2" fmla="*/ 2917767 h 2917767"/>
              <a:gd name="connsiteX3" fmla="*/ 0 w 9009764"/>
              <a:gd name="connsiteY3" fmla="*/ 2917767 h 2917767"/>
              <a:gd name="connsiteX4" fmla="*/ 2289589 w 9009764"/>
              <a:gd name="connsiteY4" fmla="*/ 628178 h 2917767"/>
              <a:gd name="connsiteX5" fmla="*/ 3806099 w 9009764"/>
              <a:gd name="connsiteY5" fmla="*/ 0 h 2917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09764" h="2917767">
                <a:moveTo>
                  <a:pt x="3806099" y="0"/>
                </a:moveTo>
                <a:lnTo>
                  <a:pt x="9009764" y="0"/>
                </a:lnTo>
                <a:lnTo>
                  <a:pt x="9009764" y="2917767"/>
                </a:lnTo>
                <a:lnTo>
                  <a:pt x="0" y="2917767"/>
                </a:lnTo>
                <a:lnTo>
                  <a:pt x="2289589" y="628178"/>
                </a:lnTo>
                <a:cubicBezTo>
                  <a:pt x="2691813" y="225954"/>
                  <a:pt x="3237292" y="0"/>
                  <a:pt x="3806099" y="0"/>
                </a:cubicBezTo>
                <a:close/>
              </a:path>
            </a:pathLst>
          </a:custGeom>
          <a:pattFill prst="pct80">
            <a:fgClr>
              <a:schemeClr val="accent1"/>
            </a:fgClr>
            <a:bgClr>
              <a:schemeClr val="bg1"/>
            </a:bgClr>
          </a:pattFill>
          <a:effectLst>
            <a:outerShdw blurRad="254000" sx="102000" sy="102000" algn="ctr" rotWithShape="0">
              <a:prstClr val="black">
                <a:alpha val="35000"/>
              </a:prstClr>
            </a:outerShdw>
          </a:effectLst>
        </p:spPr>
        <p:txBody>
          <a:bodyPr wrap="square" anchor="ctr">
            <a:noAutofit/>
          </a:bodyPr>
          <a:lstStyle>
            <a:lvl1pPr marL="0" indent="0" algn="ctr">
              <a:buNone/>
              <a:defRPr sz="1600">
                <a:solidFill>
                  <a:schemeClr val="bg2"/>
                </a:solidFill>
                <a:latin typeface="Expo Arabic Light" panose="00000400000000000000" pitchFamily="2" charset="-78"/>
                <a:cs typeface="Expo Arabic Light" panose="00000400000000000000" pitchFamily="2" charset="-78"/>
              </a:defRPr>
            </a:lvl1pPr>
          </a:lstStyle>
          <a:p>
            <a:r>
              <a:rPr lang="ar-SA" dirty="0"/>
              <a:t>  </a:t>
            </a:r>
            <a:endParaRPr lang="en-US" dirty="0"/>
          </a:p>
        </p:txBody>
      </p:sp>
    </p:spTree>
    <p:extLst>
      <p:ext uri="{BB962C8B-B14F-4D97-AF65-F5344CB8AC3E}">
        <p14:creationId xmlns:p14="http://schemas.microsoft.com/office/powerpoint/2010/main" val="42719929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نيـون -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4B87744D-184E-4044-BE59-5501B82F13E1}"/>
              </a:ext>
            </a:extLst>
          </p:cNvPr>
          <p:cNvSpPr>
            <a:spLocks noGrp="1"/>
          </p:cNvSpPr>
          <p:nvPr>
            <p:ph type="pic" sz="quarter" idx="10" hasCustomPrompt="1"/>
          </p:nvPr>
        </p:nvSpPr>
        <p:spPr>
          <a:xfrm>
            <a:off x="0" y="0"/>
            <a:ext cx="7308090" cy="6858000"/>
          </a:xfrm>
          <a:custGeom>
            <a:avLst/>
            <a:gdLst>
              <a:gd name="connsiteX0" fmla="*/ 0 w 7308090"/>
              <a:gd name="connsiteY0" fmla="*/ 0 h 6858000"/>
              <a:gd name="connsiteX1" fmla="*/ 4748848 w 7308090"/>
              <a:gd name="connsiteY1" fmla="*/ 0 h 6858000"/>
              <a:gd name="connsiteX2" fmla="*/ 6499543 w 7308090"/>
              <a:gd name="connsiteY2" fmla="*/ 791083 h 6858000"/>
              <a:gd name="connsiteX3" fmla="*/ 7185851 w 7308090"/>
              <a:gd name="connsiteY3" fmla="*/ 2609088 h 6858000"/>
              <a:gd name="connsiteX4" fmla="*/ 5265865 w 7308090"/>
              <a:gd name="connsiteY4" fmla="*/ 6858000 h 6858000"/>
              <a:gd name="connsiteX5" fmla="*/ 0 w 730809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08090" h="6858000">
                <a:moveTo>
                  <a:pt x="0" y="0"/>
                </a:moveTo>
                <a:lnTo>
                  <a:pt x="4748848" y="0"/>
                </a:lnTo>
                <a:lnTo>
                  <a:pt x="6499543" y="791083"/>
                </a:lnTo>
                <a:cubicBezTo>
                  <a:pt x="7191057" y="1103630"/>
                  <a:pt x="7498334" y="1917573"/>
                  <a:pt x="7185851" y="2609088"/>
                </a:cubicBezTo>
                <a:lnTo>
                  <a:pt x="5265865" y="6858000"/>
                </a:lnTo>
                <a:lnTo>
                  <a:pt x="0" y="6858000"/>
                </a:ln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17411480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نيـون - 24">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8896AA2-F4D4-4E66-B4BD-E1A9D390D6E4}"/>
              </a:ext>
            </a:extLst>
          </p:cNvPr>
          <p:cNvSpPr>
            <a:spLocks noGrp="1"/>
          </p:cNvSpPr>
          <p:nvPr>
            <p:ph type="pic" sz="quarter" idx="10" hasCustomPrompt="1"/>
          </p:nvPr>
        </p:nvSpPr>
        <p:spPr>
          <a:xfrm>
            <a:off x="0" y="0"/>
            <a:ext cx="12192000" cy="6858000"/>
          </a:xfrm>
          <a:prstGeom prst="rect">
            <a:avLst/>
          </a:prstGeom>
          <a:pattFill prst="pct80">
            <a:fgClr>
              <a:schemeClr val="accent1"/>
            </a:fgClr>
            <a:bgClr>
              <a:schemeClr val="bg1"/>
            </a:bgClr>
          </a:pattFill>
        </p:spPr>
        <p:txBody>
          <a:bodyPr anchor="ctr"/>
          <a:lstStyle>
            <a:lvl1pPr marL="0" indent="0" algn="ctr">
              <a:buNone/>
              <a:defRPr sz="1600">
                <a:solidFill>
                  <a:schemeClr val="bg2"/>
                </a:solidFill>
                <a:latin typeface="Expo Arabic Light" panose="00000400000000000000" pitchFamily="2" charset="-78"/>
                <a:cs typeface="Expo Arabic Light" panose="00000400000000000000" pitchFamily="2" charset="-78"/>
              </a:defRPr>
            </a:lvl1pPr>
          </a:lstStyle>
          <a:p>
            <a:r>
              <a:rPr lang="ar-SA" dirty="0"/>
              <a:t>  </a:t>
            </a:r>
            <a:endParaRPr lang="en-US" dirty="0"/>
          </a:p>
        </p:txBody>
      </p:sp>
    </p:spTree>
    <p:extLst>
      <p:ext uri="{BB962C8B-B14F-4D97-AF65-F5344CB8AC3E}">
        <p14:creationId xmlns:p14="http://schemas.microsoft.com/office/powerpoint/2010/main" val="9219170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نيـون - 23">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17273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نيـون - 22">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D549F74-D943-4AFF-A6E3-532DAD6FB151}"/>
              </a:ext>
            </a:extLst>
          </p:cNvPr>
          <p:cNvSpPr>
            <a:spLocks noGrp="1"/>
          </p:cNvSpPr>
          <p:nvPr>
            <p:ph type="pic" sz="quarter" idx="10" hasCustomPrompt="1"/>
          </p:nvPr>
        </p:nvSpPr>
        <p:spPr>
          <a:xfrm>
            <a:off x="0" y="1"/>
            <a:ext cx="6661832" cy="2652439"/>
          </a:xfrm>
          <a:custGeom>
            <a:avLst/>
            <a:gdLst>
              <a:gd name="connsiteX0" fmla="*/ 0 w 6661832"/>
              <a:gd name="connsiteY0" fmla="*/ 0 h 2652439"/>
              <a:gd name="connsiteX1" fmla="*/ 6661832 w 6661832"/>
              <a:gd name="connsiteY1" fmla="*/ 0 h 2652439"/>
              <a:gd name="connsiteX2" fmla="*/ 5102996 w 6661832"/>
              <a:gd name="connsiteY2" fmla="*/ 1951428 h 2652439"/>
              <a:gd name="connsiteX3" fmla="*/ 3241106 w 6661832"/>
              <a:gd name="connsiteY3" fmla="*/ 2607915 h 2652439"/>
              <a:gd name="connsiteX4" fmla="*/ 0 w 6661832"/>
              <a:gd name="connsiteY4" fmla="*/ 1887350 h 2652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1832" h="2652439">
                <a:moveTo>
                  <a:pt x="0" y="0"/>
                </a:moveTo>
                <a:lnTo>
                  <a:pt x="6661832" y="0"/>
                </a:lnTo>
                <a:lnTo>
                  <a:pt x="5102996" y="1951428"/>
                </a:lnTo>
                <a:cubicBezTo>
                  <a:pt x="4658554" y="2507773"/>
                  <a:pt x="3936210" y="2762459"/>
                  <a:pt x="3241106" y="2607915"/>
                </a:cubicBezTo>
                <a:lnTo>
                  <a:pt x="0" y="1887350"/>
                </a:ln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40970520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نيـون - 21">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66B98EF-68B4-4DD6-852E-6831A9346A20}"/>
              </a:ext>
            </a:extLst>
          </p:cNvPr>
          <p:cNvSpPr>
            <a:spLocks noGrp="1"/>
          </p:cNvSpPr>
          <p:nvPr>
            <p:ph type="pic" sz="quarter" idx="10" hasCustomPrompt="1"/>
          </p:nvPr>
        </p:nvSpPr>
        <p:spPr>
          <a:xfrm>
            <a:off x="1953472" y="1094104"/>
            <a:ext cx="1304851" cy="3735772"/>
          </a:xfrm>
          <a:custGeom>
            <a:avLst/>
            <a:gdLst>
              <a:gd name="connsiteX0" fmla="*/ 1177254 w 1304851"/>
              <a:gd name="connsiteY0" fmla="*/ 312 h 3735772"/>
              <a:gd name="connsiteX1" fmla="*/ 1291418 w 1304851"/>
              <a:gd name="connsiteY1" fmla="*/ 130597 h 3735772"/>
              <a:gd name="connsiteX2" fmla="*/ 1304238 w 1304851"/>
              <a:gd name="connsiteY2" fmla="*/ 3577229 h 3735772"/>
              <a:gd name="connsiteX3" fmla="*/ 1107764 w 1304851"/>
              <a:gd name="connsiteY3" fmla="*/ 3733751 h 3735772"/>
              <a:gd name="connsiteX4" fmla="*/ 74416 w 1304851"/>
              <a:gd name="connsiteY4" fmla="*/ 3447090 h 3735772"/>
              <a:gd name="connsiteX5" fmla="*/ 180 w 1304851"/>
              <a:gd name="connsiteY5" fmla="*/ 3226618 h 3735772"/>
              <a:gd name="connsiteX6" fmla="*/ 10763 w 1304851"/>
              <a:gd name="connsiteY6" fmla="*/ 463171 h 3735772"/>
              <a:gd name="connsiteX7" fmla="*/ 145373 w 1304851"/>
              <a:gd name="connsiteY7" fmla="*/ 279965 h 3735772"/>
              <a:gd name="connsiteX8" fmla="*/ 1138026 w 1304851"/>
              <a:gd name="connsiteY8" fmla="*/ 2845 h 3735772"/>
              <a:gd name="connsiteX9" fmla="*/ 1177254 w 1304851"/>
              <a:gd name="connsiteY9" fmla="*/ 312 h 3735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4851" h="3735772">
                <a:moveTo>
                  <a:pt x="1177254" y="312"/>
                </a:moveTo>
                <a:cubicBezTo>
                  <a:pt x="1224280" y="3282"/>
                  <a:pt x="1286610" y="28745"/>
                  <a:pt x="1291418" y="130597"/>
                </a:cubicBezTo>
                <a:cubicBezTo>
                  <a:pt x="1297828" y="266399"/>
                  <a:pt x="1307368" y="3524606"/>
                  <a:pt x="1304238" y="3577229"/>
                </a:cubicBezTo>
                <a:cubicBezTo>
                  <a:pt x="1301107" y="3629998"/>
                  <a:pt x="1283517" y="3752980"/>
                  <a:pt x="1107764" y="3733751"/>
                </a:cubicBezTo>
                <a:cubicBezTo>
                  <a:pt x="932011" y="3714521"/>
                  <a:pt x="109596" y="3476607"/>
                  <a:pt x="74416" y="3447090"/>
                </a:cubicBezTo>
                <a:cubicBezTo>
                  <a:pt x="39236" y="3417575"/>
                  <a:pt x="-3100" y="3321723"/>
                  <a:pt x="180" y="3226618"/>
                </a:cubicBezTo>
                <a:cubicBezTo>
                  <a:pt x="3459" y="3131511"/>
                  <a:pt x="9570" y="482848"/>
                  <a:pt x="10763" y="463171"/>
                </a:cubicBezTo>
                <a:cubicBezTo>
                  <a:pt x="11956" y="443494"/>
                  <a:pt x="21347" y="315890"/>
                  <a:pt x="145373" y="279965"/>
                </a:cubicBezTo>
                <a:cubicBezTo>
                  <a:pt x="199485" y="264311"/>
                  <a:pt x="1099715" y="10894"/>
                  <a:pt x="1138026" y="2845"/>
                </a:cubicBezTo>
                <a:cubicBezTo>
                  <a:pt x="1147603" y="832"/>
                  <a:pt x="1161579" y="-677"/>
                  <a:pt x="1177254" y="312"/>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10" name="Picture Placeholder 9">
            <a:extLst>
              <a:ext uri="{FF2B5EF4-FFF2-40B4-BE49-F238E27FC236}">
                <a16:creationId xmlns:a16="http://schemas.microsoft.com/office/drawing/2014/main" id="{A93AD005-2DA2-4172-A9DA-E26F3DCE490E}"/>
              </a:ext>
            </a:extLst>
          </p:cNvPr>
          <p:cNvSpPr>
            <a:spLocks noGrp="1"/>
          </p:cNvSpPr>
          <p:nvPr>
            <p:ph type="pic" sz="quarter" idx="11" hasCustomPrompt="1"/>
          </p:nvPr>
        </p:nvSpPr>
        <p:spPr>
          <a:xfrm>
            <a:off x="5479506" y="1094104"/>
            <a:ext cx="1304851" cy="3735772"/>
          </a:xfrm>
          <a:custGeom>
            <a:avLst/>
            <a:gdLst>
              <a:gd name="connsiteX0" fmla="*/ 1177254 w 1304851"/>
              <a:gd name="connsiteY0" fmla="*/ 312 h 3735772"/>
              <a:gd name="connsiteX1" fmla="*/ 1291417 w 1304851"/>
              <a:gd name="connsiteY1" fmla="*/ 130597 h 3735772"/>
              <a:gd name="connsiteX2" fmla="*/ 1304238 w 1304851"/>
              <a:gd name="connsiteY2" fmla="*/ 3577229 h 3735772"/>
              <a:gd name="connsiteX3" fmla="*/ 1107764 w 1304851"/>
              <a:gd name="connsiteY3" fmla="*/ 3733751 h 3735772"/>
              <a:gd name="connsiteX4" fmla="*/ 74416 w 1304851"/>
              <a:gd name="connsiteY4" fmla="*/ 3447090 h 3735772"/>
              <a:gd name="connsiteX5" fmla="*/ 180 w 1304851"/>
              <a:gd name="connsiteY5" fmla="*/ 3226618 h 3735772"/>
              <a:gd name="connsiteX6" fmla="*/ 10763 w 1304851"/>
              <a:gd name="connsiteY6" fmla="*/ 463171 h 3735772"/>
              <a:gd name="connsiteX7" fmla="*/ 145373 w 1304851"/>
              <a:gd name="connsiteY7" fmla="*/ 279965 h 3735772"/>
              <a:gd name="connsiteX8" fmla="*/ 1138025 w 1304851"/>
              <a:gd name="connsiteY8" fmla="*/ 2845 h 3735772"/>
              <a:gd name="connsiteX9" fmla="*/ 1177254 w 1304851"/>
              <a:gd name="connsiteY9" fmla="*/ 312 h 3735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4851" h="3735772">
                <a:moveTo>
                  <a:pt x="1177254" y="312"/>
                </a:moveTo>
                <a:cubicBezTo>
                  <a:pt x="1224280" y="3282"/>
                  <a:pt x="1286610" y="28745"/>
                  <a:pt x="1291417" y="130597"/>
                </a:cubicBezTo>
                <a:cubicBezTo>
                  <a:pt x="1297828" y="266399"/>
                  <a:pt x="1307368" y="3524606"/>
                  <a:pt x="1304238" y="3577229"/>
                </a:cubicBezTo>
                <a:cubicBezTo>
                  <a:pt x="1301106" y="3629998"/>
                  <a:pt x="1283517" y="3752980"/>
                  <a:pt x="1107764" y="3733751"/>
                </a:cubicBezTo>
                <a:cubicBezTo>
                  <a:pt x="932011" y="3714521"/>
                  <a:pt x="109596" y="3476607"/>
                  <a:pt x="74416" y="3447090"/>
                </a:cubicBezTo>
                <a:cubicBezTo>
                  <a:pt x="39235" y="3417575"/>
                  <a:pt x="-3100" y="3321723"/>
                  <a:pt x="180" y="3226618"/>
                </a:cubicBezTo>
                <a:cubicBezTo>
                  <a:pt x="3459" y="3131511"/>
                  <a:pt x="9570" y="482848"/>
                  <a:pt x="10763" y="463171"/>
                </a:cubicBezTo>
                <a:cubicBezTo>
                  <a:pt x="11955" y="443494"/>
                  <a:pt x="21347" y="315890"/>
                  <a:pt x="145373" y="279965"/>
                </a:cubicBezTo>
                <a:cubicBezTo>
                  <a:pt x="199485" y="264311"/>
                  <a:pt x="1099715" y="10894"/>
                  <a:pt x="1138025" y="2845"/>
                </a:cubicBezTo>
                <a:cubicBezTo>
                  <a:pt x="1147603" y="832"/>
                  <a:pt x="1161578" y="-677"/>
                  <a:pt x="1177254" y="312"/>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17347429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نيـون - 20">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E852078-4B06-459B-81CE-280441464A91}"/>
              </a:ext>
            </a:extLst>
          </p:cNvPr>
          <p:cNvSpPr>
            <a:spLocks noGrp="1"/>
          </p:cNvSpPr>
          <p:nvPr>
            <p:ph type="pic" sz="quarter" idx="10" hasCustomPrompt="1"/>
          </p:nvPr>
        </p:nvSpPr>
        <p:spPr>
          <a:xfrm>
            <a:off x="5124450" y="1"/>
            <a:ext cx="7067550" cy="3990975"/>
          </a:xfrm>
          <a:custGeom>
            <a:avLst/>
            <a:gdLst>
              <a:gd name="connsiteX0" fmla="*/ 0 w 7067550"/>
              <a:gd name="connsiteY0" fmla="*/ 0 h 3990975"/>
              <a:gd name="connsiteX1" fmla="*/ 7067550 w 7067550"/>
              <a:gd name="connsiteY1" fmla="*/ 0 h 3990975"/>
              <a:gd name="connsiteX2" fmla="*/ 7067550 w 7067550"/>
              <a:gd name="connsiteY2" fmla="*/ 3990975 h 3990975"/>
              <a:gd name="connsiteX3" fmla="*/ 0 w 7067550"/>
              <a:gd name="connsiteY3" fmla="*/ 3990975 h 3990975"/>
            </a:gdLst>
            <a:ahLst/>
            <a:cxnLst>
              <a:cxn ang="0">
                <a:pos x="connsiteX0" y="connsiteY0"/>
              </a:cxn>
              <a:cxn ang="0">
                <a:pos x="connsiteX1" y="connsiteY1"/>
              </a:cxn>
              <a:cxn ang="0">
                <a:pos x="connsiteX2" y="connsiteY2"/>
              </a:cxn>
              <a:cxn ang="0">
                <a:pos x="connsiteX3" y="connsiteY3"/>
              </a:cxn>
            </a:cxnLst>
            <a:rect l="l" t="t" r="r" b="b"/>
            <a:pathLst>
              <a:path w="7067550" h="3990975">
                <a:moveTo>
                  <a:pt x="0" y="0"/>
                </a:moveTo>
                <a:lnTo>
                  <a:pt x="7067550" y="0"/>
                </a:lnTo>
                <a:lnTo>
                  <a:pt x="7067550" y="3990975"/>
                </a:lnTo>
                <a:lnTo>
                  <a:pt x="0" y="3990975"/>
                </a:ln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2418966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نيـون - 22">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D549F74-D943-4AFF-A6E3-532DAD6FB151}"/>
              </a:ext>
            </a:extLst>
          </p:cNvPr>
          <p:cNvSpPr>
            <a:spLocks noGrp="1"/>
          </p:cNvSpPr>
          <p:nvPr>
            <p:ph type="pic" sz="quarter" idx="10" hasCustomPrompt="1"/>
          </p:nvPr>
        </p:nvSpPr>
        <p:spPr>
          <a:xfrm>
            <a:off x="0" y="1"/>
            <a:ext cx="6661832" cy="2652439"/>
          </a:xfrm>
          <a:custGeom>
            <a:avLst/>
            <a:gdLst>
              <a:gd name="connsiteX0" fmla="*/ 0 w 6661832"/>
              <a:gd name="connsiteY0" fmla="*/ 0 h 2652439"/>
              <a:gd name="connsiteX1" fmla="*/ 6661832 w 6661832"/>
              <a:gd name="connsiteY1" fmla="*/ 0 h 2652439"/>
              <a:gd name="connsiteX2" fmla="*/ 5102996 w 6661832"/>
              <a:gd name="connsiteY2" fmla="*/ 1951428 h 2652439"/>
              <a:gd name="connsiteX3" fmla="*/ 3241106 w 6661832"/>
              <a:gd name="connsiteY3" fmla="*/ 2607915 h 2652439"/>
              <a:gd name="connsiteX4" fmla="*/ 0 w 6661832"/>
              <a:gd name="connsiteY4" fmla="*/ 1887350 h 2652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1832" h="2652439">
                <a:moveTo>
                  <a:pt x="0" y="0"/>
                </a:moveTo>
                <a:lnTo>
                  <a:pt x="6661832" y="0"/>
                </a:lnTo>
                <a:lnTo>
                  <a:pt x="5102996" y="1951428"/>
                </a:lnTo>
                <a:cubicBezTo>
                  <a:pt x="4658554" y="2507773"/>
                  <a:pt x="3936210" y="2762459"/>
                  <a:pt x="3241106" y="2607915"/>
                </a:cubicBezTo>
                <a:lnTo>
                  <a:pt x="0" y="1887350"/>
                </a:ln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7949007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نيـون - 19">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B7540CF-0C23-4BB3-B7A9-D81B1EF9B550}"/>
              </a:ext>
            </a:extLst>
          </p:cNvPr>
          <p:cNvSpPr>
            <a:spLocks noGrp="1"/>
          </p:cNvSpPr>
          <p:nvPr>
            <p:ph type="pic" sz="quarter" idx="10" hasCustomPrompt="1"/>
          </p:nvPr>
        </p:nvSpPr>
        <p:spPr>
          <a:xfrm>
            <a:off x="1" y="0"/>
            <a:ext cx="5646821" cy="5245768"/>
          </a:xfrm>
          <a:custGeom>
            <a:avLst/>
            <a:gdLst>
              <a:gd name="connsiteX0" fmla="*/ 0 w 5646821"/>
              <a:gd name="connsiteY0" fmla="*/ 0 h 5245768"/>
              <a:gd name="connsiteX1" fmla="*/ 5646821 w 5646821"/>
              <a:gd name="connsiteY1" fmla="*/ 0 h 5245768"/>
              <a:gd name="connsiteX2" fmla="*/ 5646821 w 5646821"/>
              <a:gd name="connsiteY2" fmla="*/ 5245768 h 5245768"/>
              <a:gd name="connsiteX3" fmla="*/ 0 w 5646821"/>
              <a:gd name="connsiteY3" fmla="*/ 5245768 h 5245768"/>
            </a:gdLst>
            <a:ahLst/>
            <a:cxnLst>
              <a:cxn ang="0">
                <a:pos x="connsiteX0" y="connsiteY0"/>
              </a:cxn>
              <a:cxn ang="0">
                <a:pos x="connsiteX1" y="connsiteY1"/>
              </a:cxn>
              <a:cxn ang="0">
                <a:pos x="connsiteX2" y="connsiteY2"/>
              </a:cxn>
              <a:cxn ang="0">
                <a:pos x="connsiteX3" y="connsiteY3"/>
              </a:cxn>
            </a:cxnLst>
            <a:rect l="l" t="t" r="r" b="b"/>
            <a:pathLst>
              <a:path w="5646821" h="5245768">
                <a:moveTo>
                  <a:pt x="0" y="0"/>
                </a:moveTo>
                <a:lnTo>
                  <a:pt x="5646821" y="0"/>
                </a:lnTo>
                <a:lnTo>
                  <a:pt x="5646821" y="5245768"/>
                </a:lnTo>
                <a:lnTo>
                  <a:pt x="0" y="5245768"/>
                </a:ln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38245863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نيـون - 18">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364DF7BB-F892-4FC3-AB86-6BE89186519E}"/>
              </a:ext>
            </a:extLst>
          </p:cNvPr>
          <p:cNvSpPr>
            <a:spLocks noGrp="1"/>
          </p:cNvSpPr>
          <p:nvPr>
            <p:ph type="pic" sz="quarter" idx="10" hasCustomPrompt="1"/>
          </p:nvPr>
        </p:nvSpPr>
        <p:spPr>
          <a:xfrm>
            <a:off x="5962650" y="1"/>
            <a:ext cx="6229352" cy="6815219"/>
          </a:xfrm>
          <a:custGeom>
            <a:avLst/>
            <a:gdLst>
              <a:gd name="connsiteX0" fmla="*/ 3590310 w 6229352"/>
              <a:gd name="connsiteY0" fmla="*/ 0 h 6815219"/>
              <a:gd name="connsiteX1" fmla="*/ 6229352 w 6229352"/>
              <a:gd name="connsiteY1" fmla="*/ 0 h 6815219"/>
              <a:gd name="connsiteX2" fmla="*/ 6229352 w 6229352"/>
              <a:gd name="connsiteY2" fmla="*/ 2274004 h 6815219"/>
              <a:gd name="connsiteX3" fmla="*/ 3678577 w 6229352"/>
              <a:gd name="connsiteY3" fmla="*/ 6537761 h 6815219"/>
              <a:gd name="connsiteX4" fmla="*/ 2925164 w 6229352"/>
              <a:gd name="connsiteY4" fmla="*/ 6791043 h 6815219"/>
              <a:gd name="connsiteX5" fmla="*/ 182596 w 6229352"/>
              <a:gd name="connsiteY5" fmla="*/ 5696230 h 6815219"/>
              <a:gd name="connsiteX6" fmla="*/ 68747 w 6229352"/>
              <a:gd name="connsiteY6" fmla="*/ 5125634 h 6815219"/>
              <a:gd name="connsiteX7" fmla="*/ 3590310 w 6229352"/>
              <a:gd name="connsiteY7" fmla="*/ 0 h 681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9352" h="6815219">
                <a:moveTo>
                  <a:pt x="3590310" y="0"/>
                </a:moveTo>
                <a:lnTo>
                  <a:pt x="6229352" y="0"/>
                </a:lnTo>
                <a:lnTo>
                  <a:pt x="6229352" y="2274004"/>
                </a:lnTo>
                <a:cubicBezTo>
                  <a:pt x="6229352" y="2274004"/>
                  <a:pt x="3915852" y="6210724"/>
                  <a:pt x="3678577" y="6537761"/>
                </a:cubicBezTo>
                <a:cubicBezTo>
                  <a:pt x="3441304" y="6864799"/>
                  <a:pt x="3021360" y="6829492"/>
                  <a:pt x="2925164" y="6791043"/>
                </a:cubicBezTo>
                <a:cubicBezTo>
                  <a:pt x="2828967" y="6752594"/>
                  <a:pt x="471185" y="5829229"/>
                  <a:pt x="182596" y="5696230"/>
                </a:cubicBezTo>
                <a:cubicBezTo>
                  <a:pt x="-105993" y="5563230"/>
                  <a:pt x="22368" y="5191461"/>
                  <a:pt x="68747" y="5125634"/>
                </a:cubicBezTo>
                <a:cubicBezTo>
                  <a:pt x="115123" y="5059808"/>
                  <a:pt x="3590310" y="0"/>
                  <a:pt x="3590310"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32811582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نيـون - 17">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7F7582AB-C246-4372-AECD-423F0ED2FEE3}"/>
              </a:ext>
            </a:extLst>
          </p:cNvPr>
          <p:cNvSpPr>
            <a:spLocks noGrp="1"/>
          </p:cNvSpPr>
          <p:nvPr>
            <p:ph type="pic" sz="quarter" idx="10" hasCustomPrompt="1"/>
          </p:nvPr>
        </p:nvSpPr>
        <p:spPr>
          <a:xfrm>
            <a:off x="0" y="1"/>
            <a:ext cx="12192000" cy="3425825"/>
          </a:xfrm>
          <a:custGeom>
            <a:avLst/>
            <a:gdLst>
              <a:gd name="connsiteX0" fmla="*/ 0 w 12192000"/>
              <a:gd name="connsiteY0" fmla="*/ 0 h 3425825"/>
              <a:gd name="connsiteX1" fmla="*/ 12192000 w 12192000"/>
              <a:gd name="connsiteY1" fmla="*/ 0 h 3425825"/>
              <a:gd name="connsiteX2" fmla="*/ 9477565 w 12192000"/>
              <a:gd name="connsiteY2" fmla="*/ 2714434 h 3425825"/>
              <a:gd name="connsiteX3" fmla="*/ 7760144 w 12192000"/>
              <a:gd name="connsiteY3" fmla="*/ 3425825 h 3425825"/>
              <a:gd name="connsiteX4" fmla="*/ 4431857 w 12192000"/>
              <a:gd name="connsiteY4" fmla="*/ 3425825 h 3425825"/>
              <a:gd name="connsiteX5" fmla="*/ 2714434 w 12192000"/>
              <a:gd name="connsiteY5" fmla="*/ 2714434 h 342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25825">
                <a:moveTo>
                  <a:pt x="0" y="0"/>
                </a:moveTo>
                <a:lnTo>
                  <a:pt x="12192000" y="0"/>
                </a:lnTo>
                <a:lnTo>
                  <a:pt x="9477565" y="2714434"/>
                </a:lnTo>
                <a:cubicBezTo>
                  <a:pt x="9022080" y="3169920"/>
                  <a:pt x="8404288" y="3425825"/>
                  <a:pt x="7760144" y="3425825"/>
                </a:cubicBezTo>
                <a:lnTo>
                  <a:pt x="4431857" y="3425825"/>
                </a:lnTo>
                <a:cubicBezTo>
                  <a:pt x="3787711" y="3425825"/>
                  <a:pt x="3169920" y="3169920"/>
                  <a:pt x="2714434" y="2714434"/>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3397284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نيـون - 16">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7FE3E7A4-9A9D-436E-A24E-EB12469638BB}"/>
              </a:ext>
            </a:extLst>
          </p:cNvPr>
          <p:cNvSpPr>
            <a:spLocks noGrp="1"/>
          </p:cNvSpPr>
          <p:nvPr>
            <p:ph type="pic" sz="quarter" idx="10" hasCustomPrompt="1"/>
          </p:nvPr>
        </p:nvSpPr>
        <p:spPr>
          <a:xfrm>
            <a:off x="5596375" y="1797424"/>
            <a:ext cx="3263153" cy="3263152"/>
          </a:xfrm>
          <a:custGeom>
            <a:avLst/>
            <a:gdLst>
              <a:gd name="connsiteX0" fmla="*/ 1631577 w 3263153"/>
              <a:gd name="connsiteY0" fmla="*/ 0 h 3263152"/>
              <a:gd name="connsiteX1" fmla="*/ 1932935 w 3263153"/>
              <a:gd name="connsiteY1" fmla="*/ 124826 h 3263152"/>
              <a:gd name="connsiteX2" fmla="*/ 3138327 w 3263153"/>
              <a:gd name="connsiteY2" fmla="*/ 1330219 h 3263152"/>
              <a:gd name="connsiteX3" fmla="*/ 3138327 w 3263153"/>
              <a:gd name="connsiteY3" fmla="*/ 1932934 h 3263152"/>
              <a:gd name="connsiteX4" fmla="*/ 1932935 w 3263153"/>
              <a:gd name="connsiteY4" fmla="*/ 3138326 h 3263152"/>
              <a:gd name="connsiteX5" fmla="*/ 1330220 w 3263153"/>
              <a:gd name="connsiteY5" fmla="*/ 3138326 h 3263152"/>
              <a:gd name="connsiteX6" fmla="*/ 124827 w 3263153"/>
              <a:gd name="connsiteY6" fmla="*/ 1932934 h 3263152"/>
              <a:gd name="connsiteX7" fmla="*/ 124827 w 3263153"/>
              <a:gd name="connsiteY7" fmla="*/ 1330219 h 3263152"/>
              <a:gd name="connsiteX8" fmla="*/ 1330220 w 3263153"/>
              <a:gd name="connsiteY8" fmla="*/ 124826 h 3263152"/>
              <a:gd name="connsiteX9" fmla="*/ 1631577 w 3263153"/>
              <a:gd name="connsiteY9" fmla="*/ 0 h 326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63153" h="3263152">
                <a:moveTo>
                  <a:pt x="1631577" y="0"/>
                </a:moveTo>
                <a:cubicBezTo>
                  <a:pt x="1740647" y="0"/>
                  <a:pt x="1849717" y="41609"/>
                  <a:pt x="1932935" y="124826"/>
                </a:cubicBezTo>
                <a:lnTo>
                  <a:pt x="3138327" y="1330219"/>
                </a:lnTo>
                <a:cubicBezTo>
                  <a:pt x="3304762" y="1496654"/>
                  <a:pt x="3304762" y="1766498"/>
                  <a:pt x="3138327" y="1932934"/>
                </a:cubicBezTo>
                <a:lnTo>
                  <a:pt x="1932935" y="3138326"/>
                </a:lnTo>
                <a:cubicBezTo>
                  <a:pt x="1766500" y="3304761"/>
                  <a:pt x="1496655" y="3304761"/>
                  <a:pt x="1330220" y="3138326"/>
                </a:cubicBezTo>
                <a:lnTo>
                  <a:pt x="124827" y="1932934"/>
                </a:lnTo>
                <a:cubicBezTo>
                  <a:pt x="-41608" y="1766498"/>
                  <a:pt x="-41608" y="1496654"/>
                  <a:pt x="124827" y="1330219"/>
                </a:cubicBezTo>
                <a:lnTo>
                  <a:pt x="1330220" y="124826"/>
                </a:lnTo>
                <a:cubicBezTo>
                  <a:pt x="1413437" y="41609"/>
                  <a:pt x="1522507" y="0"/>
                  <a:pt x="1631577"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11" name="Picture Placeholder 10">
            <a:extLst>
              <a:ext uri="{FF2B5EF4-FFF2-40B4-BE49-F238E27FC236}">
                <a16:creationId xmlns:a16="http://schemas.microsoft.com/office/drawing/2014/main" id="{B18DB781-F75B-49CF-A3EE-0A7AC9E74DC2}"/>
              </a:ext>
            </a:extLst>
          </p:cNvPr>
          <p:cNvSpPr>
            <a:spLocks noGrp="1"/>
          </p:cNvSpPr>
          <p:nvPr>
            <p:ph type="pic" sz="quarter" idx="11" hasCustomPrompt="1"/>
          </p:nvPr>
        </p:nvSpPr>
        <p:spPr>
          <a:xfrm>
            <a:off x="3897495" y="1329165"/>
            <a:ext cx="1896213" cy="1896212"/>
          </a:xfrm>
          <a:custGeom>
            <a:avLst/>
            <a:gdLst>
              <a:gd name="connsiteX0" fmla="*/ 948107 w 1896213"/>
              <a:gd name="connsiteY0" fmla="*/ 0 h 1896212"/>
              <a:gd name="connsiteX1" fmla="*/ 1123226 w 1896213"/>
              <a:gd name="connsiteY1" fmla="*/ 72536 h 1896212"/>
              <a:gd name="connsiteX2" fmla="*/ 1823677 w 1896213"/>
              <a:gd name="connsiteY2" fmla="*/ 772988 h 1896212"/>
              <a:gd name="connsiteX3" fmla="*/ 1823677 w 1896213"/>
              <a:gd name="connsiteY3" fmla="*/ 1123225 h 1896212"/>
              <a:gd name="connsiteX4" fmla="*/ 1123226 w 1896213"/>
              <a:gd name="connsiteY4" fmla="*/ 1823676 h 1896212"/>
              <a:gd name="connsiteX5" fmla="*/ 772989 w 1896213"/>
              <a:gd name="connsiteY5" fmla="*/ 1823676 h 1896212"/>
              <a:gd name="connsiteX6" fmla="*/ 72537 w 1896213"/>
              <a:gd name="connsiteY6" fmla="*/ 1123225 h 1896212"/>
              <a:gd name="connsiteX7" fmla="*/ 72537 w 1896213"/>
              <a:gd name="connsiteY7" fmla="*/ 772988 h 1896212"/>
              <a:gd name="connsiteX8" fmla="*/ 772989 w 1896213"/>
              <a:gd name="connsiteY8" fmla="*/ 72536 h 1896212"/>
              <a:gd name="connsiteX9" fmla="*/ 948107 w 1896213"/>
              <a:gd name="connsiteY9" fmla="*/ 0 h 1896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6213" h="1896212">
                <a:moveTo>
                  <a:pt x="948107" y="0"/>
                </a:moveTo>
                <a:cubicBezTo>
                  <a:pt x="1011488" y="0"/>
                  <a:pt x="1074868" y="24178"/>
                  <a:pt x="1123226" y="72536"/>
                </a:cubicBezTo>
                <a:lnTo>
                  <a:pt x="1823677" y="772988"/>
                </a:lnTo>
                <a:cubicBezTo>
                  <a:pt x="1920392" y="869703"/>
                  <a:pt x="1920392" y="1026509"/>
                  <a:pt x="1823677" y="1123225"/>
                </a:cubicBezTo>
                <a:lnTo>
                  <a:pt x="1123226" y="1823676"/>
                </a:lnTo>
                <a:cubicBezTo>
                  <a:pt x="1026511" y="1920391"/>
                  <a:pt x="869704" y="1920391"/>
                  <a:pt x="772989" y="1823676"/>
                </a:cubicBezTo>
                <a:lnTo>
                  <a:pt x="72537" y="1123225"/>
                </a:lnTo>
                <a:cubicBezTo>
                  <a:pt x="-24178" y="1026509"/>
                  <a:pt x="-24178" y="869703"/>
                  <a:pt x="72537" y="772988"/>
                </a:cubicBezTo>
                <a:lnTo>
                  <a:pt x="772989" y="72536"/>
                </a:lnTo>
                <a:cubicBezTo>
                  <a:pt x="821346" y="24178"/>
                  <a:pt x="884727" y="0"/>
                  <a:pt x="948107"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12" name="Picture Placeholder 11">
            <a:extLst>
              <a:ext uri="{FF2B5EF4-FFF2-40B4-BE49-F238E27FC236}">
                <a16:creationId xmlns:a16="http://schemas.microsoft.com/office/drawing/2014/main" id="{C977A8F9-41C7-4A2D-A647-2C85F9317FE3}"/>
              </a:ext>
            </a:extLst>
          </p:cNvPr>
          <p:cNvSpPr>
            <a:spLocks noGrp="1"/>
          </p:cNvSpPr>
          <p:nvPr>
            <p:ph type="pic" sz="quarter" idx="12" hasCustomPrompt="1"/>
          </p:nvPr>
        </p:nvSpPr>
        <p:spPr>
          <a:xfrm>
            <a:off x="3897495" y="3632623"/>
            <a:ext cx="1896213" cy="1896213"/>
          </a:xfrm>
          <a:custGeom>
            <a:avLst/>
            <a:gdLst>
              <a:gd name="connsiteX0" fmla="*/ 948107 w 1896213"/>
              <a:gd name="connsiteY0" fmla="*/ 0 h 1896213"/>
              <a:gd name="connsiteX1" fmla="*/ 1123226 w 1896213"/>
              <a:gd name="connsiteY1" fmla="*/ 72536 h 1896213"/>
              <a:gd name="connsiteX2" fmla="*/ 1823677 w 1896213"/>
              <a:gd name="connsiteY2" fmla="*/ 772988 h 1896213"/>
              <a:gd name="connsiteX3" fmla="*/ 1823677 w 1896213"/>
              <a:gd name="connsiteY3" fmla="*/ 1123225 h 1896213"/>
              <a:gd name="connsiteX4" fmla="*/ 1123226 w 1896213"/>
              <a:gd name="connsiteY4" fmla="*/ 1823676 h 1896213"/>
              <a:gd name="connsiteX5" fmla="*/ 772989 w 1896213"/>
              <a:gd name="connsiteY5" fmla="*/ 1823676 h 1896213"/>
              <a:gd name="connsiteX6" fmla="*/ 72537 w 1896213"/>
              <a:gd name="connsiteY6" fmla="*/ 1123225 h 1896213"/>
              <a:gd name="connsiteX7" fmla="*/ 72537 w 1896213"/>
              <a:gd name="connsiteY7" fmla="*/ 772988 h 1896213"/>
              <a:gd name="connsiteX8" fmla="*/ 772989 w 1896213"/>
              <a:gd name="connsiteY8" fmla="*/ 72536 h 1896213"/>
              <a:gd name="connsiteX9" fmla="*/ 948107 w 1896213"/>
              <a:gd name="connsiteY9" fmla="*/ 0 h 1896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6213" h="1896213">
                <a:moveTo>
                  <a:pt x="948107" y="0"/>
                </a:moveTo>
                <a:cubicBezTo>
                  <a:pt x="1011488" y="0"/>
                  <a:pt x="1074868" y="24179"/>
                  <a:pt x="1123226" y="72536"/>
                </a:cubicBezTo>
                <a:lnTo>
                  <a:pt x="1823677" y="772988"/>
                </a:lnTo>
                <a:cubicBezTo>
                  <a:pt x="1920392" y="869703"/>
                  <a:pt x="1920392" y="1026510"/>
                  <a:pt x="1823677" y="1123225"/>
                </a:cubicBezTo>
                <a:lnTo>
                  <a:pt x="1123226" y="1823676"/>
                </a:lnTo>
                <a:cubicBezTo>
                  <a:pt x="1026511" y="1920392"/>
                  <a:pt x="869704" y="1920392"/>
                  <a:pt x="772989" y="1823676"/>
                </a:cubicBezTo>
                <a:lnTo>
                  <a:pt x="72537" y="1123225"/>
                </a:lnTo>
                <a:cubicBezTo>
                  <a:pt x="-24178" y="1026510"/>
                  <a:pt x="-24178" y="869703"/>
                  <a:pt x="72537" y="772988"/>
                </a:cubicBezTo>
                <a:lnTo>
                  <a:pt x="772989" y="72536"/>
                </a:lnTo>
                <a:cubicBezTo>
                  <a:pt x="821346" y="24179"/>
                  <a:pt x="884727" y="0"/>
                  <a:pt x="948107"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19006420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نيـون - 15">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36775AE3-A445-4531-B8F9-8DF6CE954E6A}"/>
              </a:ext>
            </a:extLst>
          </p:cNvPr>
          <p:cNvSpPr>
            <a:spLocks noGrp="1"/>
          </p:cNvSpPr>
          <p:nvPr>
            <p:ph type="pic" sz="quarter" idx="11" hasCustomPrompt="1"/>
          </p:nvPr>
        </p:nvSpPr>
        <p:spPr>
          <a:xfrm>
            <a:off x="1" y="0"/>
            <a:ext cx="3831447" cy="6858000"/>
          </a:xfrm>
          <a:custGeom>
            <a:avLst/>
            <a:gdLst>
              <a:gd name="connsiteX0" fmla="*/ 0 w 3831447"/>
              <a:gd name="connsiteY0" fmla="*/ 0 h 6858000"/>
              <a:gd name="connsiteX1" fmla="*/ 904430 w 3831447"/>
              <a:gd name="connsiteY1" fmla="*/ 0 h 6858000"/>
              <a:gd name="connsiteX2" fmla="*/ 3476498 w 3831447"/>
              <a:gd name="connsiteY2" fmla="*/ 2572068 h 6858000"/>
              <a:gd name="connsiteX3" fmla="*/ 3476498 w 3831447"/>
              <a:gd name="connsiteY3" fmla="*/ 4285933 h 6858000"/>
              <a:gd name="connsiteX4" fmla="*/ 904430 w 3831447"/>
              <a:gd name="connsiteY4" fmla="*/ 6858000 h 6858000"/>
              <a:gd name="connsiteX5" fmla="*/ 0 w 383144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1447" h="6858000">
                <a:moveTo>
                  <a:pt x="0" y="0"/>
                </a:moveTo>
                <a:lnTo>
                  <a:pt x="904430" y="0"/>
                </a:lnTo>
                <a:lnTo>
                  <a:pt x="3476498" y="2572068"/>
                </a:lnTo>
                <a:cubicBezTo>
                  <a:pt x="3949764" y="3045333"/>
                  <a:pt x="3949764" y="3812667"/>
                  <a:pt x="3476498" y="4285933"/>
                </a:cubicBezTo>
                <a:lnTo>
                  <a:pt x="904430" y="6858000"/>
                </a:lnTo>
                <a:lnTo>
                  <a:pt x="0" y="6858000"/>
                </a:lnTo>
                <a:close/>
              </a:path>
            </a:pathLst>
          </a:custGeom>
          <a:pattFill prst="pct80">
            <a:fgClr>
              <a:schemeClr val="accent2"/>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8" name="Picture Placeholder 7">
            <a:extLst>
              <a:ext uri="{FF2B5EF4-FFF2-40B4-BE49-F238E27FC236}">
                <a16:creationId xmlns:a16="http://schemas.microsoft.com/office/drawing/2014/main" id="{4F55BD30-2E7A-4312-B4EF-9675EEC5EA44}"/>
              </a:ext>
            </a:extLst>
          </p:cNvPr>
          <p:cNvSpPr>
            <a:spLocks noGrp="1"/>
          </p:cNvSpPr>
          <p:nvPr>
            <p:ph type="pic" sz="quarter" idx="10" hasCustomPrompt="1"/>
          </p:nvPr>
        </p:nvSpPr>
        <p:spPr>
          <a:xfrm>
            <a:off x="1304680" y="1288635"/>
            <a:ext cx="4545420" cy="4545420"/>
          </a:xfrm>
          <a:custGeom>
            <a:avLst/>
            <a:gdLst>
              <a:gd name="connsiteX0" fmla="*/ 2272709 w 4545420"/>
              <a:gd name="connsiteY0" fmla="*/ 0 h 4545420"/>
              <a:gd name="connsiteX1" fmla="*/ 2692485 w 4545420"/>
              <a:gd name="connsiteY1" fmla="*/ 173877 h 4545420"/>
              <a:gd name="connsiteX2" fmla="*/ 4371543 w 4545420"/>
              <a:gd name="connsiteY2" fmla="*/ 1852935 h 4545420"/>
              <a:gd name="connsiteX3" fmla="*/ 4371543 w 4545420"/>
              <a:gd name="connsiteY3" fmla="*/ 2692488 h 4545420"/>
              <a:gd name="connsiteX4" fmla="*/ 2692488 w 4545420"/>
              <a:gd name="connsiteY4" fmla="*/ 4371543 h 4545420"/>
              <a:gd name="connsiteX5" fmla="*/ 1852935 w 4545420"/>
              <a:gd name="connsiteY5" fmla="*/ 4371543 h 4545420"/>
              <a:gd name="connsiteX6" fmla="*/ 173877 w 4545420"/>
              <a:gd name="connsiteY6" fmla="*/ 2692485 h 4545420"/>
              <a:gd name="connsiteX7" fmla="*/ 173877 w 4545420"/>
              <a:gd name="connsiteY7" fmla="*/ 1852932 h 4545420"/>
              <a:gd name="connsiteX8" fmla="*/ 1852932 w 4545420"/>
              <a:gd name="connsiteY8" fmla="*/ 173877 h 4545420"/>
              <a:gd name="connsiteX9" fmla="*/ 2272709 w 4545420"/>
              <a:gd name="connsiteY9" fmla="*/ 0 h 454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45420" h="4545420">
                <a:moveTo>
                  <a:pt x="2272709" y="0"/>
                </a:moveTo>
                <a:cubicBezTo>
                  <a:pt x="2424638" y="0"/>
                  <a:pt x="2576567" y="57959"/>
                  <a:pt x="2692485" y="173877"/>
                </a:cubicBezTo>
                <a:lnTo>
                  <a:pt x="4371543" y="1852935"/>
                </a:lnTo>
                <a:cubicBezTo>
                  <a:pt x="4603379" y="2084771"/>
                  <a:pt x="4603379" y="2460652"/>
                  <a:pt x="4371543" y="2692488"/>
                </a:cubicBezTo>
                <a:lnTo>
                  <a:pt x="2692488" y="4371543"/>
                </a:lnTo>
                <a:cubicBezTo>
                  <a:pt x="2460652" y="4603379"/>
                  <a:pt x="2084771" y="4603379"/>
                  <a:pt x="1852935" y="4371543"/>
                </a:cubicBezTo>
                <a:lnTo>
                  <a:pt x="173877" y="2692485"/>
                </a:lnTo>
                <a:cubicBezTo>
                  <a:pt x="-57959" y="2460649"/>
                  <a:pt x="-57959" y="2084768"/>
                  <a:pt x="173877" y="1852932"/>
                </a:cubicBezTo>
                <a:lnTo>
                  <a:pt x="1852932" y="173877"/>
                </a:lnTo>
                <a:cubicBezTo>
                  <a:pt x="1968850" y="57959"/>
                  <a:pt x="2120779" y="0"/>
                  <a:pt x="2272709" y="0"/>
                </a:cubicBezTo>
                <a:close/>
              </a:path>
            </a:pathLst>
          </a:custGeom>
          <a:pattFill prst="pct80">
            <a:fgClr>
              <a:schemeClr val="accent1"/>
            </a:fgClr>
            <a:bgClr>
              <a:schemeClr val="bg1"/>
            </a:bgClr>
          </a:pattFill>
          <a:effectLst>
            <a:outerShdw blurRad="457200" sx="102000" sy="102000" algn="ctr" rotWithShape="0">
              <a:prstClr val="black">
                <a:alpha val="29000"/>
              </a:prstClr>
            </a:outerShdw>
          </a:effectLst>
        </p:spPr>
        <p:txBody>
          <a:bodyPr wrap="square" anchor="ctr">
            <a:noAutofit/>
          </a:bodyPr>
          <a:lstStyle>
            <a:lvl1pPr marL="0" indent="0" algn="ctr">
              <a:buNone/>
              <a:defRPr sz="1600" b="0">
                <a:solidFill>
                  <a:schemeClr val="bg2"/>
                </a:solidFill>
                <a:latin typeface="Expo Arabic Light" panose="00000400000000000000" pitchFamily="2" charset="-78"/>
                <a:cs typeface="Expo Arabic Light" panose="00000400000000000000" pitchFamily="2" charset="-78"/>
              </a:defRPr>
            </a:lvl1pPr>
          </a:lstStyle>
          <a:p>
            <a:r>
              <a:rPr lang="ar-SA" dirty="0"/>
              <a:t>  </a:t>
            </a:r>
            <a:endParaRPr lang="en-US" dirty="0"/>
          </a:p>
        </p:txBody>
      </p:sp>
    </p:spTree>
    <p:extLst>
      <p:ext uri="{BB962C8B-B14F-4D97-AF65-F5344CB8AC3E}">
        <p14:creationId xmlns:p14="http://schemas.microsoft.com/office/powerpoint/2010/main" val="1040277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نيـون - 14">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98D5B87-EEED-45CF-9D72-09ABC0C5CD5C}"/>
              </a:ext>
            </a:extLst>
          </p:cNvPr>
          <p:cNvSpPr>
            <a:spLocks noGrp="1"/>
          </p:cNvSpPr>
          <p:nvPr>
            <p:ph type="pic" sz="quarter" idx="10"/>
          </p:nvPr>
        </p:nvSpPr>
        <p:spPr>
          <a:xfrm>
            <a:off x="860925" y="2596173"/>
            <a:ext cx="2732991" cy="1999419"/>
          </a:xfrm>
          <a:custGeom>
            <a:avLst/>
            <a:gdLst>
              <a:gd name="connsiteX0" fmla="*/ 632953 w 2732991"/>
              <a:gd name="connsiteY0" fmla="*/ 1 h 1999419"/>
              <a:gd name="connsiteX1" fmla="*/ 804585 w 2732991"/>
              <a:gd name="connsiteY1" fmla="*/ 71085 h 1999419"/>
              <a:gd name="connsiteX2" fmla="*/ 1194881 w 2732991"/>
              <a:gd name="connsiteY2" fmla="*/ 461339 h 1999419"/>
              <a:gd name="connsiteX3" fmla="*/ 1538112 w 2732991"/>
              <a:gd name="connsiteY3" fmla="*/ 461339 h 1999419"/>
              <a:gd name="connsiteX4" fmla="*/ 1928365 w 2732991"/>
              <a:gd name="connsiteY4" fmla="*/ 71085 h 1999419"/>
              <a:gd name="connsiteX5" fmla="*/ 2271596 w 2732991"/>
              <a:gd name="connsiteY5" fmla="*/ 71085 h 1999419"/>
              <a:gd name="connsiteX6" fmla="*/ 2661891 w 2732991"/>
              <a:gd name="connsiteY6" fmla="*/ 461339 h 1999419"/>
              <a:gd name="connsiteX7" fmla="*/ 2661891 w 2732991"/>
              <a:gd name="connsiteY7" fmla="*/ 804570 h 1999419"/>
              <a:gd name="connsiteX8" fmla="*/ 1538112 w 2732991"/>
              <a:gd name="connsiteY8" fmla="*/ 1928351 h 1999419"/>
              <a:gd name="connsiteX9" fmla="*/ 1194881 w 2732991"/>
              <a:gd name="connsiteY9" fmla="*/ 1928351 h 1999419"/>
              <a:gd name="connsiteX10" fmla="*/ 71100 w 2732991"/>
              <a:gd name="connsiteY10" fmla="*/ 804570 h 1999419"/>
              <a:gd name="connsiteX11" fmla="*/ 71100 w 2732991"/>
              <a:gd name="connsiteY11" fmla="*/ 461339 h 1999419"/>
              <a:gd name="connsiteX12" fmla="*/ 461353 w 2732991"/>
              <a:gd name="connsiteY12" fmla="*/ 71085 h 1999419"/>
              <a:gd name="connsiteX13" fmla="*/ 632953 w 2732991"/>
              <a:gd name="connsiteY13" fmla="*/ 1 h 1999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32991" h="1999419">
                <a:moveTo>
                  <a:pt x="632953" y="1"/>
                </a:moveTo>
                <a:cubicBezTo>
                  <a:pt x="695066" y="-5"/>
                  <a:pt x="757185" y="23685"/>
                  <a:pt x="804585" y="71085"/>
                </a:cubicBezTo>
                <a:lnTo>
                  <a:pt x="1194881" y="461339"/>
                </a:lnTo>
                <a:cubicBezTo>
                  <a:pt x="1289681" y="556097"/>
                  <a:pt x="1443311" y="556097"/>
                  <a:pt x="1538112" y="461339"/>
                </a:cubicBezTo>
                <a:lnTo>
                  <a:pt x="1928365" y="71085"/>
                </a:lnTo>
                <a:cubicBezTo>
                  <a:pt x="2023123" y="-23673"/>
                  <a:pt x="2176795" y="-23715"/>
                  <a:pt x="2271596" y="71085"/>
                </a:cubicBezTo>
                <a:lnTo>
                  <a:pt x="2661891" y="461339"/>
                </a:lnTo>
                <a:cubicBezTo>
                  <a:pt x="2756691" y="556139"/>
                  <a:pt x="2756691" y="709812"/>
                  <a:pt x="2661891" y="804570"/>
                </a:cubicBezTo>
                <a:lnTo>
                  <a:pt x="1538112" y="1928351"/>
                </a:lnTo>
                <a:cubicBezTo>
                  <a:pt x="1443353" y="2023109"/>
                  <a:pt x="1289681" y="2023109"/>
                  <a:pt x="1194881" y="1928351"/>
                </a:cubicBezTo>
                <a:lnTo>
                  <a:pt x="71100" y="804570"/>
                </a:lnTo>
                <a:cubicBezTo>
                  <a:pt x="-23700" y="709770"/>
                  <a:pt x="-23700" y="556139"/>
                  <a:pt x="71100" y="461339"/>
                </a:cubicBezTo>
                <a:lnTo>
                  <a:pt x="461353" y="71085"/>
                </a:lnTo>
                <a:cubicBezTo>
                  <a:pt x="508733" y="23706"/>
                  <a:pt x="570841" y="6"/>
                  <a:pt x="632953" y="1"/>
                </a:cubicBezTo>
                <a:close/>
              </a:path>
            </a:pathLst>
          </a:custGeom>
          <a:pattFill prst="pct80">
            <a:fgClr>
              <a:schemeClr val="accent1"/>
            </a:fgClr>
            <a:bgClr>
              <a:schemeClr val="bg1"/>
            </a:bgClr>
          </a:pattFill>
        </p:spPr>
        <p:txBody>
          <a:bodyPr anchor="ctr"/>
          <a:lstStyle>
            <a:lvl1pPr algn="r" rtl="1">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endParaRPr lang="en-US" dirty="0"/>
          </a:p>
        </p:txBody>
      </p:sp>
      <p:sp>
        <p:nvSpPr>
          <p:cNvPr id="12" name="Picture Placeholder 11">
            <a:extLst>
              <a:ext uri="{FF2B5EF4-FFF2-40B4-BE49-F238E27FC236}">
                <a16:creationId xmlns:a16="http://schemas.microsoft.com/office/drawing/2014/main" id="{535119CF-4779-4A80-B836-80A5644F8205}"/>
              </a:ext>
            </a:extLst>
          </p:cNvPr>
          <p:cNvSpPr>
            <a:spLocks noGrp="1"/>
          </p:cNvSpPr>
          <p:nvPr>
            <p:ph type="pic" sz="quarter" idx="11" hasCustomPrompt="1"/>
          </p:nvPr>
        </p:nvSpPr>
        <p:spPr>
          <a:xfrm>
            <a:off x="4729505" y="2596173"/>
            <a:ext cx="2732991" cy="1999419"/>
          </a:xfrm>
          <a:custGeom>
            <a:avLst/>
            <a:gdLst>
              <a:gd name="connsiteX0" fmla="*/ 632954 w 2732991"/>
              <a:gd name="connsiteY0" fmla="*/ 1 h 1999419"/>
              <a:gd name="connsiteX1" fmla="*/ 804585 w 2732991"/>
              <a:gd name="connsiteY1" fmla="*/ 71085 h 1999419"/>
              <a:gd name="connsiteX2" fmla="*/ 1194881 w 2732991"/>
              <a:gd name="connsiteY2" fmla="*/ 461339 h 1999419"/>
              <a:gd name="connsiteX3" fmla="*/ 1538112 w 2732991"/>
              <a:gd name="connsiteY3" fmla="*/ 461339 h 1999419"/>
              <a:gd name="connsiteX4" fmla="*/ 1928365 w 2732991"/>
              <a:gd name="connsiteY4" fmla="*/ 71085 h 1999419"/>
              <a:gd name="connsiteX5" fmla="*/ 2271596 w 2732991"/>
              <a:gd name="connsiteY5" fmla="*/ 71085 h 1999419"/>
              <a:gd name="connsiteX6" fmla="*/ 2661891 w 2732991"/>
              <a:gd name="connsiteY6" fmla="*/ 461339 h 1999419"/>
              <a:gd name="connsiteX7" fmla="*/ 2661891 w 2732991"/>
              <a:gd name="connsiteY7" fmla="*/ 804570 h 1999419"/>
              <a:gd name="connsiteX8" fmla="*/ 1538112 w 2732991"/>
              <a:gd name="connsiteY8" fmla="*/ 1928351 h 1999419"/>
              <a:gd name="connsiteX9" fmla="*/ 1194881 w 2732991"/>
              <a:gd name="connsiteY9" fmla="*/ 1928351 h 1999419"/>
              <a:gd name="connsiteX10" fmla="*/ 71100 w 2732991"/>
              <a:gd name="connsiteY10" fmla="*/ 804570 h 1999419"/>
              <a:gd name="connsiteX11" fmla="*/ 71100 w 2732991"/>
              <a:gd name="connsiteY11" fmla="*/ 461339 h 1999419"/>
              <a:gd name="connsiteX12" fmla="*/ 461353 w 2732991"/>
              <a:gd name="connsiteY12" fmla="*/ 71085 h 1999419"/>
              <a:gd name="connsiteX13" fmla="*/ 632954 w 2732991"/>
              <a:gd name="connsiteY13" fmla="*/ 1 h 1999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32991" h="1999419">
                <a:moveTo>
                  <a:pt x="632954" y="1"/>
                </a:moveTo>
                <a:cubicBezTo>
                  <a:pt x="695067" y="-5"/>
                  <a:pt x="757185" y="23685"/>
                  <a:pt x="804585" y="71085"/>
                </a:cubicBezTo>
                <a:lnTo>
                  <a:pt x="1194881" y="461339"/>
                </a:lnTo>
                <a:cubicBezTo>
                  <a:pt x="1289681" y="556097"/>
                  <a:pt x="1443311" y="556097"/>
                  <a:pt x="1538112" y="461339"/>
                </a:cubicBezTo>
                <a:lnTo>
                  <a:pt x="1928365" y="71085"/>
                </a:lnTo>
                <a:cubicBezTo>
                  <a:pt x="2023123" y="-23673"/>
                  <a:pt x="2176795" y="-23715"/>
                  <a:pt x="2271596" y="71085"/>
                </a:cubicBezTo>
                <a:lnTo>
                  <a:pt x="2661891" y="461339"/>
                </a:lnTo>
                <a:cubicBezTo>
                  <a:pt x="2756692" y="556139"/>
                  <a:pt x="2756692" y="709812"/>
                  <a:pt x="2661891" y="804570"/>
                </a:cubicBezTo>
                <a:lnTo>
                  <a:pt x="1538112" y="1928351"/>
                </a:lnTo>
                <a:cubicBezTo>
                  <a:pt x="1443353" y="2023109"/>
                  <a:pt x="1289681" y="2023109"/>
                  <a:pt x="1194881" y="1928351"/>
                </a:cubicBezTo>
                <a:lnTo>
                  <a:pt x="71100" y="804570"/>
                </a:lnTo>
                <a:cubicBezTo>
                  <a:pt x="-23700" y="709770"/>
                  <a:pt x="-23700" y="556139"/>
                  <a:pt x="71100" y="461339"/>
                </a:cubicBezTo>
                <a:lnTo>
                  <a:pt x="461353" y="71085"/>
                </a:lnTo>
                <a:cubicBezTo>
                  <a:pt x="508733" y="23706"/>
                  <a:pt x="570841" y="6"/>
                  <a:pt x="632954" y="1"/>
                </a:cubicBezTo>
                <a:close/>
              </a:path>
            </a:pathLst>
          </a:custGeom>
          <a:pattFill prst="pct80">
            <a:fgClr>
              <a:schemeClr val="accent1"/>
            </a:fgClr>
            <a:bgClr>
              <a:schemeClr val="bg1"/>
            </a:bgClr>
          </a:pattFill>
        </p:spPr>
        <p:txBody>
          <a:bodyPr anchor="ctr"/>
          <a:lstStyle>
            <a:lvl1pPr algn="r" rtl="1">
              <a:defRPr lang="en-US" sz="1600" dirty="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13" name="Picture Placeholder 12">
            <a:extLst>
              <a:ext uri="{FF2B5EF4-FFF2-40B4-BE49-F238E27FC236}">
                <a16:creationId xmlns:a16="http://schemas.microsoft.com/office/drawing/2014/main" id="{8BC00A24-3796-46DD-B9A8-387C53EF2F34}"/>
              </a:ext>
            </a:extLst>
          </p:cNvPr>
          <p:cNvSpPr>
            <a:spLocks noGrp="1"/>
          </p:cNvSpPr>
          <p:nvPr>
            <p:ph type="pic" sz="quarter" idx="12" hasCustomPrompt="1"/>
          </p:nvPr>
        </p:nvSpPr>
        <p:spPr>
          <a:xfrm>
            <a:off x="8598085" y="2596173"/>
            <a:ext cx="2732991" cy="1999419"/>
          </a:xfrm>
          <a:custGeom>
            <a:avLst/>
            <a:gdLst>
              <a:gd name="connsiteX0" fmla="*/ 632953 w 2732991"/>
              <a:gd name="connsiteY0" fmla="*/ 1 h 1999419"/>
              <a:gd name="connsiteX1" fmla="*/ 804584 w 2732991"/>
              <a:gd name="connsiteY1" fmla="*/ 71085 h 1999419"/>
              <a:gd name="connsiteX2" fmla="*/ 1194880 w 2732991"/>
              <a:gd name="connsiteY2" fmla="*/ 461339 h 1999419"/>
              <a:gd name="connsiteX3" fmla="*/ 1538112 w 2732991"/>
              <a:gd name="connsiteY3" fmla="*/ 461339 h 1999419"/>
              <a:gd name="connsiteX4" fmla="*/ 1928365 w 2732991"/>
              <a:gd name="connsiteY4" fmla="*/ 71085 h 1999419"/>
              <a:gd name="connsiteX5" fmla="*/ 2271596 w 2732991"/>
              <a:gd name="connsiteY5" fmla="*/ 71085 h 1999419"/>
              <a:gd name="connsiteX6" fmla="*/ 2661891 w 2732991"/>
              <a:gd name="connsiteY6" fmla="*/ 461339 h 1999419"/>
              <a:gd name="connsiteX7" fmla="*/ 2661891 w 2732991"/>
              <a:gd name="connsiteY7" fmla="*/ 804570 h 1999419"/>
              <a:gd name="connsiteX8" fmla="*/ 1538112 w 2732991"/>
              <a:gd name="connsiteY8" fmla="*/ 1928351 h 1999419"/>
              <a:gd name="connsiteX9" fmla="*/ 1194880 w 2732991"/>
              <a:gd name="connsiteY9" fmla="*/ 1928351 h 1999419"/>
              <a:gd name="connsiteX10" fmla="*/ 71100 w 2732991"/>
              <a:gd name="connsiteY10" fmla="*/ 804570 h 1999419"/>
              <a:gd name="connsiteX11" fmla="*/ 71100 w 2732991"/>
              <a:gd name="connsiteY11" fmla="*/ 461339 h 1999419"/>
              <a:gd name="connsiteX12" fmla="*/ 461353 w 2732991"/>
              <a:gd name="connsiteY12" fmla="*/ 71085 h 1999419"/>
              <a:gd name="connsiteX13" fmla="*/ 632953 w 2732991"/>
              <a:gd name="connsiteY13" fmla="*/ 1 h 1999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32991" h="1999419">
                <a:moveTo>
                  <a:pt x="632953" y="1"/>
                </a:moveTo>
                <a:cubicBezTo>
                  <a:pt x="695066" y="-5"/>
                  <a:pt x="757184" y="23685"/>
                  <a:pt x="804584" y="71085"/>
                </a:cubicBezTo>
                <a:lnTo>
                  <a:pt x="1194880" y="461339"/>
                </a:lnTo>
                <a:cubicBezTo>
                  <a:pt x="1289680" y="556097"/>
                  <a:pt x="1443311" y="556097"/>
                  <a:pt x="1538112" y="461339"/>
                </a:cubicBezTo>
                <a:lnTo>
                  <a:pt x="1928365" y="71085"/>
                </a:lnTo>
                <a:cubicBezTo>
                  <a:pt x="2023123" y="-23673"/>
                  <a:pt x="2176795" y="-23715"/>
                  <a:pt x="2271596" y="71085"/>
                </a:cubicBezTo>
                <a:lnTo>
                  <a:pt x="2661891" y="461339"/>
                </a:lnTo>
                <a:cubicBezTo>
                  <a:pt x="2756691" y="556139"/>
                  <a:pt x="2756691" y="709812"/>
                  <a:pt x="2661891" y="804570"/>
                </a:cubicBezTo>
                <a:lnTo>
                  <a:pt x="1538112" y="1928351"/>
                </a:lnTo>
                <a:cubicBezTo>
                  <a:pt x="1443353" y="2023109"/>
                  <a:pt x="1289680" y="2023109"/>
                  <a:pt x="1194880" y="1928351"/>
                </a:cubicBezTo>
                <a:lnTo>
                  <a:pt x="71100" y="804570"/>
                </a:lnTo>
                <a:cubicBezTo>
                  <a:pt x="-23700" y="709770"/>
                  <a:pt x="-23700" y="556139"/>
                  <a:pt x="71100" y="461339"/>
                </a:cubicBezTo>
                <a:lnTo>
                  <a:pt x="461353" y="71085"/>
                </a:lnTo>
                <a:cubicBezTo>
                  <a:pt x="508733" y="23706"/>
                  <a:pt x="570840" y="6"/>
                  <a:pt x="632953" y="1"/>
                </a:cubicBezTo>
                <a:close/>
              </a:path>
            </a:pathLst>
          </a:custGeom>
          <a:pattFill prst="pct80">
            <a:fgClr>
              <a:schemeClr val="accent1"/>
            </a:fgClr>
            <a:bgClr>
              <a:schemeClr val="bg1"/>
            </a:bgClr>
          </a:pattFill>
        </p:spPr>
        <p:txBody>
          <a:bodyPr anchor="ctr"/>
          <a:lstStyle>
            <a:lvl1pPr algn="r" rtl="1">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en-US" dirty="0"/>
              <a:t>  </a:t>
            </a:r>
          </a:p>
        </p:txBody>
      </p:sp>
    </p:spTree>
    <p:extLst>
      <p:ext uri="{BB962C8B-B14F-4D97-AF65-F5344CB8AC3E}">
        <p14:creationId xmlns:p14="http://schemas.microsoft.com/office/powerpoint/2010/main" val="41429624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نيـون - 13">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CB469525-3FB1-49BD-9925-3749100F8B7E}"/>
              </a:ext>
            </a:extLst>
          </p:cNvPr>
          <p:cNvSpPr>
            <a:spLocks noGrp="1"/>
          </p:cNvSpPr>
          <p:nvPr>
            <p:ph type="pic" sz="quarter" idx="15" hasCustomPrompt="1"/>
          </p:nvPr>
        </p:nvSpPr>
        <p:spPr>
          <a:xfrm>
            <a:off x="6346038" y="-215080"/>
            <a:ext cx="3281912" cy="3281912"/>
          </a:xfrm>
          <a:custGeom>
            <a:avLst/>
            <a:gdLst>
              <a:gd name="connsiteX0" fmla="*/ 1640956 w 3281912"/>
              <a:gd name="connsiteY0" fmla="*/ 0 h 3281912"/>
              <a:gd name="connsiteX1" fmla="*/ 1944046 w 3281912"/>
              <a:gd name="connsiteY1" fmla="*/ 125544 h 3281912"/>
              <a:gd name="connsiteX2" fmla="*/ 3156368 w 3281912"/>
              <a:gd name="connsiteY2" fmla="*/ 1337866 h 3281912"/>
              <a:gd name="connsiteX3" fmla="*/ 3156368 w 3281912"/>
              <a:gd name="connsiteY3" fmla="*/ 1944046 h 3281912"/>
              <a:gd name="connsiteX4" fmla="*/ 1944046 w 3281912"/>
              <a:gd name="connsiteY4" fmla="*/ 3156368 h 3281912"/>
              <a:gd name="connsiteX5" fmla="*/ 1337866 w 3281912"/>
              <a:gd name="connsiteY5" fmla="*/ 3156368 h 3281912"/>
              <a:gd name="connsiteX6" fmla="*/ 125544 w 3281912"/>
              <a:gd name="connsiteY6" fmla="*/ 1944046 h 3281912"/>
              <a:gd name="connsiteX7" fmla="*/ 125544 w 3281912"/>
              <a:gd name="connsiteY7" fmla="*/ 1337866 h 3281912"/>
              <a:gd name="connsiteX8" fmla="*/ 1337866 w 3281912"/>
              <a:gd name="connsiteY8" fmla="*/ 125544 h 3281912"/>
              <a:gd name="connsiteX9" fmla="*/ 1640956 w 3281912"/>
              <a:gd name="connsiteY9" fmla="*/ 0 h 3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912" h="3281912">
                <a:moveTo>
                  <a:pt x="1640956" y="0"/>
                </a:moveTo>
                <a:cubicBezTo>
                  <a:pt x="1750653" y="0"/>
                  <a:pt x="1860350" y="41848"/>
                  <a:pt x="1944046" y="125544"/>
                </a:cubicBezTo>
                <a:lnTo>
                  <a:pt x="3156368" y="1337866"/>
                </a:lnTo>
                <a:cubicBezTo>
                  <a:pt x="3323760" y="1505258"/>
                  <a:pt x="3323760" y="1776654"/>
                  <a:pt x="3156368" y="1944046"/>
                </a:cubicBezTo>
                <a:lnTo>
                  <a:pt x="1944046" y="3156368"/>
                </a:lnTo>
                <a:cubicBezTo>
                  <a:pt x="1776654" y="3323760"/>
                  <a:pt x="1505258" y="3323760"/>
                  <a:pt x="1337866" y="3156368"/>
                </a:cubicBezTo>
                <a:lnTo>
                  <a:pt x="125544" y="1944046"/>
                </a:lnTo>
                <a:cubicBezTo>
                  <a:pt x="-41848" y="1776654"/>
                  <a:pt x="-41848" y="1505258"/>
                  <a:pt x="125544" y="1337866"/>
                </a:cubicBezTo>
                <a:lnTo>
                  <a:pt x="1337866" y="125544"/>
                </a:lnTo>
                <a:cubicBezTo>
                  <a:pt x="1421562" y="41848"/>
                  <a:pt x="1531259" y="0"/>
                  <a:pt x="16409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32" name="Picture Placeholder 31">
            <a:extLst>
              <a:ext uri="{FF2B5EF4-FFF2-40B4-BE49-F238E27FC236}">
                <a16:creationId xmlns:a16="http://schemas.microsoft.com/office/drawing/2014/main" id="{9E2B7411-50ED-4A0D-BCD9-CEBFEF8B4816}"/>
              </a:ext>
            </a:extLst>
          </p:cNvPr>
          <p:cNvSpPr>
            <a:spLocks noGrp="1"/>
          </p:cNvSpPr>
          <p:nvPr>
            <p:ph type="pic" sz="quarter" idx="16" hasCustomPrompt="1"/>
          </p:nvPr>
        </p:nvSpPr>
        <p:spPr>
          <a:xfrm>
            <a:off x="8371086" y="1809968"/>
            <a:ext cx="3281912" cy="3281912"/>
          </a:xfrm>
          <a:custGeom>
            <a:avLst/>
            <a:gdLst>
              <a:gd name="connsiteX0" fmla="*/ 1640956 w 3281912"/>
              <a:gd name="connsiteY0" fmla="*/ 0 h 3281912"/>
              <a:gd name="connsiteX1" fmla="*/ 1944046 w 3281912"/>
              <a:gd name="connsiteY1" fmla="*/ 125544 h 3281912"/>
              <a:gd name="connsiteX2" fmla="*/ 3156368 w 3281912"/>
              <a:gd name="connsiteY2" fmla="*/ 1337866 h 3281912"/>
              <a:gd name="connsiteX3" fmla="*/ 3156368 w 3281912"/>
              <a:gd name="connsiteY3" fmla="*/ 1944046 h 3281912"/>
              <a:gd name="connsiteX4" fmla="*/ 1944046 w 3281912"/>
              <a:gd name="connsiteY4" fmla="*/ 3156368 h 3281912"/>
              <a:gd name="connsiteX5" fmla="*/ 1337866 w 3281912"/>
              <a:gd name="connsiteY5" fmla="*/ 3156368 h 3281912"/>
              <a:gd name="connsiteX6" fmla="*/ 125544 w 3281912"/>
              <a:gd name="connsiteY6" fmla="*/ 1944046 h 3281912"/>
              <a:gd name="connsiteX7" fmla="*/ 125544 w 3281912"/>
              <a:gd name="connsiteY7" fmla="*/ 1337866 h 3281912"/>
              <a:gd name="connsiteX8" fmla="*/ 1337866 w 3281912"/>
              <a:gd name="connsiteY8" fmla="*/ 125544 h 3281912"/>
              <a:gd name="connsiteX9" fmla="*/ 1640956 w 3281912"/>
              <a:gd name="connsiteY9" fmla="*/ 0 h 3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912" h="3281912">
                <a:moveTo>
                  <a:pt x="1640956" y="0"/>
                </a:moveTo>
                <a:cubicBezTo>
                  <a:pt x="1750653" y="0"/>
                  <a:pt x="1860350" y="41848"/>
                  <a:pt x="1944046" y="125544"/>
                </a:cubicBezTo>
                <a:lnTo>
                  <a:pt x="3156368" y="1337866"/>
                </a:lnTo>
                <a:cubicBezTo>
                  <a:pt x="3323760" y="1505258"/>
                  <a:pt x="3323760" y="1776654"/>
                  <a:pt x="3156368" y="1944046"/>
                </a:cubicBezTo>
                <a:lnTo>
                  <a:pt x="1944046" y="3156368"/>
                </a:lnTo>
                <a:cubicBezTo>
                  <a:pt x="1776654" y="3323760"/>
                  <a:pt x="1505258" y="3323760"/>
                  <a:pt x="1337866" y="3156368"/>
                </a:cubicBezTo>
                <a:lnTo>
                  <a:pt x="125544" y="1944046"/>
                </a:lnTo>
                <a:cubicBezTo>
                  <a:pt x="-41848" y="1776654"/>
                  <a:pt x="-41848" y="1505258"/>
                  <a:pt x="125544" y="1337866"/>
                </a:cubicBezTo>
                <a:lnTo>
                  <a:pt x="1337866" y="125544"/>
                </a:lnTo>
                <a:cubicBezTo>
                  <a:pt x="1421562" y="41848"/>
                  <a:pt x="1531259" y="0"/>
                  <a:pt x="16409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25" name="Picture Placeholder 24">
            <a:extLst>
              <a:ext uri="{FF2B5EF4-FFF2-40B4-BE49-F238E27FC236}">
                <a16:creationId xmlns:a16="http://schemas.microsoft.com/office/drawing/2014/main" id="{C48052FB-99B6-43F3-B88B-90A80252AE13}"/>
              </a:ext>
            </a:extLst>
          </p:cNvPr>
          <p:cNvSpPr>
            <a:spLocks noGrp="1"/>
          </p:cNvSpPr>
          <p:nvPr>
            <p:ph type="pic" sz="quarter" idx="10" hasCustomPrompt="1"/>
          </p:nvPr>
        </p:nvSpPr>
        <p:spPr>
          <a:xfrm>
            <a:off x="10344497" y="-163443"/>
            <a:ext cx="3281912" cy="3281912"/>
          </a:xfrm>
          <a:custGeom>
            <a:avLst/>
            <a:gdLst>
              <a:gd name="connsiteX0" fmla="*/ 1640956 w 3281912"/>
              <a:gd name="connsiteY0" fmla="*/ 0 h 3281912"/>
              <a:gd name="connsiteX1" fmla="*/ 1944046 w 3281912"/>
              <a:gd name="connsiteY1" fmla="*/ 125544 h 3281912"/>
              <a:gd name="connsiteX2" fmla="*/ 3156368 w 3281912"/>
              <a:gd name="connsiteY2" fmla="*/ 1337866 h 3281912"/>
              <a:gd name="connsiteX3" fmla="*/ 3156368 w 3281912"/>
              <a:gd name="connsiteY3" fmla="*/ 1944046 h 3281912"/>
              <a:gd name="connsiteX4" fmla="*/ 1944046 w 3281912"/>
              <a:gd name="connsiteY4" fmla="*/ 3156368 h 3281912"/>
              <a:gd name="connsiteX5" fmla="*/ 1337866 w 3281912"/>
              <a:gd name="connsiteY5" fmla="*/ 3156368 h 3281912"/>
              <a:gd name="connsiteX6" fmla="*/ 125544 w 3281912"/>
              <a:gd name="connsiteY6" fmla="*/ 1944046 h 3281912"/>
              <a:gd name="connsiteX7" fmla="*/ 125544 w 3281912"/>
              <a:gd name="connsiteY7" fmla="*/ 1337866 h 3281912"/>
              <a:gd name="connsiteX8" fmla="*/ 1337866 w 3281912"/>
              <a:gd name="connsiteY8" fmla="*/ 125544 h 3281912"/>
              <a:gd name="connsiteX9" fmla="*/ 1640956 w 3281912"/>
              <a:gd name="connsiteY9" fmla="*/ 0 h 3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912" h="3281912">
                <a:moveTo>
                  <a:pt x="1640956" y="0"/>
                </a:moveTo>
                <a:cubicBezTo>
                  <a:pt x="1750653" y="0"/>
                  <a:pt x="1860350" y="41848"/>
                  <a:pt x="1944046" y="125544"/>
                </a:cubicBezTo>
                <a:lnTo>
                  <a:pt x="3156368" y="1337866"/>
                </a:lnTo>
                <a:cubicBezTo>
                  <a:pt x="3323760" y="1505258"/>
                  <a:pt x="3323760" y="1776654"/>
                  <a:pt x="3156368" y="1944046"/>
                </a:cubicBezTo>
                <a:lnTo>
                  <a:pt x="1944046" y="3156368"/>
                </a:lnTo>
                <a:cubicBezTo>
                  <a:pt x="1776654" y="3323760"/>
                  <a:pt x="1505258" y="3323760"/>
                  <a:pt x="1337866" y="3156368"/>
                </a:cubicBezTo>
                <a:lnTo>
                  <a:pt x="125544" y="1944046"/>
                </a:lnTo>
                <a:cubicBezTo>
                  <a:pt x="-41848" y="1776654"/>
                  <a:pt x="-41848" y="1505258"/>
                  <a:pt x="125544" y="1337866"/>
                </a:cubicBezTo>
                <a:lnTo>
                  <a:pt x="1337866" y="125544"/>
                </a:lnTo>
                <a:cubicBezTo>
                  <a:pt x="1421562" y="41848"/>
                  <a:pt x="1531259" y="0"/>
                  <a:pt x="16409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26" name="Picture Placeholder 25">
            <a:extLst>
              <a:ext uri="{FF2B5EF4-FFF2-40B4-BE49-F238E27FC236}">
                <a16:creationId xmlns:a16="http://schemas.microsoft.com/office/drawing/2014/main" id="{B73F6A6D-46F0-4F91-9C44-EBCD854289C3}"/>
              </a:ext>
            </a:extLst>
          </p:cNvPr>
          <p:cNvSpPr>
            <a:spLocks noGrp="1"/>
          </p:cNvSpPr>
          <p:nvPr>
            <p:ph type="pic" sz="quarter" idx="11" hasCustomPrompt="1"/>
          </p:nvPr>
        </p:nvSpPr>
        <p:spPr>
          <a:xfrm>
            <a:off x="8319449" y="-2188491"/>
            <a:ext cx="3281912" cy="3281912"/>
          </a:xfrm>
          <a:custGeom>
            <a:avLst/>
            <a:gdLst>
              <a:gd name="connsiteX0" fmla="*/ 1640956 w 3281912"/>
              <a:gd name="connsiteY0" fmla="*/ 0 h 3281912"/>
              <a:gd name="connsiteX1" fmla="*/ 1944046 w 3281912"/>
              <a:gd name="connsiteY1" fmla="*/ 125544 h 3281912"/>
              <a:gd name="connsiteX2" fmla="*/ 3156368 w 3281912"/>
              <a:gd name="connsiteY2" fmla="*/ 1337866 h 3281912"/>
              <a:gd name="connsiteX3" fmla="*/ 3156368 w 3281912"/>
              <a:gd name="connsiteY3" fmla="*/ 1944046 h 3281912"/>
              <a:gd name="connsiteX4" fmla="*/ 1944046 w 3281912"/>
              <a:gd name="connsiteY4" fmla="*/ 3156368 h 3281912"/>
              <a:gd name="connsiteX5" fmla="*/ 1337866 w 3281912"/>
              <a:gd name="connsiteY5" fmla="*/ 3156368 h 3281912"/>
              <a:gd name="connsiteX6" fmla="*/ 125544 w 3281912"/>
              <a:gd name="connsiteY6" fmla="*/ 1944046 h 3281912"/>
              <a:gd name="connsiteX7" fmla="*/ 125544 w 3281912"/>
              <a:gd name="connsiteY7" fmla="*/ 1337866 h 3281912"/>
              <a:gd name="connsiteX8" fmla="*/ 1337866 w 3281912"/>
              <a:gd name="connsiteY8" fmla="*/ 125544 h 3281912"/>
              <a:gd name="connsiteX9" fmla="*/ 1640956 w 3281912"/>
              <a:gd name="connsiteY9" fmla="*/ 0 h 3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912" h="3281912">
                <a:moveTo>
                  <a:pt x="1640956" y="0"/>
                </a:moveTo>
                <a:cubicBezTo>
                  <a:pt x="1750653" y="0"/>
                  <a:pt x="1860350" y="41848"/>
                  <a:pt x="1944046" y="125544"/>
                </a:cubicBezTo>
                <a:lnTo>
                  <a:pt x="3156368" y="1337866"/>
                </a:lnTo>
                <a:cubicBezTo>
                  <a:pt x="3323760" y="1505258"/>
                  <a:pt x="3323760" y="1776654"/>
                  <a:pt x="3156368" y="1944046"/>
                </a:cubicBezTo>
                <a:lnTo>
                  <a:pt x="1944046" y="3156368"/>
                </a:lnTo>
                <a:cubicBezTo>
                  <a:pt x="1776654" y="3323760"/>
                  <a:pt x="1505258" y="3323760"/>
                  <a:pt x="1337866" y="3156368"/>
                </a:cubicBezTo>
                <a:lnTo>
                  <a:pt x="125544" y="1944046"/>
                </a:lnTo>
                <a:cubicBezTo>
                  <a:pt x="-41848" y="1776654"/>
                  <a:pt x="-41848" y="1505258"/>
                  <a:pt x="125544" y="1337866"/>
                </a:cubicBezTo>
                <a:lnTo>
                  <a:pt x="1337866" y="125544"/>
                </a:lnTo>
                <a:cubicBezTo>
                  <a:pt x="1421562" y="41848"/>
                  <a:pt x="1531259" y="0"/>
                  <a:pt x="16409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27" name="Picture Placeholder 26">
            <a:extLst>
              <a:ext uri="{FF2B5EF4-FFF2-40B4-BE49-F238E27FC236}">
                <a16:creationId xmlns:a16="http://schemas.microsoft.com/office/drawing/2014/main" id="{0E025738-45D4-4AEE-8628-9C740C6B0B05}"/>
              </a:ext>
            </a:extLst>
          </p:cNvPr>
          <p:cNvSpPr>
            <a:spLocks noGrp="1"/>
          </p:cNvSpPr>
          <p:nvPr>
            <p:ph type="pic" sz="quarter" idx="12" hasCustomPrompt="1"/>
          </p:nvPr>
        </p:nvSpPr>
        <p:spPr>
          <a:xfrm>
            <a:off x="4320990" y="-2240128"/>
            <a:ext cx="3281912" cy="3281912"/>
          </a:xfrm>
          <a:custGeom>
            <a:avLst/>
            <a:gdLst>
              <a:gd name="connsiteX0" fmla="*/ 1640956 w 3281912"/>
              <a:gd name="connsiteY0" fmla="*/ 0 h 3281912"/>
              <a:gd name="connsiteX1" fmla="*/ 1944046 w 3281912"/>
              <a:gd name="connsiteY1" fmla="*/ 125544 h 3281912"/>
              <a:gd name="connsiteX2" fmla="*/ 3156368 w 3281912"/>
              <a:gd name="connsiteY2" fmla="*/ 1337866 h 3281912"/>
              <a:gd name="connsiteX3" fmla="*/ 3156368 w 3281912"/>
              <a:gd name="connsiteY3" fmla="*/ 1944046 h 3281912"/>
              <a:gd name="connsiteX4" fmla="*/ 1944046 w 3281912"/>
              <a:gd name="connsiteY4" fmla="*/ 3156368 h 3281912"/>
              <a:gd name="connsiteX5" fmla="*/ 1337866 w 3281912"/>
              <a:gd name="connsiteY5" fmla="*/ 3156368 h 3281912"/>
              <a:gd name="connsiteX6" fmla="*/ 125544 w 3281912"/>
              <a:gd name="connsiteY6" fmla="*/ 1944046 h 3281912"/>
              <a:gd name="connsiteX7" fmla="*/ 125544 w 3281912"/>
              <a:gd name="connsiteY7" fmla="*/ 1337866 h 3281912"/>
              <a:gd name="connsiteX8" fmla="*/ 1337866 w 3281912"/>
              <a:gd name="connsiteY8" fmla="*/ 125544 h 3281912"/>
              <a:gd name="connsiteX9" fmla="*/ 1640956 w 3281912"/>
              <a:gd name="connsiteY9" fmla="*/ 0 h 3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912" h="3281912">
                <a:moveTo>
                  <a:pt x="1640956" y="0"/>
                </a:moveTo>
                <a:cubicBezTo>
                  <a:pt x="1750653" y="0"/>
                  <a:pt x="1860350" y="41848"/>
                  <a:pt x="1944046" y="125544"/>
                </a:cubicBezTo>
                <a:lnTo>
                  <a:pt x="3156368" y="1337866"/>
                </a:lnTo>
                <a:cubicBezTo>
                  <a:pt x="3323760" y="1505258"/>
                  <a:pt x="3323760" y="1776654"/>
                  <a:pt x="3156368" y="1944046"/>
                </a:cubicBezTo>
                <a:lnTo>
                  <a:pt x="1944046" y="3156368"/>
                </a:lnTo>
                <a:cubicBezTo>
                  <a:pt x="1776654" y="3323760"/>
                  <a:pt x="1505258" y="3323760"/>
                  <a:pt x="1337866" y="3156368"/>
                </a:cubicBezTo>
                <a:lnTo>
                  <a:pt x="125544" y="1944046"/>
                </a:lnTo>
                <a:cubicBezTo>
                  <a:pt x="-41848" y="1776654"/>
                  <a:pt x="-41848" y="1505258"/>
                  <a:pt x="125544" y="1337866"/>
                </a:cubicBezTo>
                <a:lnTo>
                  <a:pt x="1337866" y="125544"/>
                </a:lnTo>
                <a:cubicBezTo>
                  <a:pt x="1421562" y="41848"/>
                  <a:pt x="1531259" y="0"/>
                  <a:pt x="16409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28" name="Picture Placeholder 27">
            <a:extLst>
              <a:ext uri="{FF2B5EF4-FFF2-40B4-BE49-F238E27FC236}">
                <a16:creationId xmlns:a16="http://schemas.microsoft.com/office/drawing/2014/main" id="{A2EC17AB-CE7B-498F-AB79-B09BB2FDBA30}"/>
              </a:ext>
            </a:extLst>
          </p:cNvPr>
          <p:cNvSpPr>
            <a:spLocks noGrp="1"/>
          </p:cNvSpPr>
          <p:nvPr>
            <p:ph type="pic" sz="quarter" idx="13" hasCustomPrompt="1"/>
          </p:nvPr>
        </p:nvSpPr>
        <p:spPr>
          <a:xfrm>
            <a:off x="2347579" y="-266717"/>
            <a:ext cx="3281912" cy="3281912"/>
          </a:xfrm>
          <a:custGeom>
            <a:avLst/>
            <a:gdLst>
              <a:gd name="connsiteX0" fmla="*/ 1640956 w 3281912"/>
              <a:gd name="connsiteY0" fmla="*/ 0 h 3281912"/>
              <a:gd name="connsiteX1" fmla="*/ 1944046 w 3281912"/>
              <a:gd name="connsiteY1" fmla="*/ 125544 h 3281912"/>
              <a:gd name="connsiteX2" fmla="*/ 3156368 w 3281912"/>
              <a:gd name="connsiteY2" fmla="*/ 1337866 h 3281912"/>
              <a:gd name="connsiteX3" fmla="*/ 3156368 w 3281912"/>
              <a:gd name="connsiteY3" fmla="*/ 1944046 h 3281912"/>
              <a:gd name="connsiteX4" fmla="*/ 1944046 w 3281912"/>
              <a:gd name="connsiteY4" fmla="*/ 3156368 h 3281912"/>
              <a:gd name="connsiteX5" fmla="*/ 1337866 w 3281912"/>
              <a:gd name="connsiteY5" fmla="*/ 3156368 h 3281912"/>
              <a:gd name="connsiteX6" fmla="*/ 125544 w 3281912"/>
              <a:gd name="connsiteY6" fmla="*/ 1944046 h 3281912"/>
              <a:gd name="connsiteX7" fmla="*/ 125544 w 3281912"/>
              <a:gd name="connsiteY7" fmla="*/ 1337866 h 3281912"/>
              <a:gd name="connsiteX8" fmla="*/ 1337866 w 3281912"/>
              <a:gd name="connsiteY8" fmla="*/ 125544 h 3281912"/>
              <a:gd name="connsiteX9" fmla="*/ 1640956 w 3281912"/>
              <a:gd name="connsiteY9" fmla="*/ 0 h 3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912" h="3281912">
                <a:moveTo>
                  <a:pt x="1640956" y="0"/>
                </a:moveTo>
                <a:cubicBezTo>
                  <a:pt x="1750653" y="0"/>
                  <a:pt x="1860350" y="41848"/>
                  <a:pt x="1944046" y="125544"/>
                </a:cubicBezTo>
                <a:lnTo>
                  <a:pt x="3156368" y="1337866"/>
                </a:lnTo>
                <a:cubicBezTo>
                  <a:pt x="3323760" y="1505258"/>
                  <a:pt x="3323760" y="1776654"/>
                  <a:pt x="3156368" y="1944046"/>
                </a:cubicBezTo>
                <a:lnTo>
                  <a:pt x="1944046" y="3156368"/>
                </a:lnTo>
                <a:cubicBezTo>
                  <a:pt x="1776654" y="3323760"/>
                  <a:pt x="1505258" y="3323760"/>
                  <a:pt x="1337866" y="3156368"/>
                </a:cubicBezTo>
                <a:lnTo>
                  <a:pt x="125544" y="1944046"/>
                </a:lnTo>
                <a:cubicBezTo>
                  <a:pt x="-41848" y="1776654"/>
                  <a:pt x="-41848" y="1505258"/>
                  <a:pt x="125544" y="1337866"/>
                </a:cubicBezTo>
                <a:lnTo>
                  <a:pt x="1337866" y="125544"/>
                </a:lnTo>
                <a:cubicBezTo>
                  <a:pt x="1421562" y="41848"/>
                  <a:pt x="1531259" y="0"/>
                  <a:pt x="16409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29" name="Picture Placeholder 28">
            <a:extLst>
              <a:ext uri="{FF2B5EF4-FFF2-40B4-BE49-F238E27FC236}">
                <a16:creationId xmlns:a16="http://schemas.microsoft.com/office/drawing/2014/main" id="{4E04BA10-396B-4CA2-9296-3EDCC8F02763}"/>
              </a:ext>
            </a:extLst>
          </p:cNvPr>
          <p:cNvSpPr>
            <a:spLocks noGrp="1"/>
          </p:cNvSpPr>
          <p:nvPr>
            <p:ph type="pic" sz="quarter" idx="14" hasCustomPrompt="1"/>
          </p:nvPr>
        </p:nvSpPr>
        <p:spPr>
          <a:xfrm>
            <a:off x="4372627" y="1758331"/>
            <a:ext cx="3281912" cy="3281912"/>
          </a:xfrm>
          <a:custGeom>
            <a:avLst/>
            <a:gdLst>
              <a:gd name="connsiteX0" fmla="*/ 1640956 w 3281912"/>
              <a:gd name="connsiteY0" fmla="*/ 0 h 3281912"/>
              <a:gd name="connsiteX1" fmla="*/ 1944046 w 3281912"/>
              <a:gd name="connsiteY1" fmla="*/ 125544 h 3281912"/>
              <a:gd name="connsiteX2" fmla="*/ 3156368 w 3281912"/>
              <a:gd name="connsiteY2" fmla="*/ 1337866 h 3281912"/>
              <a:gd name="connsiteX3" fmla="*/ 3156368 w 3281912"/>
              <a:gd name="connsiteY3" fmla="*/ 1944046 h 3281912"/>
              <a:gd name="connsiteX4" fmla="*/ 1944046 w 3281912"/>
              <a:gd name="connsiteY4" fmla="*/ 3156368 h 3281912"/>
              <a:gd name="connsiteX5" fmla="*/ 1337866 w 3281912"/>
              <a:gd name="connsiteY5" fmla="*/ 3156368 h 3281912"/>
              <a:gd name="connsiteX6" fmla="*/ 125544 w 3281912"/>
              <a:gd name="connsiteY6" fmla="*/ 1944046 h 3281912"/>
              <a:gd name="connsiteX7" fmla="*/ 125544 w 3281912"/>
              <a:gd name="connsiteY7" fmla="*/ 1337866 h 3281912"/>
              <a:gd name="connsiteX8" fmla="*/ 1337866 w 3281912"/>
              <a:gd name="connsiteY8" fmla="*/ 125544 h 3281912"/>
              <a:gd name="connsiteX9" fmla="*/ 1640956 w 3281912"/>
              <a:gd name="connsiteY9" fmla="*/ 0 h 3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912" h="3281912">
                <a:moveTo>
                  <a:pt x="1640956" y="0"/>
                </a:moveTo>
                <a:cubicBezTo>
                  <a:pt x="1750653" y="0"/>
                  <a:pt x="1860350" y="41848"/>
                  <a:pt x="1944046" y="125544"/>
                </a:cubicBezTo>
                <a:lnTo>
                  <a:pt x="3156368" y="1337866"/>
                </a:lnTo>
                <a:cubicBezTo>
                  <a:pt x="3323760" y="1505258"/>
                  <a:pt x="3323760" y="1776654"/>
                  <a:pt x="3156368" y="1944046"/>
                </a:cubicBezTo>
                <a:lnTo>
                  <a:pt x="1944046" y="3156368"/>
                </a:lnTo>
                <a:cubicBezTo>
                  <a:pt x="1776654" y="3323760"/>
                  <a:pt x="1505258" y="3323760"/>
                  <a:pt x="1337866" y="3156368"/>
                </a:cubicBezTo>
                <a:lnTo>
                  <a:pt x="125544" y="1944046"/>
                </a:lnTo>
                <a:cubicBezTo>
                  <a:pt x="-41848" y="1776654"/>
                  <a:pt x="-41848" y="1505258"/>
                  <a:pt x="125544" y="1337866"/>
                </a:cubicBezTo>
                <a:lnTo>
                  <a:pt x="1337866" y="125544"/>
                </a:lnTo>
                <a:cubicBezTo>
                  <a:pt x="1421562" y="41848"/>
                  <a:pt x="1531259" y="0"/>
                  <a:pt x="16409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33" name="Picture Placeholder 32">
            <a:extLst>
              <a:ext uri="{FF2B5EF4-FFF2-40B4-BE49-F238E27FC236}">
                <a16:creationId xmlns:a16="http://schemas.microsoft.com/office/drawing/2014/main" id="{D34FB278-67BC-471E-9B85-0AB7A70D2487}"/>
              </a:ext>
            </a:extLst>
          </p:cNvPr>
          <p:cNvSpPr>
            <a:spLocks noGrp="1"/>
          </p:cNvSpPr>
          <p:nvPr>
            <p:ph type="pic" sz="quarter" idx="17" hasCustomPrompt="1"/>
          </p:nvPr>
        </p:nvSpPr>
        <p:spPr>
          <a:xfrm>
            <a:off x="10396134" y="3835016"/>
            <a:ext cx="3281912" cy="3281912"/>
          </a:xfrm>
          <a:custGeom>
            <a:avLst/>
            <a:gdLst>
              <a:gd name="connsiteX0" fmla="*/ 1640956 w 3281912"/>
              <a:gd name="connsiteY0" fmla="*/ 0 h 3281912"/>
              <a:gd name="connsiteX1" fmla="*/ 1944046 w 3281912"/>
              <a:gd name="connsiteY1" fmla="*/ 125544 h 3281912"/>
              <a:gd name="connsiteX2" fmla="*/ 3156368 w 3281912"/>
              <a:gd name="connsiteY2" fmla="*/ 1337866 h 3281912"/>
              <a:gd name="connsiteX3" fmla="*/ 3156368 w 3281912"/>
              <a:gd name="connsiteY3" fmla="*/ 1944046 h 3281912"/>
              <a:gd name="connsiteX4" fmla="*/ 1944046 w 3281912"/>
              <a:gd name="connsiteY4" fmla="*/ 3156368 h 3281912"/>
              <a:gd name="connsiteX5" fmla="*/ 1337866 w 3281912"/>
              <a:gd name="connsiteY5" fmla="*/ 3156368 h 3281912"/>
              <a:gd name="connsiteX6" fmla="*/ 125544 w 3281912"/>
              <a:gd name="connsiteY6" fmla="*/ 1944046 h 3281912"/>
              <a:gd name="connsiteX7" fmla="*/ 125544 w 3281912"/>
              <a:gd name="connsiteY7" fmla="*/ 1337866 h 3281912"/>
              <a:gd name="connsiteX8" fmla="*/ 1337866 w 3281912"/>
              <a:gd name="connsiteY8" fmla="*/ 125544 h 3281912"/>
              <a:gd name="connsiteX9" fmla="*/ 1640956 w 3281912"/>
              <a:gd name="connsiteY9" fmla="*/ 0 h 3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912" h="3281912">
                <a:moveTo>
                  <a:pt x="1640956" y="0"/>
                </a:moveTo>
                <a:cubicBezTo>
                  <a:pt x="1750653" y="0"/>
                  <a:pt x="1860350" y="41848"/>
                  <a:pt x="1944046" y="125544"/>
                </a:cubicBezTo>
                <a:lnTo>
                  <a:pt x="3156368" y="1337866"/>
                </a:lnTo>
                <a:cubicBezTo>
                  <a:pt x="3323760" y="1505258"/>
                  <a:pt x="3323760" y="1776654"/>
                  <a:pt x="3156368" y="1944046"/>
                </a:cubicBezTo>
                <a:lnTo>
                  <a:pt x="1944046" y="3156368"/>
                </a:lnTo>
                <a:cubicBezTo>
                  <a:pt x="1776654" y="3323760"/>
                  <a:pt x="1505258" y="3323760"/>
                  <a:pt x="1337866" y="3156368"/>
                </a:cubicBezTo>
                <a:lnTo>
                  <a:pt x="125544" y="1944046"/>
                </a:lnTo>
                <a:cubicBezTo>
                  <a:pt x="-41848" y="1776654"/>
                  <a:pt x="-41848" y="1505258"/>
                  <a:pt x="125544" y="1337866"/>
                </a:cubicBezTo>
                <a:lnTo>
                  <a:pt x="1337866" y="125544"/>
                </a:lnTo>
                <a:cubicBezTo>
                  <a:pt x="1421562" y="41848"/>
                  <a:pt x="1531259" y="0"/>
                  <a:pt x="16409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31" name="Picture Placeholder 30">
            <a:extLst>
              <a:ext uri="{FF2B5EF4-FFF2-40B4-BE49-F238E27FC236}">
                <a16:creationId xmlns:a16="http://schemas.microsoft.com/office/drawing/2014/main" id="{9B882416-B0C0-4BC1-B27C-00D7B93B6F9F}"/>
              </a:ext>
            </a:extLst>
          </p:cNvPr>
          <p:cNvSpPr>
            <a:spLocks noGrp="1"/>
          </p:cNvSpPr>
          <p:nvPr>
            <p:ph type="pic" sz="quarter" idx="18" hasCustomPrompt="1"/>
          </p:nvPr>
        </p:nvSpPr>
        <p:spPr>
          <a:xfrm>
            <a:off x="6397675" y="3783379"/>
            <a:ext cx="3281912" cy="3281912"/>
          </a:xfrm>
          <a:custGeom>
            <a:avLst/>
            <a:gdLst>
              <a:gd name="connsiteX0" fmla="*/ 1640956 w 3281912"/>
              <a:gd name="connsiteY0" fmla="*/ 0 h 3281912"/>
              <a:gd name="connsiteX1" fmla="*/ 1944046 w 3281912"/>
              <a:gd name="connsiteY1" fmla="*/ 125544 h 3281912"/>
              <a:gd name="connsiteX2" fmla="*/ 3156368 w 3281912"/>
              <a:gd name="connsiteY2" fmla="*/ 1337866 h 3281912"/>
              <a:gd name="connsiteX3" fmla="*/ 3156368 w 3281912"/>
              <a:gd name="connsiteY3" fmla="*/ 1944046 h 3281912"/>
              <a:gd name="connsiteX4" fmla="*/ 1944046 w 3281912"/>
              <a:gd name="connsiteY4" fmla="*/ 3156368 h 3281912"/>
              <a:gd name="connsiteX5" fmla="*/ 1337866 w 3281912"/>
              <a:gd name="connsiteY5" fmla="*/ 3156368 h 3281912"/>
              <a:gd name="connsiteX6" fmla="*/ 125544 w 3281912"/>
              <a:gd name="connsiteY6" fmla="*/ 1944046 h 3281912"/>
              <a:gd name="connsiteX7" fmla="*/ 125544 w 3281912"/>
              <a:gd name="connsiteY7" fmla="*/ 1337866 h 3281912"/>
              <a:gd name="connsiteX8" fmla="*/ 1337866 w 3281912"/>
              <a:gd name="connsiteY8" fmla="*/ 125544 h 3281912"/>
              <a:gd name="connsiteX9" fmla="*/ 1640956 w 3281912"/>
              <a:gd name="connsiteY9" fmla="*/ 0 h 3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912" h="3281912">
                <a:moveTo>
                  <a:pt x="1640956" y="0"/>
                </a:moveTo>
                <a:cubicBezTo>
                  <a:pt x="1750653" y="0"/>
                  <a:pt x="1860350" y="41848"/>
                  <a:pt x="1944046" y="125544"/>
                </a:cubicBezTo>
                <a:lnTo>
                  <a:pt x="3156368" y="1337866"/>
                </a:lnTo>
                <a:cubicBezTo>
                  <a:pt x="3323760" y="1505258"/>
                  <a:pt x="3323760" y="1776654"/>
                  <a:pt x="3156368" y="1944046"/>
                </a:cubicBezTo>
                <a:lnTo>
                  <a:pt x="1944046" y="3156368"/>
                </a:lnTo>
                <a:cubicBezTo>
                  <a:pt x="1776654" y="3323760"/>
                  <a:pt x="1505258" y="3323760"/>
                  <a:pt x="1337866" y="3156368"/>
                </a:cubicBezTo>
                <a:lnTo>
                  <a:pt x="125544" y="1944046"/>
                </a:lnTo>
                <a:cubicBezTo>
                  <a:pt x="-41848" y="1776654"/>
                  <a:pt x="-41848" y="1505258"/>
                  <a:pt x="125544" y="1337866"/>
                </a:cubicBezTo>
                <a:lnTo>
                  <a:pt x="1337866" y="125544"/>
                </a:lnTo>
                <a:cubicBezTo>
                  <a:pt x="1421562" y="41848"/>
                  <a:pt x="1531259" y="0"/>
                  <a:pt x="16409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34" name="Picture Placeholder 33">
            <a:extLst>
              <a:ext uri="{FF2B5EF4-FFF2-40B4-BE49-F238E27FC236}">
                <a16:creationId xmlns:a16="http://schemas.microsoft.com/office/drawing/2014/main" id="{AB0049FC-330D-4905-8CB1-0013DB00C5CA}"/>
              </a:ext>
            </a:extLst>
          </p:cNvPr>
          <p:cNvSpPr>
            <a:spLocks noGrp="1"/>
          </p:cNvSpPr>
          <p:nvPr>
            <p:ph type="pic" sz="quarter" idx="19" hasCustomPrompt="1"/>
          </p:nvPr>
        </p:nvSpPr>
        <p:spPr>
          <a:xfrm>
            <a:off x="8422723" y="5808427"/>
            <a:ext cx="3281912" cy="3281912"/>
          </a:xfrm>
          <a:custGeom>
            <a:avLst/>
            <a:gdLst>
              <a:gd name="connsiteX0" fmla="*/ 1640956 w 3281912"/>
              <a:gd name="connsiteY0" fmla="*/ 0 h 3281912"/>
              <a:gd name="connsiteX1" fmla="*/ 1944046 w 3281912"/>
              <a:gd name="connsiteY1" fmla="*/ 125544 h 3281912"/>
              <a:gd name="connsiteX2" fmla="*/ 3156368 w 3281912"/>
              <a:gd name="connsiteY2" fmla="*/ 1337866 h 3281912"/>
              <a:gd name="connsiteX3" fmla="*/ 3156368 w 3281912"/>
              <a:gd name="connsiteY3" fmla="*/ 1944046 h 3281912"/>
              <a:gd name="connsiteX4" fmla="*/ 1944046 w 3281912"/>
              <a:gd name="connsiteY4" fmla="*/ 3156368 h 3281912"/>
              <a:gd name="connsiteX5" fmla="*/ 1337866 w 3281912"/>
              <a:gd name="connsiteY5" fmla="*/ 3156368 h 3281912"/>
              <a:gd name="connsiteX6" fmla="*/ 125544 w 3281912"/>
              <a:gd name="connsiteY6" fmla="*/ 1944046 h 3281912"/>
              <a:gd name="connsiteX7" fmla="*/ 125544 w 3281912"/>
              <a:gd name="connsiteY7" fmla="*/ 1337866 h 3281912"/>
              <a:gd name="connsiteX8" fmla="*/ 1337866 w 3281912"/>
              <a:gd name="connsiteY8" fmla="*/ 125544 h 3281912"/>
              <a:gd name="connsiteX9" fmla="*/ 1640956 w 3281912"/>
              <a:gd name="connsiteY9" fmla="*/ 0 h 3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1912" h="3281912">
                <a:moveTo>
                  <a:pt x="1640956" y="0"/>
                </a:moveTo>
                <a:cubicBezTo>
                  <a:pt x="1750653" y="0"/>
                  <a:pt x="1860350" y="41848"/>
                  <a:pt x="1944046" y="125544"/>
                </a:cubicBezTo>
                <a:lnTo>
                  <a:pt x="3156368" y="1337866"/>
                </a:lnTo>
                <a:cubicBezTo>
                  <a:pt x="3323760" y="1505258"/>
                  <a:pt x="3323760" y="1776654"/>
                  <a:pt x="3156368" y="1944046"/>
                </a:cubicBezTo>
                <a:lnTo>
                  <a:pt x="1944046" y="3156368"/>
                </a:lnTo>
                <a:cubicBezTo>
                  <a:pt x="1776654" y="3323760"/>
                  <a:pt x="1505258" y="3323760"/>
                  <a:pt x="1337866" y="3156368"/>
                </a:cubicBezTo>
                <a:lnTo>
                  <a:pt x="125544" y="1944046"/>
                </a:lnTo>
                <a:cubicBezTo>
                  <a:pt x="-41848" y="1776654"/>
                  <a:pt x="-41848" y="1505258"/>
                  <a:pt x="125544" y="1337866"/>
                </a:cubicBezTo>
                <a:lnTo>
                  <a:pt x="1337866" y="125544"/>
                </a:lnTo>
                <a:cubicBezTo>
                  <a:pt x="1421562" y="41848"/>
                  <a:pt x="1531259" y="0"/>
                  <a:pt x="16409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28322312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نيـون - 12">
    <p:spTree>
      <p:nvGrpSpPr>
        <p:cNvPr id="1" name=""/>
        <p:cNvGrpSpPr/>
        <p:nvPr/>
      </p:nvGrpSpPr>
      <p:grpSpPr>
        <a:xfrm>
          <a:off x="0" y="0"/>
          <a:ext cx="0" cy="0"/>
          <a:chOff x="0" y="0"/>
          <a:chExt cx="0" cy="0"/>
        </a:xfrm>
      </p:grpSpPr>
      <p:sp>
        <p:nvSpPr>
          <p:cNvPr id="11" name="عنصر نائب للصورة 10">
            <a:extLst>
              <a:ext uri="{FF2B5EF4-FFF2-40B4-BE49-F238E27FC236}">
                <a16:creationId xmlns:a16="http://schemas.microsoft.com/office/drawing/2014/main" id="{D61B4673-FA7A-4FEE-BE1F-7AD2AFADF4CD}"/>
              </a:ext>
            </a:extLst>
          </p:cNvPr>
          <p:cNvSpPr>
            <a:spLocks noGrp="1"/>
          </p:cNvSpPr>
          <p:nvPr>
            <p:ph type="pic" sz="quarter" idx="13" hasCustomPrompt="1"/>
          </p:nvPr>
        </p:nvSpPr>
        <p:spPr>
          <a:xfrm>
            <a:off x="0" y="0"/>
            <a:ext cx="4300062" cy="6576314"/>
          </a:xfrm>
          <a:custGeom>
            <a:avLst/>
            <a:gdLst>
              <a:gd name="connsiteX0" fmla="*/ 0 w 4300062"/>
              <a:gd name="connsiteY0" fmla="*/ 0 h 6576314"/>
              <a:gd name="connsiteX1" fmla="*/ 3403346 w 4300062"/>
              <a:gd name="connsiteY1" fmla="*/ 0 h 6576314"/>
              <a:gd name="connsiteX2" fmla="*/ 3812287 w 4300062"/>
              <a:gd name="connsiteY2" fmla="*/ 408940 h 6576314"/>
              <a:gd name="connsiteX3" fmla="*/ 3812287 w 4300062"/>
              <a:gd name="connsiteY3" fmla="*/ 2764028 h 6576314"/>
              <a:gd name="connsiteX4" fmla="*/ 0 w 4300062"/>
              <a:gd name="connsiteY4" fmla="*/ 6576314 h 6576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0062" h="6576314">
                <a:moveTo>
                  <a:pt x="0" y="0"/>
                </a:moveTo>
                <a:lnTo>
                  <a:pt x="3403346" y="0"/>
                </a:lnTo>
                <a:lnTo>
                  <a:pt x="3812287" y="408940"/>
                </a:lnTo>
                <a:cubicBezTo>
                  <a:pt x="4462654" y="1059244"/>
                  <a:pt x="4462654" y="2113661"/>
                  <a:pt x="3812287" y="2764028"/>
                </a:cubicBezTo>
                <a:lnTo>
                  <a:pt x="0" y="6576314"/>
                </a:lnTo>
                <a:close/>
              </a:path>
            </a:pathLst>
          </a:custGeom>
          <a:pattFill prst="pct80">
            <a:fgClr>
              <a:schemeClr val="accent1"/>
            </a:fgClr>
            <a:bgClr>
              <a:schemeClr val="bg1"/>
            </a:bgClr>
          </a:pattFill>
        </p:spPr>
        <p:txBody>
          <a:bodyPr anchor="ctr"/>
          <a:lstStyle>
            <a:lvl1pPr>
              <a:defRPr lang="ar-SA"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p>
        </p:txBody>
      </p:sp>
      <p:sp>
        <p:nvSpPr>
          <p:cNvPr id="8" name="عنصر نائب للصورة 7">
            <a:extLst>
              <a:ext uri="{FF2B5EF4-FFF2-40B4-BE49-F238E27FC236}">
                <a16:creationId xmlns:a16="http://schemas.microsoft.com/office/drawing/2014/main" id="{E7F022A0-FECF-4767-A059-86D2A2286F1B}"/>
              </a:ext>
            </a:extLst>
          </p:cNvPr>
          <p:cNvSpPr>
            <a:spLocks noGrp="1"/>
          </p:cNvSpPr>
          <p:nvPr>
            <p:ph type="pic" sz="quarter" idx="12" hasCustomPrompt="1"/>
          </p:nvPr>
        </p:nvSpPr>
        <p:spPr>
          <a:xfrm>
            <a:off x="3565411" y="0"/>
            <a:ext cx="8653051" cy="6858000"/>
          </a:xfrm>
          <a:custGeom>
            <a:avLst/>
            <a:gdLst>
              <a:gd name="connsiteX0" fmla="*/ 4581748 w 8653051"/>
              <a:gd name="connsiteY0" fmla="*/ 0 h 6858000"/>
              <a:gd name="connsiteX1" fmla="*/ 8653051 w 8653051"/>
              <a:gd name="connsiteY1" fmla="*/ 0 h 6858000"/>
              <a:gd name="connsiteX2" fmla="*/ 8653051 w 8653051"/>
              <a:gd name="connsiteY2" fmla="*/ 6858000 h 6858000"/>
              <a:gd name="connsiteX3" fmla="*/ 896716 w 8653051"/>
              <a:gd name="connsiteY3" fmla="*/ 6858000 h 6858000"/>
              <a:gd name="connsiteX4" fmla="*/ 487776 w 8653051"/>
              <a:gd name="connsiteY4" fmla="*/ 6449060 h 6858000"/>
              <a:gd name="connsiteX5" fmla="*/ 487776 w 8653051"/>
              <a:gd name="connsiteY5" fmla="*/ 409397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53051" h="6858000">
                <a:moveTo>
                  <a:pt x="4581748" y="0"/>
                </a:moveTo>
                <a:lnTo>
                  <a:pt x="8653051" y="0"/>
                </a:lnTo>
                <a:lnTo>
                  <a:pt x="8653051" y="6858000"/>
                </a:lnTo>
                <a:lnTo>
                  <a:pt x="896716" y="6858000"/>
                </a:lnTo>
                <a:lnTo>
                  <a:pt x="487776" y="6449060"/>
                </a:lnTo>
                <a:cubicBezTo>
                  <a:pt x="-162591" y="5798693"/>
                  <a:pt x="-162591" y="4744339"/>
                  <a:pt x="487776" y="4093972"/>
                </a:cubicBezTo>
                <a:close/>
              </a:path>
            </a:pathLst>
          </a:custGeom>
          <a:pattFill prst="pct80">
            <a:fgClr>
              <a:schemeClr val="accent1"/>
            </a:fgClr>
            <a:bgClr>
              <a:schemeClr val="bg1"/>
            </a:bgClr>
          </a:pattFill>
        </p:spPr>
        <p:txBody>
          <a:bodyPr anchor="ctr"/>
          <a:lstStyle>
            <a:lvl1pPr>
              <a:defRPr lang="ar-SA"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p>
        </p:txBody>
      </p:sp>
    </p:spTree>
    <p:extLst>
      <p:ext uri="{BB962C8B-B14F-4D97-AF65-F5344CB8AC3E}">
        <p14:creationId xmlns:p14="http://schemas.microsoft.com/office/powerpoint/2010/main" val="6476758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نيـون - 11">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FEE91B71-1B67-49AA-AD02-0815114F77F4}"/>
              </a:ext>
            </a:extLst>
          </p:cNvPr>
          <p:cNvSpPr>
            <a:spLocks noGrp="1"/>
          </p:cNvSpPr>
          <p:nvPr>
            <p:ph type="pic" sz="quarter" idx="10" hasCustomPrompt="1"/>
          </p:nvPr>
        </p:nvSpPr>
        <p:spPr>
          <a:xfrm>
            <a:off x="0" y="3429001"/>
            <a:ext cx="12192000" cy="3425825"/>
          </a:xfrm>
          <a:custGeom>
            <a:avLst/>
            <a:gdLst>
              <a:gd name="connsiteX0" fmla="*/ 4431856 w 12192000"/>
              <a:gd name="connsiteY0" fmla="*/ 0 h 3425825"/>
              <a:gd name="connsiteX1" fmla="*/ 7760144 w 12192000"/>
              <a:gd name="connsiteY1" fmla="*/ 0 h 3425825"/>
              <a:gd name="connsiteX2" fmla="*/ 9477566 w 12192000"/>
              <a:gd name="connsiteY2" fmla="*/ 711391 h 3425825"/>
              <a:gd name="connsiteX3" fmla="*/ 12192000 w 12192000"/>
              <a:gd name="connsiteY3" fmla="*/ 3425825 h 3425825"/>
              <a:gd name="connsiteX4" fmla="*/ 0 w 12192000"/>
              <a:gd name="connsiteY4" fmla="*/ 3425825 h 3425825"/>
              <a:gd name="connsiteX5" fmla="*/ 2714435 w 12192000"/>
              <a:gd name="connsiteY5" fmla="*/ 711391 h 3425825"/>
              <a:gd name="connsiteX6" fmla="*/ 4431856 w 12192000"/>
              <a:gd name="connsiteY6" fmla="*/ 0 h 342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25825">
                <a:moveTo>
                  <a:pt x="4431856" y="0"/>
                </a:moveTo>
                <a:lnTo>
                  <a:pt x="7760144" y="0"/>
                </a:lnTo>
                <a:cubicBezTo>
                  <a:pt x="8404289" y="0"/>
                  <a:pt x="9022080" y="255905"/>
                  <a:pt x="9477566" y="711391"/>
                </a:cubicBezTo>
                <a:lnTo>
                  <a:pt x="12192000" y="3425825"/>
                </a:lnTo>
                <a:lnTo>
                  <a:pt x="0" y="3425825"/>
                </a:lnTo>
                <a:lnTo>
                  <a:pt x="2714435" y="711391"/>
                </a:lnTo>
                <a:cubicBezTo>
                  <a:pt x="3169920" y="255905"/>
                  <a:pt x="3787712" y="0"/>
                  <a:pt x="4431856"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7994445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نيـون - 10">
    <p:spTree>
      <p:nvGrpSpPr>
        <p:cNvPr id="1" name=""/>
        <p:cNvGrpSpPr/>
        <p:nvPr/>
      </p:nvGrpSpPr>
      <p:grpSpPr>
        <a:xfrm>
          <a:off x="0" y="0"/>
          <a:ext cx="0" cy="0"/>
          <a:chOff x="0" y="0"/>
          <a:chExt cx="0" cy="0"/>
        </a:xfrm>
      </p:grpSpPr>
      <p:sp>
        <p:nvSpPr>
          <p:cNvPr id="6" name="عنصر نائب للصورة 5">
            <a:extLst>
              <a:ext uri="{FF2B5EF4-FFF2-40B4-BE49-F238E27FC236}">
                <a16:creationId xmlns:a16="http://schemas.microsoft.com/office/drawing/2014/main" id="{769707E4-183F-4A86-98AD-26AB8BB81A53}"/>
              </a:ext>
            </a:extLst>
          </p:cNvPr>
          <p:cNvSpPr>
            <a:spLocks noGrp="1"/>
          </p:cNvSpPr>
          <p:nvPr>
            <p:ph type="pic" sz="quarter" idx="11" hasCustomPrompt="1"/>
          </p:nvPr>
        </p:nvSpPr>
        <p:spPr>
          <a:xfrm>
            <a:off x="0" y="0"/>
            <a:ext cx="5945378" cy="6858000"/>
          </a:xfrm>
          <a:custGeom>
            <a:avLst/>
            <a:gdLst>
              <a:gd name="connsiteX0" fmla="*/ 0 w 5945378"/>
              <a:gd name="connsiteY0" fmla="*/ 0 h 6858000"/>
              <a:gd name="connsiteX1" fmla="*/ 3206877 w 5945378"/>
              <a:gd name="connsiteY1" fmla="*/ 0 h 6858000"/>
              <a:gd name="connsiteX2" fmla="*/ 1763268 w 5945378"/>
              <a:gd name="connsiteY2" fmla="*/ 1443609 h 6858000"/>
              <a:gd name="connsiteX3" fmla="*/ 1763268 w 5945378"/>
              <a:gd name="connsiteY3" fmla="*/ 2675890 h 6858000"/>
              <a:gd name="connsiteX4" fmla="*/ 5945378 w 5945378"/>
              <a:gd name="connsiteY4" fmla="*/ 6858000 h 6858000"/>
              <a:gd name="connsiteX5" fmla="*/ 0 w 5945378"/>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5378" h="6858000">
                <a:moveTo>
                  <a:pt x="0" y="0"/>
                </a:moveTo>
                <a:lnTo>
                  <a:pt x="3206877" y="0"/>
                </a:lnTo>
                <a:lnTo>
                  <a:pt x="1763268" y="1443609"/>
                </a:lnTo>
                <a:cubicBezTo>
                  <a:pt x="1422971" y="1783906"/>
                  <a:pt x="1422971" y="2335594"/>
                  <a:pt x="1763268" y="2675890"/>
                </a:cubicBezTo>
                <a:lnTo>
                  <a:pt x="5945378" y="6858000"/>
                </a:lnTo>
                <a:lnTo>
                  <a:pt x="0" y="6858000"/>
                </a:lnTo>
                <a:close/>
              </a:path>
            </a:pathLst>
          </a:custGeom>
          <a:pattFill prst="pct80">
            <a:fgClr>
              <a:schemeClr val="accent1"/>
            </a:fgClr>
            <a:bgClr>
              <a:schemeClr val="bg1"/>
            </a:bgClr>
          </a:pattFill>
        </p:spPr>
        <p:txBody>
          <a:bodyPr anchor="ctr"/>
          <a:lstStyle>
            <a:lvl1pPr>
              <a:defRPr lang="ar-SA"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p>
        </p:txBody>
      </p:sp>
    </p:spTree>
    <p:extLst>
      <p:ext uri="{BB962C8B-B14F-4D97-AF65-F5344CB8AC3E}">
        <p14:creationId xmlns:p14="http://schemas.microsoft.com/office/powerpoint/2010/main" val="3538477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نيـون - 21">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66B98EF-68B4-4DD6-852E-6831A9346A20}"/>
              </a:ext>
            </a:extLst>
          </p:cNvPr>
          <p:cNvSpPr>
            <a:spLocks noGrp="1"/>
          </p:cNvSpPr>
          <p:nvPr>
            <p:ph type="pic" sz="quarter" idx="10" hasCustomPrompt="1"/>
          </p:nvPr>
        </p:nvSpPr>
        <p:spPr>
          <a:xfrm>
            <a:off x="1953472" y="1094104"/>
            <a:ext cx="1304851" cy="3735772"/>
          </a:xfrm>
          <a:custGeom>
            <a:avLst/>
            <a:gdLst>
              <a:gd name="connsiteX0" fmla="*/ 1177254 w 1304851"/>
              <a:gd name="connsiteY0" fmla="*/ 312 h 3735772"/>
              <a:gd name="connsiteX1" fmla="*/ 1291418 w 1304851"/>
              <a:gd name="connsiteY1" fmla="*/ 130597 h 3735772"/>
              <a:gd name="connsiteX2" fmla="*/ 1304238 w 1304851"/>
              <a:gd name="connsiteY2" fmla="*/ 3577229 h 3735772"/>
              <a:gd name="connsiteX3" fmla="*/ 1107764 w 1304851"/>
              <a:gd name="connsiteY3" fmla="*/ 3733751 h 3735772"/>
              <a:gd name="connsiteX4" fmla="*/ 74416 w 1304851"/>
              <a:gd name="connsiteY4" fmla="*/ 3447090 h 3735772"/>
              <a:gd name="connsiteX5" fmla="*/ 180 w 1304851"/>
              <a:gd name="connsiteY5" fmla="*/ 3226618 h 3735772"/>
              <a:gd name="connsiteX6" fmla="*/ 10763 w 1304851"/>
              <a:gd name="connsiteY6" fmla="*/ 463171 h 3735772"/>
              <a:gd name="connsiteX7" fmla="*/ 145373 w 1304851"/>
              <a:gd name="connsiteY7" fmla="*/ 279965 h 3735772"/>
              <a:gd name="connsiteX8" fmla="*/ 1138026 w 1304851"/>
              <a:gd name="connsiteY8" fmla="*/ 2845 h 3735772"/>
              <a:gd name="connsiteX9" fmla="*/ 1177254 w 1304851"/>
              <a:gd name="connsiteY9" fmla="*/ 312 h 3735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4851" h="3735772">
                <a:moveTo>
                  <a:pt x="1177254" y="312"/>
                </a:moveTo>
                <a:cubicBezTo>
                  <a:pt x="1224280" y="3282"/>
                  <a:pt x="1286610" y="28745"/>
                  <a:pt x="1291418" y="130597"/>
                </a:cubicBezTo>
                <a:cubicBezTo>
                  <a:pt x="1297828" y="266399"/>
                  <a:pt x="1307368" y="3524606"/>
                  <a:pt x="1304238" y="3577229"/>
                </a:cubicBezTo>
                <a:cubicBezTo>
                  <a:pt x="1301107" y="3629998"/>
                  <a:pt x="1283517" y="3752980"/>
                  <a:pt x="1107764" y="3733751"/>
                </a:cubicBezTo>
                <a:cubicBezTo>
                  <a:pt x="932011" y="3714521"/>
                  <a:pt x="109596" y="3476607"/>
                  <a:pt x="74416" y="3447090"/>
                </a:cubicBezTo>
                <a:cubicBezTo>
                  <a:pt x="39236" y="3417575"/>
                  <a:pt x="-3100" y="3321723"/>
                  <a:pt x="180" y="3226618"/>
                </a:cubicBezTo>
                <a:cubicBezTo>
                  <a:pt x="3459" y="3131511"/>
                  <a:pt x="9570" y="482848"/>
                  <a:pt x="10763" y="463171"/>
                </a:cubicBezTo>
                <a:cubicBezTo>
                  <a:pt x="11956" y="443494"/>
                  <a:pt x="21347" y="315890"/>
                  <a:pt x="145373" y="279965"/>
                </a:cubicBezTo>
                <a:cubicBezTo>
                  <a:pt x="199485" y="264311"/>
                  <a:pt x="1099715" y="10894"/>
                  <a:pt x="1138026" y="2845"/>
                </a:cubicBezTo>
                <a:cubicBezTo>
                  <a:pt x="1147603" y="832"/>
                  <a:pt x="1161579" y="-677"/>
                  <a:pt x="1177254" y="312"/>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10" name="Picture Placeholder 9">
            <a:extLst>
              <a:ext uri="{FF2B5EF4-FFF2-40B4-BE49-F238E27FC236}">
                <a16:creationId xmlns:a16="http://schemas.microsoft.com/office/drawing/2014/main" id="{A93AD005-2DA2-4172-A9DA-E26F3DCE490E}"/>
              </a:ext>
            </a:extLst>
          </p:cNvPr>
          <p:cNvSpPr>
            <a:spLocks noGrp="1"/>
          </p:cNvSpPr>
          <p:nvPr>
            <p:ph type="pic" sz="quarter" idx="11" hasCustomPrompt="1"/>
          </p:nvPr>
        </p:nvSpPr>
        <p:spPr>
          <a:xfrm>
            <a:off x="5479506" y="1094104"/>
            <a:ext cx="1304851" cy="3735772"/>
          </a:xfrm>
          <a:custGeom>
            <a:avLst/>
            <a:gdLst>
              <a:gd name="connsiteX0" fmla="*/ 1177254 w 1304851"/>
              <a:gd name="connsiteY0" fmla="*/ 312 h 3735772"/>
              <a:gd name="connsiteX1" fmla="*/ 1291417 w 1304851"/>
              <a:gd name="connsiteY1" fmla="*/ 130597 h 3735772"/>
              <a:gd name="connsiteX2" fmla="*/ 1304238 w 1304851"/>
              <a:gd name="connsiteY2" fmla="*/ 3577229 h 3735772"/>
              <a:gd name="connsiteX3" fmla="*/ 1107764 w 1304851"/>
              <a:gd name="connsiteY3" fmla="*/ 3733751 h 3735772"/>
              <a:gd name="connsiteX4" fmla="*/ 74416 w 1304851"/>
              <a:gd name="connsiteY4" fmla="*/ 3447090 h 3735772"/>
              <a:gd name="connsiteX5" fmla="*/ 180 w 1304851"/>
              <a:gd name="connsiteY5" fmla="*/ 3226618 h 3735772"/>
              <a:gd name="connsiteX6" fmla="*/ 10763 w 1304851"/>
              <a:gd name="connsiteY6" fmla="*/ 463171 h 3735772"/>
              <a:gd name="connsiteX7" fmla="*/ 145373 w 1304851"/>
              <a:gd name="connsiteY7" fmla="*/ 279965 h 3735772"/>
              <a:gd name="connsiteX8" fmla="*/ 1138025 w 1304851"/>
              <a:gd name="connsiteY8" fmla="*/ 2845 h 3735772"/>
              <a:gd name="connsiteX9" fmla="*/ 1177254 w 1304851"/>
              <a:gd name="connsiteY9" fmla="*/ 312 h 3735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4851" h="3735772">
                <a:moveTo>
                  <a:pt x="1177254" y="312"/>
                </a:moveTo>
                <a:cubicBezTo>
                  <a:pt x="1224280" y="3282"/>
                  <a:pt x="1286610" y="28745"/>
                  <a:pt x="1291417" y="130597"/>
                </a:cubicBezTo>
                <a:cubicBezTo>
                  <a:pt x="1297828" y="266399"/>
                  <a:pt x="1307368" y="3524606"/>
                  <a:pt x="1304238" y="3577229"/>
                </a:cubicBezTo>
                <a:cubicBezTo>
                  <a:pt x="1301106" y="3629998"/>
                  <a:pt x="1283517" y="3752980"/>
                  <a:pt x="1107764" y="3733751"/>
                </a:cubicBezTo>
                <a:cubicBezTo>
                  <a:pt x="932011" y="3714521"/>
                  <a:pt x="109596" y="3476607"/>
                  <a:pt x="74416" y="3447090"/>
                </a:cubicBezTo>
                <a:cubicBezTo>
                  <a:pt x="39235" y="3417575"/>
                  <a:pt x="-3100" y="3321723"/>
                  <a:pt x="180" y="3226618"/>
                </a:cubicBezTo>
                <a:cubicBezTo>
                  <a:pt x="3459" y="3131511"/>
                  <a:pt x="9570" y="482848"/>
                  <a:pt x="10763" y="463171"/>
                </a:cubicBezTo>
                <a:cubicBezTo>
                  <a:pt x="11955" y="443494"/>
                  <a:pt x="21347" y="315890"/>
                  <a:pt x="145373" y="279965"/>
                </a:cubicBezTo>
                <a:cubicBezTo>
                  <a:pt x="199485" y="264311"/>
                  <a:pt x="1099715" y="10894"/>
                  <a:pt x="1138025" y="2845"/>
                </a:cubicBezTo>
                <a:cubicBezTo>
                  <a:pt x="1147603" y="832"/>
                  <a:pt x="1161578" y="-677"/>
                  <a:pt x="1177254" y="312"/>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32095366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نيـون - 9">
    <p:spTree>
      <p:nvGrpSpPr>
        <p:cNvPr id="1" name=""/>
        <p:cNvGrpSpPr/>
        <p:nvPr/>
      </p:nvGrpSpPr>
      <p:grpSpPr>
        <a:xfrm>
          <a:off x="0" y="0"/>
          <a:ext cx="0" cy="0"/>
          <a:chOff x="0" y="0"/>
          <a:chExt cx="0" cy="0"/>
        </a:xfrm>
      </p:grpSpPr>
      <p:sp>
        <p:nvSpPr>
          <p:cNvPr id="6" name="عنصر نائب للصورة 5">
            <a:extLst>
              <a:ext uri="{FF2B5EF4-FFF2-40B4-BE49-F238E27FC236}">
                <a16:creationId xmlns:a16="http://schemas.microsoft.com/office/drawing/2014/main" id="{6459FA84-0DEF-4C65-BB90-D11AFA1A9B33}"/>
              </a:ext>
            </a:extLst>
          </p:cNvPr>
          <p:cNvSpPr>
            <a:spLocks noGrp="1"/>
          </p:cNvSpPr>
          <p:nvPr>
            <p:ph type="pic" sz="quarter" idx="11" hasCustomPrompt="1"/>
          </p:nvPr>
        </p:nvSpPr>
        <p:spPr>
          <a:xfrm>
            <a:off x="5716046" y="2686171"/>
            <a:ext cx="6475953" cy="4171831"/>
          </a:xfrm>
          <a:custGeom>
            <a:avLst/>
            <a:gdLst>
              <a:gd name="connsiteX0" fmla="*/ 4847559 w 6475953"/>
              <a:gd name="connsiteY0" fmla="*/ 0 h 4171831"/>
              <a:gd name="connsiteX1" fmla="*/ 6001132 w 6475953"/>
              <a:gd name="connsiteY1" fmla="*/ 477845 h 4171831"/>
              <a:gd name="connsiteX2" fmla="*/ 6475953 w 6475953"/>
              <a:gd name="connsiteY2" fmla="*/ 952667 h 4171831"/>
              <a:gd name="connsiteX3" fmla="*/ 6475953 w 6475953"/>
              <a:gd name="connsiteY3" fmla="*/ 4171831 h 4171831"/>
              <a:gd name="connsiteX4" fmla="*/ 0 w 6475953"/>
              <a:gd name="connsiteY4" fmla="*/ 4171831 h 4171831"/>
              <a:gd name="connsiteX5" fmla="*/ 3693986 w 6475953"/>
              <a:gd name="connsiteY5" fmla="*/ 477845 h 4171831"/>
              <a:gd name="connsiteX6" fmla="*/ 4847559 w 6475953"/>
              <a:gd name="connsiteY6" fmla="*/ 0 h 4171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5953" h="4171831">
                <a:moveTo>
                  <a:pt x="4847559" y="0"/>
                </a:moveTo>
                <a:cubicBezTo>
                  <a:pt x="5265063" y="0"/>
                  <a:pt x="5682568" y="159282"/>
                  <a:pt x="6001132" y="477845"/>
                </a:cubicBezTo>
                <a:lnTo>
                  <a:pt x="6475953" y="952667"/>
                </a:lnTo>
                <a:lnTo>
                  <a:pt x="6475953" y="4171831"/>
                </a:lnTo>
                <a:lnTo>
                  <a:pt x="0" y="4171831"/>
                </a:lnTo>
                <a:lnTo>
                  <a:pt x="3693986" y="477845"/>
                </a:lnTo>
                <a:cubicBezTo>
                  <a:pt x="4012549" y="159282"/>
                  <a:pt x="4430054" y="0"/>
                  <a:pt x="4847559" y="0"/>
                </a:cubicBezTo>
                <a:close/>
              </a:path>
            </a:pathLst>
          </a:custGeom>
          <a:pattFill prst="pct80">
            <a:fgClr>
              <a:schemeClr val="accent1"/>
            </a:fgClr>
            <a:bgClr>
              <a:schemeClr val="bg1"/>
            </a:bgClr>
          </a:pattFill>
        </p:spPr>
        <p:txBody>
          <a:bodyPr anchor="ctr"/>
          <a:lstStyle>
            <a:lvl1pPr>
              <a:defRPr lang="ar-SA"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p>
        </p:txBody>
      </p:sp>
    </p:spTree>
    <p:extLst>
      <p:ext uri="{BB962C8B-B14F-4D97-AF65-F5344CB8AC3E}">
        <p14:creationId xmlns:p14="http://schemas.microsoft.com/office/powerpoint/2010/main" val="14440534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نيـون - 8">
    <p:spTree>
      <p:nvGrpSpPr>
        <p:cNvPr id="1" name=""/>
        <p:cNvGrpSpPr/>
        <p:nvPr/>
      </p:nvGrpSpPr>
      <p:grpSpPr>
        <a:xfrm>
          <a:off x="0" y="0"/>
          <a:ext cx="0" cy="0"/>
          <a:chOff x="0" y="0"/>
          <a:chExt cx="0" cy="0"/>
        </a:xfrm>
      </p:grpSpPr>
      <p:sp>
        <p:nvSpPr>
          <p:cNvPr id="6" name="عنصر نائب للصورة 5">
            <a:extLst>
              <a:ext uri="{FF2B5EF4-FFF2-40B4-BE49-F238E27FC236}">
                <a16:creationId xmlns:a16="http://schemas.microsoft.com/office/drawing/2014/main" id="{7A3A13E2-1A15-4A14-8BF7-B358AE07108A}"/>
              </a:ext>
            </a:extLst>
          </p:cNvPr>
          <p:cNvSpPr>
            <a:spLocks noGrp="1"/>
          </p:cNvSpPr>
          <p:nvPr>
            <p:ph type="pic" sz="quarter" idx="11" hasCustomPrompt="1"/>
          </p:nvPr>
        </p:nvSpPr>
        <p:spPr>
          <a:xfrm>
            <a:off x="-1" y="0"/>
            <a:ext cx="9847961" cy="6858000"/>
          </a:xfrm>
          <a:custGeom>
            <a:avLst/>
            <a:gdLst>
              <a:gd name="connsiteX0" fmla="*/ 0 w 9847961"/>
              <a:gd name="connsiteY0" fmla="*/ 0 h 6858000"/>
              <a:gd name="connsiteX1" fmla="*/ 1592262 w 9847961"/>
              <a:gd name="connsiteY1" fmla="*/ 1592326 h 6858000"/>
              <a:gd name="connsiteX2" fmla="*/ 2267839 w 9847961"/>
              <a:gd name="connsiteY2" fmla="*/ 3223324 h 6858000"/>
              <a:gd name="connsiteX3" fmla="*/ 2267839 w 9847961"/>
              <a:gd name="connsiteY3" fmla="*/ 4003675 h 6858000"/>
              <a:gd name="connsiteX4" fmla="*/ 2854325 w 9847961"/>
              <a:gd name="connsiteY4" fmla="*/ 4590161 h 6858000"/>
              <a:gd name="connsiteX5" fmla="*/ 6624637 w 9847961"/>
              <a:gd name="connsiteY5" fmla="*/ 4590161 h 6858000"/>
              <a:gd name="connsiteX6" fmla="*/ 8255635 w 9847961"/>
              <a:gd name="connsiteY6" fmla="*/ 5265738 h 6858000"/>
              <a:gd name="connsiteX7" fmla="*/ 9847961 w 9847961"/>
              <a:gd name="connsiteY7" fmla="*/ 6858000 h 6858000"/>
              <a:gd name="connsiteX8" fmla="*/ 0 w 9847961"/>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47961" h="6858000">
                <a:moveTo>
                  <a:pt x="0" y="0"/>
                </a:moveTo>
                <a:lnTo>
                  <a:pt x="1592262" y="1592326"/>
                </a:lnTo>
                <a:cubicBezTo>
                  <a:pt x="2024824" y="2024888"/>
                  <a:pt x="2267839" y="2611565"/>
                  <a:pt x="2267839" y="3223324"/>
                </a:cubicBezTo>
                <a:lnTo>
                  <a:pt x="2267839" y="4003675"/>
                </a:lnTo>
                <a:cubicBezTo>
                  <a:pt x="2267839" y="4327589"/>
                  <a:pt x="2530411" y="4590161"/>
                  <a:pt x="2854325" y="4590161"/>
                </a:cubicBezTo>
                <a:lnTo>
                  <a:pt x="6624637" y="4590161"/>
                </a:lnTo>
                <a:cubicBezTo>
                  <a:pt x="7236396" y="4590161"/>
                  <a:pt x="7823073" y="4833176"/>
                  <a:pt x="8255635" y="5265738"/>
                </a:cubicBezTo>
                <a:lnTo>
                  <a:pt x="9847961" y="6858000"/>
                </a:lnTo>
                <a:lnTo>
                  <a:pt x="0" y="6858000"/>
                </a:lnTo>
                <a:close/>
              </a:path>
            </a:pathLst>
          </a:custGeom>
          <a:pattFill prst="pct80">
            <a:fgClr>
              <a:schemeClr val="accent1"/>
            </a:fgClr>
            <a:bgClr>
              <a:schemeClr val="bg1"/>
            </a:bgClr>
          </a:pattFill>
        </p:spPr>
        <p:txBody>
          <a:bodyPr anchor="ctr"/>
          <a:lstStyle>
            <a:lvl1pPr>
              <a:defRPr lang="ar-SA"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p>
        </p:txBody>
      </p:sp>
    </p:spTree>
    <p:extLst>
      <p:ext uri="{BB962C8B-B14F-4D97-AF65-F5344CB8AC3E}">
        <p14:creationId xmlns:p14="http://schemas.microsoft.com/office/powerpoint/2010/main" val="26191173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نيـون - 7">
    <p:spTree>
      <p:nvGrpSpPr>
        <p:cNvPr id="1" name=""/>
        <p:cNvGrpSpPr/>
        <p:nvPr/>
      </p:nvGrpSpPr>
      <p:grpSpPr>
        <a:xfrm>
          <a:off x="0" y="0"/>
          <a:ext cx="0" cy="0"/>
          <a:chOff x="0" y="0"/>
          <a:chExt cx="0" cy="0"/>
        </a:xfrm>
      </p:grpSpPr>
      <p:sp>
        <p:nvSpPr>
          <p:cNvPr id="12" name="عنصر نائب للصورة 11">
            <a:extLst>
              <a:ext uri="{FF2B5EF4-FFF2-40B4-BE49-F238E27FC236}">
                <a16:creationId xmlns:a16="http://schemas.microsoft.com/office/drawing/2014/main" id="{4006C147-B74E-436B-B25F-5186032995CE}"/>
              </a:ext>
            </a:extLst>
          </p:cNvPr>
          <p:cNvSpPr>
            <a:spLocks noGrp="1"/>
          </p:cNvSpPr>
          <p:nvPr>
            <p:ph type="pic" sz="quarter" idx="12" hasCustomPrompt="1"/>
          </p:nvPr>
        </p:nvSpPr>
        <p:spPr>
          <a:xfrm>
            <a:off x="5871408" y="3249710"/>
            <a:ext cx="6320592" cy="3608290"/>
          </a:xfrm>
          <a:custGeom>
            <a:avLst/>
            <a:gdLst>
              <a:gd name="connsiteX0" fmla="*/ 2670080 w 6320592"/>
              <a:gd name="connsiteY0" fmla="*/ 0 h 3608290"/>
              <a:gd name="connsiteX1" fmla="*/ 6320592 w 6320592"/>
              <a:gd name="connsiteY1" fmla="*/ 0 h 3608290"/>
              <a:gd name="connsiteX2" fmla="*/ 6320592 w 6320592"/>
              <a:gd name="connsiteY2" fmla="*/ 3608290 h 3608290"/>
              <a:gd name="connsiteX3" fmla="*/ 0 w 6320592"/>
              <a:gd name="connsiteY3" fmla="*/ 3608290 h 3608290"/>
              <a:gd name="connsiteX4" fmla="*/ 1606208 w 6320592"/>
              <a:gd name="connsiteY4" fmla="*/ 776843 h 3608290"/>
              <a:gd name="connsiteX5" fmla="*/ 2670080 w 6320592"/>
              <a:gd name="connsiteY5" fmla="*/ 0 h 3608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20592" h="3608290">
                <a:moveTo>
                  <a:pt x="2670080" y="0"/>
                </a:moveTo>
                <a:lnTo>
                  <a:pt x="6320592" y="0"/>
                </a:lnTo>
                <a:lnTo>
                  <a:pt x="6320592" y="3608290"/>
                </a:lnTo>
                <a:lnTo>
                  <a:pt x="0" y="3608290"/>
                </a:lnTo>
                <a:lnTo>
                  <a:pt x="1606208" y="776843"/>
                </a:lnTo>
                <a:cubicBezTo>
                  <a:pt x="1888379" y="279429"/>
                  <a:pt x="2271047" y="0"/>
                  <a:pt x="2670080" y="0"/>
                </a:cubicBezTo>
                <a:close/>
              </a:path>
            </a:pathLst>
          </a:custGeom>
          <a:pattFill prst="pct80">
            <a:fgClr>
              <a:schemeClr val="accent1"/>
            </a:fgClr>
            <a:bgClr>
              <a:schemeClr val="bg1"/>
            </a:bgClr>
          </a:pattFill>
        </p:spPr>
        <p:txBody>
          <a:bodyPr anchor="ctr"/>
          <a:lstStyle>
            <a:lvl1pPr>
              <a:defRPr lang="ar-SA"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p>
        </p:txBody>
      </p:sp>
      <p:sp>
        <p:nvSpPr>
          <p:cNvPr id="11" name="عنصر نائب للصورة 10">
            <a:extLst>
              <a:ext uri="{FF2B5EF4-FFF2-40B4-BE49-F238E27FC236}">
                <a16:creationId xmlns:a16="http://schemas.microsoft.com/office/drawing/2014/main" id="{DF6FD7EA-EF89-4CA6-BF2F-1143084DABF8}"/>
              </a:ext>
            </a:extLst>
          </p:cNvPr>
          <p:cNvSpPr>
            <a:spLocks noGrp="1"/>
          </p:cNvSpPr>
          <p:nvPr>
            <p:ph type="pic" sz="quarter" idx="13" hasCustomPrompt="1"/>
          </p:nvPr>
        </p:nvSpPr>
        <p:spPr>
          <a:xfrm>
            <a:off x="0" y="0"/>
            <a:ext cx="6320591" cy="3608290"/>
          </a:xfrm>
          <a:custGeom>
            <a:avLst/>
            <a:gdLst>
              <a:gd name="connsiteX0" fmla="*/ 0 w 6320591"/>
              <a:gd name="connsiteY0" fmla="*/ 0 h 3608290"/>
              <a:gd name="connsiteX1" fmla="*/ 6320591 w 6320591"/>
              <a:gd name="connsiteY1" fmla="*/ 0 h 3608290"/>
              <a:gd name="connsiteX2" fmla="*/ 4714383 w 6320591"/>
              <a:gd name="connsiteY2" fmla="*/ 2831448 h 3608290"/>
              <a:gd name="connsiteX3" fmla="*/ 3650511 w 6320591"/>
              <a:gd name="connsiteY3" fmla="*/ 3608290 h 3608290"/>
              <a:gd name="connsiteX4" fmla="*/ 0 w 6320591"/>
              <a:gd name="connsiteY4" fmla="*/ 3608290 h 3608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20591" h="3608290">
                <a:moveTo>
                  <a:pt x="0" y="0"/>
                </a:moveTo>
                <a:lnTo>
                  <a:pt x="6320591" y="0"/>
                </a:lnTo>
                <a:lnTo>
                  <a:pt x="4714383" y="2831448"/>
                </a:lnTo>
                <a:cubicBezTo>
                  <a:pt x="4432212" y="3328861"/>
                  <a:pt x="4049544" y="3608290"/>
                  <a:pt x="3650511" y="3608290"/>
                </a:cubicBezTo>
                <a:lnTo>
                  <a:pt x="0" y="3608290"/>
                </a:lnTo>
                <a:close/>
              </a:path>
            </a:pathLst>
          </a:custGeom>
          <a:pattFill prst="pct80">
            <a:fgClr>
              <a:schemeClr val="accent1"/>
            </a:fgClr>
            <a:bgClr>
              <a:schemeClr val="bg1"/>
            </a:bgClr>
          </a:pattFill>
        </p:spPr>
        <p:txBody>
          <a:bodyPr anchor="ctr"/>
          <a:lstStyle>
            <a:lvl1pPr>
              <a:defRPr lang="ar-SA"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p>
        </p:txBody>
      </p:sp>
    </p:spTree>
    <p:extLst>
      <p:ext uri="{BB962C8B-B14F-4D97-AF65-F5344CB8AC3E}">
        <p14:creationId xmlns:p14="http://schemas.microsoft.com/office/powerpoint/2010/main" val="25023588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نيـون - 6">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986949D-F14A-4F25-B0D0-DD3EF193AC58}"/>
              </a:ext>
            </a:extLst>
          </p:cNvPr>
          <p:cNvSpPr>
            <a:spLocks noGrp="1"/>
          </p:cNvSpPr>
          <p:nvPr>
            <p:ph type="pic" sz="quarter" idx="10" hasCustomPrompt="1"/>
          </p:nvPr>
        </p:nvSpPr>
        <p:spPr>
          <a:xfrm>
            <a:off x="-1" y="1430339"/>
            <a:ext cx="3714751" cy="5427662"/>
          </a:xfrm>
          <a:custGeom>
            <a:avLst/>
            <a:gdLst>
              <a:gd name="connsiteX0" fmla="*/ 0 w 3714751"/>
              <a:gd name="connsiteY0" fmla="*/ 0 h 5427662"/>
              <a:gd name="connsiteX1" fmla="*/ 2541705 w 3714751"/>
              <a:gd name="connsiteY1" fmla="*/ 1172082 h 5427662"/>
              <a:gd name="connsiteX2" fmla="*/ 3714751 w 3714751"/>
              <a:gd name="connsiteY2" fmla="*/ 3004632 h 5427662"/>
              <a:gd name="connsiteX3" fmla="*/ 3714751 w 3714751"/>
              <a:gd name="connsiteY3" fmla="*/ 5427662 h 5427662"/>
              <a:gd name="connsiteX4" fmla="*/ 0 w 3714751"/>
              <a:gd name="connsiteY4" fmla="*/ 5427662 h 5427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1" h="5427662">
                <a:moveTo>
                  <a:pt x="0" y="0"/>
                </a:moveTo>
                <a:lnTo>
                  <a:pt x="2541705" y="1172082"/>
                </a:lnTo>
                <a:cubicBezTo>
                  <a:pt x="3256748" y="1501781"/>
                  <a:pt x="3714751" y="2217251"/>
                  <a:pt x="3714751" y="3004632"/>
                </a:cubicBezTo>
                <a:lnTo>
                  <a:pt x="3714751" y="5427662"/>
                </a:lnTo>
                <a:lnTo>
                  <a:pt x="0" y="5427662"/>
                </a:ln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10" name="Picture Placeholder 9">
            <a:extLst>
              <a:ext uri="{FF2B5EF4-FFF2-40B4-BE49-F238E27FC236}">
                <a16:creationId xmlns:a16="http://schemas.microsoft.com/office/drawing/2014/main" id="{7D7D4157-F265-4875-9BF9-8C8E71D8CA9F}"/>
              </a:ext>
            </a:extLst>
          </p:cNvPr>
          <p:cNvSpPr>
            <a:spLocks noGrp="1"/>
          </p:cNvSpPr>
          <p:nvPr>
            <p:ph type="pic" sz="quarter" idx="11" hasCustomPrompt="1"/>
          </p:nvPr>
        </p:nvSpPr>
        <p:spPr>
          <a:xfrm>
            <a:off x="8477250" y="1430339"/>
            <a:ext cx="3714751" cy="5427662"/>
          </a:xfrm>
          <a:custGeom>
            <a:avLst/>
            <a:gdLst>
              <a:gd name="connsiteX0" fmla="*/ 3714751 w 3714751"/>
              <a:gd name="connsiteY0" fmla="*/ 0 h 5427662"/>
              <a:gd name="connsiteX1" fmla="*/ 3714751 w 3714751"/>
              <a:gd name="connsiteY1" fmla="*/ 5427662 h 5427662"/>
              <a:gd name="connsiteX2" fmla="*/ 0 w 3714751"/>
              <a:gd name="connsiteY2" fmla="*/ 5427662 h 5427662"/>
              <a:gd name="connsiteX3" fmla="*/ 0 w 3714751"/>
              <a:gd name="connsiteY3" fmla="*/ 3004632 h 5427662"/>
              <a:gd name="connsiteX4" fmla="*/ 1173046 w 3714751"/>
              <a:gd name="connsiteY4" fmla="*/ 1172082 h 5427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1" h="5427662">
                <a:moveTo>
                  <a:pt x="3714751" y="0"/>
                </a:moveTo>
                <a:lnTo>
                  <a:pt x="3714751" y="5427662"/>
                </a:lnTo>
                <a:lnTo>
                  <a:pt x="0" y="5427662"/>
                </a:lnTo>
                <a:lnTo>
                  <a:pt x="0" y="3004632"/>
                </a:lnTo>
                <a:cubicBezTo>
                  <a:pt x="0" y="2217251"/>
                  <a:pt x="458003" y="1501781"/>
                  <a:pt x="1173046" y="1172082"/>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14671944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نيـون - 5">
    <p:spTree>
      <p:nvGrpSpPr>
        <p:cNvPr id="1" name=""/>
        <p:cNvGrpSpPr/>
        <p:nvPr/>
      </p:nvGrpSpPr>
      <p:grpSpPr>
        <a:xfrm>
          <a:off x="0" y="0"/>
          <a:ext cx="0" cy="0"/>
          <a:chOff x="0" y="0"/>
          <a:chExt cx="0" cy="0"/>
        </a:xfrm>
      </p:grpSpPr>
      <p:sp>
        <p:nvSpPr>
          <p:cNvPr id="6" name="عنصر نائب للصورة 5">
            <a:extLst>
              <a:ext uri="{FF2B5EF4-FFF2-40B4-BE49-F238E27FC236}">
                <a16:creationId xmlns:a16="http://schemas.microsoft.com/office/drawing/2014/main" id="{0AB9CF0C-1472-4A3A-9C55-4ADAA1EEE244}"/>
              </a:ext>
            </a:extLst>
          </p:cNvPr>
          <p:cNvSpPr>
            <a:spLocks noGrp="1"/>
          </p:cNvSpPr>
          <p:nvPr>
            <p:ph type="pic" sz="quarter" idx="11" hasCustomPrompt="1"/>
          </p:nvPr>
        </p:nvSpPr>
        <p:spPr>
          <a:xfrm>
            <a:off x="9722738" y="571501"/>
            <a:ext cx="2469261" cy="6290405"/>
          </a:xfrm>
          <a:custGeom>
            <a:avLst/>
            <a:gdLst>
              <a:gd name="connsiteX0" fmla="*/ 2469261 w 2469261"/>
              <a:gd name="connsiteY0" fmla="*/ 0 h 6290405"/>
              <a:gd name="connsiteX1" fmla="*/ 2469261 w 2469261"/>
              <a:gd name="connsiteY1" fmla="*/ 6290405 h 6290405"/>
              <a:gd name="connsiteX2" fmla="*/ 0 w 2469261"/>
              <a:gd name="connsiteY2" fmla="*/ 6290405 h 6290405"/>
              <a:gd name="connsiteX3" fmla="*/ 0 w 2469261"/>
              <a:gd name="connsiteY3" fmla="*/ 3165348 h 6290405"/>
              <a:gd name="connsiteX4" fmla="*/ 492157 w 2469261"/>
              <a:gd name="connsiteY4" fmla="*/ 1977104 h 6290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261" h="6290405">
                <a:moveTo>
                  <a:pt x="2469261" y="0"/>
                </a:moveTo>
                <a:lnTo>
                  <a:pt x="2469261" y="6290405"/>
                </a:lnTo>
                <a:lnTo>
                  <a:pt x="0" y="6290405"/>
                </a:lnTo>
                <a:lnTo>
                  <a:pt x="0" y="3165348"/>
                </a:lnTo>
                <a:cubicBezTo>
                  <a:pt x="0" y="2719673"/>
                  <a:pt x="177070" y="2292191"/>
                  <a:pt x="492157" y="1977104"/>
                </a:cubicBezTo>
                <a:close/>
              </a:path>
            </a:pathLst>
          </a:custGeom>
          <a:pattFill prst="pct80">
            <a:fgClr>
              <a:schemeClr val="accent1"/>
            </a:fgClr>
            <a:bgClr>
              <a:schemeClr val="bg1"/>
            </a:bgClr>
          </a:pattFill>
        </p:spPr>
        <p:txBody>
          <a:bodyPr anchor="ctr"/>
          <a:lstStyle>
            <a:lvl1pPr>
              <a:defRPr lang="ar-SA"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p>
        </p:txBody>
      </p:sp>
    </p:spTree>
    <p:extLst>
      <p:ext uri="{BB962C8B-B14F-4D97-AF65-F5344CB8AC3E}">
        <p14:creationId xmlns:p14="http://schemas.microsoft.com/office/powerpoint/2010/main" val="3943135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نيـون - 4">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9B0EA95-D626-4C3C-89B6-A85CB8876E5E}"/>
              </a:ext>
            </a:extLst>
          </p:cNvPr>
          <p:cNvSpPr>
            <a:spLocks noGrp="1"/>
          </p:cNvSpPr>
          <p:nvPr>
            <p:ph type="pic" sz="quarter" idx="10" hasCustomPrompt="1"/>
          </p:nvPr>
        </p:nvSpPr>
        <p:spPr>
          <a:xfrm>
            <a:off x="1982091" y="0"/>
            <a:ext cx="4895105" cy="2810627"/>
          </a:xfrm>
          <a:custGeom>
            <a:avLst/>
            <a:gdLst>
              <a:gd name="connsiteX0" fmla="*/ 114559 w 4895105"/>
              <a:gd name="connsiteY0" fmla="*/ 0 h 2810627"/>
              <a:gd name="connsiteX1" fmla="*/ 4780547 w 4895105"/>
              <a:gd name="connsiteY1" fmla="*/ 0 h 2810627"/>
              <a:gd name="connsiteX2" fmla="*/ 4789775 w 4895105"/>
              <a:gd name="connsiteY2" fmla="*/ 11297 h 2810627"/>
              <a:gd name="connsiteX3" fmla="*/ 4707851 w 4895105"/>
              <a:gd name="connsiteY3" fmla="*/ 815145 h 2810627"/>
              <a:gd name="connsiteX4" fmla="*/ 2899623 w 4895105"/>
              <a:gd name="connsiteY4" fmla="*/ 2623373 h 2810627"/>
              <a:gd name="connsiteX5" fmla="*/ 1995482 w 4895105"/>
              <a:gd name="connsiteY5" fmla="*/ 2623373 h 2810627"/>
              <a:gd name="connsiteX6" fmla="*/ 187254 w 4895105"/>
              <a:gd name="connsiteY6" fmla="*/ 815145 h 2810627"/>
              <a:gd name="connsiteX7" fmla="*/ 105331 w 4895105"/>
              <a:gd name="connsiteY7" fmla="*/ 11297 h 281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95105" h="2810627">
                <a:moveTo>
                  <a:pt x="114559" y="0"/>
                </a:moveTo>
                <a:lnTo>
                  <a:pt x="4780547" y="0"/>
                </a:lnTo>
                <a:lnTo>
                  <a:pt x="4789775" y="11297"/>
                </a:lnTo>
                <a:cubicBezTo>
                  <a:pt x="4953623" y="259452"/>
                  <a:pt x="4926314" y="596682"/>
                  <a:pt x="4707851" y="815145"/>
                </a:cubicBezTo>
                <a:lnTo>
                  <a:pt x="2899623" y="2623373"/>
                </a:lnTo>
                <a:cubicBezTo>
                  <a:pt x="2649951" y="2873045"/>
                  <a:pt x="2245154" y="2873045"/>
                  <a:pt x="1995482" y="2623373"/>
                </a:cubicBezTo>
                <a:lnTo>
                  <a:pt x="187254" y="815145"/>
                </a:lnTo>
                <a:cubicBezTo>
                  <a:pt x="-31209" y="596682"/>
                  <a:pt x="-58516" y="259451"/>
                  <a:pt x="105331" y="11297"/>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13" name="Picture Placeholder 12">
            <a:extLst>
              <a:ext uri="{FF2B5EF4-FFF2-40B4-BE49-F238E27FC236}">
                <a16:creationId xmlns:a16="http://schemas.microsoft.com/office/drawing/2014/main" id="{18F3826D-D329-4D43-A81E-3C08F01A11B5}"/>
              </a:ext>
            </a:extLst>
          </p:cNvPr>
          <p:cNvSpPr>
            <a:spLocks noGrp="1"/>
          </p:cNvSpPr>
          <p:nvPr>
            <p:ph type="pic" sz="quarter" idx="11" hasCustomPrompt="1"/>
          </p:nvPr>
        </p:nvSpPr>
        <p:spPr>
          <a:xfrm>
            <a:off x="1982093" y="4047374"/>
            <a:ext cx="4895105" cy="2810627"/>
          </a:xfrm>
          <a:custGeom>
            <a:avLst/>
            <a:gdLst>
              <a:gd name="connsiteX0" fmla="*/ 2447553 w 4895105"/>
              <a:gd name="connsiteY0" fmla="*/ 0 h 2810627"/>
              <a:gd name="connsiteX1" fmla="*/ 2899623 w 4895105"/>
              <a:gd name="connsiteY1" fmla="*/ 187254 h 2810627"/>
              <a:gd name="connsiteX2" fmla="*/ 4707851 w 4895105"/>
              <a:gd name="connsiteY2" fmla="*/ 1995483 h 2810627"/>
              <a:gd name="connsiteX3" fmla="*/ 4789775 w 4895105"/>
              <a:gd name="connsiteY3" fmla="*/ 2799331 h 2810627"/>
              <a:gd name="connsiteX4" fmla="*/ 4780547 w 4895105"/>
              <a:gd name="connsiteY4" fmla="*/ 2810627 h 2810627"/>
              <a:gd name="connsiteX5" fmla="*/ 114559 w 4895105"/>
              <a:gd name="connsiteY5" fmla="*/ 2810627 h 2810627"/>
              <a:gd name="connsiteX6" fmla="*/ 105331 w 4895105"/>
              <a:gd name="connsiteY6" fmla="*/ 2799331 h 2810627"/>
              <a:gd name="connsiteX7" fmla="*/ 187254 w 4895105"/>
              <a:gd name="connsiteY7" fmla="*/ 1995483 h 2810627"/>
              <a:gd name="connsiteX8" fmla="*/ 1995483 w 4895105"/>
              <a:gd name="connsiteY8" fmla="*/ 187254 h 2810627"/>
              <a:gd name="connsiteX9" fmla="*/ 2447553 w 4895105"/>
              <a:gd name="connsiteY9" fmla="*/ 0 h 281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95105" h="2810627">
                <a:moveTo>
                  <a:pt x="2447553" y="0"/>
                </a:moveTo>
                <a:cubicBezTo>
                  <a:pt x="2611170" y="0"/>
                  <a:pt x="2774787" y="62418"/>
                  <a:pt x="2899623" y="187254"/>
                </a:cubicBezTo>
                <a:lnTo>
                  <a:pt x="4707851" y="1995483"/>
                </a:lnTo>
                <a:cubicBezTo>
                  <a:pt x="4926314" y="2213945"/>
                  <a:pt x="4953623" y="2551176"/>
                  <a:pt x="4789775" y="2799331"/>
                </a:cubicBezTo>
                <a:lnTo>
                  <a:pt x="4780547" y="2810627"/>
                </a:lnTo>
                <a:lnTo>
                  <a:pt x="114559" y="2810627"/>
                </a:lnTo>
                <a:lnTo>
                  <a:pt x="105331" y="2799331"/>
                </a:lnTo>
                <a:cubicBezTo>
                  <a:pt x="-58516" y="2551177"/>
                  <a:pt x="-31209" y="2213945"/>
                  <a:pt x="187254" y="1995483"/>
                </a:cubicBezTo>
                <a:lnTo>
                  <a:pt x="1995483" y="187254"/>
                </a:lnTo>
                <a:cubicBezTo>
                  <a:pt x="2120318" y="62418"/>
                  <a:pt x="2283936" y="0"/>
                  <a:pt x="2447553"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14" name="Picture Placeholder 13">
            <a:extLst>
              <a:ext uri="{FF2B5EF4-FFF2-40B4-BE49-F238E27FC236}">
                <a16:creationId xmlns:a16="http://schemas.microsoft.com/office/drawing/2014/main" id="{2BD328D1-DBD1-43E6-8B79-352D777EF3F9}"/>
              </a:ext>
            </a:extLst>
          </p:cNvPr>
          <p:cNvSpPr>
            <a:spLocks noGrp="1"/>
          </p:cNvSpPr>
          <p:nvPr>
            <p:ph type="pic" sz="quarter" idx="12" hasCustomPrompt="1"/>
          </p:nvPr>
        </p:nvSpPr>
        <p:spPr>
          <a:xfrm>
            <a:off x="473300" y="1821950"/>
            <a:ext cx="3214098" cy="3214099"/>
          </a:xfrm>
          <a:custGeom>
            <a:avLst/>
            <a:gdLst>
              <a:gd name="connsiteX0" fmla="*/ 1607050 w 3214098"/>
              <a:gd name="connsiteY0" fmla="*/ 0 h 3214099"/>
              <a:gd name="connsiteX1" fmla="*/ 1903877 w 3214098"/>
              <a:gd name="connsiteY1" fmla="*/ 122950 h 3214099"/>
              <a:gd name="connsiteX2" fmla="*/ 3091149 w 3214098"/>
              <a:gd name="connsiteY2" fmla="*/ 1310222 h 3214099"/>
              <a:gd name="connsiteX3" fmla="*/ 3091149 w 3214098"/>
              <a:gd name="connsiteY3" fmla="*/ 1903877 h 3214099"/>
              <a:gd name="connsiteX4" fmla="*/ 1903877 w 3214098"/>
              <a:gd name="connsiteY4" fmla="*/ 3091150 h 3214099"/>
              <a:gd name="connsiteX5" fmla="*/ 1310223 w 3214098"/>
              <a:gd name="connsiteY5" fmla="*/ 3091150 h 3214099"/>
              <a:gd name="connsiteX6" fmla="*/ 122950 w 3214098"/>
              <a:gd name="connsiteY6" fmla="*/ 1903877 h 3214099"/>
              <a:gd name="connsiteX7" fmla="*/ 122950 w 3214098"/>
              <a:gd name="connsiteY7" fmla="*/ 1310222 h 3214099"/>
              <a:gd name="connsiteX8" fmla="*/ 1310223 w 3214098"/>
              <a:gd name="connsiteY8" fmla="*/ 122950 h 3214099"/>
              <a:gd name="connsiteX9" fmla="*/ 1607050 w 3214098"/>
              <a:gd name="connsiteY9" fmla="*/ 0 h 3214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14098" h="3214099">
                <a:moveTo>
                  <a:pt x="1607050" y="0"/>
                </a:moveTo>
                <a:cubicBezTo>
                  <a:pt x="1714480" y="0"/>
                  <a:pt x="1821910" y="40984"/>
                  <a:pt x="1903877" y="122950"/>
                </a:cubicBezTo>
                <a:lnTo>
                  <a:pt x="3091149" y="1310222"/>
                </a:lnTo>
                <a:cubicBezTo>
                  <a:pt x="3255082" y="1474155"/>
                  <a:pt x="3255082" y="1739944"/>
                  <a:pt x="3091149" y="1903877"/>
                </a:cubicBezTo>
                <a:lnTo>
                  <a:pt x="1903877" y="3091150"/>
                </a:lnTo>
                <a:cubicBezTo>
                  <a:pt x="1739944" y="3255082"/>
                  <a:pt x="1474155" y="3255082"/>
                  <a:pt x="1310223" y="3091150"/>
                </a:cubicBezTo>
                <a:lnTo>
                  <a:pt x="122950" y="1903877"/>
                </a:lnTo>
                <a:cubicBezTo>
                  <a:pt x="-40983" y="1739944"/>
                  <a:pt x="-40983" y="1474155"/>
                  <a:pt x="122950" y="1310222"/>
                </a:cubicBezTo>
                <a:lnTo>
                  <a:pt x="1310223" y="122950"/>
                </a:lnTo>
                <a:cubicBezTo>
                  <a:pt x="1392189" y="40984"/>
                  <a:pt x="1499619" y="0"/>
                  <a:pt x="1607050"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31437675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نيـون - 3">
    <p:spTree>
      <p:nvGrpSpPr>
        <p:cNvPr id="1" name=""/>
        <p:cNvGrpSpPr/>
        <p:nvPr/>
      </p:nvGrpSpPr>
      <p:grpSpPr>
        <a:xfrm>
          <a:off x="0" y="0"/>
          <a:ext cx="0" cy="0"/>
          <a:chOff x="0" y="0"/>
          <a:chExt cx="0" cy="0"/>
        </a:xfrm>
      </p:grpSpPr>
      <p:sp>
        <p:nvSpPr>
          <p:cNvPr id="8" name="عنصر نائب للصورة 7">
            <a:extLst>
              <a:ext uri="{FF2B5EF4-FFF2-40B4-BE49-F238E27FC236}">
                <a16:creationId xmlns:a16="http://schemas.microsoft.com/office/drawing/2014/main" id="{33E7F839-F107-40EB-BA6F-B69A99238008}"/>
              </a:ext>
            </a:extLst>
          </p:cNvPr>
          <p:cNvSpPr>
            <a:spLocks noGrp="1"/>
          </p:cNvSpPr>
          <p:nvPr>
            <p:ph type="pic" sz="quarter" idx="11" hasCustomPrompt="1"/>
          </p:nvPr>
        </p:nvSpPr>
        <p:spPr>
          <a:xfrm>
            <a:off x="3962400" y="1269731"/>
            <a:ext cx="8229600" cy="5588269"/>
          </a:xfrm>
          <a:custGeom>
            <a:avLst/>
            <a:gdLst>
              <a:gd name="connsiteX0" fmla="*/ 3476525 w 8229600"/>
              <a:gd name="connsiteY0" fmla="*/ 0 h 5588269"/>
              <a:gd name="connsiteX1" fmla="*/ 8229600 w 8229600"/>
              <a:gd name="connsiteY1" fmla="*/ 0 h 5588269"/>
              <a:gd name="connsiteX2" fmla="*/ 8229600 w 8229600"/>
              <a:gd name="connsiteY2" fmla="*/ 5588269 h 5588269"/>
              <a:gd name="connsiteX3" fmla="*/ 0 w 8229600"/>
              <a:gd name="connsiteY3" fmla="*/ 5588269 h 5588269"/>
              <a:gd name="connsiteX4" fmla="*/ 2091331 w 8229600"/>
              <a:gd name="connsiteY4" fmla="*/ 1203120 h 5588269"/>
              <a:gd name="connsiteX5" fmla="*/ 3476525 w 8229600"/>
              <a:gd name="connsiteY5" fmla="*/ 0 h 558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29600" h="5588269">
                <a:moveTo>
                  <a:pt x="3476525" y="0"/>
                </a:moveTo>
                <a:lnTo>
                  <a:pt x="8229600" y="0"/>
                </a:lnTo>
                <a:lnTo>
                  <a:pt x="8229600" y="5588269"/>
                </a:lnTo>
                <a:lnTo>
                  <a:pt x="0" y="5588269"/>
                </a:lnTo>
                <a:lnTo>
                  <a:pt x="2091331" y="1203120"/>
                </a:lnTo>
                <a:cubicBezTo>
                  <a:pt x="2458726" y="432761"/>
                  <a:pt x="2956972" y="0"/>
                  <a:pt x="3476525" y="0"/>
                </a:cubicBezTo>
                <a:close/>
              </a:path>
            </a:pathLst>
          </a:custGeom>
          <a:pattFill prst="pct80">
            <a:fgClr>
              <a:schemeClr val="accent1"/>
            </a:fgClr>
            <a:bgClr>
              <a:schemeClr val="bg1"/>
            </a:bgClr>
          </a:pattFill>
        </p:spPr>
        <p:txBody>
          <a:bodyPr anchor="ctr"/>
          <a:lstStyle>
            <a:lvl1pPr>
              <a:defRPr lang="ar-SA"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p>
        </p:txBody>
      </p:sp>
    </p:spTree>
    <p:extLst>
      <p:ext uri="{BB962C8B-B14F-4D97-AF65-F5344CB8AC3E}">
        <p14:creationId xmlns:p14="http://schemas.microsoft.com/office/powerpoint/2010/main" val="23518410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نيـون - 2">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3E6CB0B5-F130-4A12-84C9-EF2D9CED04DF}"/>
              </a:ext>
            </a:extLst>
          </p:cNvPr>
          <p:cNvSpPr>
            <a:spLocks noGrp="1"/>
          </p:cNvSpPr>
          <p:nvPr>
            <p:ph type="pic" sz="quarter" idx="10" hasCustomPrompt="1"/>
          </p:nvPr>
        </p:nvSpPr>
        <p:spPr>
          <a:xfrm>
            <a:off x="3184822" y="3940234"/>
            <a:ext cx="9009764" cy="2917767"/>
          </a:xfrm>
          <a:custGeom>
            <a:avLst/>
            <a:gdLst>
              <a:gd name="connsiteX0" fmla="*/ 3806099 w 9009764"/>
              <a:gd name="connsiteY0" fmla="*/ 0 h 2917767"/>
              <a:gd name="connsiteX1" fmla="*/ 9009764 w 9009764"/>
              <a:gd name="connsiteY1" fmla="*/ 0 h 2917767"/>
              <a:gd name="connsiteX2" fmla="*/ 9009764 w 9009764"/>
              <a:gd name="connsiteY2" fmla="*/ 2917767 h 2917767"/>
              <a:gd name="connsiteX3" fmla="*/ 0 w 9009764"/>
              <a:gd name="connsiteY3" fmla="*/ 2917767 h 2917767"/>
              <a:gd name="connsiteX4" fmla="*/ 2289589 w 9009764"/>
              <a:gd name="connsiteY4" fmla="*/ 628178 h 2917767"/>
              <a:gd name="connsiteX5" fmla="*/ 3806099 w 9009764"/>
              <a:gd name="connsiteY5" fmla="*/ 0 h 2917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09764" h="2917767">
                <a:moveTo>
                  <a:pt x="3806099" y="0"/>
                </a:moveTo>
                <a:lnTo>
                  <a:pt x="9009764" y="0"/>
                </a:lnTo>
                <a:lnTo>
                  <a:pt x="9009764" y="2917767"/>
                </a:lnTo>
                <a:lnTo>
                  <a:pt x="0" y="2917767"/>
                </a:lnTo>
                <a:lnTo>
                  <a:pt x="2289589" y="628178"/>
                </a:lnTo>
                <a:cubicBezTo>
                  <a:pt x="2691813" y="225954"/>
                  <a:pt x="3237292" y="0"/>
                  <a:pt x="3806099" y="0"/>
                </a:cubicBezTo>
                <a:close/>
              </a:path>
            </a:pathLst>
          </a:custGeom>
          <a:pattFill prst="pct80">
            <a:fgClr>
              <a:schemeClr val="accent1"/>
            </a:fgClr>
            <a:bgClr>
              <a:schemeClr val="bg1"/>
            </a:bgClr>
          </a:pattFill>
          <a:effectLst>
            <a:outerShdw blurRad="254000" sx="102000" sy="102000" algn="ctr" rotWithShape="0">
              <a:prstClr val="black">
                <a:alpha val="35000"/>
              </a:prstClr>
            </a:outerShdw>
          </a:effectLst>
        </p:spPr>
        <p:txBody>
          <a:bodyPr wrap="square" anchor="ctr">
            <a:noAutofit/>
          </a:bodyPr>
          <a:lstStyle>
            <a:lvl1pPr marL="0" indent="0" algn="ctr">
              <a:buNone/>
              <a:defRPr sz="1600">
                <a:solidFill>
                  <a:schemeClr val="bg2"/>
                </a:solidFill>
                <a:latin typeface="Expo Arabic Light" panose="00000400000000000000" pitchFamily="2" charset="-78"/>
                <a:cs typeface="Expo Arabic Light" panose="00000400000000000000" pitchFamily="2" charset="-78"/>
              </a:defRPr>
            </a:lvl1pPr>
          </a:lstStyle>
          <a:p>
            <a:r>
              <a:rPr lang="ar-SA" dirty="0"/>
              <a:t>  </a:t>
            </a:r>
            <a:endParaRPr lang="en-US" dirty="0"/>
          </a:p>
        </p:txBody>
      </p:sp>
    </p:spTree>
    <p:extLst>
      <p:ext uri="{BB962C8B-B14F-4D97-AF65-F5344CB8AC3E}">
        <p14:creationId xmlns:p14="http://schemas.microsoft.com/office/powerpoint/2010/main" val="2017487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نيـون -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4B87744D-184E-4044-BE59-5501B82F13E1}"/>
              </a:ext>
            </a:extLst>
          </p:cNvPr>
          <p:cNvSpPr>
            <a:spLocks noGrp="1"/>
          </p:cNvSpPr>
          <p:nvPr>
            <p:ph type="pic" sz="quarter" idx="10" hasCustomPrompt="1"/>
          </p:nvPr>
        </p:nvSpPr>
        <p:spPr>
          <a:xfrm>
            <a:off x="0" y="0"/>
            <a:ext cx="7308090" cy="6858000"/>
          </a:xfrm>
          <a:custGeom>
            <a:avLst/>
            <a:gdLst>
              <a:gd name="connsiteX0" fmla="*/ 0 w 7308090"/>
              <a:gd name="connsiteY0" fmla="*/ 0 h 6858000"/>
              <a:gd name="connsiteX1" fmla="*/ 4748848 w 7308090"/>
              <a:gd name="connsiteY1" fmla="*/ 0 h 6858000"/>
              <a:gd name="connsiteX2" fmla="*/ 6499543 w 7308090"/>
              <a:gd name="connsiteY2" fmla="*/ 791083 h 6858000"/>
              <a:gd name="connsiteX3" fmla="*/ 7185851 w 7308090"/>
              <a:gd name="connsiteY3" fmla="*/ 2609088 h 6858000"/>
              <a:gd name="connsiteX4" fmla="*/ 5265865 w 7308090"/>
              <a:gd name="connsiteY4" fmla="*/ 6858000 h 6858000"/>
              <a:gd name="connsiteX5" fmla="*/ 0 w 730809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08090" h="6858000">
                <a:moveTo>
                  <a:pt x="0" y="0"/>
                </a:moveTo>
                <a:lnTo>
                  <a:pt x="4748848" y="0"/>
                </a:lnTo>
                <a:lnTo>
                  <a:pt x="6499543" y="791083"/>
                </a:lnTo>
                <a:cubicBezTo>
                  <a:pt x="7191057" y="1103630"/>
                  <a:pt x="7498334" y="1917573"/>
                  <a:pt x="7185851" y="2609088"/>
                </a:cubicBezTo>
                <a:lnTo>
                  <a:pt x="5265865" y="6858000"/>
                </a:lnTo>
                <a:lnTo>
                  <a:pt x="0" y="6858000"/>
                </a:ln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15900495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ar-SA" smtClean="0"/>
              <a:t>انقر لتحرير نمط العنوان الرئيسي</a:t>
            </a:r>
            <a:endParaRPr lang="ar-EG"/>
          </a:p>
        </p:txBody>
      </p:sp>
      <p:sp>
        <p:nvSpPr>
          <p:cNvPr id="3" name="عنوان فرعي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smtClean="0"/>
              <a:t>انقر لتحرير نمط العنوان الثانوي الرئيسي</a:t>
            </a:r>
            <a:endParaRPr lang="ar-EG"/>
          </a:p>
        </p:txBody>
      </p:sp>
      <p:sp>
        <p:nvSpPr>
          <p:cNvPr id="4" name="عنصر نائب للتاريخ 3"/>
          <p:cNvSpPr>
            <a:spLocks noGrp="1"/>
          </p:cNvSpPr>
          <p:nvPr>
            <p:ph type="dt" sz="half" idx="10"/>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800" b="0" i="0" u="none" strike="noStrike" kern="1200" cap="none" spc="0" normalizeH="0" baseline="0" noProof="0" smtClean="0">
                <a:ln>
                  <a:noFill/>
                </a:ln>
                <a:solidFill>
                  <a:prstClr val="black">
                    <a:tint val="75000"/>
                  </a:prstClr>
                </a:solidFill>
                <a:effectLst/>
                <a:uLnTx/>
                <a:uFillTx/>
                <a:latin typeface="Roboto"/>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03/12/1443</a:t>
            </a:fld>
            <a:endParaRPr kumimoji="0" lang="ar-EG" sz="1800" b="0" i="0" u="none" strike="noStrike" kern="1200" cap="none" spc="0" normalizeH="0" baseline="0" noProof="0">
              <a:ln>
                <a:noFill/>
              </a:ln>
              <a:solidFill>
                <a:prstClr val="black">
                  <a:tint val="75000"/>
                </a:prstClr>
              </a:solidFill>
              <a:effectLst/>
              <a:uLnTx/>
              <a:uFillTx/>
              <a:latin typeface="Roboto"/>
              <a:ea typeface="+mn-ea"/>
              <a:cs typeface="+mn-cs"/>
            </a:endParaRPr>
          </a:p>
        </p:txBody>
      </p:sp>
      <p:sp>
        <p:nvSpPr>
          <p:cNvPr id="5" name="عنصر نائب للتذييل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ar-EG" sz="1800" b="0" i="0" u="none" strike="noStrike" kern="1200" cap="none" spc="0" normalizeH="0" baseline="0" noProof="0">
              <a:ln>
                <a:noFill/>
              </a:ln>
              <a:solidFill>
                <a:prstClr val="black">
                  <a:tint val="75000"/>
                </a:prstClr>
              </a:solidFill>
              <a:effectLst/>
              <a:uLnTx/>
              <a:uFillTx/>
              <a:latin typeface="Roboto"/>
              <a:ea typeface="+mn-ea"/>
              <a:cs typeface="+mn-cs"/>
            </a:endParaRPr>
          </a:p>
        </p:txBody>
      </p:sp>
      <p:sp>
        <p:nvSpPr>
          <p:cNvPr id="6" name="عنصر نائب لرقم الشريحة 5"/>
          <p:cNvSpPr>
            <a:spLocks noGrp="1"/>
          </p:cNvSpPr>
          <p:nvPr>
            <p:ph type="sldNum" sz="quarter" idx="12"/>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04D804-5C13-411C-B4C0-A7D9355B225F}" type="slidenum">
              <a:rPr kumimoji="0" lang="ar-EG" sz="1800" b="0" i="0" u="none" strike="noStrike" kern="1200" cap="none" spc="0" normalizeH="0" baseline="0" noProof="0" smtClean="0">
                <a:ln>
                  <a:noFill/>
                </a:ln>
                <a:solidFill>
                  <a:prstClr val="black">
                    <a:tint val="75000"/>
                  </a:prstClr>
                </a:solidFill>
                <a:effectLst/>
                <a:uLnTx/>
                <a:uFillTx/>
                <a:latin typeface="Roboto"/>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800" b="0" i="0" u="none" strike="noStrike" kern="1200" cap="none" spc="0" normalizeH="0" baseline="0" noProof="0">
              <a:ln>
                <a:noFill/>
              </a:ln>
              <a:solidFill>
                <a:prstClr val="black">
                  <a:tint val="75000"/>
                </a:prstClr>
              </a:solidFill>
              <a:effectLst/>
              <a:uLnTx/>
              <a:uFillTx/>
              <a:latin typeface="Roboto"/>
              <a:ea typeface="+mn-ea"/>
              <a:cs typeface="+mn-cs"/>
            </a:endParaRPr>
          </a:p>
        </p:txBody>
      </p:sp>
    </p:spTree>
    <p:extLst>
      <p:ext uri="{BB962C8B-B14F-4D97-AF65-F5344CB8AC3E}">
        <p14:creationId xmlns:p14="http://schemas.microsoft.com/office/powerpoint/2010/main" val="894830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نيـون - 20">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E852078-4B06-459B-81CE-280441464A91}"/>
              </a:ext>
            </a:extLst>
          </p:cNvPr>
          <p:cNvSpPr>
            <a:spLocks noGrp="1"/>
          </p:cNvSpPr>
          <p:nvPr>
            <p:ph type="pic" sz="quarter" idx="10" hasCustomPrompt="1"/>
          </p:nvPr>
        </p:nvSpPr>
        <p:spPr>
          <a:xfrm>
            <a:off x="5124450" y="1"/>
            <a:ext cx="7067550" cy="3990975"/>
          </a:xfrm>
          <a:custGeom>
            <a:avLst/>
            <a:gdLst>
              <a:gd name="connsiteX0" fmla="*/ 0 w 7067550"/>
              <a:gd name="connsiteY0" fmla="*/ 0 h 3990975"/>
              <a:gd name="connsiteX1" fmla="*/ 7067550 w 7067550"/>
              <a:gd name="connsiteY1" fmla="*/ 0 h 3990975"/>
              <a:gd name="connsiteX2" fmla="*/ 7067550 w 7067550"/>
              <a:gd name="connsiteY2" fmla="*/ 3990975 h 3990975"/>
              <a:gd name="connsiteX3" fmla="*/ 0 w 7067550"/>
              <a:gd name="connsiteY3" fmla="*/ 3990975 h 3990975"/>
            </a:gdLst>
            <a:ahLst/>
            <a:cxnLst>
              <a:cxn ang="0">
                <a:pos x="connsiteX0" y="connsiteY0"/>
              </a:cxn>
              <a:cxn ang="0">
                <a:pos x="connsiteX1" y="connsiteY1"/>
              </a:cxn>
              <a:cxn ang="0">
                <a:pos x="connsiteX2" y="connsiteY2"/>
              </a:cxn>
              <a:cxn ang="0">
                <a:pos x="connsiteX3" y="connsiteY3"/>
              </a:cxn>
            </a:cxnLst>
            <a:rect l="l" t="t" r="r" b="b"/>
            <a:pathLst>
              <a:path w="7067550" h="3990975">
                <a:moveTo>
                  <a:pt x="0" y="0"/>
                </a:moveTo>
                <a:lnTo>
                  <a:pt x="7067550" y="0"/>
                </a:lnTo>
                <a:lnTo>
                  <a:pt x="7067550" y="3990975"/>
                </a:lnTo>
                <a:lnTo>
                  <a:pt x="0" y="3990975"/>
                </a:ln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4597153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انفوجراف 2">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234046"/>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smtClean="0"/>
              <a:t>انقر لتحرير نمط العنوان الرئيسي</a:t>
            </a:r>
            <a:endParaRPr lang="ar-EG"/>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smtClean="0"/>
              <a:t>انقر لتحرير نمط العنوان الثانوي الرئيسي</a:t>
            </a:r>
            <a:endParaRPr lang="ar-EG"/>
          </a:p>
        </p:txBody>
      </p:sp>
      <p:sp>
        <p:nvSpPr>
          <p:cNvPr id="4" name="عنصر نائب للتاريخ 3"/>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5" name="عنصر نائب للتذييل 4"/>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6" name="عنصر نائب لرقم الشريحة 5"/>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0955466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EG"/>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4" name="عنصر نائب للتاريخ 3"/>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5" name="عنصر نائب للتذييل 4"/>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6" name="عنصر نائب لرقم الشريحة 5"/>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1014698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smtClean="0"/>
              <a:t>انقر لتحرير نمط العنوان الرئيسي</a:t>
            </a:r>
            <a:endParaRPr lang="ar-EG"/>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5" name="عنصر نائب للتذييل 4"/>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6" name="عنصر نائب لرقم الشريحة 5"/>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4778103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EG"/>
          </a:p>
        </p:txBody>
      </p:sp>
      <p:sp>
        <p:nvSpPr>
          <p:cNvPr id="3" name="عنصر نائب للمحتوى 2"/>
          <p:cNvSpPr>
            <a:spLocks noGrp="1"/>
          </p:cNvSpPr>
          <p:nvPr>
            <p:ph sz="half" idx="1"/>
          </p:nvPr>
        </p:nvSpPr>
        <p:spPr>
          <a:xfrm>
            <a:off x="838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4" name="عنصر نائب للمحتوى 3"/>
          <p:cNvSpPr>
            <a:spLocks noGrp="1"/>
          </p:cNvSpPr>
          <p:nvPr>
            <p:ph sz="half" idx="2"/>
          </p:nvPr>
        </p:nvSpPr>
        <p:spPr>
          <a:xfrm>
            <a:off x="6172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5" name="عنصر نائب للتاريخ 4"/>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6" name="عنصر نائب للتذييل 5"/>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7" name="عنصر نائب لرقم الشريحة 6"/>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0276872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smtClean="0"/>
              <a:t>انقر لتحرير نمط العنوان الرئيسي</a:t>
            </a:r>
            <a:endParaRPr lang="ar-EG"/>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7" name="عنصر نائب للتاريخ 6"/>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8" name="عنصر نائب للتذييل 7"/>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9" name="عنصر نائب لرقم الشريحة 8"/>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48879914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EG"/>
          </a:p>
        </p:txBody>
      </p:sp>
      <p:sp>
        <p:nvSpPr>
          <p:cNvPr id="3" name="عنصر نائب للتاريخ 2"/>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4" name="عنصر نائب للتذييل 3"/>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5" name="عنصر نائب لرقم الشريحة 4"/>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92105387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3" name="عنصر نائب للتذييل 2"/>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4" name="عنصر نائب لرقم الشريحة 3"/>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95385258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EG"/>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6" name="عنصر نائب للتذييل 5"/>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7" name="عنصر نائب لرقم الشريحة 6"/>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87822411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EG"/>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6" name="عنصر نائب للتذييل 5"/>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7" name="عنصر نائب لرقم الشريحة 6"/>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33345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نيـون - 19">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B7540CF-0C23-4BB3-B7A9-D81B1EF9B550}"/>
              </a:ext>
            </a:extLst>
          </p:cNvPr>
          <p:cNvSpPr>
            <a:spLocks noGrp="1"/>
          </p:cNvSpPr>
          <p:nvPr>
            <p:ph type="pic" sz="quarter" idx="10" hasCustomPrompt="1"/>
          </p:nvPr>
        </p:nvSpPr>
        <p:spPr>
          <a:xfrm>
            <a:off x="1" y="0"/>
            <a:ext cx="5646821" cy="5245768"/>
          </a:xfrm>
          <a:custGeom>
            <a:avLst/>
            <a:gdLst>
              <a:gd name="connsiteX0" fmla="*/ 0 w 5646821"/>
              <a:gd name="connsiteY0" fmla="*/ 0 h 5245768"/>
              <a:gd name="connsiteX1" fmla="*/ 5646821 w 5646821"/>
              <a:gd name="connsiteY1" fmla="*/ 0 h 5245768"/>
              <a:gd name="connsiteX2" fmla="*/ 5646821 w 5646821"/>
              <a:gd name="connsiteY2" fmla="*/ 5245768 h 5245768"/>
              <a:gd name="connsiteX3" fmla="*/ 0 w 5646821"/>
              <a:gd name="connsiteY3" fmla="*/ 5245768 h 5245768"/>
            </a:gdLst>
            <a:ahLst/>
            <a:cxnLst>
              <a:cxn ang="0">
                <a:pos x="connsiteX0" y="connsiteY0"/>
              </a:cxn>
              <a:cxn ang="0">
                <a:pos x="connsiteX1" y="connsiteY1"/>
              </a:cxn>
              <a:cxn ang="0">
                <a:pos x="connsiteX2" y="connsiteY2"/>
              </a:cxn>
              <a:cxn ang="0">
                <a:pos x="connsiteX3" y="connsiteY3"/>
              </a:cxn>
            </a:cxnLst>
            <a:rect l="l" t="t" r="r" b="b"/>
            <a:pathLst>
              <a:path w="5646821" h="5245768">
                <a:moveTo>
                  <a:pt x="0" y="0"/>
                </a:moveTo>
                <a:lnTo>
                  <a:pt x="5646821" y="0"/>
                </a:lnTo>
                <a:lnTo>
                  <a:pt x="5646821" y="5245768"/>
                </a:lnTo>
                <a:lnTo>
                  <a:pt x="0" y="5245768"/>
                </a:ln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36199650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EG"/>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4" name="عنصر نائب للتاريخ 3"/>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5" name="عنصر نائب للتذييل 4"/>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6" name="عنصر نائب لرقم الشريحة 5"/>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65581106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smtClean="0"/>
              <a:t>انقر لتحرير نمط العنوان الرئيسي</a:t>
            </a:r>
            <a:endParaRPr lang="ar-EG"/>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4" name="عنصر نائب للتاريخ 3"/>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5" name="عنصر نائب للتذييل 4"/>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6" name="عنصر نائب لرقم الشريحة 5"/>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1392937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cSld name="انفوجراف 2">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0160253"/>
      </p:ext>
    </p:extLst>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نيـون - 14">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98D5B87-EEED-45CF-9D72-09ABC0C5CD5C}"/>
              </a:ext>
            </a:extLst>
          </p:cNvPr>
          <p:cNvSpPr>
            <a:spLocks noGrp="1"/>
          </p:cNvSpPr>
          <p:nvPr>
            <p:ph type="pic" sz="quarter" idx="10"/>
          </p:nvPr>
        </p:nvSpPr>
        <p:spPr>
          <a:xfrm>
            <a:off x="860925" y="2596173"/>
            <a:ext cx="2732991" cy="1999419"/>
          </a:xfrm>
          <a:custGeom>
            <a:avLst/>
            <a:gdLst>
              <a:gd name="connsiteX0" fmla="*/ 632953 w 2732991"/>
              <a:gd name="connsiteY0" fmla="*/ 1 h 1999419"/>
              <a:gd name="connsiteX1" fmla="*/ 804585 w 2732991"/>
              <a:gd name="connsiteY1" fmla="*/ 71085 h 1999419"/>
              <a:gd name="connsiteX2" fmla="*/ 1194881 w 2732991"/>
              <a:gd name="connsiteY2" fmla="*/ 461339 h 1999419"/>
              <a:gd name="connsiteX3" fmla="*/ 1538112 w 2732991"/>
              <a:gd name="connsiteY3" fmla="*/ 461339 h 1999419"/>
              <a:gd name="connsiteX4" fmla="*/ 1928365 w 2732991"/>
              <a:gd name="connsiteY4" fmla="*/ 71085 h 1999419"/>
              <a:gd name="connsiteX5" fmla="*/ 2271596 w 2732991"/>
              <a:gd name="connsiteY5" fmla="*/ 71085 h 1999419"/>
              <a:gd name="connsiteX6" fmla="*/ 2661891 w 2732991"/>
              <a:gd name="connsiteY6" fmla="*/ 461339 h 1999419"/>
              <a:gd name="connsiteX7" fmla="*/ 2661891 w 2732991"/>
              <a:gd name="connsiteY7" fmla="*/ 804570 h 1999419"/>
              <a:gd name="connsiteX8" fmla="*/ 1538112 w 2732991"/>
              <a:gd name="connsiteY8" fmla="*/ 1928351 h 1999419"/>
              <a:gd name="connsiteX9" fmla="*/ 1194881 w 2732991"/>
              <a:gd name="connsiteY9" fmla="*/ 1928351 h 1999419"/>
              <a:gd name="connsiteX10" fmla="*/ 71100 w 2732991"/>
              <a:gd name="connsiteY10" fmla="*/ 804570 h 1999419"/>
              <a:gd name="connsiteX11" fmla="*/ 71100 w 2732991"/>
              <a:gd name="connsiteY11" fmla="*/ 461339 h 1999419"/>
              <a:gd name="connsiteX12" fmla="*/ 461353 w 2732991"/>
              <a:gd name="connsiteY12" fmla="*/ 71085 h 1999419"/>
              <a:gd name="connsiteX13" fmla="*/ 632953 w 2732991"/>
              <a:gd name="connsiteY13" fmla="*/ 1 h 1999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32991" h="1999419">
                <a:moveTo>
                  <a:pt x="632953" y="1"/>
                </a:moveTo>
                <a:cubicBezTo>
                  <a:pt x="695066" y="-5"/>
                  <a:pt x="757185" y="23685"/>
                  <a:pt x="804585" y="71085"/>
                </a:cubicBezTo>
                <a:lnTo>
                  <a:pt x="1194881" y="461339"/>
                </a:lnTo>
                <a:cubicBezTo>
                  <a:pt x="1289681" y="556097"/>
                  <a:pt x="1443311" y="556097"/>
                  <a:pt x="1538112" y="461339"/>
                </a:cubicBezTo>
                <a:lnTo>
                  <a:pt x="1928365" y="71085"/>
                </a:lnTo>
                <a:cubicBezTo>
                  <a:pt x="2023123" y="-23673"/>
                  <a:pt x="2176795" y="-23715"/>
                  <a:pt x="2271596" y="71085"/>
                </a:cubicBezTo>
                <a:lnTo>
                  <a:pt x="2661891" y="461339"/>
                </a:lnTo>
                <a:cubicBezTo>
                  <a:pt x="2756691" y="556139"/>
                  <a:pt x="2756691" y="709812"/>
                  <a:pt x="2661891" y="804570"/>
                </a:cubicBezTo>
                <a:lnTo>
                  <a:pt x="1538112" y="1928351"/>
                </a:lnTo>
                <a:cubicBezTo>
                  <a:pt x="1443353" y="2023109"/>
                  <a:pt x="1289681" y="2023109"/>
                  <a:pt x="1194881" y="1928351"/>
                </a:cubicBezTo>
                <a:lnTo>
                  <a:pt x="71100" y="804570"/>
                </a:lnTo>
                <a:cubicBezTo>
                  <a:pt x="-23700" y="709770"/>
                  <a:pt x="-23700" y="556139"/>
                  <a:pt x="71100" y="461339"/>
                </a:cubicBezTo>
                <a:lnTo>
                  <a:pt x="461353" y="71085"/>
                </a:lnTo>
                <a:cubicBezTo>
                  <a:pt x="508733" y="23706"/>
                  <a:pt x="570841" y="6"/>
                  <a:pt x="632953" y="1"/>
                </a:cubicBezTo>
                <a:close/>
              </a:path>
            </a:pathLst>
          </a:custGeom>
          <a:pattFill prst="pct80">
            <a:fgClr>
              <a:schemeClr val="accent1"/>
            </a:fgClr>
            <a:bgClr>
              <a:schemeClr val="bg1"/>
            </a:bgClr>
          </a:pattFill>
        </p:spPr>
        <p:txBody>
          <a:bodyPr anchor="ctr"/>
          <a:lstStyle>
            <a:lvl1pPr algn="r" rtl="1">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endParaRPr lang="en-US" dirty="0"/>
          </a:p>
        </p:txBody>
      </p:sp>
      <p:sp>
        <p:nvSpPr>
          <p:cNvPr id="12" name="Picture Placeholder 11">
            <a:extLst>
              <a:ext uri="{FF2B5EF4-FFF2-40B4-BE49-F238E27FC236}">
                <a16:creationId xmlns:a16="http://schemas.microsoft.com/office/drawing/2014/main" id="{535119CF-4779-4A80-B836-80A5644F8205}"/>
              </a:ext>
            </a:extLst>
          </p:cNvPr>
          <p:cNvSpPr>
            <a:spLocks noGrp="1"/>
          </p:cNvSpPr>
          <p:nvPr>
            <p:ph type="pic" sz="quarter" idx="11" hasCustomPrompt="1"/>
          </p:nvPr>
        </p:nvSpPr>
        <p:spPr>
          <a:xfrm>
            <a:off x="4729505" y="2596173"/>
            <a:ext cx="2732991" cy="1999419"/>
          </a:xfrm>
          <a:custGeom>
            <a:avLst/>
            <a:gdLst>
              <a:gd name="connsiteX0" fmla="*/ 632954 w 2732991"/>
              <a:gd name="connsiteY0" fmla="*/ 1 h 1999419"/>
              <a:gd name="connsiteX1" fmla="*/ 804585 w 2732991"/>
              <a:gd name="connsiteY1" fmla="*/ 71085 h 1999419"/>
              <a:gd name="connsiteX2" fmla="*/ 1194881 w 2732991"/>
              <a:gd name="connsiteY2" fmla="*/ 461339 h 1999419"/>
              <a:gd name="connsiteX3" fmla="*/ 1538112 w 2732991"/>
              <a:gd name="connsiteY3" fmla="*/ 461339 h 1999419"/>
              <a:gd name="connsiteX4" fmla="*/ 1928365 w 2732991"/>
              <a:gd name="connsiteY4" fmla="*/ 71085 h 1999419"/>
              <a:gd name="connsiteX5" fmla="*/ 2271596 w 2732991"/>
              <a:gd name="connsiteY5" fmla="*/ 71085 h 1999419"/>
              <a:gd name="connsiteX6" fmla="*/ 2661891 w 2732991"/>
              <a:gd name="connsiteY6" fmla="*/ 461339 h 1999419"/>
              <a:gd name="connsiteX7" fmla="*/ 2661891 w 2732991"/>
              <a:gd name="connsiteY7" fmla="*/ 804570 h 1999419"/>
              <a:gd name="connsiteX8" fmla="*/ 1538112 w 2732991"/>
              <a:gd name="connsiteY8" fmla="*/ 1928351 h 1999419"/>
              <a:gd name="connsiteX9" fmla="*/ 1194881 w 2732991"/>
              <a:gd name="connsiteY9" fmla="*/ 1928351 h 1999419"/>
              <a:gd name="connsiteX10" fmla="*/ 71100 w 2732991"/>
              <a:gd name="connsiteY10" fmla="*/ 804570 h 1999419"/>
              <a:gd name="connsiteX11" fmla="*/ 71100 w 2732991"/>
              <a:gd name="connsiteY11" fmla="*/ 461339 h 1999419"/>
              <a:gd name="connsiteX12" fmla="*/ 461353 w 2732991"/>
              <a:gd name="connsiteY12" fmla="*/ 71085 h 1999419"/>
              <a:gd name="connsiteX13" fmla="*/ 632954 w 2732991"/>
              <a:gd name="connsiteY13" fmla="*/ 1 h 1999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32991" h="1999419">
                <a:moveTo>
                  <a:pt x="632954" y="1"/>
                </a:moveTo>
                <a:cubicBezTo>
                  <a:pt x="695067" y="-5"/>
                  <a:pt x="757185" y="23685"/>
                  <a:pt x="804585" y="71085"/>
                </a:cubicBezTo>
                <a:lnTo>
                  <a:pt x="1194881" y="461339"/>
                </a:lnTo>
                <a:cubicBezTo>
                  <a:pt x="1289681" y="556097"/>
                  <a:pt x="1443311" y="556097"/>
                  <a:pt x="1538112" y="461339"/>
                </a:cubicBezTo>
                <a:lnTo>
                  <a:pt x="1928365" y="71085"/>
                </a:lnTo>
                <a:cubicBezTo>
                  <a:pt x="2023123" y="-23673"/>
                  <a:pt x="2176795" y="-23715"/>
                  <a:pt x="2271596" y="71085"/>
                </a:cubicBezTo>
                <a:lnTo>
                  <a:pt x="2661891" y="461339"/>
                </a:lnTo>
                <a:cubicBezTo>
                  <a:pt x="2756692" y="556139"/>
                  <a:pt x="2756692" y="709812"/>
                  <a:pt x="2661891" y="804570"/>
                </a:cubicBezTo>
                <a:lnTo>
                  <a:pt x="1538112" y="1928351"/>
                </a:lnTo>
                <a:cubicBezTo>
                  <a:pt x="1443353" y="2023109"/>
                  <a:pt x="1289681" y="2023109"/>
                  <a:pt x="1194881" y="1928351"/>
                </a:cubicBezTo>
                <a:lnTo>
                  <a:pt x="71100" y="804570"/>
                </a:lnTo>
                <a:cubicBezTo>
                  <a:pt x="-23700" y="709770"/>
                  <a:pt x="-23700" y="556139"/>
                  <a:pt x="71100" y="461339"/>
                </a:cubicBezTo>
                <a:lnTo>
                  <a:pt x="461353" y="71085"/>
                </a:lnTo>
                <a:cubicBezTo>
                  <a:pt x="508733" y="23706"/>
                  <a:pt x="570841" y="6"/>
                  <a:pt x="632954" y="1"/>
                </a:cubicBezTo>
                <a:close/>
              </a:path>
            </a:pathLst>
          </a:custGeom>
          <a:pattFill prst="pct80">
            <a:fgClr>
              <a:schemeClr val="accent1"/>
            </a:fgClr>
            <a:bgClr>
              <a:schemeClr val="bg1"/>
            </a:bgClr>
          </a:pattFill>
        </p:spPr>
        <p:txBody>
          <a:bodyPr anchor="ctr"/>
          <a:lstStyle>
            <a:lvl1pPr algn="r" rtl="1">
              <a:defRPr lang="en-US" sz="1600" dirty="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13" name="Picture Placeholder 12">
            <a:extLst>
              <a:ext uri="{FF2B5EF4-FFF2-40B4-BE49-F238E27FC236}">
                <a16:creationId xmlns:a16="http://schemas.microsoft.com/office/drawing/2014/main" id="{8BC00A24-3796-46DD-B9A8-387C53EF2F34}"/>
              </a:ext>
            </a:extLst>
          </p:cNvPr>
          <p:cNvSpPr>
            <a:spLocks noGrp="1"/>
          </p:cNvSpPr>
          <p:nvPr>
            <p:ph type="pic" sz="quarter" idx="12" hasCustomPrompt="1"/>
          </p:nvPr>
        </p:nvSpPr>
        <p:spPr>
          <a:xfrm>
            <a:off x="8598085" y="2596173"/>
            <a:ext cx="2732991" cy="1999419"/>
          </a:xfrm>
          <a:custGeom>
            <a:avLst/>
            <a:gdLst>
              <a:gd name="connsiteX0" fmla="*/ 632953 w 2732991"/>
              <a:gd name="connsiteY0" fmla="*/ 1 h 1999419"/>
              <a:gd name="connsiteX1" fmla="*/ 804584 w 2732991"/>
              <a:gd name="connsiteY1" fmla="*/ 71085 h 1999419"/>
              <a:gd name="connsiteX2" fmla="*/ 1194880 w 2732991"/>
              <a:gd name="connsiteY2" fmla="*/ 461339 h 1999419"/>
              <a:gd name="connsiteX3" fmla="*/ 1538112 w 2732991"/>
              <a:gd name="connsiteY3" fmla="*/ 461339 h 1999419"/>
              <a:gd name="connsiteX4" fmla="*/ 1928365 w 2732991"/>
              <a:gd name="connsiteY4" fmla="*/ 71085 h 1999419"/>
              <a:gd name="connsiteX5" fmla="*/ 2271596 w 2732991"/>
              <a:gd name="connsiteY5" fmla="*/ 71085 h 1999419"/>
              <a:gd name="connsiteX6" fmla="*/ 2661891 w 2732991"/>
              <a:gd name="connsiteY6" fmla="*/ 461339 h 1999419"/>
              <a:gd name="connsiteX7" fmla="*/ 2661891 w 2732991"/>
              <a:gd name="connsiteY7" fmla="*/ 804570 h 1999419"/>
              <a:gd name="connsiteX8" fmla="*/ 1538112 w 2732991"/>
              <a:gd name="connsiteY8" fmla="*/ 1928351 h 1999419"/>
              <a:gd name="connsiteX9" fmla="*/ 1194880 w 2732991"/>
              <a:gd name="connsiteY9" fmla="*/ 1928351 h 1999419"/>
              <a:gd name="connsiteX10" fmla="*/ 71100 w 2732991"/>
              <a:gd name="connsiteY10" fmla="*/ 804570 h 1999419"/>
              <a:gd name="connsiteX11" fmla="*/ 71100 w 2732991"/>
              <a:gd name="connsiteY11" fmla="*/ 461339 h 1999419"/>
              <a:gd name="connsiteX12" fmla="*/ 461353 w 2732991"/>
              <a:gd name="connsiteY12" fmla="*/ 71085 h 1999419"/>
              <a:gd name="connsiteX13" fmla="*/ 632953 w 2732991"/>
              <a:gd name="connsiteY13" fmla="*/ 1 h 1999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32991" h="1999419">
                <a:moveTo>
                  <a:pt x="632953" y="1"/>
                </a:moveTo>
                <a:cubicBezTo>
                  <a:pt x="695066" y="-5"/>
                  <a:pt x="757184" y="23685"/>
                  <a:pt x="804584" y="71085"/>
                </a:cubicBezTo>
                <a:lnTo>
                  <a:pt x="1194880" y="461339"/>
                </a:lnTo>
                <a:cubicBezTo>
                  <a:pt x="1289680" y="556097"/>
                  <a:pt x="1443311" y="556097"/>
                  <a:pt x="1538112" y="461339"/>
                </a:cubicBezTo>
                <a:lnTo>
                  <a:pt x="1928365" y="71085"/>
                </a:lnTo>
                <a:cubicBezTo>
                  <a:pt x="2023123" y="-23673"/>
                  <a:pt x="2176795" y="-23715"/>
                  <a:pt x="2271596" y="71085"/>
                </a:cubicBezTo>
                <a:lnTo>
                  <a:pt x="2661891" y="461339"/>
                </a:lnTo>
                <a:cubicBezTo>
                  <a:pt x="2756691" y="556139"/>
                  <a:pt x="2756691" y="709812"/>
                  <a:pt x="2661891" y="804570"/>
                </a:cubicBezTo>
                <a:lnTo>
                  <a:pt x="1538112" y="1928351"/>
                </a:lnTo>
                <a:cubicBezTo>
                  <a:pt x="1443353" y="2023109"/>
                  <a:pt x="1289680" y="2023109"/>
                  <a:pt x="1194880" y="1928351"/>
                </a:cubicBezTo>
                <a:lnTo>
                  <a:pt x="71100" y="804570"/>
                </a:lnTo>
                <a:cubicBezTo>
                  <a:pt x="-23700" y="709770"/>
                  <a:pt x="-23700" y="556139"/>
                  <a:pt x="71100" y="461339"/>
                </a:cubicBezTo>
                <a:lnTo>
                  <a:pt x="461353" y="71085"/>
                </a:lnTo>
                <a:cubicBezTo>
                  <a:pt x="508733" y="23706"/>
                  <a:pt x="570840" y="6"/>
                  <a:pt x="632953" y="1"/>
                </a:cubicBezTo>
                <a:close/>
              </a:path>
            </a:pathLst>
          </a:custGeom>
          <a:pattFill prst="pct80">
            <a:fgClr>
              <a:schemeClr val="accent1"/>
            </a:fgClr>
            <a:bgClr>
              <a:schemeClr val="bg1"/>
            </a:bgClr>
          </a:pattFill>
        </p:spPr>
        <p:txBody>
          <a:bodyPr anchor="ctr"/>
          <a:lstStyle>
            <a:lvl1pPr algn="r" rtl="1">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en-US" dirty="0"/>
              <a:t>  </a:t>
            </a:r>
          </a:p>
        </p:txBody>
      </p:sp>
    </p:spTree>
    <p:extLst>
      <p:ext uri="{BB962C8B-B14F-4D97-AF65-F5344CB8AC3E}">
        <p14:creationId xmlns:p14="http://schemas.microsoft.com/office/powerpoint/2010/main" val="314724873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8618536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9771582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2171378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5432984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7804124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95990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نيـون - 18">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364DF7BB-F892-4FC3-AB86-6BE89186519E}"/>
              </a:ext>
            </a:extLst>
          </p:cNvPr>
          <p:cNvSpPr>
            <a:spLocks noGrp="1"/>
          </p:cNvSpPr>
          <p:nvPr>
            <p:ph type="pic" sz="quarter" idx="10" hasCustomPrompt="1"/>
          </p:nvPr>
        </p:nvSpPr>
        <p:spPr>
          <a:xfrm>
            <a:off x="5962650" y="1"/>
            <a:ext cx="6229352" cy="6815219"/>
          </a:xfrm>
          <a:custGeom>
            <a:avLst/>
            <a:gdLst>
              <a:gd name="connsiteX0" fmla="*/ 3590310 w 6229352"/>
              <a:gd name="connsiteY0" fmla="*/ 0 h 6815219"/>
              <a:gd name="connsiteX1" fmla="*/ 6229352 w 6229352"/>
              <a:gd name="connsiteY1" fmla="*/ 0 h 6815219"/>
              <a:gd name="connsiteX2" fmla="*/ 6229352 w 6229352"/>
              <a:gd name="connsiteY2" fmla="*/ 2274004 h 6815219"/>
              <a:gd name="connsiteX3" fmla="*/ 3678577 w 6229352"/>
              <a:gd name="connsiteY3" fmla="*/ 6537761 h 6815219"/>
              <a:gd name="connsiteX4" fmla="*/ 2925164 w 6229352"/>
              <a:gd name="connsiteY4" fmla="*/ 6791043 h 6815219"/>
              <a:gd name="connsiteX5" fmla="*/ 182596 w 6229352"/>
              <a:gd name="connsiteY5" fmla="*/ 5696230 h 6815219"/>
              <a:gd name="connsiteX6" fmla="*/ 68747 w 6229352"/>
              <a:gd name="connsiteY6" fmla="*/ 5125634 h 6815219"/>
              <a:gd name="connsiteX7" fmla="*/ 3590310 w 6229352"/>
              <a:gd name="connsiteY7" fmla="*/ 0 h 681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9352" h="6815219">
                <a:moveTo>
                  <a:pt x="3590310" y="0"/>
                </a:moveTo>
                <a:lnTo>
                  <a:pt x="6229352" y="0"/>
                </a:lnTo>
                <a:lnTo>
                  <a:pt x="6229352" y="2274004"/>
                </a:lnTo>
                <a:cubicBezTo>
                  <a:pt x="6229352" y="2274004"/>
                  <a:pt x="3915852" y="6210724"/>
                  <a:pt x="3678577" y="6537761"/>
                </a:cubicBezTo>
                <a:cubicBezTo>
                  <a:pt x="3441304" y="6864799"/>
                  <a:pt x="3021360" y="6829492"/>
                  <a:pt x="2925164" y="6791043"/>
                </a:cubicBezTo>
                <a:cubicBezTo>
                  <a:pt x="2828967" y="6752594"/>
                  <a:pt x="471185" y="5829229"/>
                  <a:pt x="182596" y="5696230"/>
                </a:cubicBezTo>
                <a:cubicBezTo>
                  <a:pt x="-105993" y="5563230"/>
                  <a:pt x="22368" y="5191461"/>
                  <a:pt x="68747" y="5125634"/>
                </a:cubicBezTo>
                <a:cubicBezTo>
                  <a:pt x="115123" y="5059808"/>
                  <a:pt x="3590310" y="0"/>
                  <a:pt x="3590310"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157486522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3974896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8226099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094859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0033394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12935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smtClean="0"/>
              <a:t>انقر لتحرير نمط العنوان الرئيسي</a:t>
            </a:r>
            <a:endParaRPr lang="ar-EG"/>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smtClean="0"/>
              <a:t>انقر لتحرير نمط العنوان الثانوي الرئيسي</a:t>
            </a:r>
            <a:endParaRPr lang="ar-EG"/>
          </a:p>
        </p:txBody>
      </p:sp>
      <p:sp>
        <p:nvSpPr>
          <p:cNvPr id="4" name="عنصر نائب للتاريخ 3"/>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5" name="عنصر نائب للتذييل 4"/>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6" name="عنصر نائب لرقم الشريحة 5"/>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70514990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EG"/>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4" name="عنصر نائب للتاريخ 3"/>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5" name="عنصر نائب للتذييل 4"/>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6" name="عنصر نائب لرقم الشريحة 5"/>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88958527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smtClean="0"/>
              <a:t>انقر لتحرير نمط العنوان الرئيسي</a:t>
            </a:r>
            <a:endParaRPr lang="ar-EG"/>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5" name="عنصر نائب للتذييل 4"/>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6" name="عنصر نائب لرقم الشريحة 5"/>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90254210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EG"/>
          </a:p>
        </p:txBody>
      </p:sp>
      <p:sp>
        <p:nvSpPr>
          <p:cNvPr id="3" name="عنصر نائب للمحتوى 2"/>
          <p:cNvSpPr>
            <a:spLocks noGrp="1"/>
          </p:cNvSpPr>
          <p:nvPr>
            <p:ph sz="half" idx="1"/>
          </p:nvPr>
        </p:nvSpPr>
        <p:spPr>
          <a:xfrm>
            <a:off x="838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4" name="عنصر نائب للمحتوى 3"/>
          <p:cNvSpPr>
            <a:spLocks noGrp="1"/>
          </p:cNvSpPr>
          <p:nvPr>
            <p:ph sz="half" idx="2"/>
          </p:nvPr>
        </p:nvSpPr>
        <p:spPr>
          <a:xfrm>
            <a:off x="6172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5" name="عنصر نائب للتاريخ 4"/>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6" name="عنصر نائب للتذييل 5"/>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7" name="عنصر نائب لرقم الشريحة 6"/>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04686103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smtClean="0"/>
              <a:t>انقر لتحرير نمط العنوان الرئيسي</a:t>
            </a:r>
            <a:endParaRPr lang="ar-EG"/>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7" name="عنصر نائب للتاريخ 6"/>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8" name="عنصر نائب للتذييل 7"/>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9" name="عنصر نائب لرقم الشريحة 8"/>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4194137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نيـون - 17">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7F7582AB-C246-4372-AECD-423F0ED2FEE3}"/>
              </a:ext>
            </a:extLst>
          </p:cNvPr>
          <p:cNvSpPr>
            <a:spLocks noGrp="1"/>
          </p:cNvSpPr>
          <p:nvPr>
            <p:ph type="pic" sz="quarter" idx="10" hasCustomPrompt="1"/>
          </p:nvPr>
        </p:nvSpPr>
        <p:spPr>
          <a:xfrm>
            <a:off x="0" y="1"/>
            <a:ext cx="12192000" cy="3425825"/>
          </a:xfrm>
          <a:custGeom>
            <a:avLst/>
            <a:gdLst>
              <a:gd name="connsiteX0" fmla="*/ 0 w 12192000"/>
              <a:gd name="connsiteY0" fmla="*/ 0 h 3425825"/>
              <a:gd name="connsiteX1" fmla="*/ 12192000 w 12192000"/>
              <a:gd name="connsiteY1" fmla="*/ 0 h 3425825"/>
              <a:gd name="connsiteX2" fmla="*/ 9477565 w 12192000"/>
              <a:gd name="connsiteY2" fmla="*/ 2714434 h 3425825"/>
              <a:gd name="connsiteX3" fmla="*/ 7760144 w 12192000"/>
              <a:gd name="connsiteY3" fmla="*/ 3425825 h 3425825"/>
              <a:gd name="connsiteX4" fmla="*/ 4431857 w 12192000"/>
              <a:gd name="connsiteY4" fmla="*/ 3425825 h 3425825"/>
              <a:gd name="connsiteX5" fmla="*/ 2714434 w 12192000"/>
              <a:gd name="connsiteY5" fmla="*/ 2714434 h 342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25825">
                <a:moveTo>
                  <a:pt x="0" y="0"/>
                </a:moveTo>
                <a:lnTo>
                  <a:pt x="12192000" y="0"/>
                </a:lnTo>
                <a:lnTo>
                  <a:pt x="9477565" y="2714434"/>
                </a:lnTo>
                <a:cubicBezTo>
                  <a:pt x="9022080" y="3169920"/>
                  <a:pt x="8404288" y="3425825"/>
                  <a:pt x="7760144" y="3425825"/>
                </a:cubicBezTo>
                <a:lnTo>
                  <a:pt x="4431857" y="3425825"/>
                </a:lnTo>
                <a:cubicBezTo>
                  <a:pt x="3787711" y="3425825"/>
                  <a:pt x="3169920" y="3169920"/>
                  <a:pt x="2714434" y="2714434"/>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27509595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EG"/>
          </a:p>
        </p:txBody>
      </p:sp>
      <p:sp>
        <p:nvSpPr>
          <p:cNvPr id="3" name="عنصر نائب للتاريخ 2"/>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4" name="عنصر نائب للتذييل 3"/>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5" name="عنصر نائب لرقم الشريحة 4"/>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78195723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3" name="عنصر نائب للتذييل 2"/>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4" name="عنصر نائب لرقم الشريحة 3"/>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31844540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EG"/>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6" name="عنصر نائب للتذييل 5"/>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7" name="عنصر نائب لرقم الشريحة 6"/>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64520433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EG"/>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6" name="عنصر نائب للتذييل 5"/>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7" name="عنصر نائب لرقم الشريحة 6"/>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68335892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EG"/>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4" name="عنصر نائب للتاريخ 3"/>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5" name="عنصر نائب للتذييل 4"/>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6" name="عنصر نائب لرقم الشريحة 5"/>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94938439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smtClean="0"/>
              <a:t>انقر لتحرير نمط العنوان الرئيسي</a:t>
            </a:r>
            <a:endParaRPr lang="ar-EG"/>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4" name="عنصر نائب للتاريخ 3"/>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5" name="عنصر نائب للتذييل 4"/>
          <p:cNvSpPr>
            <a:spLocks noGrp="1"/>
          </p:cNvSpPr>
          <p:nvPr>
            <p:ph type="ftr" sz="quarter" idx="11"/>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6" name="عنصر نائب لرقم الشريحة 5"/>
          <p:cNvSpPr>
            <a:spLocks noGrp="1"/>
          </p:cNvSpPr>
          <p:nvPr>
            <p:ph type="sldNum" sz="quarter" idx="12"/>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10293718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x">
  <p:cSld name="انفوجراف 2">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4990790"/>
      </p:ext>
    </p:extLst>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نيـون - 14">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98D5B87-EEED-45CF-9D72-09ABC0C5CD5C}"/>
              </a:ext>
            </a:extLst>
          </p:cNvPr>
          <p:cNvSpPr>
            <a:spLocks noGrp="1"/>
          </p:cNvSpPr>
          <p:nvPr>
            <p:ph type="pic" sz="quarter" idx="10"/>
          </p:nvPr>
        </p:nvSpPr>
        <p:spPr>
          <a:xfrm>
            <a:off x="860925" y="2596173"/>
            <a:ext cx="2732991" cy="1999419"/>
          </a:xfrm>
          <a:custGeom>
            <a:avLst/>
            <a:gdLst>
              <a:gd name="connsiteX0" fmla="*/ 632953 w 2732991"/>
              <a:gd name="connsiteY0" fmla="*/ 1 h 1999419"/>
              <a:gd name="connsiteX1" fmla="*/ 804585 w 2732991"/>
              <a:gd name="connsiteY1" fmla="*/ 71085 h 1999419"/>
              <a:gd name="connsiteX2" fmla="*/ 1194881 w 2732991"/>
              <a:gd name="connsiteY2" fmla="*/ 461339 h 1999419"/>
              <a:gd name="connsiteX3" fmla="*/ 1538112 w 2732991"/>
              <a:gd name="connsiteY3" fmla="*/ 461339 h 1999419"/>
              <a:gd name="connsiteX4" fmla="*/ 1928365 w 2732991"/>
              <a:gd name="connsiteY4" fmla="*/ 71085 h 1999419"/>
              <a:gd name="connsiteX5" fmla="*/ 2271596 w 2732991"/>
              <a:gd name="connsiteY5" fmla="*/ 71085 h 1999419"/>
              <a:gd name="connsiteX6" fmla="*/ 2661891 w 2732991"/>
              <a:gd name="connsiteY6" fmla="*/ 461339 h 1999419"/>
              <a:gd name="connsiteX7" fmla="*/ 2661891 w 2732991"/>
              <a:gd name="connsiteY7" fmla="*/ 804570 h 1999419"/>
              <a:gd name="connsiteX8" fmla="*/ 1538112 w 2732991"/>
              <a:gd name="connsiteY8" fmla="*/ 1928351 h 1999419"/>
              <a:gd name="connsiteX9" fmla="*/ 1194881 w 2732991"/>
              <a:gd name="connsiteY9" fmla="*/ 1928351 h 1999419"/>
              <a:gd name="connsiteX10" fmla="*/ 71100 w 2732991"/>
              <a:gd name="connsiteY10" fmla="*/ 804570 h 1999419"/>
              <a:gd name="connsiteX11" fmla="*/ 71100 w 2732991"/>
              <a:gd name="connsiteY11" fmla="*/ 461339 h 1999419"/>
              <a:gd name="connsiteX12" fmla="*/ 461353 w 2732991"/>
              <a:gd name="connsiteY12" fmla="*/ 71085 h 1999419"/>
              <a:gd name="connsiteX13" fmla="*/ 632953 w 2732991"/>
              <a:gd name="connsiteY13" fmla="*/ 1 h 1999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32991" h="1999419">
                <a:moveTo>
                  <a:pt x="632953" y="1"/>
                </a:moveTo>
                <a:cubicBezTo>
                  <a:pt x="695066" y="-5"/>
                  <a:pt x="757185" y="23685"/>
                  <a:pt x="804585" y="71085"/>
                </a:cubicBezTo>
                <a:lnTo>
                  <a:pt x="1194881" y="461339"/>
                </a:lnTo>
                <a:cubicBezTo>
                  <a:pt x="1289681" y="556097"/>
                  <a:pt x="1443311" y="556097"/>
                  <a:pt x="1538112" y="461339"/>
                </a:cubicBezTo>
                <a:lnTo>
                  <a:pt x="1928365" y="71085"/>
                </a:lnTo>
                <a:cubicBezTo>
                  <a:pt x="2023123" y="-23673"/>
                  <a:pt x="2176795" y="-23715"/>
                  <a:pt x="2271596" y="71085"/>
                </a:cubicBezTo>
                <a:lnTo>
                  <a:pt x="2661891" y="461339"/>
                </a:lnTo>
                <a:cubicBezTo>
                  <a:pt x="2756691" y="556139"/>
                  <a:pt x="2756691" y="709812"/>
                  <a:pt x="2661891" y="804570"/>
                </a:cubicBezTo>
                <a:lnTo>
                  <a:pt x="1538112" y="1928351"/>
                </a:lnTo>
                <a:cubicBezTo>
                  <a:pt x="1443353" y="2023109"/>
                  <a:pt x="1289681" y="2023109"/>
                  <a:pt x="1194881" y="1928351"/>
                </a:cubicBezTo>
                <a:lnTo>
                  <a:pt x="71100" y="804570"/>
                </a:lnTo>
                <a:cubicBezTo>
                  <a:pt x="-23700" y="709770"/>
                  <a:pt x="-23700" y="556139"/>
                  <a:pt x="71100" y="461339"/>
                </a:cubicBezTo>
                <a:lnTo>
                  <a:pt x="461353" y="71085"/>
                </a:lnTo>
                <a:cubicBezTo>
                  <a:pt x="508733" y="23706"/>
                  <a:pt x="570841" y="6"/>
                  <a:pt x="632953" y="1"/>
                </a:cubicBezTo>
                <a:close/>
              </a:path>
            </a:pathLst>
          </a:custGeom>
          <a:pattFill prst="pct80">
            <a:fgClr>
              <a:schemeClr val="accent1"/>
            </a:fgClr>
            <a:bgClr>
              <a:schemeClr val="bg1"/>
            </a:bgClr>
          </a:pattFill>
        </p:spPr>
        <p:txBody>
          <a:bodyPr anchor="ctr"/>
          <a:lstStyle>
            <a:lvl1pPr algn="r" rtl="1">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endParaRPr lang="en-US" dirty="0"/>
          </a:p>
        </p:txBody>
      </p:sp>
      <p:sp>
        <p:nvSpPr>
          <p:cNvPr id="12" name="Picture Placeholder 11">
            <a:extLst>
              <a:ext uri="{FF2B5EF4-FFF2-40B4-BE49-F238E27FC236}">
                <a16:creationId xmlns:a16="http://schemas.microsoft.com/office/drawing/2014/main" id="{535119CF-4779-4A80-B836-80A5644F8205}"/>
              </a:ext>
            </a:extLst>
          </p:cNvPr>
          <p:cNvSpPr>
            <a:spLocks noGrp="1"/>
          </p:cNvSpPr>
          <p:nvPr>
            <p:ph type="pic" sz="quarter" idx="11" hasCustomPrompt="1"/>
          </p:nvPr>
        </p:nvSpPr>
        <p:spPr>
          <a:xfrm>
            <a:off x="4729505" y="2596173"/>
            <a:ext cx="2732991" cy="1999419"/>
          </a:xfrm>
          <a:custGeom>
            <a:avLst/>
            <a:gdLst>
              <a:gd name="connsiteX0" fmla="*/ 632954 w 2732991"/>
              <a:gd name="connsiteY0" fmla="*/ 1 h 1999419"/>
              <a:gd name="connsiteX1" fmla="*/ 804585 w 2732991"/>
              <a:gd name="connsiteY1" fmla="*/ 71085 h 1999419"/>
              <a:gd name="connsiteX2" fmla="*/ 1194881 w 2732991"/>
              <a:gd name="connsiteY2" fmla="*/ 461339 h 1999419"/>
              <a:gd name="connsiteX3" fmla="*/ 1538112 w 2732991"/>
              <a:gd name="connsiteY3" fmla="*/ 461339 h 1999419"/>
              <a:gd name="connsiteX4" fmla="*/ 1928365 w 2732991"/>
              <a:gd name="connsiteY4" fmla="*/ 71085 h 1999419"/>
              <a:gd name="connsiteX5" fmla="*/ 2271596 w 2732991"/>
              <a:gd name="connsiteY5" fmla="*/ 71085 h 1999419"/>
              <a:gd name="connsiteX6" fmla="*/ 2661891 w 2732991"/>
              <a:gd name="connsiteY6" fmla="*/ 461339 h 1999419"/>
              <a:gd name="connsiteX7" fmla="*/ 2661891 w 2732991"/>
              <a:gd name="connsiteY7" fmla="*/ 804570 h 1999419"/>
              <a:gd name="connsiteX8" fmla="*/ 1538112 w 2732991"/>
              <a:gd name="connsiteY8" fmla="*/ 1928351 h 1999419"/>
              <a:gd name="connsiteX9" fmla="*/ 1194881 w 2732991"/>
              <a:gd name="connsiteY9" fmla="*/ 1928351 h 1999419"/>
              <a:gd name="connsiteX10" fmla="*/ 71100 w 2732991"/>
              <a:gd name="connsiteY10" fmla="*/ 804570 h 1999419"/>
              <a:gd name="connsiteX11" fmla="*/ 71100 w 2732991"/>
              <a:gd name="connsiteY11" fmla="*/ 461339 h 1999419"/>
              <a:gd name="connsiteX12" fmla="*/ 461353 w 2732991"/>
              <a:gd name="connsiteY12" fmla="*/ 71085 h 1999419"/>
              <a:gd name="connsiteX13" fmla="*/ 632954 w 2732991"/>
              <a:gd name="connsiteY13" fmla="*/ 1 h 1999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32991" h="1999419">
                <a:moveTo>
                  <a:pt x="632954" y="1"/>
                </a:moveTo>
                <a:cubicBezTo>
                  <a:pt x="695067" y="-5"/>
                  <a:pt x="757185" y="23685"/>
                  <a:pt x="804585" y="71085"/>
                </a:cubicBezTo>
                <a:lnTo>
                  <a:pt x="1194881" y="461339"/>
                </a:lnTo>
                <a:cubicBezTo>
                  <a:pt x="1289681" y="556097"/>
                  <a:pt x="1443311" y="556097"/>
                  <a:pt x="1538112" y="461339"/>
                </a:cubicBezTo>
                <a:lnTo>
                  <a:pt x="1928365" y="71085"/>
                </a:lnTo>
                <a:cubicBezTo>
                  <a:pt x="2023123" y="-23673"/>
                  <a:pt x="2176795" y="-23715"/>
                  <a:pt x="2271596" y="71085"/>
                </a:cubicBezTo>
                <a:lnTo>
                  <a:pt x="2661891" y="461339"/>
                </a:lnTo>
                <a:cubicBezTo>
                  <a:pt x="2756692" y="556139"/>
                  <a:pt x="2756692" y="709812"/>
                  <a:pt x="2661891" y="804570"/>
                </a:cubicBezTo>
                <a:lnTo>
                  <a:pt x="1538112" y="1928351"/>
                </a:lnTo>
                <a:cubicBezTo>
                  <a:pt x="1443353" y="2023109"/>
                  <a:pt x="1289681" y="2023109"/>
                  <a:pt x="1194881" y="1928351"/>
                </a:cubicBezTo>
                <a:lnTo>
                  <a:pt x="71100" y="804570"/>
                </a:lnTo>
                <a:cubicBezTo>
                  <a:pt x="-23700" y="709770"/>
                  <a:pt x="-23700" y="556139"/>
                  <a:pt x="71100" y="461339"/>
                </a:cubicBezTo>
                <a:lnTo>
                  <a:pt x="461353" y="71085"/>
                </a:lnTo>
                <a:cubicBezTo>
                  <a:pt x="508733" y="23706"/>
                  <a:pt x="570841" y="6"/>
                  <a:pt x="632954" y="1"/>
                </a:cubicBezTo>
                <a:close/>
              </a:path>
            </a:pathLst>
          </a:custGeom>
          <a:pattFill prst="pct80">
            <a:fgClr>
              <a:schemeClr val="accent1"/>
            </a:fgClr>
            <a:bgClr>
              <a:schemeClr val="bg1"/>
            </a:bgClr>
          </a:pattFill>
        </p:spPr>
        <p:txBody>
          <a:bodyPr anchor="ctr"/>
          <a:lstStyle>
            <a:lvl1pPr algn="r" rtl="1">
              <a:defRPr lang="en-US" sz="1600" dirty="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13" name="Picture Placeholder 12">
            <a:extLst>
              <a:ext uri="{FF2B5EF4-FFF2-40B4-BE49-F238E27FC236}">
                <a16:creationId xmlns:a16="http://schemas.microsoft.com/office/drawing/2014/main" id="{8BC00A24-3796-46DD-B9A8-387C53EF2F34}"/>
              </a:ext>
            </a:extLst>
          </p:cNvPr>
          <p:cNvSpPr>
            <a:spLocks noGrp="1"/>
          </p:cNvSpPr>
          <p:nvPr>
            <p:ph type="pic" sz="quarter" idx="12" hasCustomPrompt="1"/>
          </p:nvPr>
        </p:nvSpPr>
        <p:spPr>
          <a:xfrm>
            <a:off x="8598085" y="2596173"/>
            <a:ext cx="2732991" cy="1999419"/>
          </a:xfrm>
          <a:custGeom>
            <a:avLst/>
            <a:gdLst>
              <a:gd name="connsiteX0" fmla="*/ 632953 w 2732991"/>
              <a:gd name="connsiteY0" fmla="*/ 1 h 1999419"/>
              <a:gd name="connsiteX1" fmla="*/ 804584 w 2732991"/>
              <a:gd name="connsiteY1" fmla="*/ 71085 h 1999419"/>
              <a:gd name="connsiteX2" fmla="*/ 1194880 w 2732991"/>
              <a:gd name="connsiteY2" fmla="*/ 461339 h 1999419"/>
              <a:gd name="connsiteX3" fmla="*/ 1538112 w 2732991"/>
              <a:gd name="connsiteY3" fmla="*/ 461339 h 1999419"/>
              <a:gd name="connsiteX4" fmla="*/ 1928365 w 2732991"/>
              <a:gd name="connsiteY4" fmla="*/ 71085 h 1999419"/>
              <a:gd name="connsiteX5" fmla="*/ 2271596 w 2732991"/>
              <a:gd name="connsiteY5" fmla="*/ 71085 h 1999419"/>
              <a:gd name="connsiteX6" fmla="*/ 2661891 w 2732991"/>
              <a:gd name="connsiteY6" fmla="*/ 461339 h 1999419"/>
              <a:gd name="connsiteX7" fmla="*/ 2661891 w 2732991"/>
              <a:gd name="connsiteY7" fmla="*/ 804570 h 1999419"/>
              <a:gd name="connsiteX8" fmla="*/ 1538112 w 2732991"/>
              <a:gd name="connsiteY8" fmla="*/ 1928351 h 1999419"/>
              <a:gd name="connsiteX9" fmla="*/ 1194880 w 2732991"/>
              <a:gd name="connsiteY9" fmla="*/ 1928351 h 1999419"/>
              <a:gd name="connsiteX10" fmla="*/ 71100 w 2732991"/>
              <a:gd name="connsiteY10" fmla="*/ 804570 h 1999419"/>
              <a:gd name="connsiteX11" fmla="*/ 71100 w 2732991"/>
              <a:gd name="connsiteY11" fmla="*/ 461339 h 1999419"/>
              <a:gd name="connsiteX12" fmla="*/ 461353 w 2732991"/>
              <a:gd name="connsiteY12" fmla="*/ 71085 h 1999419"/>
              <a:gd name="connsiteX13" fmla="*/ 632953 w 2732991"/>
              <a:gd name="connsiteY13" fmla="*/ 1 h 1999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32991" h="1999419">
                <a:moveTo>
                  <a:pt x="632953" y="1"/>
                </a:moveTo>
                <a:cubicBezTo>
                  <a:pt x="695066" y="-5"/>
                  <a:pt x="757184" y="23685"/>
                  <a:pt x="804584" y="71085"/>
                </a:cubicBezTo>
                <a:lnTo>
                  <a:pt x="1194880" y="461339"/>
                </a:lnTo>
                <a:cubicBezTo>
                  <a:pt x="1289680" y="556097"/>
                  <a:pt x="1443311" y="556097"/>
                  <a:pt x="1538112" y="461339"/>
                </a:cubicBezTo>
                <a:lnTo>
                  <a:pt x="1928365" y="71085"/>
                </a:lnTo>
                <a:cubicBezTo>
                  <a:pt x="2023123" y="-23673"/>
                  <a:pt x="2176795" y="-23715"/>
                  <a:pt x="2271596" y="71085"/>
                </a:cubicBezTo>
                <a:lnTo>
                  <a:pt x="2661891" y="461339"/>
                </a:lnTo>
                <a:cubicBezTo>
                  <a:pt x="2756691" y="556139"/>
                  <a:pt x="2756691" y="709812"/>
                  <a:pt x="2661891" y="804570"/>
                </a:cubicBezTo>
                <a:lnTo>
                  <a:pt x="1538112" y="1928351"/>
                </a:lnTo>
                <a:cubicBezTo>
                  <a:pt x="1443353" y="2023109"/>
                  <a:pt x="1289680" y="2023109"/>
                  <a:pt x="1194880" y="1928351"/>
                </a:cubicBezTo>
                <a:lnTo>
                  <a:pt x="71100" y="804570"/>
                </a:lnTo>
                <a:cubicBezTo>
                  <a:pt x="-23700" y="709770"/>
                  <a:pt x="-23700" y="556139"/>
                  <a:pt x="71100" y="461339"/>
                </a:cubicBezTo>
                <a:lnTo>
                  <a:pt x="461353" y="71085"/>
                </a:lnTo>
                <a:cubicBezTo>
                  <a:pt x="508733" y="23706"/>
                  <a:pt x="570840" y="6"/>
                  <a:pt x="632953" y="1"/>
                </a:cubicBezTo>
                <a:close/>
              </a:path>
            </a:pathLst>
          </a:custGeom>
          <a:pattFill prst="pct80">
            <a:fgClr>
              <a:schemeClr val="accent1"/>
            </a:fgClr>
            <a:bgClr>
              <a:schemeClr val="bg1"/>
            </a:bgClr>
          </a:pattFill>
        </p:spPr>
        <p:txBody>
          <a:bodyPr anchor="ctr"/>
          <a:lstStyle>
            <a:lvl1pPr algn="r" rtl="1">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en-US" dirty="0"/>
              <a:t>  </a:t>
            </a:r>
          </a:p>
        </p:txBody>
      </p:sp>
    </p:spTree>
    <p:extLst>
      <p:ext uri="{BB962C8B-B14F-4D97-AF65-F5344CB8AC3E}">
        <p14:creationId xmlns:p14="http://schemas.microsoft.com/office/powerpoint/2010/main" val="376597906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4580074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12484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نيـون - 16">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7FE3E7A4-9A9D-436E-A24E-EB12469638BB}"/>
              </a:ext>
            </a:extLst>
          </p:cNvPr>
          <p:cNvSpPr>
            <a:spLocks noGrp="1"/>
          </p:cNvSpPr>
          <p:nvPr>
            <p:ph type="pic" sz="quarter" idx="10" hasCustomPrompt="1"/>
          </p:nvPr>
        </p:nvSpPr>
        <p:spPr>
          <a:xfrm>
            <a:off x="5596375" y="1797424"/>
            <a:ext cx="3263153" cy="3263152"/>
          </a:xfrm>
          <a:custGeom>
            <a:avLst/>
            <a:gdLst>
              <a:gd name="connsiteX0" fmla="*/ 1631577 w 3263153"/>
              <a:gd name="connsiteY0" fmla="*/ 0 h 3263152"/>
              <a:gd name="connsiteX1" fmla="*/ 1932935 w 3263153"/>
              <a:gd name="connsiteY1" fmla="*/ 124826 h 3263152"/>
              <a:gd name="connsiteX2" fmla="*/ 3138327 w 3263153"/>
              <a:gd name="connsiteY2" fmla="*/ 1330219 h 3263152"/>
              <a:gd name="connsiteX3" fmla="*/ 3138327 w 3263153"/>
              <a:gd name="connsiteY3" fmla="*/ 1932934 h 3263152"/>
              <a:gd name="connsiteX4" fmla="*/ 1932935 w 3263153"/>
              <a:gd name="connsiteY4" fmla="*/ 3138326 h 3263152"/>
              <a:gd name="connsiteX5" fmla="*/ 1330220 w 3263153"/>
              <a:gd name="connsiteY5" fmla="*/ 3138326 h 3263152"/>
              <a:gd name="connsiteX6" fmla="*/ 124827 w 3263153"/>
              <a:gd name="connsiteY6" fmla="*/ 1932934 h 3263152"/>
              <a:gd name="connsiteX7" fmla="*/ 124827 w 3263153"/>
              <a:gd name="connsiteY7" fmla="*/ 1330219 h 3263152"/>
              <a:gd name="connsiteX8" fmla="*/ 1330220 w 3263153"/>
              <a:gd name="connsiteY8" fmla="*/ 124826 h 3263152"/>
              <a:gd name="connsiteX9" fmla="*/ 1631577 w 3263153"/>
              <a:gd name="connsiteY9" fmla="*/ 0 h 326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63153" h="3263152">
                <a:moveTo>
                  <a:pt x="1631577" y="0"/>
                </a:moveTo>
                <a:cubicBezTo>
                  <a:pt x="1740647" y="0"/>
                  <a:pt x="1849717" y="41609"/>
                  <a:pt x="1932935" y="124826"/>
                </a:cubicBezTo>
                <a:lnTo>
                  <a:pt x="3138327" y="1330219"/>
                </a:lnTo>
                <a:cubicBezTo>
                  <a:pt x="3304762" y="1496654"/>
                  <a:pt x="3304762" y="1766498"/>
                  <a:pt x="3138327" y="1932934"/>
                </a:cubicBezTo>
                <a:lnTo>
                  <a:pt x="1932935" y="3138326"/>
                </a:lnTo>
                <a:cubicBezTo>
                  <a:pt x="1766500" y="3304761"/>
                  <a:pt x="1496655" y="3304761"/>
                  <a:pt x="1330220" y="3138326"/>
                </a:cubicBezTo>
                <a:lnTo>
                  <a:pt x="124827" y="1932934"/>
                </a:lnTo>
                <a:cubicBezTo>
                  <a:pt x="-41608" y="1766498"/>
                  <a:pt x="-41608" y="1496654"/>
                  <a:pt x="124827" y="1330219"/>
                </a:cubicBezTo>
                <a:lnTo>
                  <a:pt x="1330220" y="124826"/>
                </a:lnTo>
                <a:cubicBezTo>
                  <a:pt x="1413437" y="41609"/>
                  <a:pt x="1522507" y="0"/>
                  <a:pt x="1631577"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11" name="Picture Placeholder 10">
            <a:extLst>
              <a:ext uri="{FF2B5EF4-FFF2-40B4-BE49-F238E27FC236}">
                <a16:creationId xmlns:a16="http://schemas.microsoft.com/office/drawing/2014/main" id="{B18DB781-F75B-49CF-A3EE-0A7AC9E74DC2}"/>
              </a:ext>
            </a:extLst>
          </p:cNvPr>
          <p:cNvSpPr>
            <a:spLocks noGrp="1"/>
          </p:cNvSpPr>
          <p:nvPr>
            <p:ph type="pic" sz="quarter" idx="11" hasCustomPrompt="1"/>
          </p:nvPr>
        </p:nvSpPr>
        <p:spPr>
          <a:xfrm>
            <a:off x="3897495" y="1329165"/>
            <a:ext cx="1896213" cy="1896212"/>
          </a:xfrm>
          <a:custGeom>
            <a:avLst/>
            <a:gdLst>
              <a:gd name="connsiteX0" fmla="*/ 948107 w 1896213"/>
              <a:gd name="connsiteY0" fmla="*/ 0 h 1896212"/>
              <a:gd name="connsiteX1" fmla="*/ 1123226 w 1896213"/>
              <a:gd name="connsiteY1" fmla="*/ 72536 h 1896212"/>
              <a:gd name="connsiteX2" fmla="*/ 1823677 w 1896213"/>
              <a:gd name="connsiteY2" fmla="*/ 772988 h 1896212"/>
              <a:gd name="connsiteX3" fmla="*/ 1823677 w 1896213"/>
              <a:gd name="connsiteY3" fmla="*/ 1123225 h 1896212"/>
              <a:gd name="connsiteX4" fmla="*/ 1123226 w 1896213"/>
              <a:gd name="connsiteY4" fmla="*/ 1823676 h 1896212"/>
              <a:gd name="connsiteX5" fmla="*/ 772989 w 1896213"/>
              <a:gd name="connsiteY5" fmla="*/ 1823676 h 1896212"/>
              <a:gd name="connsiteX6" fmla="*/ 72537 w 1896213"/>
              <a:gd name="connsiteY6" fmla="*/ 1123225 h 1896212"/>
              <a:gd name="connsiteX7" fmla="*/ 72537 w 1896213"/>
              <a:gd name="connsiteY7" fmla="*/ 772988 h 1896212"/>
              <a:gd name="connsiteX8" fmla="*/ 772989 w 1896213"/>
              <a:gd name="connsiteY8" fmla="*/ 72536 h 1896212"/>
              <a:gd name="connsiteX9" fmla="*/ 948107 w 1896213"/>
              <a:gd name="connsiteY9" fmla="*/ 0 h 1896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6213" h="1896212">
                <a:moveTo>
                  <a:pt x="948107" y="0"/>
                </a:moveTo>
                <a:cubicBezTo>
                  <a:pt x="1011488" y="0"/>
                  <a:pt x="1074868" y="24178"/>
                  <a:pt x="1123226" y="72536"/>
                </a:cubicBezTo>
                <a:lnTo>
                  <a:pt x="1823677" y="772988"/>
                </a:lnTo>
                <a:cubicBezTo>
                  <a:pt x="1920392" y="869703"/>
                  <a:pt x="1920392" y="1026509"/>
                  <a:pt x="1823677" y="1123225"/>
                </a:cubicBezTo>
                <a:lnTo>
                  <a:pt x="1123226" y="1823676"/>
                </a:lnTo>
                <a:cubicBezTo>
                  <a:pt x="1026511" y="1920391"/>
                  <a:pt x="869704" y="1920391"/>
                  <a:pt x="772989" y="1823676"/>
                </a:cubicBezTo>
                <a:lnTo>
                  <a:pt x="72537" y="1123225"/>
                </a:lnTo>
                <a:cubicBezTo>
                  <a:pt x="-24178" y="1026509"/>
                  <a:pt x="-24178" y="869703"/>
                  <a:pt x="72537" y="772988"/>
                </a:cubicBezTo>
                <a:lnTo>
                  <a:pt x="772989" y="72536"/>
                </a:lnTo>
                <a:cubicBezTo>
                  <a:pt x="821346" y="24178"/>
                  <a:pt x="884727" y="0"/>
                  <a:pt x="948107"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
        <p:nvSpPr>
          <p:cNvPr id="12" name="Picture Placeholder 11">
            <a:extLst>
              <a:ext uri="{FF2B5EF4-FFF2-40B4-BE49-F238E27FC236}">
                <a16:creationId xmlns:a16="http://schemas.microsoft.com/office/drawing/2014/main" id="{C977A8F9-41C7-4A2D-A647-2C85F9317FE3}"/>
              </a:ext>
            </a:extLst>
          </p:cNvPr>
          <p:cNvSpPr>
            <a:spLocks noGrp="1"/>
          </p:cNvSpPr>
          <p:nvPr>
            <p:ph type="pic" sz="quarter" idx="12" hasCustomPrompt="1"/>
          </p:nvPr>
        </p:nvSpPr>
        <p:spPr>
          <a:xfrm>
            <a:off x="3897495" y="3632623"/>
            <a:ext cx="1896213" cy="1896213"/>
          </a:xfrm>
          <a:custGeom>
            <a:avLst/>
            <a:gdLst>
              <a:gd name="connsiteX0" fmla="*/ 948107 w 1896213"/>
              <a:gd name="connsiteY0" fmla="*/ 0 h 1896213"/>
              <a:gd name="connsiteX1" fmla="*/ 1123226 w 1896213"/>
              <a:gd name="connsiteY1" fmla="*/ 72536 h 1896213"/>
              <a:gd name="connsiteX2" fmla="*/ 1823677 w 1896213"/>
              <a:gd name="connsiteY2" fmla="*/ 772988 h 1896213"/>
              <a:gd name="connsiteX3" fmla="*/ 1823677 w 1896213"/>
              <a:gd name="connsiteY3" fmla="*/ 1123225 h 1896213"/>
              <a:gd name="connsiteX4" fmla="*/ 1123226 w 1896213"/>
              <a:gd name="connsiteY4" fmla="*/ 1823676 h 1896213"/>
              <a:gd name="connsiteX5" fmla="*/ 772989 w 1896213"/>
              <a:gd name="connsiteY5" fmla="*/ 1823676 h 1896213"/>
              <a:gd name="connsiteX6" fmla="*/ 72537 w 1896213"/>
              <a:gd name="connsiteY6" fmla="*/ 1123225 h 1896213"/>
              <a:gd name="connsiteX7" fmla="*/ 72537 w 1896213"/>
              <a:gd name="connsiteY7" fmla="*/ 772988 h 1896213"/>
              <a:gd name="connsiteX8" fmla="*/ 772989 w 1896213"/>
              <a:gd name="connsiteY8" fmla="*/ 72536 h 1896213"/>
              <a:gd name="connsiteX9" fmla="*/ 948107 w 1896213"/>
              <a:gd name="connsiteY9" fmla="*/ 0 h 1896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6213" h="1896213">
                <a:moveTo>
                  <a:pt x="948107" y="0"/>
                </a:moveTo>
                <a:cubicBezTo>
                  <a:pt x="1011488" y="0"/>
                  <a:pt x="1074868" y="24179"/>
                  <a:pt x="1123226" y="72536"/>
                </a:cubicBezTo>
                <a:lnTo>
                  <a:pt x="1823677" y="772988"/>
                </a:lnTo>
                <a:cubicBezTo>
                  <a:pt x="1920392" y="869703"/>
                  <a:pt x="1920392" y="1026510"/>
                  <a:pt x="1823677" y="1123225"/>
                </a:cubicBezTo>
                <a:lnTo>
                  <a:pt x="1123226" y="1823676"/>
                </a:lnTo>
                <a:cubicBezTo>
                  <a:pt x="1026511" y="1920392"/>
                  <a:pt x="869704" y="1920392"/>
                  <a:pt x="772989" y="1823676"/>
                </a:cubicBezTo>
                <a:lnTo>
                  <a:pt x="72537" y="1123225"/>
                </a:lnTo>
                <a:cubicBezTo>
                  <a:pt x="-24178" y="1026510"/>
                  <a:pt x="-24178" y="869703"/>
                  <a:pt x="72537" y="772988"/>
                </a:cubicBezTo>
                <a:lnTo>
                  <a:pt x="772989" y="72536"/>
                </a:lnTo>
                <a:cubicBezTo>
                  <a:pt x="821346" y="24179"/>
                  <a:pt x="884727" y="0"/>
                  <a:pt x="948107" y="0"/>
                </a:cubicBezTo>
                <a:close/>
              </a:path>
            </a:pathLst>
          </a:custGeom>
          <a:pattFill prst="pct80">
            <a:fgClr>
              <a:schemeClr val="accent1"/>
            </a:fgClr>
            <a:bgClr>
              <a:schemeClr val="bg1"/>
            </a:bgClr>
          </a:pattFill>
        </p:spPr>
        <p:txBody>
          <a:bodyPr anchor="ctr"/>
          <a:lstStyle>
            <a:lvl1pPr>
              <a:defRPr lang="en-US" sz="1600">
                <a:solidFill>
                  <a:schemeClr val="bg2"/>
                </a:solidFill>
                <a:latin typeface="Expo Arabic Light" panose="00000400000000000000" pitchFamily="2" charset="-78"/>
                <a:cs typeface="Expo Arabic Light" panose="00000400000000000000" pitchFamily="2" charset="-78"/>
              </a:defRPr>
            </a:lvl1pPr>
          </a:lstStyle>
          <a:p>
            <a:pPr marL="0" lvl="0" indent="0" algn="ctr">
              <a:buNone/>
            </a:pPr>
            <a:r>
              <a:rPr lang="ar-SA" dirty="0"/>
              <a:t>  </a:t>
            </a:r>
            <a:endParaRPr lang="en-US" dirty="0"/>
          </a:p>
        </p:txBody>
      </p:sp>
    </p:spTree>
    <p:extLst>
      <p:ext uri="{BB962C8B-B14F-4D97-AF65-F5344CB8AC3E}">
        <p14:creationId xmlns:p14="http://schemas.microsoft.com/office/powerpoint/2010/main" val="44254689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0897868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2638012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4803559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7180389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5411561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4804851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7832996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1109675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5906026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1E197E-C6AC-49B6-B0D9-D59E268B5040}"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4C8ABB5-9445-4B2C-B881-236DDB5B59D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091370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9.xml"/><Relationship Id="rId3" Type="http://schemas.openxmlformats.org/officeDocument/2006/relationships/slideLayout" Target="../slideLayouts/slideLayout134.xml"/><Relationship Id="rId7" Type="http://schemas.openxmlformats.org/officeDocument/2006/relationships/slideLayout" Target="../slideLayouts/slideLayout138.xml"/><Relationship Id="rId12" Type="http://schemas.openxmlformats.org/officeDocument/2006/relationships/theme" Target="../theme/theme10.xml"/><Relationship Id="rId2" Type="http://schemas.openxmlformats.org/officeDocument/2006/relationships/slideLayout" Target="../slideLayouts/slideLayout133.xml"/><Relationship Id="rId1" Type="http://schemas.openxmlformats.org/officeDocument/2006/relationships/slideLayout" Target="../slideLayouts/slideLayout132.xml"/><Relationship Id="rId6" Type="http://schemas.openxmlformats.org/officeDocument/2006/relationships/slideLayout" Target="../slideLayouts/slideLayout137.xml"/><Relationship Id="rId11" Type="http://schemas.openxmlformats.org/officeDocument/2006/relationships/slideLayout" Target="../slideLayouts/slideLayout142.xml"/><Relationship Id="rId5" Type="http://schemas.openxmlformats.org/officeDocument/2006/relationships/slideLayout" Target="../slideLayouts/slideLayout136.xml"/><Relationship Id="rId10" Type="http://schemas.openxmlformats.org/officeDocument/2006/relationships/slideLayout" Target="../slideLayouts/slideLayout141.xml"/><Relationship Id="rId4" Type="http://schemas.openxmlformats.org/officeDocument/2006/relationships/slideLayout" Target="../slideLayouts/slideLayout135.xml"/><Relationship Id="rId9" Type="http://schemas.openxmlformats.org/officeDocument/2006/relationships/slideLayout" Target="../slideLayouts/slideLayout14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26" Type="http://schemas.openxmlformats.org/officeDocument/2006/relationships/slideLayout" Target="../slideLayouts/slideLayout50.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slideLayout" Target="../slideLayouts/slideLayout49.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4.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theme" Target="../theme/theme6.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theme" Target="../theme/theme7.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7.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theme" Target="../theme/theme8.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8.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theme" Target="../theme/theme9.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7D2D563C-3296-436D-BA33-317BAB35F1C0}"/>
              </a:ext>
            </a:extLst>
          </p:cNvPr>
          <p:cNvSpPr txBox="1">
            <a:spLocks/>
          </p:cNvSpPr>
          <p:nvPr userDrawn="1"/>
        </p:nvSpPr>
        <p:spPr>
          <a:xfrm>
            <a:off x="11344275" y="6049962"/>
            <a:ext cx="4445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BE1CF6B9-BF24-4CF3-962A-AA649539F60B}" type="slidenum">
              <a:rPr lang="en-US" b="1" smtClean="0">
                <a:solidFill>
                  <a:schemeClr val="accent1"/>
                </a:solidFill>
                <a:latin typeface="Expo Arabic Light" panose="00000400000000000000" pitchFamily="2" charset="-78"/>
                <a:cs typeface="Expo Arabic Light" panose="00000400000000000000" pitchFamily="2" charset="-78"/>
              </a:rPr>
              <a:pPr algn="ctr"/>
              <a:t>‹#›</a:t>
            </a:fld>
            <a:endParaRPr lang="en-US" b="1" dirty="0">
              <a:solidFill>
                <a:schemeClr val="accent1"/>
              </a:solidFill>
              <a:latin typeface="Expo Arabic Light" panose="00000400000000000000" pitchFamily="2" charset="-78"/>
              <a:cs typeface="Expo Arabic Light" panose="00000400000000000000" pitchFamily="2" charset="-78"/>
            </a:endParaRPr>
          </a:p>
        </p:txBody>
      </p:sp>
    </p:spTree>
    <p:extLst>
      <p:ext uri="{BB962C8B-B14F-4D97-AF65-F5344CB8AC3E}">
        <p14:creationId xmlns:p14="http://schemas.microsoft.com/office/powerpoint/2010/main" val="1191725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2" r:id="rId3"/>
    <p:sldLayoutId id="2147483671" r:id="rId4"/>
    <p:sldLayoutId id="2147483670" r:id="rId5"/>
    <p:sldLayoutId id="2147483669" r:id="rId6"/>
    <p:sldLayoutId id="2147483668" r:id="rId7"/>
    <p:sldLayoutId id="2147483667" r:id="rId8"/>
    <p:sldLayoutId id="2147483666" r:id="rId9"/>
    <p:sldLayoutId id="2147483665" r:id="rId10"/>
    <p:sldLayoutId id="2147483664" r:id="rId11"/>
    <p:sldLayoutId id="2147483663" r:id="rId12"/>
    <p:sldLayoutId id="2147483662" r:id="rId13"/>
    <p:sldLayoutId id="2147483661" r:id="rId14"/>
    <p:sldLayoutId id="2147483660" r:id="rId15"/>
    <p:sldLayoutId id="2147483659" r:id="rId16"/>
    <p:sldLayoutId id="2147483658" r:id="rId17"/>
    <p:sldLayoutId id="2147483657" r:id="rId18"/>
    <p:sldLayoutId id="2147483656" r:id="rId19"/>
    <p:sldLayoutId id="2147483655" r:id="rId20"/>
    <p:sldLayoutId id="2147483654" r:id="rId21"/>
    <p:sldLayoutId id="2147483653" r:id="rId22"/>
    <p:sldLayoutId id="2147483652" r:id="rId23"/>
    <p:sldLayoutId id="2147483651"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en-US" smtClean="0"/>
              <a:t>Click to edit Master title style</a:t>
            </a:r>
            <a:endParaRPr lang="ar-EG"/>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marL="0" marR="0" lvl="0" indent="0" algn="r" defTabSz="914400" rtl="1" eaLnBrk="1" fontAlgn="auto" latinLnBrk="0" hangingPunct="1">
              <a:lnSpc>
                <a:spcPct val="100000"/>
              </a:lnSpc>
              <a:spcBef>
                <a:spcPts val="0"/>
              </a:spcBef>
              <a:spcAft>
                <a:spcPts val="0"/>
              </a:spcAft>
              <a:buClrTx/>
              <a:buSzTx/>
              <a:buFontTx/>
              <a:buNone/>
              <a:tabLst/>
              <a:defRPr/>
            </a:pPr>
            <a:fld id="{5AC1A1BD-F32A-49F2-9DF7-F2DDA2E9E843}"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marL="0" marR="0" lvl="0" indent="0" algn="l" defTabSz="914400" rtl="1" eaLnBrk="1" fontAlgn="auto" latinLnBrk="0" hangingPunct="1">
              <a:lnSpc>
                <a:spcPct val="100000"/>
              </a:lnSpc>
              <a:spcBef>
                <a:spcPts val="0"/>
              </a:spcBef>
              <a:spcAft>
                <a:spcPts val="0"/>
              </a:spcAft>
              <a:buClrTx/>
              <a:buSzTx/>
              <a:buFontTx/>
              <a:buNone/>
              <a:tabLst/>
              <a:defRPr/>
            </a:pPr>
            <a:fld id="{9D1DF99D-3714-4964-914E-F1E0538F17D6}"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004591564"/>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7D2D563C-3296-436D-BA33-317BAB35F1C0}"/>
              </a:ext>
            </a:extLst>
          </p:cNvPr>
          <p:cNvSpPr txBox="1">
            <a:spLocks/>
          </p:cNvSpPr>
          <p:nvPr userDrawn="1"/>
        </p:nvSpPr>
        <p:spPr>
          <a:xfrm>
            <a:off x="11344275" y="6049962"/>
            <a:ext cx="4445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BE1CF6B9-BF24-4CF3-962A-AA649539F60B}" type="slidenum">
              <a:rPr kumimoji="0" lang="en-US" sz="1200" b="1" i="0" u="none" strike="noStrike" kern="1200" cap="none" spc="0" normalizeH="0" baseline="0" noProof="0" smtClean="0">
                <a:ln>
                  <a:noFill/>
                </a:ln>
                <a:solidFill>
                  <a:srgbClr val="03478B"/>
                </a:solidFill>
                <a:effectLst/>
                <a:uLnTx/>
                <a:uFillTx/>
                <a:latin typeface="Expo Arabic Light" panose="00000400000000000000" pitchFamily="2" charset="-78"/>
                <a:ea typeface="+mn-ea"/>
                <a:cs typeface="Expo Arabic Light" panose="00000400000000000000" pitchFamily="2" charset="-78"/>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dirty="0">
              <a:ln>
                <a:noFill/>
              </a:ln>
              <a:solidFill>
                <a:srgbClr val="03478B"/>
              </a:solidFill>
              <a:effectLst/>
              <a:uLnTx/>
              <a:uFillTx/>
              <a:latin typeface="Expo Arabic Light" panose="00000400000000000000" pitchFamily="2" charset="-78"/>
              <a:ea typeface="+mn-ea"/>
              <a:cs typeface="Expo Arabic Light" panose="00000400000000000000" pitchFamily="2" charset="-78"/>
            </a:endParaRPr>
          </a:p>
        </p:txBody>
      </p:sp>
    </p:spTree>
    <p:extLst>
      <p:ext uri="{BB962C8B-B14F-4D97-AF65-F5344CB8AC3E}">
        <p14:creationId xmlns:p14="http://schemas.microsoft.com/office/powerpoint/2010/main" val="2964371244"/>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 id="2147483713" r:id="rId22"/>
    <p:sldLayoutId id="2147483714" r:id="rId23"/>
    <p:sldLayoutId id="2147483715" r:id="rId24"/>
    <p:sldLayoutId id="2147483716" r:id="rId25"/>
    <p:sldLayoutId id="2147483717"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smtClean="0"/>
              <a:t>انقر لتحرير نمط العنوان الرئيسي</a:t>
            </a:r>
            <a:endParaRPr lang="ar-EG"/>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4" name="عنصر نائب للتاريخ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6" name="عنصر نائب لرقم الشريحة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600027735"/>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6626469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smtClean="0"/>
              <a:t>انقر لتحرير نمط العنوان الرئيسي</a:t>
            </a:r>
            <a:endParaRPr lang="ar-EG"/>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4" name="عنصر نائب للتاريخ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marL="0" marR="0" lvl="0" indent="0" algn="r" defTabSz="914400" rtl="1" eaLnBrk="1" fontAlgn="auto" latinLnBrk="0" hangingPunct="1">
              <a:lnSpc>
                <a:spcPct val="100000"/>
              </a:lnSpc>
              <a:spcBef>
                <a:spcPts val="0"/>
              </a:spcBef>
              <a:spcAft>
                <a:spcPts val="0"/>
              </a:spcAft>
              <a:buClrTx/>
              <a:buSzTx/>
              <a:buFontTx/>
              <a:buNone/>
              <a:tabLst/>
              <a:defRPr/>
            </a:pPr>
            <a:fld id="{69F36BDA-3897-42CC-A215-0280DFDD5441}" type="datetimeFigureOut">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
        <p:nvSpPr>
          <p:cNvPr id="6" name="عنصر نائب لرقم الشريحة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marL="0" marR="0" lvl="0" indent="0" algn="l" defTabSz="914400" rtl="1" eaLnBrk="1" fontAlgn="auto" latinLnBrk="0" hangingPunct="1">
              <a:lnSpc>
                <a:spcPct val="100000"/>
              </a:lnSpc>
              <a:spcBef>
                <a:spcPts val="0"/>
              </a:spcBef>
              <a:spcAft>
                <a:spcPts val="0"/>
              </a:spcAft>
              <a:buClrTx/>
              <a:buSzTx/>
              <a:buFontTx/>
              <a:buNone/>
              <a:tabLst/>
              <a:defRPr/>
            </a:pPr>
            <a:fld id="{0804D804-5C13-411C-B4C0-A7D9355B225F}" type="slidenum">
              <a:rPr kumimoji="0" lang="ar-EG"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891653037"/>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91136368"/>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en-US" smtClean="0"/>
              <a:t>Click to edit Master title style</a:t>
            </a:r>
            <a:endParaRPr lang="ar-EG"/>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marL="0" marR="0" lvl="0" indent="0" algn="r" defTabSz="914400" rtl="1" eaLnBrk="1" fontAlgn="auto" latinLnBrk="0" hangingPunct="1">
              <a:lnSpc>
                <a:spcPct val="100000"/>
              </a:lnSpc>
              <a:spcBef>
                <a:spcPts val="0"/>
              </a:spcBef>
              <a:spcAft>
                <a:spcPts val="0"/>
              </a:spcAft>
              <a:buClrTx/>
              <a:buSzTx/>
              <a:buFontTx/>
              <a:buNone/>
              <a:tabLst/>
              <a:defRPr/>
            </a:pPr>
            <a:fld id="{FE1E197E-C6AC-49B6-B0D9-D59E268B5040}" type="datetimeFigureOut">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1" eaLnBrk="1" fontAlgn="auto" latinLnBrk="0" hangingPunct="1">
                <a:lnSpc>
                  <a:spcPct val="100000"/>
                </a:lnSpc>
                <a:spcBef>
                  <a:spcPts val="0"/>
                </a:spcBef>
                <a:spcAft>
                  <a:spcPts val="0"/>
                </a:spcAft>
                <a:buClrTx/>
                <a:buSzTx/>
                <a:buFontTx/>
                <a:buNone/>
                <a:tabLst/>
                <a:defRPr/>
              </a:pPr>
              <a:t>03/12/1443</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marL="0" marR="0" lvl="0" indent="0" algn="l" defTabSz="914400" rtl="1" eaLnBrk="1" fontAlgn="auto" latinLnBrk="0" hangingPunct="1">
              <a:lnSpc>
                <a:spcPct val="100000"/>
              </a:lnSpc>
              <a:spcBef>
                <a:spcPts val="0"/>
              </a:spcBef>
              <a:spcAft>
                <a:spcPts val="0"/>
              </a:spcAft>
              <a:buClrTx/>
              <a:buSzTx/>
              <a:buFontTx/>
              <a:buNone/>
              <a:tabLst/>
              <a:defRPr/>
            </a:pPr>
            <a:fld id="{44C8ABB5-9445-4B2C-B881-236DDB5B59D4}" type="slidenum">
              <a:rPr kumimoji="0" lang="ar-EG"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a:t>
            </a:fld>
            <a:endParaRPr kumimoji="0" lang="ar-EG"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811035009"/>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58280267"/>
      </p:ext>
    </p:extLst>
  </p:cSld>
  <p:clrMap bg1="lt1" tx1="dk1" bg2="lt2" tx2="dk2" accent1="accent1" accent2="accent2" accent3="accent3" accent4="accent4" accent5="accent5" accent6="accent6" hlink="hlink" folHlink="folHlink"/>
  <p:sldLayoutIdLst>
    <p:sldLayoutId id="2147483893" r:id="rId1"/>
    <p:sldLayoutId id="2147483894" r:id="rId2"/>
    <p:sldLayoutId id="2147483895" r:id="rId3"/>
    <p:sldLayoutId id="2147483896" r:id="rId4"/>
    <p:sldLayoutId id="2147483897" r:id="rId5"/>
    <p:sldLayoutId id="2147483898" r:id="rId6"/>
    <p:sldLayoutId id="2147483899" r:id="rId7"/>
    <p:sldLayoutId id="2147483900" r:id="rId8"/>
    <p:sldLayoutId id="2147483901" r:id="rId9"/>
    <p:sldLayoutId id="2147483902" r:id="rId10"/>
    <p:sldLayoutId id="21474839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46759162"/>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7.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hyperlink" Target="https://altaafi.com/%D8%A7%D9%84%D8%A5%D8%AF%D9%85%D8%A7%D9%86/" TargetMode="External"/><Relationship Id="rId2" Type="http://schemas.openxmlformats.org/officeDocument/2006/relationships/hyperlink" Target="https://altaafi.com/%D8%A7%D9%84%D9%85%D8%AE%D8%AF%D8%B1%D8%A7%D8%AA/" TargetMode="External"/><Relationship Id="rId1" Type="http://schemas.openxmlformats.org/officeDocument/2006/relationships/slideLayout" Target="../slideLayouts/slideLayout64.xml"/><Relationship Id="rId4" Type="http://schemas.openxmlformats.org/officeDocument/2006/relationships/hyperlink" Target="https://altaafi.com/%D8%A7%D9%84%D8%A7%D9%83%D8%AA%D8%A6%D8%A7%D8%A8/"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altaafi.com/%D8%A7%D9%84%D9%81%D8%B5%D8%A7%D9%85/" TargetMode="External"/><Relationship Id="rId2" Type="http://schemas.openxmlformats.org/officeDocument/2006/relationships/hyperlink" Target="https://altaafi.com/%D8%A7%D9%84%D8%AD%D8%B4%D9%8A%D8%B4/" TargetMode="External"/><Relationship Id="rId1" Type="http://schemas.openxmlformats.org/officeDocument/2006/relationships/slideLayout" Target="../slideLayouts/slideLayout64.xml"/><Relationship Id="rId4" Type="http://schemas.openxmlformats.org/officeDocument/2006/relationships/hyperlink" Target="https://altaafi.com/%D8%AC%D9%86%D9%88%D9%86-%D8%A7%D9%84%D8%B9%D8%B8%D9%85%D8%A9/" TargetMode="External"/></Relationships>
</file>

<file path=ppt/slides/_rels/slide19.xml.rels><?xml version="1.0" encoding="UTF-8" standalone="yes"?>
<Relationships xmlns="http://schemas.openxmlformats.org/package/2006/relationships"><Relationship Id="rId2" Type="http://schemas.openxmlformats.org/officeDocument/2006/relationships/hyperlink" Target="https://altaafi.com/%D9%86%D9%88%D8%A8%D8%A7%D8%AA-%D8%A7%D9%84%D9%87%D9%84%D8%B9/" TargetMode="External"/><Relationship Id="rId1" Type="http://schemas.openxmlformats.org/officeDocument/2006/relationships/slideLayout" Target="../slideLayouts/slideLayout64.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0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0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5.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1713AEBE-D519-4AD2-A2C1-49603F0733DE}"/>
              </a:ext>
            </a:extLst>
          </p:cNvPr>
          <p:cNvSpPr/>
          <p:nvPr/>
        </p:nvSpPr>
        <p:spPr>
          <a:xfrm>
            <a:off x="8521046" y="4329202"/>
            <a:ext cx="3670954" cy="2528798"/>
          </a:xfrm>
          <a:custGeom>
            <a:avLst/>
            <a:gdLst>
              <a:gd name="connsiteX0" fmla="*/ 3789859 w 5007352"/>
              <a:gd name="connsiteY0" fmla="*/ 0 h 3449398"/>
              <a:gd name="connsiteX1" fmla="*/ 0 w 5007352"/>
              <a:gd name="connsiteY1" fmla="*/ 3449399 h 3449398"/>
              <a:gd name="connsiteX2" fmla="*/ 1866226 w 5007352"/>
              <a:gd name="connsiteY2" fmla="*/ 3449399 h 3449398"/>
              <a:gd name="connsiteX3" fmla="*/ 3570850 w 5007352"/>
              <a:gd name="connsiteY3" fmla="*/ 1903391 h 3449398"/>
              <a:gd name="connsiteX4" fmla="*/ 4048024 w 5007352"/>
              <a:gd name="connsiteY4" fmla="*/ 1719224 h 3449398"/>
              <a:gd name="connsiteX5" fmla="*/ 5007352 w 5007352"/>
              <a:gd name="connsiteY5" fmla="*/ 1719224 h 3449398"/>
              <a:gd name="connsiteX6" fmla="*/ 5007352 w 5007352"/>
              <a:gd name="connsiteY6" fmla="*/ 0 h 3449398"/>
              <a:gd name="connsiteX7" fmla="*/ 3789859 w 5007352"/>
              <a:gd name="connsiteY7" fmla="*/ 0 h 3449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7352" h="3449398">
                <a:moveTo>
                  <a:pt x="3789859" y="0"/>
                </a:moveTo>
                <a:lnTo>
                  <a:pt x="0" y="3449399"/>
                </a:lnTo>
                <a:lnTo>
                  <a:pt x="1866226" y="3449399"/>
                </a:lnTo>
                <a:lnTo>
                  <a:pt x="3570850" y="1903391"/>
                </a:lnTo>
                <a:cubicBezTo>
                  <a:pt x="3701592" y="1784927"/>
                  <a:pt x="3871821" y="1719224"/>
                  <a:pt x="4048024" y="1719224"/>
                </a:cubicBezTo>
                <a:lnTo>
                  <a:pt x="5007352" y="1719224"/>
                </a:lnTo>
                <a:lnTo>
                  <a:pt x="5007352" y="0"/>
                </a:lnTo>
                <a:lnTo>
                  <a:pt x="3789859"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Expo Arabic Light" panose="00000400000000000000" pitchFamily="2" charset="-78"/>
              <a:ea typeface="+mn-ea"/>
              <a:cs typeface="Expo Arabic Light" panose="00000400000000000000" pitchFamily="2" charset="-78"/>
            </a:endParaRPr>
          </a:p>
        </p:txBody>
      </p:sp>
      <p:sp>
        <p:nvSpPr>
          <p:cNvPr id="26" name="Slide Number Placeholder 5">
            <a:extLst>
              <a:ext uri="{FF2B5EF4-FFF2-40B4-BE49-F238E27FC236}">
                <a16:creationId xmlns:a16="http://schemas.microsoft.com/office/drawing/2014/main" id="{C210E2F5-B66E-408A-B5C8-EE8411D133CE}"/>
              </a:ext>
            </a:extLst>
          </p:cNvPr>
          <p:cNvSpPr txBox="1">
            <a:spLocks/>
          </p:cNvSpPr>
          <p:nvPr/>
        </p:nvSpPr>
        <p:spPr>
          <a:xfrm>
            <a:off x="11344275" y="6049962"/>
            <a:ext cx="4445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fld id="{BE1CF6B9-BF24-4CF3-962A-AA649539F60B}" type="slidenum">
              <a:rPr kumimoji="0" lang="en-US" sz="1200" b="1" i="0" u="none" strike="noStrike" kern="1200" cap="none" spc="0" normalizeH="0" baseline="0" noProof="0" smtClean="0">
                <a:ln>
                  <a:noFill/>
                </a:ln>
                <a:solidFill>
                  <a:srgbClr val="03478B"/>
                </a:solidFill>
                <a:effectLst/>
                <a:uLnTx/>
                <a:uFillTx/>
                <a:latin typeface="Expo Arabic Light" panose="00000400000000000000" pitchFamily="2" charset="-78"/>
                <a:ea typeface="+mn-ea"/>
                <a:cs typeface="Expo Arabic Light" panose="00000400000000000000" pitchFamily="2" charset="-78"/>
              </a:rPr>
              <a:pPr marL="0" marR="0" lvl="0" indent="0" algn="ctr" defTabSz="914400" rtl="1" eaLnBrk="1" fontAlgn="auto" latinLnBrk="0" hangingPunct="1">
                <a:lnSpc>
                  <a:spcPct val="100000"/>
                </a:lnSpc>
                <a:spcBef>
                  <a:spcPts val="0"/>
                </a:spcBef>
                <a:spcAft>
                  <a:spcPts val="0"/>
                </a:spcAft>
                <a:buClrTx/>
                <a:buSzTx/>
                <a:buFontTx/>
                <a:buNone/>
                <a:tabLst/>
                <a:defRPr/>
              </a:pPr>
              <a:t>1</a:t>
            </a:fld>
            <a:endParaRPr kumimoji="0" lang="en-US" sz="1200" b="1" i="0" u="none" strike="noStrike" kern="1200" cap="none" spc="0" normalizeH="0" baseline="0" noProof="0" dirty="0">
              <a:ln>
                <a:noFill/>
              </a:ln>
              <a:solidFill>
                <a:srgbClr val="03478B"/>
              </a:solidFill>
              <a:effectLst/>
              <a:uLnTx/>
              <a:uFillTx/>
              <a:latin typeface="Expo Arabic Light" panose="00000400000000000000" pitchFamily="2" charset="-78"/>
              <a:ea typeface="+mn-ea"/>
              <a:cs typeface="Expo Arabic Light" panose="00000400000000000000" pitchFamily="2" charset="-78"/>
            </a:endParaRPr>
          </a:p>
        </p:txBody>
      </p:sp>
      <p:pic>
        <p:nvPicPr>
          <p:cNvPr id="6" name="Picture Placeholder 5"/>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672" r="7672"/>
          <a:stretch>
            <a:fillRect/>
          </a:stretch>
        </p:blipFill>
        <p:spPr/>
      </p:pic>
      <p:sp>
        <p:nvSpPr>
          <p:cNvPr id="11" name="Rectangle 10">
            <a:extLst>
              <a:ext uri="{FF2B5EF4-FFF2-40B4-BE49-F238E27FC236}">
                <a16:creationId xmlns:a16="http://schemas.microsoft.com/office/drawing/2014/main" id="{B130FFA8-8D77-482A-92CA-9A977B2A0BEB}"/>
              </a:ext>
            </a:extLst>
          </p:cNvPr>
          <p:cNvSpPr/>
          <p:nvPr/>
        </p:nvSpPr>
        <p:spPr>
          <a:xfrm flipV="1">
            <a:off x="-1564" y="0"/>
            <a:ext cx="12189345" cy="6858000"/>
          </a:xfrm>
          <a:prstGeom prst="rect">
            <a:avLst/>
          </a:prstGeom>
          <a:gradFill flip="none" rotWithShape="1">
            <a:gsLst>
              <a:gs pos="31000">
                <a:schemeClr val="accent1">
                  <a:alpha val="44000"/>
                  <a:lumMod val="94000"/>
                  <a:lumOff val="6000"/>
                </a:schemeClr>
              </a:gs>
              <a:gs pos="100000">
                <a:schemeClr val="accent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Expo Arabic Light" panose="00000400000000000000" pitchFamily="2" charset="-78"/>
              <a:ea typeface="+mn-ea"/>
              <a:cs typeface="Expo Arabic Light" panose="00000400000000000000" pitchFamily="2" charset="-78"/>
            </a:endParaRPr>
          </a:p>
        </p:txBody>
      </p:sp>
      <p:sp>
        <p:nvSpPr>
          <p:cNvPr id="14" name="TextBox 13">
            <a:extLst>
              <a:ext uri="{FF2B5EF4-FFF2-40B4-BE49-F238E27FC236}">
                <a16:creationId xmlns:a16="http://schemas.microsoft.com/office/drawing/2014/main" id="{A1B61022-A87B-4795-B01D-07AF2A10068A}"/>
              </a:ext>
            </a:extLst>
          </p:cNvPr>
          <p:cNvSpPr txBox="1"/>
          <p:nvPr/>
        </p:nvSpPr>
        <p:spPr>
          <a:xfrm>
            <a:off x="428864" y="2921168"/>
            <a:ext cx="11372024" cy="1015663"/>
          </a:xfrm>
          <a:prstGeom prst="rect">
            <a:avLst/>
          </a:prstGeom>
          <a:noFill/>
        </p:spPr>
        <p:txBody>
          <a:bodyPr wrap="none" rtlCol="0">
            <a:spAutoFit/>
          </a:bodyPr>
          <a:lstStyle/>
          <a:p>
            <a:pPr algn="ctr" rtl="1"/>
            <a:r>
              <a:rPr lang="ar-SY" sz="6000" b="1" dirty="0">
                <a:solidFill>
                  <a:schemeClr val="bg1"/>
                </a:solidFill>
                <a:latin typeface="Calibri" panose="020F0502020204030204" pitchFamily="34" charset="0"/>
                <a:ea typeface="Calibri" panose="020F0502020204030204" pitchFamily="34" charset="0"/>
                <a:cs typeface="Calibri" panose="020F0502020204030204" pitchFamily="34" charset="0"/>
              </a:rPr>
              <a:t>تعزيز الصحة النفسية واثرها على الشخصية</a:t>
            </a:r>
            <a:endParaRPr lang="en-US" sz="60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17823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093919022"/>
              </p:ext>
            </p:extLst>
          </p:nvPr>
        </p:nvGraphicFramePr>
        <p:xfrm>
          <a:off x="1821873" y="628074"/>
          <a:ext cx="8347364" cy="5587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2447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685801" y="609600"/>
            <a:ext cx="10363199" cy="6172200"/>
          </a:xfrm>
          <a:prstGeom prst="rect">
            <a:avLst/>
          </a:prstGeom>
        </p:spPr>
      </p:pic>
      <p:sp>
        <p:nvSpPr>
          <p:cNvPr id="2" name="Explosion 2 1"/>
          <p:cNvSpPr/>
          <p:nvPr/>
        </p:nvSpPr>
        <p:spPr>
          <a:xfrm rot="232500">
            <a:off x="2464904" y="45643"/>
            <a:ext cx="7800421" cy="2014738"/>
          </a:xfrm>
          <a:prstGeom prst="irregularSeal2">
            <a:avLst/>
          </a:prstGeom>
          <a:solidFill>
            <a:schemeClr val="accent5">
              <a:lumMod val="75000"/>
            </a:schemeClr>
          </a:solidFill>
          <a:ln w="25400"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3600" b="1" i="0" u="none" strike="noStrike" kern="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a:ea typeface="Calibri"/>
                <a:cs typeface="Traditional Arabic"/>
              </a:rPr>
              <a:t>أهمية الصحة النفسية</a:t>
            </a:r>
            <a:endParaRPr kumimoji="0" lang="ar-EG" sz="3600" b="0" i="0" u="none" strike="noStrike" kern="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Traditional Arabic" pitchFamily="18" charset="-78"/>
              <a:ea typeface="+mn-ea"/>
              <a:cs typeface="Traditional Arabic" pitchFamily="18" charset="-78"/>
            </a:endParaRPr>
          </a:p>
        </p:txBody>
      </p:sp>
      <p:sp>
        <p:nvSpPr>
          <p:cNvPr id="3" name="Rectangle 2"/>
          <p:cNvSpPr/>
          <p:nvPr/>
        </p:nvSpPr>
        <p:spPr>
          <a:xfrm>
            <a:off x="2405743" y="2255412"/>
            <a:ext cx="7848600" cy="3323987"/>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ar-SA" sz="2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Calibri"/>
                <a:cs typeface="Traditional Arabic"/>
              </a:rPr>
              <a:t>وتكمن أهمية المحافظة على الحالة النفسية والبُعد عن الاضطرابات المتعددة أنّها ترتبط ارتباطاً قوياً بالصحة الجسدية؛ ذلك أنّ المرض النفسي والمرض الجسدي يتشاركان معاً، أو يتبع أحدهما الآخر، فهناك دراسات كما ذكرت منظمة الصحة العالمية تبيّن أنّ الاضطرابات النفسية تزيد من خطر إصابة الفرد بالأمراض البدنية العديدة، والعكس صحيح</a:t>
            </a:r>
            <a:endParaRPr kumimoji="0" lang="ar-EG" sz="2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864366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Graphic 3">
            <a:extLst>
              <a:ext uri="{FF2B5EF4-FFF2-40B4-BE49-F238E27FC236}">
                <a16:creationId xmlns:a16="http://schemas.microsoft.com/office/drawing/2014/main" id="{D6560232-72F2-4BFD-A30F-2B7D305FFA1B}"/>
              </a:ext>
            </a:extLst>
          </p:cNvPr>
          <p:cNvSpPr/>
          <p:nvPr/>
        </p:nvSpPr>
        <p:spPr>
          <a:xfrm flipH="1" flipV="1">
            <a:off x="0" y="0"/>
            <a:ext cx="12192000" cy="1345721"/>
          </a:xfrm>
          <a:custGeom>
            <a:avLst/>
            <a:gdLst>
              <a:gd name="connsiteX0" fmla="*/ 12192000 w 12192000"/>
              <a:gd name="connsiteY0" fmla="*/ 3425825 h 3425825"/>
              <a:gd name="connsiteX1" fmla="*/ 0 w 12192000"/>
              <a:gd name="connsiteY1" fmla="*/ 3425825 h 3425825"/>
              <a:gd name="connsiteX2" fmla="*/ 2714435 w 12192000"/>
              <a:gd name="connsiteY2" fmla="*/ 711391 h 3425825"/>
              <a:gd name="connsiteX3" fmla="*/ 4431856 w 12192000"/>
              <a:gd name="connsiteY3" fmla="*/ 0 h 3425825"/>
              <a:gd name="connsiteX4" fmla="*/ 7760144 w 12192000"/>
              <a:gd name="connsiteY4" fmla="*/ 0 h 3425825"/>
              <a:gd name="connsiteX5" fmla="*/ 9477566 w 12192000"/>
              <a:gd name="connsiteY5" fmla="*/ 711391 h 3425825"/>
              <a:gd name="connsiteX6" fmla="*/ 12192000 w 12192000"/>
              <a:gd name="connsiteY6" fmla="*/ 3425825 h 342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25825">
                <a:moveTo>
                  <a:pt x="12192000" y="3425825"/>
                </a:moveTo>
                <a:lnTo>
                  <a:pt x="0" y="3425825"/>
                </a:lnTo>
                <a:lnTo>
                  <a:pt x="2714435" y="711391"/>
                </a:lnTo>
                <a:cubicBezTo>
                  <a:pt x="3169920" y="255905"/>
                  <a:pt x="3787712" y="0"/>
                  <a:pt x="4431856" y="0"/>
                </a:cubicBezTo>
                <a:lnTo>
                  <a:pt x="7760144" y="0"/>
                </a:lnTo>
                <a:cubicBezTo>
                  <a:pt x="8404289" y="0"/>
                  <a:pt x="9022080" y="255905"/>
                  <a:pt x="9477566" y="711391"/>
                </a:cubicBezTo>
                <a:lnTo>
                  <a:pt x="12192000" y="3425825"/>
                </a:lnTo>
                <a:close/>
              </a:path>
            </a:pathLst>
          </a:cu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Expo Arabic Light" panose="00000400000000000000" pitchFamily="2" charset="-78"/>
              <a:ea typeface="+mn-ea"/>
              <a:cs typeface="Expo Arabic Light" panose="00000400000000000000" pitchFamily="2" charset="-78"/>
            </a:endParaRPr>
          </a:p>
        </p:txBody>
      </p:sp>
      <p:grpSp>
        <p:nvGrpSpPr>
          <p:cNvPr id="4" name="مجموعة 3"/>
          <p:cNvGrpSpPr/>
          <p:nvPr/>
        </p:nvGrpSpPr>
        <p:grpSpPr>
          <a:xfrm>
            <a:off x="7261014" y="2281856"/>
            <a:ext cx="3743664" cy="3583025"/>
            <a:chOff x="6871448" y="2192286"/>
            <a:chExt cx="3743664" cy="3583025"/>
          </a:xfrm>
        </p:grpSpPr>
        <p:sp>
          <p:nvSpPr>
            <p:cNvPr id="1098" name="Shape 1098"/>
            <p:cNvSpPr/>
            <p:nvPr/>
          </p:nvSpPr>
          <p:spPr>
            <a:xfrm flipH="1">
              <a:off x="6871448" y="2856066"/>
              <a:ext cx="681626" cy="681626"/>
            </a:xfrm>
            <a:custGeom>
              <a:avLst/>
              <a:gdLst/>
              <a:ahLst/>
              <a:cxnLst>
                <a:cxn ang="0">
                  <a:pos x="wd2" y="hd2"/>
                </a:cxn>
                <a:cxn ang="5400000">
                  <a:pos x="wd2" y="hd2"/>
                </a:cxn>
                <a:cxn ang="10800000">
                  <a:pos x="wd2" y="hd2"/>
                </a:cxn>
                <a:cxn ang="16200000">
                  <a:pos x="wd2" y="hd2"/>
                </a:cxn>
              </a:cxnLst>
              <a:rect l="0" t="0" r="r" b="b"/>
              <a:pathLst>
                <a:path w="19379" h="19379" extrusionOk="0">
                  <a:moveTo>
                    <a:pt x="18987" y="6968"/>
                  </a:moveTo>
                  <a:cubicBezTo>
                    <a:pt x="20490" y="12103"/>
                    <a:pt x="17546" y="17484"/>
                    <a:pt x="12411" y="18987"/>
                  </a:cubicBezTo>
                  <a:cubicBezTo>
                    <a:pt x="7277" y="20490"/>
                    <a:pt x="1896" y="17546"/>
                    <a:pt x="393" y="12412"/>
                  </a:cubicBezTo>
                  <a:cubicBezTo>
                    <a:pt x="-1110" y="7276"/>
                    <a:pt x="1833" y="1895"/>
                    <a:pt x="6968" y="393"/>
                  </a:cubicBezTo>
                  <a:cubicBezTo>
                    <a:pt x="12103" y="-1110"/>
                    <a:pt x="17484" y="1834"/>
                    <a:pt x="18987" y="6968"/>
                  </a:cubicBezTo>
                </a:path>
              </a:pathLst>
            </a:custGeom>
            <a:solidFill>
              <a:srgbClr val="516681"/>
            </a:solidFill>
            <a:ln w="12700">
              <a:miter lim="400000"/>
            </a:ln>
          </p:spPr>
          <p:txBody>
            <a:bodyPr lIns="19050" tIns="19050" rIns="19050" bIns="19050"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FFFFFF"/>
                  </a:solidFill>
                  <a:latin typeface="+mn-lt"/>
                  <a:ea typeface="+mn-ea"/>
                  <a:cs typeface="+mn-cs"/>
                  <a:sym typeface="Helvetica Light"/>
                </a:defRPr>
              </a:pPr>
              <a:endParaRPr kumimoji="0" sz="1600" b="0" i="0" u="none" strike="noStrike" kern="1200" cap="none" spc="0" normalizeH="0" baseline="0" noProof="0">
                <a:ln>
                  <a:noFill/>
                </a:ln>
                <a:solidFill>
                  <a:srgbClr val="FFFFFF"/>
                </a:solidFill>
                <a:effectLst/>
                <a:uLnTx/>
                <a:uFillTx/>
                <a:latin typeface="JF Flat" panose="02000500000000000000" pitchFamily="2" charset="-78"/>
                <a:ea typeface="+mn-ea"/>
                <a:cs typeface="JF Flat" panose="02000500000000000000" pitchFamily="2" charset="-78"/>
                <a:sym typeface="Helvetica Light"/>
              </a:endParaRPr>
            </a:p>
          </p:txBody>
        </p:sp>
        <p:sp>
          <p:nvSpPr>
            <p:cNvPr id="1100" name="Shape 1100"/>
            <p:cNvSpPr/>
            <p:nvPr/>
          </p:nvSpPr>
          <p:spPr>
            <a:xfrm flipH="1">
              <a:off x="6934336" y="2192286"/>
              <a:ext cx="763038" cy="2077379"/>
            </a:xfrm>
            <a:custGeom>
              <a:avLst/>
              <a:gdLst/>
              <a:ahLst/>
              <a:cxnLst>
                <a:cxn ang="0">
                  <a:pos x="wd2" y="hd2"/>
                </a:cxn>
                <a:cxn ang="5400000">
                  <a:pos x="wd2" y="hd2"/>
                </a:cxn>
                <a:cxn ang="10800000">
                  <a:pos x="wd2" y="hd2"/>
                </a:cxn>
                <a:cxn ang="16200000">
                  <a:pos x="wd2" y="hd2"/>
                </a:cxn>
              </a:cxnLst>
              <a:rect l="0" t="0" r="r" b="b"/>
              <a:pathLst>
                <a:path w="20912" h="21342" extrusionOk="0">
                  <a:moveTo>
                    <a:pt x="20791" y="19901"/>
                  </a:moveTo>
                  <a:cubicBezTo>
                    <a:pt x="21256" y="20497"/>
                    <a:pt x="20345" y="21122"/>
                    <a:pt x="18753" y="21296"/>
                  </a:cubicBezTo>
                  <a:cubicBezTo>
                    <a:pt x="17163" y="21471"/>
                    <a:pt x="15495" y="21129"/>
                    <a:pt x="15029" y="20533"/>
                  </a:cubicBezTo>
                  <a:lnTo>
                    <a:pt x="122" y="1441"/>
                  </a:lnTo>
                  <a:cubicBezTo>
                    <a:pt x="-344" y="845"/>
                    <a:pt x="568" y="220"/>
                    <a:pt x="2159" y="46"/>
                  </a:cubicBezTo>
                  <a:cubicBezTo>
                    <a:pt x="3750" y="-129"/>
                    <a:pt x="5417" y="213"/>
                    <a:pt x="5883" y="809"/>
                  </a:cubicBezTo>
                  <a:cubicBezTo>
                    <a:pt x="5883" y="809"/>
                    <a:pt x="20791" y="19901"/>
                    <a:pt x="20791" y="19901"/>
                  </a:cubicBezTo>
                  <a:close/>
                </a:path>
              </a:pathLst>
            </a:custGeom>
            <a:solidFill>
              <a:srgbClr val="516681"/>
            </a:solidFill>
            <a:ln w="12700">
              <a:miter lim="400000"/>
            </a:ln>
          </p:spPr>
          <p:txBody>
            <a:bodyPr lIns="19050" tIns="19050" rIns="19050" bIns="19050"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FFFFFF"/>
                  </a:solidFill>
                  <a:latin typeface="+mn-lt"/>
                  <a:ea typeface="+mn-ea"/>
                  <a:cs typeface="+mn-cs"/>
                  <a:sym typeface="Helvetica Light"/>
                </a:defRPr>
              </a:pPr>
              <a:endParaRPr kumimoji="0" sz="1600" b="0" i="0" u="none" strike="noStrike" kern="1200" cap="none" spc="0" normalizeH="0" baseline="0" noProof="0">
                <a:ln>
                  <a:noFill/>
                </a:ln>
                <a:solidFill>
                  <a:srgbClr val="FFFFFF"/>
                </a:solidFill>
                <a:effectLst/>
                <a:uLnTx/>
                <a:uFillTx/>
                <a:latin typeface="JF Flat" panose="02000500000000000000" pitchFamily="2" charset="-78"/>
                <a:ea typeface="+mn-ea"/>
                <a:cs typeface="JF Flat" panose="02000500000000000000" pitchFamily="2" charset="-78"/>
                <a:sym typeface="Helvetica Light"/>
              </a:endParaRPr>
            </a:p>
          </p:txBody>
        </p:sp>
        <p:grpSp>
          <p:nvGrpSpPr>
            <p:cNvPr id="3" name="مجموعة 2"/>
            <p:cNvGrpSpPr/>
            <p:nvPr/>
          </p:nvGrpSpPr>
          <p:grpSpPr>
            <a:xfrm>
              <a:off x="7143487" y="2336586"/>
              <a:ext cx="3471625" cy="3438725"/>
              <a:chOff x="7143487" y="2336586"/>
              <a:chExt cx="3471625" cy="3438725"/>
            </a:xfrm>
          </p:grpSpPr>
          <p:sp>
            <p:nvSpPr>
              <p:cNvPr id="1093" name="Shape 1093"/>
              <p:cNvSpPr/>
              <p:nvPr/>
            </p:nvSpPr>
            <p:spPr>
              <a:xfrm flipH="1">
                <a:off x="8542801" y="3288965"/>
                <a:ext cx="60318" cy="60300"/>
              </a:xfrm>
              <a:prstGeom prst="ellipse">
                <a:avLst/>
              </a:prstGeom>
              <a:solidFill>
                <a:srgbClr val="E8E8E8"/>
              </a:solidFill>
              <a:ln w="12700">
                <a:miter lim="400000"/>
              </a:ln>
            </p:spPr>
            <p:txBody>
              <a:bodyPr lIns="19050" tIns="19050" rIns="19050" bIns="19050" anchor="ctr"/>
              <a:lstStyle/>
              <a:p>
                <a:pPr marL="0" marR="0" lvl="0" indent="0" algn="ctr" defTabSz="228600" rtl="1"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F Flat" panose="02000500000000000000" pitchFamily="2" charset="-78"/>
                  <a:cs typeface="JF Flat" panose="02000500000000000000" pitchFamily="2" charset="-78"/>
                  <a:sym typeface="Gill Sans"/>
                </a:endParaRPr>
              </a:p>
            </p:txBody>
          </p:sp>
          <p:sp>
            <p:nvSpPr>
              <p:cNvPr id="1094" name="Shape 1094"/>
              <p:cNvSpPr/>
              <p:nvPr/>
            </p:nvSpPr>
            <p:spPr>
              <a:xfrm flipH="1">
                <a:off x="8553182" y="3298585"/>
                <a:ext cx="40317" cy="40327"/>
              </a:xfrm>
              <a:custGeom>
                <a:avLst/>
                <a:gdLst/>
                <a:ahLst/>
                <a:cxnLst>
                  <a:cxn ang="0">
                    <a:pos x="wd2" y="hd2"/>
                  </a:cxn>
                  <a:cxn ang="5400000">
                    <a:pos x="wd2" y="hd2"/>
                  </a:cxn>
                  <a:cxn ang="10800000">
                    <a:pos x="wd2" y="hd2"/>
                  </a:cxn>
                  <a:cxn ang="16200000">
                    <a:pos x="wd2" y="hd2"/>
                  </a:cxn>
                </a:cxnLst>
                <a:rect l="0" t="0" r="r" b="b"/>
                <a:pathLst>
                  <a:path w="21600" h="21600" extrusionOk="0">
                    <a:moveTo>
                      <a:pt x="21600" y="10801"/>
                    </a:moveTo>
                    <a:cubicBezTo>
                      <a:pt x="21600" y="16759"/>
                      <a:pt x="16761" y="21600"/>
                      <a:pt x="10796" y="21600"/>
                    </a:cubicBezTo>
                    <a:cubicBezTo>
                      <a:pt x="4837" y="21600"/>
                      <a:pt x="0" y="16759"/>
                      <a:pt x="0" y="10801"/>
                    </a:cubicBezTo>
                    <a:cubicBezTo>
                      <a:pt x="0" y="4838"/>
                      <a:pt x="4837" y="0"/>
                      <a:pt x="10796" y="0"/>
                    </a:cubicBezTo>
                    <a:cubicBezTo>
                      <a:pt x="16761" y="0"/>
                      <a:pt x="21600" y="4838"/>
                      <a:pt x="21600" y="10801"/>
                    </a:cubicBezTo>
                  </a:path>
                </a:pathLst>
              </a:custGeom>
              <a:solidFill>
                <a:srgbClr val="54657C"/>
              </a:solidFill>
              <a:ln w="12700">
                <a:miter lim="400000"/>
              </a:ln>
            </p:spPr>
            <p:txBody>
              <a:bodyPr lIns="19050" tIns="19050" rIns="19050" bIns="19050" anchor="ctr"/>
              <a:lstStyle/>
              <a:p>
                <a:pPr marL="0" marR="0" lvl="0" indent="0" algn="ctr" defTabSz="228600" rtl="1"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JF Flat" panose="02000500000000000000" pitchFamily="2" charset="-78"/>
                  <a:cs typeface="JF Flat" panose="02000500000000000000" pitchFamily="2" charset="-78"/>
                  <a:sym typeface="Gill Sans"/>
                </a:endParaRPr>
              </a:p>
            </p:txBody>
          </p:sp>
          <p:sp>
            <p:nvSpPr>
              <p:cNvPr id="1095" name="Shape 1095"/>
              <p:cNvSpPr/>
              <p:nvPr/>
            </p:nvSpPr>
            <p:spPr>
              <a:xfrm flipH="1">
                <a:off x="8660017" y="4299064"/>
                <a:ext cx="789662" cy="1043910"/>
              </a:xfrm>
              <a:custGeom>
                <a:avLst/>
                <a:gdLst/>
                <a:ahLst/>
                <a:cxnLst>
                  <a:cxn ang="0">
                    <a:pos x="wd2" y="hd2"/>
                  </a:cxn>
                  <a:cxn ang="5400000">
                    <a:pos x="wd2" y="hd2"/>
                  </a:cxn>
                  <a:cxn ang="10800000">
                    <a:pos x="wd2" y="hd2"/>
                  </a:cxn>
                  <a:cxn ang="16200000">
                    <a:pos x="wd2" y="hd2"/>
                  </a:cxn>
                </a:cxnLst>
                <a:rect l="0" t="0" r="r" b="b"/>
                <a:pathLst>
                  <a:path w="21600" h="20644" extrusionOk="0">
                    <a:moveTo>
                      <a:pt x="0" y="8737"/>
                    </a:moveTo>
                    <a:cubicBezTo>
                      <a:pt x="0" y="8737"/>
                      <a:pt x="2494" y="8337"/>
                      <a:pt x="3841" y="6196"/>
                    </a:cubicBezTo>
                    <a:cubicBezTo>
                      <a:pt x="5187" y="4055"/>
                      <a:pt x="9566" y="440"/>
                      <a:pt x="13460" y="0"/>
                    </a:cubicBezTo>
                    <a:lnTo>
                      <a:pt x="21600" y="20102"/>
                    </a:lnTo>
                    <a:cubicBezTo>
                      <a:pt x="21600" y="20102"/>
                      <a:pt x="12468" y="21600"/>
                      <a:pt x="5644" y="19613"/>
                    </a:cubicBezTo>
                    <a:lnTo>
                      <a:pt x="4502" y="19855"/>
                    </a:lnTo>
                    <a:cubicBezTo>
                      <a:pt x="4502" y="19855"/>
                      <a:pt x="0" y="8737"/>
                      <a:pt x="0" y="8737"/>
                    </a:cubicBezTo>
                    <a:close/>
                  </a:path>
                </a:pathLst>
              </a:custGeom>
              <a:solidFill>
                <a:srgbClr val="F49C03"/>
              </a:solidFill>
              <a:ln w="12700">
                <a:miter lim="400000"/>
              </a:ln>
            </p:spPr>
            <p:txBody>
              <a:bodyPr lIns="19050" tIns="19050" rIns="19050" bIns="19050"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FFFFFF"/>
                    </a:solidFill>
                    <a:latin typeface="+mn-lt"/>
                    <a:ea typeface="+mn-ea"/>
                    <a:cs typeface="+mn-cs"/>
                    <a:sym typeface="Helvetica Light"/>
                  </a:defRPr>
                </a:pPr>
                <a:endParaRPr kumimoji="0" sz="1600" b="0" i="0" u="none" strike="noStrike" kern="1200" cap="none" spc="0" normalizeH="0" baseline="0" noProof="0">
                  <a:ln>
                    <a:noFill/>
                  </a:ln>
                  <a:solidFill>
                    <a:srgbClr val="FFFFFF"/>
                  </a:solidFill>
                  <a:effectLst/>
                  <a:uLnTx/>
                  <a:uFillTx/>
                  <a:latin typeface="JF Flat" panose="02000500000000000000" pitchFamily="2" charset="-78"/>
                  <a:ea typeface="+mn-ea"/>
                  <a:cs typeface="JF Flat" panose="02000500000000000000" pitchFamily="2" charset="-78"/>
                  <a:sym typeface="Helvetica Light"/>
                </a:endParaRPr>
              </a:p>
            </p:txBody>
          </p:sp>
          <p:sp>
            <p:nvSpPr>
              <p:cNvPr id="1096" name="Shape 1096"/>
              <p:cNvSpPr/>
              <p:nvPr/>
            </p:nvSpPr>
            <p:spPr>
              <a:xfrm flipH="1">
                <a:off x="9261064" y="4664624"/>
                <a:ext cx="294434" cy="733694"/>
              </a:xfrm>
              <a:custGeom>
                <a:avLst/>
                <a:gdLst/>
                <a:ahLst/>
                <a:cxnLst>
                  <a:cxn ang="0">
                    <a:pos x="wd2" y="hd2"/>
                  </a:cxn>
                  <a:cxn ang="5400000">
                    <a:pos x="wd2" y="hd2"/>
                  </a:cxn>
                  <a:cxn ang="10800000">
                    <a:pos x="wd2" y="hd2"/>
                  </a:cxn>
                  <a:cxn ang="16200000">
                    <a:pos x="wd2" y="hd2"/>
                  </a:cxn>
                </a:cxnLst>
                <a:rect l="0" t="0" r="r" b="b"/>
                <a:pathLst>
                  <a:path w="21600" h="21600" extrusionOk="0">
                    <a:moveTo>
                      <a:pt x="15207" y="21600"/>
                    </a:moveTo>
                    <a:lnTo>
                      <a:pt x="21600" y="20849"/>
                    </a:lnTo>
                    <a:lnTo>
                      <a:pt x="6393" y="0"/>
                    </a:lnTo>
                    <a:lnTo>
                      <a:pt x="0" y="751"/>
                    </a:lnTo>
                    <a:cubicBezTo>
                      <a:pt x="0" y="751"/>
                      <a:pt x="15207" y="21600"/>
                      <a:pt x="15207" y="21600"/>
                    </a:cubicBezTo>
                    <a:close/>
                  </a:path>
                </a:pathLst>
              </a:custGeom>
              <a:solidFill>
                <a:srgbClr val="8BAA4F"/>
              </a:solidFill>
              <a:ln w="12700">
                <a:miter lim="400000"/>
              </a:ln>
            </p:spPr>
            <p:txBody>
              <a:bodyPr lIns="19050" tIns="19050" rIns="19050" bIns="19050"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FFFFFF"/>
                    </a:solidFill>
                    <a:latin typeface="+mn-lt"/>
                    <a:ea typeface="+mn-ea"/>
                    <a:cs typeface="+mn-cs"/>
                    <a:sym typeface="Helvetica Light"/>
                  </a:defRPr>
                </a:pPr>
                <a:endParaRPr kumimoji="0" sz="1600" b="0" i="0" u="none" strike="noStrike" kern="1200" cap="none" spc="0" normalizeH="0" baseline="0" noProof="0">
                  <a:ln>
                    <a:noFill/>
                  </a:ln>
                  <a:solidFill>
                    <a:srgbClr val="FFFFFF"/>
                  </a:solidFill>
                  <a:effectLst/>
                  <a:uLnTx/>
                  <a:uFillTx/>
                  <a:latin typeface="JF Flat" panose="02000500000000000000" pitchFamily="2" charset="-78"/>
                  <a:ea typeface="+mn-ea"/>
                  <a:cs typeface="JF Flat" panose="02000500000000000000" pitchFamily="2" charset="-78"/>
                  <a:sym typeface="Helvetica Light"/>
                </a:endParaRPr>
              </a:p>
            </p:txBody>
          </p:sp>
          <p:sp>
            <p:nvSpPr>
              <p:cNvPr id="1097" name="Shape 1097"/>
              <p:cNvSpPr/>
              <p:nvPr/>
            </p:nvSpPr>
            <p:spPr>
              <a:xfrm flipH="1">
                <a:off x="9321574" y="4626144"/>
                <a:ext cx="1293538" cy="114916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5945"/>
                    </a:lnTo>
                    <a:lnTo>
                      <a:pt x="17386" y="0"/>
                    </a:lnTo>
                    <a:lnTo>
                      <a:pt x="110" y="5810"/>
                    </a:lnTo>
                    <a:cubicBezTo>
                      <a:pt x="110" y="5810"/>
                      <a:pt x="0" y="21600"/>
                      <a:pt x="0" y="21600"/>
                    </a:cubicBezTo>
                    <a:close/>
                  </a:path>
                </a:pathLst>
              </a:custGeom>
              <a:solidFill>
                <a:srgbClr val="10B899"/>
              </a:solidFill>
              <a:ln w="12700">
                <a:miter lim="400000"/>
              </a:ln>
            </p:spPr>
            <p:txBody>
              <a:bodyPr lIns="19050" tIns="19050" rIns="19050" bIns="19050"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FFFFFF"/>
                    </a:solidFill>
                    <a:latin typeface="+mn-lt"/>
                    <a:ea typeface="+mn-ea"/>
                    <a:cs typeface="+mn-cs"/>
                    <a:sym typeface="Helvetica Light"/>
                  </a:defRPr>
                </a:pPr>
                <a:endParaRPr kumimoji="0" sz="1600" b="0" i="0" u="none" strike="noStrike" kern="1200" cap="none" spc="0" normalizeH="0" baseline="0" noProof="0">
                  <a:ln>
                    <a:noFill/>
                  </a:ln>
                  <a:solidFill>
                    <a:srgbClr val="FFFFFF"/>
                  </a:solidFill>
                  <a:effectLst/>
                  <a:uLnTx/>
                  <a:uFillTx/>
                  <a:latin typeface="JF Flat" panose="02000500000000000000" pitchFamily="2" charset="-78"/>
                  <a:ea typeface="+mn-ea"/>
                  <a:cs typeface="JF Flat" panose="02000500000000000000" pitchFamily="2" charset="-78"/>
                  <a:sym typeface="Helvetica Light"/>
                </a:endParaRPr>
              </a:p>
            </p:txBody>
          </p:sp>
          <p:sp>
            <p:nvSpPr>
              <p:cNvPr id="1099" name="Shape 1099"/>
              <p:cNvSpPr/>
              <p:nvPr/>
            </p:nvSpPr>
            <p:spPr>
              <a:xfrm flipH="1">
                <a:off x="8960433" y="3471745"/>
                <a:ext cx="681645" cy="681630"/>
              </a:xfrm>
              <a:custGeom>
                <a:avLst/>
                <a:gdLst/>
                <a:ahLst/>
                <a:cxnLst>
                  <a:cxn ang="0">
                    <a:pos x="wd2" y="hd2"/>
                  </a:cxn>
                  <a:cxn ang="5400000">
                    <a:pos x="wd2" y="hd2"/>
                  </a:cxn>
                  <a:cxn ang="10800000">
                    <a:pos x="wd2" y="hd2"/>
                  </a:cxn>
                  <a:cxn ang="16200000">
                    <a:pos x="wd2" y="hd2"/>
                  </a:cxn>
                </a:cxnLst>
                <a:rect l="0" t="0" r="r" b="b"/>
                <a:pathLst>
                  <a:path w="19379" h="19379" extrusionOk="0">
                    <a:moveTo>
                      <a:pt x="18987" y="6968"/>
                    </a:moveTo>
                    <a:cubicBezTo>
                      <a:pt x="20490" y="12102"/>
                      <a:pt x="17546" y="17483"/>
                      <a:pt x="12411" y="18986"/>
                    </a:cubicBezTo>
                    <a:cubicBezTo>
                      <a:pt x="7277" y="20489"/>
                      <a:pt x="1896" y="17545"/>
                      <a:pt x="393" y="12410"/>
                    </a:cubicBezTo>
                    <a:cubicBezTo>
                      <a:pt x="-1110" y="7277"/>
                      <a:pt x="1834" y="1896"/>
                      <a:pt x="6969" y="393"/>
                    </a:cubicBezTo>
                    <a:cubicBezTo>
                      <a:pt x="12103" y="-1111"/>
                      <a:pt x="17484" y="1833"/>
                      <a:pt x="18987" y="6968"/>
                    </a:cubicBezTo>
                  </a:path>
                </a:pathLst>
              </a:custGeom>
              <a:solidFill>
                <a:srgbClr val="DC4133"/>
              </a:solidFill>
              <a:ln w="12700">
                <a:miter lim="400000"/>
              </a:ln>
            </p:spPr>
            <p:txBody>
              <a:bodyPr lIns="19050" tIns="19050" rIns="19050" bIns="19050"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FFFFFF"/>
                    </a:solidFill>
                    <a:latin typeface="+mn-lt"/>
                    <a:ea typeface="+mn-ea"/>
                    <a:cs typeface="+mn-cs"/>
                    <a:sym typeface="Helvetica Light"/>
                  </a:defRPr>
                </a:pPr>
                <a:endParaRPr kumimoji="0" sz="1600" b="0" i="0" u="none" strike="noStrike" kern="1200" cap="none" spc="0" normalizeH="0" baseline="0" noProof="0">
                  <a:ln>
                    <a:noFill/>
                  </a:ln>
                  <a:solidFill>
                    <a:srgbClr val="FFFFFF"/>
                  </a:solidFill>
                  <a:effectLst/>
                  <a:uLnTx/>
                  <a:uFillTx/>
                  <a:latin typeface="JF Flat" panose="02000500000000000000" pitchFamily="2" charset="-78"/>
                  <a:ea typeface="+mn-ea"/>
                  <a:cs typeface="JF Flat" panose="02000500000000000000" pitchFamily="2" charset="-78"/>
                  <a:sym typeface="Helvetica Light"/>
                </a:endParaRPr>
              </a:p>
            </p:txBody>
          </p:sp>
          <p:sp>
            <p:nvSpPr>
              <p:cNvPr id="1101" name="Shape 1101"/>
              <p:cNvSpPr/>
              <p:nvPr/>
            </p:nvSpPr>
            <p:spPr>
              <a:xfrm flipH="1">
                <a:off x="8599155" y="3231245"/>
                <a:ext cx="802423" cy="992737"/>
              </a:xfrm>
              <a:custGeom>
                <a:avLst/>
                <a:gdLst/>
                <a:ahLst/>
                <a:cxnLst>
                  <a:cxn ang="0">
                    <a:pos x="wd2" y="hd2"/>
                  </a:cxn>
                  <a:cxn ang="5400000">
                    <a:pos x="wd2" y="hd2"/>
                  </a:cxn>
                  <a:cxn ang="10800000">
                    <a:pos x="wd2" y="hd2"/>
                  </a:cxn>
                  <a:cxn ang="16200000">
                    <a:pos x="wd2" y="hd2"/>
                  </a:cxn>
                </a:cxnLst>
                <a:rect l="0" t="0" r="r" b="b"/>
                <a:pathLst>
                  <a:path w="20869" h="21005" extrusionOk="0">
                    <a:moveTo>
                      <a:pt x="20739" y="15389"/>
                    </a:moveTo>
                    <a:cubicBezTo>
                      <a:pt x="21234" y="16764"/>
                      <a:pt x="20265" y="18206"/>
                      <a:pt x="18574" y="18609"/>
                    </a:cubicBezTo>
                    <a:lnTo>
                      <a:pt x="8952" y="20901"/>
                    </a:lnTo>
                    <a:cubicBezTo>
                      <a:pt x="7261" y="21303"/>
                      <a:pt x="5489" y="20514"/>
                      <a:pt x="4994" y="19139"/>
                    </a:cubicBezTo>
                    <a:lnTo>
                      <a:pt x="129" y="5617"/>
                    </a:lnTo>
                    <a:cubicBezTo>
                      <a:pt x="-366" y="4241"/>
                      <a:pt x="603" y="2800"/>
                      <a:pt x="2294" y="2397"/>
                    </a:cubicBezTo>
                    <a:lnTo>
                      <a:pt x="11916" y="105"/>
                    </a:lnTo>
                    <a:cubicBezTo>
                      <a:pt x="13607" y="-297"/>
                      <a:pt x="15379" y="491"/>
                      <a:pt x="15874" y="1867"/>
                    </a:cubicBezTo>
                    <a:cubicBezTo>
                      <a:pt x="15874" y="1867"/>
                      <a:pt x="20739" y="15389"/>
                      <a:pt x="20739" y="15389"/>
                    </a:cubicBezTo>
                    <a:close/>
                  </a:path>
                </a:pathLst>
              </a:custGeom>
              <a:solidFill>
                <a:srgbClr val="516681"/>
              </a:solidFill>
              <a:ln w="12700">
                <a:miter lim="400000"/>
              </a:ln>
            </p:spPr>
            <p:txBody>
              <a:bodyPr lIns="19050" tIns="19050" rIns="19050" bIns="19050"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FFFFFF"/>
                    </a:solidFill>
                    <a:latin typeface="+mn-lt"/>
                    <a:ea typeface="+mn-ea"/>
                    <a:cs typeface="+mn-cs"/>
                    <a:sym typeface="Helvetica Light"/>
                  </a:defRPr>
                </a:pPr>
                <a:endParaRPr kumimoji="0" sz="1600" b="0" i="0" u="none" strike="noStrike" kern="1200" cap="none" spc="0" normalizeH="0" baseline="0" noProof="0">
                  <a:ln>
                    <a:noFill/>
                  </a:ln>
                  <a:solidFill>
                    <a:srgbClr val="FFFFFF"/>
                  </a:solidFill>
                  <a:effectLst/>
                  <a:uLnTx/>
                  <a:uFillTx/>
                  <a:latin typeface="JF Flat" panose="02000500000000000000" pitchFamily="2" charset="-78"/>
                  <a:ea typeface="+mn-ea"/>
                  <a:cs typeface="JF Flat" panose="02000500000000000000" pitchFamily="2" charset="-78"/>
                  <a:sym typeface="Helvetica Light"/>
                </a:endParaRPr>
              </a:p>
            </p:txBody>
          </p:sp>
          <p:sp>
            <p:nvSpPr>
              <p:cNvPr id="1102" name="Shape 1102"/>
              <p:cNvSpPr/>
              <p:nvPr/>
            </p:nvSpPr>
            <p:spPr>
              <a:xfrm flipH="1">
                <a:off x="7143487" y="2336586"/>
                <a:ext cx="1652032" cy="1858285"/>
              </a:xfrm>
              <a:custGeom>
                <a:avLst/>
                <a:gdLst/>
                <a:ahLst/>
                <a:cxnLst>
                  <a:cxn ang="0">
                    <a:pos x="wd2" y="hd2"/>
                  </a:cxn>
                  <a:cxn ang="5400000">
                    <a:pos x="wd2" y="hd2"/>
                  </a:cxn>
                  <a:cxn ang="10800000">
                    <a:pos x="wd2" y="hd2"/>
                  </a:cxn>
                  <a:cxn ang="16200000">
                    <a:pos x="wd2" y="hd2"/>
                  </a:cxn>
                </a:cxnLst>
                <a:rect l="0" t="0" r="r" b="b"/>
                <a:pathLst>
                  <a:path w="21600" h="21600" extrusionOk="0">
                    <a:moveTo>
                      <a:pt x="0" y="11463"/>
                    </a:moveTo>
                    <a:lnTo>
                      <a:pt x="1223" y="15177"/>
                    </a:lnTo>
                    <a:lnTo>
                      <a:pt x="2446" y="18891"/>
                    </a:lnTo>
                    <a:cubicBezTo>
                      <a:pt x="2446" y="18891"/>
                      <a:pt x="12470" y="17159"/>
                      <a:pt x="21600" y="21600"/>
                    </a:cubicBezTo>
                    <a:lnTo>
                      <a:pt x="18044" y="10800"/>
                    </a:lnTo>
                    <a:lnTo>
                      <a:pt x="14488" y="0"/>
                    </a:lnTo>
                    <a:cubicBezTo>
                      <a:pt x="9492" y="8117"/>
                      <a:pt x="0" y="11463"/>
                      <a:pt x="0" y="11463"/>
                    </a:cubicBezTo>
                  </a:path>
                </a:pathLst>
              </a:custGeom>
              <a:solidFill>
                <a:srgbClr val="DC4133"/>
              </a:solidFill>
              <a:ln w="12700">
                <a:miter lim="400000"/>
              </a:ln>
            </p:spPr>
            <p:txBody>
              <a:bodyPr lIns="19050" tIns="19050" rIns="19050" bIns="19050"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FFFFFF"/>
                    </a:solidFill>
                    <a:latin typeface="+mn-lt"/>
                    <a:ea typeface="+mn-ea"/>
                    <a:cs typeface="+mn-cs"/>
                    <a:sym typeface="Helvetica Light"/>
                  </a:defRPr>
                </a:pPr>
                <a:endParaRPr kumimoji="0" sz="1600" b="0" i="0" u="none" strike="noStrike" kern="1200" cap="none" spc="0" normalizeH="0" baseline="0" noProof="0">
                  <a:ln>
                    <a:noFill/>
                  </a:ln>
                  <a:solidFill>
                    <a:srgbClr val="FFFFFF"/>
                  </a:solidFill>
                  <a:effectLst/>
                  <a:uLnTx/>
                  <a:uFillTx/>
                  <a:latin typeface="JF Flat" panose="02000500000000000000" pitchFamily="2" charset="-78"/>
                  <a:ea typeface="+mn-ea"/>
                  <a:cs typeface="JF Flat" panose="02000500000000000000" pitchFamily="2" charset="-78"/>
                  <a:sym typeface="Helvetica Light"/>
                </a:endParaRPr>
              </a:p>
            </p:txBody>
          </p:sp>
          <p:sp>
            <p:nvSpPr>
              <p:cNvPr id="1103" name="Shape 1103"/>
              <p:cNvSpPr/>
              <p:nvPr/>
            </p:nvSpPr>
            <p:spPr>
              <a:xfrm flipH="1">
                <a:off x="8341425" y="4106664"/>
                <a:ext cx="733074" cy="1315724"/>
              </a:xfrm>
              <a:custGeom>
                <a:avLst/>
                <a:gdLst/>
                <a:ahLst/>
                <a:cxnLst>
                  <a:cxn ang="0">
                    <a:pos x="wd2" y="hd2"/>
                  </a:cxn>
                  <a:cxn ang="5400000">
                    <a:pos x="wd2" y="hd2"/>
                  </a:cxn>
                  <a:cxn ang="10800000">
                    <a:pos x="wd2" y="hd2"/>
                  </a:cxn>
                  <a:cxn ang="16200000">
                    <a:pos x="wd2" y="hd2"/>
                  </a:cxn>
                </a:cxnLst>
                <a:rect l="0" t="0" r="r" b="b"/>
                <a:pathLst>
                  <a:path w="21193" h="21372" extrusionOk="0">
                    <a:moveTo>
                      <a:pt x="21050" y="18021"/>
                    </a:moveTo>
                    <a:lnTo>
                      <a:pt x="12829" y="2242"/>
                    </a:lnTo>
                    <a:cubicBezTo>
                      <a:pt x="12829" y="2242"/>
                      <a:pt x="12829" y="2241"/>
                      <a:pt x="12828" y="2240"/>
                    </a:cubicBezTo>
                    <a:lnTo>
                      <a:pt x="11661" y="0"/>
                    </a:lnTo>
                    <a:lnTo>
                      <a:pt x="0" y="1918"/>
                    </a:lnTo>
                    <a:lnTo>
                      <a:pt x="1167" y="4159"/>
                    </a:lnTo>
                    <a:cubicBezTo>
                      <a:pt x="1168" y="4159"/>
                      <a:pt x="1168" y="4160"/>
                      <a:pt x="1168" y="4160"/>
                    </a:cubicBezTo>
                    <a:lnTo>
                      <a:pt x="9389" y="19938"/>
                    </a:lnTo>
                    <a:cubicBezTo>
                      <a:pt x="9939" y="20994"/>
                      <a:pt x="11909" y="21600"/>
                      <a:pt x="13788" y="21291"/>
                    </a:cubicBezTo>
                    <a:lnTo>
                      <a:pt x="18643" y="20492"/>
                    </a:lnTo>
                    <a:cubicBezTo>
                      <a:pt x="20522" y="20183"/>
                      <a:pt x="21600" y="19076"/>
                      <a:pt x="21050" y="18021"/>
                    </a:cubicBezTo>
                    <a:close/>
                  </a:path>
                </a:pathLst>
              </a:custGeom>
              <a:solidFill>
                <a:srgbClr val="DC4133"/>
              </a:solidFill>
              <a:ln w="12700">
                <a:miter lim="400000"/>
              </a:ln>
            </p:spPr>
            <p:txBody>
              <a:bodyPr lIns="19050" tIns="19050" rIns="19050" bIns="19050"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FFFFFF"/>
                    </a:solidFill>
                    <a:latin typeface="+mn-lt"/>
                    <a:ea typeface="+mn-ea"/>
                    <a:cs typeface="+mn-cs"/>
                    <a:sym typeface="Helvetica Light"/>
                  </a:defRPr>
                </a:pPr>
                <a:endParaRPr kumimoji="0" sz="1600" b="0" i="0" u="none" strike="noStrike" kern="1200" cap="none" spc="0" normalizeH="0" baseline="0" noProof="0">
                  <a:ln>
                    <a:noFill/>
                  </a:ln>
                  <a:solidFill>
                    <a:srgbClr val="FFFFFF"/>
                  </a:solidFill>
                  <a:effectLst/>
                  <a:uLnTx/>
                  <a:uFillTx/>
                  <a:latin typeface="JF Flat" panose="02000500000000000000" pitchFamily="2" charset="-78"/>
                  <a:ea typeface="+mn-ea"/>
                  <a:cs typeface="JF Flat" panose="02000500000000000000" pitchFamily="2" charset="-78"/>
                  <a:sym typeface="Helvetica Light"/>
                </a:endParaRPr>
              </a:p>
            </p:txBody>
          </p:sp>
          <p:sp>
            <p:nvSpPr>
              <p:cNvPr id="1104" name="Shape 1104"/>
              <p:cNvSpPr/>
              <p:nvPr/>
            </p:nvSpPr>
            <p:spPr>
              <a:xfrm flipH="1">
                <a:off x="8652430" y="4231724"/>
                <a:ext cx="441308" cy="306659"/>
              </a:xfrm>
              <a:custGeom>
                <a:avLst/>
                <a:gdLst/>
                <a:ahLst/>
                <a:cxnLst>
                  <a:cxn ang="0">
                    <a:pos x="wd2" y="hd2"/>
                  </a:cxn>
                  <a:cxn ang="5400000">
                    <a:pos x="wd2" y="hd2"/>
                  </a:cxn>
                  <a:cxn ang="10800000">
                    <a:pos x="wd2" y="hd2"/>
                  </a:cxn>
                  <a:cxn ang="16200000">
                    <a:pos x="wd2" y="hd2"/>
                  </a:cxn>
                </a:cxnLst>
                <a:rect l="0" t="0" r="r" b="b"/>
                <a:pathLst>
                  <a:path w="20659" h="20174" extrusionOk="0">
                    <a:moveTo>
                      <a:pt x="20508" y="4759"/>
                    </a:moveTo>
                    <a:cubicBezTo>
                      <a:pt x="21148" y="8168"/>
                      <a:pt x="19700" y="11661"/>
                      <a:pt x="17274" y="12560"/>
                    </a:cubicBezTo>
                    <a:lnTo>
                      <a:pt x="3252" y="20013"/>
                    </a:lnTo>
                    <a:cubicBezTo>
                      <a:pt x="825" y="20912"/>
                      <a:pt x="1153" y="17914"/>
                      <a:pt x="513" y="14505"/>
                    </a:cubicBezTo>
                    <a:lnTo>
                      <a:pt x="187" y="13153"/>
                    </a:lnTo>
                    <a:cubicBezTo>
                      <a:pt x="-452" y="9743"/>
                      <a:pt x="611" y="7653"/>
                      <a:pt x="2360" y="6279"/>
                    </a:cubicBezTo>
                    <a:lnTo>
                      <a:pt x="14957" y="214"/>
                    </a:lnTo>
                    <a:cubicBezTo>
                      <a:pt x="17383" y="-688"/>
                      <a:pt x="19868" y="1349"/>
                      <a:pt x="20508" y="4759"/>
                    </a:cubicBezTo>
                  </a:path>
                </a:pathLst>
              </a:custGeom>
              <a:solidFill>
                <a:srgbClr val="516681"/>
              </a:solidFill>
              <a:ln w="12700">
                <a:miter lim="400000"/>
              </a:ln>
            </p:spPr>
            <p:txBody>
              <a:bodyPr lIns="19050" tIns="19050" rIns="19050" bIns="19050"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FFFFFF"/>
                    </a:solidFill>
                    <a:latin typeface="+mn-lt"/>
                    <a:ea typeface="+mn-ea"/>
                    <a:cs typeface="+mn-cs"/>
                    <a:sym typeface="Helvetica Light"/>
                  </a:defRPr>
                </a:pPr>
                <a:endParaRPr kumimoji="0" sz="1600" b="0" i="0" u="none" strike="noStrike" kern="1200" cap="none" spc="0" normalizeH="0" baseline="0" noProof="0">
                  <a:ln>
                    <a:noFill/>
                  </a:ln>
                  <a:solidFill>
                    <a:srgbClr val="FFFFFF"/>
                  </a:solidFill>
                  <a:effectLst/>
                  <a:uLnTx/>
                  <a:uFillTx/>
                  <a:latin typeface="JF Flat" panose="02000500000000000000" pitchFamily="2" charset="-78"/>
                  <a:ea typeface="+mn-ea"/>
                  <a:cs typeface="JF Flat" panose="02000500000000000000" pitchFamily="2" charset="-78"/>
                  <a:sym typeface="Helvetica Light"/>
                </a:endParaRPr>
              </a:p>
            </p:txBody>
          </p:sp>
          <p:sp>
            <p:nvSpPr>
              <p:cNvPr id="1105" name="Shape 1105"/>
              <p:cNvSpPr/>
              <p:nvPr/>
            </p:nvSpPr>
            <p:spPr>
              <a:xfrm flipH="1">
                <a:off x="8267160" y="4597284"/>
                <a:ext cx="461019" cy="275512"/>
              </a:xfrm>
              <a:custGeom>
                <a:avLst/>
                <a:gdLst/>
                <a:ahLst/>
                <a:cxnLst>
                  <a:cxn ang="0">
                    <a:pos x="wd2" y="hd2"/>
                  </a:cxn>
                  <a:cxn ang="5400000">
                    <a:pos x="wd2" y="hd2"/>
                  </a:cxn>
                  <a:cxn ang="10800000">
                    <a:pos x="wd2" y="hd2"/>
                  </a:cxn>
                  <a:cxn ang="16200000">
                    <a:pos x="wd2" y="hd2"/>
                  </a:cxn>
                </a:cxnLst>
                <a:rect l="0" t="0" r="r" b="b"/>
                <a:pathLst>
                  <a:path w="20736" h="20189" extrusionOk="0">
                    <a:moveTo>
                      <a:pt x="20652" y="7078"/>
                    </a:moveTo>
                    <a:cubicBezTo>
                      <a:pt x="21169" y="11753"/>
                      <a:pt x="19261" y="16227"/>
                      <a:pt x="16392" y="17066"/>
                    </a:cubicBezTo>
                    <a:lnTo>
                      <a:pt x="6216" y="20052"/>
                    </a:lnTo>
                    <a:cubicBezTo>
                      <a:pt x="3346" y="20894"/>
                      <a:pt x="602" y="17785"/>
                      <a:pt x="84" y="13110"/>
                    </a:cubicBezTo>
                    <a:cubicBezTo>
                      <a:pt x="-431" y="8435"/>
                      <a:pt x="1475" y="3965"/>
                      <a:pt x="4346" y="3121"/>
                    </a:cubicBezTo>
                    <a:lnTo>
                      <a:pt x="14521" y="139"/>
                    </a:lnTo>
                    <a:cubicBezTo>
                      <a:pt x="17390" y="-706"/>
                      <a:pt x="20135" y="2406"/>
                      <a:pt x="20652" y="7078"/>
                    </a:cubicBezTo>
                  </a:path>
                </a:pathLst>
              </a:custGeom>
              <a:solidFill>
                <a:srgbClr val="F49C03"/>
              </a:solidFill>
              <a:ln w="12700">
                <a:miter lim="400000"/>
              </a:ln>
            </p:spPr>
            <p:txBody>
              <a:bodyPr lIns="19050" tIns="19050" rIns="19050" bIns="19050"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FFFFFF"/>
                    </a:solidFill>
                    <a:latin typeface="+mn-lt"/>
                    <a:ea typeface="+mn-ea"/>
                    <a:cs typeface="+mn-cs"/>
                    <a:sym typeface="Helvetica Light"/>
                  </a:defRPr>
                </a:pPr>
                <a:endParaRPr kumimoji="0" sz="1600" b="0" i="0" u="none" strike="noStrike" kern="1200" cap="none" spc="0" normalizeH="0" baseline="0" noProof="0">
                  <a:ln>
                    <a:noFill/>
                  </a:ln>
                  <a:solidFill>
                    <a:srgbClr val="FFFFFF"/>
                  </a:solidFill>
                  <a:effectLst/>
                  <a:uLnTx/>
                  <a:uFillTx/>
                  <a:latin typeface="JF Flat" panose="02000500000000000000" pitchFamily="2" charset="-78"/>
                  <a:ea typeface="+mn-ea"/>
                  <a:cs typeface="JF Flat" panose="02000500000000000000" pitchFamily="2" charset="-78"/>
                  <a:sym typeface="Helvetica Light"/>
                </a:endParaRPr>
              </a:p>
            </p:txBody>
          </p:sp>
          <p:sp>
            <p:nvSpPr>
              <p:cNvPr id="1106" name="Shape 1106"/>
              <p:cNvSpPr/>
              <p:nvPr/>
            </p:nvSpPr>
            <p:spPr>
              <a:xfrm flipH="1">
                <a:off x="8363347" y="4376024"/>
                <a:ext cx="461032" cy="275539"/>
              </a:xfrm>
              <a:custGeom>
                <a:avLst/>
                <a:gdLst/>
                <a:ahLst/>
                <a:cxnLst>
                  <a:cxn ang="0">
                    <a:pos x="wd2" y="hd2"/>
                  </a:cxn>
                  <a:cxn ang="5400000">
                    <a:pos x="wd2" y="hd2"/>
                  </a:cxn>
                  <a:cxn ang="10800000">
                    <a:pos x="wd2" y="hd2"/>
                  </a:cxn>
                  <a:cxn ang="16200000">
                    <a:pos x="wd2" y="hd2"/>
                  </a:cxn>
                </a:cxnLst>
                <a:rect l="0" t="0" r="r" b="b"/>
                <a:pathLst>
                  <a:path w="20735" h="20193" extrusionOk="0">
                    <a:moveTo>
                      <a:pt x="20651" y="7081"/>
                    </a:moveTo>
                    <a:cubicBezTo>
                      <a:pt x="21168" y="11755"/>
                      <a:pt x="19259" y="16227"/>
                      <a:pt x="16392" y="17070"/>
                    </a:cubicBezTo>
                    <a:lnTo>
                      <a:pt x="6216" y="20056"/>
                    </a:lnTo>
                    <a:cubicBezTo>
                      <a:pt x="3346" y="20897"/>
                      <a:pt x="601" y="17789"/>
                      <a:pt x="84" y="13114"/>
                    </a:cubicBezTo>
                    <a:cubicBezTo>
                      <a:pt x="-432" y="8438"/>
                      <a:pt x="1475" y="3967"/>
                      <a:pt x="4344" y="3124"/>
                    </a:cubicBezTo>
                    <a:lnTo>
                      <a:pt x="14520" y="138"/>
                    </a:lnTo>
                    <a:cubicBezTo>
                      <a:pt x="17389" y="-703"/>
                      <a:pt x="20135" y="2406"/>
                      <a:pt x="20651" y="7081"/>
                    </a:cubicBezTo>
                  </a:path>
                </a:pathLst>
              </a:custGeom>
              <a:solidFill>
                <a:srgbClr val="F49C03"/>
              </a:solidFill>
              <a:ln w="12700">
                <a:miter lim="400000"/>
              </a:ln>
            </p:spPr>
            <p:txBody>
              <a:bodyPr lIns="19050" tIns="19050" rIns="19050" bIns="19050"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FFFFFF"/>
                    </a:solidFill>
                    <a:latin typeface="+mn-lt"/>
                    <a:ea typeface="+mn-ea"/>
                    <a:cs typeface="+mn-cs"/>
                    <a:sym typeface="Helvetica Light"/>
                  </a:defRPr>
                </a:pPr>
                <a:endParaRPr kumimoji="0" sz="1600" b="0" i="0" u="none" strike="noStrike" kern="1200" cap="none" spc="0" normalizeH="0" baseline="0" noProof="0">
                  <a:ln>
                    <a:noFill/>
                  </a:ln>
                  <a:solidFill>
                    <a:srgbClr val="FFFFFF"/>
                  </a:solidFill>
                  <a:effectLst/>
                  <a:uLnTx/>
                  <a:uFillTx/>
                  <a:latin typeface="JF Flat" panose="02000500000000000000" pitchFamily="2" charset="-78"/>
                  <a:ea typeface="+mn-ea"/>
                  <a:cs typeface="JF Flat" panose="02000500000000000000" pitchFamily="2" charset="-78"/>
                  <a:sym typeface="Helvetica Light"/>
                </a:endParaRPr>
              </a:p>
            </p:txBody>
          </p:sp>
          <p:sp>
            <p:nvSpPr>
              <p:cNvPr id="1107" name="Shape 1107"/>
              <p:cNvSpPr/>
              <p:nvPr/>
            </p:nvSpPr>
            <p:spPr>
              <a:xfrm flipH="1">
                <a:off x="8261857" y="4837784"/>
                <a:ext cx="408602" cy="244240"/>
              </a:xfrm>
              <a:custGeom>
                <a:avLst/>
                <a:gdLst/>
                <a:ahLst/>
                <a:cxnLst>
                  <a:cxn ang="0">
                    <a:pos x="wd2" y="hd2"/>
                  </a:cxn>
                  <a:cxn ang="5400000">
                    <a:pos x="wd2" y="hd2"/>
                  </a:cxn>
                  <a:cxn ang="10800000">
                    <a:pos x="wd2" y="hd2"/>
                  </a:cxn>
                  <a:cxn ang="16200000">
                    <a:pos x="wd2" y="hd2"/>
                  </a:cxn>
                </a:cxnLst>
                <a:rect l="0" t="0" r="r" b="b"/>
                <a:pathLst>
                  <a:path w="20736" h="20193" extrusionOk="0">
                    <a:moveTo>
                      <a:pt x="20652" y="7081"/>
                    </a:moveTo>
                    <a:cubicBezTo>
                      <a:pt x="21168" y="11753"/>
                      <a:pt x="19260" y="16229"/>
                      <a:pt x="16392" y="17071"/>
                    </a:cubicBezTo>
                    <a:lnTo>
                      <a:pt x="6216" y="20057"/>
                    </a:lnTo>
                    <a:cubicBezTo>
                      <a:pt x="3346" y="20896"/>
                      <a:pt x="601" y="17788"/>
                      <a:pt x="85" y="13114"/>
                    </a:cubicBezTo>
                    <a:cubicBezTo>
                      <a:pt x="-432" y="8437"/>
                      <a:pt x="1475" y="3966"/>
                      <a:pt x="4345" y="3124"/>
                    </a:cubicBezTo>
                    <a:lnTo>
                      <a:pt x="14521" y="138"/>
                    </a:lnTo>
                    <a:cubicBezTo>
                      <a:pt x="17389" y="-704"/>
                      <a:pt x="20135" y="2408"/>
                      <a:pt x="20652" y="7081"/>
                    </a:cubicBezTo>
                  </a:path>
                </a:pathLst>
              </a:custGeom>
              <a:solidFill>
                <a:srgbClr val="F49C03"/>
              </a:solidFill>
              <a:ln w="12700">
                <a:miter lim="400000"/>
              </a:ln>
            </p:spPr>
            <p:txBody>
              <a:bodyPr lIns="19050" tIns="19050" rIns="19050" bIns="19050"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FFFFFF"/>
                    </a:solidFill>
                    <a:latin typeface="+mn-lt"/>
                    <a:ea typeface="+mn-ea"/>
                    <a:cs typeface="+mn-cs"/>
                    <a:sym typeface="Helvetica Light"/>
                  </a:defRPr>
                </a:pPr>
                <a:endParaRPr kumimoji="0" sz="1600" b="0" i="0" u="none" strike="noStrike" kern="1200" cap="none" spc="0" normalizeH="0" baseline="0" noProof="0">
                  <a:ln>
                    <a:noFill/>
                  </a:ln>
                  <a:solidFill>
                    <a:srgbClr val="FFFFFF"/>
                  </a:solidFill>
                  <a:effectLst/>
                  <a:uLnTx/>
                  <a:uFillTx/>
                  <a:latin typeface="JF Flat" panose="02000500000000000000" pitchFamily="2" charset="-78"/>
                  <a:ea typeface="+mn-ea"/>
                  <a:cs typeface="JF Flat" panose="02000500000000000000" pitchFamily="2" charset="-78"/>
                  <a:sym typeface="Helvetica Light"/>
                </a:endParaRPr>
              </a:p>
            </p:txBody>
          </p:sp>
          <p:sp>
            <p:nvSpPr>
              <p:cNvPr id="1108" name="Shape 1108"/>
              <p:cNvSpPr/>
              <p:nvPr/>
            </p:nvSpPr>
            <p:spPr>
              <a:xfrm flipH="1">
                <a:off x="8281670" y="5059043"/>
                <a:ext cx="359929" cy="215118"/>
              </a:xfrm>
              <a:custGeom>
                <a:avLst/>
                <a:gdLst/>
                <a:ahLst/>
                <a:cxnLst>
                  <a:cxn ang="0">
                    <a:pos x="wd2" y="hd2"/>
                  </a:cxn>
                  <a:cxn ang="5400000">
                    <a:pos x="wd2" y="hd2"/>
                  </a:cxn>
                  <a:cxn ang="10800000">
                    <a:pos x="wd2" y="hd2"/>
                  </a:cxn>
                  <a:cxn ang="16200000">
                    <a:pos x="wd2" y="hd2"/>
                  </a:cxn>
                </a:cxnLst>
                <a:rect l="0" t="0" r="r" b="b"/>
                <a:pathLst>
                  <a:path w="20735" h="20191" extrusionOk="0">
                    <a:moveTo>
                      <a:pt x="20651" y="7080"/>
                    </a:moveTo>
                    <a:cubicBezTo>
                      <a:pt x="21168" y="11756"/>
                      <a:pt x="19261" y="16231"/>
                      <a:pt x="16391" y="17073"/>
                    </a:cubicBezTo>
                    <a:lnTo>
                      <a:pt x="6215" y="20054"/>
                    </a:lnTo>
                    <a:cubicBezTo>
                      <a:pt x="3347" y="20896"/>
                      <a:pt x="602" y="17787"/>
                      <a:pt x="85" y="13113"/>
                    </a:cubicBezTo>
                    <a:cubicBezTo>
                      <a:pt x="-432" y="8436"/>
                      <a:pt x="1477" y="3968"/>
                      <a:pt x="4344" y="3124"/>
                    </a:cubicBezTo>
                    <a:lnTo>
                      <a:pt x="14519" y="138"/>
                    </a:lnTo>
                    <a:cubicBezTo>
                      <a:pt x="17390" y="-704"/>
                      <a:pt x="20135" y="2405"/>
                      <a:pt x="20651" y="7080"/>
                    </a:cubicBezTo>
                  </a:path>
                </a:pathLst>
              </a:custGeom>
              <a:solidFill>
                <a:srgbClr val="F49C03"/>
              </a:solidFill>
              <a:ln w="12700">
                <a:miter lim="400000"/>
              </a:ln>
            </p:spPr>
            <p:txBody>
              <a:bodyPr lIns="19050" tIns="19050" rIns="19050" bIns="19050"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FFFFFF"/>
                    </a:solidFill>
                    <a:latin typeface="+mn-lt"/>
                    <a:ea typeface="+mn-ea"/>
                    <a:cs typeface="+mn-cs"/>
                    <a:sym typeface="Helvetica Light"/>
                  </a:defRPr>
                </a:pPr>
                <a:endParaRPr kumimoji="0" sz="1600" b="0" i="0" u="none" strike="noStrike" kern="1200" cap="none" spc="0" normalizeH="0" baseline="0" noProof="0">
                  <a:ln>
                    <a:noFill/>
                  </a:ln>
                  <a:solidFill>
                    <a:srgbClr val="FFFFFF"/>
                  </a:solidFill>
                  <a:effectLst/>
                  <a:uLnTx/>
                  <a:uFillTx/>
                  <a:latin typeface="JF Flat" panose="02000500000000000000" pitchFamily="2" charset="-78"/>
                  <a:ea typeface="+mn-ea"/>
                  <a:cs typeface="JF Flat" panose="02000500000000000000" pitchFamily="2" charset="-78"/>
                  <a:sym typeface="Helvetica Light"/>
                </a:endParaRPr>
              </a:p>
            </p:txBody>
          </p:sp>
        </p:grpSp>
      </p:grpSp>
      <p:grpSp>
        <p:nvGrpSpPr>
          <p:cNvPr id="2" name="مجموعة 1"/>
          <p:cNvGrpSpPr/>
          <p:nvPr/>
        </p:nvGrpSpPr>
        <p:grpSpPr>
          <a:xfrm>
            <a:off x="5488137" y="1561934"/>
            <a:ext cx="1340664" cy="5119048"/>
            <a:chOff x="5495719" y="2168245"/>
            <a:chExt cx="605793" cy="2313094"/>
          </a:xfrm>
        </p:grpSpPr>
        <p:sp>
          <p:nvSpPr>
            <p:cNvPr id="1115" name="Shape 1115"/>
            <p:cNvSpPr/>
            <p:nvPr/>
          </p:nvSpPr>
          <p:spPr>
            <a:xfrm flipH="1">
              <a:off x="5526944" y="2168245"/>
              <a:ext cx="574568" cy="574568"/>
            </a:xfrm>
            <a:prstGeom prst="ellipse">
              <a:avLst/>
            </a:prstGeom>
            <a:solidFill>
              <a:srgbClr val="10B899"/>
            </a:solidFill>
            <a:ln w="12700">
              <a:miter lim="400000"/>
            </a:ln>
          </p:spPr>
          <p:txBody>
            <a:bodyPr lIns="25400" tIns="25400" rIns="25400" bIns="25400"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FFFFFF"/>
                  </a:solidFill>
                  <a:latin typeface="+mn-lt"/>
                  <a:ea typeface="+mn-ea"/>
                  <a:cs typeface="+mn-cs"/>
                  <a:sym typeface="Helvetica Light"/>
                </a:defRPr>
              </a:pPr>
              <a:endParaRPr kumimoji="0" sz="1600" b="0" i="0" u="none" strike="noStrike" kern="1200" cap="none" spc="0" normalizeH="0" baseline="0" noProof="0">
                <a:ln>
                  <a:noFill/>
                </a:ln>
                <a:solidFill>
                  <a:srgbClr val="FFFFFF"/>
                </a:solidFill>
                <a:effectLst/>
                <a:uLnTx/>
                <a:uFillTx/>
                <a:latin typeface="JF Flat" panose="02000500000000000000" pitchFamily="2" charset="-78"/>
                <a:ea typeface="+mn-ea"/>
                <a:cs typeface="JF Flat" panose="02000500000000000000" pitchFamily="2" charset="-78"/>
                <a:sym typeface="Helvetica Light"/>
              </a:endParaRPr>
            </a:p>
          </p:txBody>
        </p:sp>
        <p:sp>
          <p:nvSpPr>
            <p:cNvPr id="1117" name="Shape 1117"/>
            <p:cNvSpPr/>
            <p:nvPr/>
          </p:nvSpPr>
          <p:spPr>
            <a:xfrm flipH="1">
              <a:off x="5502574" y="2969781"/>
              <a:ext cx="574568" cy="574568"/>
            </a:xfrm>
            <a:prstGeom prst="ellipse">
              <a:avLst/>
            </a:prstGeom>
            <a:solidFill>
              <a:srgbClr val="8BAA4F"/>
            </a:solidFill>
            <a:ln w="12700">
              <a:miter lim="400000"/>
            </a:ln>
          </p:spPr>
          <p:txBody>
            <a:bodyPr lIns="25400" tIns="25400" rIns="25400" bIns="25400"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FFFFFF"/>
                  </a:solidFill>
                  <a:latin typeface="+mn-lt"/>
                  <a:ea typeface="+mn-ea"/>
                  <a:cs typeface="+mn-cs"/>
                  <a:sym typeface="Helvetica Light"/>
                </a:defRPr>
              </a:pPr>
              <a:endParaRPr kumimoji="0" sz="1600" b="0" i="0" u="none" strike="noStrike" kern="1200" cap="none" spc="0" normalizeH="0" baseline="0" noProof="0">
                <a:ln>
                  <a:noFill/>
                </a:ln>
                <a:solidFill>
                  <a:srgbClr val="FFFFFF"/>
                </a:solidFill>
                <a:effectLst/>
                <a:uLnTx/>
                <a:uFillTx/>
                <a:latin typeface="JF Flat" panose="02000500000000000000" pitchFamily="2" charset="-78"/>
                <a:ea typeface="+mn-ea"/>
                <a:cs typeface="JF Flat" panose="02000500000000000000" pitchFamily="2" charset="-78"/>
                <a:sym typeface="Helvetica Light"/>
              </a:endParaRPr>
            </a:p>
          </p:txBody>
        </p:sp>
        <p:sp>
          <p:nvSpPr>
            <p:cNvPr id="1119" name="Shape 1119"/>
            <p:cNvSpPr/>
            <p:nvPr/>
          </p:nvSpPr>
          <p:spPr>
            <a:xfrm flipH="1">
              <a:off x="5495719" y="3906770"/>
              <a:ext cx="574568" cy="574569"/>
            </a:xfrm>
            <a:prstGeom prst="ellipse">
              <a:avLst/>
            </a:prstGeom>
            <a:solidFill>
              <a:srgbClr val="F49C03"/>
            </a:solidFill>
            <a:ln w="12700">
              <a:miter lim="400000"/>
            </a:ln>
          </p:spPr>
          <p:txBody>
            <a:bodyPr lIns="25400" tIns="25400" rIns="25400" bIns="25400"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FFFFFF"/>
                  </a:solidFill>
                  <a:latin typeface="+mn-lt"/>
                  <a:ea typeface="+mn-ea"/>
                  <a:cs typeface="+mn-cs"/>
                  <a:sym typeface="Helvetica Light"/>
                </a:defRPr>
              </a:pPr>
              <a:endParaRPr kumimoji="0" sz="1600" b="0" i="0" u="none" strike="noStrike" kern="1200" cap="none" spc="0" normalizeH="0" baseline="0" noProof="0">
                <a:ln>
                  <a:noFill/>
                </a:ln>
                <a:solidFill>
                  <a:srgbClr val="FFFFFF"/>
                </a:solidFill>
                <a:effectLst/>
                <a:uLnTx/>
                <a:uFillTx/>
                <a:latin typeface="JF Flat" panose="02000500000000000000" pitchFamily="2" charset="-78"/>
                <a:ea typeface="+mn-ea"/>
                <a:cs typeface="JF Flat" panose="02000500000000000000" pitchFamily="2" charset="-78"/>
                <a:sym typeface="Helvetica Light"/>
              </a:endParaRPr>
            </a:p>
          </p:txBody>
        </p:sp>
      </p:grpSp>
      <p:sp>
        <p:nvSpPr>
          <p:cNvPr id="40" name="Shape 852">
            <a:extLst>
              <a:ext uri="{FF2B5EF4-FFF2-40B4-BE49-F238E27FC236}">
                <a16:creationId xmlns:a16="http://schemas.microsoft.com/office/drawing/2014/main" id="{A3D66597-84C9-495D-8C6C-CFAEC6AC0CF6}"/>
              </a:ext>
            </a:extLst>
          </p:cNvPr>
          <p:cNvSpPr/>
          <p:nvPr/>
        </p:nvSpPr>
        <p:spPr>
          <a:xfrm>
            <a:off x="11040096" y="6256030"/>
            <a:ext cx="136256" cy="235962"/>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lgn="ctr">
              <a:defRPr sz="2400" b="1" cap="none">
                <a:solidFill>
                  <a:srgbClr val="FFFFFF"/>
                </a:solidFill>
              </a:defRPr>
            </a:lvl1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FFFFFF"/>
                </a:solidFill>
                <a:effectLst/>
                <a:uLnTx/>
                <a:uFillTx/>
                <a:latin typeface="JF Flat" panose="02000500000000000000" pitchFamily="2" charset="-78"/>
                <a:ea typeface="+mn-ea"/>
                <a:cs typeface="JF Flat" panose="02000500000000000000" pitchFamily="2" charset="-78"/>
              </a:rPr>
              <a:t>2</a:t>
            </a:r>
          </a:p>
        </p:txBody>
      </p:sp>
      <p:grpSp>
        <p:nvGrpSpPr>
          <p:cNvPr id="34" name="Group 58">
            <a:extLst>
              <a:ext uri="{FF2B5EF4-FFF2-40B4-BE49-F238E27FC236}">
                <a16:creationId xmlns:a16="http://schemas.microsoft.com/office/drawing/2014/main" id="{96A5B341-FCD1-4D3D-886D-464357CD291B}"/>
              </a:ext>
            </a:extLst>
          </p:cNvPr>
          <p:cNvGrpSpPr/>
          <p:nvPr/>
        </p:nvGrpSpPr>
        <p:grpSpPr>
          <a:xfrm flipH="1" flipV="1">
            <a:off x="0" y="4329202"/>
            <a:ext cx="4209262" cy="2528798"/>
            <a:chOff x="7982738" y="0"/>
            <a:chExt cx="4209262" cy="2528798"/>
          </a:xfrm>
        </p:grpSpPr>
        <p:sp>
          <p:nvSpPr>
            <p:cNvPr id="35" name="Freeform: Shape 59">
              <a:extLst>
                <a:ext uri="{FF2B5EF4-FFF2-40B4-BE49-F238E27FC236}">
                  <a16:creationId xmlns:a16="http://schemas.microsoft.com/office/drawing/2014/main" id="{B5F065AD-A621-4C13-8C10-C9D3A737A876}"/>
                </a:ext>
              </a:extLst>
            </p:cNvPr>
            <p:cNvSpPr/>
            <p:nvPr/>
          </p:nvSpPr>
          <p:spPr>
            <a:xfrm>
              <a:off x="8482610" y="0"/>
              <a:ext cx="3709390" cy="2528798"/>
            </a:xfrm>
            <a:custGeom>
              <a:avLst/>
              <a:gdLst>
                <a:gd name="connsiteX0" fmla="*/ 3789527 w 5059781"/>
                <a:gd name="connsiteY0" fmla="*/ 0 h 3449398"/>
                <a:gd name="connsiteX1" fmla="*/ 0 w 5059781"/>
                <a:gd name="connsiteY1" fmla="*/ 3449399 h 3449398"/>
                <a:gd name="connsiteX2" fmla="*/ 1270255 w 5059781"/>
                <a:gd name="connsiteY2" fmla="*/ 3449399 h 3449398"/>
                <a:gd name="connsiteX3" fmla="*/ 5059782 w 5059781"/>
                <a:gd name="connsiteY3" fmla="*/ 0 h 3449398"/>
              </a:gdLst>
              <a:ahLst/>
              <a:cxnLst>
                <a:cxn ang="0">
                  <a:pos x="connsiteX0" y="connsiteY0"/>
                </a:cxn>
                <a:cxn ang="0">
                  <a:pos x="connsiteX1" y="connsiteY1"/>
                </a:cxn>
                <a:cxn ang="0">
                  <a:pos x="connsiteX2" y="connsiteY2"/>
                </a:cxn>
                <a:cxn ang="0">
                  <a:pos x="connsiteX3" y="connsiteY3"/>
                </a:cxn>
              </a:cxnLst>
              <a:rect l="l" t="t" r="r" b="b"/>
              <a:pathLst>
                <a:path w="5059781" h="3449398">
                  <a:moveTo>
                    <a:pt x="3789527" y="0"/>
                  </a:moveTo>
                  <a:lnTo>
                    <a:pt x="0" y="3449399"/>
                  </a:lnTo>
                  <a:lnTo>
                    <a:pt x="1270255" y="3449399"/>
                  </a:lnTo>
                  <a:lnTo>
                    <a:pt x="5059782"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Expo Arabic Light" panose="00000400000000000000" pitchFamily="2" charset="-78"/>
                <a:ea typeface="+mn-ea"/>
                <a:cs typeface="Expo Arabic Light" panose="00000400000000000000" pitchFamily="2" charset="-78"/>
              </a:endParaRPr>
            </a:p>
          </p:txBody>
        </p:sp>
        <p:sp>
          <p:nvSpPr>
            <p:cNvPr id="37" name="Freeform: Shape 60">
              <a:extLst>
                <a:ext uri="{FF2B5EF4-FFF2-40B4-BE49-F238E27FC236}">
                  <a16:creationId xmlns:a16="http://schemas.microsoft.com/office/drawing/2014/main" id="{242B476F-9281-4B71-B890-26B8E751CC9B}"/>
                </a:ext>
              </a:extLst>
            </p:cNvPr>
            <p:cNvSpPr/>
            <p:nvPr/>
          </p:nvSpPr>
          <p:spPr>
            <a:xfrm>
              <a:off x="7982738" y="0"/>
              <a:ext cx="3709390" cy="2528798"/>
            </a:xfrm>
            <a:custGeom>
              <a:avLst/>
              <a:gdLst>
                <a:gd name="connsiteX0" fmla="*/ 3789527 w 5059781"/>
                <a:gd name="connsiteY0" fmla="*/ 0 h 3449398"/>
                <a:gd name="connsiteX1" fmla="*/ 0 w 5059781"/>
                <a:gd name="connsiteY1" fmla="*/ 3449399 h 3449398"/>
                <a:gd name="connsiteX2" fmla="*/ 1270255 w 5059781"/>
                <a:gd name="connsiteY2" fmla="*/ 3449399 h 3449398"/>
                <a:gd name="connsiteX3" fmla="*/ 5059782 w 5059781"/>
                <a:gd name="connsiteY3" fmla="*/ 0 h 3449398"/>
              </a:gdLst>
              <a:ahLst/>
              <a:cxnLst>
                <a:cxn ang="0">
                  <a:pos x="connsiteX0" y="connsiteY0"/>
                </a:cxn>
                <a:cxn ang="0">
                  <a:pos x="connsiteX1" y="connsiteY1"/>
                </a:cxn>
                <a:cxn ang="0">
                  <a:pos x="connsiteX2" y="connsiteY2"/>
                </a:cxn>
                <a:cxn ang="0">
                  <a:pos x="connsiteX3" y="connsiteY3"/>
                </a:cxn>
              </a:cxnLst>
              <a:rect l="l" t="t" r="r" b="b"/>
              <a:pathLst>
                <a:path w="5059781" h="3449398">
                  <a:moveTo>
                    <a:pt x="3789527" y="0"/>
                  </a:moveTo>
                  <a:lnTo>
                    <a:pt x="0" y="3449399"/>
                  </a:lnTo>
                  <a:lnTo>
                    <a:pt x="1270255" y="3449399"/>
                  </a:lnTo>
                  <a:lnTo>
                    <a:pt x="5059782"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Expo Arabic Light" panose="00000400000000000000" pitchFamily="2" charset="-78"/>
                <a:ea typeface="+mn-ea"/>
                <a:cs typeface="Expo Arabic Light" panose="00000400000000000000" pitchFamily="2" charset="-78"/>
              </a:endParaRPr>
            </a:p>
          </p:txBody>
        </p:sp>
      </p:grpSp>
      <p:grpSp>
        <p:nvGrpSpPr>
          <p:cNvPr id="39" name="Group 33">
            <a:extLst>
              <a:ext uri="{FF2B5EF4-FFF2-40B4-BE49-F238E27FC236}">
                <a16:creationId xmlns:a16="http://schemas.microsoft.com/office/drawing/2014/main" id="{979033A6-2980-41C9-A204-48CB014E50BE}"/>
              </a:ext>
            </a:extLst>
          </p:cNvPr>
          <p:cNvGrpSpPr/>
          <p:nvPr/>
        </p:nvGrpSpPr>
        <p:grpSpPr>
          <a:xfrm>
            <a:off x="7982738" y="0"/>
            <a:ext cx="4209262" cy="2528798"/>
            <a:chOff x="7982738" y="0"/>
            <a:chExt cx="4209262" cy="2528798"/>
          </a:xfrm>
        </p:grpSpPr>
        <p:sp>
          <p:nvSpPr>
            <p:cNvPr id="41" name="Freeform: Shape 55">
              <a:extLst>
                <a:ext uri="{FF2B5EF4-FFF2-40B4-BE49-F238E27FC236}">
                  <a16:creationId xmlns:a16="http://schemas.microsoft.com/office/drawing/2014/main" id="{16F1D4D0-C77D-4C95-8052-534C387EC704}"/>
                </a:ext>
              </a:extLst>
            </p:cNvPr>
            <p:cNvSpPr/>
            <p:nvPr/>
          </p:nvSpPr>
          <p:spPr>
            <a:xfrm>
              <a:off x="8482610" y="0"/>
              <a:ext cx="3709390" cy="2528798"/>
            </a:xfrm>
            <a:custGeom>
              <a:avLst/>
              <a:gdLst>
                <a:gd name="connsiteX0" fmla="*/ 3789527 w 5059781"/>
                <a:gd name="connsiteY0" fmla="*/ 0 h 3449398"/>
                <a:gd name="connsiteX1" fmla="*/ 0 w 5059781"/>
                <a:gd name="connsiteY1" fmla="*/ 3449399 h 3449398"/>
                <a:gd name="connsiteX2" fmla="*/ 1270255 w 5059781"/>
                <a:gd name="connsiteY2" fmla="*/ 3449399 h 3449398"/>
                <a:gd name="connsiteX3" fmla="*/ 5059782 w 5059781"/>
                <a:gd name="connsiteY3" fmla="*/ 0 h 3449398"/>
              </a:gdLst>
              <a:ahLst/>
              <a:cxnLst>
                <a:cxn ang="0">
                  <a:pos x="connsiteX0" y="connsiteY0"/>
                </a:cxn>
                <a:cxn ang="0">
                  <a:pos x="connsiteX1" y="connsiteY1"/>
                </a:cxn>
                <a:cxn ang="0">
                  <a:pos x="connsiteX2" y="connsiteY2"/>
                </a:cxn>
                <a:cxn ang="0">
                  <a:pos x="connsiteX3" y="connsiteY3"/>
                </a:cxn>
              </a:cxnLst>
              <a:rect l="l" t="t" r="r" b="b"/>
              <a:pathLst>
                <a:path w="5059781" h="3449398">
                  <a:moveTo>
                    <a:pt x="3789527" y="0"/>
                  </a:moveTo>
                  <a:lnTo>
                    <a:pt x="0" y="3449399"/>
                  </a:lnTo>
                  <a:lnTo>
                    <a:pt x="1270255" y="3449399"/>
                  </a:lnTo>
                  <a:lnTo>
                    <a:pt x="5059782"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Expo Arabic Light" panose="00000400000000000000" pitchFamily="2" charset="-78"/>
                <a:ea typeface="+mn-ea"/>
                <a:cs typeface="Expo Arabic Light" panose="00000400000000000000" pitchFamily="2" charset="-78"/>
              </a:endParaRPr>
            </a:p>
          </p:txBody>
        </p:sp>
        <p:sp>
          <p:nvSpPr>
            <p:cNvPr id="43" name="Freeform: Shape 56">
              <a:extLst>
                <a:ext uri="{FF2B5EF4-FFF2-40B4-BE49-F238E27FC236}">
                  <a16:creationId xmlns:a16="http://schemas.microsoft.com/office/drawing/2014/main" id="{D3896DC6-E18A-4965-B727-11EF79B5EFDE}"/>
                </a:ext>
              </a:extLst>
            </p:cNvPr>
            <p:cNvSpPr/>
            <p:nvPr/>
          </p:nvSpPr>
          <p:spPr>
            <a:xfrm>
              <a:off x="7982738" y="0"/>
              <a:ext cx="3709390" cy="2528798"/>
            </a:xfrm>
            <a:custGeom>
              <a:avLst/>
              <a:gdLst>
                <a:gd name="connsiteX0" fmla="*/ 3789527 w 5059781"/>
                <a:gd name="connsiteY0" fmla="*/ 0 h 3449398"/>
                <a:gd name="connsiteX1" fmla="*/ 0 w 5059781"/>
                <a:gd name="connsiteY1" fmla="*/ 3449399 h 3449398"/>
                <a:gd name="connsiteX2" fmla="*/ 1270255 w 5059781"/>
                <a:gd name="connsiteY2" fmla="*/ 3449399 h 3449398"/>
                <a:gd name="connsiteX3" fmla="*/ 5059782 w 5059781"/>
                <a:gd name="connsiteY3" fmla="*/ 0 h 3449398"/>
              </a:gdLst>
              <a:ahLst/>
              <a:cxnLst>
                <a:cxn ang="0">
                  <a:pos x="connsiteX0" y="connsiteY0"/>
                </a:cxn>
                <a:cxn ang="0">
                  <a:pos x="connsiteX1" y="connsiteY1"/>
                </a:cxn>
                <a:cxn ang="0">
                  <a:pos x="connsiteX2" y="connsiteY2"/>
                </a:cxn>
                <a:cxn ang="0">
                  <a:pos x="connsiteX3" y="connsiteY3"/>
                </a:cxn>
              </a:cxnLst>
              <a:rect l="l" t="t" r="r" b="b"/>
              <a:pathLst>
                <a:path w="5059781" h="3449398">
                  <a:moveTo>
                    <a:pt x="3789527" y="0"/>
                  </a:moveTo>
                  <a:lnTo>
                    <a:pt x="0" y="3449399"/>
                  </a:lnTo>
                  <a:lnTo>
                    <a:pt x="1270255" y="3449399"/>
                  </a:lnTo>
                  <a:lnTo>
                    <a:pt x="5059782"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Expo Arabic Light" panose="00000400000000000000" pitchFamily="2" charset="-78"/>
                <a:ea typeface="+mn-ea"/>
                <a:cs typeface="Expo Arabic Light" panose="00000400000000000000" pitchFamily="2" charset="-78"/>
              </a:endParaRPr>
            </a:p>
          </p:txBody>
        </p:sp>
      </p:grpSp>
      <p:sp>
        <p:nvSpPr>
          <p:cNvPr id="44" name="Freeform: Shape 9">
            <a:extLst>
              <a:ext uri="{FF2B5EF4-FFF2-40B4-BE49-F238E27FC236}">
                <a16:creationId xmlns:a16="http://schemas.microsoft.com/office/drawing/2014/main" id="{DC1F90E5-235A-40D7-9C75-FAE9C650F126}"/>
              </a:ext>
            </a:extLst>
          </p:cNvPr>
          <p:cNvSpPr/>
          <p:nvPr/>
        </p:nvSpPr>
        <p:spPr>
          <a:xfrm flipH="1" flipV="1">
            <a:off x="-87919" y="97071"/>
            <a:ext cx="5615389" cy="2736540"/>
          </a:xfrm>
          <a:custGeom>
            <a:avLst/>
            <a:gdLst>
              <a:gd name="connsiteX0" fmla="*/ 3880245 w 5615389"/>
              <a:gd name="connsiteY0" fmla="*/ 0 h 2736540"/>
              <a:gd name="connsiteX1" fmla="*/ 5615389 w 5615389"/>
              <a:gd name="connsiteY1" fmla="*/ 0 h 2736540"/>
              <a:gd name="connsiteX2" fmla="*/ 5615389 w 5615389"/>
              <a:gd name="connsiteY2" fmla="*/ 557105 h 2736540"/>
              <a:gd name="connsiteX3" fmla="*/ 4023278 w 5615389"/>
              <a:gd name="connsiteY3" fmla="*/ 557105 h 2736540"/>
              <a:gd name="connsiteX4" fmla="*/ 2791641 w 5615389"/>
              <a:gd name="connsiteY4" fmla="*/ 1031838 h 2736540"/>
              <a:gd name="connsiteX5" fmla="*/ 907172 w 5615389"/>
              <a:gd name="connsiteY5" fmla="*/ 2736540 h 2736540"/>
              <a:gd name="connsiteX6" fmla="*/ 0 w 5615389"/>
              <a:gd name="connsiteY6" fmla="*/ 2736540 h 2736540"/>
              <a:gd name="connsiteX7" fmla="*/ 2265703 w 5615389"/>
              <a:gd name="connsiteY7" fmla="*/ 622776 h 2736540"/>
              <a:gd name="connsiteX8" fmla="*/ 3880245 w 5615389"/>
              <a:gd name="connsiteY8" fmla="*/ 0 h 273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5389" h="2736540">
                <a:moveTo>
                  <a:pt x="3880245" y="0"/>
                </a:moveTo>
                <a:lnTo>
                  <a:pt x="5615389" y="0"/>
                </a:lnTo>
                <a:lnTo>
                  <a:pt x="5615389" y="557105"/>
                </a:lnTo>
                <a:lnTo>
                  <a:pt x="4023278" y="557105"/>
                </a:lnTo>
                <a:cubicBezTo>
                  <a:pt x="3566909" y="557105"/>
                  <a:pt x="3130020" y="725736"/>
                  <a:pt x="2791641" y="1031838"/>
                </a:cubicBezTo>
                <a:lnTo>
                  <a:pt x="907172" y="2736540"/>
                </a:lnTo>
                <a:lnTo>
                  <a:pt x="0" y="2736540"/>
                </a:lnTo>
                <a:lnTo>
                  <a:pt x="2265703" y="622776"/>
                </a:lnTo>
                <a:cubicBezTo>
                  <a:pt x="2708715" y="220949"/>
                  <a:pt x="3282513" y="0"/>
                  <a:pt x="3880245" y="0"/>
                </a:cubicBez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Expo Arabic Light" panose="00000400000000000000" pitchFamily="2" charset="-78"/>
              <a:ea typeface="+mn-ea"/>
              <a:cs typeface="Expo Arabic Light" panose="00000400000000000000" pitchFamily="2" charset="-78"/>
            </a:endParaRPr>
          </a:p>
        </p:txBody>
      </p:sp>
      <p:sp>
        <p:nvSpPr>
          <p:cNvPr id="45" name="Freeform: Shape 9">
            <a:extLst>
              <a:ext uri="{FF2B5EF4-FFF2-40B4-BE49-F238E27FC236}">
                <a16:creationId xmlns:a16="http://schemas.microsoft.com/office/drawing/2014/main" id="{DC1F90E5-235A-40D7-9C75-FAE9C650F126}"/>
              </a:ext>
            </a:extLst>
          </p:cNvPr>
          <p:cNvSpPr/>
          <p:nvPr/>
        </p:nvSpPr>
        <p:spPr>
          <a:xfrm rot="10800000" flipH="1" flipV="1">
            <a:off x="6576611" y="4121460"/>
            <a:ext cx="5615389" cy="2736540"/>
          </a:xfrm>
          <a:custGeom>
            <a:avLst/>
            <a:gdLst>
              <a:gd name="connsiteX0" fmla="*/ 3880245 w 5615389"/>
              <a:gd name="connsiteY0" fmla="*/ 0 h 2736540"/>
              <a:gd name="connsiteX1" fmla="*/ 5615389 w 5615389"/>
              <a:gd name="connsiteY1" fmla="*/ 0 h 2736540"/>
              <a:gd name="connsiteX2" fmla="*/ 5615389 w 5615389"/>
              <a:gd name="connsiteY2" fmla="*/ 557105 h 2736540"/>
              <a:gd name="connsiteX3" fmla="*/ 4023278 w 5615389"/>
              <a:gd name="connsiteY3" fmla="*/ 557105 h 2736540"/>
              <a:gd name="connsiteX4" fmla="*/ 2791641 w 5615389"/>
              <a:gd name="connsiteY4" fmla="*/ 1031838 h 2736540"/>
              <a:gd name="connsiteX5" fmla="*/ 907172 w 5615389"/>
              <a:gd name="connsiteY5" fmla="*/ 2736540 h 2736540"/>
              <a:gd name="connsiteX6" fmla="*/ 0 w 5615389"/>
              <a:gd name="connsiteY6" fmla="*/ 2736540 h 2736540"/>
              <a:gd name="connsiteX7" fmla="*/ 2265703 w 5615389"/>
              <a:gd name="connsiteY7" fmla="*/ 622776 h 2736540"/>
              <a:gd name="connsiteX8" fmla="*/ 3880245 w 5615389"/>
              <a:gd name="connsiteY8" fmla="*/ 0 h 273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5389" h="2736540">
                <a:moveTo>
                  <a:pt x="3880245" y="0"/>
                </a:moveTo>
                <a:lnTo>
                  <a:pt x="5615389" y="0"/>
                </a:lnTo>
                <a:lnTo>
                  <a:pt x="5615389" y="557105"/>
                </a:lnTo>
                <a:lnTo>
                  <a:pt x="4023278" y="557105"/>
                </a:lnTo>
                <a:cubicBezTo>
                  <a:pt x="3566909" y="557105"/>
                  <a:pt x="3130020" y="725736"/>
                  <a:pt x="2791641" y="1031838"/>
                </a:cubicBezTo>
                <a:lnTo>
                  <a:pt x="907172" y="2736540"/>
                </a:lnTo>
                <a:lnTo>
                  <a:pt x="0" y="2736540"/>
                </a:lnTo>
                <a:lnTo>
                  <a:pt x="2265703" y="622776"/>
                </a:lnTo>
                <a:cubicBezTo>
                  <a:pt x="2708715" y="220949"/>
                  <a:pt x="3282513" y="0"/>
                  <a:pt x="3880245" y="0"/>
                </a:cubicBez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Expo Arabic Light" panose="00000400000000000000" pitchFamily="2" charset="-78"/>
              <a:ea typeface="+mn-ea"/>
              <a:cs typeface="Expo Arabic Light" panose="00000400000000000000" pitchFamily="2" charset="-78"/>
            </a:endParaRPr>
          </a:p>
        </p:txBody>
      </p:sp>
      <p:sp>
        <p:nvSpPr>
          <p:cNvPr id="47" name="Rectangle 18">
            <a:extLst>
              <a:ext uri="{FF2B5EF4-FFF2-40B4-BE49-F238E27FC236}">
                <a16:creationId xmlns:a16="http://schemas.microsoft.com/office/drawing/2014/main" id="{C027886E-32D9-4010-AB9B-B0C9A3D2E6BB}"/>
              </a:ext>
            </a:extLst>
          </p:cNvPr>
          <p:cNvSpPr/>
          <p:nvPr/>
        </p:nvSpPr>
        <p:spPr>
          <a:xfrm>
            <a:off x="2793644" y="72831"/>
            <a:ext cx="6391441" cy="941796"/>
          </a:xfrm>
          <a:prstGeom prst="rect">
            <a:avLst/>
          </a:prstGeom>
        </p:spPr>
        <p:txBody>
          <a:bodyPr wrap="square">
            <a:spAutoFit/>
          </a:bodyPr>
          <a:lstStyle/>
          <a:p>
            <a:pPr lvl="0" algn="ctr">
              <a:lnSpc>
                <a:spcPct val="115000"/>
              </a:lnSpc>
              <a:spcAft>
                <a:spcPts val="1000"/>
              </a:spcAft>
              <a:defRPr/>
            </a:pPr>
            <a:r>
              <a:rPr lang="ar-SA" sz="4800" b="1" kern="0" dirty="0">
                <a:solidFill>
                  <a:sysClr val="window" lastClr="FFFFFF"/>
                </a:solidFill>
                <a:effectLst>
                  <a:outerShdw blurRad="38100" dist="38100" dir="2700000" algn="tl">
                    <a:srgbClr val="000000">
                      <a:alpha val="43137"/>
                    </a:srgbClr>
                  </a:outerShdw>
                </a:effectLst>
                <a:ea typeface="Calibri"/>
                <a:cs typeface="Traditional Arabic"/>
              </a:rPr>
              <a:t>عوامل الصحة النفسية</a:t>
            </a:r>
            <a:endParaRPr lang="en-US" sz="2000" kern="0" dirty="0">
              <a:solidFill>
                <a:sysClr val="window" lastClr="FFFFFF"/>
              </a:solidFill>
              <a:effectLst>
                <a:outerShdw blurRad="38100" dist="38100" dir="2700000" algn="tl">
                  <a:srgbClr val="000000">
                    <a:alpha val="43137"/>
                  </a:srgbClr>
                </a:outerShdw>
              </a:effectLst>
              <a:ea typeface="Calibri"/>
              <a:cs typeface="Arial"/>
            </a:endParaRPr>
          </a:p>
        </p:txBody>
      </p:sp>
      <p:sp>
        <p:nvSpPr>
          <p:cNvPr id="48" name="مربع نص 47"/>
          <p:cNvSpPr txBox="1"/>
          <p:nvPr/>
        </p:nvSpPr>
        <p:spPr>
          <a:xfrm>
            <a:off x="2123769" y="3680708"/>
            <a:ext cx="3278802" cy="1107996"/>
          </a:xfrm>
          <a:prstGeom prst="rect">
            <a:avLst/>
          </a:prstGeom>
          <a:noFill/>
        </p:spPr>
        <p:txBody>
          <a:bodyPr wrap="square" rtlCol="1">
            <a:spAutoFit/>
          </a:bodyPr>
          <a:lstStyle/>
          <a:p>
            <a:pPr marL="0" marR="0" lvl="0" indent="0" algn="ctr" defTabSz="914400" rtl="1" eaLnBrk="1" fontAlgn="auto" latinLnBrk="0" hangingPunct="1">
              <a:lnSpc>
                <a:spcPct val="150000"/>
              </a:lnSpc>
              <a:spcBef>
                <a:spcPts val="0"/>
              </a:spcBef>
              <a:spcAft>
                <a:spcPts val="1200"/>
              </a:spcAft>
              <a:buClrTx/>
              <a:buSzPct val="25000"/>
              <a:buFontTx/>
              <a:buNone/>
              <a:tabLst/>
              <a:defRPr/>
            </a:pPr>
            <a:r>
              <a:rPr kumimoji="0" lang="ar-EG" sz="4400" b="1" i="0" u="none" strike="noStrike" kern="1200" cap="none" spc="0" normalizeH="0" baseline="0" noProof="0" dirty="0" smtClean="0">
                <a:ln>
                  <a:noFill/>
                </a:ln>
                <a:solidFill>
                  <a:srgbClr val="FF0000"/>
                </a:solidFill>
                <a:effectLst/>
                <a:uLnTx/>
                <a:uFillTx/>
                <a:latin typeface="Calibri" panose="020F0502020204030204" pitchFamily="34" charset="0"/>
                <a:cs typeface="Calibri" panose="020F0502020204030204" pitchFamily="34" charset="0"/>
              </a:rPr>
              <a:t>المدرسة</a:t>
            </a:r>
            <a:endParaRPr kumimoji="0" lang="ar-EG" sz="4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49" name="مربع نص 48"/>
          <p:cNvSpPr txBox="1"/>
          <p:nvPr/>
        </p:nvSpPr>
        <p:spPr>
          <a:xfrm>
            <a:off x="2456125" y="5685208"/>
            <a:ext cx="2813005" cy="1003031"/>
          </a:xfrm>
          <a:prstGeom prst="rect">
            <a:avLst/>
          </a:prstGeom>
          <a:noFill/>
        </p:spPr>
        <p:txBody>
          <a:bodyPr wrap="square" rtlCol="1">
            <a:spAutoFit/>
          </a:bodyPr>
          <a:lstStyle/>
          <a:p>
            <a:pPr marL="0" marR="0" lvl="0" indent="0" algn="ctr" defTabSz="914400" rtl="1" eaLnBrk="1" fontAlgn="auto" latinLnBrk="0" hangingPunct="1">
              <a:lnSpc>
                <a:spcPct val="150000"/>
              </a:lnSpc>
              <a:spcBef>
                <a:spcPts val="0"/>
              </a:spcBef>
              <a:spcAft>
                <a:spcPts val="1200"/>
              </a:spcAft>
              <a:buClrTx/>
              <a:buSzPct val="25000"/>
              <a:buFontTx/>
              <a:buNone/>
              <a:tabLst/>
              <a:defRPr/>
            </a:pPr>
            <a:r>
              <a:rPr kumimoji="0" lang="ar-EG" sz="4400" b="1" i="0" u="none" strike="noStrike" kern="1200" cap="none" spc="0" normalizeH="0" baseline="0" noProof="0" dirty="0" smtClean="0">
                <a:ln>
                  <a:noFill/>
                </a:ln>
                <a:solidFill>
                  <a:srgbClr val="FF0000"/>
                </a:solidFill>
                <a:effectLst/>
                <a:uLnTx/>
                <a:uFillTx/>
                <a:latin typeface="Calibri" panose="020F0502020204030204" pitchFamily="34" charset="0"/>
                <a:cs typeface="Calibri" panose="020F0502020204030204" pitchFamily="34" charset="0"/>
              </a:rPr>
              <a:t>العمل </a:t>
            </a:r>
            <a:endParaRPr kumimoji="0" lang="ar-EG" sz="4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50" name="مربع نص 49"/>
          <p:cNvSpPr txBox="1"/>
          <p:nvPr/>
        </p:nvSpPr>
        <p:spPr>
          <a:xfrm>
            <a:off x="2644877" y="1766330"/>
            <a:ext cx="2793177" cy="1107996"/>
          </a:xfrm>
          <a:prstGeom prst="rect">
            <a:avLst/>
          </a:prstGeom>
          <a:noFill/>
        </p:spPr>
        <p:txBody>
          <a:bodyPr wrap="square" rtlCol="1">
            <a:spAutoFit/>
          </a:bodyPr>
          <a:lstStyle/>
          <a:p>
            <a:pPr marL="0" marR="0" lvl="0" indent="0" algn="ctr" defTabSz="914400" rtl="1" eaLnBrk="1" fontAlgn="auto" latinLnBrk="0" hangingPunct="1">
              <a:lnSpc>
                <a:spcPct val="150000"/>
              </a:lnSpc>
              <a:spcBef>
                <a:spcPts val="0"/>
              </a:spcBef>
              <a:spcAft>
                <a:spcPts val="1200"/>
              </a:spcAft>
              <a:buClrTx/>
              <a:buSzPct val="25000"/>
              <a:buFontTx/>
              <a:buNone/>
              <a:tabLst/>
              <a:defRPr/>
            </a:pPr>
            <a:r>
              <a:rPr kumimoji="0" lang="ar-EG" sz="4400" b="1" i="0" u="none" strike="noStrike" kern="1200" cap="none" spc="0" normalizeH="0" baseline="0" noProof="0" dirty="0" smtClean="0">
                <a:ln>
                  <a:noFill/>
                </a:ln>
                <a:solidFill>
                  <a:srgbClr val="FF0000"/>
                </a:solidFill>
                <a:effectLst/>
                <a:uLnTx/>
                <a:uFillTx/>
                <a:latin typeface="Calibri" panose="020F0502020204030204" pitchFamily="34" charset="0"/>
                <a:cs typeface="Calibri" panose="020F0502020204030204" pitchFamily="34" charset="0"/>
              </a:rPr>
              <a:t>الأسرة</a:t>
            </a:r>
            <a:endParaRPr kumimoji="0" lang="ar-EG" sz="4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51" name="Shape 851"/>
          <p:cNvSpPr/>
          <p:nvPr/>
        </p:nvSpPr>
        <p:spPr>
          <a:xfrm>
            <a:off x="5727675" y="1829105"/>
            <a:ext cx="910911" cy="626133"/>
          </a:xfrm>
          <a:prstGeom prst="rect">
            <a:avLst/>
          </a:prstGeom>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lvl1pPr algn="ctr">
              <a:defRPr sz="4500" cap="none">
                <a:solidFill>
                  <a:srgbClr val="53585F"/>
                </a:solidFill>
                <a:latin typeface="+mn-lt"/>
                <a:ea typeface="+mn-ea"/>
                <a:cs typeface="+mn-cs"/>
                <a:sym typeface="Helvetica Light"/>
              </a:defRPr>
            </a:lvl1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sz="3600" b="1" i="0" u="none" strike="noStrike" kern="1200" cap="none" spc="0" normalizeH="0" baseline="0" noProof="0" dirty="0">
                <a:ln>
                  <a:noFill/>
                </a:ln>
                <a:solidFill>
                  <a:prstClr val="white"/>
                </a:solidFill>
                <a:effectLst/>
                <a:uLnTx/>
                <a:uFillTx/>
                <a:latin typeface="Calibri" panose="020F0502020204030204"/>
                <a:ea typeface="+mn-ea"/>
                <a:cs typeface="+mn-cs"/>
                <a:sym typeface="Helvetica Light"/>
              </a:rPr>
              <a:t>01</a:t>
            </a:r>
            <a:endParaRPr kumimoji="0" sz="2800" b="1" i="0" u="none" strike="noStrike" kern="1200" cap="none" spc="0" normalizeH="0" baseline="0" noProof="0" dirty="0">
              <a:ln>
                <a:noFill/>
              </a:ln>
              <a:solidFill>
                <a:prstClr val="white"/>
              </a:solidFill>
              <a:effectLst/>
              <a:uLnTx/>
              <a:uFillTx/>
              <a:latin typeface="Calibri" panose="020F0502020204030204"/>
              <a:ea typeface="+mn-ea"/>
              <a:cs typeface="+mn-cs"/>
              <a:sym typeface="Helvetica Light"/>
            </a:endParaRPr>
          </a:p>
        </p:txBody>
      </p:sp>
      <p:sp>
        <p:nvSpPr>
          <p:cNvPr id="52" name="Shape 851"/>
          <p:cNvSpPr/>
          <p:nvPr/>
        </p:nvSpPr>
        <p:spPr>
          <a:xfrm>
            <a:off x="5708623" y="3658308"/>
            <a:ext cx="910911" cy="626133"/>
          </a:xfrm>
          <a:prstGeom prst="rect">
            <a:avLst/>
          </a:prstGeom>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lvl1pPr algn="ctr">
              <a:defRPr sz="4500" cap="none">
                <a:solidFill>
                  <a:srgbClr val="53585F"/>
                </a:solidFill>
                <a:latin typeface="+mn-lt"/>
                <a:ea typeface="+mn-ea"/>
                <a:cs typeface="+mn-cs"/>
                <a:sym typeface="Helvetica Light"/>
              </a:defRPr>
            </a:lvl1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Calibri" panose="020F0502020204030204"/>
                <a:ea typeface="+mn-ea"/>
                <a:cs typeface="+mn-cs"/>
                <a:sym typeface="Helvetica Light"/>
              </a:rPr>
              <a:t>02</a:t>
            </a:r>
            <a:endParaRPr kumimoji="0" sz="2800" b="1" i="0" u="none" strike="noStrike" kern="1200" cap="none" spc="0" normalizeH="0" baseline="0" noProof="0" dirty="0">
              <a:ln>
                <a:noFill/>
              </a:ln>
              <a:solidFill>
                <a:prstClr val="white"/>
              </a:solidFill>
              <a:effectLst/>
              <a:uLnTx/>
              <a:uFillTx/>
              <a:latin typeface="Calibri" panose="020F0502020204030204"/>
              <a:ea typeface="+mn-ea"/>
              <a:cs typeface="+mn-cs"/>
              <a:sym typeface="Helvetica Light"/>
            </a:endParaRPr>
          </a:p>
        </p:txBody>
      </p:sp>
      <p:sp>
        <p:nvSpPr>
          <p:cNvPr id="53" name="Shape 851"/>
          <p:cNvSpPr/>
          <p:nvPr/>
        </p:nvSpPr>
        <p:spPr>
          <a:xfrm>
            <a:off x="5704957" y="5666678"/>
            <a:ext cx="910911" cy="626133"/>
          </a:xfrm>
          <a:prstGeom prst="rect">
            <a:avLst/>
          </a:prstGeom>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lvl1pPr algn="ctr">
              <a:defRPr sz="4500" cap="none">
                <a:solidFill>
                  <a:srgbClr val="53585F"/>
                </a:solidFill>
                <a:latin typeface="+mn-lt"/>
                <a:ea typeface="+mn-ea"/>
                <a:cs typeface="+mn-cs"/>
                <a:sym typeface="Helvetica Light"/>
              </a:defRPr>
            </a:lvl1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Calibri" panose="020F0502020204030204"/>
                <a:ea typeface="+mn-ea"/>
                <a:cs typeface="+mn-cs"/>
                <a:sym typeface="Helvetica Light"/>
              </a:rPr>
              <a:t>03</a:t>
            </a:r>
            <a:endParaRPr kumimoji="0" sz="2800" b="1" i="0" u="none" strike="noStrike" kern="1200" cap="none" spc="0" normalizeH="0" baseline="0" noProof="0" dirty="0">
              <a:ln>
                <a:noFill/>
              </a:ln>
              <a:solidFill>
                <a:prstClr val="white"/>
              </a:solidFill>
              <a:effectLst/>
              <a:uLnTx/>
              <a:uFillTx/>
              <a:latin typeface="Calibri" panose="020F0502020204030204"/>
              <a:ea typeface="+mn-ea"/>
              <a:cs typeface="+mn-cs"/>
              <a:sym typeface="Helvetica Light"/>
            </a:endParaRPr>
          </a:p>
        </p:txBody>
      </p:sp>
    </p:spTree>
    <p:extLst>
      <p:ext uri="{BB962C8B-B14F-4D97-AF65-F5344CB8AC3E}">
        <p14:creationId xmlns:p14="http://schemas.microsoft.com/office/powerpoint/2010/main" val="18829043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wipe(down)">
                                      <p:cBhvr>
                                        <p:cTn id="17" dur="580">
                                          <p:stCondLst>
                                            <p:cond delay="0"/>
                                          </p:stCondLst>
                                        </p:cTn>
                                        <p:tgtEl>
                                          <p:spTgt spid="50"/>
                                        </p:tgtEl>
                                      </p:cBhvr>
                                    </p:animEffect>
                                    <p:anim calcmode="lin" valueType="num">
                                      <p:cBhvr>
                                        <p:cTn id="18" dur="1822" tmFilter="0,0; 0.14,0.36; 0.43,0.73; 0.71,0.91; 1.0,1.0">
                                          <p:stCondLst>
                                            <p:cond delay="0"/>
                                          </p:stCondLst>
                                        </p:cTn>
                                        <p:tgtEl>
                                          <p:spTgt spid="50"/>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50"/>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50"/>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50"/>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50"/>
                                        </p:tgtEl>
                                        <p:attrNameLst>
                                          <p:attrName>ppt_y</p:attrName>
                                        </p:attrNameLst>
                                      </p:cBhvr>
                                      <p:tavLst>
                                        <p:tav tm="0" fmla="#ppt_y-sin(pi*$)/81">
                                          <p:val>
                                            <p:fltVal val="0"/>
                                          </p:val>
                                        </p:tav>
                                        <p:tav tm="100000">
                                          <p:val>
                                            <p:fltVal val="1"/>
                                          </p:val>
                                        </p:tav>
                                      </p:tavLst>
                                    </p:anim>
                                    <p:animScale>
                                      <p:cBhvr>
                                        <p:cTn id="23" dur="26">
                                          <p:stCondLst>
                                            <p:cond delay="650"/>
                                          </p:stCondLst>
                                        </p:cTn>
                                        <p:tgtEl>
                                          <p:spTgt spid="50"/>
                                        </p:tgtEl>
                                      </p:cBhvr>
                                      <p:to x="100000" y="60000"/>
                                    </p:animScale>
                                    <p:animScale>
                                      <p:cBhvr>
                                        <p:cTn id="24" dur="166" decel="50000">
                                          <p:stCondLst>
                                            <p:cond delay="676"/>
                                          </p:stCondLst>
                                        </p:cTn>
                                        <p:tgtEl>
                                          <p:spTgt spid="50"/>
                                        </p:tgtEl>
                                      </p:cBhvr>
                                      <p:to x="100000" y="100000"/>
                                    </p:animScale>
                                    <p:animScale>
                                      <p:cBhvr>
                                        <p:cTn id="25" dur="26">
                                          <p:stCondLst>
                                            <p:cond delay="1312"/>
                                          </p:stCondLst>
                                        </p:cTn>
                                        <p:tgtEl>
                                          <p:spTgt spid="50"/>
                                        </p:tgtEl>
                                      </p:cBhvr>
                                      <p:to x="100000" y="80000"/>
                                    </p:animScale>
                                    <p:animScale>
                                      <p:cBhvr>
                                        <p:cTn id="26" dur="166" decel="50000">
                                          <p:stCondLst>
                                            <p:cond delay="1338"/>
                                          </p:stCondLst>
                                        </p:cTn>
                                        <p:tgtEl>
                                          <p:spTgt spid="50"/>
                                        </p:tgtEl>
                                      </p:cBhvr>
                                      <p:to x="100000" y="100000"/>
                                    </p:animScale>
                                    <p:animScale>
                                      <p:cBhvr>
                                        <p:cTn id="27" dur="26">
                                          <p:stCondLst>
                                            <p:cond delay="1642"/>
                                          </p:stCondLst>
                                        </p:cTn>
                                        <p:tgtEl>
                                          <p:spTgt spid="50"/>
                                        </p:tgtEl>
                                      </p:cBhvr>
                                      <p:to x="100000" y="90000"/>
                                    </p:animScale>
                                    <p:animScale>
                                      <p:cBhvr>
                                        <p:cTn id="28" dur="166" decel="50000">
                                          <p:stCondLst>
                                            <p:cond delay="1668"/>
                                          </p:stCondLst>
                                        </p:cTn>
                                        <p:tgtEl>
                                          <p:spTgt spid="50"/>
                                        </p:tgtEl>
                                      </p:cBhvr>
                                      <p:to x="100000" y="100000"/>
                                    </p:animScale>
                                    <p:animScale>
                                      <p:cBhvr>
                                        <p:cTn id="29" dur="26">
                                          <p:stCondLst>
                                            <p:cond delay="1808"/>
                                          </p:stCondLst>
                                        </p:cTn>
                                        <p:tgtEl>
                                          <p:spTgt spid="50"/>
                                        </p:tgtEl>
                                      </p:cBhvr>
                                      <p:to x="100000" y="95000"/>
                                    </p:animScale>
                                    <p:animScale>
                                      <p:cBhvr>
                                        <p:cTn id="30" dur="166" decel="50000">
                                          <p:stCondLst>
                                            <p:cond delay="1834"/>
                                          </p:stCondLst>
                                        </p:cTn>
                                        <p:tgtEl>
                                          <p:spTgt spid="50"/>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wipe(down)">
                                      <p:cBhvr>
                                        <p:cTn id="35" dur="580">
                                          <p:stCondLst>
                                            <p:cond delay="0"/>
                                          </p:stCondLst>
                                        </p:cTn>
                                        <p:tgtEl>
                                          <p:spTgt spid="48"/>
                                        </p:tgtEl>
                                      </p:cBhvr>
                                    </p:animEffect>
                                    <p:anim calcmode="lin" valueType="num">
                                      <p:cBhvr>
                                        <p:cTn id="36"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41" dur="26">
                                          <p:stCondLst>
                                            <p:cond delay="650"/>
                                          </p:stCondLst>
                                        </p:cTn>
                                        <p:tgtEl>
                                          <p:spTgt spid="48"/>
                                        </p:tgtEl>
                                      </p:cBhvr>
                                      <p:to x="100000" y="60000"/>
                                    </p:animScale>
                                    <p:animScale>
                                      <p:cBhvr>
                                        <p:cTn id="42" dur="166" decel="50000">
                                          <p:stCondLst>
                                            <p:cond delay="676"/>
                                          </p:stCondLst>
                                        </p:cTn>
                                        <p:tgtEl>
                                          <p:spTgt spid="48"/>
                                        </p:tgtEl>
                                      </p:cBhvr>
                                      <p:to x="100000" y="100000"/>
                                    </p:animScale>
                                    <p:animScale>
                                      <p:cBhvr>
                                        <p:cTn id="43" dur="26">
                                          <p:stCondLst>
                                            <p:cond delay="1312"/>
                                          </p:stCondLst>
                                        </p:cTn>
                                        <p:tgtEl>
                                          <p:spTgt spid="48"/>
                                        </p:tgtEl>
                                      </p:cBhvr>
                                      <p:to x="100000" y="80000"/>
                                    </p:animScale>
                                    <p:animScale>
                                      <p:cBhvr>
                                        <p:cTn id="44" dur="166" decel="50000">
                                          <p:stCondLst>
                                            <p:cond delay="1338"/>
                                          </p:stCondLst>
                                        </p:cTn>
                                        <p:tgtEl>
                                          <p:spTgt spid="48"/>
                                        </p:tgtEl>
                                      </p:cBhvr>
                                      <p:to x="100000" y="100000"/>
                                    </p:animScale>
                                    <p:animScale>
                                      <p:cBhvr>
                                        <p:cTn id="45" dur="26">
                                          <p:stCondLst>
                                            <p:cond delay="1642"/>
                                          </p:stCondLst>
                                        </p:cTn>
                                        <p:tgtEl>
                                          <p:spTgt spid="48"/>
                                        </p:tgtEl>
                                      </p:cBhvr>
                                      <p:to x="100000" y="90000"/>
                                    </p:animScale>
                                    <p:animScale>
                                      <p:cBhvr>
                                        <p:cTn id="46" dur="166" decel="50000">
                                          <p:stCondLst>
                                            <p:cond delay="1668"/>
                                          </p:stCondLst>
                                        </p:cTn>
                                        <p:tgtEl>
                                          <p:spTgt spid="48"/>
                                        </p:tgtEl>
                                      </p:cBhvr>
                                      <p:to x="100000" y="100000"/>
                                    </p:animScale>
                                    <p:animScale>
                                      <p:cBhvr>
                                        <p:cTn id="47" dur="26">
                                          <p:stCondLst>
                                            <p:cond delay="1808"/>
                                          </p:stCondLst>
                                        </p:cTn>
                                        <p:tgtEl>
                                          <p:spTgt spid="48"/>
                                        </p:tgtEl>
                                      </p:cBhvr>
                                      <p:to x="100000" y="95000"/>
                                    </p:animScale>
                                    <p:animScale>
                                      <p:cBhvr>
                                        <p:cTn id="48" dur="166" decel="50000">
                                          <p:stCondLst>
                                            <p:cond delay="1834"/>
                                          </p:stCondLst>
                                        </p:cTn>
                                        <p:tgtEl>
                                          <p:spTgt spid="48"/>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49"/>
                                        </p:tgtEl>
                                        <p:attrNameLst>
                                          <p:attrName>style.visibility</p:attrName>
                                        </p:attrNameLst>
                                      </p:cBhvr>
                                      <p:to>
                                        <p:strVal val="visible"/>
                                      </p:to>
                                    </p:set>
                                    <p:animEffect transition="in" filter="wipe(down)">
                                      <p:cBhvr>
                                        <p:cTn id="53" dur="580">
                                          <p:stCondLst>
                                            <p:cond delay="0"/>
                                          </p:stCondLst>
                                        </p:cTn>
                                        <p:tgtEl>
                                          <p:spTgt spid="49"/>
                                        </p:tgtEl>
                                      </p:cBhvr>
                                    </p:animEffect>
                                    <p:anim calcmode="lin" valueType="num">
                                      <p:cBhvr>
                                        <p:cTn id="54" dur="1822" tmFilter="0,0; 0.14,0.36; 0.43,0.73; 0.71,0.91; 1.0,1.0">
                                          <p:stCondLst>
                                            <p:cond delay="0"/>
                                          </p:stCondLst>
                                        </p:cTn>
                                        <p:tgtEl>
                                          <p:spTgt spid="49"/>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49"/>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49"/>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49"/>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49"/>
                                        </p:tgtEl>
                                        <p:attrNameLst>
                                          <p:attrName>ppt_y</p:attrName>
                                        </p:attrNameLst>
                                      </p:cBhvr>
                                      <p:tavLst>
                                        <p:tav tm="0" fmla="#ppt_y-sin(pi*$)/81">
                                          <p:val>
                                            <p:fltVal val="0"/>
                                          </p:val>
                                        </p:tav>
                                        <p:tav tm="100000">
                                          <p:val>
                                            <p:fltVal val="1"/>
                                          </p:val>
                                        </p:tav>
                                      </p:tavLst>
                                    </p:anim>
                                    <p:animScale>
                                      <p:cBhvr>
                                        <p:cTn id="59" dur="26">
                                          <p:stCondLst>
                                            <p:cond delay="650"/>
                                          </p:stCondLst>
                                        </p:cTn>
                                        <p:tgtEl>
                                          <p:spTgt spid="49"/>
                                        </p:tgtEl>
                                      </p:cBhvr>
                                      <p:to x="100000" y="60000"/>
                                    </p:animScale>
                                    <p:animScale>
                                      <p:cBhvr>
                                        <p:cTn id="60" dur="166" decel="50000">
                                          <p:stCondLst>
                                            <p:cond delay="676"/>
                                          </p:stCondLst>
                                        </p:cTn>
                                        <p:tgtEl>
                                          <p:spTgt spid="49"/>
                                        </p:tgtEl>
                                      </p:cBhvr>
                                      <p:to x="100000" y="100000"/>
                                    </p:animScale>
                                    <p:animScale>
                                      <p:cBhvr>
                                        <p:cTn id="61" dur="26">
                                          <p:stCondLst>
                                            <p:cond delay="1312"/>
                                          </p:stCondLst>
                                        </p:cTn>
                                        <p:tgtEl>
                                          <p:spTgt spid="49"/>
                                        </p:tgtEl>
                                      </p:cBhvr>
                                      <p:to x="100000" y="80000"/>
                                    </p:animScale>
                                    <p:animScale>
                                      <p:cBhvr>
                                        <p:cTn id="62" dur="166" decel="50000">
                                          <p:stCondLst>
                                            <p:cond delay="1338"/>
                                          </p:stCondLst>
                                        </p:cTn>
                                        <p:tgtEl>
                                          <p:spTgt spid="49"/>
                                        </p:tgtEl>
                                      </p:cBhvr>
                                      <p:to x="100000" y="100000"/>
                                    </p:animScale>
                                    <p:animScale>
                                      <p:cBhvr>
                                        <p:cTn id="63" dur="26">
                                          <p:stCondLst>
                                            <p:cond delay="1642"/>
                                          </p:stCondLst>
                                        </p:cTn>
                                        <p:tgtEl>
                                          <p:spTgt spid="49"/>
                                        </p:tgtEl>
                                      </p:cBhvr>
                                      <p:to x="100000" y="90000"/>
                                    </p:animScale>
                                    <p:animScale>
                                      <p:cBhvr>
                                        <p:cTn id="64" dur="166" decel="50000">
                                          <p:stCondLst>
                                            <p:cond delay="1668"/>
                                          </p:stCondLst>
                                        </p:cTn>
                                        <p:tgtEl>
                                          <p:spTgt spid="49"/>
                                        </p:tgtEl>
                                      </p:cBhvr>
                                      <p:to x="100000" y="100000"/>
                                    </p:animScale>
                                    <p:animScale>
                                      <p:cBhvr>
                                        <p:cTn id="65" dur="26">
                                          <p:stCondLst>
                                            <p:cond delay="1808"/>
                                          </p:stCondLst>
                                        </p:cTn>
                                        <p:tgtEl>
                                          <p:spTgt spid="49"/>
                                        </p:tgtEl>
                                      </p:cBhvr>
                                      <p:to x="100000" y="95000"/>
                                    </p:animScale>
                                    <p:animScale>
                                      <p:cBhvr>
                                        <p:cTn id="66" dur="166" decel="50000">
                                          <p:stCondLst>
                                            <p:cond delay="1834"/>
                                          </p:stCondLst>
                                        </p:cTn>
                                        <p:tgtEl>
                                          <p:spTgt spid="4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P spid="5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Graphic 3">
            <a:extLst>
              <a:ext uri="{FF2B5EF4-FFF2-40B4-BE49-F238E27FC236}">
                <a16:creationId xmlns:a16="http://schemas.microsoft.com/office/drawing/2014/main" id="{D6560232-72F2-4BFD-A30F-2B7D305FFA1B}"/>
              </a:ext>
            </a:extLst>
          </p:cNvPr>
          <p:cNvSpPr/>
          <p:nvPr/>
        </p:nvSpPr>
        <p:spPr>
          <a:xfrm flipH="1" flipV="1">
            <a:off x="0" y="10785"/>
            <a:ext cx="12192000" cy="1345721"/>
          </a:xfrm>
          <a:custGeom>
            <a:avLst/>
            <a:gdLst>
              <a:gd name="connsiteX0" fmla="*/ 12192000 w 12192000"/>
              <a:gd name="connsiteY0" fmla="*/ 3425825 h 3425825"/>
              <a:gd name="connsiteX1" fmla="*/ 0 w 12192000"/>
              <a:gd name="connsiteY1" fmla="*/ 3425825 h 3425825"/>
              <a:gd name="connsiteX2" fmla="*/ 2714435 w 12192000"/>
              <a:gd name="connsiteY2" fmla="*/ 711391 h 3425825"/>
              <a:gd name="connsiteX3" fmla="*/ 4431856 w 12192000"/>
              <a:gd name="connsiteY3" fmla="*/ 0 h 3425825"/>
              <a:gd name="connsiteX4" fmla="*/ 7760144 w 12192000"/>
              <a:gd name="connsiteY4" fmla="*/ 0 h 3425825"/>
              <a:gd name="connsiteX5" fmla="*/ 9477566 w 12192000"/>
              <a:gd name="connsiteY5" fmla="*/ 711391 h 3425825"/>
              <a:gd name="connsiteX6" fmla="*/ 12192000 w 12192000"/>
              <a:gd name="connsiteY6" fmla="*/ 3425825 h 342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425825">
                <a:moveTo>
                  <a:pt x="12192000" y="3425825"/>
                </a:moveTo>
                <a:lnTo>
                  <a:pt x="0" y="3425825"/>
                </a:lnTo>
                <a:lnTo>
                  <a:pt x="2714435" y="711391"/>
                </a:lnTo>
                <a:cubicBezTo>
                  <a:pt x="3169920" y="255905"/>
                  <a:pt x="3787712" y="0"/>
                  <a:pt x="4431856" y="0"/>
                </a:cubicBezTo>
                <a:lnTo>
                  <a:pt x="7760144" y="0"/>
                </a:lnTo>
                <a:cubicBezTo>
                  <a:pt x="8404289" y="0"/>
                  <a:pt x="9022080" y="255905"/>
                  <a:pt x="9477566" y="711391"/>
                </a:cubicBezTo>
                <a:lnTo>
                  <a:pt x="12192000" y="3425825"/>
                </a:lnTo>
                <a:close/>
              </a:path>
            </a:pathLst>
          </a:cu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Expo Arabic Light" panose="00000400000000000000" pitchFamily="2" charset="-78"/>
              <a:ea typeface="+mn-ea"/>
              <a:cs typeface="Expo Arabic Light" panose="00000400000000000000" pitchFamily="2" charset="-78"/>
            </a:endParaRPr>
          </a:p>
        </p:txBody>
      </p:sp>
      <p:sp>
        <p:nvSpPr>
          <p:cNvPr id="769" name="Shape 769"/>
          <p:cNvSpPr>
            <a:spLocks noGrp="1"/>
          </p:cNvSpPr>
          <p:nvPr>
            <p:ph type="sldNum" sz="quarter" idx="4294967295"/>
          </p:nvPr>
        </p:nvSpPr>
        <p:spPr>
          <a:xfrm>
            <a:off x="11392966" y="463084"/>
            <a:ext cx="283731" cy="279884"/>
          </a:xfrm>
          <a:prstGeom prst="rect">
            <a:avLst/>
          </a:prstGeom>
          <a:extLst>
            <a:ext uri="{C572A759-6A51-4108-AA02-DFA0A04FC94B}">
              <ma14:wrappingTextBoxFlag xmlns:ma14="http://schemas.microsoft.com/office/mac/drawingml/2011/main" xmlns="" val="1"/>
            </a:ext>
          </a:extLst>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86CB4B4D-7CA3-9044-876B-883B54F8677D}" type="slidenum">
              <a:rPr kumimoji="0"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13</a:t>
            </a:fld>
            <a:endParaRPr kumimoji="0"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3" name="مجموعة 2"/>
          <p:cNvGrpSpPr/>
          <p:nvPr/>
        </p:nvGrpSpPr>
        <p:grpSpPr>
          <a:xfrm>
            <a:off x="4064380" y="2049846"/>
            <a:ext cx="4200556" cy="4143228"/>
            <a:chOff x="4632893" y="2604360"/>
            <a:chExt cx="2991340" cy="2950515"/>
          </a:xfrm>
        </p:grpSpPr>
        <p:sp>
          <p:nvSpPr>
            <p:cNvPr id="774" name="Shape 774"/>
            <p:cNvSpPr/>
            <p:nvPr/>
          </p:nvSpPr>
          <p:spPr>
            <a:xfrm>
              <a:off x="5509198" y="2608214"/>
              <a:ext cx="2115035" cy="1094138"/>
            </a:xfrm>
            <a:custGeom>
              <a:avLst/>
              <a:gdLst/>
              <a:ahLst/>
              <a:cxnLst>
                <a:cxn ang="0">
                  <a:pos x="wd2" y="hd2"/>
                </a:cxn>
                <a:cxn ang="5400000">
                  <a:pos x="wd2" y="hd2"/>
                </a:cxn>
                <a:cxn ang="10800000">
                  <a:pos x="wd2" y="hd2"/>
                </a:cxn>
                <a:cxn ang="16200000">
                  <a:pos x="wd2" y="hd2"/>
                </a:cxn>
              </a:cxnLst>
              <a:rect l="0" t="0" r="r" b="b"/>
              <a:pathLst>
                <a:path w="21581" h="20946" extrusionOk="0">
                  <a:moveTo>
                    <a:pt x="0" y="2063"/>
                  </a:moveTo>
                  <a:cubicBezTo>
                    <a:pt x="648" y="2985"/>
                    <a:pt x="1172" y="4152"/>
                    <a:pt x="1545" y="5469"/>
                  </a:cubicBezTo>
                  <a:cubicBezTo>
                    <a:pt x="1920" y="6797"/>
                    <a:pt x="2142" y="8279"/>
                    <a:pt x="2170" y="9817"/>
                  </a:cubicBezTo>
                  <a:cubicBezTo>
                    <a:pt x="2196" y="11267"/>
                    <a:pt x="2048" y="12688"/>
                    <a:pt x="1798" y="14030"/>
                  </a:cubicBezTo>
                  <a:cubicBezTo>
                    <a:pt x="1543" y="15404"/>
                    <a:pt x="1179" y="16712"/>
                    <a:pt x="712" y="17907"/>
                  </a:cubicBezTo>
                  <a:cubicBezTo>
                    <a:pt x="1640" y="16839"/>
                    <a:pt x="2623" y="15980"/>
                    <a:pt x="3642" y="15337"/>
                  </a:cubicBezTo>
                  <a:cubicBezTo>
                    <a:pt x="4562" y="14755"/>
                    <a:pt x="5524" y="14343"/>
                    <a:pt x="6509" y="14372"/>
                  </a:cubicBezTo>
                  <a:cubicBezTo>
                    <a:pt x="7379" y="14398"/>
                    <a:pt x="8233" y="14769"/>
                    <a:pt x="9050" y="15330"/>
                  </a:cubicBezTo>
                  <a:cubicBezTo>
                    <a:pt x="9907" y="15918"/>
                    <a:pt x="10745" y="16705"/>
                    <a:pt x="11545" y="17613"/>
                  </a:cubicBezTo>
                  <a:cubicBezTo>
                    <a:pt x="12309" y="18479"/>
                    <a:pt x="13036" y="19452"/>
                    <a:pt x="13835" y="20082"/>
                  </a:cubicBezTo>
                  <a:cubicBezTo>
                    <a:pt x="15336" y="21268"/>
                    <a:pt x="16917" y="21254"/>
                    <a:pt x="18413" y="19906"/>
                  </a:cubicBezTo>
                  <a:cubicBezTo>
                    <a:pt x="20365" y="18147"/>
                    <a:pt x="21600" y="14427"/>
                    <a:pt x="21580" y="10364"/>
                  </a:cubicBezTo>
                  <a:cubicBezTo>
                    <a:pt x="21563" y="6487"/>
                    <a:pt x="20399" y="2947"/>
                    <a:pt x="18560" y="1178"/>
                  </a:cubicBezTo>
                  <a:cubicBezTo>
                    <a:pt x="17210" y="-121"/>
                    <a:pt x="15689" y="-332"/>
                    <a:pt x="14318" y="478"/>
                  </a:cubicBezTo>
                  <a:cubicBezTo>
                    <a:pt x="13302" y="1079"/>
                    <a:pt x="12421" y="2206"/>
                    <a:pt x="11518" y="3265"/>
                  </a:cubicBezTo>
                  <a:cubicBezTo>
                    <a:pt x="10596" y="4345"/>
                    <a:pt x="9652" y="5353"/>
                    <a:pt x="8610" y="5935"/>
                  </a:cubicBezTo>
                  <a:cubicBezTo>
                    <a:pt x="7955" y="6301"/>
                    <a:pt x="7275" y="6488"/>
                    <a:pt x="6592" y="6505"/>
                  </a:cubicBezTo>
                  <a:cubicBezTo>
                    <a:pt x="5471" y="6532"/>
                    <a:pt x="4375" y="6108"/>
                    <a:pt x="3336" y="5425"/>
                  </a:cubicBezTo>
                  <a:cubicBezTo>
                    <a:pt x="2148" y="4644"/>
                    <a:pt x="1021" y="3516"/>
                    <a:pt x="0" y="2063"/>
                  </a:cubicBezTo>
                  <a:close/>
                </a:path>
              </a:pathLst>
            </a:custGeom>
            <a:solidFill>
              <a:srgbClr val="7FB942"/>
            </a:solidFill>
            <a:ln w="12700">
              <a:miter lim="400000"/>
            </a:ln>
          </p:spPr>
          <p:txBody>
            <a:bodyPr lIns="35719" tIns="35719" rIns="35719" bIns="35719"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000000"/>
                  </a:solidFill>
                  <a:latin typeface="+mn-lt"/>
                  <a:ea typeface="+mn-ea"/>
                  <a:cs typeface="+mn-cs"/>
                  <a:sym typeface="Helvetica Light"/>
                </a:defRPr>
              </a:pPr>
              <a:endParaRPr kumimoji="0" sz="1600" b="0" i="0" u="none" strike="noStrike" kern="1200" cap="none" spc="0" normalizeH="0" baseline="0" noProof="0">
                <a:ln>
                  <a:noFill/>
                </a:ln>
                <a:solidFill>
                  <a:srgbClr val="000000"/>
                </a:solidFill>
                <a:effectLst/>
                <a:uLnTx/>
                <a:uFillTx/>
                <a:latin typeface="Calibri" panose="020F0502020204030204"/>
                <a:ea typeface="+mn-ea"/>
                <a:cs typeface="+mn-cs"/>
                <a:sym typeface="Helvetica Light"/>
              </a:endParaRPr>
            </a:p>
          </p:txBody>
        </p:sp>
        <p:sp>
          <p:nvSpPr>
            <p:cNvPr id="775" name="Shape 775"/>
            <p:cNvSpPr/>
            <p:nvPr/>
          </p:nvSpPr>
          <p:spPr>
            <a:xfrm>
              <a:off x="6605918" y="2682719"/>
              <a:ext cx="941129" cy="941128"/>
            </a:xfrm>
            <a:prstGeom prst="ellipse">
              <a:avLst/>
            </a:prstGeom>
            <a:solidFill>
              <a:srgbClr val="FFFFFF"/>
            </a:solidFill>
            <a:ln w="12700">
              <a:miter lim="400000"/>
            </a:ln>
          </p:spPr>
          <p:txBody>
            <a:bodyPr lIns="35719" tIns="35719" rIns="35719" bIns="35719"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FFFFFF"/>
                  </a:solidFill>
                  <a:latin typeface="+mn-lt"/>
                  <a:ea typeface="+mn-ea"/>
                  <a:cs typeface="+mn-cs"/>
                  <a:sym typeface="Helvetica Light"/>
                </a:defRPr>
              </a:pPr>
              <a:endParaRPr kumimoji="0" sz="1600" b="0" i="0" u="none" strike="noStrike" kern="1200" cap="none" spc="0" normalizeH="0" baseline="0" noProof="0">
                <a:ln>
                  <a:noFill/>
                </a:ln>
                <a:solidFill>
                  <a:srgbClr val="FFFFFF"/>
                </a:solidFill>
                <a:effectLst/>
                <a:uLnTx/>
                <a:uFillTx/>
                <a:latin typeface="Calibri" panose="020F0502020204030204"/>
                <a:ea typeface="+mn-ea"/>
                <a:cs typeface="+mn-cs"/>
                <a:sym typeface="Helvetica Light"/>
              </a:endParaRPr>
            </a:p>
          </p:txBody>
        </p:sp>
        <p:sp>
          <p:nvSpPr>
            <p:cNvPr id="776" name="Shape 776"/>
            <p:cNvSpPr/>
            <p:nvPr/>
          </p:nvSpPr>
          <p:spPr>
            <a:xfrm rot="5400000">
              <a:off x="6049512" y="3984623"/>
              <a:ext cx="2047130" cy="1093373"/>
            </a:xfrm>
            <a:custGeom>
              <a:avLst/>
              <a:gdLst/>
              <a:ahLst/>
              <a:cxnLst>
                <a:cxn ang="0">
                  <a:pos x="wd2" y="hd2"/>
                </a:cxn>
                <a:cxn ang="5400000">
                  <a:pos x="wd2" y="hd2"/>
                </a:cxn>
                <a:cxn ang="10800000">
                  <a:pos x="wd2" y="hd2"/>
                </a:cxn>
                <a:cxn ang="16200000">
                  <a:pos x="wd2" y="hd2"/>
                </a:cxn>
              </a:cxnLst>
              <a:rect l="0" t="0" r="r" b="b"/>
              <a:pathLst>
                <a:path w="21597" h="20922" extrusionOk="0">
                  <a:moveTo>
                    <a:pt x="0" y="2475"/>
                  </a:moveTo>
                  <a:cubicBezTo>
                    <a:pt x="511" y="3292"/>
                    <a:pt x="940" y="4249"/>
                    <a:pt x="1273" y="5305"/>
                  </a:cubicBezTo>
                  <a:cubicBezTo>
                    <a:pt x="1593" y="6318"/>
                    <a:pt x="1827" y="7426"/>
                    <a:pt x="1942" y="8595"/>
                  </a:cubicBezTo>
                  <a:cubicBezTo>
                    <a:pt x="2101" y="10212"/>
                    <a:pt x="2027" y="11849"/>
                    <a:pt x="1767" y="13379"/>
                  </a:cubicBezTo>
                  <a:cubicBezTo>
                    <a:pt x="1632" y="14178"/>
                    <a:pt x="1445" y="14947"/>
                    <a:pt x="1229" y="15692"/>
                  </a:cubicBezTo>
                  <a:cubicBezTo>
                    <a:pt x="1009" y="16452"/>
                    <a:pt x="757" y="17190"/>
                    <a:pt x="474" y="17898"/>
                  </a:cubicBezTo>
                  <a:cubicBezTo>
                    <a:pt x="1262" y="16808"/>
                    <a:pt x="2131" y="15945"/>
                    <a:pt x="3049" y="15329"/>
                  </a:cubicBezTo>
                  <a:cubicBezTo>
                    <a:pt x="3993" y="14697"/>
                    <a:pt x="4994" y="14322"/>
                    <a:pt x="6014" y="14366"/>
                  </a:cubicBezTo>
                  <a:cubicBezTo>
                    <a:pt x="6913" y="14404"/>
                    <a:pt x="7796" y="14767"/>
                    <a:pt x="8641" y="15323"/>
                  </a:cubicBezTo>
                  <a:cubicBezTo>
                    <a:pt x="9529" y="15907"/>
                    <a:pt x="10395" y="16694"/>
                    <a:pt x="11222" y="17605"/>
                  </a:cubicBezTo>
                  <a:cubicBezTo>
                    <a:pt x="11997" y="18459"/>
                    <a:pt x="12734" y="19419"/>
                    <a:pt x="13544" y="20045"/>
                  </a:cubicBezTo>
                  <a:cubicBezTo>
                    <a:pt x="15126" y="21268"/>
                    <a:pt x="16799" y="21230"/>
                    <a:pt x="18369" y="19816"/>
                  </a:cubicBezTo>
                  <a:cubicBezTo>
                    <a:pt x="20348" y="18033"/>
                    <a:pt x="21600" y="14367"/>
                    <a:pt x="21597" y="10359"/>
                  </a:cubicBezTo>
                  <a:cubicBezTo>
                    <a:pt x="21579" y="6483"/>
                    <a:pt x="20375" y="2945"/>
                    <a:pt x="18474" y="1177"/>
                  </a:cubicBezTo>
                  <a:cubicBezTo>
                    <a:pt x="17078" y="-121"/>
                    <a:pt x="15506" y="-332"/>
                    <a:pt x="14088" y="477"/>
                  </a:cubicBezTo>
                  <a:cubicBezTo>
                    <a:pt x="13037" y="1077"/>
                    <a:pt x="12126" y="2203"/>
                    <a:pt x="11193" y="3263"/>
                  </a:cubicBezTo>
                  <a:cubicBezTo>
                    <a:pt x="10240" y="4344"/>
                    <a:pt x="9264" y="5354"/>
                    <a:pt x="8187" y="5932"/>
                  </a:cubicBezTo>
                  <a:cubicBezTo>
                    <a:pt x="7509" y="6296"/>
                    <a:pt x="6806" y="6477"/>
                    <a:pt x="6099" y="6501"/>
                  </a:cubicBezTo>
                  <a:cubicBezTo>
                    <a:pt x="4940" y="6541"/>
                    <a:pt x="3799" y="6159"/>
                    <a:pt x="2734" y="5422"/>
                  </a:cubicBezTo>
                  <a:cubicBezTo>
                    <a:pt x="1743" y="4738"/>
                    <a:pt x="817" y="3745"/>
                    <a:pt x="0" y="2475"/>
                  </a:cubicBezTo>
                  <a:close/>
                </a:path>
              </a:pathLst>
            </a:custGeom>
            <a:solidFill>
              <a:srgbClr val="30A7E1"/>
            </a:solidFill>
            <a:ln w="12700">
              <a:miter lim="400000"/>
            </a:ln>
          </p:spPr>
          <p:txBody>
            <a:bodyPr lIns="35719" tIns="35719" rIns="35719" bIns="35719"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000000"/>
                  </a:solidFill>
                  <a:latin typeface="+mn-lt"/>
                  <a:ea typeface="+mn-ea"/>
                  <a:cs typeface="+mn-cs"/>
                  <a:sym typeface="Helvetica Light"/>
                </a:defRPr>
              </a:pPr>
              <a:endParaRPr kumimoji="0" sz="1600" b="0" i="0" u="none" strike="noStrike" kern="1200" cap="none" spc="0" normalizeH="0" baseline="0" noProof="0">
                <a:ln>
                  <a:noFill/>
                </a:ln>
                <a:solidFill>
                  <a:srgbClr val="000000"/>
                </a:solidFill>
                <a:effectLst/>
                <a:uLnTx/>
                <a:uFillTx/>
                <a:latin typeface="Calibri" panose="020F0502020204030204"/>
                <a:ea typeface="+mn-ea"/>
                <a:cs typeface="+mn-cs"/>
                <a:sym typeface="Helvetica Light"/>
              </a:endParaRPr>
            </a:p>
          </p:txBody>
        </p:sp>
        <p:sp>
          <p:nvSpPr>
            <p:cNvPr id="777" name="Shape 777"/>
            <p:cNvSpPr/>
            <p:nvPr/>
          </p:nvSpPr>
          <p:spPr>
            <a:xfrm rot="5400000">
              <a:off x="6604141" y="4536582"/>
              <a:ext cx="941129" cy="941129"/>
            </a:xfrm>
            <a:prstGeom prst="ellipse">
              <a:avLst/>
            </a:prstGeom>
            <a:solidFill>
              <a:srgbClr val="FFFFFF"/>
            </a:solidFill>
            <a:ln w="12700">
              <a:miter lim="400000"/>
            </a:ln>
          </p:spPr>
          <p:txBody>
            <a:bodyPr lIns="35719" tIns="35719" rIns="35719" bIns="35719"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FFFFFF"/>
                  </a:solidFill>
                  <a:latin typeface="+mn-lt"/>
                  <a:ea typeface="+mn-ea"/>
                  <a:cs typeface="+mn-cs"/>
                  <a:sym typeface="Helvetica Light"/>
                </a:defRPr>
              </a:pPr>
              <a:endParaRPr kumimoji="0" sz="1600" b="0" i="0" u="none" strike="noStrike" kern="1200" cap="none" spc="0" normalizeH="0" baseline="0" noProof="0">
                <a:ln>
                  <a:noFill/>
                </a:ln>
                <a:solidFill>
                  <a:srgbClr val="FFFFFF"/>
                </a:solidFill>
                <a:effectLst/>
                <a:uLnTx/>
                <a:uFillTx/>
                <a:latin typeface="Calibri" panose="020F0502020204030204"/>
                <a:ea typeface="+mn-ea"/>
                <a:cs typeface="+mn-cs"/>
                <a:sym typeface="Helvetica Light"/>
              </a:endParaRPr>
            </a:p>
          </p:txBody>
        </p:sp>
        <p:sp>
          <p:nvSpPr>
            <p:cNvPr id="778" name="Shape 778"/>
            <p:cNvSpPr/>
            <p:nvPr/>
          </p:nvSpPr>
          <p:spPr>
            <a:xfrm rot="10800000">
              <a:off x="4632893" y="4456992"/>
              <a:ext cx="2115017" cy="1095226"/>
            </a:xfrm>
            <a:custGeom>
              <a:avLst/>
              <a:gdLst/>
              <a:ahLst/>
              <a:cxnLst>
                <a:cxn ang="0">
                  <a:pos x="wd2" y="hd2"/>
                </a:cxn>
                <a:cxn ang="5400000">
                  <a:pos x="wd2" y="hd2"/>
                </a:cxn>
                <a:cxn ang="10800000">
                  <a:pos x="wd2" y="hd2"/>
                </a:cxn>
                <a:cxn ang="16200000">
                  <a:pos x="wd2" y="hd2"/>
                </a:cxn>
              </a:cxnLst>
              <a:rect l="0" t="0" r="r" b="b"/>
              <a:pathLst>
                <a:path w="21591" h="20954" extrusionOk="0">
                  <a:moveTo>
                    <a:pt x="0" y="2061"/>
                  </a:moveTo>
                  <a:cubicBezTo>
                    <a:pt x="646" y="2976"/>
                    <a:pt x="1171" y="4127"/>
                    <a:pt x="1552" y="5425"/>
                  </a:cubicBezTo>
                  <a:cubicBezTo>
                    <a:pt x="1935" y="6736"/>
                    <a:pt x="2173" y="8200"/>
                    <a:pt x="2224" y="9729"/>
                  </a:cubicBezTo>
                  <a:cubicBezTo>
                    <a:pt x="2274" y="11245"/>
                    <a:pt x="2139" y="12742"/>
                    <a:pt x="1865" y="14139"/>
                  </a:cubicBezTo>
                  <a:cubicBezTo>
                    <a:pt x="1733" y="14812"/>
                    <a:pt x="1568" y="15463"/>
                    <a:pt x="1380" y="16093"/>
                  </a:cubicBezTo>
                  <a:cubicBezTo>
                    <a:pt x="1195" y="16715"/>
                    <a:pt x="987" y="17318"/>
                    <a:pt x="757" y="17896"/>
                  </a:cubicBezTo>
                  <a:cubicBezTo>
                    <a:pt x="1669" y="16826"/>
                    <a:pt x="2638" y="15967"/>
                    <a:pt x="3643" y="15327"/>
                  </a:cubicBezTo>
                  <a:cubicBezTo>
                    <a:pt x="4564" y="14742"/>
                    <a:pt x="5526" y="14333"/>
                    <a:pt x="6512" y="14364"/>
                  </a:cubicBezTo>
                  <a:cubicBezTo>
                    <a:pt x="7382" y="14391"/>
                    <a:pt x="8236" y="14763"/>
                    <a:pt x="9054" y="15321"/>
                  </a:cubicBezTo>
                  <a:cubicBezTo>
                    <a:pt x="9913" y="15907"/>
                    <a:pt x="10752" y="16689"/>
                    <a:pt x="11551" y="17602"/>
                  </a:cubicBezTo>
                  <a:cubicBezTo>
                    <a:pt x="12302" y="18461"/>
                    <a:pt x="13014" y="19432"/>
                    <a:pt x="13798" y="20067"/>
                  </a:cubicBezTo>
                  <a:cubicBezTo>
                    <a:pt x="15251" y="21243"/>
                    <a:pt x="16787" y="21268"/>
                    <a:pt x="18258" y="20035"/>
                  </a:cubicBezTo>
                  <a:cubicBezTo>
                    <a:pt x="20293" y="18330"/>
                    <a:pt x="21600" y="14535"/>
                    <a:pt x="21590" y="10358"/>
                  </a:cubicBezTo>
                  <a:cubicBezTo>
                    <a:pt x="21573" y="6483"/>
                    <a:pt x="20408" y="2945"/>
                    <a:pt x="18568" y="1177"/>
                  </a:cubicBezTo>
                  <a:cubicBezTo>
                    <a:pt x="17218" y="-121"/>
                    <a:pt x="15696" y="-332"/>
                    <a:pt x="14325" y="478"/>
                  </a:cubicBezTo>
                  <a:cubicBezTo>
                    <a:pt x="13308" y="1078"/>
                    <a:pt x="12427" y="2204"/>
                    <a:pt x="11523" y="3262"/>
                  </a:cubicBezTo>
                  <a:cubicBezTo>
                    <a:pt x="10601" y="4343"/>
                    <a:pt x="9656" y="5350"/>
                    <a:pt x="8614" y="5931"/>
                  </a:cubicBezTo>
                  <a:cubicBezTo>
                    <a:pt x="7959" y="6297"/>
                    <a:pt x="7279" y="6484"/>
                    <a:pt x="6595" y="6501"/>
                  </a:cubicBezTo>
                  <a:cubicBezTo>
                    <a:pt x="5474" y="6528"/>
                    <a:pt x="4377" y="6104"/>
                    <a:pt x="3338" y="5422"/>
                  </a:cubicBezTo>
                  <a:cubicBezTo>
                    <a:pt x="2149" y="4641"/>
                    <a:pt x="1021" y="3513"/>
                    <a:pt x="0" y="2061"/>
                  </a:cubicBezTo>
                  <a:close/>
                </a:path>
              </a:pathLst>
            </a:custGeom>
            <a:solidFill>
              <a:srgbClr val="E95822"/>
            </a:solidFill>
            <a:ln w="12700">
              <a:miter lim="400000"/>
            </a:ln>
          </p:spPr>
          <p:txBody>
            <a:bodyPr lIns="35719" tIns="35719" rIns="35719" bIns="35719"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000000"/>
                  </a:solidFill>
                  <a:latin typeface="+mn-lt"/>
                  <a:ea typeface="+mn-ea"/>
                  <a:cs typeface="+mn-cs"/>
                  <a:sym typeface="Helvetica Light"/>
                </a:defRPr>
              </a:pPr>
              <a:endParaRPr kumimoji="0" sz="1600" b="0" i="0" u="none" strike="noStrike" kern="1200" cap="none" spc="0" normalizeH="0" baseline="0" noProof="0">
                <a:ln>
                  <a:noFill/>
                </a:ln>
                <a:solidFill>
                  <a:srgbClr val="000000"/>
                </a:solidFill>
                <a:effectLst/>
                <a:uLnTx/>
                <a:uFillTx/>
                <a:latin typeface="Calibri" panose="020F0502020204030204"/>
                <a:ea typeface="+mn-ea"/>
                <a:cs typeface="+mn-cs"/>
                <a:sym typeface="Helvetica Light"/>
              </a:endParaRPr>
            </a:p>
          </p:txBody>
        </p:sp>
        <p:sp>
          <p:nvSpPr>
            <p:cNvPr id="779" name="Shape 779"/>
            <p:cNvSpPr/>
            <p:nvPr/>
          </p:nvSpPr>
          <p:spPr>
            <a:xfrm rot="10800000">
              <a:off x="4710062" y="4536584"/>
              <a:ext cx="941128" cy="941129"/>
            </a:xfrm>
            <a:prstGeom prst="ellipse">
              <a:avLst/>
            </a:prstGeom>
            <a:solidFill>
              <a:srgbClr val="FFFFFF"/>
            </a:solidFill>
            <a:ln w="12700">
              <a:miter lim="400000"/>
            </a:ln>
          </p:spPr>
          <p:txBody>
            <a:bodyPr lIns="35719" tIns="35719" rIns="35719" bIns="35719"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FFFFFF"/>
                  </a:solidFill>
                  <a:latin typeface="+mn-lt"/>
                  <a:ea typeface="+mn-ea"/>
                  <a:cs typeface="+mn-cs"/>
                  <a:sym typeface="Helvetica Light"/>
                </a:defRPr>
              </a:pPr>
              <a:endParaRPr kumimoji="0" sz="1600" b="0" i="0" u="none" strike="noStrike" kern="1200" cap="none" spc="0" normalizeH="0" baseline="0" noProof="0">
                <a:ln>
                  <a:noFill/>
                </a:ln>
                <a:solidFill>
                  <a:srgbClr val="FFFFFF"/>
                </a:solidFill>
                <a:effectLst/>
                <a:uLnTx/>
                <a:uFillTx/>
                <a:latin typeface="Calibri" panose="020F0502020204030204"/>
                <a:ea typeface="+mn-ea"/>
                <a:cs typeface="+mn-cs"/>
                <a:sym typeface="Helvetica Light"/>
              </a:endParaRPr>
            </a:p>
          </p:txBody>
        </p:sp>
        <p:sp>
          <p:nvSpPr>
            <p:cNvPr id="780" name="Shape 780"/>
            <p:cNvSpPr/>
            <p:nvPr/>
          </p:nvSpPr>
          <p:spPr>
            <a:xfrm rot="16200000">
              <a:off x="4157061" y="3082868"/>
              <a:ext cx="2047131" cy="1090115"/>
            </a:xfrm>
            <a:custGeom>
              <a:avLst/>
              <a:gdLst/>
              <a:ahLst/>
              <a:cxnLst>
                <a:cxn ang="0">
                  <a:pos x="wd2" y="hd2"/>
                </a:cxn>
                <a:cxn ang="5400000">
                  <a:pos x="wd2" y="hd2"/>
                </a:cxn>
                <a:cxn ang="10800000">
                  <a:pos x="wd2" y="hd2"/>
                </a:cxn>
                <a:cxn ang="16200000">
                  <a:pos x="wd2" y="hd2"/>
                </a:cxn>
              </a:cxnLst>
              <a:rect l="0" t="0" r="r" b="b"/>
              <a:pathLst>
                <a:path w="21597" h="20947" extrusionOk="0">
                  <a:moveTo>
                    <a:pt x="0" y="2485"/>
                  </a:moveTo>
                  <a:cubicBezTo>
                    <a:pt x="511" y="3306"/>
                    <a:pt x="939" y="4268"/>
                    <a:pt x="1273" y="5327"/>
                  </a:cubicBezTo>
                  <a:cubicBezTo>
                    <a:pt x="1593" y="6345"/>
                    <a:pt x="1827" y="7458"/>
                    <a:pt x="1942" y="8631"/>
                  </a:cubicBezTo>
                  <a:cubicBezTo>
                    <a:pt x="2101" y="10255"/>
                    <a:pt x="2027" y="11899"/>
                    <a:pt x="1767" y="13435"/>
                  </a:cubicBezTo>
                  <a:cubicBezTo>
                    <a:pt x="1631" y="14237"/>
                    <a:pt x="1445" y="15010"/>
                    <a:pt x="1229" y="15758"/>
                  </a:cubicBezTo>
                  <a:cubicBezTo>
                    <a:pt x="1009" y="16521"/>
                    <a:pt x="757" y="17262"/>
                    <a:pt x="474" y="17974"/>
                  </a:cubicBezTo>
                  <a:cubicBezTo>
                    <a:pt x="1262" y="16879"/>
                    <a:pt x="2130" y="16012"/>
                    <a:pt x="3049" y="15394"/>
                  </a:cubicBezTo>
                  <a:cubicBezTo>
                    <a:pt x="3993" y="14759"/>
                    <a:pt x="4994" y="14384"/>
                    <a:pt x="6014" y="14426"/>
                  </a:cubicBezTo>
                  <a:cubicBezTo>
                    <a:pt x="6913" y="14464"/>
                    <a:pt x="7796" y="14826"/>
                    <a:pt x="8641" y="15387"/>
                  </a:cubicBezTo>
                  <a:cubicBezTo>
                    <a:pt x="9528" y="15977"/>
                    <a:pt x="10392" y="16774"/>
                    <a:pt x="11221" y="17679"/>
                  </a:cubicBezTo>
                  <a:cubicBezTo>
                    <a:pt x="11995" y="18523"/>
                    <a:pt x="12736" y="19458"/>
                    <a:pt x="13544" y="20073"/>
                  </a:cubicBezTo>
                  <a:cubicBezTo>
                    <a:pt x="15112" y="21267"/>
                    <a:pt x="16760" y="21266"/>
                    <a:pt x="18322" y="19899"/>
                  </a:cubicBezTo>
                  <a:cubicBezTo>
                    <a:pt x="20326" y="18147"/>
                    <a:pt x="21600" y="14452"/>
                    <a:pt x="21597" y="10403"/>
                  </a:cubicBezTo>
                  <a:cubicBezTo>
                    <a:pt x="21579" y="6511"/>
                    <a:pt x="20375" y="2958"/>
                    <a:pt x="18473" y="1182"/>
                  </a:cubicBezTo>
                  <a:cubicBezTo>
                    <a:pt x="17077" y="-121"/>
                    <a:pt x="15505" y="-333"/>
                    <a:pt x="14088" y="480"/>
                  </a:cubicBezTo>
                  <a:cubicBezTo>
                    <a:pt x="13037" y="1082"/>
                    <a:pt x="12126" y="2213"/>
                    <a:pt x="11192" y="3277"/>
                  </a:cubicBezTo>
                  <a:cubicBezTo>
                    <a:pt x="10239" y="4362"/>
                    <a:pt x="9264" y="5377"/>
                    <a:pt x="8186" y="5957"/>
                  </a:cubicBezTo>
                  <a:cubicBezTo>
                    <a:pt x="7509" y="6322"/>
                    <a:pt x="6806" y="6505"/>
                    <a:pt x="6099" y="6529"/>
                  </a:cubicBezTo>
                  <a:cubicBezTo>
                    <a:pt x="4940" y="6569"/>
                    <a:pt x="3799" y="6185"/>
                    <a:pt x="2733" y="5446"/>
                  </a:cubicBezTo>
                  <a:cubicBezTo>
                    <a:pt x="1743" y="4758"/>
                    <a:pt x="817" y="3761"/>
                    <a:pt x="0" y="2485"/>
                  </a:cubicBezTo>
                  <a:close/>
                </a:path>
              </a:pathLst>
            </a:custGeom>
            <a:solidFill>
              <a:srgbClr val="FAB721"/>
            </a:solidFill>
            <a:ln w="12700">
              <a:miter lim="400000"/>
            </a:ln>
          </p:spPr>
          <p:txBody>
            <a:bodyPr lIns="35719" tIns="35719" rIns="35719" bIns="35719"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000000"/>
                  </a:solidFill>
                  <a:latin typeface="+mn-lt"/>
                  <a:ea typeface="+mn-ea"/>
                  <a:cs typeface="+mn-cs"/>
                  <a:sym typeface="Helvetica Light"/>
                </a:defRPr>
              </a:pPr>
              <a:endParaRPr kumimoji="0" sz="1600" b="0" i="0" u="none" strike="noStrike" kern="1200" cap="none" spc="0" normalizeH="0" baseline="0" noProof="0">
                <a:ln>
                  <a:noFill/>
                </a:ln>
                <a:solidFill>
                  <a:srgbClr val="000000"/>
                </a:solidFill>
                <a:effectLst/>
                <a:uLnTx/>
                <a:uFillTx/>
                <a:latin typeface="Calibri" panose="020F0502020204030204"/>
                <a:ea typeface="+mn-ea"/>
                <a:cs typeface="+mn-cs"/>
                <a:sym typeface="Helvetica Light"/>
              </a:endParaRPr>
            </a:p>
          </p:txBody>
        </p:sp>
        <p:sp>
          <p:nvSpPr>
            <p:cNvPr id="781" name="Shape 781"/>
            <p:cNvSpPr/>
            <p:nvPr/>
          </p:nvSpPr>
          <p:spPr>
            <a:xfrm rot="16200000">
              <a:off x="4710062" y="2681524"/>
              <a:ext cx="941129" cy="941129"/>
            </a:xfrm>
            <a:prstGeom prst="ellipse">
              <a:avLst/>
            </a:prstGeom>
            <a:solidFill>
              <a:srgbClr val="FFFFFF"/>
            </a:solidFill>
            <a:ln w="12700">
              <a:miter lim="400000"/>
            </a:ln>
          </p:spPr>
          <p:txBody>
            <a:bodyPr lIns="35719" tIns="35719" rIns="35719" bIns="35719" anchor="ctr"/>
            <a:lstStyle/>
            <a:p>
              <a:pPr marL="0" marR="0" lvl="0" indent="0" algn="ctr" defTabSz="914400" rtl="1" eaLnBrk="1" fontAlgn="auto" latinLnBrk="0" hangingPunct="1">
                <a:lnSpc>
                  <a:spcPct val="100000"/>
                </a:lnSpc>
                <a:spcBef>
                  <a:spcPts val="0"/>
                </a:spcBef>
                <a:spcAft>
                  <a:spcPts val="0"/>
                </a:spcAft>
                <a:buClrTx/>
                <a:buSzTx/>
                <a:buFontTx/>
                <a:buNone/>
                <a:tabLst/>
                <a:defRPr sz="3200" cap="none">
                  <a:solidFill>
                    <a:srgbClr val="FFFFFF"/>
                  </a:solidFill>
                  <a:latin typeface="+mn-lt"/>
                  <a:ea typeface="+mn-ea"/>
                  <a:cs typeface="+mn-cs"/>
                  <a:sym typeface="Helvetica Light"/>
                </a:defRPr>
              </a:pPr>
              <a:endParaRPr kumimoji="0" sz="1600" b="0" i="0" u="none" strike="noStrike" kern="1200" cap="none" spc="0" normalizeH="0" baseline="0" noProof="0">
                <a:ln>
                  <a:noFill/>
                </a:ln>
                <a:solidFill>
                  <a:srgbClr val="FFFFFF"/>
                </a:solidFill>
                <a:effectLst/>
                <a:uLnTx/>
                <a:uFillTx/>
                <a:latin typeface="Calibri" panose="020F0502020204030204"/>
                <a:ea typeface="+mn-ea"/>
                <a:cs typeface="+mn-cs"/>
                <a:sym typeface="Helvetica Light"/>
              </a:endParaRPr>
            </a:p>
          </p:txBody>
        </p:sp>
        <p:sp>
          <p:nvSpPr>
            <p:cNvPr id="786" name="Shape 786"/>
            <p:cNvSpPr/>
            <p:nvPr/>
          </p:nvSpPr>
          <p:spPr>
            <a:xfrm>
              <a:off x="4743489" y="2923660"/>
              <a:ext cx="848874" cy="418384"/>
            </a:xfrm>
            <a:prstGeom prst="rect">
              <a:avLst/>
            </a:prstGeom>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lvl1pPr algn="ctr">
                <a:defRPr sz="4500" cap="none">
                  <a:solidFill>
                    <a:srgbClr val="53585F"/>
                  </a:solidFill>
                  <a:latin typeface="+mn-lt"/>
                  <a:ea typeface="+mn-ea"/>
                  <a:cs typeface="+mn-cs"/>
                  <a:sym typeface="Helvetica Light"/>
                </a:defRPr>
              </a:lvl1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sz="2250" b="0" i="0" u="none" strike="noStrike" kern="1200" cap="none" spc="0" normalizeH="0" baseline="0" noProof="0">
                  <a:ln>
                    <a:noFill/>
                  </a:ln>
                  <a:solidFill>
                    <a:srgbClr val="53585F"/>
                  </a:solidFill>
                  <a:effectLst/>
                  <a:uLnTx/>
                  <a:uFillTx/>
                  <a:latin typeface="Calibri" panose="020F0502020204030204"/>
                  <a:ea typeface="+mn-ea"/>
                  <a:cs typeface="+mn-cs"/>
                  <a:sym typeface="Helvetica Light"/>
                </a:rPr>
                <a:t>01</a:t>
              </a:r>
            </a:p>
          </p:txBody>
        </p:sp>
        <p:sp>
          <p:nvSpPr>
            <p:cNvPr id="787" name="Shape 787"/>
            <p:cNvSpPr/>
            <p:nvPr/>
          </p:nvSpPr>
          <p:spPr>
            <a:xfrm>
              <a:off x="6644802" y="2923660"/>
              <a:ext cx="848874" cy="418384"/>
            </a:xfrm>
            <a:prstGeom prst="rect">
              <a:avLst/>
            </a:prstGeom>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lvl1pPr algn="ctr">
                <a:defRPr sz="4500" cap="none">
                  <a:solidFill>
                    <a:srgbClr val="53585F"/>
                  </a:solidFill>
                  <a:latin typeface="+mn-lt"/>
                  <a:ea typeface="+mn-ea"/>
                  <a:cs typeface="+mn-cs"/>
                  <a:sym typeface="Helvetica Light"/>
                </a:defRPr>
              </a:lvl1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sz="2250" b="0" i="0" u="none" strike="noStrike" kern="1200" cap="none" spc="0" normalizeH="0" baseline="0" noProof="0" dirty="0">
                  <a:ln>
                    <a:noFill/>
                  </a:ln>
                  <a:solidFill>
                    <a:srgbClr val="53585F"/>
                  </a:solidFill>
                  <a:effectLst/>
                  <a:uLnTx/>
                  <a:uFillTx/>
                  <a:latin typeface="Calibri" panose="020F0502020204030204"/>
                  <a:ea typeface="+mn-ea"/>
                  <a:cs typeface="+mn-cs"/>
                  <a:sym typeface="Helvetica Light"/>
                </a:rPr>
                <a:t>02</a:t>
              </a:r>
            </a:p>
          </p:txBody>
        </p:sp>
        <p:sp>
          <p:nvSpPr>
            <p:cNvPr id="788" name="Shape 788"/>
            <p:cNvSpPr/>
            <p:nvPr/>
          </p:nvSpPr>
          <p:spPr>
            <a:xfrm>
              <a:off x="4742088" y="4795413"/>
              <a:ext cx="848874" cy="418384"/>
            </a:xfrm>
            <a:prstGeom prst="rect">
              <a:avLst/>
            </a:prstGeom>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lvl1pPr algn="ctr">
                <a:defRPr sz="4500" cap="none">
                  <a:solidFill>
                    <a:srgbClr val="53585F"/>
                  </a:solidFill>
                  <a:latin typeface="+mn-lt"/>
                  <a:ea typeface="+mn-ea"/>
                  <a:cs typeface="+mn-cs"/>
                  <a:sym typeface="Helvetica Light"/>
                </a:defRPr>
              </a:lvl1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sz="2250" b="0" i="0" u="none" strike="noStrike" kern="1200" cap="none" spc="0" normalizeH="0" baseline="0" noProof="0">
                  <a:ln>
                    <a:noFill/>
                  </a:ln>
                  <a:solidFill>
                    <a:srgbClr val="53585F"/>
                  </a:solidFill>
                  <a:effectLst/>
                  <a:uLnTx/>
                  <a:uFillTx/>
                  <a:latin typeface="Calibri" panose="020F0502020204030204"/>
                  <a:ea typeface="+mn-ea"/>
                  <a:cs typeface="+mn-cs"/>
                  <a:sym typeface="Helvetica Light"/>
                </a:rPr>
                <a:t>04</a:t>
              </a:r>
            </a:p>
          </p:txBody>
        </p:sp>
        <p:sp>
          <p:nvSpPr>
            <p:cNvPr id="789" name="Shape 789"/>
            <p:cNvSpPr/>
            <p:nvPr/>
          </p:nvSpPr>
          <p:spPr>
            <a:xfrm>
              <a:off x="6643401" y="4795413"/>
              <a:ext cx="848874" cy="418384"/>
            </a:xfrm>
            <a:prstGeom prst="rect">
              <a:avLst/>
            </a:prstGeom>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lvl1pPr algn="ctr">
                <a:defRPr sz="4500" cap="none">
                  <a:solidFill>
                    <a:srgbClr val="53585F"/>
                  </a:solidFill>
                  <a:latin typeface="+mn-lt"/>
                  <a:ea typeface="+mn-ea"/>
                  <a:cs typeface="+mn-cs"/>
                  <a:sym typeface="Helvetica Light"/>
                </a:defRPr>
              </a:lvl1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sz="2250" b="0" i="0" u="none" strike="noStrike" kern="1200" cap="none" spc="0" normalizeH="0" baseline="0" noProof="0">
                  <a:ln>
                    <a:noFill/>
                  </a:ln>
                  <a:solidFill>
                    <a:srgbClr val="53585F"/>
                  </a:solidFill>
                  <a:effectLst/>
                  <a:uLnTx/>
                  <a:uFillTx/>
                  <a:latin typeface="Calibri" panose="020F0502020204030204"/>
                  <a:ea typeface="+mn-ea"/>
                  <a:cs typeface="+mn-cs"/>
                  <a:sym typeface="Helvetica Light"/>
                </a:rPr>
                <a:t>03</a:t>
              </a:r>
            </a:p>
          </p:txBody>
        </p:sp>
      </p:grpSp>
      <p:grpSp>
        <p:nvGrpSpPr>
          <p:cNvPr id="16" name="Group 58">
            <a:extLst>
              <a:ext uri="{FF2B5EF4-FFF2-40B4-BE49-F238E27FC236}">
                <a16:creationId xmlns:a16="http://schemas.microsoft.com/office/drawing/2014/main" id="{96A5B341-FCD1-4D3D-886D-464357CD291B}"/>
              </a:ext>
            </a:extLst>
          </p:cNvPr>
          <p:cNvGrpSpPr/>
          <p:nvPr/>
        </p:nvGrpSpPr>
        <p:grpSpPr>
          <a:xfrm flipH="1" flipV="1">
            <a:off x="0" y="4329202"/>
            <a:ext cx="4209262" cy="2528798"/>
            <a:chOff x="7982738" y="0"/>
            <a:chExt cx="4209262" cy="2528798"/>
          </a:xfrm>
        </p:grpSpPr>
        <p:sp>
          <p:nvSpPr>
            <p:cNvPr id="17" name="Freeform: Shape 59">
              <a:extLst>
                <a:ext uri="{FF2B5EF4-FFF2-40B4-BE49-F238E27FC236}">
                  <a16:creationId xmlns:a16="http://schemas.microsoft.com/office/drawing/2014/main" id="{B5F065AD-A621-4C13-8C10-C9D3A737A876}"/>
                </a:ext>
              </a:extLst>
            </p:cNvPr>
            <p:cNvSpPr/>
            <p:nvPr/>
          </p:nvSpPr>
          <p:spPr>
            <a:xfrm>
              <a:off x="8482610" y="0"/>
              <a:ext cx="3709390" cy="2528798"/>
            </a:xfrm>
            <a:custGeom>
              <a:avLst/>
              <a:gdLst>
                <a:gd name="connsiteX0" fmla="*/ 3789527 w 5059781"/>
                <a:gd name="connsiteY0" fmla="*/ 0 h 3449398"/>
                <a:gd name="connsiteX1" fmla="*/ 0 w 5059781"/>
                <a:gd name="connsiteY1" fmla="*/ 3449399 h 3449398"/>
                <a:gd name="connsiteX2" fmla="*/ 1270255 w 5059781"/>
                <a:gd name="connsiteY2" fmla="*/ 3449399 h 3449398"/>
                <a:gd name="connsiteX3" fmla="*/ 5059782 w 5059781"/>
                <a:gd name="connsiteY3" fmla="*/ 0 h 3449398"/>
              </a:gdLst>
              <a:ahLst/>
              <a:cxnLst>
                <a:cxn ang="0">
                  <a:pos x="connsiteX0" y="connsiteY0"/>
                </a:cxn>
                <a:cxn ang="0">
                  <a:pos x="connsiteX1" y="connsiteY1"/>
                </a:cxn>
                <a:cxn ang="0">
                  <a:pos x="connsiteX2" y="connsiteY2"/>
                </a:cxn>
                <a:cxn ang="0">
                  <a:pos x="connsiteX3" y="connsiteY3"/>
                </a:cxn>
              </a:cxnLst>
              <a:rect l="l" t="t" r="r" b="b"/>
              <a:pathLst>
                <a:path w="5059781" h="3449398">
                  <a:moveTo>
                    <a:pt x="3789527" y="0"/>
                  </a:moveTo>
                  <a:lnTo>
                    <a:pt x="0" y="3449399"/>
                  </a:lnTo>
                  <a:lnTo>
                    <a:pt x="1270255" y="3449399"/>
                  </a:lnTo>
                  <a:lnTo>
                    <a:pt x="5059782"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Expo Arabic Light" panose="00000400000000000000" pitchFamily="2" charset="-78"/>
                <a:ea typeface="+mn-ea"/>
                <a:cs typeface="Expo Arabic Light" panose="00000400000000000000" pitchFamily="2" charset="-78"/>
              </a:endParaRPr>
            </a:p>
          </p:txBody>
        </p:sp>
        <p:sp>
          <p:nvSpPr>
            <p:cNvPr id="18" name="Freeform: Shape 60">
              <a:extLst>
                <a:ext uri="{FF2B5EF4-FFF2-40B4-BE49-F238E27FC236}">
                  <a16:creationId xmlns:a16="http://schemas.microsoft.com/office/drawing/2014/main" id="{242B476F-9281-4B71-B890-26B8E751CC9B}"/>
                </a:ext>
              </a:extLst>
            </p:cNvPr>
            <p:cNvSpPr/>
            <p:nvPr/>
          </p:nvSpPr>
          <p:spPr>
            <a:xfrm>
              <a:off x="7982738" y="0"/>
              <a:ext cx="3709390" cy="2528798"/>
            </a:xfrm>
            <a:custGeom>
              <a:avLst/>
              <a:gdLst>
                <a:gd name="connsiteX0" fmla="*/ 3789527 w 5059781"/>
                <a:gd name="connsiteY0" fmla="*/ 0 h 3449398"/>
                <a:gd name="connsiteX1" fmla="*/ 0 w 5059781"/>
                <a:gd name="connsiteY1" fmla="*/ 3449399 h 3449398"/>
                <a:gd name="connsiteX2" fmla="*/ 1270255 w 5059781"/>
                <a:gd name="connsiteY2" fmla="*/ 3449399 h 3449398"/>
                <a:gd name="connsiteX3" fmla="*/ 5059782 w 5059781"/>
                <a:gd name="connsiteY3" fmla="*/ 0 h 3449398"/>
              </a:gdLst>
              <a:ahLst/>
              <a:cxnLst>
                <a:cxn ang="0">
                  <a:pos x="connsiteX0" y="connsiteY0"/>
                </a:cxn>
                <a:cxn ang="0">
                  <a:pos x="connsiteX1" y="connsiteY1"/>
                </a:cxn>
                <a:cxn ang="0">
                  <a:pos x="connsiteX2" y="connsiteY2"/>
                </a:cxn>
                <a:cxn ang="0">
                  <a:pos x="connsiteX3" y="connsiteY3"/>
                </a:cxn>
              </a:cxnLst>
              <a:rect l="l" t="t" r="r" b="b"/>
              <a:pathLst>
                <a:path w="5059781" h="3449398">
                  <a:moveTo>
                    <a:pt x="3789527" y="0"/>
                  </a:moveTo>
                  <a:lnTo>
                    <a:pt x="0" y="3449399"/>
                  </a:lnTo>
                  <a:lnTo>
                    <a:pt x="1270255" y="3449399"/>
                  </a:lnTo>
                  <a:lnTo>
                    <a:pt x="5059782"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Expo Arabic Light" panose="00000400000000000000" pitchFamily="2" charset="-78"/>
                <a:ea typeface="+mn-ea"/>
                <a:cs typeface="Expo Arabic Light" panose="00000400000000000000" pitchFamily="2" charset="-78"/>
              </a:endParaRPr>
            </a:p>
          </p:txBody>
        </p:sp>
      </p:grpSp>
      <p:grpSp>
        <p:nvGrpSpPr>
          <p:cNvPr id="19" name="Group 33">
            <a:extLst>
              <a:ext uri="{FF2B5EF4-FFF2-40B4-BE49-F238E27FC236}">
                <a16:creationId xmlns:a16="http://schemas.microsoft.com/office/drawing/2014/main" id="{979033A6-2980-41C9-A204-48CB014E50BE}"/>
              </a:ext>
            </a:extLst>
          </p:cNvPr>
          <p:cNvGrpSpPr/>
          <p:nvPr/>
        </p:nvGrpSpPr>
        <p:grpSpPr>
          <a:xfrm>
            <a:off x="7982738" y="0"/>
            <a:ext cx="4209262" cy="2528798"/>
            <a:chOff x="7982738" y="0"/>
            <a:chExt cx="4209262" cy="2528798"/>
          </a:xfrm>
        </p:grpSpPr>
        <p:sp>
          <p:nvSpPr>
            <p:cNvPr id="20" name="Freeform: Shape 55">
              <a:extLst>
                <a:ext uri="{FF2B5EF4-FFF2-40B4-BE49-F238E27FC236}">
                  <a16:creationId xmlns:a16="http://schemas.microsoft.com/office/drawing/2014/main" id="{16F1D4D0-C77D-4C95-8052-534C387EC704}"/>
                </a:ext>
              </a:extLst>
            </p:cNvPr>
            <p:cNvSpPr/>
            <p:nvPr/>
          </p:nvSpPr>
          <p:spPr>
            <a:xfrm>
              <a:off x="8482610" y="0"/>
              <a:ext cx="3709390" cy="2528798"/>
            </a:xfrm>
            <a:custGeom>
              <a:avLst/>
              <a:gdLst>
                <a:gd name="connsiteX0" fmla="*/ 3789527 w 5059781"/>
                <a:gd name="connsiteY0" fmla="*/ 0 h 3449398"/>
                <a:gd name="connsiteX1" fmla="*/ 0 w 5059781"/>
                <a:gd name="connsiteY1" fmla="*/ 3449399 h 3449398"/>
                <a:gd name="connsiteX2" fmla="*/ 1270255 w 5059781"/>
                <a:gd name="connsiteY2" fmla="*/ 3449399 h 3449398"/>
                <a:gd name="connsiteX3" fmla="*/ 5059782 w 5059781"/>
                <a:gd name="connsiteY3" fmla="*/ 0 h 3449398"/>
              </a:gdLst>
              <a:ahLst/>
              <a:cxnLst>
                <a:cxn ang="0">
                  <a:pos x="connsiteX0" y="connsiteY0"/>
                </a:cxn>
                <a:cxn ang="0">
                  <a:pos x="connsiteX1" y="connsiteY1"/>
                </a:cxn>
                <a:cxn ang="0">
                  <a:pos x="connsiteX2" y="connsiteY2"/>
                </a:cxn>
                <a:cxn ang="0">
                  <a:pos x="connsiteX3" y="connsiteY3"/>
                </a:cxn>
              </a:cxnLst>
              <a:rect l="l" t="t" r="r" b="b"/>
              <a:pathLst>
                <a:path w="5059781" h="3449398">
                  <a:moveTo>
                    <a:pt x="3789527" y="0"/>
                  </a:moveTo>
                  <a:lnTo>
                    <a:pt x="0" y="3449399"/>
                  </a:lnTo>
                  <a:lnTo>
                    <a:pt x="1270255" y="3449399"/>
                  </a:lnTo>
                  <a:lnTo>
                    <a:pt x="5059782"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Expo Arabic Light" panose="00000400000000000000" pitchFamily="2" charset="-78"/>
                <a:ea typeface="+mn-ea"/>
                <a:cs typeface="Expo Arabic Light" panose="00000400000000000000" pitchFamily="2" charset="-78"/>
              </a:endParaRPr>
            </a:p>
          </p:txBody>
        </p:sp>
        <p:sp>
          <p:nvSpPr>
            <p:cNvPr id="21" name="Freeform: Shape 56">
              <a:extLst>
                <a:ext uri="{FF2B5EF4-FFF2-40B4-BE49-F238E27FC236}">
                  <a16:creationId xmlns:a16="http://schemas.microsoft.com/office/drawing/2014/main" id="{D3896DC6-E18A-4965-B727-11EF79B5EFDE}"/>
                </a:ext>
              </a:extLst>
            </p:cNvPr>
            <p:cNvSpPr/>
            <p:nvPr/>
          </p:nvSpPr>
          <p:spPr>
            <a:xfrm>
              <a:off x="7982738" y="0"/>
              <a:ext cx="3709390" cy="2528798"/>
            </a:xfrm>
            <a:custGeom>
              <a:avLst/>
              <a:gdLst>
                <a:gd name="connsiteX0" fmla="*/ 3789527 w 5059781"/>
                <a:gd name="connsiteY0" fmla="*/ 0 h 3449398"/>
                <a:gd name="connsiteX1" fmla="*/ 0 w 5059781"/>
                <a:gd name="connsiteY1" fmla="*/ 3449399 h 3449398"/>
                <a:gd name="connsiteX2" fmla="*/ 1270255 w 5059781"/>
                <a:gd name="connsiteY2" fmla="*/ 3449399 h 3449398"/>
                <a:gd name="connsiteX3" fmla="*/ 5059782 w 5059781"/>
                <a:gd name="connsiteY3" fmla="*/ 0 h 3449398"/>
              </a:gdLst>
              <a:ahLst/>
              <a:cxnLst>
                <a:cxn ang="0">
                  <a:pos x="connsiteX0" y="connsiteY0"/>
                </a:cxn>
                <a:cxn ang="0">
                  <a:pos x="connsiteX1" y="connsiteY1"/>
                </a:cxn>
                <a:cxn ang="0">
                  <a:pos x="connsiteX2" y="connsiteY2"/>
                </a:cxn>
                <a:cxn ang="0">
                  <a:pos x="connsiteX3" y="connsiteY3"/>
                </a:cxn>
              </a:cxnLst>
              <a:rect l="l" t="t" r="r" b="b"/>
              <a:pathLst>
                <a:path w="5059781" h="3449398">
                  <a:moveTo>
                    <a:pt x="3789527" y="0"/>
                  </a:moveTo>
                  <a:lnTo>
                    <a:pt x="0" y="3449399"/>
                  </a:lnTo>
                  <a:lnTo>
                    <a:pt x="1270255" y="3449399"/>
                  </a:lnTo>
                  <a:lnTo>
                    <a:pt x="5059782"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Expo Arabic Light" panose="00000400000000000000" pitchFamily="2" charset="-78"/>
                <a:ea typeface="+mn-ea"/>
                <a:cs typeface="Expo Arabic Light" panose="00000400000000000000" pitchFamily="2" charset="-78"/>
              </a:endParaRPr>
            </a:p>
          </p:txBody>
        </p:sp>
      </p:grpSp>
      <p:sp>
        <p:nvSpPr>
          <p:cNvPr id="22" name="Freeform: Shape 9">
            <a:extLst>
              <a:ext uri="{FF2B5EF4-FFF2-40B4-BE49-F238E27FC236}">
                <a16:creationId xmlns:a16="http://schemas.microsoft.com/office/drawing/2014/main" id="{DC1F90E5-235A-40D7-9C75-FAE9C650F126}"/>
              </a:ext>
            </a:extLst>
          </p:cNvPr>
          <p:cNvSpPr/>
          <p:nvPr/>
        </p:nvSpPr>
        <p:spPr>
          <a:xfrm flipH="1" flipV="1">
            <a:off x="-87919" y="97071"/>
            <a:ext cx="5615389" cy="2736540"/>
          </a:xfrm>
          <a:custGeom>
            <a:avLst/>
            <a:gdLst>
              <a:gd name="connsiteX0" fmla="*/ 3880245 w 5615389"/>
              <a:gd name="connsiteY0" fmla="*/ 0 h 2736540"/>
              <a:gd name="connsiteX1" fmla="*/ 5615389 w 5615389"/>
              <a:gd name="connsiteY1" fmla="*/ 0 h 2736540"/>
              <a:gd name="connsiteX2" fmla="*/ 5615389 w 5615389"/>
              <a:gd name="connsiteY2" fmla="*/ 557105 h 2736540"/>
              <a:gd name="connsiteX3" fmla="*/ 4023278 w 5615389"/>
              <a:gd name="connsiteY3" fmla="*/ 557105 h 2736540"/>
              <a:gd name="connsiteX4" fmla="*/ 2791641 w 5615389"/>
              <a:gd name="connsiteY4" fmla="*/ 1031838 h 2736540"/>
              <a:gd name="connsiteX5" fmla="*/ 907172 w 5615389"/>
              <a:gd name="connsiteY5" fmla="*/ 2736540 h 2736540"/>
              <a:gd name="connsiteX6" fmla="*/ 0 w 5615389"/>
              <a:gd name="connsiteY6" fmla="*/ 2736540 h 2736540"/>
              <a:gd name="connsiteX7" fmla="*/ 2265703 w 5615389"/>
              <a:gd name="connsiteY7" fmla="*/ 622776 h 2736540"/>
              <a:gd name="connsiteX8" fmla="*/ 3880245 w 5615389"/>
              <a:gd name="connsiteY8" fmla="*/ 0 h 273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5389" h="2736540">
                <a:moveTo>
                  <a:pt x="3880245" y="0"/>
                </a:moveTo>
                <a:lnTo>
                  <a:pt x="5615389" y="0"/>
                </a:lnTo>
                <a:lnTo>
                  <a:pt x="5615389" y="557105"/>
                </a:lnTo>
                <a:lnTo>
                  <a:pt x="4023278" y="557105"/>
                </a:lnTo>
                <a:cubicBezTo>
                  <a:pt x="3566909" y="557105"/>
                  <a:pt x="3130020" y="725736"/>
                  <a:pt x="2791641" y="1031838"/>
                </a:cubicBezTo>
                <a:lnTo>
                  <a:pt x="907172" y="2736540"/>
                </a:lnTo>
                <a:lnTo>
                  <a:pt x="0" y="2736540"/>
                </a:lnTo>
                <a:lnTo>
                  <a:pt x="2265703" y="622776"/>
                </a:lnTo>
                <a:cubicBezTo>
                  <a:pt x="2708715" y="220949"/>
                  <a:pt x="3282513" y="0"/>
                  <a:pt x="3880245" y="0"/>
                </a:cubicBez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Expo Arabic Light" panose="00000400000000000000" pitchFamily="2" charset="-78"/>
              <a:ea typeface="+mn-ea"/>
              <a:cs typeface="Expo Arabic Light" panose="00000400000000000000" pitchFamily="2" charset="-78"/>
            </a:endParaRPr>
          </a:p>
        </p:txBody>
      </p:sp>
      <p:sp>
        <p:nvSpPr>
          <p:cNvPr id="23" name="Freeform: Shape 9">
            <a:extLst>
              <a:ext uri="{FF2B5EF4-FFF2-40B4-BE49-F238E27FC236}">
                <a16:creationId xmlns:a16="http://schemas.microsoft.com/office/drawing/2014/main" id="{DC1F90E5-235A-40D7-9C75-FAE9C650F126}"/>
              </a:ext>
            </a:extLst>
          </p:cNvPr>
          <p:cNvSpPr/>
          <p:nvPr/>
        </p:nvSpPr>
        <p:spPr>
          <a:xfrm rot="10800000" flipH="1" flipV="1">
            <a:off x="6576611" y="4121460"/>
            <a:ext cx="5615389" cy="2736540"/>
          </a:xfrm>
          <a:custGeom>
            <a:avLst/>
            <a:gdLst>
              <a:gd name="connsiteX0" fmla="*/ 3880245 w 5615389"/>
              <a:gd name="connsiteY0" fmla="*/ 0 h 2736540"/>
              <a:gd name="connsiteX1" fmla="*/ 5615389 w 5615389"/>
              <a:gd name="connsiteY1" fmla="*/ 0 h 2736540"/>
              <a:gd name="connsiteX2" fmla="*/ 5615389 w 5615389"/>
              <a:gd name="connsiteY2" fmla="*/ 557105 h 2736540"/>
              <a:gd name="connsiteX3" fmla="*/ 4023278 w 5615389"/>
              <a:gd name="connsiteY3" fmla="*/ 557105 h 2736540"/>
              <a:gd name="connsiteX4" fmla="*/ 2791641 w 5615389"/>
              <a:gd name="connsiteY4" fmla="*/ 1031838 h 2736540"/>
              <a:gd name="connsiteX5" fmla="*/ 907172 w 5615389"/>
              <a:gd name="connsiteY5" fmla="*/ 2736540 h 2736540"/>
              <a:gd name="connsiteX6" fmla="*/ 0 w 5615389"/>
              <a:gd name="connsiteY6" fmla="*/ 2736540 h 2736540"/>
              <a:gd name="connsiteX7" fmla="*/ 2265703 w 5615389"/>
              <a:gd name="connsiteY7" fmla="*/ 622776 h 2736540"/>
              <a:gd name="connsiteX8" fmla="*/ 3880245 w 5615389"/>
              <a:gd name="connsiteY8" fmla="*/ 0 h 273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5389" h="2736540">
                <a:moveTo>
                  <a:pt x="3880245" y="0"/>
                </a:moveTo>
                <a:lnTo>
                  <a:pt x="5615389" y="0"/>
                </a:lnTo>
                <a:lnTo>
                  <a:pt x="5615389" y="557105"/>
                </a:lnTo>
                <a:lnTo>
                  <a:pt x="4023278" y="557105"/>
                </a:lnTo>
                <a:cubicBezTo>
                  <a:pt x="3566909" y="557105"/>
                  <a:pt x="3130020" y="725736"/>
                  <a:pt x="2791641" y="1031838"/>
                </a:cubicBezTo>
                <a:lnTo>
                  <a:pt x="907172" y="2736540"/>
                </a:lnTo>
                <a:lnTo>
                  <a:pt x="0" y="2736540"/>
                </a:lnTo>
                <a:lnTo>
                  <a:pt x="2265703" y="622776"/>
                </a:lnTo>
                <a:cubicBezTo>
                  <a:pt x="2708715" y="220949"/>
                  <a:pt x="3282513" y="0"/>
                  <a:pt x="3880245" y="0"/>
                </a:cubicBez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Expo Arabic Light" panose="00000400000000000000" pitchFamily="2" charset="-78"/>
              <a:ea typeface="+mn-ea"/>
              <a:cs typeface="Expo Arabic Light" panose="00000400000000000000" pitchFamily="2" charset="-78"/>
            </a:endParaRPr>
          </a:p>
        </p:txBody>
      </p:sp>
      <p:sp>
        <p:nvSpPr>
          <p:cNvPr id="25" name="Rectangle 18">
            <a:extLst>
              <a:ext uri="{FF2B5EF4-FFF2-40B4-BE49-F238E27FC236}">
                <a16:creationId xmlns:a16="http://schemas.microsoft.com/office/drawing/2014/main" id="{C027886E-32D9-4010-AB9B-B0C9A3D2E6BB}"/>
              </a:ext>
            </a:extLst>
          </p:cNvPr>
          <p:cNvSpPr/>
          <p:nvPr/>
        </p:nvSpPr>
        <p:spPr>
          <a:xfrm>
            <a:off x="3553623" y="330457"/>
            <a:ext cx="4928987" cy="769441"/>
          </a:xfrm>
          <a:prstGeom prst="rect">
            <a:avLst/>
          </a:prstGeom>
        </p:spPr>
        <p:txBody>
          <a:bodyPr wrap="square">
            <a:spAutoFit/>
          </a:bodyPr>
          <a:lstStyle/>
          <a:p>
            <a:pPr lvl="0" algn="ctr" rtl="1">
              <a:lnSpc>
                <a:spcPct val="150000"/>
              </a:lnSpc>
              <a:spcAft>
                <a:spcPts val="1200"/>
              </a:spcAft>
              <a:buSzPct val="25000"/>
              <a:defRPr/>
            </a:pPr>
            <a:r>
              <a:rPr lang="ar-EG" sz="3200" b="1" dirty="0">
                <a:solidFill>
                  <a:srgbClr val="FFFF00"/>
                </a:solidFill>
                <a:latin typeface="Calibri" panose="020F0502020204030204" pitchFamily="34" charset="0"/>
                <a:cs typeface="Calibri" panose="020F0502020204030204" pitchFamily="34" charset="0"/>
              </a:rPr>
              <a:t>مظاهر الصحة النفسية</a:t>
            </a:r>
            <a:endParaRPr lang="ar-EG" sz="3200" b="1" dirty="0">
              <a:solidFill>
                <a:srgbClr val="FFFF00"/>
              </a:solidFill>
              <a:latin typeface="Calibri" panose="020F0502020204030204" pitchFamily="34" charset="0"/>
              <a:cs typeface="Calibri" panose="020F0502020204030204" pitchFamily="34" charset="0"/>
            </a:endParaRPr>
          </a:p>
        </p:txBody>
      </p:sp>
      <p:sp>
        <p:nvSpPr>
          <p:cNvPr id="26" name="مربع نص 25"/>
          <p:cNvSpPr txBox="1"/>
          <p:nvPr/>
        </p:nvSpPr>
        <p:spPr>
          <a:xfrm>
            <a:off x="1154463" y="2445389"/>
            <a:ext cx="2965978" cy="589072"/>
          </a:xfrm>
          <a:prstGeom prst="rect">
            <a:avLst/>
          </a:prstGeom>
          <a:noFill/>
        </p:spPr>
        <p:txBody>
          <a:bodyPr wrap="square" rtlCol="1">
            <a:spAutoFit/>
          </a:bodyPr>
          <a:lstStyle/>
          <a:p>
            <a:pPr lvl="0" algn="ctr" rtl="1">
              <a:lnSpc>
                <a:spcPct val="150000"/>
              </a:lnSpc>
              <a:spcAft>
                <a:spcPts val="1200"/>
              </a:spcAft>
              <a:buSzPct val="25000"/>
              <a:defRPr/>
            </a:pPr>
            <a:r>
              <a:rPr lang="ar-EG" sz="2400" b="1" dirty="0">
                <a:solidFill>
                  <a:srgbClr val="FF0000"/>
                </a:solidFill>
                <a:latin typeface="Calibri" panose="020F0502020204030204" pitchFamily="34" charset="0"/>
                <a:cs typeface="Calibri" panose="020F0502020204030204" pitchFamily="34" charset="0"/>
              </a:rPr>
              <a:t>التوافق الذاتي</a:t>
            </a:r>
            <a:endParaRPr lang="ar-EG" sz="2400" b="1" dirty="0">
              <a:solidFill>
                <a:srgbClr val="FF0000"/>
              </a:solidFill>
              <a:latin typeface="Calibri" panose="020F0502020204030204" pitchFamily="34" charset="0"/>
              <a:cs typeface="Calibri" panose="020F0502020204030204" pitchFamily="34" charset="0"/>
            </a:endParaRPr>
          </a:p>
        </p:txBody>
      </p:sp>
      <p:sp>
        <p:nvSpPr>
          <p:cNvPr id="27" name="مربع نص 26"/>
          <p:cNvSpPr txBox="1"/>
          <p:nvPr/>
        </p:nvSpPr>
        <p:spPr>
          <a:xfrm>
            <a:off x="8079636" y="2436423"/>
            <a:ext cx="3438352" cy="589072"/>
          </a:xfrm>
          <a:prstGeom prst="rect">
            <a:avLst/>
          </a:prstGeom>
          <a:noFill/>
        </p:spPr>
        <p:txBody>
          <a:bodyPr wrap="square" rtlCol="1">
            <a:spAutoFit/>
          </a:bodyPr>
          <a:lstStyle/>
          <a:p>
            <a:pPr lvl="0" algn="ctr" rtl="1">
              <a:lnSpc>
                <a:spcPct val="150000"/>
              </a:lnSpc>
              <a:spcAft>
                <a:spcPts val="1200"/>
              </a:spcAft>
              <a:buSzPct val="25000"/>
              <a:defRPr/>
            </a:pPr>
            <a:r>
              <a:rPr lang="ar-EG" sz="2400" b="1" dirty="0">
                <a:solidFill>
                  <a:srgbClr val="FF0000"/>
                </a:solidFill>
                <a:latin typeface="Calibri" panose="020F0502020204030204" pitchFamily="34" charset="0"/>
                <a:cs typeface="Calibri" panose="020F0502020204030204" pitchFamily="34" charset="0"/>
              </a:rPr>
              <a:t>التوافق الاجتماعي</a:t>
            </a:r>
            <a:endParaRPr lang="ar-EG" sz="2400" b="1" dirty="0">
              <a:solidFill>
                <a:srgbClr val="FF0000"/>
              </a:solidFill>
              <a:latin typeface="Calibri" panose="020F0502020204030204" pitchFamily="34" charset="0"/>
              <a:cs typeface="Calibri" panose="020F0502020204030204" pitchFamily="34" charset="0"/>
            </a:endParaRPr>
          </a:p>
        </p:txBody>
      </p:sp>
      <p:sp>
        <p:nvSpPr>
          <p:cNvPr id="28" name="مربع نص 27"/>
          <p:cNvSpPr txBox="1"/>
          <p:nvPr/>
        </p:nvSpPr>
        <p:spPr>
          <a:xfrm>
            <a:off x="1154463" y="5231967"/>
            <a:ext cx="2675497" cy="589072"/>
          </a:xfrm>
          <a:prstGeom prst="rect">
            <a:avLst/>
          </a:prstGeom>
          <a:noFill/>
        </p:spPr>
        <p:txBody>
          <a:bodyPr wrap="square" rtlCol="1">
            <a:spAutoFit/>
          </a:bodyPr>
          <a:lstStyle/>
          <a:p>
            <a:pPr lvl="0" algn="ctr" rtl="1">
              <a:lnSpc>
                <a:spcPct val="150000"/>
              </a:lnSpc>
              <a:spcAft>
                <a:spcPts val="1200"/>
              </a:spcAft>
              <a:buSzPct val="25000"/>
              <a:defRPr/>
            </a:pPr>
            <a:r>
              <a:rPr lang="ar-EG" sz="2400" b="1" dirty="0" smtClean="0">
                <a:solidFill>
                  <a:srgbClr val="FF0000"/>
                </a:solidFill>
                <a:latin typeface="Calibri" panose="020F0502020204030204" pitchFamily="34" charset="0"/>
                <a:cs typeface="Calibri" panose="020F0502020204030204" pitchFamily="34" charset="0"/>
              </a:rPr>
              <a:t>النجاح </a:t>
            </a:r>
            <a:r>
              <a:rPr lang="ar-EG" sz="2400" b="1" dirty="0">
                <a:solidFill>
                  <a:srgbClr val="FF0000"/>
                </a:solidFill>
                <a:latin typeface="Calibri" panose="020F0502020204030204" pitchFamily="34" charset="0"/>
                <a:cs typeface="Calibri" panose="020F0502020204030204" pitchFamily="34" charset="0"/>
              </a:rPr>
              <a:t>في </a:t>
            </a:r>
            <a:r>
              <a:rPr lang="ar-EG" sz="2400" b="1" dirty="0" smtClean="0">
                <a:solidFill>
                  <a:srgbClr val="FF0000"/>
                </a:solidFill>
                <a:latin typeface="Calibri" panose="020F0502020204030204" pitchFamily="34" charset="0"/>
                <a:cs typeface="Calibri" panose="020F0502020204030204" pitchFamily="34" charset="0"/>
              </a:rPr>
              <a:t>العمل</a:t>
            </a:r>
            <a:endParaRPr lang="ar-EG" sz="2400" b="1" dirty="0">
              <a:solidFill>
                <a:srgbClr val="FF0000"/>
              </a:solidFill>
              <a:latin typeface="Calibri" panose="020F0502020204030204" pitchFamily="34" charset="0"/>
              <a:cs typeface="Calibri" panose="020F0502020204030204" pitchFamily="34" charset="0"/>
            </a:endParaRPr>
          </a:p>
        </p:txBody>
      </p:sp>
      <p:sp>
        <p:nvSpPr>
          <p:cNvPr id="29" name="مربع نص 28"/>
          <p:cNvSpPr txBox="1"/>
          <p:nvPr/>
        </p:nvSpPr>
        <p:spPr>
          <a:xfrm>
            <a:off x="8276959" y="5162600"/>
            <a:ext cx="3241029" cy="646331"/>
          </a:xfrm>
          <a:prstGeom prst="rect">
            <a:avLst/>
          </a:prstGeom>
          <a:noFill/>
        </p:spPr>
        <p:txBody>
          <a:bodyPr wrap="square" rtlCol="1">
            <a:spAutoFit/>
          </a:bodyPr>
          <a:lstStyle/>
          <a:p>
            <a:pPr lvl="0" algn="ctr" rtl="1">
              <a:lnSpc>
                <a:spcPct val="150000"/>
              </a:lnSpc>
              <a:spcAft>
                <a:spcPts val="1200"/>
              </a:spcAft>
              <a:buSzPct val="25000"/>
              <a:defRPr/>
            </a:pPr>
            <a:r>
              <a:rPr lang="ar-EG" sz="2400" b="1" dirty="0">
                <a:solidFill>
                  <a:srgbClr val="FF0000"/>
                </a:solidFill>
                <a:latin typeface="Calibri" panose="020F0502020204030204" pitchFamily="34" charset="0"/>
                <a:cs typeface="Calibri" panose="020F0502020204030204" pitchFamily="34" charset="0"/>
              </a:rPr>
              <a:t>الاتّزان والنضج في الانفعالات</a:t>
            </a:r>
            <a:endParaRPr lang="ar-EG" sz="24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2944022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2000"/>
                                        <p:tgtEl>
                                          <p:spTgt spid="26"/>
                                        </p:tgtEl>
                                      </p:cBhvr>
                                    </p:animEffect>
                                    <p:anim calcmode="lin" valueType="num">
                                      <p:cBhvr>
                                        <p:cTn id="26" dur="2000" fill="hold"/>
                                        <p:tgtEl>
                                          <p:spTgt spid="26"/>
                                        </p:tgtEl>
                                        <p:attrNameLst>
                                          <p:attrName>ppt_w</p:attrName>
                                        </p:attrNameLst>
                                      </p:cBhvr>
                                      <p:tavLst>
                                        <p:tav tm="0" fmla="#ppt_w*sin(2.5*pi*$)">
                                          <p:val>
                                            <p:fltVal val="0"/>
                                          </p:val>
                                        </p:tav>
                                        <p:tav tm="100000">
                                          <p:val>
                                            <p:fltVal val="1"/>
                                          </p:val>
                                        </p:tav>
                                      </p:tavLst>
                                    </p:anim>
                                    <p:anim calcmode="lin" valueType="num">
                                      <p:cBhvr>
                                        <p:cTn id="27" dur="2000" fill="hold"/>
                                        <p:tgtEl>
                                          <p:spTgt spid="26"/>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45" presetClass="entr" presetSubtype="0"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2000"/>
                                        <p:tgtEl>
                                          <p:spTgt spid="27"/>
                                        </p:tgtEl>
                                      </p:cBhvr>
                                    </p:animEffect>
                                    <p:anim calcmode="lin" valueType="num">
                                      <p:cBhvr>
                                        <p:cTn id="33" dur="2000" fill="hold"/>
                                        <p:tgtEl>
                                          <p:spTgt spid="27"/>
                                        </p:tgtEl>
                                        <p:attrNameLst>
                                          <p:attrName>ppt_w</p:attrName>
                                        </p:attrNameLst>
                                      </p:cBhvr>
                                      <p:tavLst>
                                        <p:tav tm="0" fmla="#ppt_w*sin(2.5*pi*$)">
                                          <p:val>
                                            <p:fltVal val="0"/>
                                          </p:val>
                                        </p:tav>
                                        <p:tav tm="100000">
                                          <p:val>
                                            <p:fltVal val="1"/>
                                          </p:val>
                                        </p:tav>
                                      </p:tavLst>
                                    </p:anim>
                                    <p:anim calcmode="lin" valueType="num">
                                      <p:cBhvr>
                                        <p:cTn id="34" dur="2000" fill="hold"/>
                                        <p:tgtEl>
                                          <p:spTgt spid="27"/>
                                        </p:tgtEl>
                                        <p:attrNameLst>
                                          <p:attrName>ppt_h</p:attrName>
                                        </p:attrNameLst>
                                      </p:cBhvr>
                                      <p:tavLst>
                                        <p:tav tm="0">
                                          <p:val>
                                            <p:strVal val="#ppt_h"/>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45" presetClass="entr" presetSubtype="0"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2000"/>
                                        <p:tgtEl>
                                          <p:spTgt spid="29"/>
                                        </p:tgtEl>
                                      </p:cBhvr>
                                    </p:animEffect>
                                    <p:anim calcmode="lin" valueType="num">
                                      <p:cBhvr>
                                        <p:cTn id="40" dur="2000" fill="hold"/>
                                        <p:tgtEl>
                                          <p:spTgt spid="29"/>
                                        </p:tgtEl>
                                        <p:attrNameLst>
                                          <p:attrName>ppt_w</p:attrName>
                                        </p:attrNameLst>
                                      </p:cBhvr>
                                      <p:tavLst>
                                        <p:tav tm="0" fmla="#ppt_w*sin(2.5*pi*$)">
                                          <p:val>
                                            <p:fltVal val="0"/>
                                          </p:val>
                                        </p:tav>
                                        <p:tav tm="100000">
                                          <p:val>
                                            <p:fltVal val="1"/>
                                          </p:val>
                                        </p:tav>
                                      </p:tavLst>
                                    </p:anim>
                                    <p:anim calcmode="lin" valueType="num">
                                      <p:cBhvr>
                                        <p:cTn id="41" dur="2000" fill="hold"/>
                                        <p:tgtEl>
                                          <p:spTgt spid="29"/>
                                        </p:tgtEl>
                                        <p:attrNameLst>
                                          <p:attrName>ppt_h</p:attrName>
                                        </p:attrNameLst>
                                      </p:cBhvr>
                                      <p:tavLst>
                                        <p:tav tm="0">
                                          <p:val>
                                            <p:strVal val="#ppt_h"/>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45" presetClass="entr" presetSubtype="0" fill="hold" grpId="0" nodeType="click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2000"/>
                                        <p:tgtEl>
                                          <p:spTgt spid="28"/>
                                        </p:tgtEl>
                                      </p:cBhvr>
                                    </p:animEffect>
                                    <p:anim calcmode="lin" valueType="num">
                                      <p:cBhvr>
                                        <p:cTn id="47" dur="2000" fill="hold"/>
                                        <p:tgtEl>
                                          <p:spTgt spid="28"/>
                                        </p:tgtEl>
                                        <p:attrNameLst>
                                          <p:attrName>ppt_w</p:attrName>
                                        </p:attrNameLst>
                                      </p:cBhvr>
                                      <p:tavLst>
                                        <p:tav tm="0" fmla="#ppt_w*sin(2.5*pi*$)">
                                          <p:val>
                                            <p:fltVal val="0"/>
                                          </p:val>
                                        </p:tav>
                                        <p:tav tm="100000">
                                          <p:val>
                                            <p:fltVal val="1"/>
                                          </p:val>
                                        </p:tav>
                                      </p:tavLst>
                                    </p:anim>
                                    <p:anim calcmode="lin" valueType="num">
                                      <p:cBhvr>
                                        <p:cTn id="48" dur="2000" fill="hold"/>
                                        <p:tgtEl>
                                          <p:spTgt spid="2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18745" y="2074424"/>
            <a:ext cx="5105400" cy="2139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SA" sz="11500" b="1" i="0" u="none" strike="noStrike" kern="1200" cap="none" spc="0" normalizeH="0" baseline="0" noProof="0" dirty="0">
                <a:ln>
                  <a:noFill/>
                </a:ln>
                <a:solidFill>
                  <a:srgbClr val="009999"/>
                </a:solidFill>
                <a:effectLst/>
                <a:uLnTx/>
                <a:uFillTx/>
                <a:latin typeface="Aldhabi" panose="01000000000000000000" pitchFamily="2" charset="-78"/>
                <a:ea typeface="Traditional Arabic" pitchFamily="18" charset="-78"/>
                <a:cs typeface="Aldhabi" panose="01000000000000000000" pitchFamily="2" charset="-78"/>
              </a:rPr>
              <a:t>إستراحة تدريبية</a:t>
            </a:r>
            <a:endParaRPr kumimoji="0" lang="en-US" sz="1100" b="0" i="0" u="none" strike="noStrike" kern="1200" cap="none" spc="0" normalizeH="0" baseline="0" noProof="0" dirty="0">
              <a:ln>
                <a:noFill/>
              </a:ln>
              <a:solidFill>
                <a:prstClr val="black"/>
              </a:solidFill>
              <a:effectLst/>
              <a:uLnTx/>
              <a:uFillTx/>
              <a:latin typeface="Aldhabi" panose="01000000000000000000" pitchFamily="2" charset="-78"/>
              <a:cs typeface="Aldhabi" panose="01000000000000000000"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88900" y="1445493"/>
            <a:ext cx="6729845" cy="4050144"/>
          </a:xfrm>
          <a:prstGeom prst="rect">
            <a:avLst/>
          </a:prstGeom>
          <a:ln>
            <a:noFill/>
          </a:ln>
          <a:effectLst>
            <a:softEdge rad="112500"/>
          </a:effectLst>
        </p:spPr>
      </p:pic>
      <p:sp>
        <p:nvSpPr>
          <p:cNvPr id="4" name="Rectangle 3"/>
          <p:cNvSpPr>
            <a:spLocks noChangeArrowheads="1"/>
          </p:cNvSpPr>
          <p:nvPr/>
        </p:nvSpPr>
        <p:spPr bwMode="auto">
          <a:xfrm>
            <a:off x="10483270" y="501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ar-EG"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888890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Freeform: Shape 37">
            <a:extLst>
              <a:ext uri="{FF2B5EF4-FFF2-40B4-BE49-F238E27FC236}">
                <a16:creationId xmlns:a16="http://schemas.microsoft.com/office/drawing/2014/main" id="{67E4BEC3-A0F9-443C-95E3-59AD8FD47B61}"/>
              </a:ext>
            </a:extLst>
          </p:cNvPr>
          <p:cNvSpPr/>
          <p:nvPr/>
        </p:nvSpPr>
        <p:spPr>
          <a:xfrm rot="10800000" flipV="1">
            <a:off x="8731168" y="-20622"/>
            <a:ext cx="3486150" cy="6937353"/>
          </a:xfrm>
          <a:custGeom>
            <a:avLst/>
            <a:gdLst>
              <a:gd name="connsiteX0" fmla="*/ 0 w 3199168"/>
              <a:gd name="connsiteY0" fmla="*/ 2912028 h 2912028"/>
              <a:gd name="connsiteX1" fmla="*/ 3199169 w 3199168"/>
              <a:gd name="connsiteY1" fmla="*/ 0 h 2912028"/>
              <a:gd name="connsiteX2" fmla="*/ 2651781 w 3199168"/>
              <a:gd name="connsiteY2" fmla="*/ 0 h 2912028"/>
              <a:gd name="connsiteX3" fmla="*/ 1212715 w 3199168"/>
              <a:gd name="connsiteY3" fmla="*/ 1305160 h 2912028"/>
              <a:gd name="connsiteX4" fmla="*/ 809877 w 3199168"/>
              <a:gd name="connsiteY4" fmla="*/ 1460636 h 2912028"/>
              <a:gd name="connsiteX5" fmla="*/ 0 w 3199168"/>
              <a:gd name="connsiteY5" fmla="*/ 1460636 h 2912028"/>
              <a:gd name="connsiteX6" fmla="*/ 0 w 3199168"/>
              <a:gd name="connsiteY6" fmla="*/ 2912028 h 2912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9168" h="2912028">
                <a:moveTo>
                  <a:pt x="0" y="2912028"/>
                </a:moveTo>
                <a:lnTo>
                  <a:pt x="3199169" y="0"/>
                </a:lnTo>
                <a:lnTo>
                  <a:pt x="2651781" y="0"/>
                </a:lnTo>
                <a:lnTo>
                  <a:pt x="1212715" y="1305160"/>
                </a:lnTo>
                <a:cubicBezTo>
                  <a:pt x="1102341" y="1405169"/>
                  <a:pt x="958630" y="1460636"/>
                  <a:pt x="809877" y="1460636"/>
                </a:cubicBezTo>
                <a:lnTo>
                  <a:pt x="0" y="1460636"/>
                </a:lnTo>
                <a:lnTo>
                  <a:pt x="0" y="2912028"/>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Expo Arabic Light" panose="00000400000000000000" pitchFamily="2" charset="-78"/>
              <a:ea typeface="+mn-ea"/>
              <a:cs typeface="Expo Arabic Light" panose="00000400000000000000" pitchFamily="2" charset="-78"/>
            </a:endParaRPr>
          </a:p>
        </p:txBody>
      </p:sp>
      <p:pic>
        <p:nvPicPr>
          <p:cNvPr id="13" name="عنصر نائب للصورة 12" descr="صورة تحتوي على منضدة, كمبيوتر محمول, عناصر, رجل&#10;&#10;تم إنشاء الوصف تلقائياً">
            <a:extLst>
              <a:ext uri="{FF2B5EF4-FFF2-40B4-BE49-F238E27FC236}">
                <a16:creationId xmlns:a16="http://schemas.microsoft.com/office/drawing/2014/main" id="{0FE0DA8F-6A7E-477C-B0CD-8A2B705A5F28}"/>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
        <p:nvSpPr>
          <p:cNvPr id="2" name="TextBox 1">
            <a:extLst>
              <a:ext uri="{FF2B5EF4-FFF2-40B4-BE49-F238E27FC236}">
                <a16:creationId xmlns:a16="http://schemas.microsoft.com/office/drawing/2014/main" id="{72576A45-CC84-4807-A1F8-96762B147391}"/>
              </a:ext>
            </a:extLst>
          </p:cNvPr>
          <p:cNvSpPr txBox="1"/>
          <p:nvPr/>
        </p:nvSpPr>
        <p:spPr>
          <a:xfrm flipH="1">
            <a:off x="2506507" y="1882200"/>
            <a:ext cx="3403955" cy="830997"/>
          </a:xfrm>
          <a:prstGeom prst="rect">
            <a:avLst/>
          </a:prstGeom>
          <a:noFill/>
        </p:spPr>
        <p:txBody>
          <a:bodyPr wrap="square" rtlCol="0">
            <a:spAutoFit/>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SY" sz="4800" b="1" i="0" u="none" strike="noStrike" kern="1200" cap="none" spc="0" normalizeH="0" baseline="0" noProof="0" dirty="0">
                <a:ln>
                  <a:noFill/>
                </a:ln>
                <a:solidFill>
                  <a:srgbClr val="03478B"/>
                </a:solidFill>
                <a:effectLst/>
                <a:uLnTx/>
                <a:uFillTx/>
                <a:latin typeface="Andalus" panose="02020603050405020304" pitchFamily="18" charset="-78"/>
                <a:ea typeface="+mn-ea"/>
                <a:cs typeface="Andalus" panose="02020603050405020304" pitchFamily="18" charset="-78"/>
              </a:rPr>
              <a:t>الجلسة الأولى</a:t>
            </a:r>
            <a:endParaRPr kumimoji="0" lang="en-US" sz="4800" b="1" i="0" u="none" strike="noStrike" kern="1200" cap="none" spc="0" normalizeH="0" baseline="0" noProof="0" dirty="0">
              <a:ln>
                <a:noFill/>
              </a:ln>
              <a:solidFill>
                <a:srgbClr val="03478B"/>
              </a:solidFill>
              <a:effectLst/>
              <a:uLnTx/>
              <a:uFillTx/>
              <a:latin typeface="Andalus" panose="02020603050405020304" pitchFamily="18" charset="-78"/>
              <a:ea typeface="+mn-ea"/>
              <a:cs typeface="Andalus" panose="02020603050405020304" pitchFamily="18" charset="-78"/>
            </a:endParaRPr>
          </a:p>
        </p:txBody>
      </p:sp>
      <p:sp>
        <p:nvSpPr>
          <p:cNvPr id="33" name="Slide Number Placeholder 5">
            <a:extLst>
              <a:ext uri="{FF2B5EF4-FFF2-40B4-BE49-F238E27FC236}">
                <a16:creationId xmlns:a16="http://schemas.microsoft.com/office/drawing/2014/main" id="{A977C45B-ACD7-4920-BEB8-7FA536B4854E}"/>
              </a:ext>
            </a:extLst>
          </p:cNvPr>
          <p:cNvSpPr txBox="1">
            <a:spLocks/>
          </p:cNvSpPr>
          <p:nvPr/>
        </p:nvSpPr>
        <p:spPr>
          <a:xfrm>
            <a:off x="11344275" y="6049962"/>
            <a:ext cx="4445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fld id="{BE1CF6B9-BF24-4CF3-962A-AA649539F60B}" type="slidenum">
              <a:rPr kumimoji="0" lang="en-US" sz="1200" b="1" i="0" u="none" strike="noStrike" kern="1200" cap="none" spc="0" normalizeH="0" baseline="0" noProof="0" smtClean="0">
                <a:ln>
                  <a:noFill/>
                </a:ln>
                <a:solidFill>
                  <a:srgbClr val="E7E6E6"/>
                </a:solidFill>
                <a:effectLst/>
                <a:uLnTx/>
                <a:uFillTx/>
                <a:latin typeface="Expo Arabic Light" panose="00000400000000000000" pitchFamily="2" charset="-78"/>
                <a:ea typeface="+mn-ea"/>
                <a:cs typeface="Expo Arabic Light" panose="00000400000000000000" pitchFamily="2" charset="-78"/>
              </a:rPr>
              <a:pPr marL="0" marR="0" lvl="0" indent="0" algn="ctr" defTabSz="914400" rtl="1" eaLnBrk="1" fontAlgn="auto" latinLnBrk="0" hangingPunct="1">
                <a:lnSpc>
                  <a:spcPct val="100000"/>
                </a:lnSpc>
                <a:spcBef>
                  <a:spcPts val="0"/>
                </a:spcBef>
                <a:spcAft>
                  <a:spcPts val="0"/>
                </a:spcAft>
                <a:buClrTx/>
                <a:buSzTx/>
                <a:buFontTx/>
                <a:buNone/>
                <a:tabLst/>
                <a:defRPr/>
              </a:pPr>
              <a:t>15</a:t>
            </a:fld>
            <a:endParaRPr kumimoji="0" lang="en-US" sz="1200" b="1" i="0" u="none" strike="noStrike" kern="1200" cap="none" spc="0" normalizeH="0" baseline="0" noProof="0" dirty="0">
              <a:ln>
                <a:noFill/>
              </a:ln>
              <a:solidFill>
                <a:srgbClr val="E7E6E6"/>
              </a:solidFill>
              <a:effectLst/>
              <a:uLnTx/>
              <a:uFillTx/>
              <a:latin typeface="Expo Arabic Light" panose="00000400000000000000" pitchFamily="2" charset="-78"/>
              <a:ea typeface="+mn-ea"/>
              <a:cs typeface="Expo Arabic Light" panose="00000400000000000000" pitchFamily="2" charset="-78"/>
            </a:endParaRPr>
          </a:p>
        </p:txBody>
      </p:sp>
      <p:sp>
        <p:nvSpPr>
          <p:cNvPr id="3" name="Rectangle 2"/>
          <p:cNvSpPr/>
          <p:nvPr/>
        </p:nvSpPr>
        <p:spPr>
          <a:xfrm>
            <a:off x="406400" y="3127406"/>
            <a:ext cx="6096000" cy="1754326"/>
          </a:xfrm>
          <a:prstGeom prst="rect">
            <a:avLst/>
          </a:prstGeom>
        </p:spPr>
        <p:txBody>
          <a:bodyPr>
            <a:spAutoFit/>
          </a:bodyPr>
          <a:lstStyle/>
          <a:p>
            <a:pPr marL="342900" lvl="0" indent="-342900" algn="r" rtl="1">
              <a:buFont typeface="Symbol" panose="05050102010706020507" pitchFamily="18" charset="2"/>
              <a:buChar char=""/>
            </a:pPr>
            <a:r>
              <a:rPr lang="ar-SA" sz="3600" b="1" dirty="0">
                <a:cs typeface="Traditional Arabic" panose="02020603050405020304" pitchFamily="18" charset="-78"/>
              </a:rPr>
              <a:t>وسائل المحافظة على الصحة النفسية  </a:t>
            </a:r>
            <a:endParaRPr lang="en-US" sz="3600" dirty="0"/>
          </a:p>
          <a:p>
            <a:pPr marL="342900" lvl="0" indent="-342900" algn="r" rtl="1">
              <a:buFont typeface="Symbol" panose="05050102010706020507" pitchFamily="18" charset="2"/>
              <a:buChar char=""/>
            </a:pPr>
            <a:r>
              <a:rPr lang="ar-SA" sz="3600" b="1" dirty="0">
                <a:cs typeface="Traditional Arabic" panose="02020603050405020304" pitchFamily="18" charset="-78"/>
              </a:rPr>
              <a:t>أثار تعاطي المخدرات علي الصحة النفسية</a:t>
            </a:r>
            <a:endParaRPr lang="en-US" sz="3600" dirty="0"/>
          </a:p>
          <a:p>
            <a:pPr marL="342900" lvl="0" indent="-342900" algn="r" rtl="1">
              <a:buFont typeface="Symbol" panose="05050102010706020507" pitchFamily="18" charset="2"/>
              <a:buChar char=""/>
            </a:pPr>
            <a:r>
              <a:rPr lang="ar-SA" sz="3600" b="1" dirty="0">
                <a:cs typeface="Traditional Arabic" panose="02020603050405020304" pitchFamily="18" charset="-78"/>
              </a:rPr>
              <a:t>دور الأسرة والمجتمع في القضاء على الإدمان .</a:t>
            </a:r>
            <a:endParaRPr lang="en-US" sz="3600" dirty="0">
              <a:effectLst/>
            </a:endParaRPr>
          </a:p>
        </p:txBody>
      </p:sp>
    </p:spTree>
    <p:extLst>
      <p:ext uri="{BB962C8B-B14F-4D97-AF65-F5344CB8AC3E}">
        <p14:creationId xmlns:p14="http://schemas.microsoft.com/office/powerpoint/2010/main" val="1014536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 name="Group 69">
            <a:extLst>
              <a:ext uri="{FF2B5EF4-FFF2-40B4-BE49-F238E27FC236}">
                <a16:creationId xmlns:a16="http://schemas.microsoft.com/office/drawing/2014/main" id="{54D8A931-AF9C-4C89-A6AC-9AC2F8E4039E}"/>
              </a:ext>
            </a:extLst>
          </p:cNvPr>
          <p:cNvGrpSpPr/>
          <p:nvPr/>
        </p:nvGrpSpPr>
        <p:grpSpPr>
          <a:xfrm flipH="1" flipV="1">
            <a:off x="0" y="4409412"/>
            <a:ext cx="4209262" cy="2528798"/>
            <a:chOff x="7982738" y="0"/>
            <a:chExt cx="4209262" cy="2528798"/>
          </a:xfrm>
        </p:grpSpPr>
        <p:sp>
          <p:nvSpPr>
            <p:cNvPr id="71" name="Freeform: Shape 70">
              <a:extLst>
                <a:ext uri="{FF2B5EF4-FFF2-40B4-BE49-F238E27FC236}">
                  <a16:creationId xmlns:a16="http://schemas.microsoft.com/office/drawing/2014/main" id="{4FD6DB4C-E5E7-4ECA-8D11-A513EBD24A07}"/>
                </a:ext>
              </a:extLst>
            </p:cNvPr>
            <p:cNvSpPr/>
            <p:nvPr/>
          </p:nvSpPr>
          <p:spPr>
            <a:xfrm>
              <a:off x="8482610" y="0"/>
              <a:ext cx="3709390" cy="2528798"/>
            </a:xfrm>
            <a:custGeom>
              <a:avLst/>
              <a:gdLst>
                <a:gd name="connsiteX0" fmla="*/ 3789527 w 5059781"/>
                <a:gd name="connsiteY0" fmla="*/ 0 h 3449398"/>
                <a:gd name="connsiteX1" fmla="*/ 0 w 5059781"/>
                <a:gd name="connsiteY1" fmla="*/ 3449399 h 3449398"/>
                <a:gd name="connsiteX2" fmla="*/ 1270255 w 5059781"/>
                <a:gd name="connsiteY2" fmla="*/ 3449399 h 3449398"/>
                <a:gd name="connsiteX3" fmla="*/ 5059782 w 5059781"/>
                <a:gd name="connsiteY3" fmla="*/ 0 h 3449398"/>
              </a:gdLst>
              <a:ahLst/>
              <a:cxnLst>
                <a:cxn ang="0">
                  <a:pos x="connsiteX0" y="connsiteY0"/>
                </a:cxn>
                <a:cxn ang="0">
                  <a:pos x="connsiteX1" y="connsiteY1"/>
                </a:cxn>
                <a:cxn ang="0">
                  <a:pos x="connsiteX2" y="connsiteY2"/>
                </a:cxn>
                <a:cxn ang="0">
                  <a:pos x="connsiteX3" y="connsiteY3"/>
                </a:cxn>
              </a:cxnLst>
              <a:rect l="l" t="t" r="r" b="b"/>
              <a:pathLst>
                <a:path w="5059781" h="3449398">
                  <a:moveTo>
                    <a:pt x="3789527" y="0"/>
                  </a:moveTo>
                  <a:lnTo>
                    <a:pt x="0" y="3449399"/>
                  </a:lnTo>
                  <a:lnTo>
                    <a:pt x="1270255" y="3449399"/>
                  </a:lnTo>
                  <a:lnTo>
                    <a:pt x="5059782"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rtl="1"/>
              <a:endParaRPr lang="en-US">
                <a:latin typeface="Expo Arabic Light" panose="00000400000000000000" pitchFamily="2" charset="-78"/>
                <a:cs typeface="Expo Arabic Light" panose="00000400000000000000" pitchFamily="2" charset="-78"/>
              </a:endParaRPr>
            </a:p>
          </p:txBody>
        </p:sp>
        <p:sp>
          <p:nvSpPr>
            <p:cNvPr id="72" name="Freeform: Shape 71">
              <a:extLst>
                <a:ext uri="{FF2B5EF4-FFF2-40B4-BE49-F238E27FC236}">
                  <a16:creationId xmlns:a16="http://schemas.microsoft.com/office/drawing/2014/main" id="{7DCFE8F5-02BC-4DE0-9C42-3372C7609DBD}"/>
                </a:ext>
              </a:extLst>
            </p:cNvPr>
            <p:cNvSpPr/>
            <p:nvPr/>
          </p:nvSpPr>
          <p:spPr>
            <a:xfrm>
              <a:off x="7982738" y="0"/>
              <a:ext cx="3709390" cy="2528798"/>
            </a:xfrm>
            <a:custGeom>
              <a:avLst/>
              <a:gdLst>
                <a:gd name="connsiteX0" fmla="*/ 3789527 w 5059781"/>
                <a:gd name="connsiteY0" fmla="*/ 0 h 3449398"/>
                <a:gd name="connsiteX1" fmla="*/ 0 w 5059781"/>
                <a:gd name="connsiteY1" fmla="*/ 3449399 h 3449398"/>
                <a:gd name="connsiteX2" fmla="*/ 1270255 w 5059781"/>
                <a:gd name="connsiteY2" fmla="*/ 3449399 h 3449398"/>
                <a:gd name="connsiteX3" fmla="*/ 5059782 w 5059781"/>
                <a:gd name="connsiteY3" fmla="*/ 0 h 3449398"/>
              </a:gdLst>
              <a:ahLst/>
              <a:cxnLst>
                <a:cxn ang="0">
                  <a:pos x="connsiteX0" y="connsiteY0"/>
                </a:cxn>
                <a:cxn ang="0">
                  <a:pos x="connsiteX1" y="connsiteY1"/>
                </a:cxn>
                <a:cxn ang="0">
                  <a:pos x="connsiteX2" y="connsiteY2"/>
                </a:cxn>
                <a:cxn ang="0">
                  <a:pos x="connsiteX3" y="connsiteY3"/>
                </a:cxn>
              </a:cxnLst>
              <a:rect l="l" t="t" r="r" b="b"/>
              <a:pathLst>
                <a:path w="5059781" h="3449398">
                  <a:moveTo>
                    <a:pt x="3789527" y="0"/>
                  </a:moveTo>
                  <a:lnTo>
                    <a:pt x="0" y="3449399"/>
                  </a:lnTo>
                  <a:lnTo>
                    <a:pt x="1270255" y="3449399"/>
                  </a:lnTo>
                  <a:lnTo>
                    <a:pt x="5059782"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rtl="1"/>
              <a:endParaRPr lang="en-US">
                <a:latin typeface="Expo Arabic Light" panose="00000400000000000000" pitchFamily="2" charset="-78"/>
                <a:cs typeface="Expo Arabic Light" panose="00000400000000000000" pitchFamily="2" charset="-78"/>
              </a:endParaRPr>
            </a:p>
          </p:txBody>
        </p:sp>
      </p:grpSp>
      <p:grpSp>
        <p:nvGrpSpPr>
          <p:cNvPr id="73" name="Group 72">
            <a:extLst>
              <a:ext uri="{FF2B5EF4-FFF2-40B4-BE49-F238E27FC236}">
                <a16:creationId xmlns:a16="http://schemas.microsoft.com/office/drawing/2014/main" id="{318D3397-71CB-40A1-9230-47EC3C460431}"/>
              </a:ext>
            </a:extLst>
          </p:cNvPr>
          <p:cNvGrpSpPr/>
          <p:nvPr/>
        </p:nvGrpSpPr>
        <p:grpSpPr>
          <a:xfrm>
            <a:off x="7982738" y="0"/>
            <a:ext cx="4209262" cy="2528798"/>
            <a:chOff x="7982738" y="0"/>
            <a:chExt cx="4209262" cy="2528798"/>
          </a:xfrm>
        </p:grpSpPr>
        <p:sp>
          <p:nvSpPr>
            <p:cNvPr id="74" name="Freeform: Shape 73">
              <a:extLst>
                <a:ext uri="{FF2B5EF4-FFF2-40B4-BE49-F238E27FC236}">
                  <a16:creationId xmlns:a16="http://schemas.microsoft.com/office/drawing/2014/main" id="{0060E6E5-0F93-427D-8653-E56DB6EAE2AD}"/>
                </a:ext>
              </a:extLst>
            </p:cNvPr>
            <p:cNvSpPr/>
            <p:nvPr/>
          </p:nvSpPr>
          <p:spPr>
            <a:xfrm>
              <a:off x="8482610" y="0"/>
              <a:ext cx="3709390" cy="2528798"/>
            </a:xfrm>
            <a:custGeom>
              <a:avLst/>
              <a:gdLst>
                <a:gd name="connsiteX0" fmla="*/ 3789527 w 5059781"/>
                <a:gd name="connsiteY0" fmla="*/ 0 h 3449398"/>
                <a:gd name="connsiteX1" fmla="*/ 0 w 5059781"/>
                <a:gd name="connsiteY1" fmla="*/ 3449399 h 3449398"/>
                <a:gd name="connsiteX2" fmla="*/ 1270255 w 5059781"/>
                <a:gd name="connsiteY2" fmla="*/ 3449399 h 3449398"/>
                <a:gd name="connsiteX3" fmla="*/ 5059782 w 5059781"/>
                <a:gd name="connsiteY3" fmla="*/ 0 h 3449398"/>
              </a:gdLst>
              <a:ahLst/>
              <a:cxnLst>
                <a:cxn ang="0">
                  <a:pos x="connsiteX0" y="connsiteY0"/>
                </a:cxn>
                <a:cxn ang="0">
                  <a:pos x="connsiteX1" y="connsiteY1"/>
                </a:cxn>
                <a:cxn ang="0">
                  <a:pos x="connsiteX2" y="connsiteY2"/>
                </a:cxn>
                <a:cxn ang="0">
                  <a:pos x="connsiteX3" y="connsiteY3"/>
                </a:cxn>
              </a:cxnLst>
              <a:rect l="l" t="t" r="r" b="b"/>
              <a:pathLst>
                <a:path w="5059781" h="3449398">
                  <a:moveTo>
                    <a:pt x="3789527" y="0"/>
                  </a:moveTo>
                  <a:lnTo>
                    <a:pt x="0" y="3449399"/>
                  </a:lnTo>
                  <a:lnTo>
                    <a:pt x="1270255" y="3449399"/>
                  </a:lnTo>
                  <a:lnTo>
                    <a:pt x="5059782"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rtl="1"/>
              <a:endParaRPr lang="en-US">
                <a:latin typeface="Expo Arabic Light" panose="00000400000000000000" pitchFamily="2" charset="-78"/>
                <a:cs typeface="Expo Arabic Light" panose="00000400000000000000" pitchFamily="2" charset="-78"/>
              </a:endParaRPr>
            </a:p>
          </p:txBody>
        </p:sp>
        <p:sp>
          <p:nvSpPr>
            <p:cNvPr id="75" name="Freeform: Shape 74">
              <a:extLst>
                <a:ext uri="{FF2B5EF4-FFF2-40B4-BE49-F238E27FC236}">
                  <a16:creationId xmlns:a16="http://schemas.microsoft.com/office/drawing/2014/main" id="{0454640E-9244-4851-BE1E-FA96DD07F4BC}"/>
                </a:ext>
              </a:extLst>
            </p:cNvPr>
            <p:cNvSpPr/>
            <p:nvPr/>
          </p:nvSpPr>
          <p:spPr>
            <a:xfrm>
              <a:off x="7982738" y="0"/>
              <a:ext cx="3709390" cy="2528798"/>
            </a:xfrm>
            <a:custGeom>
              <a:avLst/>
              <a:gdLst>
                <a:gd name="connsiteX0" fmla="*/ 3789527 w 5059781"/>
                <a:gd name="connsiteY0" fmla="*/ 0 h 3449398"/>
                <a:gd name="connsiteX1" fmla="*/ 0 w 5059781"/>
                <a:gd name="connsiteY1" fmla="*/ 3449399 h 3449398"/>
                <a:gd name="connsiteX2" fmla="*/ 1270255 w 5059781"/>
                <a:gd name="connsiteY2" fmla="*/ 3449399 h 3449398"/>
                <a:gd name="connsiteX3" fmla="*/ 5059782 w 5059781"/>
                <a:gd name="connsiteY3" fmla="*/ 0 h 3449398"/>
              </a:gdLst>
              <a:ahLst/>
              <a:cxnLst>
                <a:cxn ang="0">
                  <a:pos x="connsiteX0" y="connsiteY0"/>
                </a:cxn>
                <a:cxn ang="0">
                  <a:pos x="connsiteX1" y="connsiteY1"/>
                </a:cxn>
                <a:cxn ang="0">
                  <a:pos x="connsiteX2" y="connsiteY2"/>
                </a:cxn>
                <a:cxn ang="0">
                  <a:pos x="connsiteX3" y="connsiteY3"/>
                </a:cxn>
              </a:cxnLst>
              <a:rect l="l" t="t" r="r" b="b"/>
              <a:pathLst>
                <a:path w="5059781" h="3449398">
                  <a:moveTo>
                    <a:pt x="3789527" y="0"/>
                  </a:moveTo>
                  <a:lnTo>
                    <a:pt x="0" y="3449399"/>
                  </a:lnTo>
                  <a:lnTo>
                    <a:pt x="1270255" y="3449399"/>
                  </a:lnTo>
                  <a:lnTo>
                    <a:pt x="5059782"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rtl="1"/>
              <a:endParaRPr lang="en-US">
                <a:latin typeface="Expo Arabic Light" panose="00000400000000000000" pitchFamily="2" charset="-78"/>
                <a:cs typeface="Expo Arabic Light" panose="00000400000000000000" pitchFamily="2" charset="-78"/>
              </a:endParaRPr>
            </a:p>
          </p:txBody>
        </p:sp>
      </p:grpSp>
      <p:sp>
        <p:nvSpPr>
          <p:cNvPr id="48" name="Freeform: Shape 47">
            <a:extLst>
              <a:ext uri="{FF2B5EF4-FFF2-40B4-BE49-F238E27FC236}">
                <a16:creationId xmlns:a16="http://schemas.microsoft.com/office/drawing/2014/main" id="{9FB7A5A4-91EF-40E6-9968-7AC5E28BEFEB}"/>
              </a:ext>
            </a:extLst>
          </p:cNvPr>
          <p:cNvSpPr/>
          <p:nvPr/>
        </p:nvSpPr>
        <p:spPr>
          <a:xfrm rot="8137486">
            <a:off x="-250163" y="4426845"/>
            <a:ext cx="2264107" cy="3056640"/>
          </a:xfrm>
          <a:custGeom>
            <a:avLst/>
            <a:gdLst>
              <a:gd name="connsiteX0" fmla="*/ 2618913 w 2715431"/>
              <a:gd name="connsiteY0" fmla="*/ 2088925 h 3711704"/>
              <a:gd name="connsiteX1" fmla="*/ 1092694 w 2715431"/>
              <a:gd name="connsiteY1" fmla="*/ 3615143 h 3711704"/>
              <a:gd name="connsiteX2" fmla="*/ 626548 w 2715431"/>
              <a:gd name="connsiteY2" fmla="*/ 3615143 h 3711704"/>
              <a:gd name="connsiteX3" fmla="*/ 96541 w 2715431"/>
              <a:gd name="connsiteY3" fmla="*/ 3085136 h 3711704"/>
              <a:gd name="connsiteX4" fmla="*/ 96541 w 2715431"/>
              <a:gd name="connsiteY4" fmla="*/ 2618990 h 3711704"/>
              <a:gd name="connsiteX5" fmla="*/ 626548 w 2715431"/>
              <a:gd name="connsiteY5" fmla="*/ 2088925 h 3711704"/>
              <a:gd name="connsiteX6" fmla="*/ 626548 w 2715431"/>
              <a:gd name="connsiteY6" fmla="*/ 1622779 h 3711704"/>
              <a:gd name="connsiteX7" fmla="*/ 96541 w 2715431"/>
              <a:gd name="connsiteY7" fmla="*/ 1092772 h 3711704"/>
              <a:gd name="connsiteX8" fmla="*/ 96541 w 2715431"/>
              <a:gd name="connsiteY8" fmla="*/ 626626 h 3711704"/>
              <a:gd name="connsiteX9" fmla="*/ 626548 w 2715431"/>
              <a:gd name="connsiteY9" fmla="*/ 96562 h 3711704"/>
              <a:gd name="connsiteX10" fmla="*/ 1092694 w 2715431"/>
              <a:gd name="connsiteY10" fmla="*/ 96562 h 3711704"/>
              <a:gd name="connsiteX11" fmla="*/ 2618913 w 2715431"/>
              <a:gd name="connsiteY11" fmla="*/ 1622779 h 3711704"/>
              <a:gd name="connsiteX12" fmla="*/ 2618913 w 2715431"/>
              <a:gd name="connsiteY12" fmla="*/ 2088925 h 371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5431" h="3711704">
                <a:moveTo>
                  <a:pt x="2618913" y="2088925"/>
                </a:moveTo>
                <a:lnTo>
                  <a:pt x="1092694" y="3615143"/>
                </a:lnTo>
                <a:cubicBezTo>
                  <a:pt x="963945" y="3743892"/>
                  <a:pt x="755298" y="3743892"/>
                  <a:pt x="626548" y="3615143"/>
                </a:cubicBezTo>
                <a:lnTo>
                  <a:pt x="96541" y="3085136"/>
                </a:lnTo>
                <a:cubicBezTo>
                  <a:pt x="-32152" y="2956443"/>
                  <a:pt x="-32209" y="2747739"/>
                  <a:pt x="96541" y="2618990"/>
                </a:cubicBezTo>
                <a:lnTo>
                  <a:pt x="626548" y="2088925"/>
                </a:lnTo>
                <a:cubicBezTo>
                  <a:pt x="755240" y="1960176"/>
                  <a:pt x="755240" y="1751529"/>
                  <a:pt x="626548" y="1622779"/>
                </a:cubicBezTo>
                <a:lnTo>
                  <a:pt x="96541" y="1092772"/>
                </a:lnTo>
                <a:cubicBezTo>
                  <a:pt x="-32152" y="964080"/>
                  <a:pt x="-32209" y="755376"/>
                  <a:pt x="96541" y="626626"/>
                </a:cubicBezTo>
                <a:lnTo>
                  <a:pt x="626548" y="96562"/>
                </a:lnTo>
                <a:cubicBezTo>
                  <a:pt x="755298" y="-32187"/>
                  <a:pt x="964002" y="-32187"/>
                  <a:pt x="1092694" y="96562"/>
                </a:cubicBezTo>
                <a:lnTo>
                  <a:pt x="2618913" y="1622779"/>
                </a:lnTo>
                <a:cubicBezTo>
                  <a:pt x="2747605" y="1751472"/>
                  <a:pt x="2747605" y="1960176"/>
                  <a:pt x="2618913" y="2088925"/>
                </a:cubicBezTo>
                <a:close/>
              </a:path>
            </a:pathLst>
          </a:custGeom>
          <a:solidFill>
            <a:srgbClr val="06508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1"/>
            <a:endParaRPr lang="en-US" dirty="0">
              <a:latin typeface="Expo Arabic Light" panose="00000400000000000000" pitchFamily="2" charset="-78"/>
              <a:cs typeface="Expo Arabic Light" panose="00000400000000000000" pitchFamily="2" charset="-78"/>
            </a:endParaRPr>
          </a:p>
        </p:txBody>
      </p:sp>
      <p:sp>
        <p:nvSpPr>
          <p:cNvPr id="50" name="Freeform: Shape 49">
            <a:extLst>
              <a:ext uri="{FF2B5EF4-FFF2-40B4-BE49-F238E27FC236}">
                <a16:creationId xmlns:a16="http://schemas.microsoft.com/office/drawing/2014/main" id="{E76A28B0-DC59-4151-A7AD-E88F80FA3463}"/>
              </a:ext>
            </a:extLst>
          </p:cNvPr>
          <p:cNvSpPr/>
          <p:nvPr/>
        </p:nvSpPr>
        <p:spPr>
          <a:xfrm rot="8137486" flipH="1">
            <a:off x="10169571" y="-652900"/>
            <a:ext cx="2260184" cy="3056640"/>
          </a:xfrm>
          <a:custGeom>
            <a:avLst/>
            <a:gdLst>
              <a:gd name="connsiteX0" fmla="*/ 2618913 w 2715431"/>
              <a:gd name="connsiteY0" fmla="*/ 2088925 h 3711704"/>
              <a:gd name="connsiteX1" fmla="*/ 1092694 w 2715431"/>
              <a:gd name="connsiteY1" fmla="*/ 3615143 h 3711704"/>
              <a:gd name="connsiteX2" fmla="*/ 626548 w 2715431"/>
              <a:gd name="connsiteY2" fmla="*/ 3615143 h 3711704"/>
              <a:gd name="connsiteX3" fmla="*/ 96541 w 2715431"/>
              <a:gd name="connsiteY3" fmla="*/ 3085136 h 3711704"/>
              <a:gd name="connsiteX4" fmla="*/ 96541 w 2715431"/>
              <a:gd name="connsiteY4" fmla="*/ 2618990 h 3711704"/>
              <a:gd name="connsiteX5" fmla="*/ 626548 w 2715431"/>
              <a:gd name="connsiteY5" fmla="*/ 2088925 h 3711704"/>
              <a:gd name="connsiteX6" fmla="*/ 626548 w 2715431"/>
              <a:gd name="connsiteY6" fmla="*/ 1622779 h 3711704"/>
              <a:gd name="connsiteX7" fmla="*/ 96541 w 2715431"/>
              <a:gd name="connsiteY7" fmla="*/ 1092772 h 3711704"/>
              <a:gd name="connsiteX8" fmla="*/ 96541 w 2715431"/>
              <a:gd name="connsiteY8" fmla="*/ 626626 h 3711704"/>
              <a:gd name="connsiteX9" fmla="*/ 626548 w 2715431"/>
              <a:gd name="connsiteY9" fmla="*/ 96562 h 3711704"/>
              <a:gd name="connsiteX10" fmla="*/ 1092694 w 2715431"/>
              <a:gd name="connsiteY10" fmla="*/ 96562 h 3711704"/>
              <a:gd name="connsiteX11" fmla="*/ 2618913 w 2715431"/>
              <a:gd name="connsiteY11" fmla="*/ 1622779 h 3711704"/>
              <a:gd name="connsiteX12" fmla="*/ 2618913 w 2715431"/>
              <a:gd name="connsiteY12" fmla="*/ 2088925 h 371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5431" h="3711704">
                <a:moveTo>
                  <a:pt x="2618913" y="2088925"/>
                </a:moveTo>
                <a:lnTo>
                  <a:pt x="1092694" y="3615143"/>
                </a:lnTo>
                <a:cubicBezTo>
                  <a:pt x="963945" y="3743892"/>
                  <a:pt x="755298" y="3743892"/>
                  <a:pt x="626548" y="3615143"/>
                </a:cubicBezTo>
                <a:lnTo>
                  <a:pt x="96541" y="3085136"/>
                </a:lnTo>
                <a:cubicBezTo>
                  <a:pt x="-32152" y="2956443"/>
                  <a:pt x="-32209" y="2747739"/>
                  <a:pt x="96541" y="2618990"/>
                </a:cubicBezTo>
                <a:lnTo>
                  <a:pt x="626548" y="2088925"/>
                </a:lnTo>
                <a:cubicBezTo>
                  <a:pt x="755240" y="1960176"/>
                  <a:pt x="755240" y="1751529"/>
                  <a:pt x="626548" y="1622779"/>
                </a:cubicBezTo>
                <a:lnTo>
                  <a:pt x="96541" y="1092772"/>
                </a:lnTo>
                <a:cubicBezTo>
                  <a:pt x="-32152" y="964080"/>
                  <a:pt x="-32209" y="755376"/>
                  <a:pt x="96541" y="626626"/>
                </a:cubicBezTo>
                <a:lnTo>
                  <a:pt x="626548" y="96562"/>
                </a:lnTo>
                <a:cubicBezTo>
                  <a:pt x="755298" y="-32187"/>
                  <a:pt x="964002" y="-32187"/>
                  <a:pt x="1092694" y="96562"/>
                </a:cubicBezTo>
                <a:lnTo>
                  <a:pt x="2618913" y="1622779"/>
                </a:lnTo>
                <a:cubicBezTo>
                  <a:pt x="2747605" y="1751472"/>
                  <a:pt x="2747605" y="1960176"/>
                  <a:pt x="2618913" y="2088925"/>
                </a:cubicBezTo>
                <a:close/>
              </a:path>
            </a:pathLst>
          </a:custGeom>
          <a:solidFill>
            <a:srgbClr val="06508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1"/>
            <a:endParaRPr lang="en-US" dirty="0">
              <a:latin typeface="Expo Arabic Light" panose="00000400000000000000" pitchFamily="2" charset="-78"/>
              <a:cs typeface="Expo Arabic Light" panose="00000400000000000000" pitchFamily="2" charset="-78"/>
            </a:endParaRPr>
          </a:p>
        </p:txBody>
      </p:sp>
      <p:sp>
        <p:nvSpPr>
          <p:cNvPr id="2" name="Rectangle 1"/>
          <p:cNvSpPr/>
          <p:nvPr/>
        </p:nvSpPr>
        <p:spPr>
          <a:xfrm>
            <a:off x="3077128" y="466140"/>
            <a:ext cx="6096000" cy="526426"/>
          </a:xfrm>
          <a:prstGeom prst="rect">
            <a:avLst/>
          </a:prstGeom>
        </p:spPr>
        <p:txBody>
          <a:bodyPr>
            <a:spAutoFit/>
          </a:bodyPr>
          <a:lstStyle/>
          <a:p>
            <a:pPr algn="r" rtl="1">
              <a:lnSpc>
                <a:spcPct val="105000"/>
              </a:lnSpc>
              <a:spcAft>
                <a:spcPts val="800"/>
              </a:spcAft>
              <a:tabLst>
                <a:tab pos="1250950" algn="l"/>
              </a:tabLst>
            </a:pPr>
            <a:r>
              <a:rPr lang="ar-SA" sz="2800" dirty="0">
                <a:solidFill>
                  <a:srgbClr val="C00000"/>
                </a:solidFill>
                <a:latin typeface="Calibri" panose="020F0502020204030204" pitchFamily="34" charset="0"/>
                <a:ea typeface="Times New Roman" panose="02020603050405020304" pitchFamily="18" charset="0"/>
                <a:cs typeface="Calibri" panose="020F0502020204030204" pitchFamily="34" charset="0"/>
              </a:rPr>
              <a:t>وسائل المحافظة على الصحة النفسية</a:t>
            </a:r>
            <a:endParaRPr lang="ar-SA" sz="2800" dirty="0">
              <a:solidFill>
                <a:srgbClr val="C00000"/>
              </a:solidFill>
              <a:latin typeface="Calibri" panose="020F0502020204030204" pitchFamily="34" charset="0"/>
              <a:ea typeface="Times New Roman" panose="02020603050405020304" pitchFamily="18" charset="0"/>
              <a:cs typeface="Calibri" panose="020F0502020204030204" pitchFamily="34" charset="0"/>
            </a:endParaRPr>
          </a:p>
        </p:txBody>
      </p:sp>
      <p:graphicFrame>
        <p:nvGraphicFramePr>
          <p:cNvPr id="12" name="Diagram 11"/>
          <p:cNvGraphicFramePr/>
          <p:nvPr>
            <p:extLst>
              <p:ext uri="{D42A27DB-BD31-4B8C-83A1-F6EECF244321}">
                <p14:modId xmlns:p14="http://schemas.microsoft.com/office/powerpoint/2010/main" val="3226151329"/>
              </p:ext>
            </p:extLst>
          </p:nvPr>
        </p:nvGraphicFramePr>
        <p:xfrm>
          <a:off x="2639961" y="886691"/>
          <a:ext cx="8083457" cy="54566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05523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0483270" y="300620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ar-EG"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6" name="Freeform: Shape 47">
            <a:extLst>
              <a:ext uri="{FF2B5EF4-FFF2-40B4-BE49-F238E27FC236}">
                <a16:creationId xmlns:a16="http://schemas.microsoft.com/office/drawing/2014/main" id="{9FB7A5A4-91EF-40E6-9968-7AC5E28BEFEB}"/>
              </a:ext>
            </a:extLst>
          </p:cNvPr>
          <p:cNvSpPr/>
          <p:nvPr/>
        </p:nvSpPr>
        <p:spPr>
          <a:xfrm rot="8137486">
            <a:off x="-250163" y="4426845"/>
            <a:ext cx="2264107" cy="3056640"/>
          </a:xfrm>
          <a:custGeom>
            <a:avLst/>
            <a:gdLst>
              <a:gd name="connsiteX0" fmla="*/ 2618913 w 2715431"/>
              <a:gd name="connsiteY0" fmla="*/ 2088925 h 3711704"/>
              <a:gd name="connsiteX1" fmla="*/ 1092694 w 2715431"/>
              <a:gd name="connsiteY1" fmla="*/ 3615143 h 3711704"/>
              <a:gd name="connsiteX2" fmla="*/ 626548 w 2715431"/>
              <a:gd name="connsiteY2" fmla="*/ 3615143 h 3711704"/>
              <a:gd name="connsiteX3" fmla="*/ 96541 w 2715431"/>
              <a:gd name="connsiteY3" fmla="*/ 3085136 h 3711704"/>
              <a:gd name="connsiteX4" fmla="*/ 96541 w 2715431"/>
              <a:gd name="connsiteY4" fmla="*/ 2618990 h 3711704"/>
              <a:gd name="connsiteX5" fmla="*/ 626548 w 2715431"/>
              <a:gd name="connsiteY5" fmla="*/ 2088925 h 3711704"/>
              <a:gd name="connsiteX6" fmla="*/ 626548 w 2715431"/>
              <a:gd name="connsiteY6" fmla="*/ 1622779 h 3711704"/>
              <a:gd name="connsiteX7" fmla="*/ 96541 w 2715431"/>
              <a:gd name="connsiteY7" fmla="*/ 1092772 h 3711704"/>
              <a:gd name="connsiteX8" fmla="*/ 96541 w 2715431"/>
              <a:gd name="connsiteY8" fmla="*/ 626626 h 3711704"/>
              <a:gd name="connsiteX9" fmla="*/ 626548 w 2715431"/>
              <a:gd name="connsiteY9" fmla="*/ 96562 h 3711704"/>
              <a:gd name="connsiteX10" fmla="*/ 1092694 w 2715431"/>
              <a:gd name="connsiteY10" fmla="*/ 96562 h 3711704"/>
              <a:gd name="connsiteX11" fmla="*/ 2618913 w 2715431"/>
              <a:gd name="connsiteY11" fmla="*/ 1622779 h 3711704"/>
              <a:gd name="connsiteX12" fmla="*/ 2618913 w 2715431"/>
              <a:gd name="connsiteY12" fmla="*/ 2088925 h 371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5431" h="3711704">
                <a:moveTo>
                  <a:pt x="2618913" y="2088925"/>
                </a:moveTo>
                <a:lnTo>
                  <a:pt x="1092694" y="3615143"/>
                </a:lnTo>
                <a:cubicBezTo>
                  <a:pt x="963945" y="3743892"/>
                  <a:pt x="755298" y="3743892"/>
                  <a:pt x="626548" y="3615143"/>
                </a:cubicBezTo>
                <a:lnTo>
                  <a:pt x="96541" y="3085136"/>
                </a:lnTo>
                <a:cubicBezTo>
                  <a:pt x="-32152" y="2956443"/>
                  <a:pt x="-32209" y="2747739"/>
                  <a:pt x="96541" y="2618990"/>
                </a:cubicBezTo>
                <a:lnTo>
                  <a:pt x="626548" y="2088925"/>
                </a:lnTo>
                <a:cubicBezTo>
                  <a:pt x="755240" y="1960176"/>
                  <a:pt x="755240" y="1751529"/>
                  <a:pt x="626548" y="1622779"/>
                </a:cubicBezTo>
                <a:lnTo>
                  <a:pt x="96541" y="1092772"/>
                </a:lnTo>
                <a:cubicBezTo>
                  <a:pt x="-32152" y="964080"/>
                  <a:pt x="-32209" y="755376"/>
                  <a:pt x="96541" y="626626"/>
                </a:cubicBezTo>
                <a:lnTo>
                  <a:pt x="626548" y="96562"/>
                </a:lnTo>
                <a:cubicBezTo>
                  <a:pt x="755298" y="-32187"/>
                  <a:pt x="964002" y="-32187"/>
                  <a:pt x="1092694" y="96562"/>
                </a:cubicBezTo>
                <a:lnTo>
                  <a:pt x="2618913" y="1622779"/>
                </a:lnTo>
                <a:cubicBezTo>
                  <a:pt x="2747605" y="1751472"/>
                  <a:pt x="2747605" y="1960176"/>
                  <a:pt x="2618913" y="2088925"/>
                </a:cubicBezTo>
                <a:close/>
              </a:path>
            </a:pathLst>
          </a:custGeom>
          <a:solidFill>
            <a:srgbClr val="06508E"/>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Expo Arabic Light" panose="00000400000000000000" pitchFamily="2" charset="-78"/>
              <a:ea typeface="+mn-ea"/>
              <a:cs typeface="Expo Arabic Light" panose="00000400000000000000" pitchFamily="2" charset="-78"/>
            </a:endParaRPr>
          </a:p>
        </p:txBody>
      </p:sp>
      <p:sp>
        <p:nvSpPr>
          <p:cNvPr id="7" name="Freeform: Shape 49">
            <a:extLst>
              <a:ext uri="{FF2B5EF4-FFF2-40B4-BE49-F238E27FC236}">
                <a16:creationId xmlns:a16="http://schemas.microsoft.com/office/drawing/2014/main" id="{E76A28B0-DC59-4151-A7AD-E88F80FA3463}"/>
              </a:ext>
            </a:extLst>
          </p:cNvPr>
          <p:cNvSpPr/>
          <p:nvPr/>
        </p:nvSpPr>
        <p:spPr>
          <a:xfrm rot="8137486" flipH="1">
            <a:off x="10169571" y="-652900"/>
            <a:ext cx="2260184" cy="3056640"/>
          </a:xfrm>
          <a:custGeom>
            <a:avLst/>
            <a:gdLst>
              <a:gd name="connsiteX0" fmla="*/ 2618913 w 2715431"/>
              <a:gd name="connsiteY0" fmla="*/ 2088925 h 3711704"/>
              <a:gd name="connsiteX1" fmla="*/ 1092694 w 2715431"/>
              <a:gd name="connsiteY1" fmla="*/ 3615143 h 3711704"/>
              <a:gd name="connsiteX2" fmla="*/ 626548 w 2715431"/>
              <a:gd name="connsiteY2" fmla="*/ 3615143 h 3711704"/>
              <a:gd name="connsiteX3" fmla="*/ 96541 w 2715431"/>
              <a:gd name="connsiteY3" fmla="*/ 3085136 h 3711704"/>
              <a:gd name="connsiteX4" fmla="*/ 96541 w 2715431"/>
              <a:gd name="connsiteY4" fmla="*/ 2618990 h 3711704"/>
              <a:gd name="connsiteX5" fmla="*/ 626548 w 2715431"/>
              <a:gd name="connsiteY5" fmla="*/ 2088925 h 3711704"/>
              <a:gd name="connsiteX6" fmla="*/ 626548 w 2715431"/>
              <a:gd name="connsiteY6" fmla="*/ 1622779 h 3711704"/>
              <a:gd name="connsiteX7" fmla="*/ 96541 w 2715431"/>
              <a:gd name="connsiteY7" fmla="*/ 1092772 h 3711704"/>
              <a:gd name="connsiteX8" fmla="*/ 96541 w 2715431"/>
              <a:gd name="connsiteY8" fmla="*/ 626626 h 3711704"/>
              <a:gd name="connsiteX9" fmla="*/ 626548 w 2715431"/>
              <a:gd name="connsiteY9" fmla="*/ 96562 h 3711704"/>
              <a:gd name="connsiteX10" fmla="*/ 1092694 w 2715431"/>
              <a:gd name="connsiteY10" fmla="*/ 96562 h 3711704"/>
              <a:gd name="connsiteX11" fmla="*/ 2618913 w 2715431"/>
              <a:gd name="connsiteY11" fmla="*/ 1622779 h 3711704"/>
              <a:gd name="connsiteX12" fmla="*/ 2618913 w 2715431"/>
              <a:gd name="connsiteY12" fmla="*/ 2088925 h 371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5431" h="3711704">
                <a:moveTo>
                  <a:pt x="2618913" y="2088925"/>
                </a:moveTo>
                <a:lnTo>
                  <a:pt x="1092694" y="3615143"/>
                </a:lnTo>
                <a:cubicBezTo>
                  <a:pt x="963945" y="3743892"/>
                  <a:pt x="755298" y="3743892"/>
                  <a:pt x="626548" y="3615143"/>
                </a:cubicBezTo>
                <a:lnTo>
                  <a:pt x="96541" y="3085136"/>
                </a:lnTo>
                <a:cubicBezTo>
                  <a:pt x="-32152" y="2956443"/>
                  <a:pt x="-32209" y="2747739"/>
                  <a:pt x="96541" y="2618990"/>
                </a:cubicBezTo>
                <a:lnTo>
                  <a:pt x="626548" y="2088925"/>
                </a:lnTo>
                <a:cubicBezTo>
                  <a:pt x="755240" y="1960176"/>
                  <a:pt x="755240" y="1751529"/>
                  <a:pt x="626548" y="1622779"/>
                </a:cubicBezTo>
                <a:lnTo>
                  <a:pt x="96541" y="1092772"/>
                </a:lnTo>
                <a:cubicBezTo>
                  <a:pt x="-32152" y="964080"/>
                  <a:pt x="-32209" y="755376"/>
                  <a:pt x="96541" y="626626"/>
                </a:cubicBezTo>
                <a:lnTo>
                  <a:pt x="626548" y="96562"/>
                </a:lnTo>
                <a:cubicBezTo>
                  <a:pt x="755298" y="-32187"/>
                  <a:pt x="964002" y="-32187"/>
                  <a:pt x="1092694" y="96562"/>
                </a:cubicBezTo>
                <a:lnTo>
                  <a:pt x="2618913" y="1622779"/>
                </a:lnTo>
                <a:cubicBezTo>
                  <a:pt x="2747605" y="1751472"/>
                  <a:pt x="2747605" y="1960176"/>
                  <a:pt x="2618913" y="2088925"/>
                </a:cubicBezTo>
                <a:close/>
              </a:path>
            </a:pathLst>
          </a:custGeom>
          <a:solidFill>
            <a:srgbClr val="06508E"/>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Expo Arabic Light" panose="00000400000000000000" pitchFamily="2" charset="-78"/>
              <a:ea typeface="+mn-ea"/>
              <a:cs typeface="Expo Arabic Light" panose="00000400000000000000" pitchFamily="2" charset="-78"/>
            </a:endParaRPr>
          </a:p>
        </p:txBody>
      </p:sp>
      <p:sp>
        <p:nvSpPr>
          <p:cNvPr id="5" name="Rectangle 4"/>
          <p:cNvSpPr/>
          <p:nvPr/>
        </p:nvSpPr>
        <p:spPr>
          <a:xfrm>
            <a:off x="4837065" y="583032"/>
            <a:ext cx="5224508" cy="584775"/>
          </a:xfrm>
          <a:prstGeom prst="rect">
            <a:avLst/>
          </a:prstGeom>
        </p:spPr>
        <p:txBody>
          <a:bodyPr wrap="none">
            <a:spAutoFit/>
          </a:bodyPr>
          <a:lstStyle/>
          <a:p>
            <a:pPr lvl="1" algn="r" rtl="1"/>
            <a:r>
              <a:rPr lang="ar-SA" sz="3200" b="1" dirty="0">
                <a:solidFill>
                  <a:srgbClr val="C00000"/>
                </a:solidFill>
                <a:cs typeface="Traditional Arabic" panose="02020603050405020304" pitchFamily="18" charset="-78"/>
              </a:rPr>
              <a:t>أثار تعاطي المخدرات علي الصحة النفسية</a:t>
            </a:r>
            <a:endParaRPr lang="en-US" sz="2800" dirty="0">
              <a:solidFill>
                <a:srgbClr val="C00000"/>
              </a:solidFill>
              <a:effectLst/>
            </a:endParaRPr>
          </a:p>
        </p:txBody>
      </p:sp>
      <p:sp>
        <p:nvSpPr>
          <p:cNvPr id="8" name="Rectangle 7"/>
          <p:cNvSpPr/>
          <p:nvPr/>
        </p:nvSpPr>
        <p:spPr>
          <a:xfrm>
            <a:off x="3315855" y="1507794"/>
            <a:ext cx="6548582" cy="4447371"/>
          </a:xfrm>
          <a:prstGeom prst="rect">
            <a:avLst/>
          </a:prstGeom>
        </p:spPr>
        <p:txBody>
          <a:bodyPr wrap="square">
            <a:spAutoFit/>
          </a:bodyPr>
          <a:lstStyle/>
          <a:p>
            <a:pPr marL="228600" algn="r" rtl="1"/>
            <a:r>
              <a:rPr lang="ar-SA" sz="2000" dirty="0">
                <a:cs typeface="Calibri" panose="020F0502020204030204" pitchFamily="34" charset="0"/>
              </a:rPr>
              <a:t>حدوث الإدمان</a:t>
            </a:r>
            <a:r>
              <a:rPr lang="en-US" sz="2000" dirty="0">
                <a:cs typeface="Calibri" panose="020F0502020204030204" pitchFamily="34" charset="0"/>
              </a:rPr>
              <a:t>:</a:t>
            </a:r>
            <a:endParaRPr lang="en-US" sz="2000" dirty="0"/>
          </a:p>
          <a:p>
            <a:pPr marL="342900" marR="0" lvl="0" indent="-342900" algn="r" rtl="1" fontAlgn="base">
              <a:lnSpc>
                <a:spcPct val="115000"/>
              </a:lnSpc>
              <a:spcBef>
                <a:spcPts val="0"/>
              </a:spcBef>
              <a:spcAft>
                <a:spcPts val="600"/>
              </a:spcAft>
              <a:buFont typeface="Symbol" panose="05050102010706020507" pitchFamily="18" charset="2"/>
              <a:buChar char=""/>
            </a:pPr>
            <a:r>
              <a:rPr lang="ar-SA" sz="2000" dirty="0">
                <a:latin typeface="Calibri" panose="020F0502020204030204" pitchFamily="34" charset="0"/>
                <a:ea typeface="Calibri" panose="020F0502020204030204" pitchFamily="34" charset="0"/>
                <a:cs typeface="Calibri" panose="020F0502020204030204" pitchFamily="34" charset="0"/>
              </a:rPr>
              <a:t>تسبب </a:t>
            </a:r>
            <a:r>
              <a:rPr lang="ar-SA" sz="2000" dirty="0">
                <a:latin typeface="Calibri" panose="020F0502020204030204" pitchFamily="34" charset="0"/>
                <a:ea typeface="Calibri" panose="020F0502020204030204" pitchFamily="34" charset="0"/>
                <a:cs typeface="Calibri" panose="020F0502020204030204" pitchFamily="34" charset="0"/>
                <a:hlinkClick r:id="rId2"/>
              </a:rPr>
              <a:t>المخدرات</a:t>
            </a:r>
            <a:r>
              <a:rPr lang="en-US" sz="2000" dirty="0">
                <a:latin typeface="Calibri" panose="020F0502020204030204" pitchFamily="34" charset="0"/>
                <a:ea typeface="Calibri" panose="020F0502020204030204" pitchFamily="34" charset="0"/>
                <a:cs typeface="Calibri" panose="020F0502020204030204" pitchFamily="34" charset="0"/>
              </a:rPr>
              <a:t> </a:t>
            </a:r>
            <a:r>
              <a:rPr lang="ar-SA" sz="2000" dirty="0">
                <a:latin typeface="Calibri" panose="020F0502020204030204" pitchFamily="34" charset="0"/>
                <a:ea typeface="Calibri" panose="020F0502020204030204" pitchFamily="34" charset="0"/>
                <a:cs typeface="Calibri" panose="020F0502020204030204" pitchFamily="34" charset="0"/>
              </a:rPr>
              <a:t>حدوث </a:t>
            </a:r>
            <a:r>
              <a:rPr lang="ar-SA" sz="2000" dirty="0">
                <a:latin typeface="Calibri" panose="020F0502020204030204" pitchFamily="34" charset="0"/>
                <a:ea typeface="Calibri" panose="020F0502020204030204" pitchFamily="34" charset="0"/>
                <a:cs typeface="Calibri" panose="020F0502020204030204" pitchFamily="34" charset="0"/>
                <a:hlinkClick r:id="rId3"/>
              </a:rPr>
              <a:t>الإدمان</a:t>
            </a:r>
            <a:r>
              <a:rPr lang="en-US" sz="2000" dirty="0">
                <a:latin typeface="Calibri" panose="020F0502020204030204" pitchFamily="34" charset="0"/>
                <a:ea typeface="Calibri" panose="020F0502020204030204" pitchFamily="34" charset="0"/>
                <a:cs typeface="Calibri" panose="020F0502020204030204" pitchFamily="34" charset="0"/>
              </a:rPr>
              <a:t> </a:t>
            </a:r>
            <a:r>
              <a:rPr lang="ar-SA" sz="2000" dirty="0">
                <a:latin typeface="Calibri" panose="020F0502020204030204" pitchFamily="34" charset="0"/>
                <a:ea typeface="Calibri" panose="020F0502020204030204" pitchFamily="34" charset="0"/>
                <a:cs typeface="Calibri" panose="020F0502020204030204" pitchFamily="34" charset="0"/>
              </a:rPr>
              <a:t>عليها نتيجة زيادة إفراز الهرمونات العصبية مثل الدوبامين، الأدرينالين، والسيروتونين، وبالتالي  يعتاد المخ على ذلك المستوى العالي من الهرمونات العصبية و يقع في إدمان المخدر ويتولد لديه رغبة شديدة في زيادة الجرعة للحصول على نشوة أكبر، يصاحب ذلك عدم القدرة على التوقف عن تعاطيه وإلا يواجه أعراض انسحاب ناتجة</a:t>
            </a:r>
            <a:r>
              <a:rPr lang="en-US" sz="2000" dirty="0">
                <a:latin typeface="Calibri" panose="020F0502020204030204" pitchFamily="34" charset="0"/>
                <a:ea typeface="Calibri" panose="020F0502020204030204" pitchFamily="34" charset="0"/>
                <a:cs typeface="Calibri" panose="020F0502020204030204" pitchFamily="34" charset="0"/>
              </a:rPr>
              <a:t>.</a:t>
            </a:r>
            <a:endParaRPr lang="en-US" sz="2000" dirty="0">
              <a:latin typeface="Calibri" panose="020F0502020204030204" pitchFamily="34" charset="0"/>
              <a:ea typeface="Calibri" panose="020F0502020204030204" pitchFamily="34" charset="0"/>
              <a:cs typeface="Arial" panose="020B0604020202020204" pitchFamily="34" charset="0"/>
            </a:endParaRPr>
          </a:p>
          <a:p>
            <a:pPr marL="228600" marR="0" algn="r" rtl="1" fontAlgn="base">
              <a:lnSpc>
                <a:spcPct val="115000"/>
              </a:lnSpc>
              <a:spcBef>
                <a:spcPts val="0"/>
              </a:spcBef>
              <a:spcAft>
                <a:spcPts val="600"/>
              </a:spcAft>
            </a:pPr>
            <a:r>
              <a:rPr lang="ar-SA" sz="2000" dirty="0">
                <a:latin typeface="Calibri" panose="020F0502020204030204" pitchFamily="34" charset="0"/>
                <a:ea typeface="Calibri" panose="020F0502020204030204" pitchFamily="34" charset="0"/>
                <a:cs typeface="Calibri" panose="020F0502020204030204" pitchFamily="34" charset="0"/>
              </a:rPr>
              <a:t>الاكتئاب</a:t>
            </a:r>
            <a:r>
              <a:rPr lang="en-US" sz="2000" dirty="0">
                <a:latin typeface="Calibri" panose="020F0502020204030204" pitchFamily="34" charset="0"/>
                <a:ea typeface="Calibri" panose="020F0502020204030204" pitchFamily="34" charset="0"/>
                <a:cs typeface="Calibri" panose="020F0502020204030204" pitchFamily="34" charset="0"/>
              </a:rPr>
              <a:t>:</a:t>
            </a:r>
            <a:endParaRPr lang="en-US" sz="20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fontAlgn="base">
              <a:lnSpc>
                <a:spcPct val="115000"/>
              </a:lnSpc>
              <a:spcBef>
                <a:spcPts val="0"/>
              </a:spcBef>
              <a:spcAft>
                <a:spcPts val="600"/>
              </a:spcAft>
              <a:buFont typeface="Symbol" panose="05050102010706020507" pitchFamily="18" charset="2"/>
              <a:buChar char=""/>
            </a:pPr>
            <a:r>
              <a:rPr lang="ar-SA" sz="2000" dirty="0">
                <a:latin typeface="Calibri" panose="020F0502020204030204" pitchFamily="34" charset="0"/>
                <a:ea typeface="Calibri" panose="020F0502020204030204" pitchFamily="34" charset="0"/>
                <a:cs typeface="Calibri" panose="020F0502020204030204" pitchFamily="34" charset="0"/>
              </a:rPr>
              <a:t>تسبب المخدرات دخول المدمن في نوبات </a:t>
            </a:r>
            <a:r>
              <a:rPr lang="ar-SA" sz="2000" dirty="0">
                <a:latin typeface="Calibri" panose="020F0502020204030204" pitchFamily="34" charset="0"/>
                <a:ea typeface="Calibri" panose="020F0502020204030204" pitchFamily="34" charset="0"/>
                <a:cs typeface="Calibri" panose="020F0502020204030204" pitchFamily="34" charset="0"/>
                <a:hlinkClick r:id="rId4"/>
              </a:rPr>
              <a:t>اكتئاب</a:t>
            </a:r>
            <a:r>
              <a:rPr lang="en-US" sz="2000" dirty="0">
                <a:latin typeface="Calibri" panose="020F0502020204030204" pitchFamily="34" charset="0"/>
                <a:ea typeface="Calibri" panose="020F0502020204030204" pitchFamily="34" charset="0"/>
                <a:cs typeface="Calibri" panose="020F0502020204030204" pitchFamily="34" charset="0"/>
              </a:rPr>
              <a:t> </a:t>
            </a:r>
            <a:r>
              <a:rPr lang="ar-SA" sz="2000" dirty="0">
                <a:latin typeface="Calibri" panose="020F0502020204030204" pitchFamily="34" charset="0"/>
                <a:ea typeface="Calibri" panose="020F0502020204030204" pitchFamily="34" charset="0"/>
                <a:cs typeface="Calibri" panose="020F0502020204030204" pitchFamily="34" charset="0"/>
              </a:rPr>
              <a:t>حاد قد تصل إلى التفكير في الانتحار نتيجة انخفاض هرمون السيروتونين و الدوبامين في المخ والمسؤول عن النشوة والسعادة والذي يفرزه المخدر وبالتالي الدخول في حالة حزن</a:t>
            </a:r>
            <a:r>
              <a:rPr lang="en-US" sz="2000" dirty="0">
                <a:latin typeface="Calibri" panose="020F0502020204030204" pitchFamily="34" charset="0"/>
                <a:ea typeface="Calibri" panose="020F0502020204030204" pitchFamily="34" charset="0"/>
                <a:cs typeface="Calibri" panose="020F0502020204030204" pitchFamily="34" charset="0"/>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74357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47">
            <a:extLst>
              <a:ext uri="{FF2B5EF4-FFF2-40B4-BE49-F238E27FC236}">
                <a16:creationId xmlns:a16="http://schemas.microsoft.com/office/drawing/2014/main" id="{9FB7A5A4-91EF-40E6-9968-7AC5E28BEFEB}"/>
              </a:ext>
            </a:extLst>
          </p:cNvPr>
          <p:cNvSpPr/>
          <p:nvPr/>
        </p:nvSpPr>
        <p:spPr>
          <a:xfrm rot="8137486">
            <a:off x="-250163" y="4426845"/>
            <a:ext cx="2264107" cy="3056640"/>
          </a:xfrm>
          <a:custGeom>
            <a:avLst/>
            <a:gdLst>
              <a:gd name="connsiteX0" fmla="*/ 2618913 w 2715431"/>
              <a:gd name="connsiteY0" fmla="*/ 2088925 h 3711704"/>
              <a:gd name="connsiteX1" fmla="*/ 1092694 w 2715431"/>
              <a:gd name="connsiteY1" fmla="*/ 3615143 h 3711704"/>
              <a:gd name="connsiteX2" fmla="*/ 626548 w 2715431"/>
              <a:gd name="connsiteY2" fmla="*/ 3615143 h 3711704"/>
              <a:gd name="connsiteX3" fmla="*/ 96541 w 2715431"/>
              <a:gd name="connsiteY3" fmla="*/ 3085136 h 3711704"/>
              <a:gd name="connsiteX4" fmla="*/ 96541 w 2715431"/>
              <a:gd name="connsiteY4" fmla="*/ 2618990 h 3711704"/>
              <a:gd name="connsiteX5" fmla="*/ 626548 w 2715431"/>
              <a:gd name="connsiteY5" fmla="*/ 2088925 h 3711704"/>
              <a:gd name="connsiteX6" fmla="*/ 626548 w 2715431"/>
              <a:gd name="connsiteY6" fmla="*/ 1622779 h 3711704"/>
              <a:gd name="connsiteX7" fmla="*/ 96541 w 2715431"/>
              <a:gd name="connsiteY7" fmla="*/ 1092772 h 3711704"/>
              <a:gd name="connsiteX8" fmla="*/ 96541 w 2715431"/>
              <a:gd name="connsiteY8" fmla="*/ 626626 h 3711704"/>
              <a:gd name="connsiteX9" fmla="*/ 626548 w 2715431"/>
              <a:gd name="connsiteY9" fmla="*/ 96562 h 3711704"/>
              <a:gd name="connsiteX10" fmla="*/ 1092694 w 2715431"/>
              <a:gd name="connsiteY10" fmla="*/ 96562 h 3711704"/>
              <a:gd name="connsiteX11" fmla="*/ 2618913 w 2715431"/>
              <a:gd name="connsiteY11" fmla="*/ 1622779 h 3711704"/>
              <a:gd name="connsiteX12" fmla="*/ 2618913 w 2715431"/>
              <a:gd name="connsiteY12" fmla="*/ 2088925 h 371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5431" h="3711704">
                <a:moveTo>
                  <a:pt x="2618913" y="2088925"/>
                </a:moveTo>
                <a:lnTo>
                  <a:pt x="1092694" y="3615143"/>
                </a:lnTo>
                <a:cubicBezTo>
                  <a:pt x="963945" y="3743892"/>
                  <a:pt x="755298" y="3743892"/>
                  <a:pt x="626548" y="3615143"/>
                </a:cubicBezTo>
                <a:lnTo>
                  <a:pt x="96541" y="3085136"/>
                </a:lnTo>
                <a:cubicBezTo>
                  <a:pt x="-32152" y="2956443"/>
                  <a:pt x="-32209" y="2747739"/>
                  <a:pt x="96541" y="2618990"/>
                </a:cubicBezTo>
                <a:lnTo>
                  <a:pt x="626548" y="2088925"/>
                </a:lnTo>
                <a:cubicBezTo>
                  <a:pt x="755240" y="1960176"/>
                  <a:pt x="755240" y="1751529"/>
                  <a:pt x="626548" y="1622779"/>
                </a:cubicBezTo>
                <a:lnTo>
                  <a:pt x="96541" y="1092772"/>
                </a:lnTo>
                <a:cubicBezTo>
                  <a:pt x="-32152" y="964080"/>
                  <a:pt x="-32209" y="755376"/>
                  <a:pt x="96541" y="626626"/>
                </a:cubicBezTo>
                <a:lnTo>
                  <a:pt x="626548" y="96562"/>
                </a:lnTo>
                <a:cubicBezTo>
                  <a:pt x="755298" y="-32187"/>
                  <a:pt x="964002" y="-32187"/>
                  <a:pt x="1092694" y="96562"/>
                </a:cubicBezTo>
                <a:lnTo>
                  <a:pt x="2618913" y="1622779"/>
                </a:lnTo>
                <a:cubicBezTo>
                  <a:pt x="2747605" y="1751472"/>
                  <a:pt x="2747605" y="1960176"/>
                  <a:pt x="2618913" y="2088925"/>
                </a:cubicBezTo>
                <a:close/>
              </a:path>
            </a:pathLst>
          </a:custGeom>
          <a:solidFill>
            <a:srgbClr val="06508E"/>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Expo Arabic Light" panose="00000400000000000000" pitchFamily="2" charset="-78"/>
              <a:ea typeface="+mn-ea"/>
              <a:cs typeface="Expo Arabic Light" panose="00000400000000000000" pitchFamily="2" charset="-78"/>
            </a:endParaRPr>
          </a:p>
        </p:txBody>
      </p:sp>
      <p:sp>
        <p:nvSpPr>
          <p:cNvPr id="5" name="Freeform: Shape 49">
            <a:extLst>
              <a:ext uri="{FF2B5EF4-FFF2-40B4-BE49-F238E27FC236}">
                <a16:creationId xmlns:a16="http://schemas.microsoft.com/office/drawing/2014/main" id="{E76A28B0-DC59-4151-A7AD-E88F80FA3463}"/>
              </a:ext>
            </a:extLst>
          </p:cNvPr>
          <p:cNvSpPr/>
          <p:nvPr/>
        </p:nvSpPr>
        <p:spPr>
          <a:xfrm rot="8137486" flipH="1">
            <a:off x="10169571" y="-652900"/>
            <a:ext cx="2260184" cy="3056640"/>
          </a:xfrm>
          <a:custGeom>
            <a:avLst/>
            <a:gdLst>
              <a:gd name="connsiteX0" fmla="*/ 2618913 w 2715431"/>
              <a:gd name="connsiteY0" fmla="*/ 2088925 h 3711704"/>
              <a:gd name="connsiteX1" fmla="*/ 1092694 w 2715431"/>
              <a:gd name="connsiteY1" fmla="*/ 3615143 h 3711704"/>
              <a:gd name="connsiteX2" fmla="*/ 626548 w 2715431"/>
              <a:gd name="connsiteY2" fmla="*/ 3615143 h 3711704"/>
              <a:gd name="connsiteX3" fmla="*/ 96541 w 2715431"/>
              <a:gd name="connsiteY3" fmla="*/ 3085136 h 3711704"/>
              <a:gd name="connsiteX4" fmla="*/ 96541 w 2715431"/>
              <a:gd name="connsiteY4" fmla="*/ 2618990 h 3711704"/>
              <a:gd name="connsiteX5" fmla="*/ 626548 w 2715431"/>
              <a:gd name="connsiteY5" fmla="*/ 2088925 h 3711704"/>
              <a:gd name="connsiteX6" fmla="*/ 626548 w 2715431"/>
              <a:gd name="connsiteY6" fmla="*/ 1622779 h 3711704"/>
              <a:gd name="connsiteX7" fmla="*/ 96541 w 2715431"/>
              <a:gd name="connsiteY7" fmla="*/ 1092772 h 3711704"/>
              <a:gd name="connsiteX8" fmla="*/ 96541 w 2715431"/>
              <a:gd name="connsiteY8" fmla="*/ 626626 h 3711704"/>
              <a:gd name="connsiteX9" fmla="*/ 626548 w 2715431"/>
              <a:gd name="connsiteY9" fmla="*/ 96562 h 3711704"/>
              <a:gd name="connsiteX10" fmla="*/ 1092694 w 2715431"/>
              <a:gd name="connsiteY10" fmla="*/ 96562 h 3711704"/>
              <a:gd name="connsiteX11" fmla="*/ 2618913 w 2715431"/>
              <a:gd name="connsiteY11" fmla="*/ 1622779 h 3711704"/>
              <a:gd name="connsiteX12" fmla="*/ 2618913 w 2715431"/>
              <a:gd name="connsiteY12" fmla="*/ 2088925 h 371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5431" h="3711704">
                <a:moveTo>
                  <a:pt x="2618913" y="2088925"/>
                </a:moveTo>
                <a:lnTo>
                  <a:pt x="1092694" y="3615143"/>
                </a:lnTo>
                <a:cubicBezTo>
                  <a:pt x="963945" y="3743892"/>
                  <a:pt x="755298" y="3743892"/>
                  <a:pt x="626548" y="3615143"/>
                </a:cubicBezTo>
                <a:lnTo>
                  <a:pt x="96541" y="3085136"/>
                </a:lnTo>
                <a:cubicBezTo>
                  <a:pt x="-32152" y="2956443"/>
                  <a:pt x="-32209" y="2747739"/>
                  <a:pt x="96541" y="2618990"/>
                </a:cubicBezTo>
                <a:lnTo>
                  <a:pt x="626548" y="2088925"/>
                </a:lnTo>
                <a:cubicBezTo>
                  <a:pt x="755240" y="1960176"/>
                  <a:pt x="755240" y="1751529"/>
                  <a:pt x="626548" y="1622779"/>
                </a:cubicBezTo>
                <a:lnTo>
                  <a:pt x="96541" y="1092772"/>
                </a:lnTo>
                <a:cubicBezTo>
                  <a:pt x="-32152" y="964080"/>
                  <a:pt x="-32209" y="755376"/>
                  <a:pt x="96541" y="626626"/>
                </a:cubicBezTo>
                <a:lnTo>
                  <a:pt x="626548" y="96562"/>
                </a:lnTo>
                <a:cubicBezTo>
                  <a:pt x="755298" y="-32187"/>
                  <a:pt x="964002" y="-32187"/>
                  <a:pt x="1092694" y="96562"/>
                </a:cubicBezTo>
                <a:lnTo>
                  <a:pt x="2618913" y="1622779"/>
                </a:lnTo>
                <a:cubicBezTo>
                  <a:pt x="2747605" y="1751472"/>
                  <a:pt x="2747605" y="1960176"/>
                  <a:pt x="2618913" y="2088925"/>
                </a:cubicBezTo>
                <a:close/>
              </a:path>
            </a:pathLst>
          </a:custGeom>
          <a:solidFill>
            <a:srgbClr val="06508E"/>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Expo Arabic Light" panose="00000400000000000000" pitchFamily="2" charset="-78"/>
              <a:ea typeface="+mn-ea"/>
              <a:cs typeface="Expo Arabic Light" panose="00000400000000000000" pitchFamily="2" charset="-78"/>
            </a:endParaRPr>
          </a:p>
        </p:txBody>
      </p:sp>
      <p:sp>
        <p:nvSpPr>
          <p:cNvPr id="6" name="Rectangle 5"/>
          <p:cNvSpPr/>
          <p:nvPr/>
        </p:nvSpPr>
        <p:spPr>
          <a:xfrm>
            <a:off x="3260436" y="1136727"/>
            <a:ext cx="6375064" cy="4516621"/>
          </a:xfrm>
          <a:prstGeom prst="rect">
            <a:avLst/>
          </a:prstGeom>
        </p:spPr>
        <p:txBody>
          <a:bodyPr wrap="square">
            <a:spAutoFit/>
          </a:bodyPr>
          <a:lstStyle/>
          <a:p>
            <a:pPr algn="r" rtl="1" fontAlgn="base">
              <a:spcAft>
                <a:spcPts val="1500"/>
              </a:spcAft>
            </a:pPr>
            <a:r>
              <a:rPr lang="ar-SA" sz="2000" dirty="0">
                <a:solidFill>
                  <a:srgbClr val="17365D"/>
                </a:solidFill>
                <a:latin typeface="Calibri" panose="020F0502020204030204" pitchFamily="34" charset="0"/>
                <a:ea typeface="Times New Roman" panose="02020603050405020304" pitchFamily="18" charset="0"/>
                <a:cs typeface="Calibri" panose="020F0502020204030204" pitchFamily="34" charset="0"/>
              </a:rPr>
              <a:t>الإصابة بالفصام</a:t>
            </a:r>
            <a:r>
              <a:rPr lang="en-US" sz="2000" dirty="0">
                <a:solidFill>
                  <a:srgbClr val="17365D"/>
                </a:solidFill>
                <a:latin typeface="Calibri" panose="020F0502020204030204" pitchFamily="34" charset="0"/>
                <a:ea typeface="Times New Roman" panose="02020603050405020304" pitchFamily="18" charset="0"/>
                <a:cs typeface="Calibri" panose="020F0502020204030204" pitchFamily="34" charset="0"/>
              </a:rPr>
              <a:t>:</a:t>
            </a:r>
            <a:endParaRPr lang="en-US" sz="20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fontAlgn="base">
              <a:spcBef>
                <a:spcPts val="0"/>
              </a:spcBef>
              <a:spcAft>
                <a:spcPts val="600"/>
              </a:spcAft>
              <a:buFont typeface="Symbol" panose="05050102010706020507" pitchFamily="18" charset="2"/>
              <a:buChar char=""/>
            </a:pPr>
            <a:r>
              <a:rPr lang="ar-SA" sz="2000" dirty="0">
                <a:latin typeface="Calibri" panose="020F0502020204030204" pitchFamily="34" charset="0"/>
                <a:ea typeface="Calibri" panose="020F0502020204030204" pitchFamily="34" charset="0"/>
                <a:cs typeface="Calibri" panose="020F0502020204030204" pitchFamily="34" charset="0"/>
              </a:rPr>
              <a:t>تسبب المخدرات وخاصة </a:t>
            </a:r>
            <a:r>
              <a:rPr lang="ar-SA" sz="2000" dirty="0">
                <a:latin typeface="Calibri" panose="020F0502020204030204" pitchFamily="34" charset="0"/>
                <a:ea typeface="Calibri" panose="020F0502020204030204" pitchFamily="34" charset="0"/>
                <a:cs typeface="Calibri" panose="020F0502020204030204" pitchFamily="34" charset="0"/>
                <a:hlinkClick r:id="rId2"/>
              </a:rPr>
              <a:t>الحشيش</a:t>
            </a:r>
            <a:r>
              <a:rPr lang="en-US" sz="2000" dirty="0">
                <a:latin typeface="Calibri" panose="020F0502020204030204" pitchFamily="34" charset="0"/>
                <a:ea typeface="Calibri" panose="020F0502020204030204" pitchFamily="34" charset="0"/>
                <a:cs typeface="Calibri" panose="020F0502020204030204" pitchFamily="34" charset="0"/>
              </a:rPr>
              <a:t> </a:t>
            </a:r>
            <a:r>
              <a:rPr lang="ar-SA" sz="2000" dirty="0">
                <a:latin typeface="Calibri" panose="020F0502020204030204" pitchFamily="34" charset="0"/>
                <a:ea typeface="Calibri" panose="020F0502020204030204" pitchFamily="34" charset="0"/>
                <a:cs typeface="Calibri" panose="020F0502020204030204" pitchFamily="34" charset="0"/>
              </a:rPr>
              <a:t>الإصابة بمرض </a:t>
            </a:r>
            <a:r>
              <a:rPr lang="ar-SA" sz="2000" dirty="0">
                <a:latin typeface="Calibri" panose="020F0502020204030204" pitchFamily="34" charset="0"/>
                <a:ea typeface="Calibri" panose="020F0502020204030204" pitchFamily="34" charset="0"/>
                <a:cs typeface="Calibri" panose="020F0502020204030204" pitchFamily="34" charset="0"/>
                <a:hlinkClick r:id="rId3"/>
              </a:rPr>
              <a:t>الفصام</a:t>
            </a:r>
            <a:r>
              <a:rPr lang="en-US" sz="2000" dirty="0">
                <a:latin typeface="Calibri" panose="020F0502020204030204" pitchFamily="34" charset="0"/>
                <a:ea typeface="Calibri" panose="020F0502020204030204" pitchFamily="34" charset="0"/>
                <a:cs typeface="Calibri" panose="020F0502020204030204" pitchFamily="34" charset="0"/>
              </a:rPr>
              <a:t> </a:t>
            </a:r>
            <a:r>
              <a:rPr lang="ar-SA" sz="2000" dirty="0">
                <a:latin typeface="Calibri" panose="020F0502020204030204" pitchFamily="34" charset="0"/>
                <a:ea typeface="Calibri" panose="020F0502020204030204" pitchFamily="34" charset="0"/>
                <a:cs typeface="Calibri" panose="020F0502020204030204" pitchFamily="34" charset="0"/>
              </a:rPr>
              <a:t>على المدى البعيد</a:t>
            </a:r>
            <a:r>
              <a:rPr lang="en-US" sz="2000" dirty="0">
                <a:latin typeface="Calibri" panose="020F0502020204030204" pitchFamily="34" charset="0"/>
                <a:ea typeface="Calibri" panose="020F0502020204030204" pitchFamily="34" charset="0"/>
                <a:cs typeface="Calibri" panose="020F0502020204030204" pitchFamily="34" charset="0"/>
              </a:rPr>
              <a:t>.</a:t>
            </a:r>
            <a:endParaRPr lang="en-US" sz="2000" dirty="0">
              <a:latin typeface="Calibri" panose="020F0502020204030204" pitchFamily="34" charset="0"/>
              <a:ea typeface="Calibri" panose="020F0502020204030204" pitchFamily="34" charset="0"/>
              <a:cs typeface="Arial" panose="020B0604020202020204" pitchFamily="34" charset="0"/>
            </a:endParaRPr>
          </a:p>
          <a:p>
            <a:pPr algn="r" rtl="1" fontAlgn="base">
              <a:spcAft>
                <a:spcPts val="1500"/>
              </a:spcAft>
            </a:pPr>
            <a:r>
              <a:rPr lang="ar-SA" sz="2000" dirty="0">
                <a:solidFill>
                  <a:srgbClr val="17365D"/>
                </a:solidFill>
                <a:latin typeface="Calibri" panose="020F0502020204030204" pitchFamily="34" charset="0"/>
                <a:ea typeface="Times New Roman" panose="02020603050405020304" pitchFamily="18" charset="0"/>
                <a:cs typeface="Calibri" panose="020F0502020204030204" pitchFamily="34" charset="0"/>
              </a:rPr>
              <a:t>الاضطرابات الذهانية</a:t>
            </a:r>
            <a:r>
              <a:rPr lang="en-US" sz="2000" dirty="0">
                <a:solidFill>
                  <a:srgbClr val="17365D"/>
                </a:solidFill>
                <a:latin typeface="Calibri" panose="020F0502020204030204" pitchFamily="34" charset="0"/>
                <a:ea typeface="Times New Roman" panose="02020603050405020304" pitchFamily="18" charset="0"/>
                <a:cs typeface="Calibri" panose="020F0502020204030204" pitchFamily="34" charset="0"/>
              </a:rPr>
              <a:t>:</a:t>
            </a:r>
            <a:endParaRPr lang="en-US" sz="20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fontAlgn="base">
              <a:spcBef>
                <a:spcPts val="0"/>
              </a:spcBef>
              <a:spcAft>
                <a:spcPts val="600"/>
              </a:spcAft>
              <a:buFont typeface="Symbol" panose="05050102010706020507" pitchFamily="18" charset="2"/>
              <a:buChar char=""/>
            </a:pPr>
            <a:r>
              <a:rPr lang="ar-SA" sz="2000" dirty="0">
                <a:latin typeface="Calibri" panose="020F0502020204030204" pitchFamily="34" charset="0"/>
                <a:ea typeface="Calibri" panose="020F0502020204030204" pitchFamily="34" charset="0"/>
                <a:cs typeface="Calibri" panose="020F0502020204030204" pitchFamily="34" charset="0"/>
              </a:rPr>
              <a:t>تؤدي المخدرات إلى الإصابة بالاضطرابات الذهانية مثل الهلاوس السمعية والبصرية، الضلالات، الشعور بالاضطهاد، </a:t>
            </a:r>
            <a:r>
              <a:rPr lang="ar-SA" sz="2000" dirty="0">
                <a:latin typeface="Calibri" panose="020F0502020204030204" pitchFamily="34" charset="0"/>
                <a:ea typeface="Calibri" panose="020F0502020204030204" pitchFamily="34" charset="0"/>
                <a:cs typeface="Calibri" panose="020F0502020204030204" pitchFamily="34" charset="0"/>
                <a:hlinkClick r:id="rId4"/>
              </a:rPr>
              <a:t>جنون العظمة</a:t>
            </a:r>
            <a:r>
              <a:rPr lang="ar-SA" sz="2000" dirty="0">
                <a:latin typeface="Calibri" panose="020F0502020204030204" pitchFamily="34" charset="0"/>
                <a:ea typeface="Calibri" panose="020F0502020204030204" pitchFamily="34" charset="0"/>
                <a:cs typeface="Calibri" panose="020F0502020204030204" pitchFamily="34" charset="0"/>
              </a:rPr>
              <a:t>، نوبات الشك نتيجة حدوث خلل في كيمياء المخ العصبية</a:t>
            </a:r>
            <a:r>
              <a:rPr lang="en-US" sz="2000" dirty="0">
                <a:latin typeface="Calibri" panose="020F0502020204030204" pitchFamily="34" charset="0"/>
                <a:ea typeface="Calibri" panose="020F0502020204030204" pitchFamily="34" charset="0"/>
                <a:cs typeface="Calibri" panose="020F0502020204030204" pitchFamily="34" charset="0"/>
              </a:rPr>
              <a:t>.</a:t>
            </a:r>
            <a:endParaRPr lang="en-US" sz="2000" dirty="0">
              <a:latin typeface="Calibri" panose="020F0502020204030204" pitchFamily="34" charset="0"/>
              <a:ea typeface="Calibri" panose="020F0502020204030204" pitchFamily="34" charset="0"/>
              <a:cs typeface="Arial" panose="020B0604020202020204" pitchFamily="34" charset="0"/>
            </a:endParaRPr>
          </a:p>
          <a:p>
            <a:pPr algn="r" rtl="1" fontAlgn="base">
              <a:spcAft>
                <a:spcPts val="1500"/>
              </a:spcAft>
            </a:pPr>
            <a:r>
              <a:rPr lang="ar-SA" sz="2000" dirty="0">
                <a:solidFill>
                  <a:srgbClr val="17365D"/>
                </a:solidFill>
                <a:latin typeface="Calibri" panose="020F0502020204030204" pitchFamily="34" charset="0"/>
                <a:ea typeface="Times New Roman" panose="02020603050405020304" pitchFamily="18" charset="0"/>
                <a:cs typeface="Calibri" panose="020F0502020204030204" pitchFamily="34" charset="0"/>
              </a:rPr>
              <a:t>خلل في الشعور بالزمن</a:t>
            </a:r>
            <a:r>
              <a:rPr lang="en-US" sz="2000" dirty="0">
                <a:solidFill>
                  <a:srgbClr val="17365D"/>
                </a:solidFill>
                <a:latin typeface="Calibri" panose="020F0502020204030204" pitchFamily="34" charset="0"/>
                <a:ea typeface="Times New Roman" panose="02020603050405020304" pitchFamily="18" charset="0"/>
                <a:cs typeface="Calibri" panose="020F0502020204030204" pitchFamily="34" charset="0"/>
              </a:rPr>
              <a:t>:</a:t>
            </a:r>
            <a:endParaRPr lang="en-US" sz="20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fontAlgn="base">
              <a:spcBef>
                <a:spcPts val="0"/>
              </a:spcBef>
              <a:spcAft>
                <a:spcPts val="600"/>
              </a:spcAft>
              <a:buFont typeface="Symbol" panose="05050102010706020507" pitchFamily="18" charset="2"/>
              <a:buChar char=""/>
            </a:pPr>
            <a:r>
              <a:rPr lang="ar-SA" sz="2000" dirty="0">
                <a:latin typeface="Calibri" panose="020F0502020204030204" pitchFamily="34" charset="0"/>
                <a:ea typeface="Calibri" panose="020F0502020204030204" pitchFamily="34" charset="0"/>
                <a:cs typeface="Calibri" panose="020F0502020204030204" pitchFamily="34" charset="0"/>
              </a:rPr>
              <a:t>تؤدي المخدرات إلى حدوث خلل في تقدير المسافات والزمن فمثلا لا يستطيع الشخص تحديد المسافات بدقة ويميل الي قصرها أو زيادتها عن الوضع الطبيعي، على جانب الإطاء الزمني يشعر المدمن بأن الأسبوع يمر كأنه يوم أو على العكس يشعر بأن الزمن يمر ببطئ</a:t>
            </a:r>
            <a:r>
              <a:rPr lang="en-US" sz="2000" dirty="0">
                <a:latin typeface="Calibri" panose="020F0502020204030204" pitchFamily="34" charset="0"/>
                <a:ea typeface="Calibri" panose="020F0502020204030204" pitchFamily="34" charset="0"/>
                <a:cs typeface="Calibri" panose="020F0502020204030204" pitchFamily="34" charset="0"/>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72343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Shape 47">
            <a:extLst>
              <a:ext uri="{FF2B5EF4-FFF2-40B4-BE49-F238E27FC236}">
                <a16:creationId xmlns:a16="http://schemas.microsoft.com/office/drawing/2014/main" id="{9FB7A5A4-91EF-40E6-9968-7AC5E28BEFEB}"/>
              </a:ext>
            </a:extLst>
          </p:cNvPr>
          <p:cNvSpPr/>
          <p:nvPr/>
        </p:nvSpPr>
        <p:spPr>
          <a:xfrm rot="8137486">
            <a:off x="-250163" y="4426845"/>
            <a:ext cx="2264107" cy="3056640"/>
          </a:xfrm>
          <a:custGeom>
            <a:avLst/>
            <a:gdLst>
              <a:gd name="connsiteX0" fmla="*/ 2618913 w 2715431"/>
              <a:gd name="connsiteY0" fmla="*/ 2088925 h 3711704"/>
              <a:gd name="connsiteX1" fmla="*/ 1092694 w 2715431"/>
              <a:gd name="connsiteY1" fmla="*/ 3615143 h 3711704"/>
              <a:gd name="connsiteX2" fmla="*/ 626548 w 2715431"/>
              <a:gd name="connsiteY2" fmla="*/ 3615143 h 3711704"/>
              <a:gd name="connsiteX3" fmla="*/ 96541 w 2715431"/>
              <a:gd name="connsiteY3" fmla="*/ 3085136 h 3711704"/>
              <a:gd name="connsiteX4" fmla="*/ 96541 w 2715431"/>
              <a:gd name="connsiteY4" fmla="*/ 2618990 h 3711704"/>
              <a:gd name="connsiteX5" fmla="*/ 626548 w 2715431"/>
              <a:gd name="connsiteY5" fmla="*/ 2088925 h 3711704"/>
              <a:gd name="connsiteX6" fmla="*/ 626548 w 2715431"/>
              <a:gd name="connsiteY6" fmla="*/ 1622779 h 3711704"/>
              <a:gd name="connsiteX7" fmla="*/ 96541 w 2715431"/>
              <a:gd name="connsiteY7" fmla="*/ 1092772 h 3711704"/>
              <a:gd name="connsiteX8" fmla="*/ 96541 w 2715431"/>
              <a:gd name="connsiteY8" fmla="*/ 626626 h 3711704"/>
              <a:gd name="connsiteX9" fmla="*/ 626548 w 2715431"/>
              <a:gd name="connsiteY9" fmla="*/ 96562 h 3711704"/>
              <a:gd name="connsiteX10" fmla="*/ 1092694 w 2715431"/>
              <a:gd name="connsiteY10" fmla="*/ 96562 h 3711704"/>
              <a:gd name="connsiteX11" fmla="*/ 2618913 w 2715431"/>
              <a:gd name="connsiteY11" fmla="*/ 1622779 h 3711704"/>
              <a:gd name="connsiteX12" fmla="*/ 2618913 w 2715431"/>
              <a:gd name="connsiteY12" fmla="*/ 2088925 h 371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5431" h="3711704">
                <a:moveTo>
                  <a:pt x="2618913" y="2088925"/>
                </a:moveTo>
                <a:lnTo>
                  <a:pt x="1092694" y="3615143"/>
                </a:lnTo>
                <a:cubicBezTo>
                  <a:pt x="963945" y="3743892"/>
                  <a:pt x="755298" y="3743892"/>
                  <a:pt x="626548" y="3615143"/>
                </a:cubicBezTo>
                <a:lnTo>
                  <a:pt x="96541" y="3085136"/>
                </a:lnTo>
                <a:cubicBezTo>
                  <a:pt x="-32152" y="2956443"/>
                  <a:pt x="-32209" y="2747739"/>
                  <a:pt x="96541" y="2618990"/>
                </a:cubicBezTo>
                <a:lnTo>
                  <a:pt x="626548" y="2088925"/>
                </a:lnTo>
                <a:cubicBezTo>
                  <a:pt x="755240" y="1960176"/>
                  <a:pt x="755240" y="1751529"/>
                  <a:pt x="626548" y="1622779"/>
                </a:cubicBezTo>
                <a:lnTo>
                  <a:pt x="96541" y="1092772"/>
                </a:lnTo>
                <a:cubicBezTo>
                  <a:pt x="-32152" y="964080"/>
                  <a:pt x="-32209" y="755376"/>
                  <a:pt x="96541" y="626626"/>
                </a:cubicBezTo>
                <a:lnTo>
                  <a:pt x="626548" y="96562"/>
                </a:lnTo>
                <a:cubicBezTo>
                  <a:pt x="755298" y="-32187"/>
                  <a:pt x="964002" y="-32187"/>
                  <a:pt x="1092694" y="96562"/>
                </a:cubicBezTo>
                <a:lnTo>
                  <a:pt x="2618913" y="1622779"/>
                </a:lnTo>
                <a:cubicBezTo>
                  <a:pt x="2747605" y="1751472"/>
                  <a:pt x="2747605" y="1960176"/>
                  <a:pt x="2618913" y="2088925"/>
                </a:cubicBezTo>
                <a:close/>
              </a:path>
            </a:pathLst>
          </a:custGeom>
          <a:solidFill>
            <a:srgbClr val="06508E"/>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Expo Arabic Light" panose="00000400000000000000" pitchFamily="2" charset="-78"/>
              <a:ea typeface="+mn-ea"/>
              <a:cs typeface="Expo Arabic Light" panose="00000400000000000000" pitchFamily="2" charset="-78"/>
            </a:endParaRPr>
          </a:p>
        </p:txBody>
      </p:sp>
      <p:sp>
        <p:nvSpPr>
          <p:cNvPr id="6" name="Freeform: Shape 49">
            <a:extLst>
              <a:ext uri="{FF2B5EF4-FFF2-40B4-BE49-F238E27FC236}">
                <a16:creationId xmlns:a16="http://schemas.microsoft.com/office/drawing/2014/main" id="{E76A28B0-DC59-4151-A7AD-E88F80FA3463}"/>
              </a:ext>
            </a:extLst>
          </p:cNvPr>
          <p:cNvSpPr/>
          <p:nvPr/>
        </p:nvSpPr>
        <p:spPr>
          <a:xfrm rot="8137486" flipH="1">
            <a:off x="10169571" y="-652900"/>
            <a:ext cx="2260184" cy="3056640"/>
          </a:xfrm>
          <a:custGeom>
            <a:avLst/>
            <a:gdLst>
              <a:gd name="connsiteX0" fmla="*/ 2618913 w 2715431"/>
              <a:gd name="connsiteY0" fmla="*/ 2088925 h 3711704"/>
              <a:gd name="connsiteX1" fmla="*/ 1092694 w 2715431"/>
              <a:gd name="connsiteY1" fmla="*/ 3615143 h 3711704"/>
              <a:gd name="connsiteX2" fmla="*/ 626548 w 2715431"/>
              <a:gd name="connsiteY2" fmla="*/ 3615143 h 3711704"/>
              <a:gd name="connsiteX3" fmla="*/ 96541 w 2715431"/>
              <a:gd name="connsiteY3" fmla="*/ 3085136 h 3711704"/>
              <a:gd name="connsiteX4" fmla="*/ 96541 w 2715431"/>
              <a:gd name="connsiteY4" fmla="*/ 2618990 h 3711704"/>
              <a:gd name="connsiteX5" fmla="*/ 626548 w 2715431"/>
              <a:gd name="connsiteY5" fmla="*/ 2088925 h 3711704"/>
              <a:gd name="connsiteX6" fmla="*/ 626548 w 2715431"/>
              <a:gd name="connsiteY6" fmla="*/ 1622779 h 3711704"/>
              <a:gd name="connsiteX7" fmla="*/ 96541 w 2715431"/>
              <a:gd name="connsiteY7" fmla="*/ 1092772 h 3711704"/>
              <a:gd name="connsiteX8" fmla="*/ 96541 w 2715431"/>
              <a:gd name="connsiteY8" fmla="*/ 626626 h 3711704"/>
              <a:gd name="connsiteX9" fmla="*/ 626548 w 2715431"/>
              <a:gd name="connsiteY9" fmla="*/ 96562 h 3711704"/>
              <a:gd name="connsiteX10" fmla="*/ 1092694 w 2715431"/>
              <a:gd name="connsiteY10" fmla="*/ 96562 h 3711704"/>
              <a:gd name="connsiteX11" fmla="*/ 2618913 w 2715431"/>
              <a:gd name="connsiteY11" fmla="*/ 1622779 h 3711704"/>
              <a:gd name="connsiteX12" fmla="*/ 2618913 w 2715431"/>
              <a:gd name="connsiteY12" fmla="*/ 2088925 h 371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5431" h="3711704">
                <a:moveTo>
                  <a:pt x="2618913" y="2088925"/>
                </a:moveTo>
                <a:lnTo>
                  <a:pt x="1092694" y="3615143"/>
                </a:lnTo>
                <a:cubicBezTo>
                  <a:pt x="963945" y="3743892"/>
                  <a:pt x="755298" y="3743892"/>
                  <a:pt x="626548" y="3615143"/>
                </a:cubicBezTo>
                <a:lnTo>
                  <a:pt x="96541" y="3085136"/>
                </a:lnTo>
                <a:cubicBezTo>
                  <a:pt x="-32152" y="2956443"/>
                  <a:pt x="-32209" y="2747739"/>
                  <a:pt x="96541" y="2618990"/>
                </a:cubicBezTo>
                <a:lnTo>
                  <a:pt x="626548" y="2088925"/>
                </a:lnTo>
                <a:cubicBezTo>
                  <a:pt x="755240" y="1960176"/>
                  <a:pt x="755240" y="1751529"/>
                  <a:pt x="626548" y="1622779"/>
                </a:cubicBezTo>
                <a:lnTo>
                  <a:pt x="96541" y="1092772"/>
                </a:lnTo>
                <a:cubicBezTo>
                  <a:pt x="-32152" y="964080"/>
                  <a:pt x="-32209" y="755376"/>
                  <a:pt x="96541" y="626626"/>
                </a:cubicBezTo>
                <a:lnTo>
                  <a:pt x="626548" y="96562"/>
                </a:lnTo>
                <a:cubicBezTo>
                  <a:pt x="755298" y="-32187"/>
                  <a:pt x="964002" y="-32187"/>
                  <a:pt x="1092694" y="96562"/>
                </a:cubicBezTo>
                <a:lnTo>
                  <a:pt x="2618913" y="1622779"/>
                </a:lnTo>
                <a:cubicBezTo>
                  <a:pt x="2747605" y="1751472"/>
                  <a:pt x="2747605" y="1960176"/>
                  <a:pt x="2618913" y="2088925"/>
                </a:cubicBezTo>
                <a:close/>
              </a:path>
            </a:pathLst>
          </a:custGeom>
          <a:solidFill>
            <a:srgbClr val="06508E"/>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Expo Arabic Light" panose="00000400000000000000" pitchFamily="2" charset="-78"/>
              <a:ea typeface="+mn-ea"/>
              <a:cs typeface="Expo Arabic Light" panose="00000400000000000000" pitchFamily="2" charset="-78"/>
            </a:endParaRPr>
          </a:p>
        </p:txBody>
      </p:sp>
      <p:sp>
        <p:nvSpPr>
          <p:cNvPr id="7" name="Rectangle 6"/>
          <p:cNvSpPr/>
          <p:nvPr/>
        </p:nvSpPr>
        <p:spPr>
          <a:xfrm>
            <a:off x="2759892" y="796748"/>
            <a:ext cx="6964218" cy="5646161"/>
          </a:xfrm>
          <a:prstGeom prst="rect">
            <a:avLst/>
          </a:prstGeom>
        </p:spPr>
        <p:txBody>
          <a:bodyPr wrap="square">
            <a:spAutoFit/>
          </a:bodyPr>
          <a:lstStyle/>
          <a:p>
            <a:pPr algn="r" rtl="1" fontAlgn="base">
              <a:spcAft>
                <a:spcPts val="1500"/>
              </a:spcAft>
            </a:pPr>
            <a:r>
              <a:rPr lang="ar-SA" sz="2000" dirty="0">
                <a:solidFill>
                  <a:srgbClr val="17365D"/>
                </a:solidFill>
                <a:latin typeface="Calibri" panose="020F0502020204030204" pitchFamily="34" charset="0"/>
                <a:ea typeface="Times New Roman" panose="02020603050405020304" pitchFamily="18" charset="0"/>
                <a:cs typeface="Calibri" panose="020F0502020204030204" pitchFamily="34" charset="0"/>
              </a:rPr>
              <a:t>نوبات الهلع</a:t>
            </a:r>
            <a:r>
              <a:rPr lang="en-US" sz="2000" dirty="0">
                <a:solidFill>
                  <a:srgbClr val="17365D"/>
                </a:solidFill>
                <a:latin typeface="Calibri" panose="020F0502020204030204" pitchFamily="34" charset="0"/>
                <a:ea typeface="Times New Roman" panose="02020603050405020304" pitchFamily="18" charset="0"/>
                <a:cs typeface="Calibri" panose="020F0502020204030204" pitchFamily="34" charset="0"/>
              </a:rPr>
              <a:t>:</a:t>
            </a:r>
            <a:endParaRPr lang="en-US" sz="20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fontAlgn="base">
              <a:spcBef>
                <a:spcPts val="0"/>
              </a:spcBef>
              <a:spcAft>
                <a:spcPts val="600"/>
              </a:spcAft>
              <a:buFont typeface="Symbol" panose="05050102010706020507" pitchFamily="18" charset="2"/>
              <a:buChar char=""/>
            </a:pPr>
            <a:r>
              <a:rPr lang="ar-SA" sz="2000" dirty="0">
                <a:latin typeface="Calibri" panose="020F0502020204030204" pitchFamily="34" charset="0"/>
                <a:ea typeface="Calibri" panose="020F0502020204030204" pitchFamily="34" charset="0"/>
                <a:cs typeface="Calibri" panose="020F0502020204030204" pitchFamily="34" charset="0"/>
              </a:rPr>
              <a:t>سوف تلاحظ على المدمن الدخول في نوبات </a:t>
            </a:r>
            <a:r>
              <a:rPr lang="ar-SA" sz="2000" dirty="0">
                <a:latin typeface="Calibri" panose="020F0502020204030204" pitchFamily="34" charset="0"/>
                <a:ea typeface="Calibri" panose="020F0502020204030204" pitchFamily="34" charset="0"/>
                <a:cs typeface="Calibri" panose="020F0502020204030204" pitchFamily="34" charset="0"/>
                <a:hlinkClick r:id="rId2"/>
              </a:rPr>
              <a:t>هلع</a:t>
            </a:r>
            <a:r>
              <a:rPr lang="en-US" sz="2000" dirty="0">
                <a:latin typeface="Calibri" panose="020F0502020204030204" pitchFamily="34" charset="0"/>
                <a:ea typeface="Calibri" panose="020F0502020204030204" pitchFamily="34" charset="0"/>
                <a:cs typeface="Calibri" panose="020F0502020204030204" pitchFamily="34" charset="0"/>
              </a:rPr>
              <a:t> </a:t>
            </a:r>
            <a:r>
              <a:rPr lang="ar-SA" sz="2000" dirty="0">
                <a:latin typeface="Calibri" panose="020F0502020204030204" pitchFamily="34" charset="0"/>
                <a:ea typeface="Calibri" panose="020F0502020204030204" pitchFamily="34" charset="0"/>
                <a:cs typeface="Calibri" panose="020F0502020204030204" pitchFamily="34" charset="0"/>
              </a:rPr>
              <a:t>وخوف وخاصة في حالة انتهاء مفعول المخدر من جسمه بسبب رغبته الشديدة في التعاطي</a:t>
            </a:r>
            <a:r>
              <a:rPr lang="en-US" sz="2000" dirty="0">
                <a:latin typeface="Calibri" panose="020F0502020204030204" pitchFamily="34" charset="0"/>
                <a:ea typeface="Calibri" panose="020F0502020204030204" pitchFamily="34" charset="0"/>
                <a:cs typeface="Calibri" panose="020F0502020204030204" pitchFamily="34" charset="0"/>
              </a:rPr>
              <a:t>.</a:t>
            </a:r>
            <a:endParaRPr lang="en-US" sz="2000" dirty="0">
              <a:latin typeface="Calibri" panose="020F0502020204030204" pitchFamily="34" charset="0"/>
              <a:ea typeface="Calibri" panose="020F0502020204030204" pitchFamily="34" charset="0"/>
              <a:cs typeface="Arial" panose="020B0604020202020204" pitchFamily="34" charset="0"/>
            </a:endParaRPr>
          </a:p>
          <a:p>
            <a:pPr algn="r" rtl="1" fontAlgn="base">
              <a:spcAft>
                <a:spcPts val="600"/>
              </a:spcAft>
            </a:pPr>
            <a:r>
              <a:rPr lang="ar-SA" sz="2000" dirty="0">
                <a:solidFill>
                  <a:srgbClr val="17365D"/>
                </a:solidFill>
                <a:latin typeface="Calibri" panose="020F0502020204030204" pitchFamily="34" charset="0"/>
                <a:ea typeface="Calibri" panose="020F0502020204030204" pitchFamily="34" charset="0"/>
                <a:cs typeface="Calibri" panose="020F0502020204030204" pitchFamily="34" charset="0"/>
              </a:rPr>
              <a:t>ضعف الذاكرة والتركيز</a:t>
            </a:r>
            <a:r>
              <a:rPr lang="en-US" sz="2000" dirty="0">
                <a:solidFill>
                  <a:srgbClr val="17365D"/>
                </a:solidFill>
                <a:latin typeface="Calibri" panose="020F0502020204030204" pitchFamily="34" charset="0"/>
                <a:ea typeface="Calibri" panose="020F0502020204030204" pitchFamily="34" charset="0"/>
                <a:cs typeface="Calibri" panose="020F0502020204030204" pitchFamily="34" charset="0"/>
              </a:rPr>
              <a:t>:</a:t>
            </a:r>
            <a:endParaRPr lang="en-US" sz="20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fontAlgn="base">
              <a:spcBef>
                <a:spcPts val="0"/>
              </a:spcBef>
              <a:spcAft>
                <a:spcPts val="600"/>
              </a:spcAft>
              <a:buFont typeface="Symbol" panose="05050102010706020507" pitchFamily="18" charset="2"/>
              <a:buChar char=""/>
            </a:pPr>
            <a:r>
              <a:rPr lang="ar-SA" sz="2000" dirty="0">
                <a:latin typeface="Calibri" panose="020F0502020204030204" pitchFamily="34" charset="0"/>
                <a:ea typeface="Calibri" panose="020F0502020204030204" pitchFamily="34" charset="0"/>
                <a:cs typeface="Calibri" panose="020F0502020204030204" pitchFamily="34" charset="0"/>
              </a:rPr>
              <a:t>تتسبب المخدرات في حدوث ضعف في الذاكره ة قد تصل الي الفقدان التام نتيجة عدم وصول الإشارات الكهربائية الي مراكز الذاكرة في المخ، مع ضعف حاد في التركيز والانتباه للواقع المحيط</a:t>
            </a:r>
            <a:r>
              <a:rPr lang="en-US" sz="2000" dirty="0">
                <a:latin typeface="Calibri" panose="020F0502020204030204" pitchFamily="34" charset="0"/>
                <a:ea typeface="Calibri" panose="020F0502020204030204" pitchFamily="34" charset="0"/>
                <a:cs typeface="Calibri" panose="020F0502020204030204" pitchFamily="34" charset="0"/>
              </a:rPr>
              <a:t>.</a:t>
            </a:r>
            <a:endParaRPr lang="en-US" sz="2000" dirty="0">
              <a:latin typeface="Calibri" panose="020F0502020204030204" pitchFamily="34" charset="0"/>
              <a:ea typeface="Calibri" panose="020F0502020204030204" pitchFamily="34" charset="0"/>
              <a:cs typeface="Arial" panose="020B0604020202020204" pitchFamily="34" charset="0"/>
            </a:endParaRPr>
          </a:p>
          <a:p>
            <a:pPr algn="r" rtl="1" fontAlgn="base">
              <a:spcAft>
                <a:spcPts val="1500"/>
              </a:spcAft>
            </a:pPr>
            <a:r>
              <a:rPr lang="ar-SA" sz="2000" dirty="0">
                <a:solidFill>
                  <a:srgbClr val="17365D"/>
                </a:solidFill>
                <a:latin typeface="Calibri" panose="020F0502020204030204" pitchFamily="34" charset="0"/>
                <a:ea typeface="Times New Roman" panose="02020603050405020304" pitchFamily="18" charset="0"/>
                <a:cs typeface="Calibri" panose="020F0502020204030204" pitchFamily="34" charset="0"/>
              </a:rPr>
              <a:t>الهياج والعنف</a:t>
            </a:r>
            <a:r>
              <a:rPr lang="en-US" sz="2000" dirty="0">
                <a:solidFill>
                  <a:srgbClr val="17365D"/>
                </a:solidFill>
                <a:latin typeface="Calibri" panose="020F0502020204030204" pitchFamily="34" charset="0"/>
                <a:ea typeface="Times New Roman" panose="02020603050405020304" pitchFamily="18" charset="0"/>
                <a:cs typeface="Calibri" panose="020F0502020204030204" pitchFamily="34" charset="0"/>
              </a:rPr>
              <a:t>:</a:t>
            </a:r>
            <a:endParaRPr lang="en-US" sz="20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fontAlgn="base">
              <a:spcBef>
                <a:spcPts val="0"/>
              </a:spcBef>
              <a:spcAft>
                <a:spcPts val="600"/>
              </a:spcAft>
              <a:buFont typeface="Symbol" panose="05050102010706020507" pitchFamily="18" charset="2"/>
              <a:buChar char=""/>
            </a:pPr>
            <a:r>
              <a:rPr lang="en-US" sz="2000" dirty="0">
                <a:latin typeface="Calibri" panose="020F0502020204030204" pitchFamily="34" charset="0"/>
                <a:ea typeface="Calibri" panose="020F0502020204030204" pitchFamily="34" charset="0"/>
                <a:cs typeface="Calibri" panose="020F0502020204030204" pitchFamily="34" charset="0"/>
              </a:rPr>
              <a:t>“</a:t>
            </a:r>
            <a:r>
              <a:rPr lang="ar-SA" sz="2000" dirty="0">
                <a:latin typeface="Calibri" panose="020F0502020204030204" pitchFamily="34" charset="0"/>
                <a:ea typeface="Calibri" panose="020F0502020204030204" pitchFamily="34" charset="0"/>
                <a:cs typeface="Calibri" panose="020F0502020204030204" pitchFamily="34" charset="0"/>
              </a:rPr>
              <a:t>كنت أشعر أني كثور هائج مستعد لفعل أي شئ”  هكذا يعبر أحد المدمنين عن حالة الهياج التي تنتابه خلال فترة إدمان المخدرات وخاصة عند تناول المواد المنشطة</a:t>
            </a:r>
            <a:r>
              <a:rPr lang="en-US" sz="2000" dirty="0">
                <a:latin typeface="Calibri" panose="020F0502020204030204" pitchFamily="34" charset="0"/>
                <a:ea typeface="Calibri" panose="020F0502020204030204" pitchFamily="34" charset="0"/>
                <a:cs typeface="Calibri" panose="020F0502020204030204" pitchFamily="34" charset="0"/>
              </a:rPr>
              <a:t> </a:t>
            </a:r>
            <a:r>
              <a:rPr lang="ar-SA" sz="2000" dirty="0">
                <a:latin typeface="Calibri" panose="020F0502020204030204" pitchFamily="34" charset="0"/>
                <a:ea typeface="Calibri" panose="020F0502020204030204" pitchFamily="34" charset="0"/>
                <a:cs typeface="Calibri" panose="020F0502020204030204" pitchFamily="34" charset="0"/>
              </a:rPr>
              <a:t>للجهاز العصبي منها مثل الكبتاجون والشبو</a:t>
            </a:r>
            <a:r>
              <a:rPr lang="en-US" sz="2000" dirty="0">
                <a:latin typeface="Calibri" panose="020F0502020204030204" pitchFamily="34" charset="0"/>
                <a:ea typeface="Calibri" panose="020F0502020204030204" pitchFamily="34" charset="0"/>
                <a:cs typeface="Calibri" panose="020F0502020204030204" pitchFamily="34" charset="0"/>
              </a:rPr>
              <a:t>.</a:t>
            </a:r>
            <a:endParaRPr lang="en-US" sz="2000" dirty="0">
              <a:latin typeface="Calibri" panose="020F0502020204030204" pitchFamily="34" charset="0"/>
              <a:ea typeface="Calibri" panose="020F0502020204030204" pitchFamily="34" charset="0"/>
              <a:cs typeface="Arial" panose="020B0604020202020204" pitchFamily="34" charset="0"/>
            </a:endParaRPr>
          </a:p>
          <a:p>
            <a:pPr algn="r" rtl="1" fontAlgn="base">
              <a:spcAft>
                <a:spcPts val="1500"/>
              </a:spcAft>
            </a:pPr>
            <a:r>
              <a:rPr lang="ar-SA" sz="2000" dirty="0">
                <a:solidFill>
                  <a:srgbClr val="17365D"/>
                </a:solidFill>
                <a:latin typeface="Calibri" panose="020F0502020204030204" pitchFamily="34" charset="0"/>
                <a:ea typeface="Times New Roman" panose="02020603050405020304" pitchFamily="18" charset="0"/>
                <a:cs typeface="Calibri" panose="020F0502020204030204" pitchFamily="34" charset="0"/>
              </a:rPr>
              <a:t>الانفصال عن الواقع</a:t>
            </a:r>
            <a:r>
              <a:rPr lang="en-US" sz="2000" dirty="0">
                <a:solidFill>
                  <a:srgbClr val="17365D"/>
                </a:solidFill>
                <a:latin typeface="Calibri" panose="020F0502020204030204" pitchFamily="34" charset="0"/>
                <a:ea typeface="Times New Roman" panose="02020603050405020304" pitchFamily="18" charset="0"/>
                <a:cs typeface="Calibri" panose="020F0502020204030204" pitchFamily="34" charset="0"/>
              </a:rPr>
              <a:t>:</a:t>
            </a:r>
            <a:endParaRPr lang="en-US" sz="20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fontAlgn="base">
              <a:spcBef>
                <a:spcPts val="0"/>
              </a:spcBef>
              <a:spcAft>
                <a:spcPts val="600"/>
              </a:spcAft>
              <a:buFont typeface="Symbol" panose="05050102010706020507" pitchFamily="18" charset="2"/>
              <a:buChar char=""/>
            </a:pPr>
            <a:r>
              <a:rPr lang="ar-SA" sz="2000" dirty="0">
                <a:latin typeface="Calibri" panose="020F0502020204030204" pitchFamily="34" charset="0"/>
                <a:ea typeface="Calibri" panose="020F0502020204030204" pitchFamily="34" charset="0"/>
                <a:cs typeface="Calibri" panose="020F0502020204030204" pitchFamily="34" charset="0"/>
              </a:rPr>
              <a:t>تتسبب المخدرات في تغييب المدمن عن الواقع والتعامل معه كونه أوهام ليس له علاقة بها</a:t>
            </a:r>
            <a:r>
              <a:rPr lang="en-US" sz="2000" dirty="0">
                <a:latin typeface="Calibri" panose="020F0502020204030204" pitchFamily="34" charset="0"/>
                <a:ea typeface="Calibri" panose="020F0502020204030204" pitchFamily="34" charset="0"/>
                <a:cs typeface="Calibri" panose="020F0502020204030204" pitchFamily="34" charset="0"/>
              </a:rPr>
              <a:t>.</a:t>
            </a:r>
            <a:endParaRPr lang="en-US" sz="2000" dirty="0">
              <a:latin typeface="Calibri" panose="020F0502020204030204" pitchFamily="34" charset="0"/>
              <a:ea typeface="Calibri" panose="020F0502020204030204" pitchFamily="34" charset="0"/>
              <a:cs typeface="Arial" panose="020B0604020202020204" pitchFamily="34" charset="0"/>
            </a:endParaRPr>
          </a:p>
          <a:p>
            <a:pPr algn="r" rtl="1" fontAlgn="base">
              <a:lnSpc>
                <a:spcPct val="115000"/>
              </a:lnSpc>
              <a:spcAft>
                <a:spcPts val="600"/>
              </a:spcAft>
            </a:pPr>
            <a:r>
              <a:rPr lang="ar-SA" sz="1600" dirty="0">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31976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2"/>
          <p:cNvSpPr txBox="1">
            <a:spLocks/>
          </p:cNvSpPr>
          <p:nvPr/>
        </p:nvSpPr>
        <p:spPr>
          <a:xfrm>
            <a:off x="1990115" y="1761375"/>
            <a:ext cx="9272789" cy="4693920"/>
          </a:xfrm>
          <a:prstGeom prst="rect">
            <a:avLst/>
          </a:prstGeom>
        </p:spPr>
        <p:txBody>
          <a:bodyPr lIns="100804" tIns="50402" rIns="100804" bIns="50402">
            <a:normAutofit/>
          </a:bodyPr>
          <a:lstStyle>
            <a:lvl1pPr marL="304747" indent="-304747" algn="r" defTabSz="1218987" rtl="1"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r" defTabSz="1218987" rtl="1"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a:lstStyle>
          <a:p>
            <a:pPr marL="403217" marR="0" lvl="0" indent="-282251" algn="r" defTabSz="1218987" rtl="1" eaLnBrk="1" fontAlgn="auto" latinLnBrk="0" hangingPunct="1">
              <a:lnSpc>
                <a:spcPct val="95000"/>
              </a:lnSpc>
              <a:spcBef>
                <a:spcPts val="1866"/>
              </a:spcBef>
              <a:spcAft>
                <a:spcPts val="0"/>
              </a:spcAft>
              <a:buClrTx/>
              <a:buSzPct val="100000"/>
              <a:buFont typeface="Wingdings 3"/>
              <a:buChar char=""/>
              <a:tabLst/>
              <a:defRPr/>
            </a:pPr>
            <a:r>
              <a:rPr kumimoji="0" lang="ar-SA" sz="24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rPr>
              <a:t>الاسم.</a:t>
            </a:r>
            <a:endParaRPr kumimoji="0" lang="en-US" sz="24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endParaRPr>
          </a:p>
          <a:p>
            <a:pPr marL="403217" marR="0" lvl="0" indent="-282251" algn="r" defTabSz="1218987" rtl="1" eaLnBrk="1" fontAlgn="auto" latinLnBrk="0" hangingPunct="1">
              <a:lnSpc>
                <a:spcPct val="95000"/>
              </a:lnSpc>
              <a:spcBef>
                <a:spcPts val="1866"/>
              </a:spcBef>
              <a:spcAft>
                <a:spcPts val="0"/>
              </a:spcAft>
              <a:buClrTx/>
              <a:buSzPct val="100000"/>
              <a:buFont typeface="Wingdings 3"/>
              <a:buChar char=""/>
              <a:tabLst/>
              <a:defRPr/>
            </a:pPr>
            <a:r>
              <a:rPr kumimoji="0" lang="ar-SA" sz="24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rPr>
              <a:t>الكنية.</a:t>
            </a:r>
            <a:endParaRPr kumimoji="0" lang="en-US" sz="24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endParaRPr>
          </a:p>
          <a:p>
            <a:pPr marL="403217" marR="0" lvl="0" indent="-282251" algn="r" defTabSz="1218987" rtl="1" eaLnBrk="1" fontAlgn="auto" latinLnBrk="0" hangingPunct="1">
              <a:lnSpc>
                <a:spcPct val="95000"/>
              </a:lnSpc>
              <a:spcBef>
                <a:spcPts val="1866"/>
              </a:spcBef>
              <a:spcAft>
                <a:spcPts val="0"/>
              </a:spcAft>
              <a:buClrTx/>
              <a:buSzPct val="100000"/>
              <a:buFont typeface="Wingdings 3"/>
              <a:buChar char=""/>
              <a:tabLst/>
              <a:defRPr/>
            </a:pPr>
            <a:r>
              <a:rPr kumimoji="0" lang="ar-SA" sz="24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rPr>
              <a:t>الحالة الاجتماعية.</a:t>
            </a:r>
            <a:endParaRPr kumimoji="0" lang="en-US" sz="24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endParaRPr>
          </a:p>
          <a:p>
            <a:pPr marL="403217" marR="0" lvl="0" indent="-282251" algn="r" defTabSz="1218987" rtl="1" eaLnBrk="1" fontAlgn="auto" latinLnBrk="0" hangingPunct="1">
              <a:lnSpc>
                <a:spcPct val="95000"/>
              </a:lnSpc>
              <a:spcBef>
                <a:spcPts val="1866"/>
              </a:spcBef>
              <a:spcAft>
                <a:spcPts val="0"/>
              </a:spcAft>
              <a:buClrTx/>
              <a:buSzPct val="100000"/>
              <a:buFont typeface="Wingdings 3"/>
              <a:buChar char=""/>
              <a:tabLst/>
              <a:defRPr/>
            </a:pPr>
            <a:r>
              <a:rPr kumimoji="0" lang="ar-SA" sz="24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rPr>
              <a:t>الخبرات العملية.</a:t>
            </a:r>
            <a:endParaRPr kumimoji="0" lang="en-US" sz="24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endParaRPr>
          </a:p>
          <a:p>
            <a:pPr marL="403217" marR="0" lvl="0" indent="-282251" algn="r" defTabSz="1218987" rtl="1" eaLnBrk="1" fontAlgn="auto" latinLnBrk="0" hangingPunct="1">
              <a:lnSpc>
                <a:spcPct val="95000"/>
              </a:lnSpc>
              <a:spcBef>
                <a:spcPts val="1866"/>
              </a:spcBef>
              <a:spcAft>
                <a:spcPts val="0"/>
              </a:spcAft>
              <a:buClrTx/>
              <a:buSzPct val="100000"/>
              <a:buFont typeface="Wingdings 3"/>
              <a:buChar char=""/>
              <a:tabLst/>
              <a:defRPr/>
            </a:pPr>
            <a:r>
              <a:rPr kumimoji="0" lang="ar-SA" sz="24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rPr>
              <a:t>العمل الحالي مع شرح طبيعة العمل.</a:t>
            </a:r>
            <a:endParaRPr kumimoji="0" lang="en-US" sz="24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endParaRPr>
          </a:p>
          <a:p>
            <a:pPr marL="403217" marR="0" lvl="0" indent="-282251" algn="r" defTabSz="1218987" rtl="1" eaLnBrk="1" fontAlgn="auto" latinLnBrk="0" hangingPunct="1">
              <a:lnSpc>
                <a:spcPct val="95000"/>
              </a:lnSpc>
              <a:spcBef>
                <a:spcPts val="1866"/>
              </a:spcBef>
              <a:spcAft>
                <a:spcPts val="0"/>
              </a:spcAft>
              <a:buClrTx/>
              <a:buSzPct val="100000"/>
              <a:buFont typeface="Wingdings 3"/>
              <a:buChar char=""/>
              <a:tabLst/>
              <a:defRPr/>
            </a:pPr>
            <a:r>
              <a:rPr kumimoji="0" lang="ar-SA" sz="24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rPr>
              <a:t>الهوايات.</a:t>
            </a:r>
            <a:endParaRPr kumimoji="0" lang="en-US" sz="24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endParaRPr>
          </a:p>
          <a:p>
            <a:pPr marL="403217" marR="0" lvl="0" indent="-282251" algn="r" defTabSz="1218987" rtl="1" eaLnBrk="1" fontAlgn="auto" latinLnBrk="0" hangingPunct="1">
              <a:lnSpc>
                <a:spcPct val="95000"/>
              </a:lnSpc>
              <a:spcBef>
                <a:spcPts val="1866"/>
              </a:spcBef>
              <a:spcAft>
                <a:spcPts val="0"/>
              </a:spcAft>
              <a:buClrTx/>
              <a:buSzPct val="100000"/>
              <a:buFont typeface="Wingdings 3"/>
              <a:buChar char=""/>
              <a:tabLst/>
              <a:defRPr/>
            </a:pPr>
            <a:r>
              <a:rPr kumimoji="0" lang="ar-SA" sz="24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rPr>
              <a:t>ما هي توقعاتك وأهدافك من الدورة.</a:t>
            </a:r>
            <a:endParaRPr kumimoji="0" lang="en-US" sz="24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endParaRPr>
          </a:p>
          <a:p>
            <a:pPr marL="403217" marR="0" lvl="0" indent="-282251" algn="r" defTabSz="1218987" rtl="1" eaLnBrk="1" fontAlgn="auto" latinLnBrk="0" hangingPunct="1">
              <a:lnSpc>
                <a:spcPct val="95000"/>
              </a:lnSpc>
              <a:spcBef>
                <a:spcPts val="1866"/>
              </a:spcBef>
              <a:spcAft>
                <a:spcPts val="0"/>
              </a:spcAft>
              <a:buClrTx/>
              <a:buSzPct val="100000"/>
              <a:buFont typeface="Wingdings 3"/>
              <a:buChar char=""/>
              <a:tabLst/>
              <a:defRPr/>
            </a:pPr>
            <a:endParaRPr kumimoji="0" lang="ar-SA" sz="2400" b="1" i="0" u="none" strike="noStrike" kern="1200" cap="none" spc="0" normalizeH="0" baseline="0" noProof="0" dirty="0">
              <a:ln>
                <a:noFill/>
              </a:ln>
              <a:solidFill>
                <a:srgbClr val="7030A0"/>
              </a:solidFill>
              <a:effectLst/>
              <a:uLnTx/>
              <a:uFillTx/>
              <a:latin typeface="Traditional Arabic" pitchFamily="18" charset="-78"/>
              <a:ea typeface="GE SS Two Light" pitchFamily="18" charset="-78"/>
              <a:cs typeface="Traditional Arabic" pitchFamily="18" charset="-78"/>
            </a:endParaRPr>
          </a:p>
        </p:txBody>
      </p:sp>
      <p:sp>
        <p:nvSpPr>
          <p:cNvPr id="3" name="Rectangle 2"/>
          <p:cNvSpPr/>
          <p:nvPr/>
        </p:nvSpPr>
        <p:spPr>
          <a:xfrm>
            <a:off x="8237000" y="933416"/>
            <a:ext cx="2283218" cy="387384"/>
          </a:xfrm>
          <a:prstGeom prst="rect">
            <a:avLst/>
          </a:prstGeom>
          <a:solidFill>
            <a:schemeClr val="accent5">
              <a:lumMod val="75000"/>
            </a:schemeClr>
          </a:solidFill>
          <a:ln>
            <a:noFill/>
          </a:ln>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4000" b="1" i="0" u="none" strike="noStrike" kern="0" cap="none" spc="0" normalizeH="0" baseline="0" noProof="0" dirty="0">
              <a:ln>
                <a:noFill/>
              </a:ln>
              <a:solidFill>
                <a:sysClr val="window" lastClr="FFFFFF">
                  <a:lumMod val="75000"/>
                </a:sysClr>
              </a:solidFill>
              <a:effectLst/>
              <a:uLnTx/>
              <a:uFillTx/>
              <a:latin typeface="GE SS Two Light" pitchFamily="18" charset="-78"/>
              <a:ea typeface="GE SS Two Light" pitchFamily="18" charset="-78"/>
              <a:cs typeface="GE SS Two Light" pitchFamily="18" charset="-78"/>
            </a:endParaRPr>
          </a:p>
        </p:txBody>
      </p:sp>
      <p:sp>
        <p:nvSpPr>
          <p:cNvPr id="4" name="Half Frame 3"/>
          <p:cNvSpPr/>
          <p:nvPr/>
        </p:nvSpPr>
        <p:spPr>
          <a:xfrm>
            <a:off x="8218528" y="47343"/>
            <a:ext cx="1422969" cy="823450"/>
          </a:xfrm>
          <a:prstGeom prst="halfFrame">
            <a:avLst/>
          </a:prstGeom>
          <a:solidFill>
            <a:schemeClr val="accent5">
              <a:lumMod val="75000"/>
            </a:schemeClr>
          </a:solidFill>
          <a:ln w="25400" cap="flat" cmpd="sng" algn="ctr">
            <a:noFill/>
            <a:prstDash val="solid"/>
          </a:ln>
          <a:effectLst/>
        </p:spPr>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ysClr val="windowText" lastClr="000000"/>
              </a:solidFill>
              <a:effectLst/>
              <a:uLnTx/>
              <a:uFillTx/>
              <a:latin typeface="Constantia"/>
              <a:ea typeface="+mn-ea"/>
              <a:cs typeface="Arial" panose="020B0604020202020204" pitchFamily="34" charset="0"/>
            </a:endParaRPr>
          </a:p>
        </p:txBody>
      </p:sp>
      <p:sp>
        <p:nvSpPr>
          <p:cNvPr id="5" name="Rectangle 4"/>
          <p:cNvSpPr/>
          <p:nvPr/>
        </p:nvSpPr>
        <p:spPr>
          <a:xfrm>
            <a:off x="7639841" y="224462"/>
            <a:ext cx="2807179" cy="646331"/>
          </a:xfrm>
          <a:prstGeom prst="rect">
            <a:avLst/>
          </a:prstGeom>
        </p:spPr>
        <p:txBody>
          <a:bodyPr wrap="non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700070"/>
                </a:solidFill>
                <a:effectLst/>
                <a:uLnTx/>
                <a:uFillTx/>
                <a:latin typeface="Traditional Arabic" pitchFamily="18" charset="-78"/>
                <a:ea typeface="GE SS Two Light" pitchFamily="18" charset="-78"/>
                <a:cs typeface="Traditional Arabic" pitchFamily="18" charset="-78"/>
              </a:rPr>
              <a:t>تعارف ....           </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5478" y="2993747"/>
            <a:ext cx="3124200" cy="3082728"/>
          </a:xfrm>
          <a:prstGeom prst="rect">
            <a:avLst/>
          </a:prstGeom>
        </p:spPr>
      </p:pic>
    </p:spTree>
    <p:extLst>
      <p:ext uri="{BB962C8B-B14F-4D97-AF65-F5344CB8AC3E}">
        <p14:creationId xmlns:p14="http://schemas.microsoft.com/office/powerpoint/2010/main" val="1406062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1000"/>
                                        <p:tgtEl>
                                          <p:spTgt spid="2">
                                            <p:txEl>
                                              <p:pRg st="3" end="3"/>
                                            </p:txEl>
                                          </p:spTgt>
                                        </p:tgtEl>
                                      </p:cBhvr>
                                    </p:animEffect>
                                    <p:anim calcmode="lin" valueType="num">
                                      <p:cBhvr>
                                        <p:cTn id="2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1000"/>
                                        <p:tgtEl>
                                          <p:spTgt spid="2">
                                            <p:txEl>
                                              <p:pRg st="4" end="4"/>
                                            </p:txEl>
                                          </p:spTgt>
                                        </p:tgtEl>
                                      </p:cBhvr>
                                    </p:animEffect>
                                    <p:anim calcmode="lin" valueType="num">
                                      <p:cBhvr>
                                        <p:cTn id="2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1000"/>
                                        <p:tgtEl>
                                          <p:spTgt spid="2">
                                            <p:txEl>
                                              <p:pRg st="5" end="5"/>
                                            </p:txEl>
                                          </p:spTgt>
                                        </p:tgtEl>
                                      </p:cBhvr>
                                    </p:animEffect>
                                    <p:anim calcmode="lin" valueType="num">
                                      <p:cBhvr>
                                        <p:cTn id="3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1000"/>
                                        <p:tgtEl>
                                          <p:spTgt spid="2">
                                            <p:txEl>
                                              <p:pRg st="6" end="6"/>
                                            </p:txEl>
                                          </p:spTgt>
                                        </p:tgtEl>
                                      </p:cBhvr>
                                    </p:animEffect>
                                    <p:anim calcmode="lin" valueType="num">
                                      <p:cBhvr>
                                        <p:cTn id="38"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Shape 47">
            <a:extLst>
              <a:ext uri="{FF2B5EF4-FFF2-40B4-BE49-F238E27FC236}">
                <a16:creationId xmlns:a16="http://schemas.microsoft.com/office/drawing/2014/main" id="{9FB7A5A4-91EF-40E6-9968-7AC5E28BEFEB}"/>
              </a:ext>
            </a:extLst>
          </p:cNvPr>
          <p:cNvSpPr/>
          <p:nvPr/>
        </p:nvSpPr>
        <p:spPr>
          <a:xfrm rot="8137486">
            <a:off x="-250163" y="4426845"/>
            <a:ext cx="2264107" cy="3056640"/>
          </a:xfrm>
          <a:custGeom>
            <a:avLst/>
            <a:gdLst>
              <a:gd name="connsiteX0" fmla="*/ 2618913 w 2715431"/>
              <a:gd name="connsiteY0" fmla="*/ 2088925 h 3711704"/>
              <a:gd name="connsiteX1" fmla="*/ 1092694 w 2715431"/>
              <a:gd name="connsiteY1" fmla="*/ 3615143 h 3711704"/>
              <a:gd name="connsiteX2" fmla="*/ 626548 w 2715431"/>
              <a:gd name="connsiteY2" fmla="*/ 3615143 h 3711704"/>
              <a:gd name="connsiteX3" fmla="*/ 96541 w 2715431"/>
              <a:gd name="connsiteY3" fmla="*/ 3085136 h 3711704"/>
              <a:gd name="connsiteX4" fmla="*/ 96541 w 2715431"/>
              <a:gd name="connsiteY4" fmla="*/ 2618990 h 3711704"/>
              <a:gd name="connsiteX5" fmla="*/ 626548 w 2715431"/>
              <a:gd name="connsiteY5" fmla="*/ 2088925 h 3711704"/>
              <a:gd name="connsiteX6" fmla="*/ 626548 w 2715431"/>
              <a:gd name="connsiteY6" fmla="*/ 1622779 h 3711704"/>
              <a:gd name="connsiteX7" fmla="*/ 96541 w 2715431"/>
              <a:gd name="connsiteY7" fmla="*/ 1092772 h 3711704"/>
              <a:gd name="connsiteX8" fmla="*/ 96541 w 2715431"/>
              <a:gd name="connsiteY8" fmla="*/ 626626 h 3711704"/>
              <a:gd name="connsiteX9" fmla="*/ 626548 w 2715431"/>
              <a:gd name="connsiteY9" fmla="*/ 96562 h 3711704"/>
              <a:gd name="connsiteX10" fmla="*/ 1092694 w 2715431"/>
              <a:gd name="connsiteY10" fmla="*/ 96562 h 3711704"/>
              <a:gd name="connsiteX11" fmla="*/ 2618913 w 2715431"/>
              <a:gd name="connsiteY11" fmla="*/ 1622779 h 3711704"/>
              <a:gd name="connsiteX12" fmla="*/ 2618913 w 2715431"/>
              <a:gd name="connsiteY12" fmla="*/ 2088925 h 371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5431" h="3711704">
                <a:moveTo>
                  <a:pt x="2618913" y="2088925"/>
                </a:moveTo>
                <a:lnTo>
                  <a:pt x="1092694" y="3615143"/>
                </a:lnTo>
                <a:cubicBezTo>
                  <a:pt x="963945" y="3743892"/>
                  <a:pt x="755298" y="3743892"/>
                  <a:pt x="626548" y="3615143"/>
                </a:cubicBezTo>
                <a:lnTo>
                  <a:pt x="96541" y="3085136"/>
                </a:lnTo>
                <a:cubicBezTo>
                  <a:pt x="-32152" y="2956443"/>
                  <a:pt x="-32209" y="2747739"/>
                  <a:pt x="96541" y="2618990"/>
                </a:cubicBezTo>
                <a:lnTo>
                  <a:pt x="626548" y="2088925"/>
                </a:lnTo>
                <a:cubicBezTo>
                  <a:pt x="755240" y="1960176"/>
                  <a:pt x="755240" y="1751529"/>
                  <a:pt x="626548" y="1622779"/>
                </a:cubicBezTo>
                <a:lnTo>
                  <a:pt x="96541" y="1092772"/>
                </a:lnTo>
                <a:cubicBezTo>
                  <a:pt x="-32152" y="964080"/>
                  <a:pt x="-32209" y="755376"/>
                  <a:pt x="96541" y="626626"/>
                </a:cubicBezTo>
                <a:lnTo>
                  <a:pt x="626548" y="96562"/>
                </a:lnTo>
                <a:cubicBezTo>
                  <a:pt x="755298" y="-32187"/>
                  <a:pt x="964002" y="-32187"/>
                  <a:pt x="1092694" y="96562"/>
                </a:cubicBezTo>
                <a:lnTo>
                  <a:pt x="2618913" y="1622779"/>
                </a:lnTo>
                <a:cubicBezTo>
                  <a:pt x="2747605" y="1751472"/>
                  <a:pt x="2747605" y="1960176"/>
                  <a:pt x="2618913" y="2088925"/>
                </a:cubicBezTo>
                <a:close/>
              </a:path>
            </a:pathLst>
          </a:custGeom>
          <a:solidFill>
            <a:srgbClr val="06508E"/>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Expo Arabic Light" panose="00000400000000000000" pitchFamily="2" charset="-78"/>
              <a:ea typeface="+mn-ea"/>
              <a:cs typeface="Expo Arabic Light" panose="00000400000000000000" pitchFamily="2" charset="-78"/>
            </a:endParaRPr>
          </a:p>
        </p:txBody>
      </p:sp>
      <p:sp>
        <p:nvSpPr>
          <p:cNvPr id="10" name="Freeform: Shape 49">
            <a:extLst>
              <a:ext uri="{FF2B5EF4-FFF2-40B4-BE49-F238E27FC236}">
                <a16:creationId xmlns:a16="http://schemas.microsoft.com/office/drawing/2014/main" id="{E76A28B0-DC59-4151-A7AD-E88F80FA3463}"/>
              </a:ext>
            </a:extLst>
          </p:cNvPr>
          <p:cNvSpPr/>
          <p:nvPr/>
        </p:nvSpPr>
        <p:spPr>
          <a:xfrm rot="8137486" flipH="1">
            <a:off x="10169571" y="-652900"/>
            <a:ext cx="2260184" cy="3056640"/>
          </a:xfrm>
          <a:custGeom>
            <a:avLst/>
            <a:gdLst>
              <a:gd name="connsiteX0" fmla="*/ 2618913 w 2715431"/>
              <a:gd name="connsiteY0" fmla="*/ 2088925 h 3711704"/>
              <a:gd name="connsiteX1" fmla="*/ 1092694 w 2715431"/>
              <a:gd name="connsiteY1" fmla="*/ 3615143 h 3711704"/>
              <a:gd name="connsiteX2" fmla="*/ 626548 w 2715431"/>
              <a:gd name="connsiteY2" fmla="*/ 3615143 h 3711704"/>
              <a:gd name="connsiteX3" fmla="*/ 96541 w 2715431"/>
              <a:gd name="connsiteY3" fmla="*/ 3085136 h 3711704"/>
              <a:gd name="connsiteX4" fmla="*/ 96541 w 2715431"/>
              <a:gd name="connsiteY4" fmla="*/ 2618990 h 3711704"/>
              <a:gd name="connsiteX5" fmla="*/ 626548 w 2715431"/>
              <a:gd name="connsiteY5" fmla="*/ 2088925 h 3711704"/>
              <a:gd name="connsiteX6" fmla="*/ 626548 w 2715431"/>
              <a:gd name="connsiteY6" fmla="*/ 1622779 h 3711704"/>
              <a:gd name="connsiteX7" fmla="*/ 96541 w 2715431"/>
              <a:gd name="connsiteY7" fmla="*/ 1092772 h 3711704"/>
              <a:gd name="connsiteX8" fmla="*/ 96541 w 2715431"/>
              <a:gd name="connsiteY8" fmla="*/ 626626 h 3711704"/>
              <a:gd name="connsiteX9" fmla="*/ 626548 w 2715431"/>
              <a:gd name="connsiteY9" fmla="*/ 96562 h 3711704"/>
              <a:gd name="connsiteX10" fmla="*/ 1092694 w 2715431"/>
              <a:gd name="connsiteY10" fmla="*/ 96562 h 3711704"/>
              <a:gd name="connsiteX11" fmla="*/ 2618913 w 2715431"/>
              <a:gd name="connsiteY11" fmla="*/ 1622779 h 3711704"/>
              <a:gd name="connsiteX12" fmla="*/ 2618913 w 2715431"/>
              <a:gd name="connsiteY12" fmla="*/ 2088925 h 371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5431" h="3711704">
                <a:moveTo>
                  <a:pt x="2618913" y="2088925"/>
                </a:moveTo>
                <a:lnTo>
                  <a:pt x="1092694" y="3615143"/>
                </a:lnTo>
                <a:cubicBezTo>
                  <a:pt x="963945" y="3743892"/>
                  <a:pt x="755298" y="3743892"/>
                  <a:pt x="626548" y="3615143"/>
                </a:cubicBezTo>
                <a:lnTo>
                  <a:pt x="96541" y="3085136"/>
                </a:lnTo>
                <a:cubicBezTo>
                  <a:pt x="-32152" y="2956443"/>
                  <a:pt x="-32209" y="2747739"/>
                  <a:pt x="96541" y="2618990"/>
                </a:cubicBezTo>
                <a:lnTo>
                  <a:pt x="626548" y="2088925"/>
                </a:lnTo>
                <a:cubicBezTo>
                  <a:pt x="755240" y="1960176"/>
                  <a:pt x="755240" y="1751529"/>
                  <a:pt x="626548" y="1622779"/>
                </a:cubicBezTo>
                <a:lnTo>
                  <a:pt x="96541" y="1092772"/>
                </a:lnTo>
                <a:cubicBezTo>
                  <a:pt x="-32152" y="964080"/>
                  <a:pt x="-32209" y="755376"/>
                  <a:pt x="96541" y="626626"/>
                </a:cubicBezTo>
                <a:lnTo>
                  <a:pt x="626548" y="96562"/>
                </a:lnTo>
                <a:cubicBezTo>
                  <a:pt x="755298" y="-32187"/>
                  <a:pt x="964002" y="-32187"/>
                  <a:pt x="1092694" y="96562"/>
                </a:cubicBezTo>
                <a:lnTo>
                  <a:pt x="2618913" y="1622779"/>
                </a:lnTo>
                <a:cubicBezTo>
                  <a:pt x="2747605" y="1751472"/>
                  <a:pt x="2747605" y="1960176"/>
                  <a:pt x="2618913" y="2088925"/>
                </a:cubicBezTo>
                <a:close/>
              </a:path>
            </a:pathLst>
          </a:custGeom>
          <a:solidFill>
            <a:srgbClr val="06508E"/>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Expo Arabic Light" panose="00000400000000000000" pitchFamily="2" charset="-78"/>
              <a:ea typeface="+mn-ea"/>
              <a:cs typeface="Expo Arabic Light" panose="00000400000000000000" pitchFamily="2" charset="-78"/>
            </a:endParaRPr>
          </a:p>
        </p:txBody>
      </p:sp>
      <p:sp>
        <p:nvSpPr>
          <p:cNvPr id="2" name="Rectangle 1"/>
          <p:cNvSpPr/>
          <p:nvPr/>
        </p:nvSpPr>
        <p:spPr>
          <a:xfrm>
            <a:off x="2826327" y="1079518"/>
            <a:ext cx="6714836" cy="5459187"/>
          </a:xfrm>
          <a:prstGeom prst="rect">
            <a:avLst/>
          </a:prstGeom>
        </p:spPr>
        <p:txBody>
          <a:bodyPr wrap="square">
            <a:spAutoFit/>
          </a:bodyPr>
          <a:lstStyle/>
          <a:p>
            <a:pPr algn="r" rtl="1">
              <a:lnSpc>
                <a:spcPct val="115000"/>
              </a:lnSpc>
              <a:spcAft>
                <a:spcPts val="1000"/>
              </a:spcAft>
              <a:tabLst>
                <a:tab pos="2174240" algn="l"/>
                <a:tab pos="3236595" algn="ctr"/>
              </a:tabLst>
            </a:pPr>
            <a:r>
              <a:rPr lang="ar-SA" sz="2400" u="sng" kern="1800" dirty="0">
                <a:solidFill>
                  <a:srgbClr val="C00000"/>
                </a:solidFill>
                <a:latin typeface="Calibri" panose="020F0502020204030204" pitchFamily="34" charset="0"/>
                <a:ea typeface="Times New Roman" panose="02020603050405020304" pitchFamily="18" charset="0"/>
                <a:cs typeface="Calibri" panose="020F0502020204030204" pitchFamily="34" charset="0"/>
              </a:rPr>
              <a:t>دور الأسرة والمجتمع في القضاء على الإدمان</a:t>
            </a:r>
            <a:endParaRPr lang="en-US" sz="1400" dirty="0">
              <a:latin typeface="Calibri" panose="020F0502020204030204" pitchFamily="34" charset="0"/>
              <a:ea typeface="Calibri" panose="020F0502020204030204" pitchFamily="34" charset="0"/>
              <a:cs typeface="Arial" panose="020B0604020202020204" pitchFamily="34" charset="0"/>
            </a:endParaRPr>
          </a:p>
          <a:p>
            <a:pPr algn="r" rtl="1">
              <a:spcAft>
                <a:spcPts val="1000"/>
              </a:spcAft>
              <a:tabLst>
                <a:tab pos="2174240" algn="l"/>
                <a:tab pos="3236595" algn="ctr"/>
              </a:tabLst>
            </a:pPr>
            <a:r>
              <a:rPr lang="ar-EG" sz="2000" kern="1800" dirty="0">
                <a:latin typeface="Calibri" panose="020F0502020204030204" pitchFamily="34" charset="0"/>
                <a:ea typeface="Times New Roman" panose="02020603050405020304" pitchFamily="18" charset="0"/>
                <a:cs typeface="Calibri" panose="020F0502020204030204" pitchFamily="34" charset="0"/>
              </a:rPr>
              <a:t>انتشار الإدمان فى اى مجتمع نذير شؤم كبير حيث يتسبب فى قلة الإنتاج وزيادة  معدلات السرقة وانتشار الجرائم بشكل كبير جدا حيث يلجأ معظم المدمنين إلى محاولة الحصول على المال المطلوب لشراء المخدرات</a:t>
            </a:r>
            <a:r>
              <a:rPr lang="en-US" sz="2000" kern="1800" dirty="0">
                <a:latin typeface="Calibri" panose="020F0502020204030204" pitchFamily="34" charset="0"/>
                <a:ea typeface="Times New Roman" panose="02020603050405020304" pitchFamily="18" charset="0"/>
                <a:cs typeface="Calibri" panose="020F0502020204030204" pitchFamily="34" charset="0"/>
              </a:rPr>
              <a:t> .</a:t>
            </a:r>
            <a:endParaRPr lang="en-US" sz="2000" dirty="0">
              <a:latin typeface="Calibri" panose="020F0502020204030204" pitchFamily="34" charset="0"/>
              <a:ea typeface="Calibri" panose="020F0502020204030204" pitchFamily="34" charset="0"/>
              <a:cs typeface="Arial" panose="020B0604020202020204" pitchFamily="34" charset="0"/>
            </a:endParaRPr>
          </a:p>
          <a:p>
            <a:pPr algn="r" rtl="1">
              <a:spcAft>
                <a:spcPts val="1000"/>
              </a:spcAft>
              <a:tabLst>
                <a:tab pos="2174240" algn="l"/>
                <a:tab pos="3236595" algn="ctr"/>
              </a:tabLst>
            </a:pPr>
            <a:r>
              <a:rPr lang="ar-EG" sz="2000" kern="1800" dirty="0">
                <a:latin typeface="Calibri" panose="020F0502020204030204" pitchFamily="34" charset="0"/>
                <a:ea typeface="Times New Roman" panose="02020603050405020304" pitchFamily="18" charset="0"/>
                <a:cs typeface="Calibri" panose="020F0502020204030204" pitchFamily="34" charset="0"/>
              </a:rPr>
              <a:t>وفى سبيل ذلك يوافق المدمن على القيام بأي عمل يطلب منه ضاربا الحائط بكل المثل والقيم التي تربى عليها فى السابق</a:t>
            </a:r>
            <a:r>
              <a:rPr lang="en-US" sz="2000" kern="1800" dirty="0">
                <a:latin typeface="Calibri" panose="020F0502020204030204" pitchFamily="34" charset="0"/>
                <a:ea typeface="Times New Roman" panose="02020603050405020304" pitchFamily="18" charset="0"/>
                <a:cs typeface="Calibri" panose="020F0502020204030204" pitchFamily="34" charset="0"/>
              </a:rPr>
              <a:t> .</a:t>
            </a:r>
            <a:endParaRPr lang="en-US" sz="2000" dirty="0">
              <a:latin typeface="Calibri" panose="020F0502020204030204" pitchFamily="34" charset="0"/>
              <a:ea typeface="Calibri" panose="020F0502020204030204" pitchFamily="34" charset="0"/>
              <a:cs typeface="Arial" panose="020B0604020202020204" pitchFamily="34" charset="0"/>
            </a:endParaRPr>
          </a:p>
          <a:p>
            <a:pPr algn="r" rtl="1">
              <a:spcAft>
                <a:spcPts val="1000"/>
              </a:spcAft>
              <a:tabLst>
                <a:tab pos="2174240" algn="l"/>
                <a:tab pos="3236595" algn="ctr"/>
              </a:tabLst>
            </a:pPr>
            <a:r>
              <a:rPr lang="ar-EG" sz="2000" kern="1800" dirty="0">
                <a:latin typeface="Calibri" panose="020F0502020204030204" pitchFamily="34" charset="0"/>
                <a:ea typeface="Times New Roman" panose="02020603050405020304" pitchFamily="18" charset="0"/>
                <a:cs typeface="Calibri" panose="020F0502020204030204" pitchFamily="34" charset="0"/>
              </a:rPr>
              <a:t>لذلك وجب على المجتمع والدولة القيام بدورهما فى حملات التوعية بمخاطر المخدرات على الأفراد والمجتمعات بصفة عامة من خلال ندوات تثقيفية بالجامعات والمدارس الإعدادية والثانوية وفي الأندية الرياضية وأماكن التجمعات الشبابية</a:t>
            </a:r>
            <a:r>
              <a:rPr lang="en-US" sz="2000" kern="1800" dirty="0">
                <a:latin typeface="Calibri" panose="020F0502020204030204" pitchFamily="34" charset="0"/>
                <a:ea typeface="Times New Roman" panose="02020603050405020304" pitchFamily="18" charset="0"/>
                <a:cs typeface="Calibri" panose="020F0502020204030204" pitchFamily="34" charset="0"/>
              </a:rPr>
              <a:t> .</a:t>
            </a:r>
            <a:endParaRPr lang="en-US" sz="2000" dirty="0">
              <a:latin typeface="Calibri" panose="020F0502020204030204" pitchFamily="34" charset="0"/>
              <a:ea typeface="Calibri" panose="020F0502020204030204" pitchFamily="34" charset="0"/>
              <a:cs typeface="Arial" panose="020B0604020202020204" pitchFamily="34" charset="0"/>
            </a:endParaRPr>
          </a:p>
          <a:p>
            <a:pPr algn="r" rtl="1">
              <a:spcAft>
                <a:spcPts val="1000"/>
              </a:spcAft>
              <a:tabLst>
                <a:tab pos="2174240" algn="l"/>
                <a:tab pos="3236595" algn="ctr"/>
              </a:tabLst>
            </a:pPr>
            <a:r>
              <a:rPr lang="ar-EG" sz="2000" kern="1800" dirty="0">
                <a:latin typeface="Calibri" panose="020F0502020204030204" pitchFamily="34" charset="0"/>
                <a:ea typeface="Times New Roman" panose="02020603050405020304" pitchFamily="18" charset="0"/>
                <a:cs typeface="Calibri" panose="020F0502020204030204" pitchFamily="34" charset="0"/>
              </a:rPr>
              <a:t>وذلك حتى نستطيع المحافظة على الشباب الذي يعد القلب النابض للوطن ومصدر فخره حيث تبنى الدول بسواعد الشباب وعلى أكتافهم تنهض الشعوب وتصل إلى أهدافها وقانا الله وإياكم من إدمان المخدرات وحفظ مصرنا الحبيبة من المخدرات وتعاطيها.</a:t>
            </a:r>
            <a:endParaRPr lang="en-US" sz="2000" dirty="0">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tabLst>
                <a:tab pos="2174240" algn="l"/>
                <a:tab pos="3236595" algn="ctr"/>
              </a:tabLst>
            </a:pPr>
            <a:r>
              <a:rPr lang="ar-EG" kern="1800" dirty="0">
                <a:latin typeface="Calibri" panose="020F0502020204030204" pitchFamily="34" charset="0"/>
                <a:ea typeface="Times New Roman" panose="02020603050405020304" pitchFamily="18"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190012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Shape 47">
            <a:extLst>
              <a:ext uri="{FF2B5EF4-FFF2-40B4-BE49-F238E27FC236}">
                <a16:creationId xmlns:a16="http://schemas.microsoft.com/office/drawing/2014/main" id="{9FB7A5A4-91EF-40E6-9968-7AC5E28BEFEB}"/>
              </a:ext>
            </a:extLst>
          </p:cNvPr>
          <p:cNvSpPr/>
          <p:nvPr/>
        </p:nvSpPr>
        <p:spPr>
          <a:xfrm rot="8137486">
            <a:off x="-250163" y="4426845"/>
            <a:ext cx="2264107" cy="3056640"/>
          </a:xfrm>
          <a:custGeom>
            <a:avLst/>
            <a:gdLst>
              <a:gd name="connsiteX0" fmla="*/ 2618913 w 2715431"/>
              <a:gd name="connsiteY0" fmla="*/ 2088925 h 3711704"/>
              <a:gd name="connsiteX1" fmla="*/ 1092694 w 2715431"/>
              <a:gd name="connsiteY1" fmla="*/ 3615143 h 3711704"/>
              <a:gd name="connsiteX2" fmla="*/ 626548 w 2715431"/>
              <a:gd name="connsiteY2" fmla="*/ 3615143 h 3711704"/>
              <a:gd name="connsiteX3" fmla="*/ 96541 w 2715431"/>
              <a:gd name="connsiteY3" fmla="*/ 3085136 h 3711704"/>
              <a:gd name="connsiteX4" fmla="*/ 96541 w 2715431"/>
              <a:gd name="connsiteY4" fmla="*/ 2618990 h 3711704"/>
              <a:gd name="connsiteX5" fmla="*/ 626548 w 2715431"/>
              <a:gd name="connsiteY5" fmla="*/ 2088925 h 3711704"/>
              <a:gd name="connsiteX6" fmla="*/ 626548 w 2715431"/>
              <a:gd name="connsiteY6" fmla="*/ 1622779 h 3711704"/>
              <a:gd name="connsiteX7" fmla="*/ 96541 w 2715431"/>
              <a:gd name="connsiteY7" fmla="*/ 1092772 h 3711704"/>
              <a:gd name="connsiteX8" fmla="*/ 96541 w 2715431"/>
              <a:gd name="connsiteY8" fmla="*/ 626626 h 3711704"/>
              <a:gd name="connsiteX9" fmla="*/ 626548 w 2715431"/>
              <a:gd name="connsiteY9" fmla="*/ 96562 h 3711704"/>
              <a:gd name="connsiteX10" fmla="*/ 1092694 w 2715431"/>
              <a:gd name="connsiteY10" fmla="*/ 96562 h 3711704"/>
              <a:gd name="connsiteX11" fmla="*/ 2618913 w 2715431"/>
              <a:gd name="connsiteY11" fmla="*/ 1622779 h 3711704"/>
              <a:gd name="connsiteX12" fmla="*/ 2618913 w 2715431"/>
              <a:gd name="connsiteY12" fmla="*/ 2088925 h 371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5431" h="3711704">
                <a:moveTo>
                  <a:pt x="2618913" y="2088925"/>
                </a:moveTo>
                <a:lnTo>
                  <a:pt x="1092694" y="3615143"/>
                </a:lnTo>
                <a:cubicBezTo>
                  <a:pt x="963945" y="3743892"/>
                  <a:pt x="755298" y="3743892"/>
                  <a:pt x="626548" y="3615143"/>
                </a:cubicBezTo>
                <a:lnTo>
                  <a:pt x="96541" y="3085136"/>
                </a:lnTo>
                <a:cubicBezTo>
                  <a:pt x="-32152" y="2956443"/>
                  <a:pt x="-32209" y="2747739"/>
                  <a:pt x="96541" y="2618990"/>
                </a:cubicBezTo>
                <a:lnTo>
                  <a:pt x="626548" y="2088925"/>
                </a:lnTo>
                <a:cubicBezTo>
                  <a:pt x="755240" y="1960176"/>
                  <a:pt x="755240" y="1751529"/>
                  <a:pt x="626548" y="1622779"/>
                </a:cubicBezTo>
                <a:lnTo>
                  <a:pt x="96541" y="1092772"/>
                </a:lnTo>
                <a:cubicBezTo>
                  <a:pt x="-32152" y="964080"/>
                  <a:pt x="-32209" y="755376"/>
                  <a:pt x="96541" y="626626"/>
                </a:cubicBezTo>
                <a:lnTo>
                  <a:pt x="626548" y="96562"/>
                </a:lnTo>
                <a:cubicBezTo>
                  <a:pt x="755298" y="-32187"/>
                  <a:pt x="964002" y="-32187"/>
                  <a:pt x="1092694" y="96562"/>
                </a:cubicBezTo>
                <a:lnTo>
                  <a:pt x="2618913" y="1622779"/>
                </a:lnTo>
                <a:cubicBezTo>
                  <a:pt x="2747605" y="1751472"/>
                  <a:pt x="2747605" y="1960176"/>
                  <a:pt x="2618913" y="2088925"/>
                </a:cubicBezTo>
                <a:close/>
              </a:path>
            </a:pathLst>
          </a:custGeom>
          <a:solidFill>
            <a:srgbClr val="06508E"/>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Expo Arabic Light" panose="00000400000000000000" pitchFamily="2" charset="-78"/>
              <a:ea typeface="+mn-ea"/>
              <a:cs typeface="Expo Arabic Light" panose="00000400000000000000" pitchFamily="2" charset="-78"/>
            </a:endParaRPr>
          </a:p>
        </p:txBody>
      </p:sp>
      <p:sp>
        <p:nvSpPr>
          <p:cNvPr id="10" name="Freeform: Shape 49">
            <a:extLst>
              <a:ext uri="{FF2B5EF4-FFF2-40B4-BE49-F238E27FC236}">
                <a16:creationId xmlns:a16="http://schemas.microsoft.com/office/drawing/2014/main" id="{E76A28B0-DC59-4151-A7AD-E88F80FA3463}"/>
              </a:ext>
            </a:extLst>
          </p:cNvPr>
          <p:cNvSpPr/>
          <p:nvPr/>
        </p:nvSpPr>
        <p:spPr>
          <a:xfrm rot="8137486" flipH="1">
            <a:off x="10169571" y="-652900"/>
            <a:ext cx="2260184" cy="3056640"/>
          </a:xfrm>
          <a:custGeom>
            <a:avLst/>
            <a:gdLst>
              <a:gd name="connsiteX0" fmla="*/ 2618913 w 2715431"/>
              <a:gd name="connsiteY0" fmla="*/ 2088925 h 3711704"/>
              <a:gd name="connsiteX1" fmla="*/ 1092694 w 2715431"/>
              <a:gd name="connsiteY1" fmla="*/ 3615143 h 3711704"/>
              <a:gd name="connsiteX2" fmla="*/ 626548 w 2715431"/>
              <a:gd name="connsiteY2" fmla="*/ 3615143 h 3711704"/>
              <a:gd name="connsiteX3" fmla="*/ 96541 w 2715431"/>
              <a:gd name="connsiteY3" fmla="*/ 3085136 h 3711704"/>
              <a:gd name="connsiteX4" fmla="*/ 96541 w 2715431"/>
              <a:gd name="connsiteY4" fmla="*/ 2618990 h 3711704"/>
              <a:gd name="connsiteX5" fmla="*/ 626548 w 2715431"/>
              <a:gd name="connsiteY5" fmla="*/ 2088925 h 3711704"/>
              <a:gd name="connsiteX6" fmla="*/ 626548 w 2715431"/>
              <a:gd name="connsiteY6" fmla="*/ 1622779 h 3711704"/>
              <a:gd name="connsiteX7" fmla="*/ 96541 w 2715431"/>
              <a:gd name="connsiteY7" fmla="*/ 1092772 h 3711704"/>
              <a:gd name="connsiteX8" fmla="*/ 96541 w 2715431"/>
              <a:gd name="connsiteY8" fmla="*/ 626626 h 3711704"/>
              <a:gd name="connsiteX9" fmla="*/ 626548 w 2715431"/>
              <a:gd name="connsiteY9" fmla="*/ 96562 h 3711704"/>
              <a:gd name="connsiteX10" fmla="*/ 1092694 w 2715431"/>
              <a:gd name="connsiteY10" fmla="*/ 96562 h 3711704"/>
              <a:gd name="connsiteX11" fmla="*/ 2618913 w 2715431"/>
              <a:gd name="connsiteY11" fmla="*/ 1622779 h 3711704"/>
              <a:gd name="connsiteX12" fmla="*/ 2618913 w 2715431"/>
              <a:gd name="connsiteY12" fmla="*/ 2088925 h 371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5431" h="3711704">
                <a:moveTo>
                  <a:pt x="2618913" y="2088925"/>
                </a:moveTo>
                <a:lnTo>
                  <a:pt x="1092694" y="3615143"/>
                </a:lnTo>
                <a:cubicBezTo>
                  <a:pt x="963945" y="3743892"/>
                  <a:pt x="755298" y="3743892"/>
                  <a:pt x="626548" y="3615143"/>
                </a:cubicBezTo>
                <a:lnTo>
                  <a:pt x="96541" y="3085136"/>
                </a:lnTo>
                <a:cubicBezTo>
                  <a:pt x="-32152" y="2956443"/>
                  <a:pt x="-32209" y="2747739"/>
                  <a:pt x="96541" y="2618990"/>
                </a:cubicBezTo>
                <a:lnTo>
                  <a:pt x="626548" y="2088925"/>
                </a:lnTo>
                <a:cubicBezTo>
                  <a:pt x="755240" y="1960176"/>
                  <a:pt x="755240" y="1751529"/>
                  <a:pt x="626548" y="1622779"/>
                </a:cubicBezTo>
                <a:lnTo>
                  <a:pt x="96541" y="1092772"/>
                </a:lnTo>
                <a:cubicBezTo>
                  <a:pt x="-32152" y="964080"/>
                  <a:pt x="-32209" y="755376"/>
                  <a:pt x="96541" y="626626"/>
                </a:cubicBezTo>
                <a:lnTo>
                  <a:pt x="626548" y="96562"/>
                </a:lnTo>
                <a:cubicBezTo>
                  <a:pt x="755298" y="-32187"/>
                  <a:pt x="964002" y="-32187"/>
                  <a:pt x="1092694" y="96562"/>
                </a:cubicBezTo>
                <a:lnTo>
                  <a:pt x="2618913" y="1622779"/>
                </a:lnTo>
                <a:cubicBezTo>
                  <a:pt x="2747605" y="1751472"/>
                  <a:pt x="2747605" y="1960176"/>
                  <a:pt x="2618913" y="2088925"/>
                </a:cubicBezTo>
                <a:close/>
              </a:path>
            </a:pathLst>
          </a:custGeom>
          <a:solidFill>
            <a:srgbClr val="06508E"/>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Expo Arabic Light" panose="00000400000000000000" pitchFamily="2" charset="-78"/>
              <a:ea typeface="+mn-ea"/>
              <a:cs typeface="Expo Arabic Light" panose="00000400000000000000" pitchFamily="2" charset="-78"/>
            </a:endParaRPr>
          </a:p>
        </p:txBody>
      </p:sp>
      <p:sp>
        <p:nvSpPr>
          <p:cNvPr id="3" name="Rectangle 2"/>
          <p:cNvSpPr/>
          <p:nvPr/>
        </p:nvSpPr>
        <p:spPr>
          <a:xfrm>
            <a:off x="2918689" y="571640"/>
            <a:ext cx="6576291" cy="5383525"/>
          </a:xfrm>
          <a:prstGeom prst="rect">
            <a:avLst/>
          </a:prstGeom>
        </p:spPr>
        <p:txBody>
          <a:bodyPr wrap="square">
            <a:spAutoFit/>
          </a:bodyPr>
          <a:lstStyle/>
          <a:p>
            <a:pPr algn="r" rtl="1">
              <a:lnSpc>
                <a:spcPct val="115000"/>
              </a:lnSpc>
              <a:spcAft>
                <a:spcPts val="1000"/>
              </a:spcAft>
              <a:tabLst>
                <a:tab pos="2174240" algn="l"/>
                <a:tab pos="3236595" algn="ctr"/>
              </a:tabLst>
            </a:pPr>
            <a:r>
              <a:rPr lang="ar-EG" u="sng" kern="1800" dirty="0">
                <a:solidFill>
                  <a:srgbClr val="002060"/>
                </a:solidFill>
                <a:latin typeface="Calibri" panose="020F0502020204030204" pitchFamily="34" charset="0"/>
                <a:ea typeface="Times New Roman" panose="02020603050405020304" pitchFamily="18" charset="0"/>
                <a:cs typeface="Calibri" panose="020F0502020204030204" pitchFamily="34" charset="0"/>
              </a:rPr>
              <a:t>آثار الإدمان على الشباب</a:t>
            </a:r>
            <a:endParaRPr lang="en-US" sz="1100" dirty="0">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tabLst>
                <a:tab pos="2174240" algn="l"/>
                <a:tab pos="3236595" algn="ctr"/>
              </a:tabLst>
            </a:pPr>
            <a:r>
              <a:rPr lang="ar-EG" kern="1800" dirty="0">
                <a:latin typeface="Calibri" panose="020F0502020204030204" pitchFamily="34" charset="0"/>
                <a:ea typeface="Times New Roman" panose="02020603050405020304" pitchFamily="18" charset="0"/>
                <a:cs typeface="Calibri" panose="020F0502020204030204" pitchFamily="34" charset="0"/>
              </a:rPr>
              <a:t>الإدمان كله سلبيات، فهو عبارة عن استهلاك للجسم والروح والنفس، والشباب عبارة عن مكون أساسي في المجتمع لا غنى عنه، وحين يدخل الشباب لدائرة الإدمان فإنه بذلك يفقد كل مقومات الحياة الكريمة التي يجب أن يعيشها، لذلك يجب علينا أن نكون في غاية الوعي حتى نستطيع التقدم ، فالإدمان عدو لدود متربص لا يترك من يصيبه إلا بعد القضاء عليه</a:t>
            </a:r>
            <a:r>
              <a:rPr lang="ar-EG" kern="1800" dirty="0" smtClean="0">
                <a:latin typeface="Calibri" panose="020F0502020204030204" pitchFamily="34" charset="0"/>
                <a:ea typeface="Times New Roman" panose="02020603050405020304" pitchFamily="18" charset="0"/>
                <a:cs typeface="Calibri" panose="020F0502020204030204" pitchFamily="34" charset="0"/>
              </a:rPr>
              <a:t>.</a:t>
            </a:r>
            <a:endParaRPr lang="en-US" sz="1100" dirty="0">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tabLst>
                <a:tab pos="2174240" algn="l"/>
                <a:tab pos="3236595" algn="ctr"/>
              </a:tabLst>
            </a:pPr>
            <a:r>
              <a:rPr lang="ar-EG" u="sng" kern="1800" dirty="0">
                <a:solidFill>
                  <a:srgbClr val="002060"/>
                </a:solidFill>
                <a:latin typeface="Calibri" panose="020F0502020204030204" pitchFamily="34" charset="0"/>
                <a:ea typeface="Times New Roman" panose="02020603050405020304" pitchFamily="18" charset="0"/>
                <a:cs typeface="Calibri" panose="020F0502020204030204" pitchFamily="34" charset="0"/>
              </a:rPr>
              <a:t>دور الأسرة والمجتمع في القضاء على إدمان المخدرات</a:t>
            </a:r>
            <a:endParaRPr lang="en-US" sz="11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1000"/>
              </a:spcAft>
              <a:buFont typeface="Symbol" panose="05050102010706020507" pitchFamily="18" charset="2"/>
              <a:buChar char=""/>
              <a:tabLst>
                <a:tab pos="2174240" algn="l"/>
                <a:tab pos="3236595" algn="ctr"/>
              </a:tabLst>
            </a:pPr>
            <a:r>
              <a:rPr lang="ar-EG" kern="1800" dirty="0">
                <a:latin typeface="Calibri" panose="020F0502020204030204" pitchFamily="34" charset="0"/>
                <a:ea typeface="Times New Roman" panose="02020603050405020304" pitchFamily="18" charset="0"/>
                <a:cs typeface="Calibri" panose="020F0502020204030204" pitchFamily="34" charset="0"/>
              </a:rPr>
              <a:t>أن تسيطر على الأسرة  روح المحبة والألفة والمودّة، والحنان، معاملة الأطفال معاملة حسنة دافئة، والبعد عن العنف والقسوة في التربية  لأن العنف والإيذاء ولو لفظيا للأطفال في الصغر يعمل على ضعف بل وقتل شخصيتهم</a:t>
            </a:r>
            <a:r>
              <a:rPr lang="en-US" kern="1800" dirty="0">
                <a:latin typeface="Calibri" panose="020F0502020204030204" pitchFamily="34" charset="0"/>
                <a:ea typeface="Times New Roman" panose="02020603050405020304" pitchFamily="18" charset="0"/>
                <a:cs typeface="Calibri" panose="020F0502020204030204" pitchFamily="34" charset="0"/>
              </a:rPr>
              <a:t>.</a:t>
            </a:r>
            <a:endParaRPr lang="en-US" sz="11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1000"/>
              </a:spcAft>
              <a:buFont typeface="Symbol" panose="05050102010706020507" pitchFamily="18" charset="2"/>
              <a:buChar char=""/>
              <a:tabLst>
                <a:tab pos="2174240" algn="l"/>
                <a:tab pos="3236595" algn="ctr"/>
              </a:tabLst>
            </a:pPr>
            <a:r>
              <a:rPr lang="ar-EG" kern="1800" dirty="0">
                <a:latin typeface="Calibri" panose="020F0502020204030204" pitchFamily="34" charset="0"/>
                <a:ea typeface="Times New Roman" panose="02020603050405020304" pitchFamily="18" charset="0"/>
                <a:cs typeface="Calibri" panose="020F0502020204030204" pitchFamily="34" charset="0"/>
              </a:rPr>
              <a:t>كما ولا بد للوالدان من أن يكونا قدوة حسنة لأبنائهم في كل شئ ،ومراعاة أنهم منذ تكوين تلك الأسرة وقد تحملوا مسؤوليات لابد من مراعاتها ولو على حساب أنفسهم وعاداتهم الشخصية ،فمثلا الأب المدخن لابد ان يكون ايجابيا ويعترف انه اصبح مسؤل عن اسرة وابناء هو قدوتهم ويقلع عن التدخين، أو على الأقل لا يفعل ذلك أمام </a:t>
            </a:r>
            <a:r>
              <a:rPr lang="ar-EG" kern="1800" dirty="0" smtClean="0">
                <a:latin typeface="Calibri" panose="020F0502020204030204" pitchFamily="34" charset="0"/>
                <a:ea typeface="Times New Roman" panose="02020603050405020304" pitchFamily="18" charset="0"/>
                <a:cs typeface="Calibri" panose="020F0502020204030204" pitchFamily="34" charset="0"/>
              </a:rPr>
              <a:t>أبنائه</a:t>
            </a:r>
            <a:r>
              <a:rPr lang="en-US" kern="1800" dirty="0" smtClean="0">
                <a:latin typeface="Calibri" panose="020F0502020204030204" pitchFamily="34" charset="0"/>
                <a:ea typeface="Times New Roman" panose="02020603050405020304" pitchFamily="18" charset="0"/>
                <a:cs typeface="Calibri" panose="020F050202020403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01561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Shape 47">
            <a:extLst>
              <a:ext uri="{FF2B5EF4-FFF2-40B4-BE49-F238E27FC236}">
                <a16:creationId xmlns:a16="http://schemas.microsoft.com/office/drawing/2014/main" id="{9FB7A5A4-91EF-40E6-9968-7AC5E28BEFEB}"/>
              </a:ext>
            </a:extLst>
          </p:cNvPr>
          <p:cNvSpPr/>
          <p:nvPr/>
        </p:nvSpPr>
        <p:spPr>
          <a:xfrm rot="8137486">
            <a:off x="-250163" y="4426845"/>
            <a:ext cx="2264107" cy="3056640"/>
          </a:xfrm>
          <a:custGeom>
            <a:avLst/>
            <a:gdLst>
              <a:gd name="connsiteX0" fmla="*/ 2618913 w 2715431"/>
              <a:gd name="connsiteY0" fmla="*/ 2088925 h 3711704"/>
              <a:gd name="connsiteX1" fmla="*/ 1092694 w 2715431"/>
              <a:gd name="connsiteY1" fmla="*/ 3615143 h 3711704"/>
              <a:gd name="connsiteX2" fmla="*/ 626548 w 2715431"/>
              <a:gd name="connsiteY2" fmla="*/ 3615143 h 3711704"/>
              <a:gd name="connsiteX3" fmla="*/ 96541 w 2715431"/>
              <a:gd name="connsiteY3" fmla="*/ 3085136 h 3711704"/>
              <a:gd name="connsiteX4" fmla="*/ 96541 w 2715431"/>
              <a:gd name="connsiteY4" fmla="*/ 2618990 h 3711704"/>
              <a:gd name="connsiteX5" fmla="*/ 626548 w 2715431"/>
              <a:gd name="connsiteY5" fmla="*/ 2088925 h 3711704"/>
              <a:gd name="connsiteX6" fmla="*/ 626548 w 2715431"/>
              <a:gd name="connsiteY6" fmla="*/ 1622779 h 3711704"/>
              <a:gd name="connsiteX7" fmla="*/ 96541 w 2715431"/>
              <a:gd name="connsiteY7" fmla="*/ 1092772 h 3711704"/>
              <a:gd name="connsiteX8" fmla="*/ 96541 w 2715431"/>
              <a:gd name="connsiteY8" fmla="*/ 626626 h 3711704"/>
              <a:gd name="connsiteX9" fmla="*/ 626548 w 2715431"/>
              <a:gd name="connsiteY9" fmla="*/ 96562 h 3711704"/>
              <a:gd name="connsiteX10" fmla="*/ 1092694 w 2715431"/>
              <a:gd name="connsiteY10" fmla="*/ 96562 h 3711704"/>
              <a:gd name="connsiteX11" fmla="*/ 2618913 w 2715431"/>
              <a:gd name="connsiteY11" fmla="*/ 1622779 h 3711704"/>
              <a:gd name="connsiteX12" fmla="*/ 2618913 w 2715431"/>
              <a:gd name="connsiteY12" fmla="*/ 2088925 h 371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5431" h="3711704">
                <a:moveTo>
                  <a:pt x="2618913" y="2088925"/>
                </a:moveTo>
                <a:lnTo>
                  <a:pt x="1092694" y="3615143"/>
                </a:lnTo>
                <a:cubicBezTo>
                  <a:pt x="963945" y="3743892"/>
                  <a:pt x="755298" y="3743892"/>
                  <a:pt x="626548" y="3615143"/>
                </a:cubicBezTo>
                <a:lnTo>
                  <a:pt x="96541" y="3085136"/>
                </a:lnTo>
                <a:cubicBezTo>
                  <a:pt x="-32152" y="2956443"/>
                  <a:pt x="-32209" y="2747739"/>
                  <a:pt x="96541" y="2618990"/>
                </a:cubicBezTo>
                <a:lnTo>
                  <a:pt x="626548" y="2088925"/>
                </a:lnTo>
                <a:cubicBezTo>
                  <a:pt x="755240" y="1960176"/>
                  <a:pt x="755240" y="1751529"/>
                  <a:pt x="626548" y="1622779"/>
                </a:cubicBezTo>
                <a:lnTo>
                  <a:pt x="96541" y="1092772"/>
                </a:lnTo>
                <a:cubicBezTo>
                  <a:pt x="-32152" y="964080"/>
                  <a:pt x="-32209" y="755376"/>
                  <a:pt x="96541" y="626626"/>
                </a:cubicBezTo>
                <a:lnTo>
                  <a:pt x="626548" y="96562"/>
                </a:lnTo>
                <a:cubicBezTo>
                  <a:pt x="755298" y="-32187"/>
                  <a:pt x="964002" y="-32187"/>
                  <a:pt x="1092694" y="96562"/>
                </a:cubicBezTo>
                <a:lnTo>
                  <a:pt x="2618913" y="1622779"/>
                </a:lnTo>
                <a:cubicBezTo>
                  <a:pt x="2747605" y="1751472"/>
                  <a:pt x="2747605" y="1960176"/>
                  <a:pt x="2618913" y="2088925"/>
                </a:cubicBezTo>
                <a:close/>
              </a:path>
            </a:pathLst>
          </a:custGeom>
          <a:solidFill>
            <a:srgbClr val="06508E"/>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Expo Arabic Light" panose="00000400000000000000" pitchFamily="2" charset="-78"/>
              <a:ea typeface="+mn-ea"/>
              <a:cs typeface="Expo Arabic Light" panose="00000400000000000000" pitchFamily="2" charset="-78"/>
            </a:endParaRPr>
          </a:p>
        </p:txBody>
      </p:sp>
      <p:sp>
        <p:nvSpPr>
          <p:cNvPr id="10" name="Freeform: Shape 49">
            <a:extLst>
              <a:ext uri="{FF2B5EF4-FFF2-40B4-BE49-F238E27FC236}">
                <a16:creationId xmlns:a16="http://schemas.microsoft.com/office/drawing/2014/main" id="{E76A28B0-DC59-4151-A7AD-E88F80FA3463}"/>
              </a:ext>
            </a:extLst>
          </p:cNvPr>
          <p:cNvSpPr/>
          <p:nvPr/>
        </p:nvSpPr>
        <p:spPr>
          <a:xfrm rot="8137486" flipH="1">
            <a:off x="10169571" y="-652900"/>
            <a:ext cx="2260184" cy="3056640"/>
          </a:xfrm>
          <a:custGeom>
            <a:avLst/>
            <a:gdLst>
              <a:gd name="connsiteX0" fmla="*/ 2618913 w 2715431"/>
              <a:gd name="connsiteY0" fmla="*/ 2088925 h 3711704"/>
              <a:gd name="connsiteX1" fmla="*/ 1092694 w 2715431"/>
              <a:gd name="connsiteY1" fmla="*/ 3615143 h 3711704"/>
              <a:gd name="connsiteX2" fmla="*/ 626548 w 2715431"/>
              <a:gd name="connsiteY2" fmla="*/ 3615143 h 3711704"/>
              <a:gd name="connsiteX3" fmla="*/ 96541 w 2715431"/>
              <a:gd name="connsiteY3" fmla="*/ 3085136 h 3711704"/>
              <a:gd name="connsiteX4" fmla="*/ 96541 w 2715431"/>
              <a:gd name="connsiteY4" fmla="*/ 2618990 h 3711704"/>
              <a:gd name="connsiteX5" fmla="*/ 626548 w 2715431"/>
              <a:gd name="connsiteY5" fmla="*/ 2088925 h 3711704"/>
              <a:gd name="connsiteX6" fmla="*/ 626548 w 2715431"/>
              <a:gd name="connsiteY6" fmla="*/ 1622779 h 3711704"/>
              <a:gd name="connsiteX7" fmla="*/ 96541 w 2715431"/>
              <a:gd name="connsiteY7" fmla="*/ 1092772 h 3711704"/>
              <a:gd name="connsiteX8" fmla="*/ 96541 w 2715431"/>
              <a:gd name="connsiteY8" fmla="*/ 626626 h 3711704"/>
              <a:gd name="connsiteX9" fmla="*/ 626548 w 2715431"/>
              <a:gd name="connsiteY9" fmla="*/ 96562 h 3711704"/>
              <a:gd name="connsiteX10" fmla="*/ 1092694 w 2715431"/>
              <a:gd name="connsiteY10" fmla="*/ 96562 h 3711704"/>
              <a:gd name="connsiteX11" fmla="*/ 2618913 w 2715431"/>
              <a:gd name="connsiteY11" fmla="*/ 1622779 h 3711704"/>
              <a:gd name="connsiteX12" fmla="*/ 2618913 w 2715431"/>
              <a:gd name="connsiteY12" fmla="*/ 2088925 h 371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5431" h="3711704">
                <a:moveTo>
                  <a:pt x="2618913" y="2088925"/>
                </a:moveTo>
                <a:lnTo>
                  <a:pt x="1092694" y="3615143"/>
                </a:lnTo>
                <a:cubicBezTo>
                  <a:pt x="963945" y="3743892"/>
                  <a:pt x="755298" y="3743892"/>
                  <a:pt x="626548" y="3615143"/>
                </a:cubicBezTo>
                <a:lnTo>
                  <a:pt x="96541" y="3085136"/>
                </a:lnTo>
                <a:cubicBezTo>
                  <a:pt x="-32152" y="2956443"/>
                  <a:pt x="-32209" y="2747739"/>
                  <a:pt x="96541" y="2618990"/>
                </a:cubicBezTo>
                <a:lnTo>
                  <a:pt x="626548" y="2088925"/>
                </a:lnTo>
                <a:cubicBezTo>
                  <a:pt x="755240" y="1960176"/>
                  <a:pt x="755240" y="1751529"/>
                  <a:pt x="626548" y="1622779"/>
                </a:cubicBezTo>
                <a:lnTo>
                  <a:pt x="96541" y="1092772"/>
                </a:lnTo>
                <a:cubicBezTo>
                  <a:pt x="-32152" y="964080"/>
                  <a:pt x="-32209" y="755376"/>
                  <a:pt x="96541" y="626626"/>
                </a:cubicBezTo>
                <a:lnTo>
                  <a:pt x="626548" y="96562"/>
                </a:lnTo>
                <a:cubicBezTo>
                  <a:pt x="755298" y="-32187"/>
                  <a:pt x="964002" y="-32187"/>
                  <a:pt x="1092694" y="96562"/>
                </a:cubicBezTo>
                <a:lnTo>
                  <a:pt x="2618913" y="1622779"/>
                </a:lnTo>
                <a:cubicBezTo>
                  <a:pt x="2747605" y="1751472"/>
                  <a:pt x="2747605" y="1960176"/>
                  <a:pt x="2618913" y="2088925"/>
                </a:cubicBezTo>
                <a:close/>
              </a:path>
            </a:pathLst>
          </a:custGeom>
          <a:solidFill>
            <a:srgbClr val="06508E"/>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Expo Arabic Light" panose="00000400000000000000" pitchFamily="2" charset="-78"/>
              <a:ea typeface="+mn-ea"/>
              <a:cs typeface="Expo Arabic Light" panose="00000400000000000000" pitchFamily="2" charset="-78"/>
            </a:endParaRPr>
          </a:p>
        </p:txBody>
      </p:sp>
      <p:sp>
        <p:nvSpPr>
          <p:cNvPr id="2" name="Rectangle 1"/>
          <p:cNvSpPr/>
          <p:nvPr/>
        </p:nvSpPr>
        <p:spPr>
          <a:xfrm>
            <a:off x="3260435" y="1356185"/>
            <a:ext cx="6677891" cy="4426853"/>
          </a:xfrm>
          <a:prstGeom prst="rect">
            <a:avLst/>
          </a:prstGeom>
        </p:spPr>
        <p:txBody>
          <a:bodyPr wrap="square">
            <a:spAutoFit/>
          </a:bodyPr>
          <a:lstStyle/>
          <a:p>
            <a:pPr algn="r" rtl="1">
              <a:spcAft>
                <a:spcPts val="1000"/>
              </a:spcAft>
              <a:tabLst>
                <a:tab pos="2174240" algn="l"/>
                <a:tab pos="3236595" algn="ctr"/>
              </a:tabLst>
            </a:pPr>
            <a:r>
              <a:rPr lang="ar-EG" sz="2400" u="sng" kern="1800" dirty="0">
                <a:solidFill>
                  <a:srgbClr val="002060"/>
                </a:solidFill>
                <a:latin typeface="Calibri" panose="020F0502020204030204" pitchFamily="34" charset="0"/>
                <a:ea typeface="Times New Roman" panose="02020603050405020304" pitchFamily="18" charset="0"/>
                <a:cs typeface="Calibri" panose="020F0502020204030204" pitchFamily="34" charset="0"/>
              </a:rPr>
              <a:t>طرق الوقاية والعلاج من الإدمان فى 5 خطوات</a:t>
            </a:r>
            <a:endParaRPr lang="en-US" sz="2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1000"/>
              </a:spcAft>
              <a:buFont typeface="Symbol" panose="05050102010706020507" pitchFamily="18" charset="2"/>
              <a:buChar char=""/>
              <a:tabLst>
                <a:tab pos="2174240" algn="l"/>
                <a:tab pos="3236595" algn="ctr"/>
              </a:tabLst>
            </a:pPr>
            <a:r>
              <a:rPr lang="ar-EG" sz="2400" kern="1800" dirty="0">
                <a:latin typeface="Calibri" panose="020F0502020204030204" pitchFamily="34" charset="0"/>
                <a:ea typeface="Times New Roman" panose="02020603050405020304" pitchFamily="18" charset="0"/>
                <a:cs typeface="Calibri" panose="020F0502020204030204" pitchFamily="34" charset="0"/>
              </a:rPr>
              <a:t>البعد عن اصدقاء السوء ومن كانوا سببا فى لجوء الشخص للإدمان</a:t>
            </a:r>
            <a:r>
              <a:rPr lang="en-US" sz="2400" kern="1800" dirty="0">
                <a:latin typeface="Calibri" panose="020F0502020204030204" pitchFamily="34" charset="0"/>
                <a:ea typeface="Times New Roman" panose="02020603050405020304" pitchFamily="18" charset="0"/>
                <a:cs typeface="Calibri" panose="020F0502020204030204" pitchFamily="34" charset="0"/>
              </a:rPr>
              <a:t>.</a:t>
            </a:r>
            <a:endParaRPr lang="en-US" sz="2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1000"/>
              </a:spcAft>
              <a:buFont typeface="Symbol" panose="05050102010706020507" pitchFamily="18" charset="2"/>
              <a:buChar char=""/>
              <a:tabLst>
                <a:tab pos="2174240" algn="l"/>
                <a:tab pos="3236595" algn="ctr"/>
              </a:tabLst>
            </a:pPr>
            <a:r>
              <a:rPr lang="ar-EG" sz="2400" kern="1800" dirty="0">
                <a:latin typeface="Calibri" panose="020F0502020204030204" pitchFamily="34" charset="0"/>
                <a:ea typeface="Times New Roman" panose="02020603050405020304" pitchFamily="18" charset="0"/>
                <a:cs typeface="Calibri" panose="020F0502020204030204" pitchFamily="34" charset="0"/>
              </a:rPr>
              <a:t>محاولة شغل وقت الفراغ والذي هو عدو للإنسان</a:t>
            </a:r>
            <a:r>
              <a:rPr lang="en-US" sz="2400" kern="1800" dirty="0">
                <a:latin typeface="Calibri" panose="020F0502020204030204" pitchFamily="34" charset="0"/>
                <a:ea typeface="Times New Roman" panose="02020603050405020304" pitchFamily="18" charset="0"/>
                <a:cs typeface="Calibri" panose="020F0502020204030204" pitchFamily="34" charset="0"/>
              </a:rPr>
              <a:t>.</a:t>
            </a:r>
            <a:endParaRPr lang="en-US" sz="2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1000"/>
              </a:spcAft>
              <a:buFont typeface="Symbol" panose="05050102010706020507" pitchFamily="18" charset="2"/>
              <a:buChar char=""/>
              <a:tabLst>
                <a:tab pos="2174240" algn="l"/>
                <a:tab pos="3236595" algn="ctr"/>
              </a:tabLst>
            </a:pPr>
            <a:r>
              <a:rPr lang="ar-EG" sz="2400" kern="1800" dirty="0">
                <a:latin typeface="Calibri" panose="020F0502020204030204" pitchFamily="34" charset="0"/>
                <a:ea typeface="Times New Roman" panose="02020603050405020304" pitchFamily="18" charset="0"/>
                <a:cs typeface="Calibri" panose="020F0502020204030204" pitchFamily="34" charset="0"/>
              </a:rPr>
              <a:t>الحرص على الحد من البطالة وتوفير فرص عمل للشباب على وجه الخصوص</a:t>
            </a:r>
            <a:r>
              <a:rPr lang="en-US" sz="2400" kern="1800" dirty="0">
                <a:latin typeface="Calibri" panose="020F0502020204030204" pitchFamily="34" charset="0"/>
                <a:ea typeface="Times New Roman" panose="02020603050405020304" pitchFamily="18" charset="0"/>
                <a:cs typeface="Calibri" panose="020F0502020204030204" pitchFamily="34" charset="0"/>
              </a:rPr>
              <a:t>.</a:t>
            </a:r>
            <a:endParaRPr lang="en-US" sz="2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1000"/>
              </a:spcAft>
              <a:buFont typeface="Symbol" panose="05050102010706020507" pitchFamily="18" charset="2"/>
              <a:buChar char=""/>
              <a:tabLst>
                <a:tab pos="2174240" algn="l"/>
                <a:tab pos="3236595" algn="ctr"/>
              </a:tabLst>
            </a:pPr>
            <a:r>
              <a:rPr lang="ar-EG" sz="2400" kern="1800" dirty="0">
                <a:latin typeface="Calibri" panose="020F0502020204030204" pitchFamily="34" charset="0"/>
                <a:ea typeface="Times New Roman" panose="02020603050405020304" pitchFamily="18" charset="0"/>
                <a:cs typeface="Calibri" panose="020F0502020204030204" pitchFamily="34" charset="0"/>
              </a:rPr>
              <a:t>عمل توعية كبيرة بأضرار المخدرات على الفرد والأسرة والمجتمع بصفة عامة</a:t>
            </a:r>
            <a:r>
              <a:rPr lang="en-US" sz="2400" kern="1800" dirty="0">
                <a:latin typeface="Calibri" panose="020F0502020204030204" pitchFamily="34" charset="0"/>
                <a:ea typeface="Times New Roman" panose="02020603050405020304" pitchFamily="18" charset="0"/>
                <a:cs typeface="Calibri" panose="020F0502020204030204" pitchFamily="34" charset="0"/>
              </a:rPr>
              <a:t>.</a:t>
            </a:r>
            <a:endParaRPr lang="en-US" sz="2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1000"/>
              </a:spcAft>
              <a:buFont typeface="Symbol" panose="05050102010706020507" pitchFamily="18" charset="2"/>
              <a:buChar char=""/>
              <a:tabLst>
                <a:tab pos="2174240" algn="l"/>
                <a:tab pos="3236595" algn="ctr"/>
              </a:tabLst>
            </a:pPr>
            <a:r>
              <a:rPr lang="ar-EG" sz="2400" kern="1800" dirty="0">
                <a:latin typeface="Calibri" panose="020F0502020204030204" pitchFamily="34" charset="0"/>
                <a:ea typeface="Times New Roman" panose="02020603050405020304" pitchFamily="18" charset="0"/>
                <a:cs typeface="Calibri" panose="020F0502020204030204" pitchFamily="34" charset="0"/>
              </a:rPr>
              <a:t>تشديد وتغليظ العقوبات على تجار المخدرات والمتعاطين على حد سواء</a:t>
            </a:r>
            <a:r>
              <a:rPr lang="en-US" sz="2400" kern="1800" dirty="0">
                <a:latin typeface="Calibri" panose="020F0502020204030204" pitchFamily="34" charset="0"/>
                <a:ea typeface="Times New Roman" panose="02020603050405020304" pitchFamily="18" charset="0"/>
                <a:cs typeface="Calibri" panose="020F0502020204030204" pitchFamily="34" charset="0"/>
              </a:rPr>
              <a:t>.</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78630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Shape 47">
            <a:extLst>
              <a:ext uri="{FF2B5EF4-FFF2-40B4-BE49-F238E27FC236}">
                <a16:creationId xmlns:a16="http://schemas.microsoft.com/office/drawing/2014/main" id="{9FB7A5A4-91EF-40E6-9968-7AC5E28BEFEB}"/>
              </a:ext>
            </a:extLst>
          </p:cNvPr>
          <p:cNvSpPr/>
          <p:nvPr/>
        </p:nvSpPr>
        <p:spPr>
          <a:xfrm rot="8137486">
            <a:off x="-250163" y="4426845"/>
            <a:ext cx="2264107" cy="3056640"/>
          </a:xfrm>
          <a:custGeom>
            <a:avLst/>
            <a:gdLst>
              <a:gd name="connsiteX0" fmla="*/ 2618913 w 2715431"/>
              <a:gd name="connsiteY0" fmla="*/ 2088925 h 3711704"/>
              <a:gd name="connsiteX1" fmla="*/ 1092694 w 2715431"/>
              <a:gd name="connsiteY1" fmla="*/ 3615143 h 3711704"/>
              <a:gd name="connsiteX2" fmla="*/ 626548 w 2715431"/>
              <a:gd name="connsiteY2" fmla="*/ 3615143 h 3711704"/>
              <a:gd name="connsiteX3" fmla="*/ 96541 w 2715431"/>
              <a:gd name="connsiteY3" fmla="*/ 3085136 h 3711704"/>
              <a:gd name="connsiteX4" fmla="*/ 96541 w 2715431"/>
              <a:gd name="connsiteY4" fmla="*/ 2618990 h 3711704"/>
              <a:gd name="connsiteX5" fmla="*/ 626548 w 2715431"/>
              <a:gd name="connsiteY5" fmla="*/ 2088925 h 3711704"/>
              <a:gd name="connsiteX6" fmla="*/ 626548 w 2715431"/>
              <a:gd name="connsiteY6" fmla="*/ 1622779 h 3711704"/>
              <a:gd name="connsiteX7" fmla="*/ 96541 w 2715431"/>
              <a:gd name="connsiteY7" fmla="*/ 1092772 h 3711704"/>
              <a:gd name="connsiteX8" fmla="*/ 96541 w 2715431"/>
              <a:gd name="connsiteY8" fmla="*/ 626626 h 3711704"/>
              <a:gd name="connsiteX9" fmla="*/ 626548 w 2715431"/>
              <a:gd name="connsiteY9" fmla="*/ 96562 h 3711704"/>
              <a:gd name="connsiteX10" fmla="*/ 1092694 w 2715431"/>
              <a:gd name="connsiteY10" fmla="*/ 96562 h 3711704"/>
              <a:gd name="connsiteX11" fmla="*/ 2618913 w 2715431"/>
              <a:gd name="connsiteY11" fmla="*/ 1622779 h 3711704"/>
              <a:gd name="connsiteX12" fmla="*/ 2618913 w 2715431"/>
              <a:gd name="connsiteY12" fmla="*/ 2088925 h 371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5431" h="3711704">
                <a:moveTo>
                  <a:pt x="2618913" y="2088925"/>
                </a:moveTo>
                <a:lnTo>
                  <a:pt x="1092694" y="3615143"/>
                </a:lnTo>
                <a:cubicBezTo>
                  <a:pt x="963945" y="3743892"/>
                  <a:pt x="755298" y="3743892"/>
                  <a:pt x="626548" y="3615143"/>
                </a:cubicBezTo>
                <a:lnTo>
                  <a:pt x="96541" y="3085136"/>
                </a:lnTo>
                <a:cubicBezTo>
                  <a:pt x="-32152" y="2956443"/>
                  <a:pt x="-32209" y="2747739"/>
                  <a:pt x="96541" y="2618990"/>
                </a:cubicBezTo>
                <a:lnTo>
                  <a:pt x="626548" y="2088925"/>
                </a:lnTo>
                <a:cubicBezTo>
                  <a:pt x="755240" y="1960176"/>
                  <a:pt x="755240" y="1751529"/>
                  <a:pt x="626548" y="1622779"/>
                </a:cubicBezTo>
                <a:lnTo>
                  <a:pt x="96541" y="1092772"/>
                </a:lnTo>
                <a:cubicBezTo>
                  <a:pt x="-32152" y="964080"/>
                  <a:pt x="-32209" y="755376"/>
                  <a:pt x="96541" y="626626"/>
                </a:cubicBezTo>
                <a:lnTo>
                  <a:pt x="626548" y="96562"/>
                </a:lnTo>
                <a:cubicBezTo>
                  <a:pt x="755298" y="-32187"/>
                  <a:pt x="964002" y="-32187"/>
                  <a:pt x="1092694" y="96562"/>
                </a:cubicBezTo>
                <a:lnTo>
                  <a:pt x="2618913" y="1622779"/>
                </a:lnTo>
                <a:cubicBezTo>
                  <a:pt x="2747605" y="1751472"/>
                  <a:pt x="2747605" y="1960176"/>
                  <a:pt x="2618913" y="2088925"/>
                </a:cubicBezTo>
                <a:close/>
              </a:path>
            </a:pathLst>
          </a:custGeom>
          <a:solidFill>
            <a:srgbClr val="06508E"/>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Expo Arabic Light" panose="00000400000000000000" pitchFamily="2" charset="-78"/>
              <a:ea typeface="+mn-ea"/>
              <a:cs typeface="Expo Arabic Light" panose="00000400000000000000" pitchFamily="2" charset="-78"/>
            </a:endParaRPr>
          </a:p>
        </p:txBody>
      </p:sp>
      <p:sp>
        <p:nvSpPr>
          <p:cNvPr id="10" name="Freeform: Shape 49">
            <a:extLst>
              <a:ext uri="{FF2B5EF4-FFF2-40B4-BE49-F238E27FC236}">
                <a16:creationId xmlns:a16="http://schemas.microsoft.com/office/drawing/2014/main" id="{E76A28B0-DC59-4151-A7AD-E88F80FA3463}"/>
              </a:ext>
            </a:extLst>
          </p:cNvPr>
          <p:cNvSpPr/>
          <p:nvPr/>
        </p:nvSpPr>
        <p:spPr>
          <a:xfrm rot="8137486" flipH="1">
            <a:off x="10169571" y="-652900"/>
            <a:ext cx="2260184" cy="3056640"/>
          </a:xfrm>
          <a:custGeom>
            <a:avLst/>
            <a:gdLst>
              <a:gd name="connsiteX0" fmla="*/ 2618913 w 2715431"/>
              <a:gd name="connsiteY0" fmla="*/ 2088925 h 3711704"/>
              <a:gd name="connsiteX1" fmla="*/ 1092694 w 2715431"/>
              <a:gd name="connsiteY1" fmla="*/ 3615143 h 3711704"/>
              <a:gd name="connsiteX2" fmla="*/ 626548 w 2715431"/>
              <a:gd name="connsiteY2" fmla="*/ 3615143 h 3711704"/>
              <a:gd name="connsiteX3" fmla="*/ 96541 w 2715431"/>
              <a:gd name="connsiteY3" fmla="*/ 3085136 h 3711704"/>
              <a:gd name="connsiteX4" fmla="*/ 96541 w 2715431"/>
              <a:gd name="connsiteY4" fmla="*/ 2618990 h 3711704"/>
              <a:gd name="connsiteX5" fmla="*/ 626548 w 2715431"/>
              <a:gd name="connsiteY5" fmla="*/ 2088925 h 3711704"/>
              <a:gd name="connsiteX6" fmla="*/ 626548 w 2715431"/>
              <a:gd name="connsiteY6" fmla="*/ 1622779 h 3711704"/>
              <a:gd name="connsiteX7" fmla="*/ 96541 w 2715431"/>
              <a:gd name="connsiteY7" fmla="*/ 1092772 h 3711704"/>
              <a:gd name="connsiteX8" fmla="*/ 96541 w 2715431"/>
              <a:gd name="connsiteY8" fmla="*/ 626626 h 3711704"/>
              <a:gd name="connsiteX9" fmla="*/ 626548 w 2715431"/>
              <a:gd name="connsiteY9" fmla="*/ 96562 h 3711704"/>
              <a:gd name="connsiteX10" fmla="*/ 1092694 w 2715431"/>
              <a:gd name="connsiteY10" fmla="*/ 96562 h 3711704"/>
              <a:gd name="connsiteX11" fmla="*/ 2618913 w 2715431"/>
              <a:gd name="connsiteY11" fmla="*/ 1622779 h 3711704"/>
              <a:gd name="connsiteX12" fmla="*/ 2618913 w 2715431"/>
              <a:gd name="connsiteY12" fmla="*/ 2088925 h 371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5431" h="3711704">
                <a:moveTo>
                  <a:pt x="2618913" y="2088925"/>
                </a:moveTo>
                <a:lnTo>
                  <a:pt x="1092694" y="3615143"/>
                </a:lnTo>
                <a:cubicBezTo>
                  <a:pt x="963945" y="3743892"/>
                  <a:pt x="755298" y="3743892"/>
                  <a:pt x="626548" y="3615143"/>
                </a:cubicBezTo>
                <a:lnTo>
                  <a:pt x="96541" y="3085136"/>
                </a:lnTo>
                <a:cubicBezTo>
                  <a:pt x="-32152" y="2956443"/>
                  <a:pt x="-32209" y="2747739"/>
                  <a:pt x="96541" y="2618990"/>
                </a:cubicBezTo>
                <a:lnTo>
                  <a:pt x="626548" y="2088925"/>
                </a:lnTo>
                <a:cubicBezTo>
                  <a:pt x="755240" y="1960176"/>
                  <a:pt x="755240" y="1751529"/>
                  <a:pt x="626548" y="1622779"/>
                </a:cubicBezTo>
                <a:lnTo>
                  <a:pt x="96541" y="1092772"/>
                </a:lnTo>
                <a:cubicBezTo>
                  <a:pt x="-32152" y="964080"/>
                  <a:pt x="-32209" y="755376"/>
                  <a:pt x="96541" y="626626"/>
                </a:cubicBezTo>
                <a:lnTo>
                  <a:pt x="626548" y="96562"/>
                </a:lnTo>
                <a:cubicBezTo>
                  <a:pt x="755298" y="-32187"/>
                  <a:pt x="964002" y="-32187"/>
                  <a:pt x="1092694" y="96562"/>
                </a:cubicBezTo>
                <a:lnTo>
                  <a:pt x="2618913" y="1622779"/>
                </a:lnTo>
                <a:cubicBezTo>
                  <a:pt x="2747605" y="1751472"/>
                  <a:pt x="2747605" y="1960176"/>
                  <a:pt x="2618913" y="2088925"/>
                </a:cubicBezTo>
                <a:close/>
              </a:path>
            </a:pathLst>
          </a:custGeom>
          <a:solidFill>
            <a:srgbClr val="06508E"/>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Expo Arabic Light" panose="00000400000000000000" pitchFamily="2" charset="-78"/>
              <a:ea typeface="+mn-ea"/>
              <a:cs typeface="Expo Arabic Light" panose="00000400000000000000" pitchFamily="2" charset="-78"/>
            </a:endParaRPr>
          </a:p>
        </p:txBody>
      </p:sp>
      <p:sp>
        <p:nvSpPr>
          <p:cNvPr id="2" name="Rectangle 1"/>
          <p:cNvSpPr/>
          <p:nvPr/>
        </p:nvSpPr>
        <p:spPr>
          <a:xfrm>
            <a:off x="2253671" y="1078984"/>
            <a:ext cx="7499929" cy="4606389"/>
          </a:xfrm>
          <a:prstGeom prst="rect">
            <a:avLst/>
          </a:prstGeom>
        </p:spPr>
        <p:txBody>
          <a:bodyPr wrap="square">
            <a:spAutoFit/>
          </a:bodyPr>
          <a:lstStyle/>
          <a:p>
            <a:pPr algn="r" rtl="1">
              <a:spcAft>
                <a:spcPts val="1000"/>
              </a:spcAft>
              <a:tabLst>
                <a:tab pos="2174240" algn="l"/>
                <a:tab pos="3236595" algn="ctr"/>
              </a:tabLst>
            </a:pPr>
            <a:r>
              <a:rPr lang="ar-EG" sz="2000" u="sng" kern="1800" dirty="0">
                <a:solidFill>
                  <a:srgbClr val="002060"/>
                </a:solidFill>
                <a:latin typeface="Calibri" panose="020F0502020204030204" pitchFamily="34" charset="0"/>
                <a:ea typeface="Times New Roman" panose="02020603050405020304" pitchFamily="18" charset="0"/>
                <a:cs typeface="Calibri" panose="020F0502020204030204" pitchFamily="34" charset="0"/>
              </a:rPr>
              <a:t>دور المجتمع في الوقاية من المخدرات</a:t>
            </a:r>
            <a:endParaRPr lang="en-US" sz="2000" dirty="0">
              <a:latin typeface="Calibri" panose="020F0502020204030204" pitchFamily="34" charset="0"/>
              <a:ea typeface="Calibri" panose="020F0502020204030204" pitchFamily="34" charset="0"/>
              <a:cs typeface="Arial" panose="020B0604020202020204" pitchFamily="34" charset="0"/>
            </a:endParaRPr>
          </a:p>
          <a:p>
            <a:pPr algn="r" rtl="1">
              <a:spcAft>
                <a:spcPts val="1000"/>
              </a:spcAft>
              <a:tabLst>
                <a:tab pos="2174240" algn="l"/>
                <a:tab pos="3236595" algn="ctr"/>
              </a:tabLst>
            </a:pPr>
            <a:r>
              <a:rPr lang="ar-EG" sz="2000" kern="1800" dirty="0">
                <a:latin typeface="Calibri" panose="020F0502020204030204" pitchFamily="34" charset="0"/>
                <a:ea typeface="Times New Roman" panose="02020603050405020304" pitchFamily="18" charset="0"/>
                <a:cs typeface="Calibri" panose="020F0502020204030204" pitchFamily="34" charset="0"/>
              </a:rPr>
              <a:t>يتكون المجتمع من أفراد هم ثروة هذا المجتمع، فلابد من حماية هؤلاء الأفراد الذين يتكون منهم هذا المجتمع من أي ضرر قد يلحق بهم وخاصة إذا كان هذا الضرر يؤثر في صحة وشخصية وكينونة هؤلاء الأفراد كالإدمان، في الإدمان من أخطر الآفات التي تصيب الشعوب وتقضي عليها، فيجب اتباع سياسة جادة لمكافحة إدمان المخدرات تقوم على أساس:</a:t>
            </a:r>
            <a:endParaRPr lang="en-US" sz="20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1000"/>
              </a:spcAft>
              <a:buClr>
                <a:srgbClr val="002060"/>
              </a:buClr>
              <a:buFont typeface="Symbol" panose="05050102010706020507" pitchFamily="18" charset="2"/>
              <a:buChar char=""/>
              <a:tabLst>
                <a:tab pos="2174240" algn="l"/>
                <a:tab pos="3236595" algn="ctr"/>
              </a:tabLst>
            </a:pPr>
            <a:r>
              <a:rPr lang="ar-EG" sz="2000" kern="1800" dirty="0">
                <a:latin typeface="Calibri" panose="020F0502020204030204" pitchFamily="34" charset="0"/>
                <a:ea typeface="Times New Roman" panose="02020603050405020304" pitchFamily="18" charset="0"/>
                <a:cs typeface="Calibri" panose="020F0502020204030204" pitchFamily="34" charset="0"/>
              </a:rPr>
              <a:t>ضبط المخدرات ومن يقوم بترويجها وحيازتها، للحد من الحصول عليها وتقليل فرصة الوصول لتلك المخدرات المهلكة، وهذا يتطلب تدريب لأفراد الأمن على أعلى مستوى ودعمهم بأحدث الأجهزة للتمكن من مواجهة أساليب وحيل المروجين التي لا حصر لها</a:t>
            </a:r>
            <a:endParaRPr lang="en-US" sz="20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1000"/>
              </a:spcAft>
              <a:buClr>
                <a:srgbClr val="002060"/>
              </a:buClr>
              <a:buFont typeface="Symbol" panose="05050102010706020507" pitchFamily="18" charset="2"/>
              <a:buChar char=""/>
              <a:tabLst>
                <a:tab pos="2174240" algn="l"/>
                <a:tab pos="3236595" algn="ctr"/>
              </a:tabLst>
            </a:pPr>
            <a:r>
              <a:rPr lang="ar-EG" sz="2000" kern="1800" dirty="0">
                <a:latin typeface="Calibri" panose="020F0502020204030204" pitchFamily="34" charset="0"/>
                <a:ea typeface="Times New Roman" panose="02020603050405020304" pitchFamily="18" charset="0"/>
                <a:cs typeface="Calibri" panose="020F0502020204030204" pitchFamily="34" charset="0"/>
              </a:rPr>
              <a:t>التوعية بأضرار تلك المخدرات وتحريمها من الأديان السماوية .وذلك بتكاتف أجهزة الإعلام والتوعية داخل المدارس والجامعات</a:t>
            </a:r>
            <a:endParaRPr lang="en-US" sz="20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1000"/>
              </a:spcAft>
              <a:buClr>
                <a:srgbClr val="002060"/>
              </a:buClr>
              <a:buFont typeface="Symbol" panose="05050102010706020507" pitchFamily="18" charset="2"/>
              <a:buChar char=""/>
              <a:tabLst>
                <a:tab pos="2174240" algn="l"/>
                <a:tab pos="3236595" algn="ctr"/>
              </a:tabLst>
            </a:pPr>
            <a:r>
              <a:rPr lang="ar-EG" sz="2000" kern="1800" dirty="0">
                <a:latin typeface="Calibri" panose="020F0502020204030204" pitchFamily="34" charset="0"/>
                <a:ea typeface="Times New Roman" panose="02020603050405020304" pitchFamily="18" charset="0"/>
                <a:cs typeface="Calibri" panose="020F0502020204030204" pitchFamily="34" charset="0"/>
              </a:rPr>
              <a:t>علاج المدمنين و تمام شفائهم وإعادة تأهيلهم للعودة للمجتمع والاندماج فيه بصورة سليمة، ودعم مراكز مكافحة الإدمان بالمال والأطباء المدربين  والأجهزة الطبية والمعدات اللازمة لذلك</a:t>
            </a:r>
            <a:r>
              <a:rPr lang="en-US" sz="2000" kern="1800" dirty="0">
                <a:latin typeface="Calibri" panose="020F0502020204030204" pitchFamily="34" charset="0"/>
                <a:ea typeface="Times New Roman" panose="02020603050405020304" pitchFamily="18" charset="0"/>
                <a:cs typeface="Calibri" panose="020F0502020204030204" pitchFamily="34" charset="0"/>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291004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F2FBCAF0-ADCF-417B-AF4F-9255CDD1AEE6}"/>
              </a:ext>
            </a:extLst>
          </p:cNvPr>
          <p:cNvSpPr/>
          <p:nvPr/>
        </p:nvSpPr>
        <p:spPr>
          <a:xfrm rot="10800000" flipH="1">
            <a:off x="4665379" y="4093400"/>
            <a:ext cx="5152267" cy="2764598"/>
          </a:xfrm>
          <a:custGeom>
            <a:avLst/>
            <a:gdLst>
              <a:gd name="connsiteX0" fmla="*/ 1517224 w 2152015"/>
              <a:gd name="connsiteY0" fmla="*/ 0 h 1154726"/>
              <a:gd name="connsiteX1" fmla="*/ 1137358 w 2152015"/>
              <a:gd name="connsiteY1" fmla="*/ 0 h 1154726"/>
              <a:gd name="connsiteX2" fmla="*/ 0 w 2152015"/>
              <a:gd name="connsiteY2" fmla="*/ 0 h 1154726"/>
              <a:gd name="connsiteX3" fmla="*/ 0 w 2152015"/>
              <a:gd name="connsiteY3" fmla="*/ 577363 h 1154726"/>
              <a:gd name="connsiteX4" fmla="*/ 0 w 2152015"/>
              <a:gd name="connsiteY4" fmla="*/ 758332 h 1154726"/>
              <a:gd name="connsiteX5" fmla="*/ 0 w 2152015"/>
              <a:gd name="connsiteY5" fmla="*/ 1154726 h 1154726"/>
              <a:gd name="connsiteX6" fmla="*/ 645997 w 2152015"/>
              <a:gd name="connsiteY6" fmla="*/ 1154726 h 1154726"/>
              <a:gd name="connsiteX7" fmla="*/ 1048834 w 2152015"/>
              <a:gd name="connsiteY7" fmla="*/ 999530 h 1154726"/>
              <a:gd name="connsiteX8" fmla="*/ 2152015 w 2152015"/>
              <a:gd name="connsiteY8" fmla="*/ 0 h 1154726"/>
              <a:gd name="connsiteX9" fmla="*/ 1517224 w 2152015"/>
              <a:gd name="connsiteY9" fmla="*/ 0 h 1154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2015" h="1154726">
                <a:moveTo>
                  <a:pt x="1517224" y="0"/>
                </a:moveTo>
                <a:lnTo>
                  <a:pt x="1137358" y="0"/>
                </a:lnTo>
                <a:lnTo>
                  <a:pt x="0" y="0"/>
                </a:lnTo>
                <a:lnTo>
                  <a:pt x="0" y="577363"/>
                </a:lnTo>
                <a:lnTo>
                  <a:pt x="0" y="758332"/>
                </a:lnTo>
                <a:lnTo>
                  <a:pt x="0" y="1154726"/>
                </a:lnTo>
                <a:lnTo>
                  <a:pt x="645997" y="1154726"/>
                </a:lnTo>
                <a:cubicBezTo>
                  <a:pt x="794750" y="1154726"/>
                  <a:pt x="938460" y="1099259"/>
                  <a:pt x="1048834" y="999530"/>
                </a:cubicBezTo>
                <a:lnTo>
                  <a:pt x="2152015" y="0"/>
                </a:lnTo>
                <a:lnTo>
                  <a:pt x="1517224"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Expo Arabic Light" panose="00000400000000000000" pitchFamily="2" charset="-78"/>
              <a:ea typeface="+mn-ea"/>
              <a:cs typeface="Expo Arabic Light" panose="00000400000000000000" pitchFamily="2" charset="-78"/>
            </a:endParaRPr>
          </a:p>
        </p:txBody>
      </p:sp>
      <p:sp>
        <p:nvSpPr>
          <p:cNvPr id="10" name="TextBox 9">
            <a:extLst>
              <a:ext uri="{FF2B5EF4-FFF2-40B4-BE49-F238E27FC236}">
                <a16:creationId xmlns:a16="http://schemas.microsoft.com/office/drawing/2014/main" id="{6897FF62-B6FA-4A89-8DD7-EB2453DDE909}"/>
              </a:ext>
            </a:extLst>
          </p:cNvPr>
          <p:cNvSpPr txBox="1"/>
          <p:nvPr/>
        </p:nvSpPr>
        <p:spPr>
          <a:xfrm flipH="1">
            <a:off x="5981207" y="3951693"/>
            <a:ext cx="5979884" cy="1318181"/>
          </a:xfrm>
          <a:prstGeom prst="rect">
            <a:avLst/>
          </a:prstGeom>
          <a:noFill/>
        </p:spPr>
        <p:txBody>
          <a:bodyPr wrap="square" rtlCol="0">
            <a:spAutoFit/>
          </a:bodyPr>
          <a:lstStyle/>
          <a:p>
            <a:pPr lvl="0" algn="r" rtl="1">
              <a:lnSpc>
                <a:spcPct val="150000"/>
              </a:lnSpc>
              <a:defRPr/>
            </a:pPr>
            <a:r>
              <a:rPr lang="ar-EG" sz="2800" b="1" dirty="0">
                <a:solidFill>
                  <a:srgbClr val="03478B"/>
                </a:solidFill>
                <a:latin typeface="Calibri" panose="020F0502020204030204" pitchFamily="34" charset="0"/>
                <a:cs typeface="Calibri" panose="020F0502020204030204" pitchFamily="34" charset="0"/>
              </a:rPr>
              <a:t>مما تم شرحه تكلم عن أثار تعاطي المخدرات علي الصحة النفسية؟</a:t>
            </a:r>
            <a:endParaRPr kumimoji="0" lang="en-US" sz="2800" b="1" i="0" u="none" strike="noStrike" kern="1200" cap="none" spc="0" normalizeH="0" baseline="0" noProof="0" dirty="0">
              <a:ln>
                <a:noFill/>
              </a:ln>
              <a:solidFill>
                <a:srgbClr val="03478B"/>
              </a:solidFill>
              <a:effectLst/>
              <a:uLnTx/>
              <a:uFillTx/>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F8AC7ADC-E2CD-4472-8DB5-04A06A3C5BB1}"/>
              </a:ext>
            </a:extLst>
          </p:cNvPr>
          <p:cNvSpPr txBox="1"/>
          <p:nvPr/>
        </p:nvSpPr>
        <p:spPr>
          <a:xfrm flipH="1">
            <a:off x="8435128" y="3259336"/>
            <a:ext cx="2584362" cy="646331"/>
          </a:xfrm>
          <a:prstGeom prst="rect">
            <a:avLst/>
          </a:prstGeom>
          <a:noFill/>
        </p:spPr>
        <p:txBody>
          <a:bodyPr wrap="none" rtlCol="0">
            <a:spAutoFit/>
          </a:bodyPr>
          <a:lstStyle>
            <a:defPPr>
              <a:defRPr lang="en-US"/>
            </a:defPPr>
            <a:lvl1pPr>
              <a:defRPr sz="1400" b="1">
                <a:solidFill>
                  <a:schemeClr val="tx1">
                    <a:lumMod val="85000"/>
                    <a:lumOff val="15000"/>
                  </a:schemeClr>
                </a:solidFill>
                <a:latin typeface="+mj-lt"/>
              </a:defRPr>
            </a:lvl1p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Y" sz="36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cs typeface="Calibri" panose="020F0502020204030204" pitchFamily="34" charset="0"/>
              </a:rPr>
              <a:t>عزيزي المتدرب</a:t>
            </a:r>
            <a:endParaRPr kumimoji="0" lang="en-US" sz="36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cs typeface="Calibri" panose="020F0502020204030204" pitchFamily="34" charset="0"/>
            </a:endParaRPr>
          </a:p>
        </p:txBody>
      </p:sp>
      <p:sp>
        <p:nvSpPr>
          <p:cNvPr id="15" name="TextBox 11">
            <a:extLst>
              <a:ext uri="{FF2B5EF4-FFF2-40B4-BE49-F238E27FC236}">
                <a16:creationId xmlns:a16="http://schemas.microsoft.com/office/drawing/2014/main" id="{F8AC7ADC-E2CD-4472-8DB5-04A06A3C5BB1}"/>
              </a:ext>
            </a:extLst>
          </p:cNvPr>
          <p:cNvSpPr txBox="1"/>
          <p:nvPr/>
        </p:nvSpPr>
        <p:spPr>
          <a:xfrm flipH="1">
            <a:off x="8842291" y="2386372"/>
            <a:ext cx="2177199" cy="646331"/>
          </a:xfrm>
          <a:prstGeom prst="rect">
            <a:avLst/>
          </a:prstGeom>
          <a:noFill/>
        </p:spPr>
        <p:txBody>
          <a:bodyPr wrap="none" rtlCol="0">
            <a:spAutoFit/>
          </a:bodyPr>
          <a:lstStyle>
            <a:defPPr>
              <a:defRPr lang="en-US"/>
            </a:defPPr>
            <a:lvl1pPr>
              <a:defRPr sz="1400" b="1">
                <a:solidFill>
                  <a:schemeClr val="tx1">
                    <a:lumMod val="85000"/>
                    <a:lumOff val="15000"/>
                  </a:schemeClr>
                </a:solidFill>
                <a:latin typeface="+mj-lt"/>
              </a:defRPr>
            </a:lvl1p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Y"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نشاط تدريبي</a:t>
            </a:r>
            <a:endParaRPr kumimoji="0" lang="en-US"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17" name="TextBox 11">
            <a:extLst>
              <a:ext uri="{FF2B5EF4-FFF2-40B4-BE49-F238E27FC236}">
                <a16:creationId xmlns:a16="http://schemas.microsoft.com/office/drawing/2014/main" id="{F8AC7ADC-E2CD-4472-8DB5-04A06A3C5BB1}"/>
              </a:ext>
            </a:extLst>
          </p:cNvPr>
          <p:cNvSpPr txBox="1"/>
          <p:nvPr/>
        </p:nvSpPr>
        <p:spPr>
          <a:xfrm flipH="1">
            <a:off x="7093236" y="2398994"/>
            <a:ext cx="1721946" cy="646331"/>
          </a:xfrm>
          <a:prstGeom prst="rect">
            <a:avLst/>
          </a:prstGeom>
          <a:noFill/>
        </p:spPr>
        <p:txBody>
          <a:bodyPr wrap="none" rtlCol="0">
            <a:spAutoFit/>
          </a:bodyPr>
          <a:lstStyle>
            <a:defPPr>
              <a:defRPr lang="en-US"/>
            </a:defPPr>
            <a:lvl1pPr>
              <a:defRPr sz="1400" b="1">
                <a:solidFill>
                  <a:schemeClr val="tx1">
                    <a:lumMod val="85000"/>
                    <a:lumOff val="15000"/>
                  </a:schemeClr>
                </a:solidFill>
                <a:latin typeface="+mj-lt"/>
              </a:defRPr>
            </a:lvl1p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Y"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ar-EG"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جماعي</a:t>
            </a:r>
            <a:r>
              <a:rPr kumimoji="0" lang="ar-SY"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13" name="مربع نص 12"/>
          <p:cNvSpPr txBox="1"/>
          <p:nvPr/>
        </p:nvSpPr>
        <p:spPr>
          <a:xfrm>
            <a:off x="1630437" y="889456"/>
            <a:ext cx="2125363" cy="6447919"/>
          </a:xfrm>
          <a:prstGeom prst="rect">
            <a:avLst/>
          </a:prstGeom>
          <a:noFill/>
        </p:spPr>
        <p:txBody>
          <a:bodyPr wrap="square" rtlCol="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EG" sz="41300" b="0" i="0" u="none" strike="noStrike" kern="1200" cap="none" spc="0" normalizeH="0" baseline="0" noProof="0" dirty="0">
                <a:ln>
                  <a:noFill/>
                </a:ln>
                <a:solidFill>
                  <a:prstClr val="black"/>
                </a:solidFill>
                <a:effectLst/>
                <a:uLnTx/>
                <a:uFillTx/>
                <a:latin typeface="Roboto"/>
                <a:ea typeface="+mn-ea"/>
                <a:cs typeface="+mn-cs"/>
              </a:rPr>
              <a:t>؟</a:t>
            </a:r>
            <a:endParaRPr kumimoji="0" lang="ar-SY" sz="41300" b="0" i="0" u="none" strike="noStrike" kern="1200" cap="none" spc="0" normalizeH="0" baseline="0" noProof="0" dirty="0">
              <a:ln>
                <a:noFill/>
              </a:ln>
              <a:solidFill>
                <a:prstClr val="black"/>
              </a:solidFill>
              <a:effectLst/>
              <a:uLnTx/>
              <a:uFillTx/>
              <a:latin typeface="Roboto"/>
              <a:ea typeface="+mn-ea"/>
              <a:cs typeface="+mn-cs"/>
            </a:endParaRPr>
          </a:p>
        </p:txBody>
      </p:sp>
    </p:spTree>
    <p:extLst>
      <p:ext uri="{BB962C8B-B14F-4D97-AF65-F5344CB8AC3E}">
        <p14:creationId xmlns:p14="http://schemas.microsoft.com/office/powerpoint/2010/main" val="2608131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circle(in)">
                                      <p:cBhvr>
                                        <p:cTn id="15" dur="2000"/>
                                        <p:tgtEl>
                                          <p:spTgt spid="10"/>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circle(in)">
                                      <p:cBhvr>
                                        <p:cTn id="1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5"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82FDC8D4-89A2-4F70-8A38-547AB828D22D}"/>
              </a:ext>
            </a:extLst>
          </p:cNvPr>
          <p:cNvSpPr/>
          <p:nvPr/>
        </p:nvSpPr>
        <p:spPr>
          <a:xfrm>
            <a:off x="7537686" y="0"/>
            <a:ext cx="4052951" cy="2792409"/>
          </a:xfrm>
          <a:custGeom>
            <a:avLst/>
            <a:gdLst>
              <a:gd name="connsiteX0" fmla="*/ 3789527 w 5059781"/>
              <a:gd name="connsiteY0" fmla="*/ 0 h 3449398"/>
              <a:gd name="connsiteX1" fmla="*/ 0 w 5059781"/>
              <a:gd name="connsiteY1" fmla="*/ 3449399 h 3449398"/>
              <a:gd name="connsiteX2" fmla="*/ 1270255 w 5059781"/>
              <a:gd name="connsiteY2" fmla="*/ 3449399 h 3449398"/>
              <a:gd name="connsiteX3" fmla="*/ 5059782 w 5059781"/>
              <a:gd name="connsiteY3" fmla="*/ 0 h 3449398"/>
            </a:gdLst>
            <a:ahLst/>
            <a:cxnLst>
              <a:cxn ang="0">
                <a:pos x="connsiteX0" y="connsiteY0"/>
              </a:cxn>
              <a:cxn ang="0">
                <a:pos x="connsiteX1" y="connsiteY1"/>
              </a:cxn>
              <a:cxn ang="0">
                <a:pos x="connsiteX2" y="connsiteY2"/>
              </a:cxn>
              <a:cxn ang="0">
                <a:pos x="connsiteX3" y="connsiteY3"/>
              </a:cxn>
            </a:cxnLst>
            <a:rect l="l" t="t" r="r" b="b"/>
            <a:pathLst>
              <a:path w="5059781" h="3449398">
                <a:moveTo>
                  <a:pt x="3789527" y="0"/>
                </a:moveTo>
                <a:lnTo>
                  <a:pt x="0" y="3449399"/>
                </a:lnTo>
                <a:lnTo>
                  <a:pt x="1270255" y="3449399"/>
                </a:lnTo>
                <a:lnTo>
                  <a:pt x="5059782"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Expo Arabic Light" panose="00000400000000000000" pitchFamily="2" charset="-78"/>
              <a:ea typeface="+mn-ea"/>
              <a:cs typeface="Expo Arabic Light" panose="00000400000000000000" pitchFamily="2" charset="-78"/>
            </a:endParaRPr>
          </a:p>
        </p:txBody>
      </p:sp>
      <p:sp>
        <p:nvSpPr>
          <p:cNvPr id="9" name="TextBox 8">
            <a:extLst>
              <a:ext uri="{FF2B5EF4-FFF2-40B4-BE49-F238E27FC236}">
                <a16:creationId xmlns:a16="http://schemas.microsoft.com/office/drawing/2014/main" id="{B9F63D8E-315F-4F98-B2C5-D31F5BBA8C0B}"/>
              </a:ext>
            </a:extLst>
          </p:cNvPr>
          <p:cNvSpPr txBox="1"/>
          <p:nvPr/>
        </p:nvSpPr>
        <p:spPr>
          <a:xfrm flipH="1">
            <a:off x="1768883" y="2644090"/>
            <a:ext cx="3201026" cy="646331"/>
          </a:xfrm>
          <a:prstGeom prst="rect">
            <a:avLst/>
          </a:prstGeom>
          <a:noFill/>
        </p:spPr>
        <p:txBody>
          <a:bodyPr wrap="square" rtlCol="0">
            <a:spAutoFit/>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SY" sz="3600" b="1" i="0" u="none" strike="noStrike" kern="1200" cap="none" spc="0" normalizeH="0" baseline="0" noProof="0" dirty="0">
                <a:ln>
                  <a:noFill/>
                </a:ln>
                <a:solidFill>
                  <a:srgbClr val="FF0000"/>
                </a:solidFill>
                <a:effectLst/>
                <a:uLnTx/>
                <a:uFillTx/>
                <a:latin typeface="VIP Hakm Bold" panose="02000500000000000000" pitchFamily="2" charset="-78"/>
                <a:ea typeface="+mn-ea"/>
                <a:cs typeface="VIP Hakm Bold" panose="02000500000000000000" pitchFamily="2" charset="-78"/>
              </a:rPr>
              <a:t>فيديو ( </a:t>
            </a:r>
            <a:r>
              <a:rPr lang="ar-EG" sz="3600" b="1" dirty="0">
                <a:solidFill>
                  <a:srgbClr val="FF0000"/>
                </a:solidFill>
                <a:latin typeface="VIP Hakm Bold" panose="02000500000000000000" pitchFamily="2" charset="-78"/>
                <a:cs typeface="VIP Hakm Bold" panose="02000500000000000000" pitchFamily="2" charset="-78"/>
              </a:rPr>
              <a:t>2</a:t>
            </a:r>
            <a:r>
              <a:rPr kumimoji="0" lang="ar-SY" sz="3600" b="1" i="0" u="none" strike="noStrike" kern="1200" cap="none" spc="0" normalizeH="0" baseline="0" noProof="0" dirty="0" smtClean="0">
                <a:ln>
                  <a:noFill/>
                </a:ln>
                <a:solidFill>
                  <a:srgbClr val="FF0000"/>
                </a:solidFill>
                <a:effectLst/>
                <a:uLnTx/>
                <a:uFillTx/>
                <a:latin typeface="VIP Hakm Bold" panose="02000500000000000000" pitchFamily="2" charset="-78"/>
                <a:ea typeface="+mn-ea"/>
                <a:cs typeface="VIP Hakm Bold" panose="02000500000000000000" pitchFamily="2" charset="-78"/>
              </a:rPr>
              <a:t>) </a:t>
            </a:r>
            <a:endParaRPr kumimoji="0" lang="en-US" sz="3600" b="1" i="0" u="none" strike="noStrike" kern="1200" cap="none" spc="0" normalizeH="0" baseline="0" noProof="0" dirty="0">
              <a:ln>
                <a:noFill/>
              </a:ln>
              <a:solidFill>
                <a:srgbClr val="FF0000"/>
              </a:solidFill>
              <a:effectLst/>
              <a:uLnTx/>
              <a:uFillTx/>
              <a:latin typeface="VIP Hakm Bold" panose="02000500000000000000" pitchFamily="2" charset="-78"/>
              <a:ea typeface="+mn-ea"/>
              <a:cs typeface="VIP Hakm Bold" panose="02000500000000000000" pitchFamily="2" charset="-78"/>
            </a:endParaRPr>
          </a:p>
        </p:txBody>
      </p:sp>
      <p:sp>
        <p:nvSpPr>
          <p:cNvPr id="22" name="Freeform: Shape 21">
            <a:extLst>
              <a:ext uri="{FF2B5EF4-FFF2-40B4-BE49-F238E27FC236}">
                <a16:creationId xmlns:a16="http://schemas.microsoft.com/office/drawing/2014/main" id="{02A7F627-1EDD-4847-9788-9737263C3316}"/>
              </a:ext>
            </a:extLst>
          </p:cNvPr>
          <p:cNvSpPr/>
          <p:nvPr/>
        </p:nvSpPr>
        <p:spPr>
          <a:xfrm>
            <a:off x="8099898" y="0"/>
            <a:ext cx="4092102" cy="2792409"/>
          </a:xfrm>
          <a:custGeom>
            <a:avLst/>
            <a:gdLst>
              <a:gd name="connsiteX0" fmla="*/ 3789859 w 5007352"/>
              <a:gd name="connsiteY0" fmla="*/ 0 h 3449398"/>
              <a:gd name="connsiteX1" fmla="*/ 0 w 5007352"/>
              <a:gd name="connsiteY1" fmla="*/ 3449399 h 3449398"/>
              <a:gd name="connsiteX2" fmla="*/ 1866226 w 5007352"/>
              <a:gd name="connsiteY2" fmla="*/ 3449399 h 3449398"/>
              <a:gd name="connsiteX3" fmla="*/ 3570850 w 5007352"/>
              <a:gd name="connsiteY3" fmla="*/ 1903391 h 3449398"/>
              <a:gd name="connsiteX4" fmla="*/ 4048024 w 5007352"/>
              <a:gd name="connsiteY4" fmla="*/ 1719224 h 3449398"/>
              <a:gd name="connsiteX5" fmla="*/ 5007352 w 5007352"/>
              <a:gd name="connsiteY5" fmla="*/ 1719224 h 3449398"/>
              <a:gd name="connsiteX6" fmla="*/ 5007352 w 5007352"/>
              <a:gd name="connsiteY6" fmla="*/ 0 h 3449398"/>
              <a:gd name="connsiteX7" fmla="*/ 3789859 w 5007352"/>
              <a:gd name="connsiteY7" fmla="*/ 0 h 3449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7352" h="3449398">
                <a:moveTo>
                  <a:pt x="3789859" y="0"/>
                </a:moveTo>
                <a:lnTo>
                  <a:pt x="0" y="3449399"/>
                </a:lnTo>
                <a:lnTo>
                  <a:pt x="1866226" y="3449399"/>
                </a:lnTo>
                <a:lnTo>
                  <a:pt x="3570850" y="1903391"/>
                </a:lnTo>
                <a:cubicBezTo>
                  <a:pt x="3701592" y="1784927"/>
                  <a:pt x="3871821" y="1719224"/>
                  <a:pt x="4048024" y="1719224"/>
                </a:cubicBezTo>
                <a:lnTo>
                  <a:pt x="5007352" y="1719224"/>
                </a:lnTo>
                <a:lnTo>
                  <a:pt x="5007352" y="0"/>
                </a:lnTo>
                <a:lnTo>
                  <a:pt x="3789859"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Expo Arabic Light" panose="00000400000000000000" pitchFamily="2" charset="-78"/>
              <a:ea typeface="+mn-ea"/>
              <a:cs typeface="Expo Arabic Light" panose="00000400000000000000" pitchFamily="2" charset="-78"/>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467690">
            <a:off x="5927126" y="2003860"/>
            <a:ext cx="5307657" cy="3319788"/>
          </a:xfrm>
          <a:prstGeom prst="rect">
            <a:avLst/>
          </a:prstGeom>
        </p:spPr>
      </p:pic>
    </p:spTree>
    <p:extLst>
      <p:ext uri="{BB962C8B-B14F-4D97-AF65-F5344CB8AC3E}">
        <p14:creationId xmlns:p14="http://schemas.microsoft.com/office/powerpoint/2010/main" val="24784287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61309" y="755073"/>
            <a:ext cx="8645236" cy="5206554"/>
          </a:xfrm>
          <a:prstGeom prst="rect">
            <a:avLst/>
          </a:prstGeom>
        </p:spPr>
        <p:txBody>
          <a:bodyPr wrap="square">
            <a:spAutoFit/>
          </a:bodyPr>
          <a:lstStyle/>
          <a:p>
            <a:pPr marL="0" marR="0" lvl="0" indent="0" algn="ctr" defTabSz="914400" rtl="1" eaLnBrk="1" fontAlgn="base" latinLnBrk="0" hangingPunct="1">
              <a:lnSpc>
                <a:spcPct val="115000"/>
              </a:lnSpc>
              <a:spcBef>
                <a:spcPts val="0"/>
              </a:spcBef>
              <a:spcAft>
                <a:spcPts val="1000"/>
              </a:spcAft>
              <a:buClrTx/>
              <a:buSzTx/>
              <a:buFontTx/>
              <a:buNone/>
              <a:tabLst/>
              <a:defRPr/>
            </a:pPr>
            <a:r>
              <a:rPr kumimoji="0" lang="ar-SA" sz="4000" b="1" i="0" u="sng" strike="noStrike" kern="1200" cap="none" spc="0" normalizeH="0" baseline="0" noProof="0" dirty="0">
                <a:ln>
                  <a:noFill/>
                </a:ln>
                <a:solidFill>
                  <a:srgbClr val="993366"/>
                </a:solidFill>
                <a:effectLst/>
                <a:uLnTx/>
                <a:uFillTx/>
                <a:latin typeface="Traditional Arabic" pitchFamily="18" charset="-78"/>
                <a:ea typeface="Times New Roman"/>
                <a:cs typeface="Traditional Arabic" pitchFamily="18" charset="-78"/>
              </a:rPr>
              <a:t>كلمة ختام</a:t>
            </a:r>
            <a:endParaRPr kumimoji="0" lang="en-US" sz="4000" b="0" i="0" u="none" strike="noStrike" kern="1200" cap="none" spc="0" normalizeH="0" baseline="0" noProof="0" dirty="0">
              <a:ln>
                <a:noFill/>
              </a:ln>
              <a:solidFill>
                <a:prstClr val="black"/>
              </a:solidFill>
              <a:effectLst/>
              <a:uLnTx/>
              <a:uFillTx/>
              <a:latin typeface="Traditional Arabic" pitchFamily="18" charset="-78"/>
              <a:ea typeface="Calibri"/>
              <a:cs typeface="Traditional Arabic" pitchFamily="18" charset="-78"/>
            </a:endParaRPr>
          </a:p>
          <a:p>
            <a:pPr marL="0" marR="0" lvl="0" indent="0" algn="ctr" defTabSz="914400" rtl="1" eaLnBrk="1" fontAlgn="base" latinLnBrk="0" hangingPunct="1">
              <a:lnSpc>
                <a:spcPct val="115000"/>
              </a:lnSpc>
              <a:spcBef>
                <a:spcPts val="0"/>
              </a:spcBef>
              <a:spcAft>
                <a:spcPts val="1000"/>
              </a:spcAft>
              <a:buClrTx/>
              <a:buSzTx/>
              <a:buFontTx/>
              <a:buNone/>
              <a:tabLst/>
              <a:defRPr/>
            </a:pPr>
            <a:r>
              <a:rPr kumimoji="0" lang="ar-EG" sz="3600" b="1" i="0" u="none" strike="noStrike" kern="1200" cap="none" spc="0" normalizeH="0" baseline="0" noProof="0" dirty="0">
                <a:ln>
                  <a:noFill/>
                </a:ln>
                <a:solidFill>
                  <a:srgbClr val="181D0F"/>
                </a:solidFill>
                <a:effectLst/>
                <a:uLnTx/>
                <a:uFillTx/>
                <a:latin typeface="Traditional Arabic" pitchFamily="18" charset="-78"/>
                <a:ea typeface="+mn-ea"/>
                <a:cs typeface="Traditional Arabic" pitchFamily="18" charset="-78"/>
              </a:rPr>
              <a:t>لكل بدايه نهايه مهما طـالت ، وها نحن قد نخط حروف نهايتنا على أرصفة هذا المحور المبارك ، الذي سعينا فيه لاستغلال وقتنا بأمور</a:t>
            </a:r>
            <a:endParaRPr kumimoji="0" lang="en-US" sz="3600" b="0" i="0" u="none" strike="noStrike" kern="1200" cap="none" spc="0" normalizeH="0" baseline="0" noProof="0" dirty="0">
              <a:ln>
                <a:noFill/>
              </a:ln>
              <a:solidFill>
                <a:prstClr val="black"/>
              </a:solidFill>
              <a:effectLst/>
              <a:uLnTx/>
              <a:uFillTx/>
              <a:latin typeface="Traditional Arabic" pitchFamily="18" charset="-78"/>
              <a:ea typeface="Calibri"/>
              <a:cs typeface="Traditional Arabic" pitchFamily="18" charset="-78"/>
            </a:endParaRPr>
          </a:p>
          <a:p>
            <a:pPr marL="0" marR="0" lvl="0" indent="0" algn="ctr" defTabSz="914400" rtl="1" eaLnBrk="1" fontAlgn="base" latinLnBrk="0" hangingPunct="1">
              <a:lnSpc>
                <a:spcPct val="115000"/>
              </a:lnSpc>
              <a:spcBef>
                <a:spcPts val="0"/>
              </a:spcBef>
              <a:spcAft>
                <a:spcPts val="1000"/>
              </a:spcAft>
              <a:buClrTx/>
              <a:buSzTx/>
              <a:buFontTx/>
              <a:buNone/>
              <a:tabLst/>
              <a:defRPr/>
            </a:pPr>
            <a:r>
              <a:rPr kumimoji="0" lang="ar-EG" sz="3600" b="1" i="0" u="none" strike="noStrike" kern="1200" cap="none" spc="0" normalizeH="0" baseline="0" noProof="0" dirty="0">
                <a:ln>
                  <a:noFill/>
                </a:ln>
                <a:solidFill>
                  <a:srgbClr val="181D0F"/>
                </a:solidFill>
                <a:effectLst/>
                <a:uLnTx/>
                <a:uFillTx/>
                <a:latin typeface="Traditional Arabic" pitchFamily="18" charset="-78"/>
                <a:ea typeface="+mn-ea"/>
                <a:cs typeface="Traditional Arabic" pitchFamily="18" charset="-78"/>
              </a:rPr>
              <a:t> تفيدننا في ديننا ودنيانا ،آملين من الله أن يكون حقق أهدافه وغاياته التي سطرت له ،</a:t>
            </a:r>
            <a:endParaRPr kumimoji="0" lang="en-US" sz="3600" b="0" i="0" u="none" strike="noStrike" kern="1200" cap="none" spc="0" normalizeH="0" baseline="0" noProof="0" dirty="0">
              <a:ln>
                <a:noFill/>
              </a:ln>
              <a:solidFill>
                <a:prstClr val="black"/>
              </a:solidFill>
              <a:effectLst/>
              <a:uLnTx/>
              <a:uFillTx/>
              <a:latin typeface="Traditional Arabic" pitchFamily="18" charset="-78"/>
              <a:ea typeface="Calibri"/>
              <a:cs typeface="Traditional Arabic" pitchFamily="18" charset="-78"/>
            </a:endParaRPr>
          </a:p>
          <a:p>
            <a:pPr marL="0" marR="0" lvl="0" indent="0" algn="ctr" defTabSz="914400" rtl="1" eaLnBrk="1" fontAlgn="base" latinLnBrk="0" hangingPunct="1">
              <a:lnSpc>
                <a:spcPct val="115000"/>
              </a:lnSpc>
              <a:spcBef>
                <a:spcPts val="0"/>
              </a:spcBef>
              <a:spcAft>
                <a:spcPts val="1000"/>
              </a:spcAft>
              <a:buClrTx/>
              <a:buSzTx/>
              <a:buFontTx/>
              <a:buNone/>
              <a:tabLst/>
              <a:defRPr/>
            </a:pPr>
            <a:r>
              <a:rPr kumimoji="0" lang="ar-EG" sz="3600" b="1" i="0" u="none" strike="noStrike" kern="1200" cap="none" spc="0" normalizeH="0" baseline="0" noProof="0" dirty="0">
                <a:ln>
                  <a:noFill/>
                </a:ln>
                <a:solidFill>
                  <a:srgbClr val="181D0F"/>
                </a:solidFill>
                <a:effectLst/>
                <a:uLnTx/>
                <a:uFillTx/>
                <a:latin typeface="Traditional Arabic" pitchFamily="18" charset="-78"/>
                <a:ea typeface="+mn-ea"/>
                <a:cs typeface="Traditional Arabic" pitchFamily="18" charset="-78"/>
              </a:rPr>
              <a:t>مع خالص تحياتي وشكري للجميع والى اللقاء في دورات تدريبية قادمة</a:t>
            </a:r>
            <a:endParaRPr kumimoji="0" lang="en-US" sz="3600" b="0" i="0" u="none" strike="noStrike" kern="1200" cap="none" spc="0" normalizeH="0" baseline="0" noProof="0" dirty="0">
              <a:ln>
                <a:noFill/>
              </a:ln>
              <a:solidFill>
                <a:prstClr val="black"/>
              </a:solidFill>
              <a:effectLst/>
              <a:uLnTx/>
              <a:uFillTx/>
              <a:latin typeface="Traditional Arabic" pitchFamily="18" charset="-78"/>
              <a:ea typeface="Calibri"/>
              <a:cs typeface="Traditional Arabic" pitchFamily="18" charset="-78"/>
            </a:endParaRPr>
          </a:p>
          <a:p>
            <a:pPr marL="0" marR="0" lvl="0" indent="0" algn="ctr" defTabSz="914400" rtl="1" eaLnBrk="1" fontAlgn="base" latinLnBrk="0" hangingPunct="1">
              <a:lnSpc>
                <a:spcPct val="115000"/>
              </a:lnSpc>
              <a:spcBef>
                <a:spcPts val="0"/>
              </a:spcBef>
              <a:spcAft>
                <a:spcPts val="1000"/>
              </a:spcAft>
              <a:buClrTx/>
              <a:buSzTx/>
              <a:buFontTx/>
              <a:buNone/>
              <a:tabLst/>
              <a:defRPr/>
            </a:pPr>
            <a:r>
              <a:rPr kumimoji="0" lang="ar-EG" sz="4000" b="1" i="0" u="none" strike="noStrike" kern="1200" cap="none" spc="0" normalizeH="0" baseline="0" noProof="0" dirty="0">
                <a:ln>
                  <a:noFill/>
                </a:ln>
                <a:solidFill>
                  <a:srgbClr val="993366"/>
                </a:solidFill>
                <a:effectLst/>
                <a:uLnTx/>
                <a:uFillTx/>
                <a:latin typeface="Traditional Arabic" pitchFamily="18" charset="-78"/>
                <a:ea typeface="+mn-ea"/>
                <a:cs typeface="Traditional Arabic" pitchFamily="18" charset="-78"/>
              </a:rPr>
              <a:t>....... </a:t>
            </a:r>
            <a:endParaRPr kumimoji="0" lang="en-US" sz="4000" b="0" i="0" u="none" strike="noStrike" kern="1200" cap="none" spc="0" normalizeH="0" baseline="0" noProof="0" dirty="0">
              <a:ln>
                <a:noFill/>
              </a:ln>
              <a:solidFill>
                <a:prstClr val="black"/>
              </a:solidFill>
              <a:effectLst/>
              <a:uLnTx/>
              <a:uFillTx/>
              <a:latin typeface="Traditional Arabic" pitchFamily="18" charset="-78"/>
              <a:ea typeface="Calibri"/>
              <a:cs typeface="Traditional Arabic" pitchFamily="18" charset="-78"/>
            </a:endParaRPr>
          </a:p>
        </p:txBody>
      </p:sp>
    </p:spTree>
    <p:extLst>
      <p:ext uri="{BB962C8B-B14F-4D97-AF65-F5344CB8AC3E}">
        <p14:creationId xmlns:p14="http://schemas.microsoft.com/office/powerpoint/2010/main" val="38764223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aphic 8">
            <a:extLst>
              <a:ext uri="{FF2B5EF4-FFF2-40B4-BE49-F238E27FC236}">
                <a16:creationId xmlns:a16="http://schemas.microsoft.com/office/drawing/2014/main" id="{EC384762-69C5-4EBD-A795-FBC818E1A680}"/>
              </a:ext>
            </a:extLst>
          </p:cNvPr>
          <p:cNvGrpSpPr/>
          <p:nvPr/>
        </p:nvGrpSpPr>
        <p:grpSpPr>
          <a:xfrm>
            <a:off x="-1" y="0"/>
            <a:ext cx="4677507" cy="4267200"/>
            <a:chOff x="5553075" y="1010871"/>
            <a:chExt cx="3193566" cy="2913429"/>
          </a:xfrm>
        </p:grpSpPr>
        <p:sp>
          <p:nvSpPr>
            <p:cNvPr id="11" name="Freeform: Shape 10">
              <a:extLst>
                <a:ext uri="{FF2B5EF4-FFF2-40B4-BE49-F238E27FC236}">
                  <a16:creationId xmlns:a16="http://schemas.microsoft.com/office/drawing/2014/main" id="{135FB0B3-537F-4A45-A693-02013AF3B7F0}"/>
                </a:ext>
              </a:extLst>
            </p:cNvPr>
            <p:cNvSpPr/>
            <p:nvPr/>
          </p:nvSpPr>
          <p:spPr>
            <a:xfrm>
              <a:off x="5553075" y="1010871"/>
              <a:ext cx="2152015" cy="1154726"/>
            </a:xfrm>
            <a:custGeom>
              <a:avLst/>
              <a:gdLst>
                <a:gd name="connsiteX0" fmla="*/ 1517224 w 2152015"/>
                <a:gd name="connsiteY0" fmla="*/ 0 h 1154726"/>
                <a:gd name="connsiteX1" fmla="*/ 1137358 w 2152015"/>
                <a:gd name="connsiteY1" fmla="*/ 0 h 1154726"/>
                <a:gd name="connsiteX2" fmla="*/ 0 w 2152015"/>
                <a:gd name="connsiteY2" fmla="*/ 0 h 1154726"/>
                <a:gd name="connsiteX3" fmla="*/ 0 w 2152015"/>
                <a:gd name="connsiteY3" fmla="*/ 577363 h 1154726"/>
                <a:gd name="connsiteX4" fmla="*/ 0 w 2152015"/>
                <a:gd name="connsiteY4" fmla="*/ 758332 h 1154726"/>
                <a:gd name="connsiteX5" fmla="*/ 0 w 2152015"/>
                <a:gd name="connsiteY5" fmla="*/ 1154726 h 1154726"/>
                <a:gd name="connsiteX6" fmla="*/ 645997 w 2152015"/>
                <a:gd name="connsiteY6" fmla="*/ 1154726 h 1154726"/>
                <a:gd name="connsiteX7" fmla="*/ 1048834 w 2152015"/>
                <a:gd name="connsiteY7" fmla="*/ 999530 h 1154726"/>
                <a:gd name="connsiteX8" fmla="*/ 2152015 w 2152015"/>
                <a:gd name="connsiteY8" fmla="*/ 0 h 1154726"/>
                <a:gd name="connsiteX9" fmla="*/ 1517224 w 2152015"/>
                <a:gd name="connsiteY9" fmla="*/ 0 h 1154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2015" h="1154726">
                  <a:moveTo>
                    <a:pt x="1517224" y="0"/>
                  </a:moveTo>
                  <a:lnTo>
                    <a:pt x="1137358" y="0"/>
                  </a:lnTo>
                  <a:lnTo>
                    <a:pt x="0" y="0"/>
                  </a:lnTo>
                  <a:lnTo>
                    <a:pt x="0" y="577363"/>
                  </a:lnTo>
                  <a:lnTo>
                    <a:pt x="0" y="758332"/>
                  </a:lnTo>
                  <a:lnTo>
                    <a:pt x="0" y="1154726"/>
                  </a:lnTo>
                  <a:lnTo>
                    <a:pt x="645997" y="1154726"/>
                  </a:lnTo>
                  <a:cubicBezTo>
                    <a:pt x="794750" y="1154726"/>
                    <a:pt x="938460" y="1099259"/>
                    <a:pt x="1048834" y="999530"/>
                  </a:cubicBezTo>
                  <a:lnTo>
                    <a:pt x="2152015" y="0"/>
                  </a:lnTo>
                  <a:lnTo>
                    <a:pt x="1517224"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latin typeface="Expo Arabic Light" panose="00000400000000000000" pitchFamily="2" charset="-78"/>
                <a:cs typeface="Expo Arabic Light" panose="00000400000000000000" pitchFamily="2" charset="-78"/>
              </a:endParaRPr>
            </a:p>
          </p:txBody>
        </p:sp>
        <p:sp>
          <p:nvSpPr>
            <p:cNvPr id="12" name="Freeform: Shape 11">
              <a:extLst>
                <a:ext uri="{FF2B5EF4-FFF2-40B4-BE49-F238E27FC236}">
                  <a16:creationId xmlns:a16="http://schemas.microsoft.com/office/drawing/2014/main" id="{74B8B92C-4ECC-48E7-B4A1-65CF40BCBFAC}"/>
                </a:ext>
              </a:extLst>
            </p:cNvPr>
            <p:cNvSpPr/>
            <p:nvPr/>
          </p:nvSpPr>
          <p:spPr>
            <a:xfrm>
              <a:off x="5553075" y="1010871"/>
              <a:ext cx="3199168" cy="2912028"/>
            </a:xfrm>
            <a:custGeom>
              <a:avLst/>
              <a:gdLst>
                <a:gd name="connsiteX0" fmla="*/ 0 w 3199168"/>
                <a:gd name="connsiteY0" fmla="*/ 2912028 h 2912028"/>
                <a:gd name="connsiteX1" fmla="*/ 3199169 w 3199168"/>
                <a:gd name="connsiteY1" fmla="*/ 0 h 2912028"/>
                <a:gd name="connsiteX2" fmla="*/ 2651781 w 3199168"/>
                <a:gd name="connsiteY2" fmla="*/ 0 h 2912028"/>
                <a:gd name="connsiteX3" fmla="*/ 1212715 w 3199168"/>
                <a:gd name="connsiteY3" fmla="*/ 1305160 h 2912028"/>
                <a:gd name="connsiteX4" fmla="*/ 809877 w 3199168"/>
                <a:gd name="connsiteY4" fmla="*/ 1460636 h 2912028"/>
                <a:gd name="connsiteX5" fmla="*/ 0 w 3199168"/>
                <a:gd name="connsiteY5" fmla="*/ 1460636 h 2912028"/>
                <a:gd name="connsiteX6" fmla="*/ 0 w 3199168"/>
                <a:gd name="connsiteY6" fmla="*/ 2912028 h 2912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9168" h="2912028">
                  <a:moveTo>
                    <a:pt x="0" y="2912028"/>
                  </a:moveTo>
                  <a:lnTo>
                    <a:pt x="3199169" y="0"/>
                  </a:lnTo>
                  <a:lnTo>
                    <a:pt x="2651781" y="0"/>
                  </a:lnTo>
                  <a:lnTo>
                    <a:pt x="1212715" y="1305160"/>
                  </a:lnTo>
                  <a:cubicBezTo>
                    <a:pt x="1102341" y="1405169"/>
                    <a:pt x="958630" y="1460636"/>
                    <a:pt x="809877" y="1460636"/>
                  </a:cubicBezTo>
                  <a:lnTo>
                    <a:pt x="0" y="1460636"/>
                  </a:lnTo>
                  <a:lnTo>
                    <a:pt x="0" y="2912028"/>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latin typeface="Expo Arabic Light" panose="00000400000000000000" pitchFamily="2" charset="-78"/>
                <a:cs typeface="Expo Arabic Light" panose="00000400000000000000" pitchFamily="2" charset="-78"/>
              </a:endParaRPr>
            </a:p>
          </p:txBody>
        </p:sp>
      </p:grpSp>
      <p:sp>
        <p:nvSpPr>
          <p:cNvPr id="14" name="Freeform: Shape 13">
            <a:extLst>
              <a:ext uri="{FF2B5EF4-FFF2-40B4-BE49-F238E27FC236}">
                <a16:creationId xmlns:a16="http://schemas.microsoft.com/office/drawing/2014/main" id="{F67A733A-54D8-40AD-828B-4A46D1CF28F4}"/>
              </a:ext>
            </a:extLst>
          </p:cNvPr>
          <p:cNvSpPr/>
          <p:nvPr/>
        </p:nvSpPr>
        <p:spPr>
          <a:xfrm rot="10800000">
            <a:off x="9040017" y="5166712"/>
            <a:ext cx="3151983" cy="1691288"/>
          </a:xfrm>
          <a:custGeom>
            <a:avLst/>
            <a:gdLst>
              <a:gd name="connsiteX0" fmla="*/ 1517224 w 2152015"/>
              <a:gd name="connsiteY0" fmla="*/ 0 h 1154726"/>
              <a:gd name="connsiteX1" fmla="*/ 1137358 w 2152015"/>
              <a:gd name="connsiteY1" fmla="*/ 0 h 1154726"/>
              <a:gd name="connsiteX2" fmla="*/ 0 w 2152015"/>
              <a:gd name="connsiteY2" fmla="*/ 0 h 1154726"/>
              <a:gd name="connsiteX3" fmla="*/ 0 w 2152015"/>
              <a:gd name="connsiteY3" fmla="*/ 577363 h 1154726"/>
              <a:gd name="connsiteX4" fmla="*/ 0 w 2152015"/>
              <a:gd name="connsiteY4" fmla="*/ 758332 h 1154726"/>
              <a:gd name="connsiteX5" fmla="*/ 0 w 2152015"/>
              <a:gd name="connsiteY5" fmla="*/ 1154726 h 1154726"/>
              <a:gd name="connsiteX6" fmla="*/ 645997 w 2152015"/>
              <a:gd name="connsiteY6" fmla="*/ 1154726 h 1154726"/>
              <a:gd name="connsiteX7" fmla="*/ 1048834 w 2152015"/>
              <a:gd name="connsiteY7" fmla="*/ 999530 h 1154726"/>
              <a:gd name="connsiteX8" fmla="*/ 2152015 w 2152015"/>
              <a:gd name="connsiteY8" fmla="*/ 0 h 1154726"/>
              <a:gd name="connsiteX9" fmla="*/ 1517224 w 2152015"/>
              <a:gd name="connsiteY9" fmla="*/ 0 h 1154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2015" h="1154726">
                <a:moveTo>
                  <a:pt x="1517224" y="0"/>
                </a:moveTo>
                <a:lnTo>
                  <a:pt x="1137358" y="0"/>
                </a:lnTo>
                <a:lnTo>
                  <a:pt x="0" y="0"/>
                </a:lnTo>
                <a:lnTo>
                  <a:pt x="0" y="577363"/>
                </a:lnTo>
                <a:lnTo>
                  <a:pt x="0" y="758332"/>
                </a:lnTo>
                <a:lnTo>
                  <a:pt x="0" y="1154726"/>
                </a:lnTo>
                <a:lnTo>
                  <a:pt x="645997" y="1154726"/>
                </a:lnTo>
                <a:cubicBezTo>
                  <a:pt x="794750" y="1154726"/>
                  <a:pt x="938460" y="1099259"/>
                  <a:pt x="1048834" y="999530"/>
                </a:cubicBezTo>
                <a:lnTo>
                  <a:pt x="2152015" y="0"/>
                </a:lnTo>
                <a:lnTo>
                  <a:pt x="1517224"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latin typeface="Expo Arabic Light" panose="00000400000000000000" pitchFamily="2" charset="-78"/>
              <a:cs typeface="Expo Arabic Light" panose="00000400000000000000" pitchFamily="2" charset="-78"/>
            </a:endParaRPr>
          </a:p>
        </p:txBody>
      </p:sp>
      <p:sp>
        <p:nvSpPr>
          <p:cNvPr id="15" name="Freeform: Shape 14">
            <a:extLst>
              <a:ext uri="{FF2B5EF4-FFF2-40B4-BE49-F238E27FC236}">
                <a16:creationId xmlns:a16="http://schemas.microsoft.com/office/drawing/2014/main" id="{0699FE29-A01F-4A33-B69F-A7185573668E}"/>
              </a:ext>
            </a:extLst>
          </p:cNvPr>
          <p:cNvSpPr/>
          <p:nvPr/>
        </p:nvSpPr>
        <p:spPr>
          <a:xfrm rot="10800000">
            <a:off x="7506288" y="2592852"/>
            <a:ext cx="4685712" cy="4265148"/>
          </a:xfrm>
          <a:custGeom>
            <a:avLst/>
            <a:gdLst>
              <a:gd name="connsiteX0" fmla="*/ 0 w 3199168"/>
              <a:gd name="connsiteY0" fmla="*/ 2912028 h 2912028"/>
              <a:gd name="connsiteX1" fmla="*/ 3199169 w 3199168"/>
              <a:gd name="connsiteY1" fmla="*/ 0 h 2912028"/>
              <a:gd name="connsiteX2" fmla="*/ 2651781 w 3199168"/>
              <a:gd name="connsiteY2" fmla="*/ 0 h 2912028"/>
              <a:gd name="connsiteX3" fmla="*/ 1212715 w 3199168"/>
              <a:gd name="connsiteY3" fmla="*/ 1305160 h 2912028"/>
              <a:gd name="connsiteX4" fmla="*/ 809877 w 3199168"/>
              <a:gd name="connsiteY4" fmla="*/ 1460636 h 2912028"/>
              <a:gd name="connsiteX5" fmla="*/ 0 w 3199168"/>
              <a:gd name="connsiteY5" fmla="*/ 1460636 h 2912028"/>
              <a:gd name="connsiteX6" fmla="*/ 0 w 3199168"/>
              <a:gd name="connsiteY6" fmla="*/ 2912028 h 2912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9168" h="2912028">
                <a:moveTo>
                  <a:pt x="0" y="2912028"/>
                </a:moveTo>
                <a:lnTo>
                  <a:pt x="3199169" y="0"/>
                </a:lnTo>
                <a:lnTo>
                  <a:pt x="2651781" y="0"/>
                </a:lnTo>
                <a:lnTo>
                  <a:pt x="1212715" y="1305160"/>
                </a:lnTo>
                <a:cubicBezTo>
                  <a:pt x="1102341" y="1405169"/>
                  <a:pt x="958630" y="1460636"/>
                  <a:pt x="809877" y="1460636"/>
                </a:cubicBezTo>
                <a:lnTo>
                  <a:pt x="0" y="1460636"/>
                </a:lnTo>
                <a:lnTo>
                  <a:pt x="0" y="2912028"/>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latin typeface="Expo Arabic Light" panose="00000400000000000000" pitchFamily="2" charset="-78"/>
              <a:cs typeface="Expo Arabic Light" panose="00000400000000000000" pitchFamily="2" charset="-78"/>
            </a:endParaRPr>
          </a:p>
        </p:txBody>
      </p:sp>
      <p:pic>
        <p:nvPicPr>
          <p:cNvPr id="4" name="Picture Placeholder 3"/>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4401" r="4401"/>
          <a:stretch>
            <a:fillRect/>
          </a:stretch>
        </p:blipFill>
        <p:spPr/>
      </p:pic>
      <p:sp>
        <p:nvSpPr>
          <p:cNvPr id="13" name="Rectangle 12">
            <a:extLst>
              <a:ext uri="{FF2B5EF4-FFF2-40B4-BE49-F238E27FC236}">
                <a16:creationId xmlns:a16="http://schemas.microsoft.com/office/drawing/2014/main" id="{EC615B89-75D4-4271-9247-12B33CE63F15}"/>
              </a:ext>
            </a:extLst>
          </p:cNvPr>
          <p:cNvSpPr/>
          <p:nvPr/>
        </p:nvSpPr>
        <p:spPr>
          <a:xfrm flipV="1">
            <a:off x="-12880" y="14514"/>
            <a:ext cx="12204880" cy="6858000"/>
          </a:xfrm>
          <a:prstGeom prst="rect">
            <a:avLst/>
          </a:prstGeom>
          <a:solidFill>
            <a:srgbClr val="06508E">
              <a:alpha val="52000"/>
            </a:srgbClr>
          </a:solidFill>
          <a:ln>
            <a:noFill/>
          </a:ln>
          <a:effectLst>
            <a:outerShdw blurRad="457200" sx="102000" sy="102000" algn="ctr"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1"/>
            <a:endParaRPr lang="en-US" dirty="0">
              <a:latin typeface="Expo Arabic Light" panose="00000400000000000000" pitchFamily="2" charset="-78"/>
              <a:cs typeface="Expo Arabic Light" panose="00000400000000000000" pitchFamily="2" charset="-78"/>
            </a:endParaRPr>
          </a:p>
        </p:txBody>
      </p:sp>
      <p:sp>
        <p:nvSpPr>
          <p:cNvPr id="17" name="TextBox 16">
            <a:extLst>
              <a:ext uri="{FF2B5EF4-FFF2-40B4-BE49-F238E27FC236}">
                <a16:creationId xmlns:a16="http://schemas.microsoft.com/office/drawing/2014/main" id="{81B5B90C-CCCD-4407-872D-08191331EBDC}"/>
              </a:ext>
            </a:extLst>
          </p:cNvPr>
          <p:cNvSpPr txBox="1"/>
          <p:nvPr/>
        </p:nvSpPr>
        <p:spPr>
          <a:xfrm>
            <a:off x="3151982" y="1591257"/>
            <a:ext cx="5761514" cy="2646878"/>
          </a:xfrm>
          <a:prstGeom prst="rect">
            <a:avLst/>
          </a:prstGeom>
          <a:noFill/>
        </p:spPr>
        <p:txBody>
          <a:bodyPr wrap="none" rtlCol="0">
            <a:spAutoFit/>
          </a:bodyPr>
          <a:lstStyle/>
          <a:p>
            <a:pPr algn="ctr"/>
            <a:r>
              <a:rPr lang="ar-SA" sz="16600" b="1" dirty="0" smtClean="0">
                <a:solidFill>
                  <a:schemeClr val="bg1"/>
                </a:solidFill>
                <a:latin typeface="Aldhabi" panose="01000000000000000000" pitchFamily="2" charset="-78"/>
                <a:cs typeface="Aldhabi" panose="01000000000000000000" pitchFamily="2" charset="-78"/>
              </a:rPr>
              <a:t>شكــراً لكــم</a:t>
            </a:r>
            <a:endParaRPr lang="en-US" sz="16600" b="1" dirty="0">
              <a:solidFill>
                <a:schemeClr val="bg1"/>
              </a:solidFill>
              <a:latin typeface="Aldhabi" panose="01000000000000000000" pitchFamily="2" charset="-78"/>
              <a:cs typeface="Aldhabi" panose="01000000000000000000" pitchFamily="2" charset="-78"/>
            </a:endParaRPr>
          </a:p>
        </p:txBody>
      </p:sp>
    </p:spTree>
    <p:extLst>
      <p:ext uri="{BB962C8B-B14F-4D97-AF65-F5344CB8AC3E}">
        <p14:creationId xmlns:p14="http://schemas.microsoft.com/office/powerpoint/2010/main" val="217382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heel(1)">
                                      <p:cBhvr>
                                        <p:cTn id="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57218" y="2514645"/>
            <a:ext cx="4431146" cy="33233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Oval 2"/>
          <p:cNvSpPr/>
          <p:nvPr/>
        </p:nvSpPr>
        <p:spPr>
          <a:xfrm>
            <a:off x="5516419" y="279423"/>
            <a:ext cx="2519363" cy="1219200"/>
          </a:xfrm>
          <a:prstGeom prst="ellipse">
            <a:avLst/>
          </a:prstGeom>
          <a:solidFill>
            <a:sysClr val="window" lastClr="FFFFFF"/>
          </a:solidFill>
          <a:ln w="25400" cap="flat" cmpd="sng" algn="ctr">
            <a:solidFill>
              <a:schemeClr val="tx2">
                <a:lumMod val="60000"/>
                <a:lumOff val="40000"/>
              </a:schemeClr>
            </a:solidFill>
            <a:prstDash val="solid"/>
          </a:ln>
          <a:effectLst>
            <a:glow rad="139700">
              <a:schemeClr val="accent4">
                <a:satMod val="175000"/>
                <a:alpha val="40000"/>
              </a:schemeClr>
            </a:glow>
          </a:effectLst>
        </p:spPr>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0" cap="none" spc="0" normalizeH="0" baseline="0" noProof="0" dirty="0">
                <a:ln>
                  <a:noFill/>
                </a:ln>
                <a:solidFill>
                  <a:srgbClr val="1F497D">
                    <a:lumMod val="60000"/>
                    <a:lumOff val="40000"/>
                  </a:srgbClr>
                </a:solidFill>
                <a:effectLst/>
                <a:uLnTx/>
                <a:uFillTx/>
                <a:latin typeface="Traditional Arabic" pitchFamily="18" charset="-78"/>
                <a:ea typeface="GE SS Two Light" panose="020A0503020102020204" pitchFamily="18" charset="-78"/>
                <a:cs typeface="Traditional Arabic" pitchFamily="18" charset="-78"/>
              </a:rPr>
              <a:t>نظام الدورة</a:t>
            </a:r>
          </a:p>
        </p:txBody>
      </p:sp>
      <p:sp>
        <p:nvSpPr>
          <p:cNvPr id="7" name="عنصر نائب للمحتوى 1"/>
          <p:cNvSpPr txBox="1">
            <a:spLocks/>
          </p:cNvSpPr>
          <p:nvPr/>
        </p:nvSpPr>
        <p:spPr>
          <a:xfrm>
            <a:off x="4052077" y="1701800"/>
            <a:ext cx="7401353" cy="4136205"/>
          </a:xfrm>
          <a:prstGeom prst="rect">
            <a:avLst/>
          </a:prstGeom>
        </p:spPr>
        <p:txBody>
          <a:bodyPr lIns="100804" tIns="50402" rIns="100804" bIns="50402">
            <a:normAutofit/>
          </a:bodyPr>
          <a:lstStyle>
            <a:lvl1pPr marL="304747" indent="-304747" algn="r" defTabSz="1218987" rtl="1"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r" defTabSz="1218987" rtl="1"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a:lstStyle>
          <a:p>
            <a:pPr marL="403217" marR="0" lvl="0" indent="-282251" algn="r" defTabSz="1218987" rtl="1" eaLnBrk="1" fontAlgn="auto" latinLnBrk="0" hangingPunct="1">
              <a:lnSpc>
                <a:spcPct val="95000"/>
              </a:lnSpc>
              <a:spcBef>
                <a:spcPts val="1866"/>
              </a:spcBef>
              <a:spcAft>
                <a:spcPts val="0"/>
              </a:spcAft>
              <a:buClrTx/>
              <a:buSzPct val="100000"/>
              <a:buFont typeface="Wingdings 3"/>
              <a:buChar char=""/>
              <a:tabLst/>
              <a:defRPr/>
            </a:pPr>
            <a:r>
              <a:rPr kumimoji="0" lang="ar-SA" sz="28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rPr>
              <a:t>الوقت</a:t>
            </a:r>
            <a:r>
              <a:rPr kumimoji="0" lang="ar-EG" sz="28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rPr>
              <a:t>: </a:t>
            </a:r>
            <a:r>
              <a:rPr kumimoji="0" lang="en-US" sz="2800" b="1" i="0" u="none" strike="noStrike" kern="1200" cap="none" spc="0" normalizeH="0" baseline="0" noProof="0" dirty="0" smtClean="0">
                <a:ln>
                  <a:noFill/>
                </a:ln>
                <a:solidFill>
                  <a:srgbClr val="1F497D">
                    <a:lumMod val="60000"/>
                    <a:lumOff val="40000"/>
                  </a:srgbClr>
                </a:solidFill>
                <a:effectLst/>
                <a:uLnTx/>
                <a:uFillTx/>
                <a:latin typeface="Traditional Arabic" pitchFamily="18" charset="-78"/>
                <a:ea typeface="GE SS Two Light" pitchFamily="18" charset="-78"/>
                <a:cs typeface="Traditional Arabic" pitchFamily="18" charset="-78"/>
              </a:rPr>
              <a:t>3 </a:t>
            </a:r>
            <a:r>
              <a:rPr kumimoji="0" lang="ar-EG" sz="2800" b="1" i="0" u="none" strike="noStrike" kern="1200" cap="none" spc="0" normalizeH="0" baseline="0" noProof="0" dirty="0" smtClean="0">
                <a:ln>
                  <a:noFill/>
                </a:ln>
                <a:solidFill>
                  <a:srgbClr val="1F497D">
                    <a:lumMod val="60000"/>
                    <a:lumOff val="40000"/>
                  </a:srgbClr>
                </a:solidFill>
                <a:effectLst/>
                <a:uLnTx/>
                <a:uFillTx/>
                <a:latin typeface="Traditional Arabic" pitchFamily="18" charset="-78"/>
                <a:ea typeface="GE SS Two Light" pitchFamily="18" charset="-78"/>
                <a:cs typeface="Traditional Arabic" pitchFamily="18" charset="-78"/>
              </a:rPr>
              <a:t>ساعات</a:t>
            </a:r>
            <a:r>
              <a:rPr kumimoji="0" lang="ar-EG" sz="2800" b="1" i="0" u="none" strike="noStrike" kern="1200" cap="none" spc="0" normalizeH="0" noProof="0" dirty="0" smtClean="0">
                <a:ln>
                  <a:noFill/>
                </a:ln>
                <a:solidFill>
                  <a:srgbClr val="1F497D">
                    <a:lumMod val="60000"/>
                    <a:lumOff val="40000"/>
                  </a:srgbClr>
                </a:solidFill>
                <a:effectLst/>
                <a:uLnTx/>
                <a:uFillTx/>
                <a:latin typeface="Traditional Arabic" pitchFamily="18" charset="-78"/>
                <a:ea typeface="GE SS Two Light" pitchFamily="18" charset="-78"/>
                <a:cs typeface="Traditional Arabic" pitchFamily="18" charset="-78"/>
              </a:rPr>
              <a:t> تدريبية</a:t>
            </a:r>
            <a:endParaRPr kumimoji="0" lang="ar-EG" sz="2800" b="1" i="0" u="none" strike="noStrike" kern="1200" cap="none" spc="0" normalizeH="0" baseline="0" noProof="0" dirty="0">
              <a:ln>
                <a:noFill/>
              </a:ln>
              <a:solidFill>
                <a:srgbClr val="1F497D">
                  <a:lumMod val="60000"/>
                  <a:lumOff val="40000"/>
                </a:srgbClr>
              </a:solidFill>
              <a:effectLst/>
              <a:uLnTx/>
              <a:uFillTx/>
              <a:latin typeface="Traditional Arabic" pitchFamily="18" charset="-78"/>
              <a:ea typeface="GE SS Two Light" pitchFamily="18" charset="-78"/>
              <a:cs typeface="Traditional Arabic" pitchFamily="18" charset="-78"/>
            </a:endParaRPr>
          </a:p>
          <a:p>
            <a:pPr marL="403217" marR="0" lvl="0" indent="-282251" algn="r" defTabSz="1218987" rtl="1" eaLnBrk="1" fontAlgn="auto" latinLnBrk="0" hangingPunct="1">
              <a:lnSpc>
                <a:spcPct val="95000"/>
              </a:lnSpc>
              <a:spcBef>
                <a:spcPts val="1866"/>
              </a:spcBef>
              <a:spcAft>
                <a:spcPts val="0"/>
              </a:spcAft>
              <a:buClrTx/>
              <a:buSzPct val="100000"/>
              <a:buFont typeface="Wingdings 3"/>
              <a:buChar char=""/>
              <a:tabLst/>
              <a:defRPr/>
            </a:pPr>
            <a:r>
              <a:rPr kumimoji="0" lang="ar-SA" sz="28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rPr>
              <a:t>الأيام</a:t>
            </a:r>
            <a:r>
              <a:rPr kumimoji="0" lang="ar-EG" sz="28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rPr>
              <a:t>:</a:t>
            </a:r>
            <a:r>
              <a:rPr kumimoji="0" lang="ar-EG" sz="2800" b="1" i="0" u="none" strike="noStrike" kern="1200" cap="none" spc="0" normalizeH="0" baseline="0" noProof="0" dirty="0">
                <a:ln>
                  <a:noFill/>
                </a:ln>
                <a:solidFill>
                  <a:srgbClr val="FFFF00"/>
                </a:solidFill>
                <a:effectLst/>
                <a:uLnTx/>
                <a:uFillTx/>
                <a:latin typeface="Traditional Arabic" pitchFamily="18" charset="-78"/>
                <a:ea typeface="GE SS Two Light" pitchFamily="18" charset="-78"/>
                <a:cs typeface="Traditional Arabic" pitchFamily="18" charset="-78"/>
              </a:rPr>
              <a:t> </a:t>
            </a:r>
            <a:r>
              <a:rPr kumimoji="0" lang="ar-EG" sz="2800" b="1" i="0" u="none" strike="noStrike" kern="1200" cap="none" spc="0" normalizeH="0" baseline="0" noProof="0" dirty="0" smtClean="0">
                <a:ln>
                  <a:noFill/>
                </a:ln>
                <a:solidFill>
                  <a:srgbClr val="002060"/>
                </a:solidFill>
                <a:effectLst/>
                <a:uLnTx/>
                <a:uFillTx/>
                <a:latin typeface="Traditional Arabic" pitchFamily="18" charset="-78"/>
                <a:ea typeface="GE SS Two Light" pitchFamily="18" charset="-78"/>
                <a:cs typeface="Traditional Arabic" pitchFamily="18" charset="-78"/>
              </a:rPr>
              <a:t>يوم تدريبي </a:t>
            </a:r>
            <a:endParaRPr lang="ar-EG" sz="2800" b="1" dirty="0">
              <a:solidFill>
                <a:srgbClr val="002060"/>
              </a:solidFill>
              <a:latin typeface="Traditional Arabic" pitchFamily="18" charset="-78"/>
              <a:ea typeface="GE SS Two Light" pitchFamily="18" charset="-78"/>
              <a:cs typeface="Traditional Arabic" pitchFamily="18" charset="-78"/>
            </a:endParaRPr>
          </a:p>
          <a:p>
            <a:pPr marL="403217" marR="0" lvl="0" indent="-282251" algn="r" defTabSz="1218987" rtl="1" eaLnBrk="1" fontAlgn="auto" latinLnBrk="0" hangingPunct="1">
              <a:lnSpc>
                <a:spcPct val="95000"/>
              </a:lnSpc>
              <a:spcBef>
                <a:spcPts val="1866"/>
              </a:spcBef>
              <a:spcAft>
                <a:spcPts val="0"/>
              </a:spcAft>
              <a:buClrTx/>
              <a:buSzPct val="100000"/>
              <a:buFont typeface="Wingdings 3"/>
              <a:buChar char=""/>
              <a:tabLst/>
              <a:defRPr/>
            </a:pPr>
            <a:r>
              <a:rPr kumimoji="0" lang="ar-SA" sz="2800" b="1" i="0" u="none" strike="noStrike" kern="1200" cap="none" spc="0" normalizeH="0" baseline="0" noProof="0" dirty="0" smtClean="0">
                <a:ln>
                  <a:noFill/>
                </a:ln>
                <a:solidFill>
                  <a:prstClr val="black"/>
                </a:solidFill>
                <a:effectLst/>
                <a:uLnTx/>
                <a:uFillTx/>
                <a:latin typeface="Traditional Arabic" pitchFamily="18" charset="-78"/>
                <a:ea typeface="GE SS Two Light" pitchFamily="18" charset="-78"/>
                <a:cs typeface="Traditional Arabic" pitchFamily="18" charset="-78"/>
              </a:rPr>
              <a:t>بطاقات </a:t>
            </a:r>
            <a:r>
              <a:rPr kumimoji="0" lang="ar-SA" sz="28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rPr>
              <a:t>الأسماء</a:t>
            </a:r>
            <a:r>
              <a:rPr kumimoji="0" lang="ar-EG" sz="28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rPr>
              <a:t>:</a:t>
            </a:r>
            <a:endParaRPr kumimoji="0" lang="en-US" sz="28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endParaRPr>
          </a:p>
          <a:p>
            <a:pPr marL="403217" marR="0" lvl="0" indent="-282251" algn="r" defTabSz="1218987" rtl="1" eaLnBrk="1" fontAlgn="auto" latinLnBrk="0" hangingPunct="1">
              <a:lnSpc>
                <a:spcPct val="95000"/>
              </a:lnSpc>
              <a:spcBef>
                <a:spcPts val="1866"/>
              </a:spcBef>
              <a:spcAft>
                <a:spcPts val="0"/>
              </a:spcAft>
              <a:buClrTx/>
              <a:buSzPct val="100000"/>
              <a:buFont typeface="Wingdings 3"/>
              <a:buChar char=""/>
              <a:tabLst/>
              <a:defRPr/>
            </a:pPr>
            <a:r>
              <a:rPr kumimoji="0" lang="ar-SA" sz="28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rPr>
              <a:t>نظام العمل في الدورة :</a:t>
            </a:r>
            <a:endParaRPr kumimoji="0" lang="en-US" sz="2800" b="1" i="0" u="none" strike="noStrike" kern="1200" cap="none" spc="0" normalizeH="0" baseline="0" noProof="0" dirty="0">
              <a:ln>
                <a:noFill/>
              </a:ln>
              <a:solidFill>
                <a:prstClr val="black"/>
              </a:solidFill>
              <a:effectLst/>
              <a:uLnTx/>
              <a:uFillTx/>
              <a:latin typeface="Traditional Arabic" pitchFamily="18" charset="-78"/>
              <a:ea typeface="GE SS Two Light" pitchFamily="18" charset="-78"/>
              <a:cs typeface="Traditional Arabic" pitchFamily="18" charset="-78"/>
            </a:endParaRPr>
          </a:p>
          <a:p>
            <a:pPr marL="685468" marR="0" lvl="1" indent="-304747" algn="r" defTabSz="1218987" rtl="1" eaLnBrk="1" fontAlgn="auto" latinLnBrk="0" hangingPunct="1">
              <a:lnSpc>
                <a:spcPct val="95000"/>
              </a:lnSpc>
              <a:spcBef>
                <a:spcPts val="358"/>
              </a:spcBef>
              <a:spcAft>
                <a:spcPts val="0"/>
              </a:spcAft>
              <a:buClrTx/>
              <a:buSzPct val="100000"/>
              <a:buFont typeface="Verdana"/>
              <a:buChar char="◦"/>
              <a:tabLst/>
              <a:defRPr/>
            </a:pPr>
            <a:r>
              <a:rPr kumimoji="0" lang="ar-SA" sz="2800" b="1" i="0" u="none" strike="noStrike" kern="1200" cap="none" spc="0" normalizeH="0" baseline="0" noProof="0" dirty="0">
                <a:ln>
                  <a:noFill/>
                </a:ln>
                <a:solidFill>
                  <a:srgbClr val="1F497D">
                    <a:lumMod val="60000"/>
                    <a:lumOff val="40000"/>
                  </a:srgbClr>
                </a:solidFill>
                <a:effectLst/>
                <a:uLnTx/>
                <a:uFillTx/>
                <a:latin typeface="Traditional Arabic" pitchFamily="18" charset="-78"/>
                <a:ea typeface="GE SS Two Light" pitchFamily="18" charset="-78"/>
                <a:cs typeface="Traditional Arabic" pitchFamily="18" charset="-78"/>
              </a:rPr>
              <a:t>المجموعات.</a:t>
            </a:r>
            <a:endParaRPr kumimoji="0" lang="en-US" sz="2800" b="1" i="0" u="none" strike="noStrike" kern="1200" cap="none" spc="0" normalizeH="0" baseline="0" noProof="0" dirty="0">
              <a:ln>
                <a:noFill/>
              </a:ln>
              <a:solidFill>
                <a:srgbClr val="1F497D">
                  <a:lumMod val="60000"/>
                  <a:lumOff val="40000"/>
                </a:srgbClr>
              </a:solidFill>
              <a:effectLst/>
              <a:uLnTx/>
              <a:uFillTx/>
              <a:latin typeface="Traditional Arabic" pitchFamily="18" charset="-78"/>
              <a:ea typeface="GE SS Two Light" pitchFamily="18" charset="-78"/>
              <a:cs typeface="Traditional Arabic" pitchFamily="18" charset="-78"/>
            </a:endParaRPr>
          </a:p>
          <a:p>
            <a:pPr marL="685468" marR="0" lvl="1" indent="-304747" algn="r" defTabSz="1218987" rtl="1" eaLnBrk="1" fontAlgn="auto" latinLnBrk="0" hangingPunct="1">
              <a:lnSpc>
                <a:spcPct val="95000"/>
              </a:lnSpc>
              <a:spcBef>
                <a:spcPts val="358"/>
              </a:spcBef>
              <a:spcAft>
                <a:spcPts val="0"/>
              </a:spcAft>
              <a:buClrTx/>
              <a:buSzPct val="100000"/>
              <a:buFont typeface="Verdana"/>
              <a:buChar char="◦"/>
              <a:tabLst/>
              <a:defRPr/>
            </a:pPr>
            <a:r>
              <a:rPr kumimoji="0" lang="ar-SA" sz="2800" b="1" i="0" u="none" strike="noStrike" kern="1200" cap="none" spc="0" normalizeH="0" baseline="0" noProof="0" dirty="0">
                <a:ln>
                  <a:noFill/>
                </a:ln>
                <a:solidFill>
                  <a:srgbClr val="1F497D">
                    <a:lumMod val="60000"/>
                    <a:lumOff val="40000"/>
                  </a:srgbClr>
                </a:solidFill>
                <a:effectLst/>
                <a:uLnTx/>
                <a:uFillTx/>
                <a:latin typeface="Traditional Arabic" pitchFamily="18" charset="-78"/>
                <a:ea typeface="GE SS Two Light" pitchFamily="18" charset="-78"/>
                <a:cs typeface="Traditional Arabic" pitchFamily="18" charset="-78"/>
              </a:rPr>
              <a:t>التسجيل.</a:t>
            </a:r>
            <a:endParaRPr kumimoji="0" lang="en-US" sz="2800" b="1" i="0" u="none" strike="noStrike" kern="1200" cap="none" spc="0" normalizeH="0" baseline="0" noProof="0" dirty="0">
              <a:ln>
                <a:noFill/>
              </a:ln>
              <a:solidFill>
                <a:srgbClr val="1F497D">
                  <a:lumMod val="60000"/>
                  <a:lumOff val="40000"/>
                </a:srgbClr>
              </a:solidFill>
              <a:effectLst/>
              <a:uLnTx/>
              <a:uFillTx/>
              <a:latin typeface="Traditional Arabic" pitchFamily="18" charset="-78"/>
              <a:ea typeface="GE SS Two Light" pitchFamily="18" charset="-78"/>
              <a:cs typeface="Traditional Arabic" pitchFamily="18" charset="-78"/>
            </a:endParaRPr>
          </a:p>
          <a:p>
            <a:pPr marL="685468" marR="0" lvl="1" indent="-304747" algn="r" defTabSz="1218987" rtl="1" eaLnBrk="1" fontAlgn="auto" latinLnBrk="0" hangingPunct="1">
              <a:lnSpc>
                <a:spcPct val="95000"/>
              </a:lnSpc>
              <a:spcBef>
                <a:spcPts val="358"/>
              </a:spcBef>
              <a:spcAft>
                <a:spcPts val="0"/>
              </a:spcAft>
              <a:buClrTx/>
              <a:buSzPct val="100000"/>
              <a:buFont typeface="Verdana"/>
              <a:buChar char="◦"/>
              <a:tabLst/>
              <a:defRPr/>
            </a:pPr>
            <a:r>
              <a:rPr kumimoji="0" lang="ar-SA" sz="2800" b="1" i="0" u="none" strike="noStrike" kern="1200" cap="none" spc="0" normalizeH="0" baseline="0" noProof="0" dirty="0">
                <a:ln>
                  <a:noFill/>
                </a:ln>
                <a:solidFill>
                  <a:srgbClr val="1F497D">
                    <a:lumMod val="60000"/>
                    <a:lumOff val="40000"/>
                  </a:srgbClr>
                </a:solidFill>
                <a:effectLst/>
                <a:uLnTx/>
                <a:uFillTx/>
                <a:latin typeface="Traditional Arabic" pitchFamily="18" charset="-78"/>
                <a:ea typeface="GE SS Two Light" pitchFamily="18" charset="-78"/>
                <a:cs typeface="Traditional Arabic" pitchFamily="18" charset="-78"/>
              </a:rPr>
              <a:t>إعطاء التغذية الرجعية</a:t>
            </a:r>
            <a:r>
              <a:rPr kumimoji="0" lang="ar-EG" sz="2800" b="1" i="0" u="none" strike="noStrike" kern="1200" cap="none" spc="0" normalizeH="0" baseline="0" noProof="0" dirty="0">
                <a:ln>
                  <a:noFill/>
                </a:ln>
                <a:solidFill>
                  <a:srgbClr val="1F497D">
                    <a:lumMod val="60000"/>
                    <a:lumOff val="40000"/>
                  </a:srgbClr>
                </a:solidFill>
                <a:effectLst/>
                <a:uLnTx/>
                <a:uFillTx/>
                <a:latin typeface="Traditional Arabic" pitchFamily="18" charset="-78"/>
                <a:ea typeface="GE SS Two Light" pitchFamily="18" charset="-78"/>
                <a:cs typeface="Traditional Arabic" pitchFamily="18" charset="-78"/>
              </a:rPr>
              <a:t>.</a:t>
            </a:r>
          </a:p>
          <a:p>
            <a:pPr marL="685468" marR="0" lvl="1" indent="-304747" algn="r" defTabSz="1218987" rtl="1" eaLnBrk="1" fontAlgn="auto" latinLnBrk="0" hangingPunct="1">
              <a:lnSpc>
                <a:spcPct val="95000"/>
              </a:lnSpc>
              <a:spcBef>
                <a:spcPts val="358"/>
              </a:spcBef>
              <a:spcAft>
                <a:spcPts val="0"/>
              </a:spcAft>
              <a:buClrTx/>
              <a:buSzPct val="100000"/>
              <a:buFont typeface="Verdana"/>
              <a:buChar char="◦"/>
              <a:tabLst/>
              <a:defRPr/>
            </a:pPr>
            <a:endParaRPr kumimoji="0" lang="en-US" sz="2800" b="1" i="0" u="none" strike="noStrike" kern="1200" cap="none" spc="0" normalizeH="0" baseline="0" noProof="0" dirty="0">
              <a:ln>
                <a:noFill/>
              </a:ln>
              <a:solidFill>
                <a:srgbClr val="C00000"/>
              </a:solidFill>
              <a:effectLst/>
              <a:uLnTx/>
              <a:uFillTx/>
              <a:latin typeface="Traditional Arabic" pitchFamily="18" charset="-78"/>
              <a:ea typeface="GE SS Two Light" pitchFamily="18" charset="-78"/>
              <a:cs typeface="Traditional Arabic" pitchFamily="18" charset="-78"/>
            </a:endParaRPr>
          </a:p>
        </p:txBody>
      </p:sp>
    </p:spTree>
    <p:extLst>
      <p:ext uri="{BB962C8B-B14F-4D97-AF65-F5344CB8AC3E}">
        <p14:creationId xmlns:p14="http://schemas.microsoft.com/office/powerpoint/2010/main" val="1821921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7">
                                            <p:txEl>
                                              <p:pRg st="3" end="3"/>
                                            </p:txEl>
                                          </p:spTgt>
                                        </p:tgtEl>
                                        <p:attrNameLst>
                                          <p:attrName>style.visibility</p:attrName>
                                        </p:attrNameLst>
                                      </p:cBhvr>
                                      <p:to>
                                        <p:strVal val="visible"/>
                                      </p:to>
                                    </p:set>
                                    <p:animEffect transition="in" filter="fade">
                                      <p:cBhvr>
                                        <p:cTn id="26" dur="1000"/>
                                        <p:tgtEl>
                                          <p:spTgt spid="7">
                                            <p:txEl>
                                              <p:pRg st="3" end="3"/>
                                            </p:txEl>
                                          </p:spTgt>
                                        </p:tgtEl>
                                      </p:cBhvr>
                                    </p:animEffect>
                                    <p:anim calcmode="lin" valueType="num">
                                      <p:cBhvr>
                                        <p:cTn id="27"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7">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Effect transition="in" filter="fade">
                                      <p:cBhvr>
                                        <p:cTn id="31" dur="1000"/>
                                        <p:tgtEl>
                                          <p:spTgt spid="7">
                                            <p:txEl>
                                              <p:pRg st="4" end="4"/>
                                            </p:txEl>
                                          </p:spTgt>
                                        </p:tgtEl>
                                      </p:cBhvr>
                                    </p:animEffect>
                                    <p:anim calcmode="lin" valueType="num">
                                      <p:cBhvr>
                                        <p:cTn id="3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7">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7">
                                            <p:txEl>
                                              <p:pRg st="5" end="5"/>
                                            </p:txEl>
                                          </p:spTgt>
                                        </p:tgtEl>
                                        <p:attrNameLst>
                                          <p:attrName>style.visibility</p:attrName>
                                        </p:attrNameLst>
                                      </p:cBhvr>
                                      <p:to>
                                        <p:strVal val="visible"/>
                                      </p:to>
                                    </p:set>
                                    <p:animEffect transition="in" filter="fade">
                                      <p:cBhvr>
                                        <p:cTn id="36" dur="1000"/>
                                        <p:tgtEl>
                                          <p:spTgt spid="7">
                                            <p:txEl>
                                              <p:pRg st="5" end="5"/>
                                            </p:txEl>
                                          </p:spTgt>
                                        </p:tgtEl>
                                      </p:cBhvr>
                                    </p:animEffect>
                                    <p:anim calcmode="lin" valueType="num">
                                      <p:cBhvr>
                                        <p:cTn id="37"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7">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7">
                                            <p:txEl>
                                              <p:pRg st="6" end="6"/>
                                            </p:txEl>
                                          </p:spTgt>
                                        </p:tgtEl>
                                        <p:attrNameLst>
                                          <p:attrName>style.visibility</p:attrName>
                                        </p:attrNameLst>
                                      </p:cBhvr>
                                      <p:to>
                                        <p:strVal val="visible"/>
                                      </p:to>
                                    </p:set>
                                    <p:animEffect transition="in" filter="fade">
                                      <p:cBhvr>
                                        <p:cTn id="41" dur="1000"/>
                                        <p:tgtEl>
                                          <p:spTgt spid="7">
                                            <p:txEl>
                                              <p:pRg st="6" end="6"/>
                                            </p:txEl>
                                          </p:spTgt>
                                        </p:tgtEl>
                                      </p:cBhvr>
                                    </p:animEffect>
                                    <p:anim calcmode="lin" valueType="num">
                                      <p:cBhvr>
                                        <p:cTn id="42"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13855" y="410313"/>
            <a:ext cx="9144000" cy="658642"/>
          </a:xfrm>
          <a:prstGeom prst="rect">
            <a:avLst/>
          </a:prstGeom>
        </p:spPr>
        <p:txBody>
          <a:bodyPr wrap="square">
            <a:spAutoFit/>
          </a:bodyPr>
          <a:lstStyle/>
          <a:p>
            <a:pPr marL="0" marR="0" lvl="0" indent="0" algn="just" defTabSz="914400" rtl="1" eaLnBrk="1" fontAlgn="auto" latinLnBrk="0" hangingPunct="1">
              <a:lnSpc>
                <a:spcPct val="115000"/>
              </a:lnSpc>
              <a:spcBef>
                <a:spcPts val="0"/>
              </a:spcBef>
              <a:spcAft>
                <a:spcPts val="1000"/>
              </a:spcAft>
              <a:buClrTx/>
              <a:buSzTx/>
              <a:buFontTx/>
              <a:buNone/>
              <a:tabLst/>
              <a:defRPr/>
            </a:pPr>
            <a:r>
              <a:rPr kumimoji="0" lang="ar-EG" sz="3200" b="1" i="0" u="sng" strike="noStrike" kern="1200" cap="none" spc="0" normalizeH="0" baseline="0" noProof="0" dirty="0">
                <a:ln>
                  <a:noFill/>
                </a:ln>
                <a:solidFill>
                  <a:srgbClr val="1F497D">
                    <a:lumMod val="60000"/>
                    <a:lumOff val="40000"/>
                  </a:srgbClr>
                </a:solidFill>
                <a:effectLst/>
                <a:uLnTx/>
                <a:uFillTx/>
                <a:latin typeface="Traditional Arabic" pitchFamily="18" charset="-78"/>
                <a:ea typeface="Calibri"/>
                <a:cs typeface="Traditional Arabic" pitchFamily="18" charset="-78"/>
              </a:rPr>
              <a:t>يتوقع من المشاركين فى نهاية البرنامج التدريبى بأذن الله أن :</a:t>
            </a:r>
            <a:endParaRPr kumimoji="0" lang="en-US" sz="3200" b="0" i="0" u="none" strike="noStrike" kern="1200" cap="none" spc="0" normalizeH="0" baseline="0" noProof="0" dirty="0">
              <a:ln>
                <a:noFill/>
              </a:ln>
              <a:solidFill>
                <a:srgbClr val="1F497D">
                  <a:lumMod val="60000"/>
                  <a:lumOff val="40000"/>
                </a:srgbClr>
              </a:solidFill>
              <a:effectLst/>
              <a:uLnTx/>
              <a:uFillTx/>
              <a:latin typeface="Traditional Arabic" pitchFamily="18" charset="-78"/>
              <a:ea typeface="Calibri"/>
              <a:cs typeface="Traditional Arabic" pitchFamily="18" charset="-78"/>
            </a:endParaRPr>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11108" t="18049"/>
          <a:stretch/>
        </p:blipFill>
        <p:spPr>
          <a:xfrm>
            <a:off x="461819" y="1481018"/>
            <a:ext cx="3392508" cy="5229200"/>
          </a:xfrm>
          <a:prstGeom prst="rect">
            <a:avLst/>
          </a:prstGeom>
        </p:spPr>
      </p:pic>
      <p:sp>
        <p:nvSpPr>
          <p:cNvPr id="2" name="Rectangle 1"/>
          <p:cNvSpPr/>
          <p:nvPr/>
        </p:nvSpPr>
        <p:spPr>
          <a:xfrm>
            <a:off x="5052291" y="1612766"/>
            <a:ext cx="6096000" cy="3490186"/>
          </a:xfrm>
          <a:prstGeom prst="rect">
            <a:avLst/>
          </a:prstGeom>
        </p:spPr>
        <p:txBody>
          <a:bodyPr>
            <a:spAutoFit/>
          </a:bodyPr>
          <a:lstStyle/>
          <a:p>
            <a:pPr marL="342900" marR="0" lvl="0" indent="-342900" algn="r" rtl="1">
              <a:lnSpc>
                <a:spcPct val="115000"/>
              </a:lnSpc>
              <a:spcBef>
                <a:spcPts val="0"/>
              </a:spcBef>
              <a:spcAft>
                <a:spcPts val="0"/>
              </a:spcAft>
              <a:buClr>
                <a:srgbClr val="C00000"/>
              </a:buClr>
              <a:buFont typeface="Symbol" panose="05050102010706020507" pitchFamily="18" charset="2"/>
              <a:buChar char=""/>
              <a:tabLst>
                <a:tab pos="593725" algn="l"/>
              </a:tabLst>
            </a:pPr>
            <a:r>
              <a:rPr lang="ar-SA" sz="3200" b="1" dirty="0">
                <a:solidFill>
                  <a:srgbClr val="000000"/>
                </a:solidFill>
                <a:latin typeface="Calibri" panose="020F0502020204030204" pitchFamily="34" charset="0"/>
                <a:ea typeface="Times New Roman" panose="02020603050405020304" pitchFamily="18" charset="0"/>
                <a:cs typeface="Traditional Arabic" panose="02020603050405020304" pitchFamily="18" charset="-78"/>
              </a:rPr>
              <a:t>التعرف علي مفهوم الصحة النفسية وأهميتها</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Clr>
                <a:srgbClr val="C00000"/>
              </a:buClr>
              <a:buFont typeface="Symbol" panose="05050102010706020507" pitchFamily="18" charset="2"/>
              <a:buChar char=""/>
              <a:tabLst>
                <a:tab pos="593725" algn="l"/>
              </a:tabLst>
            </a:pPr>
            <a:r>
              <a:rPr lang="ar-SA" sz="3200" b="1" dirty="0">
                <a:solidFill>
                  <a:srgbClr val="000000"/>
                </a:solidFill>
                <a:latin typeface="Calibri" panose="020F0502020204030204" pitchFamily="34" charset="0"/>
                <a:ea typeface="Times New Roman" panose="02020603050405020304" pitchFamily="18" charset="0"/>
                <a:cs typeface="Traditional Arabic" panose="02020603050405020304" pitchFamily="18" charset="-78"/>
              </a:rPr>
              <a:t>التعرف علي تعزيز اساليب الصحة النفسية للوقاية من تعاطي المخدرات </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0"/>
              </a:spcAft>
              <a:buClr>
                <a:srgbClr val="C00000"/>
              </a:buClr>
              <a:buFont typeface="Symbol" panose="05050102010706020507" pitchFamily="18" charset="2"/>
              <a:buChar char=""/>
              <a:tabLst>
                <a:tab pos="593725" algn="l"/>
              </a:tabLst>
            </a:pPr>
            <a:r>
              <a:rPr lang="ar-SA" sz="3200" b="1" dirty="0">
                <a:solidFill>
                  <a:srgbClr val="000000"/>
                </a:solidFill>
                <a:latin typeface="Calibri" panose="020F0502020204030204" pitchFamily="34" charset="0"/>
                <a:ea typeface="Times New Roman" panose="02020603050405020304" pitchFamily="18" charset="0"/>
                <a:cs typeface="Traditional Arabic" panose="02020603050405020304" pitchFamily="18" charset="-78"/>
              </a:rPr>
              <a:t>التعرف علي السلوكيات الإيجابية وأثرها علي الشخصية</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15000"/>
              </a:lnSpc>
              <a:spcBef>
                <a:spcPts val="0"/>
              </a:spcBef>
              <a:spcAft>
                <a:spcPts val="1000"/>
              </a:spcAft>
              <a:buClr>
                <a:srgbClr val="C00000"/>
              </a:buClr>
              <a:buFont typeface="Symbol" panose="05050102010706020507" pitchFamily="18" charset="2"/>
              <a:buChar char=""/>
              <a:tabLst>
                <a:tab pos="593725" algn="l"/>
              </a:tabLst>
            </a:pPr>
            <a:r>
              <a:rPr lang="ar-SA" sz="3200" b="1" dirty="0">
                <a:solidFill>
                  <a:srgbClr val="000000"/>
                </a:solidFill>
                <a:latin typeface="Calibri" panose="020F0502020204030204" pitchFamily="34" charset="0"/>
                <a:ea typeface="Times New Roman" panose="02020603050405020304" pitchFamily="18" charset="0"/>
                <a:cs typeface="Traditional Arabic" panose="02020603050405020304" pitchFamily="18" charset="-78"/>
              </a:rPr>
              <a:t>كيفية الوقاية من تعاطي المخدرات </a:t>
            </a:r>
            <a:endParaRPr lang="en-US" sz="3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328076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90DDA847-141E-4E03-9363-1919DC5BC5CC}"/>
              </a:ext>
            </a:extLst>
          </p:cNvPr>
          <p:cNvSpPr/>
          <p:nvPr/>
        </p:nvSpPr>
        <p:spPr>
          <a:xfrm>
            <a:off x="8519544" y="0"/>
            <a:ext cx="3670954" cy="2528798"/>
          </a:xfrm>
          <a:custGeom>
            <a:avLst/>
            <a:gdLst>
              <a:gd name="connsiteX0" fmla="*/ 3789859 w 5007352"/>
              <a:gd name="connsiteY0" fmla="*/ 0 h 3449398"/>
              <a:gd name="connsiteX1" fmla="*/ 0 w 5007352"/>
              <a:gd name="connsiteY1" fmla="*/ 3449399 h 3449398"/>
              <a:gd name="connsiteX2" fmla="*/ 1866226 w 5007352"/>
              <a:gd name="connsiteY2" fmla="*/ 3449399 h 3449398"/>
              <a:gd name="connsiteX3" fmla="*/ 3570850 w 5007352"/>
              <a:gd name="connsiteY3" fmla="*/ 1903391 h 3449398"/>
              <a:gd name="connsiteX4" fmla="*/ 4048024 w 5007352"/>
              <a:gd name="connsiteY4" fmla="*/ 1719224 h 3449398"/>
              <a:gd name="connsiteX5" fmla="*/ 5007352 w 5007352"/>
              <a:gd name="connsiteY5" fmla="*/ 1719224 h 3449398"/>
              <a:gd name="connsiteX6" fmla="*/ 5007352 w 5007352"/>
              <a:gd name="connsiteY6" fmla="*/ 0 h 3449398"/>
              <a:gd name="connsiteX7" fmla="*/ 3789859 w 5007352"/>
              <a:gd name="connsiteY7" fmla="*/ 0 h 3449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7352" h="3449398">
                <a:moveTo>
                  <a:pt x="3789859" y="0"/>
                </a:moveTo>
                <a:lnTo>
                  <a:pt x="0" y="3449399"/>
                </a:lnTo>
                <a:lnTo>
                  <a:pt x="1866226" y="3449399"/>
                </a:lnTo>
                <a:lnTo>
                  <a:pt x="3570850" y="1903391"/>
                </a:lnTo>
                <a:cubicBezTo>
                  <a:pt x="3701592" y="1784927"/>
                  <a:pt x="3871821" y="1719224"/>
                  <a:pt x="4048024" y="1719224"/>
                </a:cubicBezTo>
                <a:lnTo>
                  <a:pt x="5007352" y="1719224"/>
                </a:lnTo>
                <a:lnTo>
                  <a:pt x="5007352" y="0"/>
                </a:lnTo>
                <a:lnTo>
                  <a:pt x="3789859"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latin typeface="Expo Arabic Light" panose="00000400000000000000" pitchFamily="2" charset="-78"/>
              <a:cs typeface="Expo Arabic Light" panose="00000400000000000000" pitchFamily="2" charset="-78"/>
            </a:endParaRPr>
          </a:p>
        </p:txBody>
      </p:sp>
      <p:sp>
        <p:nvSpPr>
          <p:cNvPr id="7" name="Freeform: Shape 6">
            <a:extLst>
              <a:ext uri="{FF2B5EF4-FFF2-40B4-BE49-F238E27FC236}">
                <a16:creationId xmlns:a16="http://schemas.microsoft.com/office/drawing/2014/main" id="{3A19D852-1B0B-47E4-A10B-48A6C0807B18}"/>
              </a:ext>
            </a:extLst>
          </p:cNvPr>
          <p:cNvSpPr/>
          <p:nvPr/>
        </p:nvSpPr>
        <p:spPr>
          <a:xfrm>
            <a:off x="8518042" y="22058"/>
            <a:ext cx="3709390" cy="2528798"/>
          </a:xfrm>
          <a:custGeom>
            <a:avLst/>
            <a:gdLst>
              <a:gd name="connsiteX0" fmla="*/ 3789527 w 5059781"/>
              <a:gd name="connsiteY0" fmla="*/ 0 h 3449398"/>
              <a:gd name="connsiteX1" fmla="*/ 0 w 5059781"/>
              <a:gd name="connsiteY1" fmla="*/ 3449399 h 3449398"/>
              <a:gd name="connsiteX2" fmla="*/ 1270255 w 5059781"/>
              <a:gd name="connsiteY2" fmla="*/ 3449399 h 3449398"/>
              <a:gd name="connsiteX3" fmla="*/ 5059782 w 5059781"/>
              <a:gd name="connsiteY3" fmla="*/ 0 h 3449398"/>
            </a:gdLst>
            <a:ahLst/>
            <a:cxnLst>
              <a:cxn ang="0">
                <a:pos x="connsiteX0" y="connsiteY0"/>
              </a:cxn>
              <a:cxn ang="0">
                <a:pos x="connsiteX1" y="connsiteY1"/>
              </a:cxn>
              <a:cxn ang="0">
                <a:pos x="connsiteX2" y="connsiteY2"/>
              </a:cxn>
              <a:cxn ang="0">
                <a:pos x="connsiteX3" y="connsiteY3"/>
              </a:cxn>
            </a:cxnLst>
            <a:rect l="l" t="t" r="r" b="b"/>
            <a:pathLst>
              <a:path w="5059781" h="3449398">
                <a:moveTo>
                  <a:pt x="3789527" y="0"/>
                </a:moveTo>
                <a:lnTo>
                  <a:pt x="0" y="3449399"/>
                </a:lnTo>
                <a:lnTo>
                  <a:pt x="1270255" y="3449399"/>
                </a:lnTo>
                <a:lnTo>
                  <a:pt x="5059782"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latin typeface="Expo Arabic Light" panose="00000400000000000000" pitchFamily="2" charset="-78"/>
              <a:cs typeface="Expo Arabic Light" panose="00000400000000000000" pitchFamily="2" charset="-78"/>
            </a:endParaRPr>
          </a:p>
        </p:txBody>
      </p:sp>
      <p:sp>
        <p:nvSpPr>
          <p:cNvPr id="34" name="Freeform: Shape 33">
            <a:extLst>
              <a:ext uri="{FF2B5EF4-FFF2-40B4-BE49-F238E27FC236}">
                <a16:creationId xmlns:a16="http://schemas.microsoft.com/office/drawing/2014/main" id="{EE6696A5-4169-4497-AA4C-E71680A9C3B7}"/>
              </a:ext>
            </a:extLst>
          </p:cNvPr>
          <p:cNvSpPr/>
          <p:nvPr/>
        </p:nvSpPr>
        <p:spPr>
          <a:xfrm flipH="1">
            <a:off x="0" y="-22058"/>
            <a:ext cx="3670954" cy="2528798"/>
          </a:xfrm>
          <a:custGeom>
            <a:avLst/>
            <a:gdLst>
              <a:gd name="connsiteX0" fmla="*/ 3789859 w 5007352"/>
              <a:gd name="connsiteY0" fmla="*/ 0 h 3449398"/>
              <a:gd name="connsiteX1" fmla="*/ 0 w 5007352"/>
              <a:gd name="connsiteY1" fmla="*/ 3449399 h 3449398"/>
              <a:gd name="connsiteX2" fmla="*/ 1866226 w 5007352"/>
              <a:gd name="connsiteY2" fmla="*/ 3449399 h 3449398"/>
              <a:gd name="connsiteX3" fmla="*/ 3570850 w 5007352"/>
              <a:gd name="connsiteY3" fmla="*/ 1903391 h 3449398"/>
              <a:gd name="connsiteX4" fmla="*/ 4048024 w 5007352"/>
              <a:gd name="connsiteY4" fmla="*/ 1719224 h 3449398"/>
              <a:gd name="connsiteX5" fmla="*/ 5007352 w 5007352"/>
              <a:gd name="connsiteY5" fmla="*/ 1719224 h 3449398"/>
              <a:gd name="connsiteX6" fmla="*/ 5007352 w 5007352"/>
              <a:gd name="connsiteY6" fmla="*/ 0 h 3449398"/>
              <a:gd name="connsiteX7" fmla="*/ 3789859 w 5007352"/>
              <a:gd name="connsiteY7" fmla="*/ 0 h 3449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7352" h="3449398">
                <a:moveTo>
                  <a:pt x="3789859" y="0"/>
                </a:moveTo>
                <a:lnTo>
                  <a:pt x="0" y="3449399"/>
                </a:lnTo>
                <a:lnTo>
                  <a:pt x="1866226" y="3449399"/>
                </a:lnTo>
                <a:lnTo>
                  <a:pt x="3570850" y="1903391"/>
                </a:lnTo>
                <a:cubicBezTo>
                  <a:pt x="3701592" y="1784927"/>
                  <a:pt x="3871821" y="1719224"/>
                  <a:pt x="4048024" y="1719224"/>
                </a:cubicBezTo>
                <a:lnTo>
                  <a:pt x="5007352" y="1719224"/>
                </a:lnTo>
                <a:lnTo>
                  <a:pt x="5007352" y="0"/>
                </a:lnTo>
                <a:lnTo>
                  <a:pt x="3789859"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latin typeface="Expo Arabic Light" panose="00000400000000000000" pitchFamily="2" charset="-78"/>
              <a:cs typeface="Expo Arabic Light" panose="00000400000000000000" pitchFamily="2" charset="-78"/>
            </a:endParaRPr>
          </a:p>
        </p:txBody>
      </p:sp>
      <p:sp>
        <p:nvSpPr>
          <p:cNvPr id="35" name="Freeform: Shape 34">
            <a:extLst>
              <a:ext uri="{FF2B5EF4-FFF2-40B4-BE49-F238E27FC236}">
                <a16:creationId xmlns:a16="http://schemas.microsoft.com/office/drawing/2014/main" id="{7F7D6471-FD8F-4196-A994-9A7CA7A0A9DA}"/>
              </a:ext>
            </a:extLst>
          </p:cNvPr>
          <p:cNvSpPr/>
          <p:nvPr/>
        </p:nvSpPr>
        <p:spPr>
          <a:xfrm flipH="1">
            <a:off x="497246" y="-22058"/>
            <a:ext cx="3709390" cy="2528798"/>
          </a:xfrm>
          <a:custGeom>
            <a:avLst/>
            <a:gdLst>
              <a:gd name="connsiteX0" fmla="*/ 3789527 w 5059781"/>
              <a:gd name="connsiteY0" fmla="*/ 0 h 3449398"/>
              <a:gd name="connsiteX1" fmla="*/ 0 w 5059781"/>
              <a:gd name="connsiteY1" fmla="*/ 3449399 h 3449398"/>
              <a:gd name="connsiteX2" fmla="*/ 1270255 w 5059781"/>
              <a:gd name="connsiteY2" fmla="*/ 3449399 h 3449398"/>
              <a:gd name="connsiteX3" fmla="*/ 5059782 w 5059781"/>
              <a:gd name="connsiteY3" fmla="*/ 0 h 3449398"/>
            </a:gdLst>
            <a:ahLst/>
            <a:cxnLst>
              <a:cxn ang="0">
                <a:pos x="connsiteX0" y="connsiteY0"/>
              </a:cxn>
              <a:cxn ang="0">
                <a:pos x="connsiteX1" y="connsiteY1"/>
              </a:cxn>
              <a:cxn ang="0">
                <a:pos x="connsiteX2" y="connsiteY2"/>
              </a:cxn>
              <a:cxn ang="0">
                <a:pos x="connsiteX3" y="connsiteY3"/>
              </a:cxn>
            </a:cxnLst>
            <a:rect l="l" t="t" r="r" b="b"/>
            <a:pathLst>
              <a:path w="5059781" h="3449398">
                <a:moveTo>
                  <a:pt x="3789527" y="0"/>
                </a:moveTo>
                <a:lnTo>
                  <a:pt x="0" y="3449399"/>
                </a:lnTo>
                <a:lnTo>
                  <a:pt x="1270255" y="3449399"/>
                </a:lnTo>
                <a:lnTo>
                  <a:pt x="5059782"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latin typeface="Expo Arabic Light" panose="00000400000000000000" pitchFamily="2" charset="-78"/>
              <a:cs typeface="Expo Arabic Light" panose="00000400000000000000" pitchFamily="2" charset="-78"/>
            </a:endParaRPr>
          </a:p>
        </p:txBody>
      </p:sp>
      <p:sp>
        <p:nvSpPr>
          <p:cNvPr id="47" name="Freeform: Shape 46">
            <a:extLst>
              <a:ext uri="{FF2B5EF4-FFF2-40B4-BE49-F238E27FC236}">
                <a16:creationId xmlns:a16="http://schemas.microsoft.com/office/drawing/2014/main" id="{464CC410-3C24-4FE5-82AF-8534334CFE3B}"/>
              </a:ext>
            </a:extLst>
          </p:cNvPr>
          <p:cNvSpPr/>
          <p:nvPr/>
        </p:nvSpPr>
        <p:spPr>
          <a:xfrm>
            <a:off x="9645236" y="6235086"/>
            <a:ext cx="2545262" cy="626559"/>
          </a:xfrm>
          <a:custGeom>
            <a:avLst/>
            <a:gdLst>
              <a:gd name="connsiteX0" fmla="*/ 2545262 w 2545262"/>
              <a:gd name="connsiteY0" fmla="*/ 626559 h 626559"/>
              <a:gd name="connsiteX1" fmla="*/ 2545262 w 2545262"/>
              <a:gd name="connsiteY1" fmla="*/ 0 h 626559"/>
              <a:gd name="connsiteX2" fmla="*/ 868863 w 2545262"/>
              <a:gd name="connsiteY2" fmla="*/ 0 h 626559"/>
              <a:gd name="connsiteX3" fmla="*/ 560515 w 2545262"/>
              <a:gd name="connsiteY3" fmla="*/ 118793 h 626559"/>
              <a:gd name="connsiteX4" fmla="*/ 0 w 2545262"/>
              <a:gd name="connsiteY4" fmla="*/ 626559 h 626559"/>
              <a:gd name="connsiteX5" fmla="*/ 2545262 w 2545262"/>
              <a:gd name="connsiteY5" fmla="*/ 626559 h 62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45262" h="626559">
                <a:moveTo>
                  <a:pt x="2545262" y="626559"/>
                </a:moveTo>
                <a:lnTo>
                  <a:pt x="2545262" y="0"/>
                </a:lnTo>
                <a:lnTo>
                  <a:pt x="868863" y="0"/>
                </a:lnTo>
                <a:cubicBezTo>
                  <a:pt x="755002" y="0"/>
                  <a:pt x="645000" y="42457"/>
                  <a:pt x="560515" y="118793"/>
                </a:cubicBezTo>
                <a:lnTo>
                  <a:pt x="0" y="626559"/>
                </a:lnTo>
                <a:lnTo>
                  <a:pt x="2545262" y="626559"/>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latin typeface="Expo Arabic Light" panose="00000400000000000000" pitchFamily="2" charset="-78"/>
              <a:cs typeface="Expo Arabic Light" panose="00000400000000000000" pitchFamily="2" charset="-78"/>
            </a:endParaRPr>
          </a:p>
        </p:txBody>
      </p:sp>
      <p:sp>
        <p:nvSpPr>
          <p:cNvPr id="48" name="Freeform: Shape 47">
            <a:extLst>
              <a:ext uri="{FF2B5EF4-FFF2-40B4-BE49-F238E27FC236}">
                <a16:creationId xmlns:a16="http://schemas.microsoft.com/office/drawing/2014/main" id="{0EEC0DB5-A8B1-4280-85AC-44367CEF1523}"/>
              </a:ext>
            </a:extLst>
          </p:cNvPr>
          <p:cNvSpPr/>
          <p:nvPr/>
        </p:nvSpPr>
        <p:spPr>
          <a:xfrm>
            <a:off x="10833811" y="6235086"/>
            <a:ext cx="1356901" cy="626559"/>
          </a:xfrm>
          <a:custGeom>
            <a:avLst/>
            <a:gdLst>
              <a:gd name="connsiteX0" fmla="*/ 868863 w 1356901"/>
              <a:gd name="connsiteY0" fmla="*/ 0 h 626559"/>
              <a:gd name="connsiteX1" fmla="*/ 560515 w 1356901"/>
              <a:gd name="connsiteY1" fmla="*/ 118793 h 626559"/>
              <a:gd name="connsiteX2" fmla="*/ 0 w 1356901"/>
              <a:gd name="connsiteY2" fmla="*/ 626559 h 626559"/>
              <a:gd name="connsiteX3" fmla="*/ 480105 w 1356901"/>
              <a:gd name="connsiteY3" fmla="*/ 626559 h 626559"/>
              <a:gd name="connsiteX4" fmla="*/ 809466 w 1356901"/>
              <a:gd name="connsiteY4" fmla="*/ 626559 h 626559"/>
              <a:gd name="connsiteX5" fmla="*/ 1356902 w 1356901"/>
              <a:gd name="connsiteY5" fmla="*/ 626559 h 626559"/>
              <a:gd name="connsiteX6" fmla="*/ 1356902 w 1356901"/>
              <a:gd name="connsiteY6" fmla="*/ 389187 h 626559"/>
              <a:gd name="connsiteX7" fmla="*/ 1356902 w 1356901"/>
              <a:gd name="connsiteY7" fmla="*/ 303416 h 626559"/>
              <a:gd name="connsiteX8" fmla="*/ 1356902 w 1356901"/>
              <a:gd name="connsiteY8" fmla="*/ 0 h 626559"/>
              <a:gd name="connsiteX9" fmla="*/ 868863 w 1356901"/>
              <a:gd name="connsiteY9" fmla="*/ 0 h 62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56901" h="626559">
                <a:moveTo>
                  <a:pt x="868863" y="0"/>
                </a:moveTo>
                <a:cubicBezTo>
                  <a:pt x="755002" y="0"/>
                  <a:pt x="645000" y="42457"/>
                  <a:pt x="560515" y="118793"/>
                </a:cubicBezTo>
                <a:lnTo>
                  <a:pt x="0" y="626559"/>
                </a:lnTo>
                <a:lnTo>
                  <a:pt x="480105" y="626559"/>
                </a:lnTo>
                <a:lnTo>
                  <a:pt x="809466" y="626559"/>
                </a:lnTo>
                <a:lnTo>
                  <a:pt x="1356902" y="626559"/>
                </a:lnTo>
                <a:lnTo>
                  <a:pt x="1356902" y="389187"/>
                </a:lnTo>
                <a:lnTo>
                  <a:pt x="1356902" y="303416"/>
                </a:lnTo>
                <a:lnTo>
                  <a:pt x="1356902" y="0"/>
                </a:lnTo>
                <a:lnTo>
                  <a:pt x="868863"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latin typeface="Expo Arabic Light" panose="00000400000000000000" pitchFamily="2" charset="-78"/>
              <a:cs typeface="Expo Arabic Light" panose="00000400000000000000" pitchFamily="2" charset="-78"/>
            </a:endParaRPr>
          </a:p>
        </p:txBody>
      </p:sp>
      <p:sp>
        <p:nvSpPr>
          <p:cNvPr id="49" name="Freeform: Shape 48">
            <a:extLst>
              <a:ext uri="{FF2B5EF4-FFF2-40B4-BE49-F238E27FC236}">
                <a16:creationId xmlns:a16="http://schemas.microsoft.com/office/drawing/2014/main" id="{7D72312F-A6C7-48A1-9B74-E2456AF546F1}"/>
              </a:ext>
            </a:extLst>
          </p:cNvPr>
          <p:cNvSpPr/>
          <p:nvPr/>
        </p:nvSpPr>
        <p:spPr>
          <a:xfrm>
            <a:off x="8889806" y="5807302"/>
            <a:ext cx="3300907" cy="1054343"/>
          </a:xfrm>
          <a:custGeom>
            <a:avLst/>
            <a:gdLst>
              <a:gd name="connsiteX0" fmla="*/ 349518 w 3300907"/>
              <a:gd name="connsiteY0" fmla="*/ 1054343 h 1054343"/>
              <a:gd name="connsiteX1" fmla="*/ 1075572 w 3300907"/>
              <a:gd name="connsiteY1" fmla="*/ 397550 h 1054343"/>
              <a:gd name="connsiteX2" fmla="*/ 1550101 w 3300907"/>
              <a:gd name="connsiteY2" fmla="*/ 214643 h 1054343"/>
              <a:gd name="connsiteX3" fmla="*/ 3300908 w 3300907"/>
              <a:gd name="connsiteY3" fmla="*/ 214643 h 1054343"/>
              <a:gd name="connsiteX4" fmla="*/ 3300908 w 3300907"/>
              <a:gd name="connsiteY4" fmla="*/ 0 h 1054343"/>
              <a:gd name="connsiteX5" fmla="*/ 1494993 w 3300907"/>
              <a:gd name="connsiteY5" fmla="*/ 0 h 1054343"/>
              <a:gd name="connsiteX6" fmla="*/ 872937 w 3300907"/>
              <a:gd name="connsiteY6" fmla="*/ 239945 h 1054343"/>
              <a:gd name="connsiteX7" fmla="*/ 0 w 3300907"/>
              <a:gd name="connsiteY7" fmla="*/ 1054343 h 1054343"/>
              <a:gd name="connsiteX8" fmla="*/ 349518 w 3300907"/>
              <a:gd name="connsiteY8" fmla="*/ 1054343 h 105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0907" h="1054343">
                <a:moveTo>
                  <a:pt x="349518" y="1054343"/>
                </a:moveTo>
                <a:lnTo>
                  <a:pt x="1075572" y="397550"/>
                </a:lnTo>
                <a:cubicBezTo>
                  <a:pt x="1205944" y="279614"/>
                  <a:pt x="1374270" y="214643"/>
                  <a:pt x="1550101" y="214643"/>
                </a:cubicBezTo>
                <a:lnTo>
                  <a:pt x="3300908" y="214643"/>
                </a:lnTo>
                <a:lnTo>
                  <a:pt x="3300908" y="0"/>
                </a:lnTo>
                <a:lnTo>
                  <a:pt x="1494993" y="0"/>
                </a:lnTo>
                <a:cubicBezTo>
                  <a:pt x="1264697" y="0"/>
                  <a:pt x="1043622" y="85128"/>
                  <a:pt x="872937" y="239945"/>
                </a:cubicBezTo>
                <a:lnTo>
                  <a:pt x="0" y="1054343"/>
                </a:lnTo>
                <a:lnTo>
                  <a:pt x="349518" y="1054343"/>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latin typeface="Expo Arabic Light" panose="00000400000000000000" pitchFamily="2" charset="-78"/>
              <a:cs typeface="Expo Arabic Light" panose="00000400000000000000" pitchFamily="2" charset="-78"/>
            </a:endParaRPr>
          </a:p>
        </p:txBody>
      </p:sp>
      <p:grpSp>
        <p:nvGrpSpPr>
          <p:cNvPr id="55" name="Group 54">
            <a:extLst>
              <a:ext uri="{FF2B5EF4-FFF2-40B4-BE49-F238E27FC236}">
                <a16:creationId xmlns:a16="http://schemas.microsoft.com/office/drawing/2014/main" id="{9FC83A73-BEA8-43A6-AC0F-8ABE9292B367}"/>
              </a:ext>
            </a:extLst>
          </p:cNvPr>
          <p:cNvGrpSpPr/>
          <p:nvPr/>
        </p:nvGrpSpPr>
        <p:grpSpPr>
          <a:xfrm>
            <a:off x="0" y="5807302"/>
            <a:ext cx="3300907" cy="1054343"/>
            <a:chOff x="0" y="5807302"/>
            <a:chExt cx="3300907" cy="1054343"/>
          </a:xfrm>
        </p:grpSpPr>
        <p:sp>
          <p:nvSpPr>
            <p:cNvPr id="52" name="Freeform: Shape 51">
              <a:extLst>
                <a:ext uri="{FF2B5EF4-FFF2-40B4-BE49-F238E27FC236}">
                  <a16:creationId xmlns:a16="http://schemas.microsoft.com/office/drawing/2014/main" id="{30FF7221-7B49-4C27-A7A5-0261B8012EC4}"/>
                </a:ext>
              </a:extLst>
            </p:cNvPr>
            <p:cNvSpPr/>
            <p:nvPr/>
          </p:nvSpPr>
          <p:spPr>
            <a:xfrm flipH="1">
              <a:off x="215" y="6235086"/>
              <a:ext cx="2545262" cy="626559"/>
            </a:xfrm>
            <a:custGeom>
              <a:avLst/>
              <a:gdLst>
                <a:gd name="connsiteX0" fmla="*/ 2545262 w 2545262"/>
                <a:gd name="connsiteY0" fmla="*/ 626559 h 626559"/>
                <a:gd name="connsiteX1" fmla="*/ 2545262 w 2545262"/>
                <a:gd name="connsiteY1" fmla="*/ 0 h 626559"/>
                <a:gd name="connsiteX2" fmla="*/ 868863 w 2545262"/>
                <a:gd name="connsiteY2" fmla="*/ 0 h 626559"/>
                <a:gd name="connsiteX3" fmla="*/ 560515 w 2545262"/>
                <a:gd name="connsiteY3" fmla="*/ 118793 h 626559"/>
                <a:gd name="connsiteX4" fmla="*/ 0 w 2545262"/>
                <a:gd name="connsiteY4" fmla="*/ 626559 h 626559"/>
                <a:gd name="connsiteX5" fmla="*/ 2545262 w 2545262"/>
                <a:gd name="connsiteY5" fmla="*/ 626559 h 62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45262" h="626559">
                  <a:moveTo>
                    <a:pt x="2545262" y="626559"/>
                  </a:moveTo>
                  <a:lnTo>
                    <a:pt x="2545262" y="0"/>
                  </a:lnTo>
                  <a:lnTo>
                    <a:pt x="868863" y="0"/>
                  </a:lnTo>
                  <a:cubicBezTo>
                    <a:pt x="755002" y="0"/>
                    <a:pt x="645000" y="42457"/>
                    <a:pt x="560515" y="118793"/>
                  </a:cubicBezTo>
                  <a:lnTo>
                    <a:pt x="0" y="626559"/>
                  </a:lnTo>
                  <a:lnTo>
                    <a:pt x="2545262" y="626559"/>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latin typeface="Expo Arabic Light" panose="00000400000000000000" pitchFamily="2" charset="-78"/>
                <a:cs typeface="Expo Arabic Light" panose="00000400000000000000" pitchFamily="2" charset="-78"/>
              </a:endParaRPr>
            </a:p>
          </p:txBody>
        </p:sp>
        <p:sp>
          <p:nvSpPr>
            <p:cNvPr id="53" name="Freeform: Shape 52">
              <a:extLst>
                <a:ext uri="{FF2B5EF4-FFF2-40B4-BE49-F238E27FC236}">
                  <a16:creationId xmlns:a16="http://schemas.microsoft.com/office/drawing/2014/main" id="{314C0B37-A9B3-4472-913A-CDE1D1DA2DE4}"/>
                </a:ext>
              </a:extLst>
            </p:cNvPr>
            <p:cNvSpPr/>
            <p:nvPr/>
          </p:nvSpPr>
          <p:spPr>
            <a:xfrm flipH="1">
              <a:off x="1" y="6235086"/>
              <a:ext cx="1356901" cy="626559"/>
            </a:xfrm>
            <a:custGeom>
              <a:avLst/>
              <a:gdLst>
                <a:gd name="connsiteX0" fmla="*/ 868863 w 1356901"/>
                <a:gd name="connsiteY0" fmla="*/ 0 h 626559"/>
                <a:gd name="connsiteX1" fmla="*/ 560515 w 1356901"/>
                <a:gd name="connsiteY1" fmla="*/ 118793 h 626559"/>
                <a:gd name="connsiteX2" fmla="*/ 0 w 1356901"/>
                <a:gd name="connsiteY2" fmla="*/ 626559 h 626559"/>
                <a:gd name="connsiteX3" fmla="*/ 480105 w 1356901"/>
                <a:gd name="connsiteY3" fmla="*/ 626559 h 626559"/>
                <a:gd name="connsiteX4" fmla="*/ 809466 w 1356901"/>
                <a:gd name="connsiteY4" fmla="*/ 626559 h 626559"/>
                <a:gd name="connsiteX5" fmla="*/ 1356902 w 1356901"/>
                <a:gd name="connsiteY5" fmla="*/ 626559 h 626559"/>
                <a:gd name="connsiteX6" fmla="*/ 1356902 w 1356901"/>
                <a:gd name="connsiteY6" fmla="*/ 389187 h 626559"/>
                <a:gd name="connsiteX7" fmla="*/ 1356902 w 1356901"/>
                <a:gd name="connsiteY7" fmla="*/ 303416 h 626559"/>
                <a:gd name="connsiteX8" fmla="*/ 1356902 w 1356901"/>
                <a:gd name="connsiteY8" fmla="*/ 0 h 626559"/>
                <a:gd name="connsiteX9" fmla="*/ 868863 w 1356901"/>
                <a:gd name="connsiteY9" fmla="*/ 0 h 62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56901" h="626559">
                  <a:moveTo>
                    <a:pt x="868863" y="0"/>
                  </a:moveTo>
                  <a:cubicBezTo>
                    <a:pt x="755002" y="0"/>
                    <a:pt x="645000" y="42457"/>
                    <a:pt x="560515" y="118793"/>
                  </a:cubicBezTo>
                  <a:lnTo>
                    <a:pt x="0" y="626559"/>
                  </a:lnTo>
                  <a:lnTo>
                    <a:pt x="480105" y="626559"/>
                  </a:lnTo>
                  <a:lnTo>
                    <a:pt x="809466" y="626559"/>
                  </a:lnTo>
                  <a:lnTo>
                    <a:pt x="1356902" y="626559"/>
                  </a:lnTo>
                  <a:lnTo>
                    <a:pt x="1356902" y="389187"/>
                  </a:lnTo>
                  <a:lnTo>
                    <a:pt x="1356902" y="303416"/>
                  </a:lnTo>
                  <a:lnTo>
                    <a:pt x="1356902" y="0"/>
                  </a:lnTo>
                  <a:lnTo>
                    <a:pt x="868863"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latin typeface="Expo Arabic Light" panose="00000400000000000000" pitchFamily="2" charset="-78"/>
                <a:cs typeface="Expo Arabic Light" panose="00000400000000000000" pitchFamily="2" charset="-78"/>
              </a:endParaRPr>
            </a:p>
          </p:txBody>
        </p:sp>
        <p:sp>
          <p:nvSpPr>
            <p:cNvPr id="54" name="Freeform: Shape 53">
              <a:extLst>
                <a:ext uri="{FF2B5EF4-FFF2-40B4-BE49-F238E27FC236}">
                  <a16:creationId xmlns:a16="http://schemas.microsoft.com/office/drawing/2014/main" id="{537978D0-42A4-4A29-A8E9-4637FD088EA4}"/>
                </a:ext>
              </a:extLst>
            </p:cNvPr>
            <p:cNvSpPr/>
            <p:nvPr/>
          </p:nvSpPr>
          <p:spPr>
            <a:xfrm flipH="1">
              <a:off x="0" y="5807302"/>
              <a:ext cx="3300907" cy="1054343"/>
            </a:xfrm>
            <a:custGeom>
              <a:avLst/>
              <a:gdLst>
                <a:gd name="connsiteX0" fmla="*/ 349518 w 3300907"/>
                <a:gd name="connsiteY0" fmla="*/ 1054343 h 1054343"/>
                <a:gd name="connsiteX1" fmla="*/ 1075572 w 3300907"/>
                <a:gd name="connsiteY1" fmla="*/ 397550 h 1054343"/>
                <a:gd name="connsiteX2" fmla="*/ 1550101 w 3300907"/>
                <a:gd name="connsiteY2" fmla="*/ 214643 h 1054343"/>
                <a:gd name="connsiteX3" fmla="*/ 3300908 w 3300907"/>
                <a:gd name="connsiteY3" fmla="*/ 214643 h 1054343"/>
                <a:gd name="connsiteX4" fmla="*/ 3300908 w 3300907"/>
                <a:gd name="connsiteY4" fmla="*/ 0 h 1054343"/>
                <a:gd name="connsiteX5" fmla="*/ 1494993 w 3300907"/>
                <a:gd name="connsiteY5" fmla="*/ 0 h 1054343"/>
                <a:gd name="connsiteX6" fmla="*/ 872937 w 3300907"/>
                <a:gd name="connsiteY6" fmla="*/ 239945 h 1054343"/>
                <a:gd name="connsiteX7" fmla="*/ 0 w 3300907"/>
                <a:gd name="connsiteY7" fmla="*/ 1054343 h 1054343"/>
                <a:gd name="connsiteX8" fmla="*/ 349518 w 3300907"/>
                <a:gd name="connsiteY8" fmla="*/ 1054343 h 105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0907" h="1054343">
                  <a:moveTo>
                    <a:pt x="349518" y="1054343"/>
                  </a:moveTo>
                  <a:lnTo>
                    <a:pt x="1075572" y="397550"/>
                  </a:lnTo>
                  <a:cubicBezTo>
                    <a:pt x="1205944" y="279614"/>
                    <a:pt x="1374270" y="214643"/>
                    <a:pt x="1550101" y="214643"/>
                  </a:cubicBezTo>
                  <a:lnTo>
                    <a:pt x="3300908" y="214643"/>
                  </a:lnTo>
                  <a:lnTo>
                    <a:pt x="3300908" y="0"/>
                  </a:lnTo>
                  <a:lnTo>
                    <a:pt x="1494993" y="0"/>
                  </a:lnTo>
                  <a:cubicBezTo>
                    <a:pt x="1264697" y="0"/>
                    <a:pt x="1043622" y="85128"/>
                    <a:pt x="872937" y="239945"/>
                  </a:cubicBezTo>
                  <a:lnTo>
                    <a:pt x="0" y="1054343"/>
                  </a:lnTo>
                  <a:lnTo>
                    <a:pt x="349518" y="1054343"/>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latin typeface="Expo Arabic Light" panose="00000400000000000000" pitchFamily="2" charset="-78"/>
                <a:cs typeface="Expo Arabic Light" panose="00000400000000000000" pitchFamily="2" charset="-78"/>
              </a:endParaRPr>
            </a:p>
          </p:txBody>
        </p:sp>
      </p:grpSp>
      <p:pic>
        <p:nvPicPr>
          <p:cNvPr id="3" name="Picture Placeholder 2"/>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000" b="5000"/>
          <a:stretch>
            <a:fillRect/>
          </a:stretch>
        </p:blipFill>
        <p:spPr/>
      </p:pic>
      <p:sp>
        <p:nvSpPr>
          <p:cNvPr id="19" name="Rectangle 18">
            <a:extLst>
              <a:ext uri="{FF2B5EF4-FFF2-40B4-BE49-F238E27FC236}">
                <a16:creationId xmlns:a16="http://schemas.microsoft.com/office/drawing/2014/main" id="{68331A06-E609-4FE5-A9B9-7B040CB39308}"/>
              </a:ext>
            </a:extLst>
          </p:cNvPr>
          <p:cNvSpPr/>
          <p:nvPr/>
        </p:nvSpPr>
        <p:spPr>
          <a:xfrm>
            <a:off x="-174" y="-25703"/>
            <a:ext cx="12189345" cy="6858000"/>
          </a:xfrm>
          <a:prstGeom prst="rect">
            <a:avLst/>
          </a:prstGeom>
          <a:solidFill>
            <a:srgbClr val="06508E">
              <a:alpha val="6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Expo Arabic Light" panose="00000400000000000000" pitchFamily="2" charset="-78"/>
              <a:cs typeface="Expo Arabic Light" panose="00000400000000000000" pitchFamily="2" charset="-78"/>
            </a:endParaRPr>
          </a:p>
        </p:txBody>
      </p:sp>
      <p:sp>
        <p:nvSpPr>
          <p:cNvPr id="20" name="Graphic 6">
            <a:extLst>
              <a:ext uri="{FF2B5EF4-FFF2-40B4-BE49-F238E27FC236}">
                <a16:creationId xmlns:a16="http://schemas.microsoft.com/office/drawing/2014/main" id="{32F2D390-7E83-4B20-907B-F8AD034C94A1}"/>
              </a:ext>
            </a:extLst>
          </p:cNvPr>
          <p:cNvSpPr/>
          <p:nvPr/>
        </p:nvSpPr>
        <p:spPr>
          <a:xfrm>
            <a:off x="0" y="2059708"/>
            <a:ext cx="12190436" cy="4798291"/>
          </a:xfrm>
          <a:custGeom>
            <a:avLst/>
            <a:gdLst>
              <a:gd name="connsiteX0" fmla="*/ 12190437 w 12190436"/>
              <a:gd name="connsiteY0" fmla="*/ 1659823 h 5616296"/>
              <a:gd name="connsiteX1" fmla="*/ 12190437 w 12190436"/>
              <a:gd name="connsiteY1" fmla="*/ 5616296 h 5616296"/>
              <a:gd name="connsiteX2" fmla="*/ 0 w 12190436"/>
              <a:gd name="connsiteY2" fmla="*/ 5616296 h 5616296"/>
              <a:gd name="connsiteX3" fmla="*/ 9313984 w 12190436"/>
              <a:gd name="connsiteY3" fmla="*/ 238856 h 5616296"/>
              <a:gd name="connsiteX4" fmla="*/ 11746327 w 12190436"/>
              <a:gd name="connsiteY4" fmla="*/ 890594 h 5616296"/>
              <a:gd name="connsiteX5" fmla="*/ 12190437 w 12190436"/>
              <a:gd name="connsiteY5" fmla="*/ 1659823 h 5616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0436" h="5616296">
                <a:moveTo>
                  <a:pt x="12190437" y="1659823"/>
                </a:moveTo>
                <a:lnTo>
                  <a:pt x="12190437" y="5616296"/>
                </a:lnTo>
                <a:lnTo>
                  <a:pt x="0" y="5616296"/>
                </a:lnTo>
                <a:lnTo>
                  <a:pt x="9313984" y="238856"/>
                </a:lnTo>
                <a:cubicBezTo>
                  <a:pt x="10165666" y="-252862"/>
                  <a:pt x="11254675" y="38977"/>
                  <a:pt x="11746327" y="890594"/>
                </a:cubicBezTo>
                <a:lnTo>
                  <a:pt x="12190437" y="1659823"/>
                </a:lnTo>
                <a:close/>
              </a:path>
            </a:pathLst>
          </a:custGeom>
          <a:solidFill>
            <a:schemeClr val="bg1"/>
          </a:solidFill>
          <a:ln w="6513" cap="flat">
            <a:noFill/>
            <a:prstDash val="solid"/>
            <a:miter/>
          </a:ln>
          <a:effectLst>
            <a:outerShdw blurRad="800100" sx="102000" sy="102000" algn="ctr" rotWithShape="0">
              <a:prstClr val="black">
                <a:alpha val="10000"/>
              </a:prstClr>
            </a:outerShdw>
          </a:effectLst>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Expo Arabic Light" panose="00000400000000000000" pitchFamily="2" charset="-78"/>
              <a:ea typeface="+mn-ea"/>
              <a:cs typeface="Expo Arabic Light" panose="00000400000000000000" pitchFamily="2" charset="-78"/>
            </a:endParaRPr>
          </a:p>
        </p:txBody>
      </p:sp>
      <p:sp>
        <p:nvSpPr>
          <p:cNvPr id="21" name="TextBox 20">
            <a:extLst>
              <a:ext uri="{FF2B5EF4-FFF2-40B4-BE49-F238E27FC236}">
                <a16:creationId xmlns:a16="http://schemas.microsoft.com/office/drawing/2014/main" id="{CFD6C242-1C94-4741-92E2-B1FF8B7CEC0D}"/>
              </a:ext>
            </a:extLst>
          </p:cNvPr>
          <p:cNvSpPr txBox="1"/>
          <p:nvPr/>
        </p:nvSpPr>
        <p:spPr>
          <a:xfrm>
            <a:off x="5073746" y="3677380"/>
            <a:ext cx="5760065" cy="2246769"/>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sz="4800" b="1" i="0" u="none" strike="noStrike" kern="1200" cap="none" spc="0" normalizeH="0" baseline="0" noProof="0" dirty="0">
                <a:ln>
                  <a:noFill/>
                </a:ln>
                <a:solidFill>
                  <a:srgbClr val="03478B"/>
                </a:solidFill>
                <a:effectLst/>
                <a:uLnTx/>
                <a:uFillTx/>
                <a:latin typeface="Calibri" panose="020F0502020204030204" pitchFamily="34" charset="0"/>
                <a:cs typeface="Calibri" panose="020F0502020204030204" pitchFamily="34" charset="0"/>
              </a:rPr>
              <a:t>اليوم التدريبي </a:t>
            </a:r>
            <a:endParaRPr lang="en-US" sz="4800" b="1" dirty="0">
              <a:solidFill>
                <a:srgbClr val="03478B"/>
              </a:solidFill>
              <a:latin typeface="Calibri" panose="020F0502020204030204" pitchFamily="34" charset="0"/>
              <a:cs typeface="Calibri" panose="020F0502020204030204" pitchFamily="34" charset="0"/>
            </a:endParaRPr>
          </a:p>
          <a:p>
            <a:pPr lvl="0" algn="ctr" rtl="1">
              <a:defRPr/>
            </a:pPr>
            <a:endParaRPr lang="ar-EG" sz="4800" b="1" dirty="0">
              <a:solidFill>
                <a:srgbClr val="03478B"/>
              </a:solidFill>
              <a:latin typeface="Calibri" panose="020F0502020204030204" pitchFamily="34" charset="0"/>
              <a:cs typeface="Calibri" panose="020F0502020204030204" pitchFamily="34" charset="0"/>
            </a:endParaRPr>
          </a:p>
          <a:p>
            <a:pPr lvl="0" algn="r" rtl="1">
              <a:defRPr/>
            </a:pPr>
            <a:r>
              <a:rPr lang="ar-EG" sz="4400" b="1" dirty="0" smtClean="0">
                <a:solidFill>
                  <a:srgbClr val="C00000"/>
                </a:solidFill>
                <a:latin typeface="Calibri" panose="020F0502020204030204" pitchFamily="34" charset="0"/>
                <a:cs typeface="Calibri" panose="020F0502020204030204" pitchFamily="34" charset="0"/>
              </a:rPr>
              <a:t>الصحة النفسية </a:t>
            </a:r>
            <a:endParaRPr kumimoji="0" lang="en-US" sz="44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82227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Freeform: Shape 37">
            <a:extLst>
              <a:ext uri="{FF2B5EF4-FFF2-40B4-BE49-F238E27FC236}">
                <a16:creationId xmlns:a16="http://schemas.microsoft.com/office/drawing/2014/main" id="{67E4BEC3-A0F9-443C-95E3-59AD8FD47B61}"/>
              </a:ext>
            </a:extLst>
          </p:cNvPr>
          <p:cNvSpPr/>
          <p:nvPr/>
        </p:nvSpPr>
        <p:spPr>
          <a:xfrm rot="10800000" flipV="1">
            <a:off x="8731168" y="-20622"/>
            <a:ext cx="3486150" cy="6937353"/>
          </a:xfrm>
          <a:custGeom>
            <a:avLst/>
            <a:gdLst>
              <a:gd name="connsiteX0" fmla="*/ 0 w 3199168"/>
              <a:gd name="connsiteY0" fmla="*/ 2912028 h 2912028"/>
              <a:gd name="connsiteX1" fmla="*/ 3199169 w 3199168"/>
              <a:gd name="connsiteY1" fmla="*/ 0 h 2912028"/>
              <a:gd name="connsiteX2" fmla="*/ 2651781 w 3199168"/>
              <a:gd name="connsiteY2" fmla="*/ 0 h 2912028"/>
              <a:gd name="connsiteX3" fmla="*/ 1212715 w 3199168"/>
              <a:gd name="connsiteY3" fmla="*/ 1305160 h 2912028"/>
              <a:gd name="connsiteX4" fmla="*/ 809877 w 3199168"/>
              <a:gd name="connsiteY4" fmla="*/ 1460636 h 2912028"/>
              <a:gd name="connsiteX5" fmla="*/ 0 w 3199168"/>
              <a:gd name="connsiteY5" fmla="*/ 1460636 h 2912028"/>
              <a:gd name="connsiteX6" fmla="*/ 0 w 3199168"/>
              <a:gd name="connsiteY6" fmla="*/ 2912028 h 2912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9168" h="2912028">
                <a:moveTo>
                  <a:pt x="0" y="2912028"/>
                </a:moveTo>
                <a:lnTo>
                  <a:pt x="3199169" y="0"/>
                </a:lnTo>
                <a:lnTo>
                  <a:pt x="2651781" y="0"/>
                </a:lnTo>
                <a:lnTo>
                  <a:pt x="1212715" y="1305160"/>
                </a:lnTo>
                <a:cubicBezTo>
                  <a:pt x="1102341" y="1405169"/>
                  <a:pt x="958630" y="1460636"/>
                  <a:pt x="809877" y="1460636"/>
                </a:cubicBezTo>
                <a:lnTo>
                  <a:pt x="0" y="1460636"/>
                </a:lnTo>
                <a:lnTo>
                  <a:pt x="0" y="2912028"/>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Expo Arabic Light" panose="00000400000000000000" pitchFamily="2" charset="-78"/>
              <a:ea typeface="+mn-ea"/>
              <a:cs typeface="Expo Arabic Light" panose="00000400000000000000" pitchFamily="2" charset="-78"/>
            </a:endParaRPr>
          </a:p>
        </p:txBody>
      </p:sp>
      <p:pic>
        <p:nvPicPr>
          <p:cNvPr id="13" name="عنصر نائب للصورة 12" descr="صورة تحتوي على منضدة, كمبيوتر محمول, عناصر, رجل&#10;&#10;تم إنشاء الوصف تلقائياً">
            <a:extLst>
              <a:ext uri="{FF2B5EF4-FFF2-40B4-BE49-F238E27FC236}">
                <a16:creationId xmlns:a16="http://schemas.microsoft.com/office/drawing/2014/main" id="{0FE0DA8F-6A7E-477C-B0CD-8A2B705A5F28}"/>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
        <p:nvSpPr>
          <p:cNvPr id="2" name="TextBox 1">
            <a:extLst>
              <a:ext uri="{FF2B5EF4-FFF2-40B4-BE49-F238E27FC236}">
                <a16:creationId xmlns:a16="http://schemas.microsoft.com/office/drawing/2014/main" id="{72576A45-CC84-4807-A1F8-96762B147391}"/>
              </a:ext>
            </a:extLst>
          </p:cNvPr>
          <p:cNvSpPr txBox="1"/>
          <p:nvPr/>
        </p:nvSpPr>
        <p:spPr>
          <a:xfrm flipH="1">
            <a:off x="2506507" y="1882200"/>
            <a:ext cx="3403955" cy="830997"/>
          </a:xfrm>
          <a:prstGeom prst="rect">
            <a:avLst/>
          </a:prstGeom>
          <a:noFill/>
        </p:spPr>
        <p:txBody>
          <a:bodyPr wrap="square" rtlCol="0">
            <a:spAutoFit/>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SY" sz="4800" b="1" i="0" u="none" strike="noStrike" kern="1200" cap="none" spc="0" normalizeH="0" baseline="0" noProof="0" dirty="0">
                <a:ln>
                  <a:noFill/>
                </a:ln>
                <a:solidFill>
                  <a:srgbClr val="03478B"/>
                </a:solidFill>
                <a:effectLst/>
                <a:uLnTx/>
                <a:uFillTx/>
                <a:latin typeface="Andalus" panose="02020603050405020304" pitchFamily="18" charset="-78"/>
                <a:cs typeface="Andalus" panose="02020603050405020304" pitchFamily="18" charset="-78"/>
              </a:rPr>
              <a:t>الجلسة الأولى</a:t>
            </a:r>
            <a:endParaRPr kumimoji="0" lang="en-US" sz="4800" b="1" i="0" u="none" strike="noStrike" kern="1200" cap="none" spc="0" normalizeH="0" baseline="0" noProof="0" dirty="0">
              <a:ln>
                <a:noFill/>
              </a:ln>
              <a:solidFill>
                <a:srgbClr val="03478B"/>
              </a:solidFill>
              <a:effectLst/>
              <a:uLnTx/>
              <a:uFillTx/>
              <a:latin typeface="Andalus" panose="02020603050405020304" pitchFamily="18" charset="-78"/>
              <a:cs typeface="Andalus" panose="02020603050405020304" pitchFamily="18" charset="-78"/>
            </a:endParaRPr>
          </a:p>
        </p:txBody>
      </p:sp>
      <p:sp>
        <p:nvSpPr>
          <p:cNvPr id="33" name="Slide Number Placeholder 5">
            <a:extLst>
              <a:ext uri="{FF2B5EF4-FFF2-40B4-BE49-F238E27FC236}">
                <a16:creationId xmlns:a16="http://schemas.microsoft.com/office/drawing/2014/main" id="{A977C45B-ACD7-4920-BEB8-7FA536B4854E}"/>
              </a:ext>
            </a:extLst>
          </p:cNvPr>
          <p:cNvSpPr txBox="1">
            <a:spLocks/>
          </p:cNvSpPr>
          <p:nvPr/>
        </p:nvSpPr>
        <p:spPr>
          <a:xfrm>
            <a:off x="11344275" y="6049962"/>
            <a:ext cx="4445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fld id="{BE1CF6B9-BF24-4CF3-962A-AA649539F60B}" type="slidenum">
              <a:rPr kumimoji="0" lang="en-US" sz="1200" b="1" i="0" u="none" strike="noStrike" kern="1200" cap="none" spc="0" normalizeH="0" baseline="0" noProof="0" smtClean="0">
                <a:ln>
                  <a:noFill/>
                </a:ln>
                <a:solidFill>
                  <a:srgbClr val="E7E6E6"/>
                </a:solidFill>
                <a:effectLst/>
                <a:uLnTx/>
                <a:uFillTx/>
                <a:latin typeface="Expo Arabic Light" panose="00000400000000000000" pitchFamily="2" charset="-78"/>
                <a:ea typeface="+mn-ea"/>
                <a:cs typeface="Expo Arabic Light" panose="00000400000000000000" pitchFamily="2" charset="-78"/>
              </a:rPr>
              <a:pPr marL="0" marR="0" lvl="0" indent="0" algn="ctr" defTabSz="914400" rtl="1" eaLnBrk="1" fontAlgn="auto" latinLnBrk="0" hangingPunct="1">
                <a:lnSpc>
                  <a:spcPct val="100000"/>
                </a:lnSpc>
                <a:spcBef>
                  <a:spcPts val="0"/>
                </a:spcBef>
                <a:spcAft>
                  <a:spcPts val="0"/>
                </a:spcAft>
                <a:buClrTx/>
                <a:buSzTx/>
                <a:buFontTx/>
                <a:buNone/>
                <a:tabLst/>
                <a:defRPr/>
              </a:pPr>
              <a:t>6</a:t>
            </a:fld>
            <a:endParaRPr kumimoji="0" lang="en-US" sz="1200" b="1" i="0" u="none" strike="noStrike" kern="1200" cap="none" spc="0" normalizeH="0" baseline="0" noProof="0" dirty="0">
              <a:ln>
                <a:noFill/>
              </a:ln>
              <a:solidFill>
                <a:srgbClr val="E7E6E6"/>
              </a:solidFill>
              <a:effectLst/>
              <a:uLnTx/>
              <a:uFillTx/>
              <a:latin typeface="Expo Arabic Light" panose="00000400000000000000" pitchFamily="2" charset="-78"/>
              <a:ea typeface="+mn-ea"/>
              <a:cs typeface="Expo Arabic Light" panose="00000400000000000000" pitchFamily="2" charset="-78"/>
            </a:endParaRPr>
          </a:p>
        </p:txBody>
      </p:sp>
      <p:sp>
        <p:nvSpPr>
          <p:cNvPr id="3" name="Rectangle 2"/>
          <p:cNvSpPr/>
          <p:nvPr/>
        </p:nvSpPr>
        <p:spPr>
          <a:xfrm>
            <a:off x="0" y="3210534"/>
            <a:ext cx="6096000" cy="1323439"/>
          </a:xfrm>
          <a:prstGeom prst="rect">
            <a:avLst/>
          </a:prstGeom>
        </p:spPr>
        <p:txBody>
          <a:bodyPr>
            <a:spAutoFit/>
          </a:bodyPr>
          <a:lstStyle/>
          <a:p>
            <a:pPr marL="342900" lvl="0" indent="-342900" algn="r" rtl="1">
              <a:buFont typeface="Symbol" panose="05050102010706020507" pitchFamily="18" charset="2"/>
              <a:buChar char=""/>
            </a:pPr>
            <a:r>
              <a:rPr lang="ar-SA" sz="4000" b="1" dirty="0">
                <a:cs typeface="Traditional Arabic" panose="02020603050405020304" pitchFamily="18" charset="-78"/>
              </a:rPr>
              <a:t>الصحة النفسية   </a:t>
            </a:r>
            <a:endParaRPr lang="en-US" sz="4000" dirty="0"/>
          </a:p>
          <a:p>
            <a:pPr marL="342900" lvl="0" indent="-342900" algn="r" rtl="1">
              <a:buFont typeface="Symbol" panose="05050102010706020507" pitchFamily="18" charset="2"/>
              <a:buChar char=""/>
            </a:pPr>
            <a:r>
              <a:rPr lang="ar-SA" sz="4000" b="1" dirty="0">
                <a:cs typeface="Traditional Arabic" panose="02020603050405020304" pitchFamily="18" charset="-78"/>
              </a:rPr>
              <a:t>أهمية الصحة النفسية  </a:t>
            </a:r>
            <a:endParaRPr lang="en-US" sz="4000" dirty="0">
              <a:effectLst/>
            </a:endParaRPr>
          </a:p>
        </p:txBody>
      </p:sp>
    </p:spTree>
    <p:extLst>
      <p:ext uri="{BB962C8B-B14F-4D97-AF65-F5344CB8AC3E}">
        <p14:creationId xmlns:p14="http://schemas.microsoft.com/office/powerpoint/2010/main" val="2948307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6897FF62-B6FA-4A89-8DD7-EB2453DDE909}"/>
              </a:ext>
            </a:extLst>
          </p:cNvPr>
          <p:cNvSpPr txBox="1"/>
          <p:nvPr/>
        </p:nvSpPr>
        <p:spPr>
          <a:xfrm flipH="1">
            <a:off x="5791199" y="3908855"/>
            <a:ext cx="5929746" cy="671851"/>
          </a:xfrm>
          <a:prstGeom prst="rect">
            <a:avLst/>
          </a:prstGeom>
          <a:noFill/>
        </p:spPr>
        <p:txBody>
          <a:bodyPr wrap="square" rtlCol="0">
            <a:spAutoFit/>
          </a:bodyPr>
          <a:lstStyle/>
          <a:p>
            <a:pPr lvl="0" algn="r" rtl="1">
              <a:lnSpc>
                <a:spcPct val="150000"/>
              </a:lnSpc>
              <a:defRPr/>
            </a:pPr>
            <a:r>
              <a:rPr lang="ar-EG" sz="2800" b="1" dirty="0">
                <a:solidFill>
                  <a:srgbClr val="03478B"/>
                </a:solidFill>
                <a:latin typeface="Calibri" panose="020F0502020204030204" pitchFamily="34" charset="0"/>
                <a:cs typeface="Calibri" panose="020F0502020204030204" pitchFamily="34" charset="0"/>
              </a:rPr>
              <a:t>اذكر ماتعرفه عن أهمية الصحة النفسيه ؟</a:t>
            </a:r>
            <a:endParaRPr kumimoji="0" lang="en-US" sz="2800" b="1" i="0" u="none" strike="noStrike" kern="1200" cap="none" spc="0" normalizeH="0" baseline="0" noProof="0" dirty="0">
              <a:ln>
                <a:noFill/>
              </a:ln>
              <a:solidFill>
                <a:srgbClr val="03478B"/>
              </a:solidFill>
              <a:effectLst/>
              <a:uLnTx/>
              <a:uFillTx/>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F8AC7ADC-E2CD-4472-8DB5-04A06A3C5BB1}"/>
              </a:ext>
            </a:extLst>
          </p:cNvPr>
          <p:cNvSpPr txBox="1"/>
          <p:nvPr/>
        </p:nvSpPr>
        <p:spPr>
          <a:xfrm flipH="1">
            <a:off x="8699624" y="3259336"/>
            <a:ext cx="2319866" cy="584775"/>
          </a:xfrm>
          <a:prstGeom prst="rect">
            <a:avLst/>
          </a:prstGeom>
          <a:noFill/>
        </p:spPr>
        <p:txBody>
          <a:bodyPr wrap="none" rtlCol="0">
            <a:spAutoFit/>
          </a:bodyPr>
          <a:lstStyle>
            <a:defPPr>
              <a:defRPr lang="en-US"/>
            </a:defPPr>
            <a:lvl1pPr>
              <a:defRPr sz="1400" b="1">
                <a:solidFill>
                  <a:schemeClr val="tx1">
                    <a:lumMod val="85000"/>
                    <a:lumOff val="15000"/>
                  </a:schemeClr>
                </a:solidFill>
                <a:latin typeface="+mj-lt"/>
              </a:defRPr>
            </a:lvl1p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Y" sz="32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cs typeface="Calibri" panose="020F0502020204030204" pitchFamily="34" charset="0"/>
              </a:rPr>
              <a:t>عزيزي المتدرب</a:t>
            </a:r>
            <a:endParaRPr kumimoji="0" lang="en-US" sz="32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cs typeface="Calibri" panose="020F0502020204030204" pitchFamily="34" charset="0"/>
            </a:endParaRPr>
          </a:p>
        </p:txBody>
      </p:sp>
      <p:sp>
        <p:nvSpPr>
          <p:cNvPr id="15" name="TextBox 11">
            <a:extLst>
              <a:ext uri="{FF2B5EF4-FFF2-40B4-BE49-F238E27FC236}">
                <a16:creationId xmlns:a16="http://schemas.microsoft.com/office/drawing/2014/main" id="{F8AC7ADC-E2CD-4472-8DB5-04A06A3C5BB1}"/>
              </a:ext>
            </a:extLst>
          </p:cNvPr>
          <p:cNvSpPr txBox="1"/>
          <p:nvPr/>
        </p:nvSpPr>
        <p:spPr>
          <a:xfrm flipH="1">
            <a:off x="9063505" y="2386372"/>
            <a:ext cx="1955985" cy="584775"/>
          </a:xfrm>
          <a:prstGeom prst="rect">
            <a:avLst/>
          </a:prstGeom>
          <a:noFill/>
        </p:spPr>
        <p:txBody>
          <a:bodyPr wrap="none" rtlCol="0">
            <a:spAutoFit/>
          </a:bodyPr>
          <a:lstStyle>
            <a:defPPr>
              <a:defRPr lang="en-US"/>
            </a:defPPr>
            <a:lvl1pPr>
              <a:defRPr sz="1400" b="1">
                <a:solidFill>
                  <a:schemeClr val="tx1">
                    <a:lumMod val="85000"/>
                    <a:lumOff val="15000"/>
                  </a:schemeClr>
                </a:solidFill>
                <a:latin typeface="+mj-lt"/>
              </a:defRPr>
            </a:lvl1p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Y"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نشاط تدريبي</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17" name="TextBox 11">
            <a:extLst>
              <a:ext uri="{FF2B5EF4-FFF2-40B4-BE49-F238E27FC236}">
                <a16:creationId xmlns:a16="http://schemas.microsoft.com/office/drawing/2014/main" id="{F8AC7ADC-E2CD-4472-8DB5-04A06A3C5BB1}"/>
              </a:ext>
            </a:extLst>
          </p:cNvPr>
          <p:cNvSpPr txBox="1"/>
          <p:nvPr/>
        </p:nvSpPr>
        <p:spPr>
          <a:xfrm flipH="1">
            <a:off x="7263154" y="2398994"/>
            <a:ext cx="1552028" cy="584775"/>
          </a:xfrm>
          <a:prstGeom prst="rect">
            <a:avLst/>
          </a:prstGeom>
          <a:noFill/>
        </p:spPr>
        <p:txBody>
          <a:bodyPr wrap="none" rtlCol="0">
            <a:spAutoFit/>
          </a:bodyPr>
          <a:lstStyle>
            <a:defPPr>
              <a:defRPr lang="en-US"/>
            </a:defPPr>
            <a:lvl1pPr>
              <a:defRPr sz="1400" b="1">
                <a:solidFill>
                  <a:schemeClr val="tx1">
                    <a:lumMod val="85000"/>
                    <a:lumOff val="15000"/>
                  </a:schemeClr>
                </a:solidFill>
                <a:latin typeface="+mj-lt"/>
              </a:defRPr>
            </a:lvl1p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Y"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lang="ar-EG" sz="3200" dirty="0">
                <a:solidFill>
                  <a:prstClr val="black"/>
                </a:solidFill>
                <a:latin typeface="Calibri" panose="020F0502020204030204" pitchFamily="34" charset="0"/>
                <a:cs typeface="Calibri" panose="020F0502020204030204" pitchFamily="34" charset="0"/>
              </a:rPr>
              <a:t>جماعي</a:t>
            </a:r>
            <a:r>
              <a:rPr kumimoji="0" lang="ar-SY"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13" name="مربع نص 12"/>
          <p:cNvSpPr txBox="1"/>
          <p:nvPr/>
        </p:nvSpPr>
        <p:spPr>
          <a:xfrm>
            <a:off x="1251335" y="-159443"/>
            <a:ext cx="4291541" cy="6447919"/>
          </a:xfrm>
          <a:prstGeom prst="rect">
            <a:avLst/>
          </a:prstGeom>
          <a:noFill/>
        </p:spPr>
        <p:txBody>
          <a:bodyPr wrap="square" rtlCol="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EG" sz="41300" b="0" i="0" u="none" strike="noStrike" kern="1200" cap="none" spc="0" normalizeH="0" baseline="0" noProof="0" dirty="0" smtClean="0">
                <a:ln>
                  <a:noFill/>
                </a:ln>
                <a:solidFill>
                  <a:prstClr val="black"/>
                </a:solidFill>
                <a:effectLst/>
                <a:uLnTx/>
                <a:uFillTx/>
                <a:latin typeface="Roboto"/>
                <a:ea typeface="+mn-ea"/>
                <a:cs typeface="+mn-cs"/>
              </a:rPr>
              <a:t>؟</a:t>
            </a:r>
            <a:endParaRPr kumimoji="0" lang="ar-SY" sz="41300" b="0" i="0" u="none" strike="noStrike" kern="1200" cap="none" spc="0" normalizeH="0" baseline="0" noProof="0" dirty="0">
              <a:ln>
                <a:noFill/>
              </a:ln>
              <a:solidFill>
                <a:prstClr val="black"/>
              </a:solidFill>
              <a:effectLst/>
              <a:uLnTx/>
              <a:uFillTx/>
              <a:latin typeface="Roboto"/>
              <a:ea typeface="+mn-ea"/>
              <a:cs typeface="+mn-cs"/>
            </a:endParaRPr>
          </a:p>
        </p:txBody>
      </p:sp>
    </p:spTree>
    <p:extLst>
      <p:ext uri="{BB962C8B-B14F-4D97-AF65-F5344CB8AC3E}">
        <p14:creationId xmlns:p14="http://schemas.microsoft.com/office/powerpoint/2010/main" val="3309540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circle(in)">
                                      <p:cBhvr>
                                        <p:cTn id="15" dur="2000"/>
                                        <p:tgtEl>
                                          <p:spTgt spid="10"/>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circle(in)">
                                      <p:cBhvr>
                                        <p:cTn id="1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5"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82FDC8D4-89A2-4F70-8A38-547AB828D22D}"/>
              </a:ext>
            </a:extLst>
          </p:cNvPr>
          <p:cNvSpPr/>
          <p:nvPr/>
        </p:nvSpPr>
        <p:spPr>
          <a:xfrm>
            <a:off x="7537686" y="0"/>
            <a:ext cx="4052951" cy="2792409"/>
          </a:xfrm>
          <a:custGeom>
            <a:avLst/>
            <a:gdLst>
              <a:gd name="connsiteX0" fmla="*/ 3789527 w 5059781"/>
              <a:gd name="connsiteY0" fmla="*/ 0 h 3449398"/>
              <a:gd name="connsiteX1" fmla="*/ 0 w 5059781"/>
              <a:gd name="connsiteY1" fmla="*/ 3449399 h 3449398"/>
              <a:gd name="connsiteX2" fmla="*/ 1270255 w 5059781"/>
              <a:gd name="connsiteY2" fmla="*/ 3449399 h 3449398"/>
              <a:gd name="connsiteX3" fmla="*/ 5059782 w 5059781"/>
              <a:gd name="connsiteY3" fmla="*/ 0 h 3449398"/>
            </a:gdLst>
            <a:ahLst/>
            <a:cxnLst>
              <a:cxn ang="0">
                <a:pos x="connsiteX0" y="connsiteY0"/>
              </a:cxn>
              <a:cxn ang="0">
                <a:pos x="connsiteX1" y="connsiteY1"/>
              </a:cxn>
              <a:cxn ang="0">
                <a:pos x="connsiteX2" y="connsiteY2"/>
              </a:cxn>
              <a:cxn ang="0">
                <a:pos x="connsiteX3" y="connsiteY3"/>
              </a:cxn>
            </a:cxnLst>
            <a:rect l="l" t="t" r="r" b="b"/>
            <a:pathLst>
              <a:path w="5059781" h="3449398">
                <a:moveTo>
                  <a:pt x="3789527" y="0"/>
                </a:moveTo>
                <a:lnTo>
                  <a:pt x="0" y="3449399"/>
                </a:lnTo>
                <a:lnTo>
                  <a:pt x="1270255" y="3449399"/>
                </a:lnTo>
                <a:lnTo>
                  <a:pt x="5059782"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Expo Arabic Light" panose="00000400000000000000" pitchFamily="2" charset="-78"/>
              <a:ea typeface="+mn-ea"/>
              <a:cs typeface="Expo Arabic Light" panose="00000400000000000000" pitchFamily="2" charset="-78"/>
            </a:endParaRPr>
          </a:p>
        </p:txBody>
      </p:sp>
      <p:sp>
        <p:nvSpPr>
          <p:cNvPr id="9" name="TextBox 8">
            <a:extLst>
              <a:ext uri="{FF2B5EF4-FFF2-40B4-BE49-F238E27FC236}">
                <a16:creationId xmlns:a16="http://schemas.microsoft.com/office/drawing/2014/main" id="{B9F63D8E-315F-4F98-B2C5-D31F5BBA8C0B}"/>
              </a:ext>
            </a:extLst>
          </p:cNvPr>
          <p:cNvSpPr txBox="1"/>
          <p:nvPr/>
        </p:nvSpPr>
        <p:spPr>
          <a:xfrm flipH="1">
            <a:off x="1768883" y="2644090"/>
            <a:ext cx="3201026" cy="769441"/>
          </a:xfrm>
          <a:prstGeom prst="rect">
            <a:avLst/>
          </a:prstGeom>
          <a:noFill/>
        </p:spPr>
        <p:txBody>
          <a:bodyPr wrap="square" rtlCol="0">
            <a:spAutoFit/>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SY"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فيديو ( </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1</a:t>
            </a:r>
            <a:r>
              <a:rPr kumimoji="0" lang="ar-SY"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endParaRPr kumimoji="0" lang="en-US" sz="4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22" name="Freeform: Shape 21">
            <a:extLst>
              <a:ext uri="{FF2B5EF4-FFF2-40B4-BE49-F238E27FC236}">
                <a16:creationId xmlns:a16="http://schemas.microsoft.com/office/drawing/2014/main" id="{02A7F627-1EDD-4847-9788-9737263C3316}"/>
              </a:ext>
            </a:extLst>
          </p:cNvPr>
          <p:cNvSpPr/>
          <p:nvPr/>
        </p:nvSpPr>
        <p:spPr>
          <a:xfrm>
            <a:off x="8099898" y="0"/>
            <a:ext cx="4092102" cy="2792409"/>
          </a:xfrm>
          <a:custGeom>
            <a:avLst/>
            <a:gdLst>
              <a:gd name="connsiteX0" fmla="*/ 3789859 w 5007352"/>
              <a:gd name="connsiteY0" fmla="*/ 0 h 3449398"/>
              <a:gd name="connsiteX1" fmla="*/ 0 w 5007352"/>
              <a:gd name="connsiteY1" fmla="*/ 3449399 h 3449398"/>
              <a:gd name="connsiteX2" fmla="*/ 1866226 w 5007352"/>
              <a:gd name="connsiteY2" fmla="*/ 3449399 h 3449398"/>
              <a:gd name="connsiteX3" fmla="*/ 3570850 w 5007352"/>
              <a:gd name="connsiteY3" fmla="*/ 1903391 h 3449398"/>
              <a:gd name="connsiteX4" fmla="*/ 4048024 w 5007352"/>
              <a:gd name="connsiteY4" fmla="*/ 1719224 h 3449398"/>
              <a:gd name="connsiteX5" fmla="*/ 5007352 w 5007352"/>
              <a:gd name="connsiteY5" fmla="*/ 1719224 h 3449398"/>
              <a:gd name="connsiteX6" fmla="*/ 5007352 w 5007352"/>
              <a:gd name="connsiteY6" fmla="*/ 0 h 3449398"/>
              <a:gd name="connsiteX7" fmla="*/ 3789859 w 5007352"/>
              <a:gd name="connsiteY7" fmla="*/ 0 h 3449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7352" h="3449398">
                <a:moveTo>
                  <a:pt x="3789859" y="0"/>
                </a:moveTo>
                <a:lnTo>
                  <a:pt x="0" y="3449399"/>
                </a:lnTo>
                <a:lnTo>
                  <a:pt x="1866226" y="3449399"/>
                </a:lnTo>
                <a:lnTo>
                  <a:pt x="3570850" y="1903391"/>
                </a:lnTo>
                <a:cubicBezTo>
                  <a:pt x="3701592" y="1784927"/>
                  <a:pt x="3871821" y="1719224"/>
                  <a:pt x="4048024" y="1719224"/>
                </a:cubicBezTo>
                <a:lnTo>
                  <a:pt x="5007352" y="1719224"/>
                </a:lnTo>
                <a:lnTo>
                  <a:pt x="5007352" y="0"/>
                </a:lnTo>
                <a:lnTo>
                  <a:pt x="3789859" y="0"/>
                </a:lnTo>
                <a:close/>
              </a:path>
            </a:pathLst>
          </a:custGeom>
          <a:gradFill>
            <a:gsLst>
              <a:gs pos="100000">
                <a:schemeClr val="bg1">
                  <a:lumMod val="75000"/>
                  <a:alpha val="0"/>
                </a:schemeClr>
              </a:gs>
              <a:gs pos="0">
                <a:schemeClr val="bg1">
                  <a:lumMod val="75000"/>
                  <a:alpha val="30000"/>
                </a:schemeClr>
              </a:gs>
            </a:gsLst>
            <a:lin ang="5400000" scaled="1"/>
          </a:gradFill>
          <a:ln w="331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Expo Arabic Light" panose="00000400000000000000" pitchFamily="2" charset="-78"/>
              <a:ea typeface="+mn-ea"/>
              <a:cs typeface="Expo Arabic Light" panose="00000400000000000000" pitchFamily="2" charset="-78"/>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467690">
            <a:off x="5927126" y="2003860"/>
            <a:ext cx="5307657" cy="3319788"/>
          </a:xfrm>
          <a:prstGeom prst="rect">
            <a:avLst/>
          </a:prstGeom>
        </p:spPr>
      </p:pic>
    </p:spTree>
    <p:extLst>
      <p:ext uri="{BB962C8B-B14F-4D97-AF65-F5344CB8AC3E}">
        <p14:creationId xmlns:p14="http://schemas.microsoft.com/office/powerpoint/2010/main" val="33798380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828801" y="324681"/>
            <a:ext cx="8534399" cy="6228520"/>
          </a:xfrm>
          <a:prstGeom prst="rect">
            <a:avLst/>
          </a:prstGeom>
          <a:ln>
            <a:noFill/>
          </a:ln>
          <a:effectLst>
            <a:softEdge rad="112500"/>
          </a:effectLst>
        </p:spPr>
      </p:pic>
      <p:sp>
        <p:nvSpPr>
          <p:cNvPr id="2" name="Regular Pentagon 1"/>
          <p:cNvSpPr/>
          <p:nvPr/>
        </p:nvSpPr>
        <p:spPr>
          <a:xfrm>
            <a:off x="3962400" y="324680"/>
            <a:ext cx="4495800" cy="1008112"/>
          </a:xfrm>
          <a:prstGeom prst="pentagon">
            <a:avLst/>
          </a:prstGeom>
          <a:solidFill>
            <a:schemeClr val="accent5">
              <a:lumMod val="75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4000" b="1" i="0" u="none" strike="noStrike" kern="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a:ea typeface="Calibri"/>
                <a:cs typeface="Traditional Arabic"/>
              </a:rPr>
              <a:t>الصحة النفسية</a:t>
            </a:r>
            <a:endParaRPr kumimoji="0" lang="ar-EG" sz="3600" b="1" i="0" u="none" strike="noStrike" kern="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Traditional Arabic" pitchFamily="18" charset="-78"/>
              <a:ea typeface="+mn-ea"/>
              <a:cs typeface="Traditional Arabic" pitchFamily="18" charset="-78"/>
            </a:endParaRPr>
          </a:p>
        </p:txBody>
      </p:sp>
      <p:sp>
        <p:nvSpPr>
          <p:cNvPr id="3" name="Rectangle 2"/>
          <p:cNvSpPr/>
          <p:nvPr/>
        </p:nvSpPr>
        <p:spPr>
          <a:xfrm>
            <a:off x="2438400" y="1600201"/>
            <a:ext cx="7772400" cy="3323987"/>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ar-SA" sz="2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Calibri"/>
                <a:cs typeface="Traditional Arabic"/>
              </a:rPr>
              <a:t>الصحة النفسية هي من أهمّ المجالات التي اهتمّت بها الدراسات النفسية وعلم النفس، كما إنّها المفهوم الأكثر إثارة لاهتمام الناس عامة وعلماء النفس والعلوم الانسانية خاصة، فالإنسان بفطرته يحاول الوصول إلى القدر المطلوب من الصحة النفسية السليمة، كما إنّه في أظهر العصر الحالي التقدم الفكري والتطور المعرفي والتكنولوجي</a:t>
            </a:r>
            <a:endParaRPr kumimoji="0" lang="ar-EG" sz="2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561390901"/>
      </p:ext>
    </p:extLst>
  </p:cSld>
  <p:clrMapOvr>
    <a:masterClrMapping/>
  </p:clrMapOvr>
</p:sld>
</file>

<file path=ppt/theme/theme1.xml><?xml version="1.0" encoding="utf-8"?>
<a:theme xmlns:a="http://schemas.openxmlformats.org/drawingml/2006/main" name="نيـون - من ادركها بوربوينت">
  <a:themeElements>
    <a:clrScheme name="مخصص 6">
      <a:dk1>
        <a:sysClr val="windowText" lastClr="000000"/>
      </a:dk1>
      <a:lt1>
        <a:sysClr val="window" lastClr="FFFFFF"/>
      </a:lt1>
      <a:dk2>
        <a:srgbClr val="03478B"/>
      </a:dk2>
      <a:lt2>
        <a:srgbClr val="E7E6E6"/>
      </a:lt2>
      <a:accent1>
        <a:srgbClr val="03478B"/>
      </a:accent1>
      <a:accent2>
        <a:srgbClr val="1890A1"/>
      </a:accent2>
      <a:accent3>
        <a:srgbClr val="00B0D3"/>
      </a:accent3>
      <a:accent4>
        <a:srgbClr val="7030A0"/>
      </a:accent4>
      <a:accent5>
        <a:srgbClr val="21C0D7"/>
      </a:accent5>
      <a:accent6>
        <a:srgbClr val="55D4FA"/>
      </a:accent6>
      <a:hlink>
        <a:srgbClr val="0563C1"/>
      </a:hlink>
      <a:folHlink>
        <a:srgbClr val="954F72"/>
      </a:folHlink>
    </a:clrScheme>
    <a:fontScheme name="Custom 81">
      <a:majorFont>
        <a:latin typeface="Josefin Sans"/>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نيـون - من ادركها بوربوينت">
  <a:themeElements>
    <a:clrScheme name="مخصص 6">
      <a:dk1>
        <a:sysClr val="windowText" lastClr="000000"/>
      </a:dk1>
      <a:lt1>
        <a:sysClr val="window" lastClr="FFFFFF"/>
      </a:lt1>
      <a:dk2>
        <a:srgbClr val="03478B"/>
      </a:dk2>
      <a:lt2>
        <a:srgbClr val="E7E6E6"/>
      </a:lt2>
      <a:accent1>
        <a:srgbClr val="03478B"/>
      </a:accent1>
      <a:accent2>
        <a:srgbClr val="1890A1"/>
      </a:accent2>
      <a:accent3>
        <a:srgbClr val="00B0D3"/>
      </a:accent3>
      <a:accent4>
        <a:srgbClr val="7030A0"/>
      </a:accent4>
      <a:accent5>
        <a:srgbClr val="21C0D7"/>
      </a:accent5>
      <a:accent6>
        <a:srgbClr val="55D4FA"/>
      </a:accent6>
      <a:hlink>
        <a:srgbClr val="0563C1"/>
      </a:hlink>
      <a:folHlink>
        <a:srgbClr val="954F72"/>
      </a:folHlink>
    </a:clrScheme>
    <a:fontScheme name="Custom 81">
      <a:majorFont>
        <a:latin typeface="Josefin Sans"/>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5138</TotalTime>
  <Words>1022</Words>
  <Application>Microsoft Office PowerPoint</Application>
  <PresentationFormat>Widescreen</PresentationFormat>
  <Paragraphs>130</Paragraphs>
  <Slides>27</Slides>
  <Notes>0</Notes>
  <HiddenSlides>0</HiddenSlides>
  <MMClips>0</MMClips>
  <ScaleCrop>false</ScaleCrop>
  <HeadingPairs>
    <vt:vector size="6" baseType="variant">
      <vt:variant>
        <vt:lpstr>Fonts Used</vt:lpstr>
      </vt:variant>
      <vt:variant>
        <vt:i4>19</vt:i4>
      </vt:variant>
      <vt:variant>
        <vt:lpstr>Theme</vt:lpstr>
      </vt:variant>
      <vt:variant>
        <vt:i4>10</vt:i4>
      </vt:variant>
      <vt:variant>
        <vt:lpstr>Slide Titles</vt:lpstr>
      </vt:variant>
      <vt:variant>
        <vt:i4>27</vt:i4>
      </vt:variant>
    </vt:vector>
  </HeadingPairs>
  <TitlesOfParts>
    <vt:vector size="56" baseType="lpstr">
      <vt:lpstr>Andalus</vt:lpstr>
      <vt:lpstr>VIP Hakm Bold</vt:lpstr>
      <vt:lpstr>Constantia</vt:lpstr>
      <vt:lpstr>Josefin Sans</vt:lpstr>
      <vt:lpstr>Symbol</vt:lpstr>
      <vt:lpstr>Aldhabi</vt:lpstr>
      <vt:lpstr>Calibri Light</vt:lpstr>
      <vt:lpstr>Times New Roman</vt:lpstr>
      <vt:lpstr>Helvetica Light</vt:lpstr>
      <vt:lpstr>Arial</vt:lpstr>
      <vt:lpstr>Verdana</vt:lpstr>
      <vt:lpstr>Expo Arabic Light</vt:lpstr>
      <vt:lpstr>Gill Sans</vt:lpstr>
      <vt:lpstr>Roboto</vt:lpstr>
      <vt:lpstr>Calibri</vt:lpstr>
      <vt:lpstr>JF Flat</vt:lpstr>
      <vt:lpstr>Wingdings 3</vt:lpstr>
      <vt:lpstr>Traditional Arabic</vt:lpstr>
      <vt:lpstr>GE SS Two Light</vt:lpstr>
      <vt:lpstr>نيـون - من ادركها بوربوينت</vt:lpstr>
      <vt:lpstr>2_نيـون - من ادركها بوربوينت</vt:lpstr>
      <vt:lpstr>1_نسق Office</vt:lpstr>
      <vt:lpstr>Office Theme</vt:lpstr>
      <vt:lpstr>2_نسق Office</vt:lpstr>
      <vt:lpstr>5_Office Theme</vt:lpstr>
      <vt:lpstr>10_Office Theme</vt:lpstr>
      <vt:lpstr>11_Office Theme</vt:lpstr>
      <vt:lpstr>12_Office Theme</vt:lpstr>
      <vt:lpstr>13_Office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ادركها بوربوينت</dc:creator>
  <cp:keywords>ادركها بوربوينت</cp:keywords>
  <cp:lastModifiedBy>Omar</cp:lastModifiedBy>
  <cp:revision>597</cp:revision>
  <dcterms:created xsi:type="dcterms:W3CDTF">2019-11-26T02:30:10Z</dcterms:created>
  <dcterms:modified xsi:type="dcterms:W3CDTF">2022-07-02T15:25:33Z</dcterms:modified>
  <cp:category>قوالب بوربوينت تعليمية</cp:category>
</cp:coreProperties>
</file>