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heme/themeOverride1.xml" ContentType="application/vnd.openxmlformats-officedocument.themeOverr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0"/>
  </p:notesMasterIdLst>
  <p:sldIdLst>
    <p:sldId id="256" r:id="rId2"/>
    <p:sldId id="257" r:id="rId3"/>
    <p:sldId id="258" r:id="rId4"/>
    <p:sldId id="259" r:id="rId5"/>
    <p:sldId id="280"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3" r:id="rId98"/>
    <p:sldId id="352" r:id="rId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CC00CC"/>
    <a:srgbClr val="FF99CC"/>
    <a:srgbClr val="A50021"/>
    <a:srgbClr val="FF66FF"/>
    <a:srgbClr val="FF993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diagrams/_rels/data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diagrams/_rels/data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0.jpeg"/><Relationship Id="rId1" Type="http://schemas.openxmlformats.org/officeDocument/2006/relationships/image" Target="../media/image49.jpeg"/><Relationship Id="rId5" Type="http://schemas.openxmlformats.org/officeDocument/2006/relationships/image" Target="../media/image52.jpeg"/><Relationship Id="rId4" Type="http://schemas.openxmlformats.org/officeDocument/2006/relationships/image" Target="../media/image51.jpeg"/></Relationships>
</file>

<file path=ppt/diagrams/_rels/data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diagrams/_rels/drawing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diagrams/_rels/drawing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0.jpeg"/><Relationship Id="rId1" Type="http://schemas.openxmlformats.org/officeDocument/2006/relationships/image" Target="../media/image49.jpeg"/><Relationship Id="rId5" Type="http://schemas.openxmlformats.org/officeDocument/2006/relationships/image" Target="../media/image52.jpeg"/><Relationship Id="rId4" Type="http://schemas.openxmlformats.org/officeDocument/2006/relationships/image" Target="../media/image51.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5F844A-D16F-4652-A4FB-80D1F2A2B575}" type="doc">
      <dgm:prSet loTypeId="urn:microsoft.com/office/officeart/2005/8/layout/vList2" loCatId="list" qsTypeId="urn:microsoft.com/office/officeart/2005/8/quickstyle/3d1" qsCatId="3D" csTypeId="urn:microsoft.com/office/officeart/2005/8/colors/accent0_1" csCatId="mainScheme" phldr="1"/>
      <dgm:spPr/>
      <dgm:t>
        <a:bodyPr/>
        <a:lstStyle/>
        <a:p>
          <a:pPr rtl="1"/>
          <a:endParaRPr lang="ar-EG"/>
        </a:p>
      </dgm:t>
    </dgm:pt>
    <dgm:pt modelId="{88EE6DE9-16B8-4650-AE24-53797D0AEC53}">
      <dgm:prSet phldrT="[Text]" custT="1"/>
      <dgm:spPr>
        <a:xfrm>
          <a:off x="0" y="30542"/>
          <a:ext cx="5454319" cy="84240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تعريف المهارات الناعمة </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4CE5413B-3686-41BB-800E-5727E76AD6F7}" type="parTrans" cxnId="{4E002B21-927F-46B9-9F67-9A392C6B566D}">
      <dgm:prSet/>
      <dgm:spPr/>
      <dgm:t>
        <a:bodyPr/>
        <a:lstStyle/>
        <a:p>
          <a:pPr rtl="1"/>
          <a:endParaRPr lang="ar-EG"/>
        </a:p>
      </dgm:t>
    </dgm:pt>
    <dgm:pt modelId="{CF849262-38E2-451B-8F2A-AE13F8D0AB72}" type="sibTrans" cxnId="{4E002B21-927F-46B9-9F67-9A392C6B566D}">
      <dgm:prSet/>
      <dgm:spPr/>
      <dgm:t>
        <a:bodyPr/>
        <a:lstStyle/>
        <a:p>
          <a:pPr rtl="1"/>
          <a:endParaRPr lang="ar-EG"/>
        </a:p>
      </dgm:t>
    </dgm:pt>
    <dgm:pt modelId="{33A07979-2988-402D-B893-319C88C7AE58}">
      <dgm:prSet phldrT="[Text]" custT="1"/>
      <dgm:spPr>
        <a:xfrm>
          <a:off x="0" y="1974542"/>
          <a:ext cx="5454319" cy="84240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مهارات العمل الناعمه</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CB76E8ED-3B59-4D2F-BCB8-87225DEB6BD0}" type="parTrans" cxnId="{27241296-95F5-4FC2-BECD-B52A19862F78}">
      <dgm:prSet/>
      <dgm:spPr/>
      <dgm:t>
        <a:bodyPr/>
        <a:lstStyle/>
        <a:p>
          <a:pPr rtl="1"/>
          <a:endParaRPr lang="ar-EG"/>
        </a:p>
      </dgm:t>
    </dgm:pt>
    <dgm:pt modelId="{DE7EA870-C394-4F3F-B72D-28430B3FCF5F}" type="sibTrans" cxnId="{27241296-95F5-4FC2-BECD-B52A19862F78}">
      <dgm:prSet/>
      <dgm:spPr/>
      <dgm:t>
        <a:bodyPr/>
        <a:lstStyle/>
        <a:p>
          <a:pPr rtl="1"/>
          <a:endParaRPr lang="ar-EG"/>
        </a:p>
      </dgm:t>
    </dgm:pt>
    <dgm:pt modelId="{058BD58C-C085-4316-BBAB-BB0DE973104C}">
      <dgm:prSet phldrT="[Text]" custT="1"/>
      <dgm:spPr>
        <a:xfrm>
          <a:off x="0" y="2946542"/>
          <a:ext cx="5454319" cy="84240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مهارات التواصل الفعاله فى العمل</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31528F73-F5E0-43A8-BDB1-3250DF03BF59}" type="parTrans" cxnId="{4830C988-0608-43F2-9022-E349599595E9}">
      <dgm:prSet/>
      <dgm:spPr/>
      <dgm:t>
        <a:bodyPr/>
        <a:lstStyle/>
        <a:p>
          <a:pPr rtl="1"/>
          <a:endParaRPr lang="ar-EG"/>
        </a:p>
      </dgm:t>
    </dgm:pt>
    <dgm:pt modelId="{9B80CFB2-E616-494C-BDBB-8F9B6BAA41F2}" type="sibTrans" cxnId="{4830C988-0608-43F2-9022-E349599595E9}">
      <dgm:prSet/>
      <dgm:spPr/>
      <dgm:t>
        <a:bodyPr/>
        <a:lstStyle/>
        <a:p>
          <a:pPr rtl="1"/>
          <a:endParaRPr lang="ar-EG"/>
        </a:p>
      </dgm:t>
    </dgm:pt>
    <dgm:pt modelId="{443AF88D-A8F3-4F78-A127-DA4648E9F4E0}">
      <dgm:prSet phldrT="[Text]" custT="1"/>
      <dgm:spPr>
        <a:xfrm>
          <a:off x="0" y="1002542"/>
          <a:ext cx="5454319" cy="84240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خصائص المهارات الناعمة</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23619DBA-B2D9-4B81-8B05-FA3380A19FE0}" type="parTrans" cxnId="{0E25C4AA-29D5-4F44-8CC6-D9C3C4E9619F}">
      <dgm:prSet/>
      <dgm:spPr/>
      <dgm:t>
        <a:bodyPr/>
        <a:lstStyle/>
        <a:p>
          <a:pPr rtl="1"/>
          <a:endParaRPr lang="ar-EG"/>
        </a:p>
      </dgm:t>
    </dgm:pt>
    <dgm:pt modelId="{49052ABC-7C70-4AC1-8656-C73479A7D114}" type="sibTrans" cxnId="{0E25C4AA-29D5-4F44-8CC6-D9C3C4E9619F}">
      <dgm:prSet/>
      <dgm:spPr/>
      <dgm:t>
        <a:bodyPr/>
        <a:lstStyle/>
        <a:p>
          <a:pPr rtl="1"/>
          <a:endParaRPr lang="ar-EG"/>
        </a:p>
      </dgm:t>
    </dgm:pt>
    <dgm:pt modelId="{C5792666-BB59-48A6-8AC0-8783DC8599C1}">
      <dgm:prSet phldrT="[Text]" custT="1"/>
      <dgm:spPr>
        <a:xfrm>
          <a:off x="0" y="3918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الأدوات  التى تساعد الفرد على إكتساب هذه المهاره</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73625B76-A1AB-407E-BE63-F6870C6D0A38}" type="parTrans" cxnId="{0A094DAF-AF8A-47E8-8592-60320286F108}">
      <dgm:prSet/>
      <dgm:spPr/>
      <dgm:t>
        <a:bodyPr/>
        <a:lstStyle/>
        <a:p>
          <a:pPr rtl="1"/>
          <a:endParaRPr lang="ar-EG"/>
        </a:p>
      </dgm:t>
    </dgm:pt>
    <dgm:pt modelId="{BD08E983-21E9-4472-A65E-116B2B8DA961}" type="sibTrans" cxnId="{0A094DAF-AF8A-47E8-8592-60320286F108}">
      <dgm:prSet/>
      <dgm:spPr/>
      <dgm:t>
        <a:bodyPr/>
        <a:lstStyle/>
        <a:p>
          <a:pPr rtl="1"/>
          <a:endParaRPr lang="ar-EG"/>
        </a:p>
      </dgm:t>
    </dgm:pt>
    <dgm:pt modelId="{4863253D-222B-4B90-97FA-2A5D5471A170}">
      <dgm:prSet phldrT="[Text]" custT="1"/>
      <dgm:spPr>
        <a:xfrm>
          <a:off x="0" y="2946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ماذا نعنى بالتواصل الفعال ؟</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5CE91D75-4C4D-4BC4-AE3B-35EB0389CDC4}" type="parTrans" cxnId="{F4CCA3F9-5A93-4ABE-8896-1B15ADE229B5}">
      <dgm:prSet/>
      <dgm:spPr/>
      <dgm:t>
        <a:bodyPr/>
        <a:lstStyle/>
        <a:p>
          <a:pPr rtl="1"/>
          <a:endParaRPr lang="ar-EG"/>
        </a:p>
      </dgm:t>
    </dgm:pt>
    <dgm:pt modelId="{DDE80350-94E1-4A28-94A3-5D3D967E7F65}" type="sibTrans" cxnId="{F4CCA3F9-5A93-4ABE-8896-1B15ADE229B5}">
      <dgm:prSet/>
      <dgm:spPr/>
      <dgm:t>
        <a:bodyPr/>
        <a:lstStyle/>
        <a:p>
          <a:pPr rtl="1"/>
          <a:endParaRPr lang="ar-EG"/>
        </a:p>
      </dgm:t>
    </dgm:pt>
    <dgm:pt modelId="{8511A018-7E62-4AD5-9ABF-E62691881D9D}">
      <dgm:prSet phldrT="[Text]" custT="1"/>
      <dgm:spPr>
        <a:xfrm>
          <a:off x="0" y="3918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ما الذى يقلق بعض الأشخاص فى التفاعل مع الآخرين ؟</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F6B41332-D377-44C4-A04C-34C8DACE239F}" type="parTrans" cxnId="{C72B9004-BCDB-4833-B247-F478C42AB53E}">
      <dgm:prSet/>
      <dgm:spPr/>
      <dgm:t>
        <a:bodyPr/>
        <a:lstStyle/>
        <a:p>
          <a:pPr rtl="1"/>
          <a:endParaRPr lang="ar-EG"/>
        </a:p>
      </dgm:t>
    </dgm:pt>
    <dgm:pt modelId="{B17E29EB-EBFB-4EFF-9D72-5DED57B3C534}" type="sibTrans" cxnId="{C72B9004-BCDB-4833-B247-F478C42AB53E}">
      <dgm:prSet/>
      <dgm:spPr/>
      <dgm:t>
        <a:bodyPr/>
        <a:lstStyle/>
        <a:p>
          <a:pPr rtl="1"/>
          <a:endParaRPr lang="ar-EG"/>
        </a:p>
      </dgm:t>
    </dgm:pt>
    <dgm:pt modelId="{2BB4B7F7-AA06-4312-8A65-E207F250F188}">
      <dgm:prSet phldrT="[Text]" custT="1"/>
      <dgm:spPr>
        <a:xfrm>
          <a:off x="0" y="3918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انواع التواصل</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4B445E8C-DD18-4C1F-99C4-D348BE213D81}" type="parTrans" cxnId="{3C4CD6A8-A9C3-4599-8BC3-019D72EF319B}">
      <dgm:prSet/>
      <dgm:spPr/>
      <dgm:t>
        <a:bodyPr/>
        <a:lstStyle/>
        <a:p>
          <a:pPr rtl="1"/>
          <a:endParaRPr lang="ar-EG"/>
        </a:p>
      </dgm:t>
    </dgm:pt>
    <dgm:pt modelId="{DFBB1F70-D064-4228-8238-26AD3A4705E0}" type="sibTrans" cxnId="{3C4CD6A8-A9C3-4599-8BC3-019D72EF319B}">
      <dgm:prSet/>
      <dgm:spPr/>
      <dgm:t>
        <a:bodyPr/>
        <a:lstStyle/>
        <a:p>
          <a:pPr rtl="1"/>
          <a:endParaRPr lang="ar-EG"/>
        </a:p>
      </dgm:t>
    </dgm:pt>
    <dgm:pt modelId="{7CD87FAE-01AD-48A6-AA08-C280D3CCD962}" type="pres">
      <dgm:prSet presAssocID="{F15F844A-D16F-4652-A4FB-80D1F2A2B575}" presName="linear" presStyleCnt="0">
        <dgm:presLayoutVars>
          <dgm:animLvl val="lvl"/>
          <dgm:resizeHandles val="exact"/>
        </dgm:presLayoutVars>
      </dgm:prSet>
      <dgm:spPr/>
      <dgm:t>
        <a:bodyPr/>
        <a:lstStyle/>
        <a:p>
          <a:pPr rtl="1"/>
          <a:endParaRPr lang="ar-EG"/>
        </a:p>
      </dgm:t>
    </dgm:pt>
    <dgm:pt modelId="{0EE0AED5-3A9B-4A87-A3DD-C54FC7746D88}" type="pres">
      <dgm:prSet presAssocID="{88EE6DE9-16B8-4650-AE24-53797D0AEC53}" presName="parentText" presStyleLbl="node1" presStyleIdx="0" presStyleCnt="8">
        <dgm:presLayoutVars>
          <dgm:chMax val="0"/>
          <dgm:bulletEnabled val="1"/>
        </dgm:presLayoutVars>
      </dgm:prSet>
      <dgm:spPr/>
      <dgm:t>
        <a:bodyPr/>
        <a:lstStyle/>
        <a:p>
          <a:pPr rtl="1"/>
          <a:endParaRPr lang="ar-EG"/>
        </a:p>
      </dgm:t>
    </dgm:pt>
    <dgm:pt modelId="{422E187D-FE9F-4739-A116-0E4A07A5B165}" type="pres">
      <dgm:prSet presAssocID="{CF849262-38E2-451B-8F2A-AE13F8D0AB72}" presName="spacer" presStyleCnt="0"/>
      <dgm:spPr/>
    </dgm:pt>
    <dgm:pt modelId="{CA8D861C-B44A-4BA5-91EB-206B306A17E3}" type="pres">
      <dgm:prSet presAssocID="{443AF88D-A8F3-4F78-A127-DA4648E9F4E0}" presName="parentText" presStyleLbl="node1" presStyleIdx="1" presStyleCnt="8">
        <dgm:presLayoutVars>
          <dgm:chMax val="0"/>
          <dgm:bulletEnabled val="1"/>
        </dgm:presLayoutVars>
      </dgm:prSet>
      <dgm:spPr/>
      <dgm:t>
        <a:bodyPr/>
        <a:lstStyle/>
        <a:p>
          <a:pPr rtl="1"/>
          <a:endParaRPr lang="ar-EG"/>
        </a:p>
      </dgm:t>
    </dgm:pt>
    <dgm:pt modelId="{7CB29A8A-3E82-430F-AC6A-486EFB127296}" type="pres">
      <dgm:prSet presAssocID="{49052ABC-7C70-4AC1-8656-C73479A7D114}" presName="spacer" presStyleCnt="0"/>
      <dgm:spPr/>
    </dgm:pt>
    <dgm:pt modelId="{35176595-B999-4E04-9829-4B8AAC717847}" type="pres">
      <dgm:prSet presAssocID="{33A07979-2988-402D-B893-319C88C7AE58}" presName="parentText" presStyleLbl="node1" presStyleIdx="2" presStyleCnt="8">
        <dgm:presLayoutVars>
          <dgm:chMax val="0"/>
          <dgm:bulletEnabled val="1"/>
        </dgm:presLayoutVars>
      </dgm:prSet>
      <dgm:spPr/>
      <dgm:t>
        <a:bodyPr/>
        <a:lstStyle/>
        <a:p>
          <a:pPr rtl="1"/>
          <a:endParaRPr lang="ar-EG"/>
        </a:p>
      </dgm:t>
    </dgm:pt>
    <dgm:pt modelId="{BB24266F-FFCF-40C2-B522-929C1B9E8126}" type="pres">
      <dgm:prSet presAssocID="{DE7EA870-C394-4F3F-B72D-28430B3FCF5F}" presName="spacer" presStyleCnt="0"/>
      <dgm:spPr/>
    </dgm:pt>
    <dgm:pt modelId="{2A73D995-C215-4FE7-8933-E89EB68D8178}" type="pres">
      <dgm:prSet presAssocID="{058BD58C-C085-4316-BBAB-BB0DE973104C}" presName="parentText" presStyleLbl="node1" presStyleIdx="3" presStyleCnt="8">
        <dgm:presLayoutVars>
          <dgm:chMax val="0"/>
          <dgm:bulletEnabled val="1"/>
        </dgm:presLayoutVars>
      </dgm:prSet>
      <dgm:spPr/>
      <dgm:t>
        <a:bodyPr/>
        <a:lstStyle/>
        <a:p>
          <a:pPr rtl="1"/>
          <a:endParaRPr lang="ar-EG"/>
        </a:p>
      </dgm:t>
    </dgm:pt>
    <dgm:pt modelId="{BB60AC44-5703-44E7-90DB-19482D9AFEB6}" type="pres">
      <dgm:prSet presAssocID="{9B80CFB2-E616-494C-BDBB-8F9B6BAA41F2}" presName="spacer" presStyleCnt="0"/>
      <dgm:spPr/>
    </dgm:pt>
    <dgm:pt modelId="{BAD22BF3-AF71-49A6-8003-DCB05E885A80}" type="pres">
      <dgm:prSet presAssocID="{4863253D-222B-4B90-97FA-2A5D5471A170}" presName="parentText" presStyleLbl="node1" presStyleIdx="4" presStyleCnt="8">
        <dgm:presLayoutVars>
          <dgm:chMax val="0"/>
          <dgm:bulletEnabled val="1"/>
        </dgm:presLayoutVars>
      </dgm:prSet>
      <dgm:spPr>
        <a:prstGeom prst="roundRect">
          <a:avLst/>
        </a:prstGeom>
      </dgm:spPr>
      <dgm:t>
        <a:bodyPr/>
        <a:lstStyle/>
        <a:p>
          <a:pPr rtl="1"/>
          <a:endParaRPr lang="ar-EG"/>
        </a:p>
      </dgm:t>
    </dgm:pt>
    <dgm:pt modelId="{ADAD1EC6-E1BB-4F41-A7C9-29FAB1C0E775}" type="pres">
      <dgm:prSet presAssocID="{DDE80350-94E1-4A28-94A3-5D3D967E7F65}" presName="spacer" presStyleCnt="0"/>
      <dgm:spPr/>
    </dgm:pt>
    <dgm:pt modelId="{1AF0F3C3-EEBA-4311-9EF5-7DAD21CBB158}" type="pres">
      <dgm:prSet presAssocID="{C5792666-BB59-48A6-8AC0-8783DC8599C1}" presName="parentText" presStyleLbl="node1" presStyleIdx="5" presStyleCnt="8">
        <dgm:presLayoutVars>
          <dgm:chMax val="0"/>
          <dgm:bulletEnabled val="1"/>
        </dgm:presLayoutVars>
      </dgm:prSet>
      <dgm:spPr>
        <a:prstGeom prst="roundRect">
          <a:avLst/>
        </a:prstGeom>
      </dgm:spPr>
      <dgm:t>
        <a:bodyPr/>
        <a:lstStyle/>
        <a:p>
          <a:pPr rtl="1"/>
          <a:endParaRPr lang="ar-EG"/>
        </a:p>
      </dgm:t>
    </dgm:pt>
    <dgm:pt modelId="{B8BBEAD4-72BC-4A32-A117-94191F4133E5}" type="pres">
      <dgm:prSet presAssocID="{BD08E983-21E9-4472-A65E-116B2B8DA961}" presName="spacer" presStyleCnt="0"/>
      <dgm:spPr/>
    </dgm:pt>
    <dgm:pt modelId="{8449A350-3A44-455A-935B-E482C3D77B2C}" type="pres">
      <dgm:prSet presAssocID="{8511A018-7E62-4AD5-9ABF-E62691881D9D}" presName="parentText" presStyleLbl="node1" presStyleIdx="6" presStyleCnt="8">
        <dgm:presLayoutVars>
          <dgm:chMax val="0"/>
          <dgm:bulletEnabled val="1"/>
        </dgm:presLayoutVars>
      </dgm:prSet>
      <dgm:spPr/>
      <dgm:t>
        <a:bodyPr/>
        <a:lstStyle/>
        <a:p>
          <a:pPr rtl="1"/>
          <a:endParaRPr lang="ar-EG"/>
        </a:p>
      </dgm:t>
    </dgm:pt>
    <dgm:pt modelId="{0345CEEF-195C-49EB-8676-DD847A571F48}" type="pres">
      <dgm:prSet presAssocID="{B17E29EB-EBFB-4EFF-9D72-5DED57B3C534}" presName="spacer" presStyleCnt="0"/>
      <dgm:spPr/>
    </dgm:pt>
    <dgm:pt modelId="{B6B38362-D73D-4CDE-8CD0-9CE965D84168}" type="pres">
      <dgm:prSet presAssocID="{2BB4B7F7-AA06-4312-8A65-E207F250F188}" presName="parentText" presStyleLbl="node1" presStyleIdx="7" presStyleCnt="8">
        <dgm:presLayoutVars>
          <dgm:chMax val="0"/>
          <dgm:bulletEnabled val="1"/>
        </dgm:presLayoutVars>
      </dgm:prSet>
      <dgm:spPr/>
      <dgm:t>
        <a:bodyPr/>
        <a:lstStyle/>
        <a:p>
          <a:pPr rtl="1"/>
          <a:endParaRPr lang="ar-EG"/>
        </a:p>
      </dgm:t>
    </dgm:pt>
  </dgm:ptLst>
  <dgm:cxnLst>
    <dgm:cxn modelId="{F5FE4535-65A2-4485-BCA1-98421A5C2BB0}" type="presOf" srcId="{F15F844A-D16F-4652-A4FB-80D1F2A2B575}" destId="{7CD87FAE-01AD-48A6-AA08-C280D3CCD962}" srcOrd="0" destOrd="0" presId="urn:microsoft.com/office/officeart/2005/8/layout/vList2"/>
    <dgm:cxn modelId="{B74E71E2-357B-4758-85CF-BA0D50324C81}" type="presOf" srcId="{443AF88D-A8F3-4F78-A127-DA4648E9F4E0}" destId="{CA8D861C-B44A-4BA5-91EB-206B306A17E3}" srcOrd="0" destOrd="0" presId="urn:microsoft.com/office/officeart/2005/8/layout/vList2"/>
    <dgm:cxn modelId="{6FDB1DFC-AE01-49F1-9CCE-838025BA6256}" type="presOf" srcId="{33A07979-2988-402D-B893-319C88C7AE58}" destId="{35176595-B999-4E04-9829-4B8AAC717847}" srcOrd="0" destOrd="0" presId="urn:microsoft.com/office/officeart/2005/8/layout/vList2"/>
    <dgm:cxn modelId="{4E002B21-927F-46B9-9F67-9A392C6B566D}" srcId="{F15F844A-D16F-4652-A4FB-80D1F2A2B575}" destId="{88EE6DE9-16B8-4650-AE24-53797D0AEC53}" srcOrd="0" destOrd="0" parTransId="{4CE5413B-3686-41BB-800E-5727E76AD6F7}" sibTransId="{CF849262-38E2-451B-8F2A-AE13F8D0AB72}"/>
    <dgm:cxn modelId="{C72B9004-BCDB-4833-B247-F478C42AB53E}" srcId="{F15F844A-D16F-4652-A4FB-80D1F2A2B575}" destId="{8511A018-7E62-4AD5-9ABF-E62691881D9D}" srcOrd="6" destOrd="0" parTransId="{F6B41332-D377-44C4-A04C-34C8DACE239F}" sibTransId="{B17E29EB-EBFB-4EFF-9D72-5DED57B3C534}"/>
    <dgm:cxn modelId="{E17C2CA3-B32F-49FB-956B-057ABCD31DE3}" type="presOf" srcId="{88EE6DE9-16B8-4650-AE24-53797D0AEC53}" destId="{0EE0AED5-3A9B-4A87-A3DD-C54FC7746D88}" srcOrd="0" destOrd="0" presId="urn:microsoft.com/office/officeart/2005/8/layout/vList2"/>
    <dgm:cxn modelId="{04E61B02-26EB-44E9-9394-5D6135E2D612}" type="presOf" srcId="{058BD58C-C085-4316-BBAB-BB0DE973104C}" destId="{2A73D995-C215-4FE7-8933-E89EB68D8178}" srcOrd="0" destOrd="0" presId="urn:microsoft.com/office/officeart/2005/8/layout/vList2"/>
    <dgm:cxn modelId="{0A094DAF-AF8A-47E8-8592-60320286F108}" srcId="{F15F844A-D16F-4652-A4FB-80D1F2A2B575}" destId="{C5792666-BB59-48A6-8AC0-8783DC8599C1}" srcOrd="5" destOrd="0" parTransId="{73625B76-A1AB-407E-BE63-F6870C6D0A38}" sibTransId="{BD08E983-21E9-4472-A65E-116B2B8DA961}"/>
    <dgm:cxn modelId="{001BC45A-8868-4A4A-AE61-86E926AE8B4F}" type="presOf" srcId="{4863253D-222B-4B90-97FA-2A5D5471A170}" destId="{BAD22BF3-AF71-49A6-8003-DCB05E885A80}" srcOrd="0" destOrd="0" presId="urn:microsoft.com/office/officeart/2005/8/layout/vList2"/>
    <dgm:cxn modelId="{0E25C4AA-29D5-4F44-8CC6-D9C3C4E9619F}" srcId="{F15F844A-D16F-4652-A4FB-80D1F2A2B575}" destId="{443AF88D-A8F3-4F78-A127-DA4648E9F4E0}" srcOrd="1" destOrd="0" parTransId="{23619DBA-B2D9-4B81-8B05-FA3380A19FE0}" sibTransId="{49052ABC-7C70-4AC1-8656-C73479A7D114}"/>
    <dgm:cxn modelId="{4FFE9F88-E0CE-4A56-A61E-51C750EA6591}" type="presOf" srcId="{C5792666-BB59-48A6-8AC0-8783DC8599C1}" destId="{1AF0F3C3-EEBA-4311-9EF5-7DAD21CBB158}" srcOrd="0" destOrd="0" presId="urn:microsoft.com/office/officeart/2005/8/layout/vList2"/>
    <dgm:cxn modelId="{27241296-95F5-4FC2-BECD-B52A19862F78}" srcId="{F15F844A-D16F-4652-A4FB-80D1F2A2B575}" destId="{33A07979-2988-402D-B893-319C88C7AE58}" srcOrd="2" destOrd="0" parTransId="{CB76E8ED-3B59-4D2F-BCB8-87225DEB6BD0}" sibTransId="{DE7EA870-C394-4F3F-B72D-28430B3FCF5F}"/>
    <dgm:cxn modelId="{E1DF4A8F-14D4-4DCF-9903-81FB7121AE91}" type="presOf" srcId="{8511A018-7E62-4AD5-9ABF-E62691881D9D}" destId="{8449A350-3A44-455A-935B-E482C3D77B2C}" srcOrd="0" destOrd="0" presId="urn:microsoft.com/office/officeart/2005/8/layout/vList2"/>
    <dgm:cxn modelId="{F4CCA3F9-5A93-4ABE-8896-1B15ADE229B5}" srcId="{F15F844A-D16F-4652-A4FB-80D1F2A2B575}" destId="{4863253D-222B-4B90-97FA-2A5D5471A170}" srcOrd="4" destOrd="0" parTransId="{5CE91D75-4C4D-4BC4-AE3B-35EB0389CDC4}" sibTransId="{DDE80350-94E1-4A28-94A3-5D3D967E7F65}"/>
    <dgm:cxn modelId="{E73FE23E-90F5-4DF3-9FDD-7C90A6A7611B}" type="presOf" srcId="{2BB4B7F7-AA06-4312-8A65-E207F250F188}" destId="{B6B38362-D73D-4CDE-8CD0-9CE965D84168}" srcOrd="0" destOrd="0" presId="urn:microsoft.com/office/officeart/2005/8/layout/vList2"/>
    <dgm:cxn modelId="{3C4CD6A8-A9C3-4599-8BC3-019D72EF319B}" srcId="{F15F844A-D16F-4652-A4FB-80D1F2A2B575}" destId="{2BB4B7F7-AA06-4312-8A65-E207F250F188}" srcOrd="7" destOrd="0" parTransId="{4B445E8C-DD18-4C1F-99C4-D348BE213D81}" sibTransId="{DFBB1F70-D064-4228-8238-26AD3A4705E0}"/>
    <dgm:cxn modelId="{4830C988-0608-43F2-9022-E349599595E9}" srcId="{F15F844A-D16F-4652-A4FB-80D1F2A2B575}" destId="{058BD58C-C085-4316-BBAB-BB0DE973104C}" srcOrd="3" destOrd="0" parTransId="{31528F73-F5E0-43A8-BDB1-3250DF03BF59}" sibTransId="{9B80CFB2-E616-494C-BDBB-8F9B6BAA41F2}"/>
    <dgm:cxn modelId="{CB16F88A-1E46-41DB-9A53-6A8E969E3A9E}" type="presParOf" srcId="{7CD87FAE-01AD-48A6-AA08-C280D3CCD962}" destId="{0EE0AED5-3A9B-4A87-A3DD-C54FC7746D88}" srcOrd="0" destOrd="0" presId="urn:microsoft.com/office/officeart/2005/8/layout/vList2"/>
    <dgm:cxn modelId="{8D65A0F7-98E5-4860-B248-D41825C14491}" type="presParOf" srcId="{7CD87FAE-01AD-48A6-AA08-C280D3CCD962}" destId="{422E187D-FE9F-4739-A116-0E4A07A5B165}" srcOrd="1" destOrd="0" presId="urn:microsoft.com/office/officeart/2005/8/layout/vList2"/>
    <dgm:cxn modelId="{F29FEF7E-DAE3-4CCD-A697-719DE6916F43}" type="presParOf" srcId="{7CD87FAE-01AD-48A6-AA08-C280D3CCD962}" destId="{CA8D861C-B44A-4BA5-91EB-206B306A17E3}" srcOrd="2" destOrd="0" presId="urn:microsoft.com/office/officeart/2005/8/layout/vList2"/>
    <dgm:cxn modelId="{0CECAC56-A3E3-4C0D-94A3-C486AC012081}" type="presParOf" srcId="{7CD87FAE-01AD-48A6-AA08-C280D3CCD962}" destId="{7CB29A8A-3E82-430F-AC6A-486EFB127296}" srcOrd="3" destOrd="0" presId="urn:microsoft.com/office/officeart/2005/8/layout/vList2"/>
    <dgm:cxn modelId="{B00E7442-2B87-4570-A9A7-6FAD419E5925}" type="presParOf" srcId="{7CD87FAE-01AD-48A6-AA08-C280D3CCD962}" destId="{35176595-B999-4E04-9829-4B8AAC717847}" srcOrd="4" destOrd="0" presId="urn:microsoft.com/office/officeart/2005/8/layout/vList2"/>
    <dgm:cxn modelId="{C4BF74C1-2AF2-40B2-A89C-1A799264B5E8}" type="presParOf" srcId="{7CD87FAE-01AD-48A6-AA08-C280D3CCD962}" destId="{BB24266F-FFCF-40C2-B522-929C1B9E8126}" srcOrd="5" destOrd="0" presId="urn:microsoft.com/office/officeart/2005/8/layout/vList2"/>
    <dgm:cxn modelId="{FC32ED26-8D51-4C9A-BA46-3C039469F306}" type="presParOf" srcId="{7CD87FAE-01AD-48A6-AA08-C280D3CCD962}" destId="{2A73D995-C215-4FE7-8933-E89EB68D8178}" srcOrd="6" destOrd="0" presId="urn:microsoft.com/office/officeart/2005/8/layout/vList2"/>
    <dgm:cxn modelId="{F9F44F99-4DFE-48DD-B353-10F67F3E9370}" type="presParOf" srcId="{7CD87FAE-01AD-48A6-AA08-C280D3CCD962}" destId="{BB60AC44-5703-44E7-90DB-19482D9AFEB6}" srcOrd="7" destOrd="0" presId="urn:microsoft.com/office/officeart/2005/8/layout/vList2"/>
    <dgm:cxn modelId="{06E5D00F-CB47-4381-8628-B824EAB20D49}" type="presParOf" srcId="{7CD87FAE-01AD-48A6-AA08-C280D3CCD962}" destId="{BAD22BF3-AF71-49A6-8003-DCB05E885A80}" srcOrd="8" destOrd="0" presId="urn:microsoft.com/office/officeart/2005/8/layout/vList2"/>
    <dgm:cxn modelId="{9F976C74-E0C2-4BA8-AD0D-BBA533A9D16D}" type="presParOf" srcId="{7CD87FAE-01AD-48A6-AA08-C280D3CCD962}" destId="{ADAD1EC6-E1BB-4F41-A7C9-29FAB1C0E775}" srcOrd="9" destOrd="0" presId="urn:microsoft.com/office/officeart/2005/8/layout/vList2"/>
    <dgm:cxn modelId="{B72DD1E4-D2BB-4DC7-B3BC-711E28703C75}" type="presParOf" srcId="{7CD87FAE-01AD-48A6-AA08-C280D3CCD962}" destId="{1AF0F3C3-EEBA-4311-9EF5-7DAD21CBB158}" srcOrd="10" destOrd="0" presId="urn:microsoft.com/office/officeart/2005/8/layout/vList2"/>
    <dgm:cxn modelId="{71B92582-1FF8-441F-93DE-0AE1005DC291}" type="presParOf" srcId="{7CD87FAE-01AD-48A6-AA08-C280D3CCD962}" destId="{B8BBEAD4-72BC-4A32-A117-94191F4133E5}" srcOrd="11" destOrd="0" presId="urn:microsoft.com/office/officeart/2005/8/layout/vList2"/>
    <dgm:cxn modelId="{E256EF74-D39E-42F8-9978-A0D182B8F9F7}" type="presParOf" srcId="{7CD87FAE-01AD-48A6-AA08-C280D3CCD962}" destId="{8449A350-3A44-455A-935B-E482C3D77B2C}" srcOrd="12" destOrd="0" presId="urn:microsoft.com/office/officeart/2005/8/layout/vList2"/>
    <dgm:cxn modelId="{5E39A34E-5F3F-4485-B07A-D8EA009CA853}" type="presParOf" srcId="{7CD87FAE-01AD-48A6-AA08-C280D3CCD962}" destId="{0345CEEF-195C-49EB-8676-DD847A571F48}" srcOrd="13" destOrd="0" presId="urn:microsoft.com/office/officeart/2005/8/layout/vList2"/>
    <dgm:cxn modelId="{A012C031-1B51-44CD-9F89-A5C1DF100C72}" type="presParOf" srcId="{7CD87FAE-01AD-48A6-AA08-C280D3CCD962}" destId="{B6B38362-D73D-4CDE-8CD0-9CE965D84168}"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2C7971-8152-4F22-92B4-BF059D9C0874}" type="doc">
      <dgm:prSet loTypeId="urn:microsoft.com/office/officeart/2005/8/layout/StepDownProcess" loCatId="process" qsTypeId="urn:microsoft.com/office/officeart/2005/8/quickstyle/3d1" qsCatId="3D" csTypeId="urn:microsoft.com/office/officeart/2005/8/colors/colorful1" csCatId="colorful" phldr="1"/>
      <dgm:spPr/>
      <dgm:t>
        <a:bodyPr/>
        <a:lstStyle/>
        <a:p>
          <a:pPr rtl="1"/>
          <a:endParaRPr lang="ar-EG"/>
        </a:p>
      </dgm:t>
    </dgm:pt>
    <dgm:pt modelId="{66209400-3830-4758-9AF8-364ECD62D8A7}">
      <dgm:prSet phldrT="[Text]" custT="1"/>
      <dgm:spPr/>
      <dgm:t>
        <a:bodyPr/>
        <a:lstStyle/>
        <a:p>
          <a:pPr rtl="1"/>
          <a:r>
            <a:rPr lang="ar-EG" sz="2400" b="1" dirty="0" smtClean="0">
              <a:latin typeface="Times New Roman" pitchFamily="18" charset="0"/>
              <a:cs typeface="Times New Roman" pitchFamily="18" charset="0"/>
            </a:rPr>
            <a:t>الخلاف داخل الفرد نفسه</a:t>
          </a:r>
          <a:endParaRPr lang="ar-EG" sz="2400" b="1" dirty="0">
            <a:latin typeface="Times New Roman" pitchFamily="18" charset="0"/>
            <a:cs typeface="Times New Roman" pitchFamily="18" charset="0"/>
          </a:endParaRPr>
        </a:p>
      </dgm:t>
    </dgm:pt>
    <dgm:pt modelId="{40264A25-7D2A-4ED8-8937-61939D649975}" type="parTrans" cxnId="{8914C0F0-6220-4041-8092-C16CCC718C88}">
      <dgm:prSet/>
      <dgm:spPr/>
      <dgm:t>
        <a:bodyPr/>
        <a:lstStyle/>
        <a:p>
          <a:pPr rtl="1"/>
          <a:endParaRPr lang="ar-EG"/>
        </a:p>
      </dgm:t>
    </dgm:pt>
    <dgm:pt modelId="{A0C21B3F-8DF9-4124-9EF9-66F94DC78FC0}" type="sibTrans" cxnId="{8914C0F0-6220-4041-8092-C16CCC718C88}">
      <dgm:prSet/>
      <dgm:spPr/>
      <dgm:t>
        <a:bodyPr/>
        <a:lstStyle/>
        <a:p>
          <a:pPr rtl="1"/>
          <a:endParaRPr lang="ar-EG"/>
        </a:p>
      </dgm:t>
    </dgm:pt>
    <dgm:pt modelId="{686070D5-0C57-459F-9AE2-1DE903F6A964}">
      <dgm:prSet phldrT="[Text]" custT="1"/>
      <dgm:spPr>
        <a:solidFill>
          <a:schemeClr val="accent6">
            <a:lumMod val="60000"/>
            <a:lumOff val="40000"/>
          </a:schemeClr>
        </a:solidFill>
      </dgm:spPr>
      <dgm:t>
        <a:bodyPr/>
        <a:lstStyle/>
        <a:p>
          <a:pPr rtl="1"/>
          <a:r>
            <a:rPr lang="ar-EG" sz="2400" b="1" dirty="0" smtClean="0">
              <a:solidFill>
                <a:schemeClr val="tx1"/>
              </a:solidFill>
              <a:latin typeface="Times New Roman" pitchFamily="18" charset="0"/>
              <a:cs typeface="Times New Roman" pitchFamily="18" charset="0"/>
            </a:rPr>
            <a:t>الخلاف بين الافراد</a:t>
          </a:r>
          <a:endParaRPr lang="ar-EG" sz="2400" b="1" dirty="0">
            <a:solidFill>
              <a:schemeClr val="tx1"/>
            </a:solidFill>
            <a:latin typeface="Times New Roman" pitchFamily="18" charset="0"/>
            <a:cs typeface="Times New Roman" pitchFamily="18" charset="0"/>
          </a:endParaRPr>
        </a:p>
      </dgm:t>
    </dgm:pt>
    <dgm:pt modelId="{2E9B6C54-D3D0-4725-90D8-001D2D75282A}" type="parTrans" cxnId="{4F137874-B1E0-4DC3-9CF7-CB6492FF0F04}">
      <dgm:prSet/>
      <dgm:spPr/>
      <dgm:t>
        <a:bodyPr/>
        <a:lstStyle/>
        <a:p>
          <a:pPr rtl="1"/>
          <a:endParaRPr lang="ar-EG"/>
        </a:p>
      </dgm:t>
    </dgm:pt>
    <dgm:pt modelId="{19CF8B09-6350-4231-AEC8-F7DCD0EE59C7}" type="sibTrans" cxnId="{4F137874-B1E0-4DC3-9CF7-CB6492FF0F04}">
      <dgm:prSet/>
      <dgm:spPr/>
      <dgm:t>
        <a:bodyPr/>
        <a:lstStyle/>
        <a:p>
          <a:pPr rtl="1"/>
          <a:endParaRPr lang="ar-EG"/>
        </a:p>
      </dgm:t>
    </dgm:pt>
    <dgm:pt modelId="{87938FEF-2E31-4207-8C09-1F027A6F766F}">
      <dgm:prSet phldrT="[Text]" custT="1"/>
      <dgm:spPr>
        <a:solidFill>
          <a:schemeClr val="bg1">
            <a:lumMod val="85000"/>
          </a:schemeClr>
        </a:solidFill>
      </dgm:spPr>
      <dgm:t>
        <a:bodyPr/>
        <a:lstStyle/>
        <a:p>
          <a:pPr rtl="1"/>
          <a:r>
            <a:rPr lang="ar-EG" sz="2400" b="1" dirty="0" smtClean="0">
              <a:solidFill>
                <a:schemeClr val="tx1"/>
              </a:solidFill>
              <a:latin typeface="Times New Roman" pitchFamily="18" charset="0"/>
              <a:cs typeface="Times New Roman" pitchFamily="18" charset="0"/>
            </a:rPr>
            <a:t>الخلاف بين الادارات والاقسام</a:t>
          </a:r>
          <a:endParaRPr lang="ar-EG" sz="2400" b="1" dirty="0">
            <a:solidFill>
              <a:schemeClr val="tx1"/>
            </a:solidFill>
            <a:latin typeface="Times New Roman" pitchFamily="18" charset="0"/>
            <a:cs typeface="Times New Roman" pitchFamily="18" charset="0"/>
          </a:endParaRPr>
        </a:p>
      </dgm:t>
    </dgm:pt>
    <dgm:pt modelId="{044350C3-B9EA-4710-AABE-20D493410315}" type="parTrans" cxnId="{315BB509-C653-4171-9422-AFC2BC710D93}">
      <dgm:prSet/>
      <dgm:spPr/>
      <dgm:t>
        <a:bodyPr/>
        <a:lstStyle/>
        <a:p>
          <a:pPr rtl="1"/>
          <a:endParaRPr lang="ar-EG"/>
        </a:p>
      </dgm:t>
    </dgm:pt>
    <dgm:pt modelId="{58962875-3FEA-4585-8AF8-122853CE561A}" type="sibTrans" cxnId="{315BB509-C653-4171-9422-AFC2BC710D93}">
      <dgm:prSet/>
      <dgm:spPr/>
      <dgm:t>
        <a:bodyPr/>
        <a:lstStyle/>
        <a:p>
          <a:pPr rtl="1"/>
          <a:endParaRPr lang="ar-EG"/>
        </a:p>
      </dgm:t>
    </dgm:pt>
    <dgm:pt modelId="{5DCF8FBE-652D-41F4-94E9-C40B4EC6A3A2}">
      <dgm:prSet phldrT="[Text]" custT="1"/>
      <dgm:spPr>
        <a:solidFill>
          <a:schemeClr val="bg1">
            <a:lumMod val="95000"/>
          </a:schemeClr>
        </a:solidFill>
      </dgm:spPr>
      <dgm:t>
        <a:bodyPr/>
        <a:lstStyle/>
        <a:p>
          <a:pPr rtl="1"/>
          <a:r>
            <a:rPr lang="ar-EG" sz="2400" b="1" dirty="0" smtClean="0">
              <a:solidFill>
                <a:schemeClr val="tx1"/>
              </a:solidFill>
              <a:latin typeface="Times New Roman" pitchFamily="18" charset="0"/>
              <a:cs typeface="Times New Roman" pitchFamily="18" charset="0"/>
            </a:rPr>
            <a:t>الخلاف بين المنظمات</a:t>
          </a:r>
          <a:endParaRPr lang="ar-EG" sz="2400" b="1" dirty="0">
            <a:solidFill>
              <a:schemeClr val="tx1"/>
            </a:solidFill>
            <a:latin typeface="Times New Roman" pitchFamily="18" charset="0"/>
            <a:cs typeface="Times New Roman" pitchFamily="18" charset="0"/>
          </a:endParaRPr>
        </a:p>
      </dgm:t>
    </dgm:pt>
    <dgm:pt modelId="{B09811D7-77A0-46C3-800F-7E74E49D3D3F}" type="parTrans" cxnId="{7600E0C4-F510-46C9-BE6C-553062705722}">
      <dgm:prSet/>
      <dgm:spPr/>
      <dgm:t>
        <a:bodyPr/>
        <a:lstStyle/>
        <a:p>
          <a:pPr rtl="1"/>
          <a:endParaRPr lang="ar-EG"/>
        </a:p>
      </dgm:t>
    </dgm:pt>
    <dgm:pt modelId="{917C4D48-D2B9-4965-8C8B-4550F1C2AEC8}" type="sibTrans" cxnId="{7600E0C4-F510-46C9-BE6C-553062705722}">
      <dgm:prSet/>
      <dgm:spPr/>
      <dgm:t>
        <a:bodyPr/>
        <a:lstStyle/>
        <a:p>
          <a:pPr rtl="1"/>
          <a:endParaRPr lang="ar-EG"/>
        </a:p>
      </dgm:t>
    </dgm:pt>
    <dgm:pt modelId="{CC5CBCBB-B140-439D-A71B-C6E3BF2A4D81}" type="pres">
      <dgm:prSet presAssocID="{C22C7971-8152-4F22-92B4-BF059D9C0874}" presName="rootnode" presStyleCnt="0">
        <dgm:presLayoutVars>
          <dgm:chMax/>
          <dgm:chPref/>
          <dgm:dir val="rev"/>
          <dgm:animLvl val="lvl"/>
        </dgm:presLayoutVars>
      </dgm:prSet>
      <dgm:spPr/>
      <dgm:t>
        <a:bodyPr/>
        <a:lstStyle/>
        <a:p>
          <a:pPr rtl="1"/>
          <a:endParaRPr lang="ar-EG"/>
        </a:p>
      </dgm:t>
    </dgm:pt>
    <dgm:pt modelId="{79635381-08A1-4D92-8B50-774DE5328C0E}" type="pres">
      <dgm:prSet presAssocID="{66209400-3830-4758-9AF8-364ECD62D8A7}" presName="composite" presStyleCnt="0"/>
      <dgm:spPr/>
    </dgm:pt>
    <dgm:pt modelId="{6EB4EE85-1F7D-4EC2-B389-7F4632CB13CD}" type="pres">
      <dgm:prSet presAssocID="{66209400-3830-4758-9AF8-364ECD62D8A7}" presName="bentUpArrow1" presStyleLbl="alignImgPlace1" presStyleIdx="0" presStyleCnt="3"/>
      <dgm:spPr/>
    </dgm:pt>
    <dgm:pt modelId="{4DF78C69-40DA-4F95-86D9-85E730580F38}" type="pres">
      <dgm:prSet presAssocID="{66209400-3830-4758-9AF8-364ECD62D8A7}" presName="ParentText" presStyleLbl="node1" presStyleIdx="0" presStyleCnt="4" custScaleX="220087">
        <dgm:presLayoutVars>
          <dgm:chMax val="1"/>
          <dgm:chPref val="1"/>
          <dgm:bulletEnabled val="1"/>
        </dgm:presLayoutVars>
      </dgm:prSet>
      <dgm:spPr/>
      <dgm:t>
        <a:bodyPr/>
        <a:lstStyle/>
        <a:p>
          <a:pPr rtl="1"/>
          <a:endParaRPr lang="ar-EG"/>
        </a:p>
      </dgm:t>
    </dgm:pt>
    <dgm:pt modelId="{2BF0FF08-8231-4218-80CC-BC59673B663E}" type="pres">
      <dgm:prSet presAssocID="{66209400-3830-4758-9AF8-364ECD62D8A7}" presName="ChildText" presStyleLbl="revTx" presStyleIdx="0" presStyleCnt="3">
        <dgm:presLayoutVars>
          <dgm:chMax val="0"/>
          <dgm:chPref val="0"/>
          <dgm:bulletEnabled val="1"/>
        </dgm:presLayoutVars>
      </dgm:prSet>
      <dgm:spPr/>
      <dgm:t>
        <a:bodyPr/>
        <a:lstStyle/>
        <a:p>
          <a:pPr rtl="1"/>
          <a:endParaRPr lang="ar-EG"/>
        </a:p>
      </dgm:t>
    </dgm:pt>
    <dgm:pt modelId="{16617494-D56B-443A-9053-9C92AA630367}" type="pres">
      <dgm:prSet presAssocID="{A0C21B3F-8DF9-4124-9EF9-66F94DC78FC0}" presName="sibTrans" presStyleCnt="0"/>
      <dgm:spPr/>
    </dgm:pt>
    <dgm:pt modelId="{212CF221-D69D-4B2D-A701-B24D3CF04731}" type="pres">
      <dgm:prSet presAssocID="{686070D5-0C57-459F-9AE2-1DE903F6A964}" presName="composite" presStyleCnt="0"/>
      <dgm:spPr/>
    </dgm:pt>
    <dgm:pt modelId="{02B5905D-32EC-4C71-ADF1-C5E3FBBC1A72}" type="pres">
      <dgm:prSet presAssocID="{686070D5-0C57-459F-9AE2-1DE903F6A964}" presName="bentUpArrow1" presStyleLbl="alignImgPlace1" presStyleIdx="1" presStyleCnt="3"/>
      <dgm:spPr/>
    </dgm:pt>
    <dgm:pt modelId="{330767CC-6F37-4FAA-B6D7-A6E3BBA6CAC2}" type="pres">
      <dgm:prSet presAssocID="{686070D5-0C57-459F-9AE2-1DE903F6A964}" presName="ParentText" presStyleLbl="node1" presStyleIdx="1" presStyleCnt="4" custScaleX="220087">
        <dgm:presLayoutVars>
          <dgm:chMax val="1"/>
          <dgm:chPref val="1"/>
          <dgm:bulletEnabled val="1"/>
        </dgm:presLayoutVars>
      </dgm:prSet>
      <dgm:spPr/>
      <dgm:t>
        <a:bodyPr/>
        <a:lstStyle/>
        <a:p>
          <a:pPr rtl="1"/>
          <a:endParaRPr lang="ar-EG"/>
        </a:p>
      </dgm:t>
    </dgm:pt>
    <dgm:pt modelId="{1A4F0A20-2B08-4D40-AAC9-E5BBD4E87010}" type="pres">
      <dgm:prSet presAssocID="{686070D5-0C57-459F-9AE2-1DE903F6A964}" presName="ChildText" presStyleLbl="revTx" presStyleIdx="1" presStyleCnt="3">
        <dgm:presLayoutVars>
          <dgm:chMax val="0"/>
          <dgm:chPref val="0"/>
          <dgm:bulletEnabled val="1"/>
        </dgm:presLayoutVars>
      </dgm:prSet>
      <dgm:spPr/>
    </dgm:pt>
    <dgm:pt modelId="{B0C275B2-671A-485A-9201-58EF7A704599}" type="pres">
      <dgm:prSet presAssocID="{19CF8B09-6350-4231-AEC8-F7DCD0EE59C7}" presName="sibTrans" presStyleCnt="0"/>
      <dgm:spPr/>
    </dgm:pt>
    <dgm:pt modelId="{00B79704-5A08-4CE8-8E25-7748DEFEBE41}" type="pres">
      <dgm:prSet presAssocID="{87938FEF-2E31-4207-8C09-1F027A6F766F}" presName="composite" presStyleCnt="0"/>
      <dgm:spPr/>
    </dgm:pt>
    <dgm:pt modelId="{63AC192F-E241-4811-8601-8FA84D59333B}" type="pres">
      <dgm:prSet presAssocID="{87938FEF-2E31-4207-8C09-1F027A6F766F}" presName="bentUpArrow1" presStyleLbl="alignImgPlace1" presStyleIdx="2" presStyleCnt="3"/>
      <dgm:spPr/>
    </dgm:pt>
    <dgm:pt modelId="{26A3D8B0-6F06-4EE7-8AB8-DD9162B85792}" type="pres">
      <dgm:prSet presAssocID="{87938FEF-2E31-4207-8C09-1F027A6F766F}" presName="ParentText" presStyleLbl="node1" presStyleIdx="2" presStyleCnt="4" custScaleX="220087">
        <dgm:presLayoutVars>
          <dgm:chMax val="1"/>
          <dgm:chPref val="1"/>
          <dgm:bulletEnabled val="1"/>
        </dgm:presLayoutVars>
      </dgm:prSet>
      <dgm:spPr/>
      <dgm:t>
        <a:bodyPr/>
        <a:lstStyle/>
        <a:p>
          <a:pPr rtl="1"/>
          <a:endParaRPr lang="ar-EG"/>
        </a:p>
      </dgm:t>
    </dgm:pt>
    <dgm:pt modelId="{E1459D8C-7596-4CB1-B06C-1438BC356C73}" type="pres">
      <dgm:prSet presAssocID="{87938FEF-2E31-4207-8C09-1F027A6F766F}" presName="ChildText" presStyleLbl="revTx" presStyleIdx="2" presStyleCnt="3">
        <dgm:presLayoutVars>
          <dgm:chMax val="0"/>
          <dgm:chPref val="0"/>
          <dgm:bulletEnabled val="1"/>
        </dgm:presLayoutVars>
      </dgm:prSet>
      <dgm:spPr/>
      <dgm:t>
        <a:bodyPr/>
        <a:lstStyle/>
        <a:p>
          <a:pPr rtl="1"/>
          <a:endParaRPr lang="ar-EG"/>
        </a:p>
      </dgm:t>
    </dgm:pt>
    <dgm:pt modelId="{290647C5-0684-4106-B254-C03C843BB2E7}" type="pres">
      <dgm:prSet presAssocID="{58962875-3FEA-4585-8AF8-122853CE561A}" presName="sibTrans" presStyleCnt="0"/>
      <dgm:spPr/>
    </dgm:pt>
    <dgm:pt modelId="{931E62B7-6559-452E-A4C3-127235BDEDBA}" type="pres">
      <dgm:prSet presAssocID="{5DCF8FBE-652D-41F4-94E9-C40B4EC6A3A2}" presName="composite" presStyleCnt="0"/>
      <dgm:spPr/>
    </dgm:pt>
    <dgm:pt modelId="{578D8902-8C8C-4517-B5D7-F509175913F2}" type="pres">
      <dgm:prSet presAssocID="{5DCF8FBE-652D-41F4-94E9-C40B4EC6A3A2}" presName="ParentText" presStyleLbl="node1" presStyleIdx="3" presStyleCnt="4" custScaleX="243977">
        <dgm:presLayoutVars>
          <dgm:chMax val="1"/>
          <dgm:chPref val="1"/>
          <dgm:bulletEnabled val="1"/>
        </dgm:presLayoutVars>
      </dgm:prSet>
      <dgm:spPr/>
      <dgm:t>
        <a:bodyPr/>
        <a:lstStyle/>
        <a:p>
          <a:pPr rtl="1"/>
          <a:endParaRPr lang="ar-EG"/>
        </a:p>
      </dgm:t>
    </dgm:pt>
  </dgm:ptLst>
  <dgm:cxnLst>
    <dgm:cxn modelId="{8914C0F0-6220-4041-8092-C16CCC718C88}" srcId="{C22C7971-8152-4F22-92B4-BF059D9C0874}" destId="{66209400-3830-4758-9AF8-364ECD62D8A7}" srcOrd="0" destOrd="0" parTransId="{40264A25-7D2A-4ED8-8937-61939D649975}" sibTransId="{A0C21B3F-8DF9-4124-9EF9-66F94DC78FC0}"/>
    <dgm:cxn modelId="{B645BD65-F4A1-4841-B267-E821D739C86E}" type="presOf" srcId="{C22C7971-8152-4F22-92B4-BF059D9C0874}" destId="{CC5CBCBB-B140-439D-A71B-C6E3BF2A4D81}" srcOrd="0" destOrd="0" presId="urn:microsoft.com/office/officeart/2005/8/layout/StepDownProcess"/>
    <dgm:cxn modelId="{6BC16374-AE27-4511-A65F-F1E4F8BC7011}" type="presOf" srcId="{87938FEF-2E31-4207-8C09-1F027A6F766F}" destId="{26A3D8B0-6F06-4EE7-8AB8-DD9162B85792}" srcOrd="0" destOrd="0" presId="urn:microsoft.com/office/officeart/2005/8/layout/StepDownProcess"/>
    <dgm:cxn modelId="{315BB509-C653-4171-9422-AFC2BC710D93}" srcId="{C22C7971-8152-4F22-92B4-BF059D9C0874}" destId="{87938FEF-2E31-4207-8C09-1F027A6F766F}" srcOrd="2" destOrd="0" parTransId="{044350C3-B9EA-4710-AABE-20D493410315}" sibTransId="{58962875-3FEA-4585-8AF8-122853CE561A}"/>
    <dgm:cxn modelId="{4F137874-B1E0-4DC3-9CF7-CB6492FF0F04}" srcId="{C22C7971-8152-4F22-92B4-BF059D9C0874}" destId="{686070D5-0C57-459F-9AE2-1DE903F6A964}" srcOrd="1" destOrd="0" parTransId="{2E9B6C54-D3D0-4725-90D8-001D2D75282A}" sibTransId="{19CF8B09-6350-4231-AEC8-F7DCD0EE59C7}"/>
    <dgm:cxn modelId="{7600E0C4-F510-46C9-BE6C-553062705722}" srcId="{C22C7971-8152-4F22-92B4-BF059D9C0874}" destId="{5DCF8FBE-652D-41F4-94E9-C40B4EC6A3A2}" srcOrd="3" destOrd="0" parTransId="{B09811D7-77A0-46C3-800F-7E74E49D3D3F}" sibTransId="{917C4D48-D2B9-4965-8C8B-4550F1C2AEC8}"/>
    <dgm:cxn modelId="{F6C9BB58-26E3-4C2D-A9E1-3E64A2D704DD}" type="presOf" srcId="{5DCF8FBE-652D-41F4-94E9-C40B4EC6A3A2}" destId="{578D8902-8C8C-4517-B5D7-F509175913F2}" srcOrd="0" destOrd="0" presId="urn:microsoft.com/office/officeart/2005/8/layout/StepDownProcess"/>
    <dgm:cxn modelId="{7028D2B5-D9FC-48D9-9BAC-1CDD94E59505}" type="presOf" srcId="{66209400-3830-4758-9AF8-364ECD62D8A7}" destId="{4DF78C69-40DA-4F95-86D9-85E730580F38}" srcOrd="0" destOrd="0" presId="urn:microsoft.com/office/officeart/2005/8/layout/StepDownProcess"/>
    <dgm:cxn modelId="{925EF83D-E331-48AD-904E-B21C52063887}" type="presOf" srcId="{686070D5-0C57-459F-9AE2-1DE903F6A964}" destId="{330767CC-6F37-4FAA-B6D7-A6E3BBA6CAC2}" srcOrd="0" destOrd="0" presId="urn:microsoft.com/office/officeart/2005/8/layout/StepDownProcess"/>
    <dgm:cxn modelId="{7AECA44F-4F52-45D9-BCCD-4C404561AC01}" type="presParOf" srcId="{CC5CBCBB-B140-439D-A71B-C6E3BF2A4D81}" destId="{79635381-08A1-4D92-8B50-774DE5328C0E}" srcOrd="0" destOrd="0" presId="urn:microsoft.com/office/officeart/2005/8/layout/StepDownProcess"/>
    <dgm:cxn modelId="{FF0EF10A-F6FA-491F-A970-B2D2BB8E2FBA}" type="presParOf" srcId="{79635381-08A1-4D92-8B50-774DE5328C0E}" destId="{6EB4EE85-1F7D-4EC2-B389-7F4632CB13CD}" srcOrd="0" destOrd="0" presId="urn:microsoft.com/office/officeart/2005/8/layout/StepDownProcess"/>
    <dgm:cxn modelId="{CD325191-2AFD-4A9E-8D4C-B2B798D63CEF}" type="presParOf" srcId="{79635381-08A1-4D92-8B50-774DE5328C0E}" destId="{4DF78C69-40DA-4F95-86D9-85E730580F38}" srcOrd="1" destOrd="0" presId="urn:microsoft.com/office/officeart/2005/8/layout/StepDownProcess"/>
    <dgm:cxn modelId="{B0A83A26-6F12-48EE-BA42-B8E8DC96ED28}" type="presParOf" srcId="{79635381-08A1-4D92-8B50-774DE5328C0E}" destId="{2BF0FF08-8231-4218-80CC-BC59673B663E}" srcOrd="2" destOrd="0" presId="urn:microsoft.com/office/officeart/2005/8/layout/StepDownProcess"/>
    <dgm:cxn modelId="{C7878B1D-4476-4716-BE26-2A8B3529B474}" type="presParOf" srcId="{CC5CBCBB-B140-439D-A71B-C6E3BF2A4D81}" destId="{16617494-D56B-443A-9053-9C92AA630367}" srcOrd="1" destOrd="0" presId="urn:microsoft.com/office/officeart/2005/8/layout/StepDownProcess"/>
    <dgm:cxn modelId="{08B7D81C-4D3D-4B23-B3BE-A3B8CBECA432}" type="presParOf" srcId="{CC5CBCBB-B140-439D-A71B-C6E3BF2A4D81}" destId="{212CF221-D69D-4B2D-A701-B24D3CF04731}" srcOrd="2" destOrd="0" presId="urn:microsoft.com/office/officeart/2005/8/layout/StepDownProcess"/>
    <dgm:cxn modelId="{064649CD-DEDD-4142-9AA4-8C574C8AD892}" type="presParOf" srcId="{212CF221-D69D-4B2D-A701-B24D3CF04731}" destId="{02B5905D-32EC-4C71-ADF1-C5E3FBBC1A72}" srcOrd="0" destOrd="0" presId="urn:microsoft.com/office/officeart/2005/8/layout/StepDownProcess"/>
    <dgm:cxn modelId="{998420F8-B1A0-4437-A409-1499A3B3401C}" type="presParOf" srcId="{212CF221-D69D-4B2D-A701-B24D3CF04731}" destId="{330767CC-6F37-4FAA-B6D7-A6E3BBA6CAC2}" srcOrd="1" destOrd="0" presId="urn:microsoft.com/office/officeart/2005/8/layout/StepDownProcess"/>
    <dgm:cxn modelId="{5BFE55E2-C0C1-4ECF-A51C-5C463296F6BF}" type="presParOf" srcId="{212CF221-D69D-4B2D-A701-B24D3CF04731}" destId="{1A4F0A20-2B08-4D40-AAC9-E5BBD4E87010}" srcOrd="2" destOrd="0" presId="urn:microsoft.com/office/officeart/2005/8/layout/StepDownProcess"/>
    <dgm:cxn modelId="{7892FB89-193E-4C95-AA3F-16D0FB0CDA45}" type="presParOf" srcId="{CC5CBCBB-B140-439D-A71B-C6E3BF2A4D81}" destId="{B0C275B2-671A-485A-9201-58EF7A704599}" srcOrd="3" destOrd="0" presId="urn:microsoft.com/office/officeart/2005/8/layout/StepDownProcess"/>
    <dgm:cxn modelId="{CB108725-E78D-419F-B7D9-F83F864515ED}" type="presParOf" srcId="{CC5CBCBB-B140-439D-A71B-C6E3BF2A4D81}" destId="{00B79704-5A08-4CE8-8E25-7748DEFEBE41}" srcOrd="4" destOrd="0" presId="urn:microsoft.com/office/officeart/2005/8/layout/StepDownProcess"/>
    <dgm:cxn modelId="{7DA6E018-1075-47AB-AC4A-BDBD0AF3E0B6}" type="presParOf" srcId="{00B79704-5A08-4CE8-8E25-7748DEFEBE41}" destId="{63AC192F-E241-4811-8601-8FA84D59333B}" srcOrd="0" destOrd="0" presId="urn:microsoft.com/office/officeart/2005/8/layout/StepDownProcess"/>
    <dgm:cxn modelId="{8A22B922-F823-4D65-AFBB-E965638ED411}" type="presParOf" srcId="{00B79704-5A08-4CE8-8E25-7748DEFEBE41}" destId="{26A3D8B0-6F06-4EE7-8AB8-DD9162B85792}" srcOrd="1" destOrd="0" presId="urn:microsoft.com/office/officeart/2005/8/layout/StepDownProcess"/>
    <dgm:cxn modelId="{0C71B0FF-9B4D-44E8-9461-7C56A5261CC4}" type="presParOf" srcId="{00B79704-5A08-4CE8-8E25-7748DEFEBE41}" destId="{E1459D8C-7596-4CB1-B06C-1438BC356C73}" srcOrd="2" destOrd="0" presId="urn:microsoft.com/office/officeart/2005/8/layout/StepDownProcess"/>
    <dgm:cxn modelId="{886818F3-F16D-4BC1-9668-8F8C61195511}" type="presParOf" srcId="{CC5CBCBB-B140-439D-A71B-C6E3BF2A4D81}" destId="{290647C5-0684-4106-B254-C03C843BB2E7}" srcOrd="5" destOrd="0" presId="urn:microsoft.com/office/officeart/2005/8/layout/StepDownProcess"/>
    <dgm:cxn modelId="{935C82B0-1FAE-45F2-B036-F86C58D8F57E}" type="presParOf" srcId="{CC5CBCBB-B140-439D-A71B-C6E3BF2A4D81}" destId="{931E62B7-6559-452E-A4C3-127235BDEDBA}" srcOrd="6" destOrd="0" presId="urn:microsoft.com/office/officeart/2005/8/layout/StepDownProcess"/>
    <dgm:cxn modelId="{76DAAF21-A3E3-4654-B34B-C4477BFA6641}" type="presParOf" srcId="{931E62B7-6559-452E-A4C3-127235BDEDBA}" destId="{578D8902-8C8C-4517-B5D7-F509175913F2}"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15F844A-D16F-4652-A4FB-80D1F2A2B575}" type="doc">
      <dgm:prSet loTypeId="urn:microsoft.com/office/officeart/2005/8/layout/vList2" loCatId="list" qsTypeId="urn:microsoft.com/office/officeart/2005/8/quickstyle/3d2" qsCatId="3D" csTypeId="urn:microsoft.com/office/officeart/2005/8/colors/accent1_1" csCatId="accent1" phldr="1"/>
      <dgm:spPr/>
      <dgm:t>
        <a:bodyPr/>
        <a:lstStyle/>
        <a:p>
          <a:pPr rtl="1"/>
          <a:endParaRPr lang="ar-EG"/>
        </a:p>
      </dgm:t>
    </dgm:pt>
    <dgm:pt modelId="{88EE6DE9-16B8-4650-AE24-53797D0AEC53}">
      <dgm:prSet phldrT="[Text]" custT="1"/>
      <dgm:spPr>
        <a:xfrm>
          <a:off x="0" y="30542"/>
          <a:ext cx="5454319" cy="842400"/>
        </a:xfrm>
      </dgm:spPr>
      <dgm:t>
        <a:bodyPr/>
        <a:lstStyle/>
        <a:p>
          <a:pPr algn="ctr" rtl="1"/>
          <a:r>
            <a:rPr lang="ar-EG" sz="2400" b="1" smtClean="0">
              <a:latin typeface="Times New Roman" pitchFamily="18" charset="0"/>
              <a:cs typeface="Times New Roman" pitchFamily="18" charset="0"/>
            </a:rPr>
            <a:t>المهارات الأساسية المطلوبة لإدارة الخلافات</a:t>
          </a:r>
          <a:endParaRPr lang="ar-EG" sz="2400" b="1" dirty="0">
            <a:latin typeface="Times New Roman" pitchFamily="18" charset="0"/>
            <a:ea typeface="+mn-ea"/>
            <a:cs typeface="Times New Roman" pitchFamily="18" charset="0"/>
          </a:endParaRPr>
        </a:p>
      </dgm:t>
    </dgm:pt>
    <dgm:pt modelId="{4CE5413B-3686-41BB-800E-5727E76AD6F7}" type="parTrans" cxnId="{4E002B21-927F-46B9-9F67-9A392C6B566D}">
      <dgm:prSet/>
      <dgm:spPr/>
      <dgm:t>
        <a:bodyPr/>
        <a:lstStyle/>
        <a:p>
          <a:pPr rtl="1"/>
          <a:endParaRPr lang="ar-EG"/>
        </a:p>
      </dgm:t>
    </dgm:pt>
    <dgm:pt modelId="{CF849262-38E2-451B-8F2A-AE13F8D0AB72}" type="sibTrans" cxnId="{4E002B21-927F-46B9-9F67-9A392C6B566D}">
      <dgm:prSet/>
      <dgm:spPr/>
      <dgm:t>
        <a:bodyPr/>
        <a:lstStyle/>
        <a:p>
          <a:pPr rtl="1"/>
          <a:endParaRPr lang="ar-EG"/>
        </a:p>
      </dgm:t>
    </dgm:pt>
    <dgm:pt modelId="{33A07979-2988-402D-B893-319C88C7AE58}">
      <dgm:prSet phldrT="[Text]" custT="1"/>
      <dgm:spPr>
        <a:xfrm>
          <a:off x="0" y="1974542"/>
          <a:ext cx="5454319" cy="842400"/>
        </a:xfrm>
      </dgm:spPr>
      <dgm:t>
        <a:bodyPr/>
        <a:lstStyle/>
        <a:p>
          <a:pPr algn="ctr" rtl="1"/>
          <a:r>
            <a:rPr lang="ar-EG" sz="2400" b="1" smtClean="0">
              <a:latin typeface="Times New Roman" pitchFamily="18" charset="0"/>
              <a:ea typeface="+mn-ea"/>
              <a:cs typeface="Times New Roman" pitchFamily="18" charset="0"/>
            </a:rPr>
            <a:t>إدارة الخلاف</a:t>
          </a:r>
          <a:endParaRPr lang="ar-EG" sz="2400" b="1" dirty="0">
            <a:latin typeface="Times New Roman" pitchFamily="18" charset="0"/>
            <a:ea typeface="+mn-ea"/>
            <a:cs typeface="Times New Roman" pitchFamily="18" charset="0"/>
          </a:endParaRPr>
        </a:p>
      </dgm:t>
    </dgm:pt>
    <dgm:pt modelId="{CB76E8ED-3B59-4D2F-BCB8-87225DEB6BD0}" type="parTrans" cxnId="{27241296-95F5-4FC2-BECD-B52A19862F78}">
      <dgm:prSet/>
      <dgm:spPr/>
      <dgm:t>
        <a:bodyPr/>
        <a:lstStyle/>
        <a:p>
          <a:pPr rtl="1"/>
          <a:endParaRPr lang="ar-EG"/>
        </a:p>
      </dgm:t>
    </dgm:pt>
    <dgm:pt modelId="{DE7EA870-C394-4F3F-B72D-28430B3FCF5F}" type="sibTrans" cxnId="{27241296-95F5-4FC2-BECD-B52A19862F78}">
      <dgm:prSet/>
      <dgm:spPr/>
      <dgm:t>
        <a:bodyPr/>
        <a:lstStyle/>
        <a:p>
          <a:pPr rtl="1"/>
          <a:endParaRPr lang="ar-EG"/>
        </a:p>
      </dgm:t>
    </dgm:pt>
    <dgm:pt modelId="{058BD58C-C085-4316-BBAB-BB0DE973104C}">
      <dgm:prSet phldrT="[Text]" custT="1"/>
      <dgm:spPr>
        <a:xfrm>
          <a:off x="0" y="2946542"/>
          <a:ext cx="5454319" cy="842400"/>
        </a:xfrm>
      </dgm:spPr>
      <dgm:t>
        <a:bodyPr/>
        <a:lstStyle/>
        <a:p>
          <a:pPr algn="ctr" rtl="1"/>
          <a:r>
            <a:rPr lang="ar-EG" sz="2400" b="1" smtClean="0">
              <a:latin typeface="Times New Roman" pitchFamily="18" charset="0"/>
              <a:ea typeface="+mn-ea"/>
              <a:cs typeface="Times New Roman" pitchFamily="18" charset="0"/>
            </a:rPr>
            <a:t>النجاح في إدارة الخلاف</a:t>
          </a:r>
          <a:endParaRPr lang="ar-EG" sz="2400" b="1" dirty="0">
            <a:latin typeface="Times New Roman" pitchFamily="18" charset="0"/>
            <a:ea typeface="+mn-ea"/>
            <a:cs typeface="Times New Roman" pitchFamily="18" charset="0"/>
          </a:endParaRPr>
        </a:p>
      </dgm:t>
    </dgm:pt>
    <dgm:pt modelId="{31528F73-F5E0-43A8-BDB1-3250DF03BF59}" type="parTrans" cxnId="{4830C988-0608-43F2-9022-E349599595E9}">
      <dgm:prSet/>
      <dgm:spPr/>
      <dgm:t>
        <a:bodyPr/>
        <a:lstStyle/>
        <a:p>
          <a:pPr rtl="1"/>
          <a:endParaRPr lang="ar-EG"/>
        </a:p>
      </dgm:t>
    </dgm:pt>
    <dgm:pt modelId="{9B80CFB2-E616-494C-BDBB-8F9B6BAA41F2}" type="sibTrans" cxnId="{4830C988-0608-43F2-9022-E349599595E9}">
      <dgm:prSet/>
      <dgm:spPr/>
      <dgm:t>
        <a:bodyPr/>
        <a:lstStyle/>
        <a:p>
          <a:pPr rtl="1"/>
          <a:endParaRPr lang="ar-EG"/>
        </a:p>
      </dgm:t>
    </dgm:pt>
    <dgm:pt modelId="{443AF88D-A8F3-4F78-A127-DA4648E9F4E0}">
      <dgm:prSet phldrT="[Text]" custT="1"/>
      <dgm:spPr>
        <a:xfrm>
          <a:off x="0" y="1002542"/>
          <a:ext cx="5454319" cy="842400"/>
        </a:xfrm>
      </dgm:spPr>
      <dgm:t>
        <a:bodyPr/>
        <a:lstStyle/>
        <a:p>
          <a:pPr algn="ctr" rtl="1"/>
          <a:r>
            <a:rPr lang="ar-EG" sz="2400" b="1" smtClean="0">
              <a:latin typeface="Times New Roman" pitchFamily="18" charset="0"/>
              <a:ea typeface="+mn-ea"/>
              <a:cs typeface="Times New Roman" pitchFamily="18" charset="0"/>
            </a:rPr>
            <a:t>حديد الخلاف داخل المؤسسة</a:t>
          </a:r>
          <a:endParaRPr lang="ar-EG" sz="2400" b="1" dirty="0">
            <a:latin typeface="Times New Roman" pitchFamily="18" charset="0"/>
            <a:ea typeface="+mn-ea"/>
            <a:cs typeface="Times New Roman" pitchFamily="18" charset="0"/>
          </a:endParaRPr>
        </a:p>
      </dgm:t>
    </dgm:pt>
    <dgm:pt modelId="{23619DBA-B2D9-4B81-8B05-FA3380A19FE0}" type="parTrans" cxnId="{0E25C4AA-29D5-4F44-8CC6-D9C3C4E9619F}">
      <dgm:prSet/>
      <dgm:spPr/>
      <dgm:t>
        <a:bodyPr/>
        <a:lstStyle/>
        <a:p>
          <a:pPr rtl="1"/>
          <a:endParaRPr lang="ar-EG"/>
        </a:p>
      </dgm:t>
    </dgm:pt>
    <dgm:pt modelId="{49052ABC-7C70-4AC1-8656-C73479A7D114}" type="sibTrans" cxnId="{0E25C4AA-29D5-4F44-8CC6-D9C3C4E9619F}">
      <dgm:prSet/>
      <dgm:spPr/>
      <dgm:t>
        <a:bodyPr/>
        <a:lstStyle/>
        <a:p>
          <a:pPr rtl="1"/>
          <a:endParaRPr lang="ar-EG"/>
        </a:p>
      </dgm:t>
    </dgm:pt>
    <dgm:pt modelId="{C5792666-BB59-48A6-8AC0-8783DC8599C1}">
      <dgm:prSet phldrT="[Text]" custT="1"/>
      <dgm:spPr>
        <a:xfrm>
          <a:off x="0" y="3918542"/>
          <a:ext cx="5454319" cy="842400"/>
        </a:xfrm>
      </dgm:spPr>
      <dgm:t>
        <a:bodyPr/>
        <a:lstStyle/>
        <a:p>
          <a:pPr algn="ctr" rtl="1"/>
          <a:r>
            <a:rPr lang="ar-EG" sz="2400" b="1" smtClean="0">
              <a:latin typeface="Times New Roman" pitchFamily="18" charset="0"/>
              <a:ea typeface="+mn-ea"/>
              <a:cs typeface="Times New Roman" pitchFamily="18" charset="0"/>
            </a:rPr>
            <a:t>الطرق غير الفعّالة في حل الخلاف</a:t>
          </a:r>
          <a:endParaRPr lang="ar-EG" sz="2400" b="1" dirty="0">
            <a:latin typeface="Times New Roman" pitchFamily="18" charset="0"/>
            <a:ea typeface="+mn-ea"/>
            <a:cs typeface="Times New Roman" pitchFamily="18" charset="0"/>
          </a:endParaRPr>
        </a:p>
      </dgm:t>
    </dgm:pt>
    <dgm:pt modelId="{73625B76-A1AB-407E-BE63-F6870C6D0A38}" type="parTrans" cxnId="{0A094DAF-AF8A-47E8-8592-60320286F108}">
      <dgm:prSet/>
      <dgm:spPr/>
      <dgm:t>
        <a:bodyPr/>
        <a:lstStyle/>
        <a:p>
          <a:pPr rtl="1"/>
          <a:endParaRPr lang="ar-EG"/>
        </a:p>
      </dgm:t>
    </dgm:pt>
    <dgm:pt modelId="{BD08E983-21E9-4472-A65E-116B2B8DA961}" type="sibTrans" cxnId="{0A094DAF-AF8A-47E8-8592-60320286F108}">
      <dgm:prSet/>
      <dgm:spPr/>
      <dgm:t>
        <a:bodyPr/>
        <a:lstStyle/>
        <a:p>
          <a:pPr rtl="1"/>
          <a:endParaRPr lang="ar-EG"/>
        </a:p>
      </dgm:t>
    </dgm:pt>
    <dgm:pt modelId="{8511A018-7E62-4AD5-9ABF-E62691881D9D}">
      <dgm:prSet phldrT="[Text]" custT="1"/>
      <dgm:spPr>
        <a:xfrm>
          <a:off x="0" y="3918542"/>
          <a:ext cx="5454319" cy="842400"/>
        </a:xfrm>
      </dgm:spPr>
      <dgm:t>
        <a:bodyPr/>
        <a:lstStyle/>
        <a:p>
          <a:pPr algn="ctr" rtl="1"/>
          <a:r>
            <a:rPr lang="ar-EG" sz="2400" b="1" smtClean="0">
              <a:latin typeface="Times New Roman" pitchFamily="18" charset="0"/>
              <a:ea typeface="+mn-ea"/>
              <a:cs typeface="Times New Roman" pitchFamily="18" charset="0"/>
            </a:rPr>
            <a:t>التحكم في الخلاف</a:t>
          </a:r>
          <a:endParaRPr lang="ar-EG" sz="2400" b="1" dirty="0">
            <a:latin typeface="Times New Roman" pitchFamily="18" charset="0"/>
            <a:ea typeface="+mn-ea"/>
            <a:cs typeface="Times New Roman" pitchFamily="18" charset="0"/>
          </a:endParaRPr>
        </a:p>
      </dgm:t>
    </dgm:pt>
    <dgm:pt modelId="{F6B41332-D377-44C4-A04C-34C8DACE239F}" type="parTrans" cxnId="{C72B9004-BCDB-4833-B247-F478C42AB53E}">
      <dgm:prSet/>
      <dgm:spPr/>
      <dgm:t>
        <a:bodyPr/>
        <a:lstStyle/>
        <a:p>
          <a:pPr rtl="1"/>
          <a:endParaRPr lang="ar-EG"/>
        </a:p>
      </dgm:t>
    </dgm:pt>
    <dgm:pt modelId="{B17E29EB-EBFB-4EFF-9D72-5DED57B3C534}" type="sibTrans" cxnId="{C72B9004-BCDB-4833-B247-F478C42AB53E}">
      <dgm:prSet/>
      <dgm:spPr/>
      <dgm:t>
        <a:bodyPr/>
        <a:lstStyle/>
        <a:p>
          <a:pPr rtl="1"/>
          <a:endParaRPr lang="ar-EG"/>
        </a:p>
      </dgm:t>
    </dgm:pt>
    <dgm:pt modelId="{2BB4B7F7-AA06-4312-8A65-E207F250F188}">
      <dgm:prSet phldrT="[Text]" custT="1"/>
      <dgm:spPr>
        <a:xfrm>
          <a:off x="0" y="3918542"/>
          <a:ext cx="5454319" cy="842400"/>
        </a:xfrm>
      </dgm:spPr>
      <dgm:t>
        <a:bodyPr/>
        <a:lstStyle/>
        <a:p>
          <a:pPr algn="ctr" rtl="1"/>
          <a:r>
            <a:rPr lang="ar-EG" sz="2400" b="1" dirty="0" smtClean="0">
              <a:latin typeface="Times New Roman" pitchFamily="18" charset="0"/>
              <a:ea typeface="+mn-ea"/>
              <a:cs typeface="Times New Roman" pitchFamily="18" charset="0"/>
            </a:rPr>
            <a:t>إثارة الخلاف</a:t>
          </a:r>
          <a:endParaRPr lang="ar-EG" sz="2400" b="1" dirty="0">
            <a:latin typeface="Times New Roman" pitchFamily="18" charset="0"/>
            <a:ea typeface="+mn-ea"/>
            <a:cs typeface="Times New Roman" pitchFamily="18" charset="0"/>
          </a:endParaRPr>
        </a:p>
      </dgm:t>
    </dgm:pt>
    <dgm:pt modelId="{4B445E8C-DD18-4C1F-99C4-D348BE213D81}" type="parTrans" cxnId="{3C4CD6A8-A9C3-4599-8BC3-019D72EF319B}">
      <dgm:prSet/>
      <dgm:spPr/>
      <dgm:t>
        <a:bodyPr/>
        <a:lstStyle/>
        <a:p>
          <a:pPr rtl="1"/>
          <a:endParaRPr lang="ar-EG"/>
        </a:p>
      </dgm:t>
    </dgm:pt>
    <dgm:pt modelId="{DFBB1F70-D064-4228-8238-26AD3A4705E0}" type="sibTrans" cxnId="{3C4CD6A8-A9C3-4599-8BC3-019D72EF319B}">
      <dgm:prSet/>
      <dgm:spPr/>
      <dgm:t>
        <a:bodyPr/>
        <a:lstStyle/>
        <a:p>
          <a:pPr rtl="1"/>
          <a:endParaRPr lang="ar-EG"/>
        </a:p>
      </dgm:t>
    </dgm:pt>
    <dgm:pt modelId="{D6B36605-770D-4A2F-9BE9-BF025D5A8894}">
      <dgm:prSet phldrT="[Text]" custT="1"/>
      <dgm:spPr>
        <a:xfrm>
          <a:off x="0" y="2946542"/>
          <a:ext cx="5454319" cy="842400"/>
        </a:xfrm>
      </dgm:spPr>
      <dgm:t>
        <a:bodyPr/>
        <a:lstStyle/>
        <a:p>
          <a:pPr algn="ctr" rtl="1"/>
          <a:r>
            <a:rPr lang="ar-EG" sz="2400" b="1" smtClean="0">
              <a:latin typeface="Times New Roman" pitchFamily="18" charset="0"/>
              <a:ea typeface="+mn-ea"/>
              <a:cs typeface="Times New Roman" pitchFamily="18" charset="0"/>
            </a:rPr>
            <a:t>مناقشة الأمر</a:t>
          </a:r>
          <a:endParaRPr lang="ar-EG" sz="2400" b="1" dirty="0">
            <a:latin typeface="Times New Roman" pitchFamily="18" charset="0"/>
            <a:ea typeface="+mn-ea"/>
            <a:cs typeface="Times New Roman" pitchFamily="18" charset="0"/>
          </a:endParaRPr>
        </a:p>
      </dgm:t>
    </dgm:pt>
    <dgm:pt modelId="{6EC6CD0F-343D-463F-AE24-6A4548EEE7E9}" type="parTrans" cxnId="{49F609DC-4CEE-44A5-BCE9-20246825922C}">
      <dgm:prSet/>
      <dgm:spPr/>
      <dgm:t>
        <a:bodyPr/>
        <a:lstStyle/>
        <a:p>
          <a:pPr rtl="1"/>
          <a:endParaRPr lang="ar-EG"/>
        </a:p>
      </dgm:t>
    </dgm:pt>
    <dgm:pt modelId="{1B741C54-A0C2-4E2B-9B58-07EA01086276}" type="sibTrans" cxnId="{49F609DC-4CEE-44A5-BCE9-20246825922C}">
      <dgm:prSet/>
      <dgm:spPr/>
      <dgm:t>
        <a:bodyPr/>
        <a:lstStyle/>
        <a:p>
          <a:pPr rtl="1"/>
          <a:endParaRPr lang="ar-EG"/>
        </a:p>
      </dgm:t>
    </dgm:pt>
    <dgm:pt modelId="{7CD87FAE-01AD-48A6-AA08-C280D3CCD962}" type="pres">
      <dgm:prSet presAssocID="{F15F844A-D16F-4652-A4FB-80D1F2A2B575}" presName="linear" presStyleCnt="0">
        <dgm:presLayoutVars>
          <dgm:animLvl val="lvl"/>
          <dgm:resizeHandles val="exact"/>
        </dgm:presLayoutVars>
      </dgm:prSet>
      <dgm:spPr/>
      <dgm:t>
        <a:bodyPr/>
        <a:lstStyle/>
        <a:p>
          <a:pPr rtl="1"/>
          <a:endParaRPr lang="ar-EG"/>
        </a:p>
      </dgm:t>
    </dgm:pt>
    <dgm:pt modelId="{0EE0AED5-3A9B-4A87-A3DD-C54FC7746D88}" type="pres">
      <dgm:prSet presAssocID="{88EE6DE9-16B8-4650-AE24-53797D0AEC53}" presName="parentText" presStyleLbl="node1" presStyleIdx="0" presStyleCnt="8">
        <dgm:presLayoutVars>
          <dgm:chMax val="0"/>
          <dgm:bulletEnabled val="1"/>
        </dgm:presLayoutVars>
      </dgm:prSet>
      <dgm:spPr>
        <a:prstGeom prst="roundRect">
          <a:avLst/>
        </a:prstGeom>
      </dgm:spPr>
      <dgm:t>
        <a:bodyPr/>
        <a:lstStyle/>
        <a:p>
          <a:pPr rtl="1"/>
          <a:endParaRPr lang="ar-EG"/>
        </a:p>
      </dgm:t>
    </dgm:pt>
    <dgm:pt modelId="{422E187D-FE9F-4739-A116-0E4A07A5B165}" type="pres">
      <dgm:prSet presAssocID="{CF849262-38E2-451B-8F2A-AE13F8D0AB72}" presName="spacer" presStyleCnt="0"/>
      <dgm:spPr/>
      <dgm:t>
        <a:bodyPr/>
        <a:lstStyle/>
        <a:p>
          <a:pPr rtl="1"/>
          <a:endParaRPr lang="ar-EG"/>
        </a:p>
      </dgm:t>
    </dgm:pt>
    <dgm:pt modelId="{CA8D861C-B44A-4BA5-91EB-206B306A17E3}" type="pres">
      <dgm:prSet presAssocID="{443AF88D-A8F3-4F78-A127-DA4648E9F4E0}" presName="parentText" presStyleLbl="node1" presStyleIdx="1" presStyleCnt="8">
        <dgm:presLayoutVars>
          <dgm:chMax val="0"/>
          <dgm:bulletEnabled val="1"/>
        </dgm:presLayoutVars>
      </dgm:prSet>
      <dgm:spPr>
        <a:prstGeom prst="roundRect">
          <a:avLst/>
        </a:prstGeom>
      </dgm:spPr>
      <dgm:t>
        <a:bodyPr/>
        <a:lstStyle/>
        <a:p>
          <a:pPr rtl="1"/>
          <a:endParaRPr lang="ar-EG"/>
        </a:p>
      </dgm:t>
    </dgm:pt>
    <dgm:pt modelId="{7CB29A8A-3E82-430F-AC6A-486EFB127296}" type="pres">
      <dgm:prSet presAssocID="{49052ABC-7C70-4AC1-8656-C73479A7D114}" presName="spacer" presStyleCnt="0"/>
      <dgm:spPr/>
      <dgm:t>
        <a:bodyPr/>
        <a:lstStyle/>
        <a:p>
          <a:pPr rtl="1"/>
          <a:endParaRPr lang="ar-EG"/>
        </a:p>
      </dgm:t>
    </dgm:pt>
    <dgm:pt modelId="{35176595-B999-4E04-9829-4B8AAC717847}" type="pres">
      <dgm:prSet presAssocID="{33A07979-2988-402D-B893-319C88C7AE58}" presName="parentText" presStyleLbl="node1" presStyleIdx="2" presStyleCnt="8">
        <dgm:presLayoutVars>
          <dgm:chMax val="0"/>
          <dgm:bulletEnabled val="1"/>
        </dgm:presLayoutVars>
      </dgm:prSet>
      <dgm:spPr>
        <a:prstGeom prst="roundRect">
          <a:avLst/>
        </a:prstGeom>
      </dgm:spPr>
      <dgm:t>
        <a:bodyPr/>
        <a:lstStyle/>
        <a:p>
          <a:pPr rtl="1"/>
          <a:endParaRPr lang="ar-EG"/>
        </a:p>
      </dgm:t>
    </dgm:pt>
    <dgm:pt modelId="{BB24266F-FFCF-40C2-B522-929C1B9E8126}" type="pres">
      <dgm:prSet presAssocID="{DE7EA870-C394-4F3F-B72D-28430B3FCF5F}" presName="spacer" presStyleCnt="0"/>
      <dgm:spPr/>
      <dgm:t>
        <a:bodyPr/>
        <a:lstStyle/>
        <a:p>
          <a:pPr rtl="1"/>
          <a:endParaRPr lang="ar-EG"/>
        </a:p>
      </dgm:t>
    </dgm:pt>
    <dgm:pt modelId="{2A73D995-C215-4FE7-8933-E89EB68D8178}" type="pres">
      <dgm:prSet presAssocID="{058BD58C-C085-4316-BBAB-BB0DE973104C}" presName="parentText" presStyleLbl="node1" presStyleIdx="3" presStyleCnt="8">
        <dgm:presLayoutVars>
          <dgm:chMax val="0"/>
          <dgm:bulletEnabled val="1"/>
        </dgm:presLayoutVars>
      </dgm:prSet>
      <dgm:spPr>
        <a:prstGeom prst="roundRect">
          <a:avLst/>
        </a:prstGeom>
      </dgm:spPr>
      <dgm:t>
        <a:bodyPr/>
        <a:lstStyle/>
        <a:p>
          <a:pPr rtl="1"/>
          <a:endParaRPr lang="ar-EG"/>
        </a:p>
      </dgm:t>
    </dgm:pt>
    <dgm:pt modelId="{BB60AC44-5703-44E7-90DB-19482D9AFEB6}" type="pres">
      <dgm:prSet presAssocID="{9B80CFB2-E616-494C-BDBB-8F9B6BAA41F2}" presName="spacer" presStyleCnt="0"/>
      <dgm:spPr/>
      <dgm:t>
        <a:bodyPr/>
        <a:lstStyle/>
        <a:p>
          <a:pPr rtl="1"/>
          <a:endParaRPr lang="ar-EG"/>
        </a:p>
      </dgm:t>
    </dgm:pt>
    <dgm:pt modelId="{805AC15A-D546-41F5-9B01-E004D121A9EC}" type="pres">
      <dgm:prSet presAssocID="{D6B36605-770D-4A2F-9BE9-BF025D5A8894}" presName="parentText" presStyleLbl="node1" presStyleIdx="4" presStyleCnt="8">
        <dgm:presLayoutVars>
          <dgm:chMax val="0"/>
          <dgm:bulletEnabled val="1"/>
        </dgm:presLayoutVars>
      </dgm:prSet>
      <dgm:spPr/>
      <dgm:t>
        <a:bodyPr/>
        <a:lstStyle/>
        <a:p>
          <a:pPr rtl="1"/>
          <a:endParaRPr lang="ar-EG"/>
        </a:p>
      </dgm:t>
    </dgm:pt>
    <dgm:pt modelId="{EC83822B-A73D-4F81-98A2-397FA71724C3}" type="pres">
      <dgm:prSet presAssocID="{1B741C54-A0C2-4E2B-9B58-07EA01086276}" presName="spacer" presStyleCnt="0"/>
      <dgm:spPr/>
      <dgm:t>
        <a:bodyPr/>
        <a:lstStyle/>
        <a:p>
          <a:pPr rtl="1"/>
          <a:endParaRPr lang="ar-EG"/>
        </a:p>
      </dgm:t>
    </dgm:pt>
    <dgm:pt modelId="{1AF0F3C3-EEBA-4311-9EF5-7DAD21CBB158}" type="pres">
      <dgm:prSet presAssocID="{C5792666-BB59-48A6-8AC0-8783DC8599C1}" presName="parentText" presStyleLbl="node1" presStyleIdx="5" presStyleCnt="8">
        <dgm:presLayoutVars>
          <dgm:chMax val="0"/>
          <dgm:bulletEnabled val="1"/>
        </dgm:presLayoutVars>
      </dgm:prSet>
      <dgm:spPr>
        <a:prstGeom prst="roundRect">
          <a:avLst/>
        </a:prstGeom>
      </dgm:spPr>
      <dgm:t>
        <a:bodyPr/>
        <a:lstStyle/>
        <a:p>
          <a:pPr rtl="1"/>
          <a:endParaRPr lang="ar-EG"/>
        </a:p>
      </dgm:t>
    </dgm:pt>
    <dgm:pt modelId="{B8BBEAD4-72BC-4A32-A117-94191F4133E5}" type="pres">
      <dgm:prSet presAssocID="{BD08E983-21E9-4472-A65E-116B2B8DA961}" presName="spacer" presStyleCnt="0"/>
      <dgm:spPr/>
      <dgm:t>
        <a:bodyPr/>
        <a:lstStyle/>
        <a:p>
          <a:pPr rtl="1"/>
          <a:endParaRPr lang="ar-EG"/>
        </a:p>
      </dgm:t>
    </dgm:pt>
    <dgm:pt modelId="{8449A350-3A44-455A-935B-E482C3D77B2C}" type="pres">
      <dgm:prSet presAssocID="{8511A018-7E62-4AD5-9ABF-E62691881D9D}" presName="parentText" presStyleLbl="node1" presStyleIdx="6" presStyleCnt="8">
        <dgm:presLayoutVars>
          <dgm:chMax val="0"/>
          <dgm:bulletEnabled val="1"/>
        </dgm:presLayoutVars>
      </dgm:prSet>
      <dgm:spPr/>
      <dgm:t>
        <a:bodyPr/>
        <a:lstStyle/>
        <a:p>
          <a:pPr rtl="1"/>
          <a:endParaRPr lang="ar-EG"/>
        </a:p>
      </dgm:t>
    </dgm:pt>
    <dgm:pt modelId="{0345CEEF-195C-49EB-8676-DD847A571F48}" type="pres">
      <dgm:prSet presAssocID="{B17E29EB-EBFB-4EFF-9D72-5DED57B3C534}" presName="spacer" presStyleCnt="0"/>
      <dgm:spPr/>
      <dgm:t>
        <a:bodyPr/>
        <a:lstStyle/>
        <a:p>
          <a:pPr rtl="1"/>
          <a:endParaRPr lang="ar-EG"/>
        </a:p>
      </dgm:t>
    </dgm:pt>
    <dgm:pt modelId="{B6B38362-D73D-4CDE-8CD0-9CE965D84168}" type="pres">
      <dgm:prSet presAssocID="{2BB4B7F7-AA06-4312-8A65-E207F250F188}" presName="parentText" presStyleLbl="node1" presStyleIdx="7" presStyleCnt="8">
        <dgm:presLayoutVars>
          <dgm:chMax val="0"/>
          <dgm:bulletEnabled val="1"/>
        </dgm:presLayoutVars>
      </dgm:prSet>
      <dgm:spPr/>
      <dgm:t>
        <a:bodyPr/>
        <a:lstStyle/>
        <a:p>
          <a:pPr rtl="1"/>
          <a:endParaRPr lang="ar-EG"/>
        </a:p>
      </dgm:t>
    </dgm:pt>
  </dgm:ptLst>
  <dgm:cxnLst>
    <dgm:cxn modelId="{49F609DC-4CEE-44A5-BCE9-20246825922C}" srcId="{F15F844A-D16F-4652-A4FB-80D1F2A2B575}" destId="{D6B36605-770D-4A2F-9BE9-BF025D5A8894}" srcOrd="4" destOrd="0" parTransId="{6EC6CD0F-343D-463F-AE24-6A4548EEE7E9}" sibTransId="{1B741C54-A0C2-4E2B-9B58-07EA01086276}"/>
    <dgm:cxn modelId="{666EDA7D-DCC2-401D-9609-9E0BB2D7DFA5}" type="presOf" srcId="{2BB4B7F7-AA06-4312-8A65-E207F250F188}" destId="{B6B38362-D73D-4CDE-8CD0-9CE965D84168}" srcOrd="0" destOrd="0" presId="urn:microsoft.com/office/officeart/2005/8/layout/vList2"/>
    <dgm:cxn modelId="{4869B6DD-9822-4A8A-A1E1-2CCE23EBECFF}" type="presOf" srcId="{C5792666-BB59-48A6-8AC0-8783DC8599C1}" destId="{1AF0F3C3-EEBA-4311-9EF5-7DAD21CBB158}" srcOrd="0" destOrd="0" presId="urn:microsoft.com/office/officeart/2005/8/layout/vList2"/>
    <dgm:cxn modelId="{0DD0AFE9-E71E-44A3-A7D4-828AA2490EFA}" type="presOf" srcId="{88EE6DE9-16B8-4650-AE24-53797D0AEC53}" destId="{0EE0AED5-3A9B-4A87-A3DD-C54FC7746D88}" srcOrd="0" destOrd="0" presId="urn:microsoft.com/office/officeart/2005/8/layout/vList2"/>
    <dgm:cxn modelId="{CB1020AB-1899-4118-B43E-1039F266D208}" type="presOf" srcId="{D6B36605-770D-4A2F-9BE9-BF025D5A8894}" destId="{805AC15A-D546-41F5-9B01-E004D121A9EC}" srcOrd="0" destOrd="0" presId="urn:microsoft.com/office/officeart/2005/8/layout/vList2"/>
    <dgm:cxn modelId="{4E002B21-927F-46B9-9F67-9A392C6B566D}" srcId="{F15F844A-D16F-4652-A4FB-80D1F2A2B575}" destId="{88EE6DE9-16B8-4650-AE24-53797D0AEC53}" srcOrd="0" destOrd="0" parTransId="{4CE5413B-3686-41BB-800E-5727E76AD6F7}" sibTransId="{CF849262-38E2-451B-8F2A-AE13F8D0AB72}"/>
    <dgm:cxn modelId="{C72B9004-BCDB-4833-B247-F478C42AB53E}" srcId="{F15F844A-D16F-4652-A4FB-80D1F2A2B575}" destId="{8511A018-7E62-4AD5-9ABF-E62691881D9D}" srcOrd="6" destOrd="0" parTransId="{F6B41332-D377-44C4-A04C-34C8DACE239F}" sibTransId="{B17E29EB-EBFB-4EFF-9D72-5DED57B3C534}"/>
    <dgm:cxn modelId="{0A094DAF-AF8A-47E8-8592-60320286F108}" srcId="{F15F844A-D16F-4652-A4FB-80D1F2A2B575}" destId="{C5792666-BB59-48A6-8AC0-8783DC8599C1}" srcOrd="5" destOrd="0" parTransId="{73625B76-A1AB-407E-BE63-F6870C6D0A38}" sibTransId="{BD08E983-21E9-4472-A65E-116B2B8DA961}"/>
    <dgm:cxn modelId="{205EA6BE-FBFF-4102-90A9-E9D69ACFC5E3}" type="presOf" srcId="{8511A018-7E62-4AD5-9ABF-E62691881D9D}" destId="{8449A350-3A44-455A-935B-E482C3D77B2C}" srcOrd="0" destOrd="0" presId="urn:microsoft.com/office/officeart/2005/8/layout/vList2"/>
    <dgm:cxn modelId="{4FBEEBC2-DBA9-43BF-BBE5-FCE5DF556709}" type="presOf" srcId="{443AF88D-A8F3-4F78-A127-DA4648E9F4E0}" destId="{CA8D861C-B44A-4BA5-91EB-206B306A17E3}" srcOrd="0" destOrd="0" presId="urn:microsoft.com/office/officeart/2005/8/layout/vList2"/>
    <dgm:cxn modelId="{C4B80609-58F4-4C58-A9FB-2DBABB253922}" type="presOf" srcId="{058BD58C-C085-4316-BBAB-BB0DE973104C}" destId="{2A73D995-C215-4FE7-8933-E89EB68D8178}" srcOrd="0" destOrd="0" presId="urn:microsoft.com/office/officeart/2005/8/layout/vList2"/>
    <dgm:cxn modelId="{0E25C4AA-29D5-4F44-8CC6-D9C3C4E9619F}" srcId="{F15F844A-D16F-4652-A4FB-80D1F2A2B575}" destId="{443AF88D-A8F3-4F78-A127-DA4648E9F4E0}" srcOrd="1" destOrd="0" parTransId="{23619DBA-B2D9-4B81-8B05-FA3380A19FE0}" sibTransId="{49052ABC-7C70-4AC1-8656-C73479A7D114}"/>
    <dgm:cxn modelId="{27241296-95F5-4FC2-BECD-B52A19862F78}" srcId="{F15F844A-D16F-4652-A4FB-80D1F2A2B575}" destId="{33A07979-2988-402D-B893-319C88C7AE58}" srcOrd="2" destOrd="0" parTransId="{CB76E8ED-3B59-4D2F-BCB8-87225DEB6BD0}" sibTransId="{DE7EA870-C394-4F3F-B72D-28430B3FCF5F}"/>
    <dgm:cxn modelId="{A26A67A4-2603-4245-BF2E-1CFDF08A1214}" type="presOf" srcId="{33A07979-2988-402D-B893-319C88C7AE58}" destId="{35176595-B999-4E04-9829-4B8AAC717847}" srcOrd="0" destOrd="0" presId="urn:microsoft.com/office/officeart/2005/8/layout/vList2"/>
    <dgm:cxn modelId="{3C4CD6A8-A9C3-4599-8BC3-019D72EF319B}" srcId="{F15F844A-D16F-4652-A4FB-80D1F2A2B575}" destId="{2BB4B7F7-AA06-4312-8A65-E207F250F188}" srcOrd="7" destOrd="0" parTransId="{4B445E8C-DD18-4C1F-99C4-D348BE213D81}" sibTransId="{DFBB1F70-D064-4228-8238-26AD3A4705E0}"/>
    <dgm:cxn modelId="{DB4EBFE1-9C4B-47B6-9418-75C1AB6B37EE}" type="presOf" srcId="{F15F844A-D16F-4652-A4FB-80D1F2A2B575}" destId="{7CD87FAE-01AD-48A6-AA08-C280D3CCD962}" srcOrd="0" destOrd="0" presId="urn:microsoft.com/office/officeart/2005/8/layout/vList2"/>
    <dgm:cxn modelId="{4830C988-0608-43F2-9022-E349599595E9}" srcId="{F15F844A-D16F-4652-A4FB-80D1F2A2B575}" destId="{058BD58C-C085-4316-BBAB-BB0DE973104C}" srcOrd="3" destOrd="0" parTransId="{31528F73-F5E0-43A8-BDB1-3250DF03BF59}" sibTransId="{9B80CFB2-E616-494C-BDBB-8F9B6BAA41F2}"/>
    <dgm:cxn modelId="{9905BE62-85C7-48F0-B6E2-39BB8F5F5E9E}" type="presParOf" srcId="{7CD87FAE-01AD-48A6-AA08-C280D3CCD962}" destId="{0EE0AED5-3A9B-4A87-A3DD-C54FC7746D88}" srcOrd="0" destOrd="0" presId="urn:microsoft.com/office/officeart/2005/8/layout/vList2"/>
    <dgm:cxn modelId="{81A0DC51-8497-4D3C-980B-217B37AA18DA}" type="presParOf" srcId="{7CD87FAE-01AD-48A6-AA08-C280D3CCD962}" destId="{422E187D-FE9F-4739-A116-0E4A07A5B165}" srcOrd="1" destOrd="0" presId="urn:microsoft.com/office/officeart/2005/8/layout/vList2"/>
    <dgm:cxn modelId="{E818106A-D39D-409C-B4A7-4479D7D7065B}" type="presParOf" srcId="{7CD87FAE-01AD-48A6-AA08-C280D3CCD962}" destId="{CA8D861C-B44A-4BA5-91EB-206B306A17E3}" srcOrd="2" destOrd="0" presId="urn:microsoft.com/office/officeart/2005/8/layout/vList2"/>
    <dgm:cxn modelId="{2FE79609-11D0-4C01-8DBE-A63504F50CBD}" type="presParOf" srcId="{7CD87FAE-01AD-48A6-AA08-C280D3CCD962}" destId="{7CB29A8A-3E82-430F-AC6A-486EFB127296}" srcOrd="3" destOrd="0" presId="urn:microsoft.com/office/officeart/2005/8/layout/vList2"/>
    <dgm:cxn modelId="{387EEABB-82DB-4B38-9D80-479F7F55B845}" type="presParOf" srcId="{7CD87FAE-01AD-48A6-AA08-C280D3CCD962}" destId="{35176595-B999-4E04-9829-4B8AAC717847}" srcOrd="4" destOrd="0" presId="urn:microsoft.com/office/officeart/2005/8/layout/vList2"/>
    <dgm:cxn modelId="{722DA84D-9D6C-4B35-994B-99D1DFC9548D}" type="presParOf" srcId="{7CD87FAE-01AD-48A6-AA08-C280D3CCD962}" destId="{BB24266F-FFCF-40C2-B522-929C1B9E8126}" srcOrd="5" destOrd="0" presId="urn:microsoft.com/office/officeart/2005/8/layout/vList2"/>
    <dgm:cxn modelId="{07A04A2F-7439-4809-9129-0B3FF682DF45}" type="presParOf" srcId="{7CD87FAE-01AD-48A6-AA08-C280D3CCD962}" destId="{2A73D995-C215-4FE7-8933-E89EB68D8178}" srcOrd="6" destOrd="0" presId="urn:microsoft.com/office/officeart/2005/8/layout/vList2"/>
    <dgm:cxn modelId="{6EC5DD02-F906-449B-8B43-22FBC8A7F683}" type="presParOf" srcId="{7CD87FAE-01AD-48A6-AA08-C280D3CCD962}" destId="{BB60AC44-5703-44E7-90DB-19482D9AFEB6}" srcOrd="7" destOrd="0" presId="urn:microsoft.com/office/officeart/2005/8/layout/vList2"/>
    <dgm:cxn modelId="{EF750117-61D6-4432-9F80-60439D645B22}" type="presParOf" srcId="{7CD87FAE-01AD-48A6-AA08-C280D3CCD962}" destId="{805AC15A-D546-41F5-9B01-E004D121A9EC}" srcOrd="8" destOrd="0" presId="urn:microsoft.com/office/officeart/2005/8/layout/vList2"/>
    <dgm:cxn modelId="{EA6799EA-4AF1-4848-85A6-58FDA716F3E2}" type="presParOf" srcId="{7CD87FAE-01AD-48A6-AA08-C280D3CCD962}" destId="{EC83822B-A73D-4F81-98A2-397FA71724C3}" srcOrd="9" destOrd="0" presId="urn:microsoft.com/office/officeart/2005/8/layout/vList2"/>
    <dgm:cxn modelId="{1C489CB9-AE20-4694-8D16-683783F3B079}" type="presParOf" srcId="{7CD87FAE-01AD-48A6-AA08-C280D3CCD962}" destId="{1AF0F3C3-EEBA-4311-9EF5-7DAD21CBB158}" srcOrd="10" destOrd="0" presId="urn:microsoft.com/office/officeart/2005/8/layout/vList2"/>
    <dgm:cxn modelId="{596C82C7-015D-43AF-8FFC-88EBD534B575}" type="presParOf" srcId="{7CD87FAE-01AD-48A6-AA08-C280D3CCD962}" destId="{B8BBEAD4-72BC-4A32-A117-94191F4133E5}" srcOrd="11" destOrd="0" presId="urn:microsoft.com/office/officeart/2005/8/layout/vList2"/>
    <dgm:cxn modelId="{2E89793A-069B-4FEC-932B-A6FAB27E2ECD}" type="presParOf" srcId="{7CD87FAE-01AD-48A6-AA08-C280D3CCD962}" destId="{8449A350-3A44-455A-935B-E482C3D77B2C}" srcOrd="12" destOrd="0" presId="urn:microsoft.com/office/officeart/2005/8/layout/vList2"/>
    <dgm:cxn modelId="{31D9B234-C074-4CFC-A007-0F1AA9C77B9F}" type="presParOf" srcId="{7CD87FAE-01AD-48A6-AA08-C280D3CCD962}" destId="{0345CEEF-195C-49EB-8676-DD847A571F48}" srcOrd="13" destOrd="0" presId="urn:microsoft.com/office/officeart/2005/8/layout/vList2"/>
    <dgm:cxn modelId="{3E4196FD-3082-4368-A978-0266C31574FC}" type="presParOf" srcId="{7CD87FAE-01AD-48A6-AA08-C280D3CCD962}" destId="{B6B38362-D73D-4CDE-8CD0-9CE965D84168}"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15F844A-D16F-4652-A4FB-80D1F2A2B575}" type="doc">
      <dgm:prSet loTypeId="urn:microsoft.com/office/officeart/2005/8/layout/vList2" loCatId="list" qsTypeId="urn:microsoft.com/office/officeart/2005/8/quickstyle/3d2" qsCatId="3D" csTypeId="urn:microsoft.com/office/officeart/2005/8/colors/accent1_1" csCatId="accent1" phldr="1"/>
      <dgm:spPr/>
      <dgm:t>
        <a:bodyPr/>
        <a:lstStyle/>
        <a:p>
          <a:pPr rtl="1"/>
          <a:endParaRPr lang="ar-EG"/>
        </a:p>
      </dgm:t>
    </dgm:pt>
    <dgm:pt modelId="{88EE6DE9-16B8-4650-AE24-53797D0AEC53}">
      <dgm:prSet phldrT="[Text]" custT="1"/>
      <dgm:spPr>
        <a:xfrm>
          <a:off x="0" y="30542"/>
          <a:ext cx="5454319" cy="842400"/>
        </a:xfrm>
      </dgm:spPr>
      <dgm:t>
        <a:bodyPr/>
        <a:lstStyle/>
        <a:p>
          <a:pPr algn="ctr" rtl="1"/>
          <a:r>
            <a:rPr lang="ar-EG" sz="2400" b="1" dirty="0" smtClean="0">
              <a:latin typeface="Times New Roman" pitchFamily="18" charset="0"/>
              <a:cs typeface="Times New Roman" pitchFamily="18" charset="0"/>
            </a:rPr>
            <a:t>إدارة الوقت</a:t>
          </a:r>
          <a:endParaRPr lang="ar-EG" sz="2400" b="1" dirty="0">
            <a:latin typeface="Times New Roman" pitchFamily="18" charset="0"/>
            <a:ea typeface="+mn-ea"/>
            <a:cs typeface="Times New Roman" pitchFamily="18" charset="0"/>
          </a:endParaRPr>
        </a:p>
      </dgm:t>
    </dgm:pt>
    <dgm:pt modelId="{4CE5413B-3686-41BB-800E-5727E76AD6F7}" type="parTrans" cxnId="{4E002B21-927F-46B9-9F67-9A392C6B566D}">
      <dgm:prSet/>
      <dgm:spPr/>
      <dgm:t>
        <a:bodyPr/>
        <a:lstStyle/>
        <a:p>
          <a:pPr rtl="1"/>
          <a:endParaRPr lang="ar-EG"/>
        </a:p>
      </dgm:t>
    </dgm:pt>
    <dgm:pt modelId="{CF849262-38E2-451B-8F2A-AE13F8D0AB72}" type="sibTrans" cxnId="{4E002B21-927F-46B9-9F67-9A392C6B566D}">
      <dgm:prSet/>
      <dgm:spPr/>
      <dgm:t>
        <a:bodyPr/>
        <a:lstStyle/>
        <a:p>
          <a:pPr rtl="1"/>
          <a:endParaRPr lang="ar-EG"/>
        </a:p>
      </dgm:t>
    </dgm:pt>
    <dgm:pt modelId="{33A07979-2988-402D-B893-319C88C7AE58}">
      <dgm:prSet phldrT="[Text]" custT="1"/>
      <dgm:spPr>
        <a:xfrm>
          <a:off x="0" y="1974542"/>
          <a:ext cx="5454319" cy="842400"/>
        </a:xfrm>
      </dgm:spPr>
      <dgm:t>
        <a:bodyPr/>
        <a:lstStyle/>
        <a:p>
          <a:pPr algn="ctr" rtl="1"/>
          <a:r>
            <a:rPr lang="ar-EG" sz="2400" b="1" dirty="0" smtClean="0">
              <a:latin typeface="Times New Roman" pitchFamily="18" charset="0"/>
              <a:ea typeface="+mn-ea"/>
              <a:cs typeface="Times New Roman" pitchFamily="18" charset="0"/>
            </a:rPr>
            <a:t>مهام المديرين فى إدارة الوقت</a:t>
          </a:r>
          <a:endParaRPr lang="ar-EG" sz="2400" b="1" dirty="0">
            <a:latin typeface="Times New Roman" pitchFamily="18" charset="0"/>
            <a:ea typeface="+mn-ea"/>
            <a:cs typeface="Times New Roman" pitchFamily="18" charset="0"/>
          </a:endParaRPr>
        </a:p>
      </dgm:t>
    </dgm:pt>
    <dgm:pt modelId="{CB76E8ED-3B59-4D2F-BCB8-87225DEB6BD0}" type="parTrans" cxnId="{27241296-95F5-4FC2-BECD-B52A19862F78}">
      <dgm:prSet/>
      <dgm:spPr/>
      <dgm:t>
        <a:bodyPr/>
        <a:lstStyle/>
        <a:p>
          <a:pPr rtl="1"/>
          <a:endParaRPr lang="ar-EG"/>
        </a:p>
      </dgm:t>
    </dgm:pt>
    <dgm:pt modelId="{DE7EA870-C394-4F3F-B72D-28430B3FCF5F}" type="sibTrans" cxnId="{27241296-95F5-4FC2-BECD-B52A19862F78}">
      <dgm:prSet/>
      <dgm:spPr/>
      <dgm:t>
        <a:bodyPr/>
        <a:lstStyle/>
        <a:p>
          <a:pPr rtl="1"/>
          <a:endParaRPr lang="ar-EG"/>
        </a:p>
      </dgm:t>
    </dgm:pt>
    <dgm:pt modelId="{058BD58C-C085-4316-BBAB-BB0DE973104C}">
      <dgm:prSet phldrT="[Text]" custT="1"/>
      <dgm:spPr>
        <a:xfrm>
          <a:off x="0" y="2946542"/>
          <a:ext cx="5454319" cy="842400"/>
        </a:xfrm>
      </dgm:spPr>
      <dgm:t>
        <a:bodyPr/>
        <a:lstStyle/>
        <a:p>
          <a:pPr algn="ctr" rtl="1"/>
          <a:r>
            <a:rPr lang="ar-EG" sz="2400" b="1" dirty="0" smtClean="0">
              <a:latin typeface="Times New Roman" pitchFamily="18" charset="0"/>
              <a:ea typeface="+mn-ea"/>
              <a:cs typeface="Times New Roman" pitchFamily="18" charset="0"/>
            </a:rPr>
            <a:t>ما يترتب على عدم قيام المدير او المشرف بتخطيط الوقت</a:t>
          </a:r>
          <a:endParaRPr lang="ar-EG" sz="2400" b="1" dirty="0">
            <a:latin typeface="Times New Roman" pitchFamily="18" charset="0"/>
            <a:ea typeface="+mn-ea"/>
            <a:cs typeface="Times New Roman" pitchFamily="18" charset="0"/>
          </a:endParaRPr>
        </a:p>
      </dgm:t>
    </dgm:pt>
    <dgm:pt modelId="{31528F73-F5E0-43A8-BDB1-3250DF03BF59}" type="parTrans" cxnId="{4830C988-0608-43F2-9022-E349599595E9}">
      <dgm:prSet/>
      <dgm:spPr/>
      <dgm:t>
        <a:bodyPr/>
        <a:lstStyle/>
        <a:p>
          <a:pPr rtl="1"/>
          <a:endParaRPr lang="ar-EG"/>
        </a:p>
      </dgm:t>
    </dgm:pt>
    <dgm:pt modelId="{9B80CFB2-E616-494C-BDBB-8F9B6BAA41F2}" type="sibTrans" cxnId="{4830C988-0608-43F2-9022-E349599595E9}">
      <dgm:prSet/>
      <dgm:spPr/>
      <dgm:t>
        <a:bodyPr/>
        <a:lstStyle/>
        <a:p>
          <a:pPr rtl="1"/>
          <a:endParaRPr lang="ar-EG"/>
        </a:p>
      </dgm:t>
    </dgm:pt>
    <dgm:pt modelId="{C5792666-BB59-48A6-8AC0-8783DC8599C1}">
      <dgm:prSet phldrT="[Text]" custT="1"/>
      <dgm:spPr>
        <a:xfrm>
          <a:off x="0" y="3918542"/>
          <a:ext cx="5454319" cy="842400"/>
        </a:xfrm>
      </dgm:spPr>
      <dgm:t>
        <a:bodyPr/>
        <a:lstStyle/>
        <a:p>
          <a:pPr algn="ctr" rtl="1"/>
          <a:r>
            <a:rPr lang="ar-EG" sz="2400" b="1" dirty="0" smtClean="0">
              <a:latin typeface="Times New Roman" pitchFamily="18" charset="0"/>
              <a:ea typeface="+mn-ea"/>
              <a:cs typeface="Times New Roman" pitchFamily="18" charset="0"/>
            </a:rPr>
            <a:t>نصائح تساعدك في تنظيم وقتك في العمل</a:t>
          </a:r>
          <a:endParaRPr lang="ar-EG" sz="2400" b="1" dirty="0">
            <a:latin typeface="Times New Roman" pitchFamily="18" charset="0"/>
            <a:ea typeface="+mn-ea"/>
            <a:cs typeface="Times New Roman" pitchFamily="18" charset="0"/>
          </a:endParaRPr>
        </a:p>
      </dgm:t>
    </dgm:pt>
    <dgm:pt modelId="{73625B76-A1AB-407E-BE63-F6870C6D0A38}" type="parTrans" cxnId="{0A094DAF-AF8A-47E8-8592-60320286F108}">
      <dgm:prSet/>
      <dgm:spPr/>
      <dgm:t>
        <a:bodyPr/>
        <a:lstStyle/>
        <a:p>
          <a:pPr rtl="1"/>
          <a:endParaRPr lang="ar-EG"/>
        </a:p>
      </dgm:t>
    </dgm:pt>
    <dgm:pt modelId="{BD08E983-21E9-4472-A65E-116B2B8DA961}" type="sibTrans" cxnId="{0A094DAF-AF8A-47E8-8592-60320286F108}">
      <dgm:prSet/>
      <dgm:spPr/>
      <dgm:t>
        <a:bodyPr/>
        <a:lstStyle/>
        <a:p>
          <a:pPr rtl="1"/>
          <a:endParaRPr lang="ar-EG"/>
        </a:p>
      </dgm:t>
    </dgm:pt>
    <dgm:pt modelId="{D6B36605-770D-4A2F-9BE9-BF025D5A8894}">
      <dgm:prSet phldrT="[Text]" custT="1"/>
      <dgm:spPr>
        <a:xfrm>
          <a:off x="0" y="2946542"/>
          <a:ext cx="5454319" cy="842400"/>
        </a:xfrm>
      </dgm:spPr>
      <dgm:t>
        <a:bodyPr/>
        <a:lstStyle/>
        <a:p>
          <a:pPr algn="ctr" rtl="1"/>
          <a:r>
            <a:rPr lang="ar-EG" sz="2400" b="1" dirty="0" smtClean="0">
              <a:latin typeface="Times New Roman" pitchFamily="18" charset="0"/>
              <a:ea typeface="+mn-ea"/>
              <a:cs typeface="Times New Roman" pitchFamily="18" charset="0"/>
            </a:rPr>
            <a:t>جوانب تؤدي إلى ضياع الوقت وهدره </a:t>
          </a:r>
          <a:endParaRPr lang="ar-EG" sz="2400" b="1" dirty="0">
            <a:latin typeface="Times New Roman" pitchFamily="18" charset="0"/>
            <a:ea typeface="+mn-ea"/>
            <a:cs typeface="Times New Roman" pitchFamily="18" charset="0"/>
          </a:endParaRPr>
        </a:p>
      </dgm:t>
    </dgm:pt>
    <dgm:pt modelId="{6EC6CD0F-343D-463F-AE24-6A4548EEE7E9}" type="parTrans" cxnId="{49F609DC-4CEE-44A5-BCE9-20246825922C}">
      <dgm:prSet/>
      <dgm:spPr/>
      <dgm:t>
        <a:bodyPr/>
        <a:lstStyle/>
        <a:p>
          <a:pPr rtl="1"/>
          <a:endParaRPr lang="ar-EG"/>
        </a:p>
      </dgm:t>
    </dgm:pt>
    <dgm:pt modelId="{1B741C54-A0C2-4E2B-9B58-07EA01086276}" type="sibTrans" cxnId="{49F609DC-4CEE-44A5-BCE9-20246825922C}">
      <dgm:prSet/>
      <dgm:spPr/>
      <dgm:t>
        <a:bodyPr/>
        <a:lstStyle/>
        <a:p>
          <a:pPr rtl="1"/>
          <a:endParaRPr lang="ar-EG"/>
        </a:p>
      </dgm:t>
    </dgm:pt>
    <dgm:pt modelId="{7CD87FAE-01AD-48A6-AA08-C280D3CCD962}" type="pres">
      <dgm:prSet presAssocID="{F15F844A-D16F-4652-A4FB-80D1F2A2B575}" presName="linear" presStyleCnt="0">
        <dgm:presLayoutVars>
          <dgm:animLvl val="lvl"/>
          <dgm:resizeHandles val="exact"/>
        </dgm:presLayoutVars>
      </dgm:prSet>
      <dgm:spPr/>
      <dgm:t>
        <a:bodyPr/>
        <a:lstStyle/>
        <a:p>
          <a:pPr rtl="1"/>
          <a:endParaRPr lang="ar-EG"/>
        </a:p>
      </dgm:t>
    </dgm:pt>
    <dgm:pt modelId="{0EE0AED5-3A9B-4A87-A3DD-C54FC7746D88}" type="pres">
      <dgm:prSet presAssocID="{88EE6DE9-16B8-4650-AE24-53797D0AEC53}" presName="parentText" presStyleLbl="node1" presStyleIdx="0" presStyleCnt="5">
        <dgm:presLayoutVars>
          <dgm:chMax val="0"/>
          <dgm:bulletEnabled val="1"/>
        </dgm:presLayoutVars>
      </dgm:prSet>
      <dgm:spPr>
        <a:prstGeom prst="roundRect">
          <a:avLst/>
        </a:prstGeom>
      </dgm:spPr>
      <dgm:t>
        <a:bodyPr/>
        <a:lstStyle/>
        <a:p>
          <a:pPr rtl="1"/>
          <a:endParaRPr lang="ar-EG"/>
        </a:p>
      </dgm:t>
    </dgm:pt>
    <dgm:pt modelId="{422E187D-FE9F-4739-A116-0E4A07A5B165}" type="pres">
      <dgm:prSet presAssocID="{CF849262-38E2-451B-8F2A-AE13F8D0AB72}" presName="spacer" presStyleCnt="0"/>
      <dgm:spPr/>
      <dgm:t>
        <a:bodyPr/>
        <a:lstStyle/>
        <a:p>
          <a:pPr rtl="1"/>
          <a:endParaRPr lang="ar-EG"/>
        </a:p>
      </dgm:t>
    </dgm:pt>
    <dgm:pt modelId="{35176595-B999-4E04-9829-4B8AAC717847}" type="pres">
      <dgm:prSet presAssocID="{33A07979-2988-402D-B893-319C88C7AE58}" presName="parentText" presStyleLbl="node1" presStyleIdx="1" presStyleCnt="5">
        <dgm:presLayoutVars>
          <dgm:chMax val="0"/>
          <dgm:bulletEnabled val="1"/>
        </dgm:presLayoutVars>
      </dgm:prSet>
      <dgm:spPr>
        <a:prstGeom prst="roundRect">
          <a:avLst/>
        </a:prstGeom>
      </dgm:spPr>
      <dgm:t>
        <a:bodyPr/>
        <a:lstStyle/>
        <a:p>
          <a:pPr rtl="1"/>
          <a:endParaRPr lang="ar-EG"/>
        </a:p>
      </dgm:t>
    </dgm:pt>
    <dgm:pt modelId="{BB24266F-FFCF-40C2-B522-929C1B9E8126}" type="pres">
      <dgm:prSet presAssocID="{DE7EA870-C394-4F3F-B72D-28430B3FCF5F}" presName="spacer" presStyleCnt="0"/>
      <dgm:spPr/>
      <dgm:t>
        <a:bodyPr/>
        <a:lstStyle/>
        <a:p>
          <a:pPr rtl="1"/>
          <a:endParaRPr lang="ar-EG"/>
        </a:p>
      </dgm:t>
    </dgm:pt>
    <dgm:pt modelId="{2A73D995-C215-4FE7-8933-E89EB68D8178}" type="pres">
      <dgm:prSet presAssocID="{058BD58C-C085-4316-BBAB-BB0DE973104C}" presName="parentText" presStyleLbl="node1" presStyleIdx="2" presStyleCnt="5">
        <dgm:presLayoutVars>
          <dgm:chMax val="0"/>
          <dgm:bulletEnabled val="1"/>
        </dgm:presLayoutVars>
      </dgm:prSet>
      <dgm:spPr>
        <a:prstGeom prst="roundRect">
          <a:avLst/>
        </a:prstGeom>
      </dgm:spPr>
      <dgm:t>
        <a:bodyPr/>
        <a:lstStyle/>
        <a:p>
          <a:pPr rtl="1"/>
          <a:endParaRPr lang="ar-EG"/>
        </a:p>
      </dgm:t>
    </dgm:pt>
    <dgm:pt modelId="{BB60AC44-5703-44E7-90DB-19482D9AFEB6}" type="pres">
      <dgm:prSet presAssocID="{9B80CFB2-E616-494C-BDBB-8F9B6BAA41F2}" presName="spacer" presStyleCnt="0"/>
      <dgm:spPr/>
      <dgm:t>
        <a:bodyPr/>
        <a:lstStyle/>
        <a:p>
          <a:pPr rtl="1"/>
          <a:endParaRPr lang="ar-EG"/>
        </a:p>
      </dgm:t>
    </dgm:pt>
    <dgm:pt modelId="{805AC15A-D546-41F5-9B01-E004D121A9EC}" type="pres">
      <dgm:prSet presAssocID="{D6B36605-770D-4A2F-9BE9-BF025D5A8894}" presName="parentText" presStyleLbl="node1" presStyleIdx="3" presStyleCnt="5">
        <dgm:presLayoutVars>
          <dgm:chMax val="0"/>
          <dgm:bulletEnabled val="1"/>
        </dgm:presLayoutVars>
      </dgm:prSet>
      <dgm:spPr/>
      <dgm:t>
        <a:bodyPr/>
        <a:lstStyle/>
        <a:p>
          <a:pPr rtl="1"/>
          <a:endParaRPr lang="ar-EG"/>
        </a:p>
      </dgm:t>
    </dgm:pt>
    <dgm:pt modelId="{EC83822B-A73D-4F81-98A2-397FA71724C3}" type="pres">
      <dgm:prSet presAssocID="{1B741C54-A0C2-4E2B-9B58-07EA01086276}" presName="spacer" presStyleCnt="0"/>
      <dgm:spPr/>
      <dgm:t>
        <a:bodyPr/>
        <a:lstStyle/>
        <a:p>
          <a:pPr rtl="1"/>
          <a:endParaRPr lang="ar-EG"/>
        </a:p>
      </dgm:t>
    </dgm:pt>
    <dgm:pt modelId="{1AF0F3C3-EEBA-4311-9EF5-7DAD21CBB158}" type="pres">
      <dgm:prSet presAssocID="{C5792666-BB59-48A6-8AC0-8783DC8599C1}" presName="parentText" presStyleLbl="node1" presStyleIdx="4" presStyleCnt="5">
        <dgm:presLayoutVars>
          <dgm:chMax val="0"/>
          <dgm:bulletEnabled val="1"/>
        </dgm:presLayoutVars>
      </dgm:prSet>
      <dgm:spPr>
        <a:prstGeom prst="roundRect">
          <a:avLst/>
        </a:prstGeom>
      </dgm:spPr>
      <dgm:t>
        <a:bodyPr/>
        <a:lstStyle/>
        <a:p>
          <a:pPr rtl="1"/>
          <a:endParaRPr lang="ar-EG"/>
        </a:p>
      </dgm:t>
    </dgm:pt>
  </dgm:ptLst>
  <dgm:cxnLst>
    <dgm:cxn modelId="{49F609DC-4CEE-44A5-BCE9-20246825922C}" srcId="{F15F844A-D16F-4652-A4FB-80D1F2A2B575}" destId="{D6B36605-770D-4A2F-9BE9-BF025D5A8894}" srcOrd="3" destOrd="0" parTransId="{6EC6CD0F-343D-463F-AE24-6A4548EEE7E9}" sibTransId="{1B741C54-A0C2-4E2B-9B58-07EA01086276}"/>
    <dgm:cxn modelId="{E160FB1C-3F3D-4E63-A12C-1670E8636C9C}" type="presOf" srcId="{33A07979-2988-402D-B893-319C88C7AE58}" destId="{35176595-B999-4E04-9829-4B8AAC717847}" srcOrd="0" destOrd="0" presId="urn:microsoft.com/office/officeart/2005/8/layout/vList2"/>
    <dgm:cxn modelId="{0C77C870-F324-4471-8354-92F2F7F0CB27}" type="presOf" srcId="{C5792666-BB59-48A6-8AC0-8783DC8599C1}" destId="{1AF0F3C3-EEBA-4311-9EF5-7DAD21CBB158}" srcOrd="0" destOrd="0" presId="urn:microsoft.com/office/officeart/2005/8/layout/vList2"/>
    <dgm:cxn modelId="{4E002B21-927F-46B9-9F67-9A392C6B566D}" srcId="{F15F844A-D16F-4652-A4FB-80D1F2A2B575}" destId="{88EE6DE9-16B8-4650-AE24-53797D0AEC53}" srcOrd="0" destOrd="0" parTransId="{4CE5413B-3686-41BB-800E-5727E76AD6F7}" sibTransId="{CF849262-38E2-451B-8F2A-AE13F8D0AB72}"/>
    <dgm:cxn modelId="{0A094DAF-AF8A-47E8-8592-60320286F108}" srcId="{F15F844A-D16F-4652-A4FB-80D1F2A2B575}" destId="{C5792666-BB59-48A6-8AC0-8783DC8599C1}" srcOrd="4" destOrd="0" parTransId="{73625B76-A1AB-407E-BE63-F6870C6D0A38}" sibTransId="{BD08E983-21E9-4472-A65E-116B2B8DA961}"/>
    <dgm:cxn modelId="{D6772A32-8B5A-4F6B-9A43-5D49F7686EA6}" type="presOf" srcId="{058BD58C-C085-4316-BBAB-BB0DE973104C}" destId="{2A73D995-C215-4FE7-8933-E89EB68D8178}" srcOrd="0" destOrd="0" presId="urn:microsoft.com/office/officeart/2005/8/layout/vList2"/>
    <dgm:cxn modelId="{7372BFE1-A9D9-4B53-8E88-6A8F95AE4AC7}" type="presOf" srcId="{F15F844A-D16F-4652-A4FB-80D1F2A2B575}" destId="{7CD87FAE-01AD-48A6-AA08-C280D3CCD962}" srcOrd="0" destOrd="0" presId="urn:microsoft.com/office/officeart/2005/8/layout/vList2"/>
    <dgm:cxn modelId="{FF4F3DEF-77DC-4B50-AEA7-B7704A9B1873}" type="presOf" srcId="{88EE6DE9-16B8-4650-AE24-53797D0AEC53}" destId="{0EE0AED5-3A9B-4A87-A3DD-C54FC7746D88}" srcOrd="0" destOrd="0" presId="urn:microsoft.com/office/officeart/2005/8/layout/vList2"/>
    <dgm:cxn modelId="{27241296-95F5-4FC2-BECD-B52A19862F78}" srcId="{F15F844A-D16F-4652-A4FB-80D1F2A2B575}" destId="{33A07979-2988-402D-B893-319C88C7AE58}" srcOrd="1" destOrd="0" parTransId="{CB76E8ED-3B59-4D2F-BCB8-87225DEB6BD0}" sibTransId="{DE7EA870-C394-4F3F-B72D-28430B3FCF5F}"/>
    <dgm:cxn modelId="{ADE1D57D-86FD-4CED-8F50-70470D0EB96C}" type="presOf" srcId="{D6B36605-770D-4A2F-9BE9-BF025D5A8894}" destId="{805AC15A-D546-41F5-9B01-E004D121A9EC}" srcOrd="0" destOrd="0" presId="urn:microsoft.com/office/officeart/2005/8/layout/vList2"/>
    <dgm:cxn modelId="{4830C988-0608-43F2-9022-E349599595E9}" srcId="{F15F844A-D16F-4652-A4FB-80D1F2A2B575}" destId="{058BD58C-C085-4316-BBAB-BB0DE973104C}" srcOrd="2" destOrd="0" parTransId="{31528F73-F5E0-43A8-BDB1-3250DF03BF59}" sibTransId="{9B80CFB2-E616-494C-BDBB-8F9B6BAA41F2}"/>
    <dgm:cxn modelId="{16E9C511-E741-43F6-B1A6-92EFD81AC91D}" type="presParOf" srcId="{7CD87FAE-01AD-48A6-AA08-C280D3CCD962}" destId="{0EE0AED5-3A9B-4A87-A3DD-C54FC7746D88}" srcOrd="0" destOrd="0" presId="urn:microsoft.com/office/officeart/2005/8/layout/vList2"/>
    <dgm:cxn modelId="{5CBC0523-D63A-4CCA-BB7C-33B11AC6CE43}" type="presParOf" srcId="{7CD87FAE-01AD-48A6-AA08-C280D3CCD962}" destId="{422E187D-FE9F-4739-A116-0E4A07A5B165}" srcOrd="1" destOrd="0" presId="urn:microsoft.com/office/officeart/2005/8/layout/vList2"/>
    <dgm:cxn modelId="{01310E91-65C7-4C8E-829F-0686E3DDC989}" type="presParOf" srcId="{7CD87FAE-01AD-48A6-AA08-C280D3CCD962}" destId="{35176595-B999-4E04-9829-4B8AAC717847}" srcOrd="2" destOrd="0" presId="urn:microsoft.com/office/officeart/2005/8/layout/vList2"/>
    <dgm:cxn modelId="{35E7039A-55BA-4DE1-992A-6637A435C871}" type="presParOf" srcId="{7CD87FAE-01AD-48A6-AA08-C280D3CCD962}" destId="{BB24266F-FFCF-40C2-B522-929C1B9E8126}" srcOrd="3" destOrd="0" presId="urn:microsoft.com/office/officeart/2005/8/layout/vList2"/>
    <dgm:cxn modelId="{FCB24DDD-63D3-46A6-B447-10537F9CFA5E}" type="presParOf" srcId="{7CD87FAE-01AD-48A6-AA08-C280D3CCD962}" destId="{2A73D995-C215-4FE7-8933-E89EB68D8178}" srcOrd="4" destOrd="0" presId="urn:microsoft.com/office/officeart/2005/8/layout/vList2"/>
    <dgm:cxn modelId="{5B8050A4-A3BE-45F8-BCE7-73AE592690F2}" type="presParOf" srcId="{7CD87FAE-01AD-48A6-AA08-C280D3CCD962}" destId="{BB60AC44-5703-44E7-90DB-19482D9AFEB6}" srcOrd="5" destOrd="0" presId="urn:microsoft.com/office/officeart/2005/8/layout/vList2"/>
    <dgm:cxn modelId="{EF0442E7-666A-47DD-B042-6E807FFA93B7}" type="presParOf" srcId="{7CD87FAE-01AD-48A6-AA08-C280D3CCD962}" destId="{805AC15A-D546-41F5-9B01-E004D121A9EC}" srcOrd="6" destOrd="0" presId="urn:microsoft.com/office/officeart/2005/8/layout/vList2"/>
    <dgm:cxn modelId="{6836DCD7-33E3-43F7-B7C9-2DBD61EC7229}" type="presParOf" srcId="{7CD87FAE-01AD-48A6-AA08-C280D3CCD962}" destId="{EC83822B-A73D-4F81-98A2-397FA71724C3}" srcOrd="7" destOrd="0" presId="urn:microsoft.com/office/officeart/2005/8/layout/vList2"/>
    <dgm:cxn modelId="{DEF61053-D000-4C54-A8E3-13FB27BFEC7C}" type="presParOf" srcId="{7CD87FAE-01AD-48A6-AA08-C280D3CCD962}" destId="{1AF0F3C3-EEBA-4311-9EF5-7DAD21CBB15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81F626-900E-439A-A1FE-FC80D635D11D}" type="doc">
      <dgm:prSet loTypeId="urn:microsoft.com/office/officeart/2005/8/layout/process4" loCatId="list" qsTypeId="urn:microsoft.com/office/officeart/2005/8/quickstyle/3d1" qsCatId="3D" csTypeId="urn:microsoft.com/office/officeart/2005/8/colors/accent1_1" csCatId="accent1" phldr="1"/>
      <dgm:spPr/>
      <dgm:t>
        <a:bodyPr/>
        <a:lstStyle/>
        <a:p>
          <a:pPr rtl="1"/>
          <a:endParaRPr lang="ar-EG"/>
        </a:p>
      </dgm:t>
    </dgm:pt>
    <dgm:pt modelId="{FCEA21C2-D0E5-410A-BC0A-8B061D872AF9}">
      <dgm:prSet phldrT="[Text]" custT="1"/>
      <dgm:spPr/>
      <dgm:t>
        <a:bodyPr/>
        <a:lstStyle/>
        <a:p>
          <a:pPr rtl="1"/>
          <a:r>
            <a:rPr lang="ar-EG" sz="2400" b="1" dirty="0" smtClean="0">
              <a:latin typeface="Times New Roman" pitchFamily="18" charset="0"/>
              <a:cs typeface="Times New Roman" pitchFamily="18" charset="0"/>
            </a:rPr>
            <a:t>تقييم طبيعة الخلاف</a:t>
          </a:r>
          <a:endParaRPr lang="ar-EG" sz="2400" b="1" dirty="0">
            <a:latin typeface="Times New Roman" pitchFamily="18" charset="0"/>
            <a:cs typeface="Times New Roman" pitchFamily="18" charset="0"/>
          </a:endParaRPr>
        </a:p>
      </dgm:t>
    </dgm:pt>
    <dgm:pt modelId="{8EC2ECF9-D87A-42F3-B93C-ECD99C484115}" type="parTrans" cxnId="{496025D8-5087-4243-8C52-F3C52A0128CD}">
      <dgm:prSet/>
      <dgm:spPr/>
      <dgm:t>
        <a:bodyPr/>
        <a:lstStyle/>
        <a:p>
          <a:pPr rtl="1"/>
          <a:endParaRPr lang="ar-EG"/>
        </a:p>
      </dgm:t>
    </dgm:pt>
    <dgm:pt modelId="{D6100D7F-896D-40A6-A0FC-43686F894255}" type="sibTrans" cxnId="{496025D8-5087-4243-8C52-F3C52A0128CD}">
      <dgm:prSet/>
      <dgm:spPr/>
      <dgm:t>
        <a:bodyPr/>
        <a:lstStyle/>
        <a:p>
          <a:pPr rtl="1"/>
          <a:endParaRPr lang="ar-EG"/>
        </a:p>
      </dgm:t>
    </dgm:pt>
    <dgm:pt modelId="{23CD5CFD-698D-467A-9B47-06010D6F3FED}">
      <dgm:prSet phldrT="[Text]" custT="1"/>
      <dgm:spPr/>
      <dgm:t>
        <a:bodyPr/>
        <a:lstStyle/>
        <a:p>
          <a:pPr rtl="1"/>
          <a:r>
            <a:rPr lang="ar-EG" sz="2400" b="1" dirty="0" smtClean="0">
              <a:latin typeface="Times New Roman" pitchFamily="18" charset="0"/>
              <a:cs typeface="Times New Roman" pitchFamily="18" charset="0"/>
            </a:rPr>
            <a:t>اختر الخلافات التي تحاول حلها بحكمة</a:t>
          </a:r>
          <a:endParaRPr lang="ar-EG" sz="2400" b="1" dirty="0">
            <a:latin typeface="Times New Roman" pitchFamily="18" charset="0"/>
            <a:cs typeface="Times New Roman" pitchFamily="18" charset="0"/>
          </a:endParaRPr>
        </a:p>
      </dgm:t>
    </dgm:pt>
    <dgm:pt modelId="{C7CA6F19-49C9-4D94-8C44-665CA3304FBA}" type="parTrans" cxnId="{F967F069-8183-4E5C-A692-BC6B6513A313}">
      <dgm:prSet/>
      <dgm:spPr/>
      <dgm:t>
        <a:bodyPr/>
        <a:lstStyle/>
        <a:p>
          <a:pPr rtl="1"/>
          <a:endParaRPr lang="ar-EG"/>
        </a:p>
      </dgm:t>
    </dgm:pt>
    <dgm:pt modelId="{FD34B80D-8404-40EB-9E10-61A310B8ABB3}" type="sibTrans" cxnId="{F967F069-8183-4E5C-A692-BC6B6513A313}">
      <dgm:prSet/>
      <dgm:spPr/>
      <dgm:t>
        <a:bodyPr/>
        <a:lstStyle/>
        <a:p>
          <a:pPr rtl="1"/>
          <a:endParaRPr lang="ar-EG"/>
        </a:p>
      </dgm:t>
    </dgm:pt>
    <dgm:pt modelId="{1AFBE1F8-B6EA-4FDF-A8B7-FB7DFD15010D}">
      <dgm:prSet phldrT="[Text]" custT="1"/>
      <dgm:spPr/>
      <dgm:t>
        <a:bodyPr/>
        <a:lstStyle/>
        <a:p>
          <a:pPr rtl="1"/>
          <a:r>
            <a:rPr lang="ar-EG" sz="2400" b="1" smtClean="0">
              <a:latin typeface="Times New Roman" pitchFamily="18" charset="0"/>
              <a:cs typeface="Times New Roman" pitchFamily="18" charset="0"/>
            </a:rPr>
            <a:t>فهم أساليب التعامل المختلفة مع الخلافات</a:t>
          </a:r>
          <a:endParaRPr lang="ar-EG" sz="2400" b="1" dirty="0">
            <a:latin typeface="Times New Roman" pitchFamily="18" charset="0"/>
            <a:cs typeface="Times New Roman" pitchFamily="18" charset="0"/>
          </a:endParaRPr>
        </a:p>
      </dgm:t>
    </dgm:pt>
    <dgm:pt modelId="{24C6D283-A78A-49F1-95FB-8D63DBEF66B3}" type="parTrans" cxnId="{A7B32B32-5AD2-40E2-B114-3E479383245D}">
      <dgm:prSet/>
      <dgm:spPr/>
      <dgm:t>
        <a:bodyPr/>
        <a:lstStyle/>
        <a:p>
          <a:pPr rtl="1"/>
          <a:endParaRPr lang="ar-EG"/>
        </a:p>
      </dgm:t>
    </dgm:pt>
    <dgm:pt modelId="{6146BA74-BE3D-42FF-9864-79CC66016A48}" type="sibTrans" cxnId="{A7B32B32-5AD2-40E2-B114-3E479383245D}">
      <dgm:prSet/>
      <dgm:spPr/>
      <dgm:t>
        <a:bodyPr/>
        <a:lstStyle/>
        <a:p>
          <a:pPr rtl="1"/>
          <a:endParaRPr lang="ar-EG"/>
        </a:p>
      </dgm:t>
    </dgm:pt>
    <dgm:pt modelId="{F68369F4-AB03-4B2D-9AD9-565CFAFD082A}">
      <dgm:prSet phldrT="[Text]" custT="1"/>
      <dgm:spPr/>
      <dgm:t>
        <a:bodyPr/>
        <a:lstStyle/>
        <a:p>
          <a:pPr rtl="1"/>
          <a:r>
            <a:rPr lang="ar-EG" sz="2400" b="1" dirty="0" smtClean="0">
              <a:latin typeface="Times New Roman" pitchFamily="18" charset="0"/>
              <a:cs typeface="Times New Roman" pitchFamily="18" charset="0"/>
            </a:rPr>
            <a:t>تحديد أفضل أسلوب يفضله الطرف الآخر في حل الخلافات والتأكيد عليه.</a:t>
          </a:r>
          <a:endParaRPr lang="ar-EG" sz="2400" b="1" dirty="0">
            <a:latin typeface="Times New Roman" pitchFamily="18" charset="0"/>
            <a:cs typeface="Times New Roman" pitchFamily="18" charset="0"/>
          </a:endParaRPr>
        </a:p>
      </dgm:t>
    </dgm:pt>
    <dgm:pt modelId="{73754D06-15D8-4029-B390-FFFDBF0D7F4B}" type="parTrans" cxnId="{F6AE5918-E0C4-4FB8-AFFA-8B6DC2F7E8D4}">
      <dgm:prSet/>
      <dgm:spPr/>
      <dgm:t>
        <a:bodyPr/>
        <a:lstStyle/>
        <a:p>
          <a:pPr rtl="1"/>
          <a:endParaRPr lang="ar-EG"/>
        </a:p>
      </dgm:t>
    </dgm:pt>
    <dgm:pt modelId="{991CAE55-6C80-4B0F-8293-F0590FD954DB}" type="sibTrans" cxnId="{F6AE5918-E0C4-4FB8-AFFA-8B6DC2F7E8D4}">
      <dgm:prSet/>
      <dgm:spPr/>
      <dgm:t>
        <a:bodyPr/>
        <a:lstStyle/>
        <a:p>
          <a:pPr rtl="1"/>
          <a:endParaRPr lang="ar-EG"/>
        </a:p>
      </dgm:t>
    </dgm:pt>
    <dgm:pt modelId="{31065E90-D244-456E-847B-23110E1FBC99}">
      <dgm:prSet phldrT="[Text]" custT="1"/>
      <dgm:spPr/>
      <dgm:t>
        <a:bodyPr/>
        <a:lstStyle/>
        <a:p>
          <a:pPr rtl="1"/>
          <a:r>
            <a:rPr lang="ar-EG" sz="2400" b="1" smtClean="0">
              <a:latin typeface="Times New Roman" pitchFamily="18" charset="0"/>
              <a:cs typeface="Times New Roman" pitchFamily="18" charset="0"/>
            </a:rPr>
            <a:t>حدد هدفك </a:t>
          </a:r>
          <a:endParaRPr lang="ar-EG" sz="2400" b="1" dirty="0">
            <a:latin typeface="Times New Roman" pitchFamily="18" charset="0"/>
            <a:cs typeface="Times New Roman" pitchFamily="18" charset="0"/>
          </a:endParaRPr>
        </a:p>
      </dgm:t>
    </dgm:pt>
    <dgm:pt modelId="{3C64130B-4982-4A1D-9757-5B01C37B81FD}" type="parTrans" cxnId="{059A8ACD-A4EE-47CD-B3DD-EDE0A903C13F}">
      <dgm:prSet/>
      <dgm:spPr/>
      <dgm:t>
        <a:bodyPr/>
        <a:lstStyle/>
        <a:p>
          <a:pPr rtl="1"/>
          <a:endParaRPr lang="ar-EG"/>
        </a:p>
      </dgm:t>
    </dgm:pt>
    <dgm:pt modelId="{DB55D70B-A1E1-4DCC-90D1-2DDF6B1C8448}" type="sibTrans" cxnId="{059A8ACD-A4EE-47CD-B3DD-EDE0A903C13F}">
      <dgm:prSet/>
      <dgm:spPr/>
      <dgm:t>
        <a:bodyPr/>
        <a:lstStyle/>
        <a:p>
          <a:pPr rtl="1"/>
          <a:endParaRPr lang="ar-EG"/>
        </a:p>
      </dgm:t>
    </dgm:pt>
    <dgm:pt modelId="{90F709ED-2581-442C-8F42-9619761F2D87}">
      <dgm:prSet phldrT="[Text]" custT="1"/>
      <dgm:spPr/>
      <dgm:t>
        <a:bodyPr/>
        <a:lstStyle/>
        <a:p>
          <a:pPr rtl="1"/>
          <a:r>
            <a:rPr lang="ar-EG" sz="2400" b="1" dirty="0" smtClean="0">
              <a:latin typeface="Times New Roman" pitchFamily="18" charset="0"/>
              <a:cs typeface="Times New Roman" pitchFamily="18" charset="0"/>
            </a:rPr>
            <a:t>التعامل بشكل فعال مع النواحي العاطفية للخلافات قبل محاولة الوصول لحل عقلاني.</a:t>
          </a:r>
          <a:endParaRPr lang="ar-EG" sz="2400" b="1" dirty="0">
            <a:latin typeface="Times New Roman" pitchFamily="18" charset="0"/>
            <a:cs typeface="Times New Roman" pitchFamily="18" charset="0"/>
          </a:endParaRPr>
        </a:p>
      </dgm:t>
    </dgm:pt>
    <dgm:pt modelId="{CB89588C-4E22-42BC-8F2C-CFAB4042C97E}" type="parTrans" cxnId="{B38710B8-0068-4FEA-ADF3-AED1F0A0A78C}">
      <dgm:prSet/>
      <dgm:spPr/>
      <dgm:t>
        <a:bodyPr/>
        <a:lstStyle/>
        <a:p>
          <a:pPr rtl="1"/>
          <a:endParaRPr lang="ar-EG"/>
        </a:p>
      </dgm:t>
    </dgm:pt>
    <dgm:pt modelId="{9C6F7832-C0BC-4E81-A1F1-9D6924315676}" type="sibTrans" cxnId="{B38710B8-0068-4FEA-ADF3-AED1F0A0A78C}">
      <dgm:prSet/>
      <dgm:spPr/>
      <dgm:t>
        <a:bodyPr/>
        <a:lstStyle/>
        <a:p>
          <a:pPr rtl="1"/>
          <a:endParaRPr lang="ar-EG"/>
        </a:p>
      </dgm:t>
    </dgm:pt>
    <dgm:pt modelId="{B16C1652-F97F-40AB-B8F6-912D3A3705B7}">
      <dgm:prSet phldrT="[Text]" custT="1"/>
      <dgm:spPr/>
      <dgm:t>
        <a:bodyPr/>
        <a:lstStyle/>
        <a:p>
          <a:pPr rtl="1"/>
          <a:r>
            <a:rPr lang="ar-EG" sz="2400" b="1" dirty="0" smtClean="0">
              <a:latin typeface="Times New Roman" pitchFamily="18" charset="0"/>
              <a:cs typeface="Times New Roman" pitchFamily="18" charset="0"/>
            </a:rPr>
            <a:t>قد تكون هناك بعض الأوقات التي تقرر فيها التفاوض حول نتيجة مرضية.</a:t>
          </a:r>
          <a:endParaRPr lang="ar-EG" sz="2400" b="1" dirty="0">
            <a:latin typeface="Times New Roman" pitchFamily="18" charset="0"/>
            <a:cs typeface="Times New Roman" pitchFamily="18" charset="0"/>
          </a:endParaRPr>
        </a:p>
      </dgm:t>
    </dgm:pt>
    <dgm:pt modelId="{E6061A60-7EFC-4A48-B21C-FCD000D945AD}" type="parTrans" cxnId="{AC09CD76-37F6-416E-AAD6-BC5060981FFB}">
      <dgm:prSet/>
      <dgm:spPr/>
      <dgm:t>
        <a:bodyPr/>
        <a:lstStyle/>
        <a:p>
          <a:pPr rtl="1"/>
          <a:endParaRPr lang="ar-EG"/>
        </a:p>
      </dgm:t>
    </dgm:pt>
    <dgm:pt modelId="{066585C1-D68A-40AC-8F26-EF896750D0AC}" type="sibTrans" cxnId="{AC09CD76-37F6-416E-AAD6-BC5060981FFB}">
      <dgm:prSet/>
      <dgm:spPr/>
      <dgm:t>
        <a:bodyPr/>
        <a:lstStyle/>
        <a:p>
          <a:pPr rtl="1"/>
          <a:endParaRPr lang="ar-EG"/>
        </a:p>
      </dgm:t>
    </dgm:pt>
    <dgm:pt modelId="{7A2294CA-CD80-43E7-8239-38F1A7659CF1}">
      <dgm:prSet phldrT="[Text]" custT="1"/>
      <dgm:spPr/>
      <dgm:t>
        <a:bodyPr/>
        <a:lstStyle/>
        <a:p>
          <a:pPr rtl="1"/>
          <a:r>
            <a:rPr lang="ar-EG" sz="2400" b="1" dirty="0" smtClean="0">
              <a:latin typeface="Times New Roman" pitchFamily="18" charset="0"/>
              <a:cs typeface="Times New Roman" pitchFamily="18" charset="0"/>
            </a:rPr>
            <a:t>قد تحتاج لتحفيز الخلاف للوصول لأفضل النتائج على المدى الطويل.</a:t>
          </a:r>
          <a:endParaRPr lang="ar-EG" sz="2400" b="1" dirty="0">
            <a:latin typeface="Times New Roman" pitchFamily="18" charset="0"/>
            <a:cs typeface="Times New Roman" pitchFamily="18" charset="0"/>
          </a:endParaRPr>
        </a:p>
      </dgm:t>
    </dgm:pt>
    <dgm:pt modelId="{60771C1C-45CB-409B-9612-2B53656D1F29}" type="parTrans" cxnId="{2FA7E85B-7F1B-4E0C-A834-2E7A9A4CEBBE}">
      <dgm:prSet/>
      <dgm:spPr/>
      <dgm:t>
        <a:bodyPr/>
        <a:lstStyle/>
        <a:p>
          <a:pPr rtl="1"/>
          <a:endParaRPr lang="ar-EG"/>
        </a:p>
      </dgm:t>
    </dgm:pt>
    <dgm:pt modelId="{55361948-4008-4214-B240-0A6574ED3CFC}" type="sibTrans" cxnId="{2FA7E85B-7F1B-4E0C-A834-2E7A9A4CEBBE}">
      <dgm:prSet/>
      <dgm:spPr/>
      <dgm:t>
        <a:bodyPr/>
        <a:lstStyle/>
        <a:p>
          <a:pPr rtl="1"/>
          <a:endParaRPr lang="ar-EG"/>
        </a:p>
      </dgm:t>
    </dgm:pt>
    <dgm:pt modelId="{39CDD24C-06F8-4FB0-910F-C1D0EA8F8569}" type="pres">
      <dgm:prSet presAssocID="{6F81F626-900E-439A-A1FE-FC80D635D11D}" presName="Name0" presStyleCnt="0">
        <dgm:presLayoutVars>
          <dgm:dir/>
          <dgm:animLvl val="lvl"/>
          <dgm:resizeHandles val="exact"/>
        </dgm:presLayoutVars>
      </dgm:prSet>
      <dgm:spPr/>
      <dgm:t>
        <a:bodyPr/>
        <a:lstStyle/>
        <a:p>
          <a:pPr rtl="1"/>
          <a:endParaRPr lang="ar-EG"/>
        </a:p>
      </dgm:t>
    </dgm:pt>
    <dgm:pt modelId="{BEC7185C-BB0D-4009-9B0C-F153A1D85EB6}" type="pres">
      <dgm:prSet presAssocID="{7A2294CA-CD80-43E7-8239-38F1A7659CF1}" presName="boxAndChildren" presStyleCnt="0"/>
      <dgm:spPr/>
    </dgm:pt>
    <dgm:pt modelId="{A4C65FCE-59A4-4DB8-B4B9-4B0AB836F727}" type="pres">
      <dgm:prSet presAssocID="{7A2294CA-CD80-43E7-8239-38F1A7659CF1}" presName="parentTextBox" presStyleLbl="node1" presStyleIdx="0" presStyleCnt="8"/>
      <dgm:spPr/>
      <dgm:t>
        <a:bodyPr/>
        <a:lstStyle/>
        <a:p>
          <a:pPr rtl="1"/>
          <a:endParaRPr lang="ar-EG"/>
        </a:p>
      </dgm:t>
    </dgm:pt>
    <dgm:pt modelId="{80DC8EBA-75F3-45FD-8DCB-F2D08044C5BE}" type="pres">
      <dgm:prSet presAssocID="{066585C1-D68A-40AC-8F26-EF896750D0AC}" presName="sp" presStyleCnt="0"/>
      <dgm:spPr/>
    </dgm:pt>
    <dgm:pt modelId="{8EB4EC2B-72E0-46D6-9A00-CCDB72F73ACA}" type="pres">
      <dgm:prSet presAssocID="{B16C1652-F97F-40AB-B8F6-912D3A3705B7}" presName="arrowAndChildren" presStyleCnt="0"/>
      <dgm:spPr/>
    </dgm:pt>
    <dgm:pt modelId="{A7193853-837D-4D1C-B829-BAD8030D2DD3}" type="pres">
      <dgm:prSet presAssocID="{B16C1652-F97F-40AB-B8F6-912D3A3705B7}" presName="parentTextArrow" presStyleLbl="node1" presStyleIdx="1" presStyleCnt="8"/>
      <dgm:spPr/>
      <dgm:t>
        <a:bodyPr/>
        <a:lstStyle/>
        <a:p>
          <a:pPr rtl="1"/>
          <a:endParaRPr lang="ar-EG"/>
        </a:p>
      </dgm:t>
    </dgm:pt>
    <dgm:pt modelId="{1567E240-7226-4A07-916E-CC279F7675C1}" type="pres">
      <dgm:prSet presAssocID="{9C6F7832-C0BC-4E81-A1F1-9D6924315676}" presName="sp" presStyleCnt="0"/>
      <dgm:spPr/>
      <dgm:t>
        <a:bodyPr/>
        <a:lstStyle/>
        <a:p>
          <a:pPr rtl="1"/>
          <a:endParaRPr lang="ar-EG"/>
        </a:p>
      </dgm:t>
    </dgm:pt>
    <dgm:pt modelId="{3BD76207-316E-43F7-AC8E-EB83294B7E86}" type="pres">
      <dgm:prSet presAssocID="{90F709ED-2581-442C-8F42-9619761F2D87}" presName="arrowAndChildren" presStyleCnt="0"/>
      <dgm:spPr/>
      <dgm:t>
        <a:bodyPr/>
        <a:lstStyle/>
        <a:p>
          <a:pPr rtl="1"/>
          <a:endParaRPr lang="ar-EG"/>
        </a:p>
      </dgm:t>
    </dgm:pt>
    <dgm:pt modelId="{01B5BF3E-C2E4-4E85-975C-135A9176FA31}" type="pres">
      <dgm:prSet presAssocID="{90F709ED-2581-442C-8F42-9619761F2D87}" presName="parentTextArrow" presStyleLbl="node1" presStyleIdx="2" presStyleCnt="8"/>
      <dgm:spPr/>
      <dgm:t>
        <a:bodyPr/>
        <a:lstStyle/>
        <a:p>
          <a:pPr rtl="1"/>
          <a:endParaRPr lang="ar-EG"/>
        </a:p>
      </dgm:t>
    </dgm:pt>
    <dgm:pt modelId="{EFE63F90-5A83-4FA1-A755-5F011D24C037}" type="pres">
      <dgm:prSet presAssocID="{DB55D70B-A1E1-4DCC-90D1-2DDF6B1C8448}" presName="sp" presStyleCnt="0"/>
      <dgm:spPr/>
      <dgm:t>
        <a:bodyPr/>
        <a:lstStyle/>
        <a:p>
          <a:pPr rtl="1"/>
          <a:endParaRPr lang="ar-EG"/>
        </a:p>
      </dgm:t>
    </dgm:pt>
    <dgm:pt modelId="{5A36901A-194E-4009-9FCF-3D530837BA00}" type="pres">
      <dgm:prSet presAssocID="{31065E90-D244-456E-847B-23110E1FBC99}" presName="arrowAndChildren" presStyleCnt="0"/>
      <dgm:spPr/>
      <dgm:t>
        <a:bodyPr/>
        <a:lstStyle/>
        <a:p>
          <a:pPr rtl="1"/>
          <a:endParaRPr lang="ar-EG"/>
        </a:p>
      </dgm:t>
    </dgm:pt>
    <dgm:pt modelId="{E86CFF7A-7838-4875-AA3C-50D90C8E1394}" type="pres">
      <dgm:prSet presAssocID="{31065E90-D244-456E-847B-23110E1FBC99}" presName="parentTextArrow" presStyleLbl="node1" presStyleIdx="3" presStyleCnt="8"/>
      <dgm:spPr/>
      <dgm:t>
        <a:bodyPr/>
        <a:lstStyle/>
        <a:p>
          <a:pPr rtl="1"/>
          <a:endParaRPr lang="ar-EG"/>
        </a:p>
      </dgm:t>
    </dgm:pt>
    <dgm:pt modelId="{48550FE6-AECC-4D94-8C34-60E610D66C71}" type="pres">
      <dgm:prSet presAssocID="{991CAE55-6C80-4B0F-8293-F0590FD954DB}" presName="sp" presStyleCnt="0"/>
      <dgm:spPr/>
      <dgm:t>
        <a:bodyPr/>
        <a:lstStyle/>
        <a:p>
          <a:pPr rtl="1"/>
          <a:endParaRPr lang="ar-EG"/>
        </a:p>
      </dgm:t>
    </dgm:pt>
    <dgm:pt modelId="{58435B16-6C09-4CC1-ACAC-36BFDEB486A4}" type="pres">
      <dgm:prSet presAssocID="{F68369F4-AB03-4B2D-9AD9-565CFAFD082A}" presName="arrowAndChildren" presStyleCnt="0"/>
      <dgm:spPr/>
      <dgm:t>
        <a:bodyPr/>
        <a:lstStyle/>
        <a:p>
          <a:pPr rtl="1"/>
          <a:endParaRPr lang="ar-EG"/>
        </a:p>
      </dgm:t>
    </dgm:pt>
    <dgm:pt modelId="{D5B063A1-A9AD-4963-8AB2-6689F54C5900}" type="pres">
      <dgm:prSet presAssocID="{F68369F4-AB03-4B2D-9AD9-565CFAFD082A}" presName="parentTextArrow" presStyleLbl="node1" presStyleIdx="4" presStyleCnt="8"/>
      <dgm:spPr/>
      <dgm:t>
        <a:bodyPr/>
        <a:lstStyle/>
        <a:p>
          <a:pPr rtl="1"/>
          <a:endParaRPr lang="ar-EG"/>
        </a:p>
      </dgm:t>
    </dgm:pt>
    <dgm:pt modelId="{15A9ED94-4114-4E1A-A273-A8087218B85C}" type="pres">
      <dgm:prSet presAssocID="{6146BA74-BE3D-42FF-9864-79CC66016A48}" presName="sp" presStyleCnt="0"/>
      <dgm:spPr/>
      <dgm:t>
        <a:bodyPr/>
        <a:lstStyle/>
        <a:p>
          <a:pPr rtl="1"/>
          <a:endParaRPr lang="ar-EG"/>
        </a:p>
      </dgm:t>
    </dgm:pt>
    <dgm:pt modelId="{461D4223-EAA0-4B53-98B7-2DBFDAB9E92F}" type="pres">
      <dgm:prSet presAssocID="{1AFBE1F8-B6EA-4FDF-A8B7-FB7DFD15010D}" presName="arrowAndChildren" presStyleCnt="0"/>
      <dgm:spPr/>
      <dgm:t>
        <a:bodyPr/>
        <a:lstStyle/>
        <a:p>
          <a:pPr rtl="1"/>
          <a:endParaRPr lang="ar-EG"/>
        </a:p>
      </dgm:t>
    </dgm:pt>
    <dgm:pt modelId="{26A103D7-B7E4-4BE7-9D23-01C11C750F20}" type="pres">
      <dgm:prSet presAssocID="{1AFBE1F8-B6EA-4FDF-A8B7-FB7DFD15010D}" presName="parentTextArrow" presStyleLbl="node1" presStyleIdx="5" presStyleCnt="8"/>
      <dgm:spPr/>
      <dgm:t>
        <a:bodyPr/>
        <a:lstStyle/>
        <a:p>
          <a:pPr rtl="1"/>
          <a:endParaRPr lang="ar-EG"/>
        </a:p>
      </dgm:t>
    </dgm:pt>
    <dgm:pt modelId="{95E31944-BBCB-43FC-B37A-AB6793F6FE84}" type="pres">
      <dgm:prSet presAssocID="{FD34B80D-8404-40EB-9E10-61A310B8ABB3}" presName="sp" presStyleCnt="0"/>
      <dgm:spPr/>
      <dgm:t>
        <a:bodyPr/>
        <a:lstStyle/>
        <a:p>
          <a:pPr rtl="1"/>
          <a:endParaRPr lang="ar-EG"/>
        </a:p>
      </dgm:t>
    </dgm:pt>
    <dgm:pt modelId="{B222FE9D-901C-4768-9516-A3347DB738E7}" type="pres">
      <dgm:prSet presAssocID="{23CD5CFD-698D-467A-9B47-06010D6F3FED}" presName="arrowAndChildren" presStyleCnt="0"/>
      <dgm:spPr/>
      <dgm:t>
        <a:bodyPr/>
        <a:lstStyle/>
        <a:p>
          <a:pPr rtl="1"/>
          <a:endParaRPr lang="ar-EG"/>
        </a:p>
      </dgm:t>
    </dgm:pt>
    <dgm:pt modelId="{954C3405-B4E1-408A-A258-F09B5FE08453}" type="pres">
      <dgm:prSet presAssocID="{23CD5CFD-698D-467A-9B47-06010D6F3FED}" presName="parentTextArrow" presStyleLbl="node1" presStyleIdx="6" presStyleCnt="8"/>
      <dgm:spPr/>
      <dgm:t>
        <a:bodyPr/>
        <a:lstStyle/>
        <a:p>
          <a:pPr rtl="1"/>
          <a:endParaRPr lang="ar-EG"/>
        </a:p>
      </dgm:t>
    </dgm:pt>
    <dgm:pt modelId="{1AC09F01-52B0-4BCB-8198-E558512E3DB8}" type="pres">
      <dgm:prSet presAssocID="{D6100D7F-896D-40A6-A0FC-43686F894255}" presName="sp" presStyleCnt="0"/>
      <dgm:spPr/>
      <dgm:t>
        <a:bodyPr/>
        <a:lstStyle/>
        <a:p>
          <a:pPr rtl="1"/>
          <a:endParaRPr lang="ar-EG"/>
        </a:p>
      </dgm:t>
    </dgm:pt>
    <dgm:pt modelId="{CD5CF194-363D-42D5-AF04-C0C851396658}" type="pres">
      <dgm:prSet presAssocID="{FCEA21C2-D0E5-410A-BC0A-8B061D872AF9}" presName="arrowAndChildren" presStyleCnt="0"/>
      <dgm:spPr/>
      <dgm:t>
        <a:bodyPr/>
        <a:lstStyle/>
        <a:p>
          <a:pPr rtl="1"/>
          <a:endParaRPr lang="ar-EG"/>
        </a:p>
      </dgm:t>
    </dgm:pt>
    <dgm:pt modelId="{793B527C-3348-4F3D-A689-BBC14898DF76}" type="pres">
      <dgm:prSet presAssocID="{FCEA21C2-D0E5-410A-BC0A-8B061D872AF9}" presName="parentTextArrow" presStyleLbl="node1" presStyleIdx="7" presStyleCnt="8"/>
      <dgm:spPr/>
      <dgm:t>
        <a:bodyPr/>
        <a:lstStyle/>
        <a:p>
          <a:pPr rtl="1"/>
          <a:endParaRPr lang="ar-EG"/>
        </a:p>
      </dgm:t>
    </dgm:pt>
  </dgm:ptLst>
  <dgm:cxnLst>
    <dgm:cxn modelId="{AC09CD76-37F6-416E-AAD6-BC5060981FFB}" srcId="{6F81F626-900E-439A-A1FE-FC80D635D11D}" destId="{B16C1652-F97F-40AB-B8F6-912D3A3705B7}" srcOrd="6" destOrd="0" parTransId="{E6061A60-7EFC-4A48-B21C-FCD000D945AD}" sibTransId="{066585C1-D68A-40AC-8F26-EF896750D0AC}"/>
    <dgm:cxn modelId="{2FA7E85B-7F1B-4E0C-A834-2E7A9A4CEBBE}" srcId="{6F81F626-900E-439A-A1FE-FC80D635D11D}" destId="{7A2294CA-CD80-43E7-8239-38F1A7659CF1}" srcOrd="7" destOrd="0" parTransId="{60771C1C-45CB-409B-9612-2B53656D1F29}" sibTransId="{55361948-4008-4214-B240-0A6574ED3CFC}"/>
    <dgm:cxn modelId="{7D909DBA-E5D3-4DA5-B223-9E5453F631C0}" type="presOf" srcId="{1AFBE1F8-B6EA-4FDF-A8B7-FB7DFD15010D}" destId="{26A103D7-B7E4-4BE7-9D23-01C11C750F20}" srcOrd="0" destOrd="0" presId="urn:microsoft.com/office/officeart/2005/8/layout/process4"/>
    <dgm:cxn modelId="{AB6475BB-BF44-45A1-A9D0-059BDF0F593D}" type="presOf" srcId="{F68369F4-AB03-4B2D-9AD9-565CFAFD082A}" destId="{D5B063A1-A9AD-4963-8AB2-6689F54C5900}" srcOrd="0" destOrd="0" presId="urn:microsoft.com/office/officeart/2005/8/layout/process4"/>
    <dgm:cxn modelId="{91E9EEA7-3DFB-41E1-BDAC-72D3AB0F7CEF}" type="presOf" srcId="{7A2294CA-CD80-43E7-8239-38F1A7659CF1}" destId="{A4C65FCE-59A4-4DB8-B4B9-4B0AB836F727}" srcOrd="0" destOrd="0" presId="urn:microsoft.com/office/officeart/2005/8/layout/process4"/>
    <dgm:cxn modelId="{580EDA20-B174-49DD-9992-22E2D7B06286}" type="presOf" srcId="{6F81F626-900E-439A-A1FE-FC80D635D11D}" destId="{39CDD24C-06F8-4FB0-910F-C1D0EA8F8569}" srcOrd="0" destOrd="0" presId="urn:microsoft.com/office/officeart/2005/8/layout/process4"/>
    <dgm:cxn modelId="{F967F069-8183-4E5C-A692-BC6B6513A313}" srcId="{6F81F626-900E-439A-A1FE-FC80D635D11D}" destId="{23CD5CFD-698D-467A-9B47-06010D6F3FED}" srcOrd="1" destOrd="0" parTransId="{C7CA6F19-49C9-4D94-8C44-665CA3304FBA}" sibTransId="{FD34B80D-8404-40EB-9E10-61A310B8ABB3}"/>
    <dgm:cxn modelId="{ADCE44CD-D0DF-4E43-8EE6-FE492889D254}" type="presOf" srcId="{90F709ED-2581-442C-8F42-9619761F2D87}" destId="{01B5BF3E-C2E4-4E85-975C-135A9176FA31}" srcOrd="0" destOrd="0" presId="urn:microsoft.com/office/officeart/2005/8/layout/process4"/>
    <dgm:cxn modelId="{919B532D-923D-4EE1-A5E0-0BCD97A288D8}" type="presOf" srcId="{B16C1652-F97F-40AB-B8F6-912D3A3705B7}" destId="{A7193853-837D-4D1C-B829-BAD8030D2DD3}" srcOrd="0" destOrd="0" presId="urn:microsoft.com/office/officeart/2005/8/layout/process4"/>
    <dgm:cxn modelId="{496025D8-5087-4243-8C52-F3C52A0128CD}" srcId="{6F81F626-900E-439A-A1FE-FC80D635D11D}" destId="{FCEA21C2-D0E5-410A-BC0A-8B061D872AF9}" srcOrd="0" destOrd="0" parTransId="{8EC2ECF9-D87A-42F3-B93C-ECD99C484115}" sibTransId="{D6100D7F-896D-40A6-A0FC-43686F894255}"/>
    <dgm:cxn modelId="{129435F5-F2D3-4D1E-8185-571231F4BE9D}" type="presOf" srcId="{23CD5CFD-698D-467A-9B47-06010D6F3FED}" destId="{954C3405-B4E1-408A-A258-F09B5FE08453}" srcOrd="0" destOrd="0" presId="urn:microsoft.com/office/officeart/2005/8/layout/process4"/>
    <dgm:cxn modelId="{2C7CFCAE-EEC4-46FE-8CD5-6F1639C289A5}" type="presOf" srcId="{FCEA21C2-D0E5-410A-BC0A-8B061D872AF9}" destId="{793B527C-3348-4F3D-A689-BBC14898DF76}" srcOrd="0" destOrd="0" presId="urn:microsoft.com/office/officeart/2005/8/layout/process4"/>
    <dgm:cxn modelId="{059A8ACD-A4EE-47CD-B3DD-EDE0A903C13F}" srcId="{6F81F626-900E-439A-A1FE-FC80D635D11D}" destId="{31065E90-D244-456E-847B-23110E1FBC99}" srcOrd="4" destOrd="0" parTransId="{3C64130B-4982-4A1D-9757-5B01C37B81FD}" sibTransId="{DB55D70B-A1E1-4DCC-90D1-2DDF6B1C8448}"/>
    <dgm:cxn modelId="{A7B32B32-5AD2-40E2-B114-3E479383245D}" srcId="{6F81F626-900E-439A-A1FE-FC80D635D11D}" destId="{1AFBE1F8-B6EA-4FDF-A8B7-FB7DFD15010D}" srcOrd="2" destOrd="0" parTransId="{24C6D283-A78A-49F1-95FB-8D63DBEF66B3}" sibTransId="{6146BA74-BE3D-42FF-9864-79CC66016A48}"/>
    <dgm:cxn modelId="{B38710B8-0068-4FEA-ADF3-AED1F0A0A78C}" srcId="{6F81F626-900E-439A-A1FE-FC80D635D11D}" destId="{90F709ED-2581-442C-8F42-9619761F2D87}" srcOrd="5" destOrd="0" parTransId="{CB89588C-4E22-42BC-8F2C-CFAB4042C97E}" sibTransId="{9C6F7832-C0BC-4E81-A1F1-9D6924315676}"/>
    <dgm:cxn modelId="{DA8389EF-1D16-4075-8102-A263565BA263}" type="presOf" srcId="{31065E90-D244-456E-847B-23110E1FBC99}" destId="{E86CFF7A-7838-4875-AA3C-50D90C8E1394}" srcOrd="0" destOrd="0" presId="urn:microsoft.com/office/officeart/2005/8/layout/process4"/>
    <dgm:cxn modelId="{F6AE5918-E0C4-4FB8-AFFA-8B6DC2F7E8D4}" srcId="{6F81F626-900E-439A-A1FE-FC80D635D11D}" destId="{F68369F4-AB03-4B2D-9AD9-565CFAFD082A}" srcOrd="3" destOrd="0" parTransId="{73754D06-15D8-4029-B390-FFFDBF0D7F4B}" sibTransId="{991CAE55-6C80-4B0F-8293-F0590FD954DB}"/>
    <dgm:cxn modelId="{4EB6C92B-7B59-415E-B613-7460E68BBF93}" type="presParOf" srcId="{39CDD24C-06F8-4FB0-910F-C1D0EA8F8569}" destId="{BEC7185C-BB0D-4009-9B0C-F153A1D85EB6}" srcOrd="0" destOrd="0" presId="urn:microsoft.com/office/officeart/2005/8/layout/process4"/>
    <dgm:cxn modelId="{A27AD048-634C-49F2-B734-885441395C07}" type="presParOf" srcId="{BEC7185C-BB0D-4009-9B0C-F153A1D85EB6}" destId="{A4C65FCE-59A4-4DB8-B4B9-4B0AB836F727}" srcOrd="0" destOrd="0" presId="urn:microsoft.com/office/officeart/2005/8/layout/process4"/>
    <dgm:cxn modelId="{05F0C0BD-106F-455B-8126-7659D0B6E320}" type="presParOf" srcId="{39CDD24C-06F8-4FB0-910F-C1D0EA8F8569}" destId="{80DC8EBA-75F3-45FD-8DCB-F2D08044C5BE}" srcOrd="1" destOrd="0" presId="urn:microsoft.com/office/officeart/2005/8/layout/process4"/>
    <dgm:cxn modelId="{B814D442-C02C-4DA6-95BD-115DFE768EC0}" type="presParOf" srcId="{39CDD24C-06F8-4FB0-910F-C1D0EA8F8569}" destId="{8EB4EC2B-72E0-46D6-9A00-CCDB72F73ACA}" srcOrd="2" destOrd="0" presId="urn:microsoft.com/office/officeart/2005/8/layout/process4"/>
    <dgm:cxn modelId="{7EF15B58-E09E-4AF0-B2D4-2410A71135FA}" type="presParOf" srcId="{8EB4EC2B-72E0-46D6-9A00-CCDB72F73ACA}" destId="{A7193853-837D-4D1C-B829-BAD8030D2DD3}" srcOrd="0" destOrd="0" presId="urn:microsoft.com/office/officeart/2005/8/layout/process4"/>
    <dgm:cxn modelId="{7BFEAADD-41C7-4525-9927-525BD1D6152E}" type="presParOf" srcId="{39CDD24C-06F8-4FB0-910F-C1D0EA8F8569}" destId="{1567E240-7226-4A07-916E-CC279F7675C1}" srcOrd="3" destOrd="0" presId="urn:microsoft.com/office/officeart/2005/8/layout/process4"/>
    <dgm:cxn modelId="{DE6B1753-9512-4D33-9625-0D9C65D4E93D}" type="presParOf" srcId="{39CDD24C-06F8-4FB0-910F-C1D0EA8F8569}" destId="{3BD76207-316E-43F7-AC8E-EB83294B7E86}" srcOrd="4" destOrd="0" presId="urn:microsoft.com/office/officeart/2005/8/layout/process4"/>
    <dgm:cxn modelId="{563E0D22-5BCF-4551-B0F1-EC1DD73A9156}" type="presParOf" srcId="{3BD76207-316E-43F7-AC8E-EB83294B7E86}" destId="{01B5BF3E-C2E4-4E85-975C-135A9176FA31}" srcOrd="0" destOrd="0" presId="urn:microsoft.com/office/officeart/2005/8/layout/process4"/>
    <dgm:cxn modelId="{A292AB7D-D4D4-4A3D-9E29-B5976A232CE9}" type="presParOf" srcId="{39CDD24C-06F8-4FB0-910F-C1D0EA8F8569}" destId="{EFE63F90-5A83-4FA1-A755-5F011D24C037}" srcOrd="5" destOrd="0" presId="urn:microsoft.com/office/officeart/2005/8/layout/process4"/>
    <dgm:cxn modelId="{DF09127C-7329-4779-BA6A-36011E8EF5D3}" type="presParOf" srcId="{39CDD24C-06F8-4FB0-910F-C1D0EA8F8569}" destId="{5A36901A-194E-4009-9FCF-3D530837BA00}" srcOrd="6" destOrd="0" presId="urn:microsoft.com/office/officeart/2005/8/layout/process4"/>
    <dgm:cxn modelId="{983767CE-DE02-4A54-AF0F-2AFCA29963ED}" type="presParOf" srcId="{5A36901A-194E-4009-9FCF-3D530837BA00}" destId="{E86CFF7A-7838-4875-AA3C-50D90C8E1394}" srcOrd="0" destOrd="0" presId="urn:microsoft.com/office/officeart/2005/8/layout/process4"/>
    <dgm:cxn modelId="{47253216-C5CE-4879-9FC5-9C5A87BBA02C}" type="presParOf" srcId="{39CDD24C-06F8-4FB0-910F-C1D0EA8F8569}" destId="{48550FE6-AECC-4D94-8C34-60E610D66C71}" srcOrd="7" destOrd="0" presId="urn:microsoft.com/office/officeart/2005/8/layout/process4"/>
    <dgm:cxn modelId="{CB6ACC1C-2803-4F20-94F9-1A28CBC8AB99}" type="presParOf" srcId="{39CDD24C-06F8-4FB0-910F-C1D0EA8F8569}" destId="{58435B16-6C09-4CC1-ACAC-36BFDEB486A4}" srcOrd="8" destOrd="0" presId="urn:microsoft.com/office/officeart/2005/8/layout/process4"/>
    <dgm:cxn modelId="{07C1B711-707A-4B7A-8BE5-A7AA1F0305B6}" type="presParOf" srcId="{58435B16-6C09-4CC1-ACAC-36BFDEB486A4}" destId="{D5B063A1-A9AD-4963-8AB2-6689F54C5900}" srcOrd="0" destOrd="0" presId="urn:microsoft.com/office/officeart/2005/8/layout/process4"/>
    <dgm:cxn modelId="{FBE347D1-50B7-4C93-BB04-117899150856}" type="presParOf" srcId="{39CDD24C-06F8-4FB0-910F-C1D0EA8F8569}" destId="{15A9ED94-4114-4E1A-A273-A8087218B85C}" srcOrd="9" destOrd="0" presId="urn:microsoft.com/office/officeart/2005/8/layout/process4"/>
    <dgm:cxn modelId="{2C5B2468-F7B4-4B24-B2EB-A6E7EDA9E2B5}" type="presParOf" srcId="{39CDD24C-06F8-4FB0-910F-C1D0EA8F8569}" destId="{461D4223-EAA0-4B53-98B7-2DBFDAB9E92F}" srcOrd="10" destOrd="0" presId="urn:microsoft.com/office/officeart/2005/8/layout/process4"/>
    <dgm:cxn modelId="{A163A57E-5C1B-42B2-8D98-020AB90CCF76}" type="presParOf" srcId="{461D4223-EAA0-4B53-98B7-2DBFDAB9E92F}" destId="{26A103D7-B7E4-4BE7-9D23-01C11C750F20}" srcOrd="0" destOrd="0" presId="urn:microsoft.com/office/officeart/2005/8/layout/process4"/>
    <dgm:cxn modelId="{3ED8BF05-C333-4302-911F-AC04C39BF28D}" type="presParOf" srcId="{39CDD24C-06F8-4FB0-910F-C1D0EA8F8569}" destId="{95E31944-BBCB-43FC-B37A-AB6793F6FE84}" srcOrd="11" destOrd="0" presId="urn:microsoft.com/office/officeart/2005/8/layout/process4"/>
    <dgm:cxn modelId="{7338433E-A118-45DA-B322-004795A9C5A2}" type="presParOf" srcId="{39CDD24C-06F8-4FB0-910F-C1D0EA8F8569}" destId="{B222FE9D-901C-4768-9516-A3347DB738E7}" srcOrd="12" destOrd="0" presId="urn:microsoft.com/office/officeart/2005/8/layout/process4"/>
    <dgm:cxn modelId="{51D539FC-598C-4010-B8E2-92D869882303}" type="presParOf" srcId="{B222FE9D-901C-4768-9516-A3347DB738E7}" destId="{954C3405-B4E1-408A-A258-F09B5FE08453}" srcOrd="0" destOrd="0" presId="urn:microsoft.com/office/officeart/2005/8/layout/process4"/>
    <dgm:cxn modelId="{A1B30EB1-8B72-4DAE-8825-C731012E89AF}" type="presParOf" srcId="{39CDD24C-06F8-4FB0-910F-C1D0EA8F8569}" destId="{1AC09F01-52B0-4BCB-8198-E558512E3DB8}" srcOrd="13" destOrd="0" presId="urn:microsoft.com/office/officeart/2005/8/layout/process4"/>
    <dgm:cxn modelId="{3CCEF2DE-80CD-469A-8C2B-840012F2095C}" type="presParOf" srcId="{39CDD24C-06F8-4FB0-910F-C1D0EA8F8569}" destId="{CD5CF194-363D-42D5-AF04-C0C851396658}" srcOrd="14" destOrd="0" presId="urn:microsoft.com/office/officeart/2005/8/layout/process4"/>
    <dgm:cxn modelId="{D667678C-A5B7-4A1B-8E44-AA7F8E5F5B84}" type="presParOf" srcId="{CD5CF194-363D-42D5-AF04-C0C851396658}" destId="{793B527C-3348-4F3D-A689-BBC14898DF7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D89D15E-FC4B-4B19-96BC-C3BA142F77EF}" type="doc">
      <dgm:prSet loTypeId="urn:microsoft.com/office/officeart/2005/8/layout/vList3" loCatId="list" qsTypeId="urn:microsoft.com/office/officeart/2005/8/quickstyle/simple1" qsCatId="simple" csTypeId="urn:microsoft.com/office/officeart/2005/8/colors/accent1_2" csCatId="accent1" phldr="1"/>
      <dgm:spPr/>
    </dgm:pt>
    <dgm:pt modelId="{41C10F7D-E148-4E96-B22C-72D0F43BB6F2}">
      <dgm:prSet phldrT="[Text]" custT="1"/>
      <dgm:spPr>
        <a:solidFill>
          <a:srgbClr val="FF99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smtClean="0">
              <a:latin typeface="Times New Roman" pitchFamily="18" charset="0"/>
              <a:cs typeface="Times New Roman" pitchFamily="18" charset="0"/>
            </a:rPr>
            <a:t>العمل المكتبي </a:t>
          </a:r>
          <a:endParaRPr lang="ar-EG" sz="3200" b="1" dirty="0">
            <a:latin typeface="Times New Roman" pitchFamily="18" charset="0"/>
            <a:cs typeface="Times New Roman" pitchFamily="18" charset="0"/>
          </a:endParaRPr>
        </a:p>
      </dgm:t>
    </dgm:pt>
    <dgm:pt modelId="{0ACE1D29-5931-4060-935F-7AB8C820F039}" type="parTrans" cxnId="{504BFCCB-1128-41D4-A82E-DC53BD55CB0C}">
      <dgm:prSet/>
      <dgm:spPr/>
      <dgm:t>
        <a:bodyPr/>
        <a:lstStyle/>
        <a:p>
          <a:pPr rtl="1"/>
          <a:endParaRPr lang="ar-EG"/>
        </a:p>
      </dgm:t>
    </dgm:pt>
    <dgm:pt modelId="{AF49F728-5675-494A-AC81-94B75F22D2E3}" type="sibTrans" cxnId="{504BFCCB-1128-41D4-A82E-DC53BD55CB0C}">
      <dgm:prSet/>
      <dgm:spPr/>
      <dgm:t>
        <a:bodyPr/>
        <a:lstStyle/>
        <a:p>
          <a:pPr rtl="1"/>
          <a:endParaRPr lang="ar-EG"/>
        </a:p>
      </dgm:t>
    </dgm:pt>
    <dgm:pt modelId="{471A5105-1E16-4788-AFD7-538898B76D2E}">
      <dgm:prSet phldrT="[Text]" custT="1"/>
      <dgm:spPr>
        <a:solidFill>
          <a:srgbClr val="FF99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smtClean="0">
              <a:latin typeface="Times New Roman" pitchFamily="18" charset="0"/>
              <a:cs typeface="Times New Roman" pitchFamily="18" charset="0"/>
            </a:rPr>
            <a:t>الاجتماعات </a:t>
          </a:r>
          <a:endParaRPr lang="ar-EG" sz="3200" b="1" dirty="0">
            <a:latin typeface="Times New Roman" pitchFamily="18" charset="0"/>
            <a:cs typeface="Times New Roman" pitchFamily="18" charset="0"/>
          </a:endParaRPr>
        </a:p>
      </dgm:t>
    </dgm:pt>
    <dgm:pt modelId="{5DA6CF93-005C-469C-AC87-08977281B980}" type="parTrans" cxnId="{F4EF55CC-ED3C-4DFB-A4C7-5EDB4812736F}">
      <dgm:prSet/>
      <dgm:spPr/>
      <dgm:t>
        <a:bodyPr/>
        <a:lstStyle/>
        <a:p>
          <a:pPr rtl="1"/>
          <a:endParaRPr lang="ar-EG"/>
        </a:p>
      </dgm:t>
    </dgm:pt>
    <dgm:pt modelId="{4CE6AAD3-950E-4927-B373-493C8FF2F5A0}" type="sibTrans" cxnId="{F4EF55CC-ED3C-4DFB-A4C7-5EDB4812736F}">
      <dgm:prSet/>
      <dgm:spPr/>
      <dgm:t>
        <a:bodyPr/>
        <a:lstStyle/>
        <a:p>
          <a:pPr rtl="1"/>
          <a:endParaRPr lang="ar-EG"/>
        </a:p>
      </dgm:t>
    </dgm:pt>
    <dgm:pt modelId="{43697DF8-52A7-416E-8726-B4349F2C8A9F}">
      <dgm:prSet phldrT="[Text]" custT="1"/>
      <dgm:spPr>
        <a:solidFill>
          <a:srgbClr val="FF99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r>
            <a:rPr lang="ar-EG" sz="3200" b="1" dirty="0" smtClean="0">
              <a:latin typeface="Times New Roman" pitchFamily="18" charset="0"/>
              <a:cs typeface="Times New Roman" pitchFamily="18" charset="0"/>
            </a:rPr>
            <a:t>استخدام الهاتف </a:t>
          </a:r>
          <a:endParaRPr lang="ar-EG" sz="3200" b="1" dirty="0">
            <a:latin typeface="Times New Roman" pitchFamily="18" charset="0"/>
            <a:cs typeface="Times New Roman" pitchFamily="18" charset="0"/>
          </a:endParaRPr>
        </a:p>
      </dgm:t>
    </dgm:pt>
    <dgm:pt modelId="{29D2CC49-361B-4E8E-AF6C-9089B52BA789}" type="parTrans" cxnId="{FE59EB3E-29D2-44AA-8B5A-50A6765BE76B}">
      <dgm:prSet/>
      <dgm:spPr/>
      <dgm:t>
        <a:bodyPr/>
        <a:lstStyle/>
        <a:p>
          <a:pPr rtl="1"/>
          <a:endParaRPr lang="ar-EG"/>
        </a:p>
      </dgm:t>
    </dgm:pt>
    <dgm:pt modelId="{129E2119-B950-4DE5-99AF-8954774F6E60}" type="sibTrans" cxnId="{FE59EB3E-29D2-44AA-8B5A-50A6765BE76B}">
      <dgm:prSet/>
      <dgm:spPr/>
      <dgm:t>
        <a:bodyPr/>
        <a:lstStyle/>
        <a:p>
          <a:pPr rtl="1"/>
          <a:endParaRPr lang="ar-EG"/>
        </a:p>
      </dgm:t>
    </dgm:pt>
    <dgm:pt modelId="{2C8EBCC7-26FF-43A9-83AF-ED3842FAAAE8}" type="pres">
      <dgm:prSet presAssocID="{AD89D15E-FC4B-4B19-96BC-C3BA142F77EF}" presName="linearFlow" presStyleCnt="0">
        <dgm:presLayoutVars>
          <dgm:dir val="rev"/>
          <dgm:resizeHandles val="exact"/>
        </dgm:presLayoutVars>
      </dgm:prSet>
      <dgm:spPr/>
    </dgm:pt>
    <dgm:pt modelId="{5726CCFF-4896-46A5-86D1-F45406F74658}" type="pres">
      <dgm:prSet presAssocID="{41C10F7D-E148-4E96-B22C-72D0F43BB6F2}" presName="composite" presStyleCnt="0"/>
      <dgm:spPr/>
    </dgm:pt>
    <dgm:pt modelId="{CE5FD7CA-73CB-4583-8360-5373DD399015}" type="pres">
      <dgm:prSet presAssocID="{41C10F7D-E148-4E96-B22C-72D0F43BB6F2}" presName="imgShp" presStyleLbl="fgImgPlace1" presStyleIdx="0" presStyleCnt="3"/>
      <dgm:spPr>
        <a:blipFill rotWithShape="1">
          <a:blip xmlns:r="http://schemas.openxmlformats.org/officeDocument/2006/relationships" r:embed="rId1"/>
          <a:stretch>
            <a:fillRect/>
          </a:stretch>
        </a:blipFill>
      </dgm:spPr>
    </dgm:pt>
    <dgm:pt modelId="{644E9251-BBA6-4EC1-91E3-54F07DB703C4}" type="pres">
      <dgm:prSet presAssocID="{41C10F7D-E148-4E96-B22C-72D0F43BB6F2}" presName="txShp" presStyleLbl="node1" presStyleIdx="0" presStyleCnt="3">
        <dgm:presLayoutVars>
          <dgm:bulletEnabled val="1"/>
        </dgm:presLayoutVars>
      </dgm:prSet>
      <dgm:spPr/>
      <dgm:t>
        <a:bodyPr/>
        <a:lstStyle/>
        <a:p>
          <a:pPr rtl="1"/>
          <a:endParaRPr lang="ar-EG"/>
        </a:p>
      </dgm:t>
    </dgm:pt>
    <dgm:pt modelId="{DBBA4340-F4F5-4C97-B378-2124E967462B}" type="pres">
      <dgm:prSet presAssocID="{AF49F728-5675-494A-AC81-94B75F22D2E3}" presName="spacing" presStyleCnt="0"/>
      <dgm:spPr/>
    </dgm:pt>
    <dgm:pt modelId="{5260CEFB-BAC8-40FD-939E-E2C5792A7F86}" type="pres">
      <dgm:prSet presAssocID="{471A5105-1E16-4788-AFD7-538898B76D2E}" presName="composite" presStyleCnt="0"/>
      <dgm:spPr/>
    </dgm:pt>
    <dgm:pt modelId="{FA5E7425-E0A2-4362-9C44-EC1CCC403ED8}" type="pres">
      <dgm:prSet presAssocID="{471A5105-1E16-4788-AFD7-538898B76D2E}" presName="imgShp" presStyleLbl="fgImgPlace1" presStyleIdx="1" presStyleCnt="3"/>
      <dgm:spPr>
        <a:blipFill rotWithShape="1">
          <a:blip xmlns:r="http://schemas.openxmlformats.org/officeDocument/2006/relationships" r:embed="rId2"/>
          <a:stretch>
            <a:fillRect/>
          </a:stretch>
        </a:blipFill>
      </dgm:spPr>
    </dgm:pt>
    <dgm:pt modelId="{E21F6233-431F-43D5-A321-5FBA5FF06842}" type="pres">
      <dgm:prSet presAssocID="{471A5105-1E16-4788-AFD7-538898B76D2E}" presName="txShp" presStyleLbl="node1" presStyleIdx="1" presStyleCnt="3">
        <dgm:presLayoutVars>
          <dgm:bulletEnabled val="1"/>
        </dgm:presLayoutVars>
      </dgm:prSet>
      <dgm:spPr/>
      <dgm:t>
        <a:bodyPr/>
        <a:lstStyle/>
        <a:p>
          <a:pPr rtl="1"/>
          <a:endParaRPr lang="ar-EG"/>
        </a:p>
      </dgm:t>
    </dgm:pt>
    <dgm:pt modelId="{88A4010E-ADCB-4556-B35F-0DF1AC31C3AB}" type="pres">
      <dgm:prSet presAssocID="{4CE6AAD3-950E-4927-B373-493C8FF2F5A0}" presName="spacing" presStyleCnt="0"/>
      <dgm:spPr/>
    </dgm:pt>
    <dgm:pt modelId="{492743E5-97C2-44C1-ACCF-AB9F38E410F5}" type="pres">
      <dgm:prSet presAssocID="{43697DF8-52A7-416E-8726-B4349F2C8A9F}" presName="composite" presStyleCnt="0"/>
      <dgm:spPr/>
    </dgm:pt>
    <dgm:pt modelId="{32ECA51A-59F8-4019-81A7-73F6AB6FA74E}" type="pres">
      <dgm:prSet presAssocID="{43697DF8-52A7-416E-8726-B4349F2C8A9F}" presName="imgShp" presStyleLbl="fgImgPlace1" presStyleIdx="2" presStyleCnt="3"/>
      <dgm:spPr>
        <a:blipFill rotWithShape="1">
          <a:blip xmlns:r="http://schemas.openxmlformats.org/officeDocument/2006/relationships" r:embed="rId3"/>
          <a:stretch>
            <a:fillRect/>
          </a:stretch>
        </a:blipFill>
      </dgm:spPr>
    </dgm:pt>
    <dgm:pt modelId="{AB9F537D-2868-4920-AC9D-6EDD0E920E66}" type="pres">
      <dgm:prSet presAssocID="{43697DF8-52A7-416E-8726-B4349F2C8A9F}" presName="txShp" presStyleLbl="node1" presStyleIdx="2" presStyleCnt="3">
        <dgm:presLayoutVars>
          <dgm:bulletEnabled val="1"/>
        </dgm:presLayoutVars>
      </dgm:prSet>
      <dgm:spPr/>
      <dgm:t>
        <a:bodyPr/>
        <a:lstStyle/>
        <a:p>
          <a:pPr rtl="1"/>
          <a:endParaRPr lang="ar-EG"/>
        </a:p>
      </dgm:t>
    </dgm:pt>
  </dgm:ptLst>
  <dgm:cxnLst>
    <dgm:cxn modelId="{C5096366-0CA2-4370-AC3B-5E7DCF83598D}" type="presOf" srcId="{AD89D15E-FC4B-4B19-96BC-C3BA142F77EF}" destId="{2C8EBCC7-26FF-43A9-83AF-ED3842FAAAE8}" srcOrd="0" destOrd="0" presId="urn:microsoft.com/office/officeart/2005/8/layout/vList3"/>
    <dgm:cxn modelId="{9BF2A86A-EFA8-4414-858D-2441C0DD04C3}" type="presOf" srcId="{471A5105-1E16-4788-AFD7-538898B76D2E}" destId="{E21F6233-431F-43D5-A321-5FBA5FF06842}" srcOrd="0" destOrd="0" presId="urn:microsoft.com/office/officeart/2005/8/layout/vList3"/>
    <dgm:cxn modelId="{504BFCCB-1128-41D4-A82E-DC53BD55CB0C}" srcId="{AD89D15E-FC4B-4B19-96BC-C3BA142F77EF}" destId="{41C10F7D-E148-4E96-B22C-72D0F43BB6F2}" srcOrd="0" destOrd="0" parTransId="{0ACE1D29-5931-4060-935F-7AB8C820F039}" sibTransId="{AF49F728-5675-494A-AC81-94B75F22D2E3}"/>
    <dgm:cxn modelId="{364CD59D-D787-4F13-B7FD-B8D2EA0E8763}" type="presOf" srcId="{41C10F7D-E148-4E96-B22C-72D0F43BB6F2}" destId="{644E9251-BBA6-4EC1-91E3-54F07DB703C4}" srcOrd="0" destOrd="0" presId="urn:microsoft.com/office/officeart/2005/8/layout/vList3"/>
    <dgm:cxn modelId="{FE59EB3E-29D2-44AA-8B5A-50A6765BE76B}" srcId="{AD89D15E-FC4B-4B19-96BC-C3BA142F77EF}" destId="{43697DF8-52A7-416E-8726-B4349F2C8A9F}" srcOrd="2" destOrd="0" parTransId="{29D2CC49-361B-4E8E-AF6C-9089B52BA789}" sibTransId="{129E2119-B950-4DE5-99AF-8954774F6E60}"/>
    <dgm:cxn modelId="{F4EF55CC-ED3C-4DFB-A4C7-5EDB4812736F}" srcId="{AD89D15E-FC4B-4B19-96BC-C3BA142F77EF}" destId="{471A5105-1E16-4788-AFD7-538898B76D2E}" srcOrd="1" destOrd="0" parTransId="{5DA6CF93-005C-469C-AC87-08977281B980}" sibTransId="{4CE6AAD3-950E-4927-B373-493C8FF2F5A0}"/>
    <dgm:cxn modelId="{E9577815-CA9D-4D54-9AE0-388DF066E61C}" type="presOf" srcId="{43697DF8-52A7-416E-8726-B4349F2C8A9F}" destId="{AB9F537D-2868-4920-AC9D-6EDD0E920E66}" srcOrd="0" destOrd="0" presId="urn:microsoft.com/office/officeart/2005/8/layout/vList3"/>
    <dgm:cxn modelId="{4BACFAF0-8D98-433E-BF36-A5501832CC8F}" type="presParOf" srcId="{2C8EBCC7-26FF-43A9-83AF-ED3842FAAAE8}" destId="{5726CCFF-4896-46A5-86D1-F45406F74658}" srcOrd="0" destOrd="0" presId="urn:microsoft.com/office/officeart/2005/8/layout/vList3"/>
    <dgm:cxn modelId="{445D352E-7160-4DE5-856C-A6B06CC8A585}" type="presParOf" srcId="{5726CCFF-4896-46A5-86D1-F45406F74658}" destId="{CE5FD7CA-73CB-4583-8360-5373DD399015}" srcOrd="0" destOrd="0" presId="urn:microsoft.com/office/officeart/2005/8/layout/vList3"/>
    <dgm:cxn modelId="{CFC4F07D-6497-4F69-9200-CAFD6A848309}" type="presParOf" srcId="{5726CCFF-4896-46A5-86D1-F45406F74658}" destId="{644E9251-BBA6-4EC1-91E3-54F07DB703C4}" srcOrd="1" destOrd="0" presId="urn:microsoft.com/office/officeart/2005/8/layout/vList3"/>
    <dgm:cxn modelId="{DEC02415-E184-4B2D-9BCF-8F63A38AA5AF}" type="presParOf" srcId="{2C8EBCC7-26FF-43A9-83AF-ED3842FAAAE8}" destId="{DBBA4340-F4F5-4C97-B378-2124E967462B}" srcOrd="1" destOrd="0" presId="urn:microsoft.com/office/officeart/2005/8/layout/vList3"/>
    <dgm:cxn modelId="{D67C67F3-FABC-4834-A634-7D362CFB455A}" type="presParOf" srcId="{2C8EBCC7-26FF-43A9-83AF-ED3842FAAAE8}" destId="{5260CEFB-BAC8-40FD-939E-E2C5792A7F86}" srcOrd="2" destOrd="0" presId="urn:microsoft.com/office/officeart/2005/8/layout/vList3"/>
    <dgm:cxn modelId="{9872260C-550C-40F9-AE9C-ED883CAD33E1}" type="presParOf" srcId="{5260CEFB-BAC8-40FD-939E-E2C5792A7F86}" destId="{FA5E7425-E0A2-4362-9C44-EC1CCC403ED8}" srcOrd="0" destOrd="0" presId="urn:microsoft.com/office/officeart/2005/8/layout/vList3"/>
    <dgm:cxn modelId="{F6915390-CE13-4A1A-B1C3-7476F2F32A20}" type="presParOf" srcId="{5260CEFB-BAC8-40FD-939E-E2C5792A7F86}" destId="{E21F6233-431F-43D5-A321-5FBA5FF06842}" srcOrd="1" destOrd="0" presId="urn:microsoft.com/office/officeart/2005/8/layout/vList3"/>
    <dgm:cxn modelId="{C3AC3E56-3728-4D8A-A507-D2568E872E3D}" type="presParOf" srcId="{2C8EBCC7-26FF-43A9-83AF-ED3842FAAAE8}" destId="{88A4010E-ADCB-4556-B35F-0DF1AC31C3AB}" srcOrd="3" destOrd="0" presId="urn:microsoft.com/office/officeart/2005/8/layout/vList3"/>
    <dgm:cxn modelId="{B8EC874E-09CF-4262-994B-26BB66DF696A}" type="presParOf" srcId="{2C8EBCC7-26FF-43A9-83AF-ED3842FAAAE8}" destId="{492743E5-97C2-44C1-ACCF-AB9F38E410F5}" srcOrd="4" destOrd="0" presId="urn:microsoft.com/office/officeart/2005/8/layout/vList3"/>
    <dgm:cxn modelId="{4B716E6A-DB69-4995-B1B7-4D26DA835E99}" type="presParOf" srcId="{492743E5-97C2-44C1-ACCF-AB9F38E410F5}" destId="{32ECA51A-59F8-4019-81A7-73F6AB6FA74E}" srcOrd="0" destOrd="0" presId="urn:microsoft.com/office/officeart/2005/8/layout/vList3"/>
    <dgm:cxn modelId="{F9B5CED3-8A91-4A6B-B196-D6684877908D}" type="presParOf" srcId="{492743E5-97C2-44C1-ACCF-AB9F38E410F5}" destId="{AB9F537D-2868-4920-AC9D-6EDD0E920E6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821F43F-40ED-4688-B1EC-2D69DE653D3C}" type="doc">
      <dgm:prSet loTypeId="urn:microsoft.com/office/officeart/2005/8/layout/default" loCatId="list" qsTypeId="urn:microsoft.com/office/officeart/2005/8/quickstyle/3d2" qsCatId="3D" csTypeId="urn:microsoft.com/office/officeart/2005/8/colors/accent1_3" csCatId="accent1" phldr="1"/>
      <dgm:spPr/>
      <dgm:t>
        <a:bodyPr/>
        <a:lstStyle/>
        <a:p>
          <a:pPr rtl="1"/>
          <a:endParaRPr lang="ar-EG"/>
        </a:p>
      </dgm:t>
    </dgm:pt>
    <dgm:pt modelId="{A3464647-7075-42EF-A82B-38AA1FF3E3F8}">
      <dgm:prSet phldrT="[Text]" custT="1"/>
      <dgm:spPr>
        <a:xfrm>
          <a:off x="5187853" y="1240"/>
          <a:ext cx="2170459" cy="1302275"/>
        </a:xfrm>
        <a:prstGeom prst="rect">
          <a:avLst/>
        </a:prstGeom>
        <a:solidFill>
          <a:srgbClr val="2DA2BF">
            <a:shade val="80000"/>
            <a:hueOff val="0"/>
            <a:satOff val="0"/>
            <a:lumOff val="0"/>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smtClean="0">
              <a:latin typeface="Times New Roman" pitchFamily="18" charset="0"/>
              <a:cs typeface="Times New Roman" pitchFamily="18" charset="0"/>
            </a:rPr>
            <a:t>منحنى المهام والعمل</a:t>
          </a:r>
          <a:endParaRPr lang="ar-EG" sz="2400" u="none" dirty="0">
            <a:solidFill>
              <a:sysClr val="window" lastClr="FFFFFF"/>
            </a:solidFill>
            <a:latin typeface="Times New Roman" pitchFamily="18" charset="0"/>
            <a:ea typeface="+mn-ea"/>
            <a:cs typeface="Times New Roman" pitchFamily="18" charset="0"/>
          </a:endParaRPr>
        </a:p>
      </dgm:t>
    </dgm:pt>
    <dgm:pt modelId="{78535569-6DBE-49BF-A8BA-61F8FB64151B}" type="parTrans" cxnId="{6096D808-96AC-4B6A-BECE-064FE695DB24}">
      <dgm:prSet/>
      <dgm:spPr/>
      <dgm:t>
        <a:bodyPr/>
        <a:lstStyle/>
        <a:p>
          <a:pPr rtl="1"/>
          <a:endParaRPr lang="ar-EG"/>
        </a:p>
      </dgm:t>
    </dgm:pt>
    <dgm:pt modelId="{0D6BFF32-2D41-4555-AB4A-D9A2E0FF2E03}" type="sibTrans" cxnId="{6096D808-96AC-4B6A-BECE-064FE695DB24}">
      <dgm:prSet/>
      <dgm:spPr/>
      <dgm:t>
        <a:bodyPr/>
        <a:lstStyle/>
        <a:p>
          <a:pPr rtl="1"/>
          <a:endParaRPr lang="ar-EG"/>
        </a:p>
      </dgm:t>
    </dgm:pt>
    <dgm:pt modelId="{EA985D43-7131-4D21-9C27-BEEB904B3062}">
      <dgm:prSet phldrT="[Text]" custT="1"/>
      <dgm:spPr>
        <a:xfrm>
          <a:off x="2800348" y="1240"/>
          <a:ext cx="2170459" cy="1302275"/>
        </a:xfrm>
        <a:prstGeom prst="rect">
          <a:avLst/>
        </a:prstGeom>
        <a:solidFill>
          <a:srgbClr val="2DA2BF">
            <a:shade val="80000"/>
            <a:hueOff val="36431"/>
            <a:satOff val="-2626"/>
            <a:lumOff val="3758"/>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dirty="0" smtClean="0">
              <a:latin typeface="Times New Roman" pitchFamily="18" charset="0"/>
              <a:cs typeface="Times New Roman" pitchFamily="18" charset="0"/>
            </a:rPr>
            <a:t>كتابة ورقة بالأعمال</a:t>
          </a:r>
          <a:endParaRPr lang="ar-EG" sz="2400" u="none" dirty="0">
            <a:solidFill>
              <a:sysClr val="window" lastClr="FFFFFF"/>
            </a:solidFill>
            <a:latin typeface="Times New Roman" pitchFamily="18" charset="0"/>
            <a:ea typeface="+mn-ea"/>
            <a:cs typeface="Times New Roman" pitchFamily="18" charset="0"/>
          </a:endParaRPr>
        </a:p>
      </dgm:t>
    </dgm:pt>
    <dgm:pt modelId="{80FCE7BE-3EBB-4472-9C3D-8082F829B471}" type="parTrans" cxnId="{76A2D70D-5837-4E16-B0A5-E08EAD63F0E8}">
      <dgm:prSet/>
      <dgm:spPr/>
      <dgm:t>
        <a:bodyPr/>
        <a:lstStyle/>
        <a:p>
          <a:pPr rtl="1"/>
          <a:endParaRPr lang="ar-EG"/>
        </a:p>
      </dgm:t>
    </dgm:pt>
    <dgm:pt modelId="{671B37DF-37E7-408F-9187-34411B2BA8D9}" type="sibTrans" cxnId="{76A2D70D-5837-4E16-B0A5-E08EAD63F0E8}">
      <dgm:prSet/>
      <dgm:spPr/>
      <dgm:t>
        <a:bodyPr/>
        <a:lstStyle/>
        <a:p>
          <a:pPr rtl="1"/>
          <a:endParaRPr lang="ar-EG"/>
        </a:p>
      </dgm:t>
    </dgm:pt>
    <dgm:pt modelId="{6450A8B9-31A0-4B49-B083-0C961691A280}">
      <dgm:prSet phldrT="[Text]" custT="1"/>
      <dgm:spPr>
        <a:xfrm>
          <a:off x="5187853" y="1520562"/>
          <a:ext cx="2170459" cy="1302275"/>
        </a:xfrm>
        <a:prstGeom prst="rect">
          <a:avLst/>
        </a:prstGeom>
        <a:solidFill>
          <a:srgbClr val="DA1F28">
            <a:lumMod val="20000"/>
            <a:lumOff val="8000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dirty="0" smtClean="0">
              <a:solidFill>
                <a:schemeClr val="tx1"/>
              </a:solidFill>
              <a:latin typeface="Times New Roman" pitchFamily="18" charset="0"/>
              <a:cs typeface="Times New Roman" pitchFamily="18" charset="0"/>
            </a:rPr>
            <a:t>وقت الاستراحة</a:t>
          </a:r>
          <a:endParaRPr lang="ar-EG" sz="2400" u="none" dirty="0">
            <a:solidFill>
              <a:schemeClr val="tx1"/>
            </a:solidFill>
            <a:latin typeface="Times New Roman" pitchFamily="18" charset="0"/>
            <a:ea typeface="+mn-ea"/>
            <a:cs typeface="Times New Roman" pitchFamily="18" charset="0"/>
          </a:endParaRPr>
        </a:p>
      </dgm:t>
    </dgm:pt>
    <dgm:pt modelId="{034377B4-7FA4-43B7-80D5-81D272052851}" type="parTrans" cxnId="{AB52F355-B1A2-4E3A-99CC-EA4EE41FA574}">
      <dgm:prSet/>
      <dgm:spPr/>
      <dgm:t>
        <a:bodyPr/>
        <a:lstStyle/>
        <a:p>
          <a:pPr rtl="1"/>
          <a:endParaRPr lang="ar-EG"/>
        </a:p>
      </dgm:t>
    </dgm:pt>
    <dgm:pt modelId="{DB3ABF34-0C3E-4805-831B-46BB74C11F58}" type="sibTrans" cxnId="{AB52F355-B1A2-4E3A-99CC-EA4EE41FA574}">
      <dgm:prSet/>
      <dgm:spPr/>
      <dgm:t>
        <a:bodyPr/>
        <a:lstStyle/>
        <a:p>
          <a:pPr rtl="1"/>
          <a:endParaRPr lang="ar-EG"/>
        </a:p>
      </dgm:t>
    </dgm:pt>
    <dgm:pt modelId="{D19427AF-9452-4873-98CF-7A93EB5E3A8A}">
      <dgm:prSet phldrT="[Text]" custT="1"/>
      <dgm:spPr>
        <a:xfrm>
          <a:off x="2800348" y="1520562"/>
          <a:ext cx="2170459" cy="1302275"/>
        </a:xfrm>
        <a:prstGeom prst="rect">
          <a:avLst/>
        </a:prstGeom>
        <a:solidFill>
          <a:srgbClr val="DA1F28">
            <a:lumMod val="40000"/>
            <a:lumOff val="6000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dirty="0" smtClean="0">
              <a:solidFill>
                <a:schemeClr val="tx1"/>
              </a:solidFill>
              <a:latin typeface="Times New Roman" pitchFamily="18" charset="0"/>
              <a:cs typeface="Times New Roman" pitchFamily="18" charset="0"/>
            </a:rPr>
            <a:t>هل سيكفي الوقت؟</a:t>
          </a:r>
          <a:endParaRPr lang="ar-EG" sz="2400" u="none" dirty="0">
            <a:solidFill>
              <a:schemeClr val="tx1"/>
            </a:solidFill>
            <a:latin typeface="Times New Roman" pitchFamily="18" charset="0"/>
            <a:ea typeface="+mn-ea"/>
            <a:cs typeface="Times New Roman" pitchFamily="18" charset="0"/>
          </a:endParaRPr>
        </a:p>
      </dgm:t>
    </dgm:pt>
    <dgm:pt modelId="{9BD4BB81-1EBB-4D57-95F2-DD9CF9AF1819}" type="parTrans" cxnId="{0012BE4F-1A45-4EB5-BFF4-4F2E0C88B55D}">
      <dgm:prSet/>
      <dgm:spPr/>
      <dgm:t>
        <a:bodyPr/>
        <a:lstStyle/>
        <a:p>
          <a:pPr rtl="1"/>
          <a:endParaRPr lang="ar-EG"/>
        </a:p>
      </dgm:t>
    </dgm:pt>
    <dgm:pt modelId="{B2CBD610-8E55-4340-98B2-C9F2BF5AE331}" type="sibTrans" cxnId="{0012BE4F-1A45-4EB5-BFF4-4F2E0C88B55D}">
      <dgm:prSet/>
      <dgm:spPr/>
      <dgm:t>
        <a:bodyPr/>
        <a:lstStyle/>
        <a:p>
          <a:pPr rtl="1"/>
          <a:endParaRPr lang="ar-EG"/>
        </a:p>
      </dgm:t>
    </dgm:pt>
    <dgm:pt modelId="{F7B36411-F6EA-4724-9468-C237BD295CE2}">
      <dgm:prSet phldrT="[Text]" custT="1"/>
      <dgm:spPr>
        <a:xfrm>
          <a:off x="5187853" y="3039883"/>
          <a:ext cx="2170459" cy="1302275"/>
        </a:xfrm>
        <a:prstGeom prst="rect">
          <a:avLst/>
        </a:prstGeom>
        <a:solidFill>
          <a:srgbClr val="2DA2BF">
            <a:shade val="80000"/>
            <a:hueOff val="218588"/>
            <a:satOff val="-15755"/>
            <a:lumOff val="22546"/>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dirty="0" smtClean="0">
              <a:latin typeface="Times New Roman" pitchFamily="18" charset="0"/>
              <a:cs typeface="Times New Roman" pitchFamily="18" charset="0"/>
            </a:rPr>
            <a:t>مكافأة نفسك</a:t>
          </a:r>
          <a:endParaRPr lang="ar-EG" sz="2400" u="none" dirty="0">
            <a:solidFill>
              <a:sysClr val="windowText" lastClr="000000"/>
            </a:solidFill>
            <a:latin typeface="Times New Roman" pitchFamily="18" charset="0"/>
            <a:ea typeface="+mn-ea"/>
            <a:cs typeface="Times New Roman" pitchFamily="18" charset="0"/>
          </a:endParaRPr>
        </a:p>
      </dgm:t>
    </dgm:pt>
    <dgm:pt modelId="{FDB46972-0B95-4696-B3C4-FCF1559AA9BD}" type="parTrans" cxnId="{51BCC573-3389-4384-8638-24AD483E55ED}">
      <dgm:prSet/>
      <dgm:spPr/>
      <dgm:t>
        <a:bodyPr/>
        <a:lstStyle/>
        <a:p>
          <a:pPr rtl="1"/>
          <a:endParaRPr lang="ar-EG"/>
        </a:p>
      </dgm:t>
    </dgm:pt>
    <dgm:pt modelId="{1ED3673B-E00F-4ABC-B935-E0B8137408AA}" type="sibTrans" cxnId="{51BCC573-3389-4384-8638-24AD483E55ED}">
      <dgm:prSet/>
      <dgm:spPr/>
      <dgm:t>
        <a:bodyPr/>
        <a:lstStyle/>
        <a:p>
          <a:pPr rtl="1"/>
          <a:endParaRPr lang="ar-EG"/>
        </a:p>
      </dgm:t>
    </dgm:pt>
    <dgm:pt modelId="{FDC9E794-F2D2-4C77-99D7-AB1DA3E527ED}">
      <dgm:prSet phldrT="[Text]" custT="1"/>
      <dgm:spPr>
        <a:xfrm>
          <a:off x="412842" y="1240"/>
          <a:ext cx="2170459" cy="1302275"/>
        </a:xfrm>
        <a:prstGeom prst="rect">
          <a:avLst/>
        </a:prstGeom>
        <a:solidFill>
          <a:srgbClr val="2DA2BF">
            <a:shade val="80000"/>
            <a:hueOff val="72863"/>
            <a:satOff val="-5252"/>
            <a:lumOff val="7515"/>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dirty="0" smtClean="0">
              <a:latin typeface="Times New Roman" pitchFamily="18" charset="0"/>
              <a:cs typeface="Times New Roman" pitchFamily="18" charset="0"/>
            </a:rPr>
            <a:t>قسًم العمل إلى مراحل</a:t>
          </a:r>
          <a:endParaRPr lang="ar-EG" sz="2400" u="none" dirty="0">
            <a:solidFill>
              <a:sysClr val="window" lastClr="FFFFFF"/>
            </a:solidFill>
            <a:latin typeface="Times New Roman" pitchFamily="18" charset="0"/>
            <a:ea typeface="+mn-ea"/>
            <a:cs typeface="Times New Roman" pitchFamily="18" charset="0"/>
          </a:endParaRPr>
        </a:p>
      </dgm:t>
    </dgm:pt>
    <dgm:pt modelId="{AB17390B-1721-4E87-94BD-42A3E97A559F}" type="parTrans" cxnId="{8441EA7D-D39B-499B-A5C6-6CDE083EC775}">
      <dgm:prSet/>
      <dgm:spPr/>
      <dgm:t>
        <a:bodyPr/>
        <a:lstStyle/>
        <a:p>
          <a:pPr rtl="1"/>
          <a:endParaRPr lang="ar-EG"/>
        </a:p>
      </dgm:t>
    </dgm:pt>
    <dgm:pt modelId="{82E1AAC5-5E04-4138-92F1-39027C0F4F4D}" type="sibTrans" cxnId="{8441EA7D-D39B-499B-A5C6-6CDE083EC775}">
      <dgm:prSet/>
      <dgm:spPr/>
      <dgm:t>
        <a:bodyPr/>
        <a:lstStyle/>
        <a:p>
          <a:pPr rtl="1"/>
          <a:endParaRPr lang="ar-EG"/>
        </a:p>
      </dgm:t>
    </dgm:pt>
    <dgm:pt modelId="{12E07791-155B-45FA-AD29-895CD590DD14}">
      <dgm:prSet phldrT="[Text]" custT="1"/>
      <dgm:spPr>
        <a:xfrm>
          <a:off x="412842" y="1506093"/>
          <a:ext cx="2170459" cy="1302275"/>
        </a:xfrm>
        <a:prstGeom prst="rect">
          <a:avLst/>
        </a:prstGeom>
        <a:solidFill>
          <a:srgbClr val="DA1F28">
            <a:lumMod val="20000"/>
            <a:lumOff val="8000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gm:spPr>
      <dgm:t>
        <a:bodyPr/>
        <a:lstStyle/>
        <a:p>
          <a:pPr rtl="1"/>
          <a:r>
            <a:rPr lang="ar-EG" sz="2400" b="1" u="none" dirty="0" smtClean="0">
              <a:solidFill>
                <a:schemeClr val="tx1"/>
              </a:solidFill>
              <a:latin typeface="Times New Roman" pitchFamily="18" charset="0"/>
              <a:cs typeface="Times New Roman" pitchFamily="18" charset="0"/>
            </a:rPr>
            <a:t>تنظيم ملفاتك وأدوات العمل</a:t>
          </a:r>
          <a:endParaRPr lang="ar-EG" sz="2400" u="none" dirty="0">
            <a:solidFill>
              <a:schemeClr val="tx1"/>
            </a:solidFill>
            <a:latin typeface="Times New Roman" pitchFamily="18" charset="0"/>
            <a:ea typeface="+mn-ea"/>
            <a:cs typeface="Times New Roman" pitchFamily="18" charset="0"/>
          </a:endParaRPr>
        </a:p>
      </dgm:t>
    </dgm:pt>
    <dgm:pt modelId="{A00E1145-7C90-460A-9D7B-1D116A407CA8}" type="parTrans" cxnId="{AC849BCE-08EA-4DD5-A2C3-3561901A7649}">
      <dgm:prSet/>
      <dgm:spPr/>
      <dgm:t>
        <a:bodyPr/>
        <a:lstStyle/>
        <a:p>
          <a:pPr rtl="1"/>
          <a:endParaRPr lang="ar-EG"/>
        </a:p>
      </dgm:t>
    </dgm:pt>
    <dgm:pt modelId="{0E62EDB3-92A8-4AC4-800A-20E6763F1264}" type="sibTrans" cxnId="{AC849BCE-08EA-4DD5-A2C3-3561901A7649}">
      <dgm:prSet/>
      <dgm:spPr/>
      <dgm:t>
        <a:bodyPr/>
        <a:lstStyle/>
        <a:p>
          <a:pPr rtl="1"/>
          <a:endParaRPr lang="ar-EG"/>
        </a:p>
      </dgm:t>
    </dgm:pt>
    <dgm:pt modelId="{08E0C90D-98D8-4625-B683-F7C67F035ACD}" type="pres">
      <dgm:prSet presAssocID="{8821F43F-40ED-4688-B1EC-2D69DE653D3C}" presName="diagram" presStyleCnt="0">
        <dgm:presLayoutVars>
          <dgm:dir val="rev"/>
          <dgm:resizeHandles val="exact"/>
        </dgm:presLayoutVars>
      </dgm:prSet>
      <dgm:spPr/>
      <dgm:t>
        <a:bodyPr/>
        <a:lstStyle/>
        <a:p>
          <a:pPr rtl="1"/>
          <a:endParaRPr lang="ar-EG"/>
        </a:p>
      </dgm:t>
    </dgm:pt>
    <dgm:pt modelId="{B484B9FA-F29B-4DC5-8F20-AD0B2FDC7681}" type="pres">
      <dgm:prSet presAssocID="{A3464647-7075-42EF-A82B-38AA1FF3E3F8}" presName="node" presStyleLbl="node1" presStyleIdx="0" presStyleCnt="7">
        <dgm:presLayoutVars>
          <dgm:bulletEnabled val="1"/>
        </dgm:presLayoutVars>
      </dgm:prSet>
      <dgm:spPr>
        <a:prstGeom prst="rect">
          <a:avLst/>
        </a:prstGeom>
      </dgm:spPr>
      <dgm:t>
        <a:bodyPr/>
        <a:lstStyle/>
        <a:p>
          <a:pPr rtl="1"/>
          <a:endParaRPr lang="ar-EG"/>
        </a:p>
      </dgm:t>
    </dgm:pt>
    <dgm:pt modelId="{9371AE99-B2A1-4002-BF93-6F026D9D8FB5}" type="pres">
      <dgm:prSet presAssocID="{0D6BFF32-2D41-4555-AB4A-D9A2E0FF2E03}" presName="sibTrans" presStyleCnt="0"/>
      <dgm:spPr/>
    </dgm:pt>
    <dgm:pt modelId="{B334D2FF-EE7E-40BF-AAD2-F77C081E0D1F}" type="pres">
      <dgm:prSet presAssocID="{EA985D43-7131-4D21-9C27-BEEB904B3062}" presName="node" presStyleLbl="node1" presStyleIdx="1" presStyleCnt="7">
        <dgm:presLayoutVars>
          <dgm:bulletEnabled val="1"/>
        </dgm:presLayoutVars>
      </dgm:prSet>
      <dgm:spPr>
        <a:prstGeom prst="rect">
          <a:avLst/>
        </a:prstGeom>
      </dgm:spPr>
      <dgm:t>
        <a:bodyPr/>
        <a:lstStyle/>
        <a:p>
          <a:pPr rtl="1"/>
          <a:endParaRPr lang="ar-EG"/>
        </a:p>
      </dgm:t>
    </dgm:pt>
    <dgm:pt modelId="{4C890417-6461-4320-B987-8F77C21A775C}" type="pres">
      <dgm:prSet presAssocID="{671B37DF-37E7-408F-9187-34411B2BA8D9}" presName="sibTrans" presStyleCnt="0"/>
      <dgm:spPr/>
    </dgm:pt>
    <dgm:pt modelId="{F341039F-6284-4D0F-B963-D38DE1F1F29D}" type="pres">
      <dgm:prSet presAssocID="{FDC9E794-F2D2-4C77-99D7-AB1DA3E527ED}" presName="node" presStyleLbl="node1" presStyleIdx="2" presStyleCnt="7">
        <dgm:presLayoutVars>
          <dgm:bulletEnabled val="1"/>
        </dgm:presLayoutVars>
      </dgm:prSet>
      <dgm:spPr>
        <a:prstGeom prst="rect">
          <a:avLst/>
        </a:prstGeom>
      </dgm:spPr>
      <dgm:t>
        <a:bodyPr/>
        <a:lstStyle/>
        <a:p>
          <a:pPr rtl="1"/>
          <a:endParaRPr lang="ar-EG"/>
        </a:p>
      </dgm:t>
    </dgm:pt>
    <dgm:pt modelId="{F491EAF6-47A9-4148-85FE-983AE767CB1F}" type="pres">
      <dgm:prSet presAssocID="{82E1AAC5-5E04-4138-92F1-39027C0F4F4D}" presName="sibTrans" presStyleCnt="0"/>
      <dgm:spPr/>
    </dgm:pt>
    <dgm:pt modelId="{15E77D2A-610C-40E3-BCD6-4DFC83B92AF5}" type="pres">
      <dgm:prSet presAssocID="{6450A8B9-31A0-4B49-B083-0C961691A280}" presName="node" presStyleLbl="node1" presStyleIdx="3" presStyleCnt="7">
        <dgm:presLayoutVars>
          <dgm:bulletEnabled val="1"/>
        </dgm:presLayoutVars>
      </dgm:prSet>
      <dgm:spPr>
        <a:prstGeom prst="rect">
          <a:avLst/>
        </a:prstGeom>
      </dgm:spPr>
      <dgm:t>
        <a:bodyPr/>
        <a:lstStyle/>
        <a:p>
          <a:pPr rtl="1"/>
          <a:endParaRPr lang="ar-EG"/>
        </a:p>
      </dgm:t>
    </dgm:pt>
    <dgm:pt modelId="{CB1E552D-A27A-4966-AF69-D44B7473A42C}" type="pres">
      <dgm:prSet presAssocID="{DB3ABF34-0C3E-4805-831B-46BB74C11F58}" presName="sibTrans" presStyleCnt="0"/>
      <dgm:spPr/>
    </dgm:pt>
    <dgm:pt modelId="{5FB50742-DF27-458C-9DB3-4C7C7B1299B3}" type="pres">
      <dgm:prSet presAssocID="{D19427AF-9452-4873-98CF-7A93EB5E3A8A}" presName="node" presStyleLbl="node1" presStyleIdx="4" presStyleCnt="7">
        <dgm:presLayoutVars>
          <dgm:bulletEnabled val="1"/>
        </dgm:presLayoutVars>
      </dgm:prSet>
      <dgm:spPr>
        <a:prstGeom prst="rect">
          <a:avLst/>
        </a:prstGeom>
      </dgm:spPr>
      <dgm:t>
        <a:bodyPr/>
        <a:lstStyle/>
        <a:p>
          <a:pPr rtl="1"/>
          <a:endParaRPr lang="ar-EG"/>
        </a:p>
      </dgm:t>
    </dgm:pt>
    <dgm:pt modelId="{E87C51C8-A332-48B7-820C-B087E4CE35D6}" type="pres">
      <dgm:prSet presAssocID="{B2CBD610-8E55-4340-98B2-C9F2BF5AE331}" presName="sibTrans" presStyleCnt="0"/>
      <dgm:spPr/>
    </dgm:pt>
    <dgm:pt modelId="{F7D3904C-515F-4C25-ABB7-36BE2EDDB15D}" type="pres">
      <dgm:prSet presAssocID="{12E07791-155B-45FA-AD29-895CD590DD14}" presName="node" presStyleLbl="node1" presStyleIdx="5" presStyleCnt="7" custLinFactNeighborY="-1111">
        <dgm:presLayoutVars>
          <dgm:bulletEnabled val="1"/>
        </dgm:presLayoutVars>
      </dgm:prSet>
      <dgm:spPr>
        <a:prstGeom prst="rect">
          <a:avLst/>
        </a:prstGeom>
      </dgm:spPr>
      <dgm:t>
        <a:bodyPr/>
        <a:lstStyle/>
        <a:p>
          <a:pPr rtl="1"/>
          <a:endParaRPr lang="ar-EG"/>
        </a:p>
      </dgm:t>
    </dgm:pt>
    <dgm:pt modelId="{46D53E2A-08A4-4305-8E0D-43D5E45CE25A}" type="pres">
      <dgm:prSet presAssocID="{0E62EDB3-92A8-4AC4-800A-20E6763F1264}" presName="sibTrans" presStyleCnt="0"/>
      <dgm:spPr/>
    </dgm:pt>
    <dgm:pt modelId="{2C942787-6BCD-41CD-BCA3-2D4C6249C79C}" type="pres">
      <dgm:prSet presAssocID="{F7B36411-F6EA-4724-9468-C237BD295CE2}" presName="node" presStyleLbl="node1" presStyleIdx="6" presStyleCnt="7">
        <dgm:presLayoutVars>
          <dgm:bulletEnabled val="1"/>
        </dgm:presLayoutVars>
      </dgm:prSet>
      <dgm:spPr>
        <a:prstGeom prst="rect">
          <a:avLst/>
        </a:prstGeom>
      </dgm:spPr>
      <dgm:t>
        <a:bodyPr/>
        <a:lstStyle/>
        <a:p>
          <a:pPr rtl="1"/>
          <a:endParaRPr lang="ar-EG"/>
        </a:p>
      </dgm:t>
    </dgm:pt>
  </dgm:ptLst>
  <dgm:cxnLst>
    <dgm:cxn modelId="{FEE835DD-8DA1-42CE-8472-B37E297D7B9D}" type="presOf" srcId="{12E07791-155B-45FA-AD29-895CD590DD14}" destId="{F7D3904C-515F-4C25-ABB7-36BE2EDDB15D}" srcOrd="0" destOrd="0" presId="urn:microsoft.com/office/officeart/2005/8/layout/default"/>
    <dgm:cxn modelId="{F9E39DEF-787B-45DD-9A6C-9F80FA1E5F35}" type="presOf" srcId="{D19427AF-9452-4873-98CF-7A93EB5E3A8A}" destId="{5FB50742-DF27-458C-9DB3-4C7C7B1299B3}" srcOrd="0" destOrd="0" presId="urn:microsoft.com/office/officeart/2005/8/layout/default"/>
    <dgm:cxn modelId="{D50FD93C-82BB-457D-9FD3-353DD6BECD5D}" type="presOf" srcId="{A3464647-7075-42EF-A82B-38AA1FF3E3F8}" destId="{B484B9FA-F29B-4DC5-8F20-AD0B2FDC7681}" srcOrd="0" destOrd="0" presId="urn:microsoft.com/office/officeart/2005/8/layout/default"/>
    <dgm:cxn modelId="{E0D6C6B0-C049-45A4-A07E-15F9E995E588}" type="presOf" srcId="{8821F43F-40ED-4688-B1EC-2D69DE653D3C}" destId="{08E0C90D-98D8-4625-B683-F7C67F035ACD}" srcOrd="0" destOrd="0" presId="urn:microsoft.com/office/officeart/2005/8/layout/default"/>
    <dgm:cxn modelId="{6096D808-96AC-4B6A-BECE-064FE695DB24}" srcId="{8821F43F-40ED-4688-B1EC-2D69DE653D3C}" destId="{A3464647-7075-42EF-A82B-38AA1FF3E3F8}" srcOrd="0" destOrd="0" parTransId="{78535569-6DBE-49BF-A8BA-61F8FB64151B}" sibTransId="{0D6BFF32-2D41-4555-AB4A-D9A2E0FF2E03}"/>
    <dgm:cxn modelId="{F9638BD3-E971-45CF-B0A0-464819C92CB6}" type="presOf" srcId="{EA985D43-7131-4D21-9C27-BEEB904B3062}" destId="{B334D2FF-EE7E-40BF-AAD2-F77C081E0D1F}" srcOrd="0" destOrd="0" presId="urn:microsoft.com/office/officeart/2005/8/layout/default"/>
    <dgm:cxn modelId="{DC589C0F-0567-4766-8776-2B682D3107CC}" type="presOf" srcId="{FDC9E794-F2D2-4C77-99D7-AB1DA3E527ED}" destId="{F341039F-6284-4D0F-B963-D38DE1F1F29D}" srcOrd="0" destOrd="0" presId="urn:microsoft.com/office/officeart/2005/8/layout/default"/>
    <dgm:cxn modelId="{538C5F35-ECAA-4BBF-8D90-A4351F5A448E}" type="presOf" srcId="{6450A8B9-31A0-4B49-B083-0C961691A280}" destId="{15E77D2A-610C-40E3-BCD6-4DFC83B92AF5}" srcOrd="0" destOrd="0" presId="urn:microsoft.com/office/officeart/2005/8/layout/default"/>
    <dgm:cxn modelId="{4DFA2029-2DDA-4F33-8A07-65EA40248729}" type="presOf" srcId="{F7B36411-F6EA-4724-9468-C237BD295CE2}" destId="{2C942787-6BCD-41CD-BCA3-2D4C6249C79C}" srcOrd="0" destOrd="0" presId="urn:microsoft.com/office/officeart/2005/8/layout/default"/>
    <dgm:cxn modelId="{76A2D70D-5837-4E16-B0A5-E08EAD63F0E8}" srcId="{8821F43F-40ED-4688-B1EC-2D69DE653D3C}" destId="{EA985D43-7131-4D21-9C27-BEEB904B3062}" srcOrd="1" destOrd="0" parTransId="{80FCE7BE-3EBB-4472-9C3D-8082F829B471}" sibTransId="{671B37DF-37E7-408F-9187-34411B2BA8D9}"/>
    <dgm:cxn modelId="{AB52F355-B1A2-4E3A-99CC-EA4EE41FA574}" srcId="{8821F43F-40ED-4688-B1EC-2D69DE653D3C}" destId="{6450A8B9-31A0-4B49-B083-0C961691A280}" srcOrd="3" destOrd="0" parTransId="{034377B4-7FA4-43B7-80D5-81D272052851}" sibTransId="{DB3ABF34-0C3E-4805-831B-46BB74C11F58}"/>
    <dgm:cxn modelId="{8441EA7D-D39B-499B-A5C6-6CDE083EC775}" srcId="{8821F43F-40ED-4688-B1EC-2D69DE653D3C}" destId="{FDC9E794-F2D2-4C77-99D7-AB1DA3E527ED}" srcOrd="2" destOrd="0" parTransId="{AB17390B-1721-4E87-94BD-42A3E97A559F}" sibTransId="{82E1AAC5-5E04-4138-92F1-39027C0F4F4D}"/>
    <dgm:cxn modelId="{0012BE4F-1A45-4EB5-BFF4-4F2E0C88B55D}" srcId="{8821F43F-40ED-4688-B1EC-2D69DE653D3C}" destId="{D19427AF-9452-4873-98CF-7A93EB5E3A8A}" srcOrd="4" destOrd="0" parTransId="{9BD4BB81-1EBB-4D57-95F2-DD9CF9AF1819}" sibTransId="{B2CBD610-8E55-4340-98B2-C9F2BF5AE331}"/>
    <dgm:cxn modelId="{AC849BCE-08EA-4DD5-A2C3-3561901A7649}" srcId="{8821F43F-40ED-4688-B1EC-2D69DE653D3C}" destId="{12E07791-155B-45FA-AD29-895CD590DD14}" srcOrd="5" destOrd="0" parTransId="{A00E1145-7C90-460A-9D7B-1D116A407CA8}" sibTransId="{0E62EDB3-92A8-4AC4-800A-20E6763F1264}"/>
    <dgm:cxn modelId="{51BCC573-3389-4384-8638-24AD483E55ED}" srcId="{8821F43F-40ED-4688-B1EC-2D69DE653D3C}" destId="{F7B36411-F6EA-4724-9468-C237BD295CE2}" srcOrd="6" destOrd="0" parTransId="{FDB46972-0B95-4696-B3C4-FCF1559AA9BD}" sibTransId="{1ED3673B-E00F-4ABC-B935-E0B8137408AA}"/>
    <dgm:cxn modelId="{1D6BE9D1-631B-4B33-BC47-23520DEC968D}" type="presParOf" srcId="{08E0C90D-98D8-4625-B683-F7C67F035ACD}" destId="{B484B9FA-F29B-4DC5-8F20-AD0B2FDC7681}" srcOrd="0" destOrd="0" presId="urn:microsoft.com/office/officeart/2005/8/layout/default"/>
    <dgm:cxn modelId="{66ADD01B-037A-4F09-AAAF-96B0C8BE27BF}" type="presParOf" srcId="{08E0C90D-98D8-4625-B683-F7C67F035ACD}" destId="{9371AE99-B2A1-4002-BF93-6F026D9D8FB5}" srcOrd="1" destOrd="0" presId="urn:microsoft.com/office/officeart/2005/8/layout/default"/>
    <dgm:cxn modelId="{24A1F26F-19CA-4371-84D5-3B804884C5B7}" type="presParOf" srcId="{08E0C90D-98D8-4625-B683-F7C67F035ACD}" destId="{B334D2FF-EE7E-40BF-AAD2-F77C081E0D1F}" srcOrd="2" destOrd="0" presId="urn:microsoft.com/office/officeart/2005/8/layout/default"/>
    <dgm:cxn modelId="{9FD984ED-22A4-41FE-8DCD-B522EBA6252D}" type="presParOf" srcId="{08E0C90D-98D8-4625-B683-F7C67F035ACD}" destId="{4C890417-6461-4320-B987-8F77C21A775C}" srcOrd="3" destOrd="0" presId="urn:microsoft.com/office/officeart/2005/8/layout/default"/>
    <dgm:cxn modelId="{ED833626-1076-4544-89EB-7CD0859952AD}" type="presParOf" srcId="{08E0C90D-98D8-4625-B683-F7C67F035ACD}" destId="{F341039F-6284-4D0F-B963-D38DE1F1F29D}" srcOrd="4" destOrd="0" presId="urn:microsoft.com/office/officeart/2005/8/layout/default"/>
    <dgm:cxn modelId="{64A0C4AC-0A29-4AD2-AD48-F71A16E29BD1}" type="presParOf" srcId="{08E0C90D-98D8-4625-B683-F7C67F035ACD}" destId="{F491EAF6-47A9-4148-85FE-983AE767CB1F}" srcOrd="5" destOrd="0" presId="urn:microsoft.com/office/officeart/2005/8/layout/default"/>
    <dgm:cxn modelId="{67DA5EEC-58B8-436A-9999-0A714DF815C8}" type="presParOf" srcId="{08E0C90D-98D8-4625-B683-F7C67F035ACD}" destId="{15E77D2A-610C-40E3-BCD6-4DFC83B92AF5}" srcOrd="6" destOrd="0" presId="urn:microsoft.com/office/officeart/2005/8/layout/default"/>
    <dgm:cxn modelId="{482CA1F0-246D-4086-AA91-F00D20F4A0F1}" type="presParOf" srcId="{08E0C90D-98D8-4625-B683-F7C67F035ACD}" destId="{CB1E552D-A27A-4966-AF69-D44B7473A42C}" srcOrd="7" destOrd="0" presId="urn:microsoft.com/office/officeart/2005/8/layout/default"/>
    <dgm:cxn modelId="{5FBA8106-42D4-4FC5-93A2-404C9A95B3D1}" type="presParOf" srcId="{08E0C90D-98D8-4625-B683-F7C67F035ACD}" destId="{5FB50742-DF27-458C-9DB3-4C7C7B1299B3}" srcOrd="8" destOrd="0" presId="urn:microsoft.com/office/officeart/2005/8/layout/default"/>
    <dgm:cxn modelId="{0C05F5F3-6574-42CD-999E-600AE9FE746E}" type="presParOf" srcId="{08E0C90D-98D8-4625-B683-F7C67F035ACD}" destId="{E87C51C8-A332-48B7-820C-B087E4CE35D6}" srcOrd="9" destOrd="0" presId="urn:microsoft.com/office/officeart/2005/8/layout/default"/>
    <dgm:cxn modelId="{7582DFFB-2066-4207-BD43-8B5FD4AC6F16}" type="presParOf" srcId="{08E0C90D-98D8-4625-B683-F7C67F035ACD}" destId="{F7D3904C-515F-4C25-ABB7-36BE2EDDB15D}" srcOrd="10" destOrd="0" presId="urn:microsoft.com/office/officeart/2005/8/layout/default"/>
    <dgm:cxn modelId="{6CD2EF9F-8CDE-4525-82AA-260382EC78D4}" type="presParOf" srcId="{08E0C90D-98D8-4625-B683-F7C67F035ACD}" destId="{46D53E2A-08A4-4305-8E0D-43D5E45CE25A}" srcOrd="11" destOrd="0" presId="urn:microsoft.com/office/officeart/2005/8/layout/default"/>
    <dgm:cxn modelId="{FBDA4495-7664-4E3C-86B3-0FEE60A689A1}" type="presParOf" srcId="{08E0C90D-98D8-4625-B683-F7C67F035ACD}" destId="{2C942787-6BCD-41CD-BCA3-2D4C6249C79C}"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725AE29-DB51-4CC9-B8D2-3A8EEF948AF7}" type="doc">
      <dgm:prSet loTypeId="urn:microsoft.com/office/officeart/2005/8/layout/bProcess3" loCatId="process" qsTypeId="urn:microsoft.com/office/officeart/2005/8/quickstyle/3d1" qsCatId="3D" csTypeId="urn:microsoft.com/office/officeart/2005/8/colors/accent0_3" csCatId="mainScheme" phldr="1"/>
      <dgm:spPr/>
      <dgm:t>
        <a:bodyPr/>
        <a:lstStyle/>
        <a:p>
          <a:pPr rtl="1"/>
          <a:endParaRPr lang="ar-EG"/>
        </a:p>
      </dgm:t>
    </dgm:pt>
    <dgm:pt modelId="{C521770F-6126-4818-BFF4-2719090055F3}">
      <dgm:prSet phldrT="[Text]" custT="1"/>
      <dgm:spPr>
        <a:xfrm>
          <a:off x="433530" y="808884"/>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مهارة التفاوض لدى العمال</a:t>
          </a:r>
          <a:endParaRPr lang="ar-EG" sz="2000" dirty="0">
            <a:latin typeface="Times New Roman" pitchFamily="18" charset="0"/>
            <a:ea typeface="+mn-ea"/>
            <a:cs typeface="Times New Roman" pitchFamily="18" charset="0"/>
          </a:endParaRPr>
        </a:p>
      </dgm:t>
    </dgm:pt>
    <dgm:pt modelId="{74C78F56-4ABA-4E51-B6B7-5BCC70957840}" type="parTrans" cxnId="{99578AB8-4B60-4AE8-A59B-D65B3FDE0CF1}">
      <dgm:prSet/>
      <dgm:spPr>
        <a:xfrm>
          <a:off x="4680405" y="1131270"/>
          <a:ext cx="478859" cy="1929564"/>
        </a:xfrm>
        <a:custGeom>
          <a:avLst/>
          <a:gdLst/>
          <a:ahLst/>
          <a:cxnLst/>
          <a:rect l="0" t="0" r="0" b="0"/>
          <a:pathLst>
            <a:path>
              <a:moveTo>
                <a:pt x="305234" y="1852938"/>
              </a:moveTo>
              <a:lnTo>
                <a:pt x="152617" y="1852938"/>
              </a:lnTo>
              <a:lnTo>
                <a:pt x="152617" y="0"/>
              </a:lnTo>
              <a:lnTo>
                <a:pt x="0" y="0"/>
              </a:lnTo>
            </a:path>
          </a:pathLst>
        </a:custGeom>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FC9CAC73-565A-4A53-85DE-DB2EC94C33CF}" type="sibTrans" cxnId="{99578AB8-4B60-4AE8-A59B-D65B3FDE0CF1}">
      <dgm:prSet/>
      <dgm:spPr/>
      <dgm:t>
        <a:bodyPr/>
        <a:lstStyle/>
        <a:p>
          <a:pPr rtl="1"/>
          <a:endParaRPr lang="ar-EG"/>
        </a:p>
      </dgm:t>
    </dgm:pt>
    <dgm:pt modelId="{C2512B84-A242-44A6-8A56-E97F59DD860F}">
      <dgm:prSet phldrT="[Text]" custT="1"/>
      <dgm:spPr>
        <a:xfrm>
          <a:off x="433530" y="1614849"/>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مهارة التفاوض لدى رواد الاعمال</a:t>
          </a:r>
          <a:endParaRPr lang="ar-EG" sz="2000" dirty="0">
            <a:latin typeface="Times New Roman" pitchFamily="18" charset="0"/>
            <a:ea typeface="+mn-ea"/>
            <a:cs typeface="Times New Roman" pitchFamily="18" charset="0"/>
          </a:endParaRPr>
        </a:p>
      </dgm:t>
    </dgm:pt>
    <dgm:pt modelId="{E5E6C938-12C3-4885-90C9-CC8BDEDAEDDC}" type="parTrans" cxnId="{3AA10F49-8AB0-4686-84E5-173017F91C13}">
      <dgm:prSet/>
      <dgm:spPr>
        <a:xfrm>
          <a:off x="4680405" y="1937235"/>
          <a:ext cx="478859" cy="1123599"/>
        </a:xfrm>
        <a:custGeom>
          <a:avLst/>
          <a:gdLst/>
          <a:ahLst/>
          <a:cxnLst/>
          <a:rect l="0" t="0" r="0" b="0"/>
          <a:pathLst>
            <a:path>
              <a:moveTo>
                <a:pt x="305234" y="1155240"/>
              </a:moveTo>
              <a:lnTo>
                <a:pt x="152617" y="1155240"/>
              </a:lnTo>
              <a:lnTo>
                <a:pt x="152617" y="0"/>
              </a:lnTo>
              <a:lnTo>
                <a:pt x="0" y="0"/>
              </a:lnTo>
            </a:path>
          </a:pathLst>
        </a:custGeom>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6726B101-7DAA-47F5-A416-7C9AA69F7758}" type="sibTrans" cxnId="{3AA10F49-8AB0-4686-84E5-173017F91C13}">
      <dgm:prSet/>
      <dgm:spPr/>
      <dgm:t>
        <a:bodyPr/>
        <a:lstStyle/>
        <a:p>
          <a:pPr rtl="1"/>
          <a:endParaRPr lang="ar-EG"/>
        </a:p>
      </dgm:t>
    </dgm:pt>
    <dgm:pt modelId="{8FED0094-F715-4BA3-B90A-4154062A254B}">
      <dgm:prSet phldrT="[Text]" custT="1"/>
      <dgm:spPr>
        <a:xfrm>
          <a:off x="433530" y="2420814"/>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فن التفاوض مع مُديرك</a:t>
          </a:r>
          <a:endParaRPr lang="ar-EG" sz="2000" dirty="0">
            <a:latin typeface="Times New Roman" pitchFamily="18" charset="0"/>
            <a:ea typeface="+mn-ea"/>
            <a:cs typeface="Times New Roman" pitchFamily="18" charset="0"/>
          </a:endParaRPr>
        </a:p>
      </dgm:t>
    </dgm:pt>
    <dgm:pt modelId="{670A31AF-C37B-43F8-AD4D-4743B5565A95}" type="parTrans" cxnId="{B7664632-5921-4A95-B6B9-92FA31ACFF9F}">
      <dgm:prSet/>
      <dgm:spPr>
        <a:xfrm>
          <a:off x="4680405" y="2743200"/>
          <a:ext cx="478859" cy="317634"/>
        </a:xfrm>
        <a:custGeom>
          <a:avLst/>
          <a:gdLst/>
          <a:ahLst/>
          <a:cxnLst/>
          <a:rect l="0" t="0" r="0" b="0"/>
          <a:pathLst>
            <a:path>
              <a:moveTo>
                <a:pt x="305234" y="457542"/>
              </a:moveTo>
              <a:lnTo>
                <a:pt x="152617" y="457542"/>
              </a:lnTo>
              <a:lnTo>
                <a:pt x="152617" y="0"/>
              </a:lnTo>
              <a:lnTo>
                <a:pt x="0" y="0"/>
              </a:lnTo>
            </a:path>
          </a:pathLst>
        </a:custGeom>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CE92F4D1-9293-442C-897B-BD15764E31B4}" type="sibTrans" cxnId="{B7664632-5921-4A95-B6B9-92FA31ACFF9F}">
      <dgm:prSet/>
      <dgm:spPr/>
      <dgm:t>
        <a:bodyPr/>
        <a:lstStyle/>
        <a:p>
          <a:pPr rtl="1"/>
          <a:endParaRPr lang="ar-EG"/>
        </a:p>
      </dgm:t>
    </dgm:pt>
    <dgm:pt modelId="{48EB0882-2236-4464-ABBD-7C0A62B76816}">
      <dgm:prSet phldrT="[Text]" custT="1"/>
      <dgm:spPr>
        <a:xfrm>
          <a:off x="433530" y="322677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دور فريق العمل في التفاوض</a:t>
          </a:r>
          <a:endParaRPr lang="ar-EG" sz="2000" dirty="0">
            <a:latin typeface="Times New Roman" pitchFamily="18" charset="0"/>
            <a:ea typeface="+mn-ea"/>
            <a:cs typeface="Times New Roman" pitchFamily="18" charset="0"/>
          </a:endParaRPr>
        </a:p>
      </dgm:t>
    </dgm:pt>
    <dgm:pt modelId="{1D7D0F14-3CEE-4FE8-8D84-BC264EBA49F7}" type="parTrans" cxnId="{D0F3BC4D-FC6C-46C6-942D-A44AB733440B}">
      <dgm:prSet/>
      <dgm:spPr>
        <a:xfrm>
          <a:off x="4680405" y="3060834"/>
          <a:ext cx="478859" cy="488329"/>
        </a:xfrm>
        <a:custGeom>
          <a:avLst/>
          <a:gdLst/>
          <a:ahLst/>
          <a:cxnLst/>
          <a:rect l="0" t="0" r="0" b="0"/>
          <a:pathLst>
            <a:path>
              <a:moveTo>
                <a:pt x="305234" y="0"/>
              </a:moveTo>
              <a:lnTo>
                <a:pt x="152617" y="0"/>
              </a:lnTo>
              <a:lnTo>
                <a:pt x="152617" y="240154"/>
              </a:lnTo>
              <a:lnTo>
                <a:pt x="0" y="240154"/>
              </a:lnTo>
            </a:path>
          </a:pathLst>
        </a:custGeom>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D7068898-BEBE-4BF7-81F8-928D5C84F308}" type="sibTrans" cxnId="{D0F3BC4D-FC6C-46C6-942D-A44AB733440B}">
      <dgm:prSet/>
      <dgm:spPr/>
      <dgm:t>
        <a:bodyPr/>
        <a:lstStyle/>
        <a:p>
          <a:pPr rtl="1"/>
          <a:endParaRPr lang="ar-EG"/>
        </a:p>
      </dgm:t>
    </dgm:pt>
    <dgm:pt modelId="{4E4757C6-E949-443B-9E1A-D2CF2C24F277}">
      <dgm:prSet phldrT="[Text]" custT="1"/>
      <dgm:spPr>
        <a:xfrm>
          <a:off x="433530" y="4032743"/>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مهارة القيادة</a:t>
          </a:r>
          <a:endParaRPr lang="ar-EG" sz="2000" dirty="0">
            <a:latin typeface="Times New Roman" pitchFamily="18" charset="0"/>
            <a:ea typeface="+mn-ea"/>
            <a:cs typeface="Times New Roman" pitchFamily="18" charset="0"/>
          </a:endParaRPr>
        </a:p>
      </dgm:t>
    </dgm:pt>
    <dgm:pt modelId="{BE7B1D38-0FF9-4499-9FF5-056AF970F1F7}" type="parTrans" cxnId="{BBE2377C-B564-4401-9D49-5B6D43B42CD3}">
      <dgm:prSet/>
      <dgm:spPr>
        <a:xfrm>
          <a:off x="4680405" y="3060834"/>
          <a:ext cx="478859" cy="1294294"/>
        </a:xfrm>
        <a:custGeom>
          <a:avLst/>
          <a:gdLst/>
          <a:ahLst/>
          <a:cxnLst/>
          <a:rect l="0" t="0" r="0" b="0"/>
          <a:pathLst>
            <a:path>
              <a:moveTo>
                <a:pt x="305234" y="0"/>
              </a:moveTo>
              <a:lnTo>
                <a:pt x="152617" y="0"/>
              </a:lnTo>
              <a:lnTo>
                <a:pt x="152617" y="937852"/>
              </a:lnTo>
              <a:lnTo>
                <a:pt x="0" y="937852"/>
              </a:lnTo>
            </a:path>
          </a:pathLst>
        </a:custGeom>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4AC64190-9B6C-4F37-BB82-326FD72EE823}" type="sibTrans" cxnId="{BBE2377C-B564-4401-9D49-5B6D43B42CD3}">
      <dgm:prSet/>
      <dgm:spPr/>
      <dgm:t>
        <a:bodyPr/>
        <a:lstStyle/>
        <a:p>
          <a:pPr rtl="1"/>
          <a:endParaRPr lang="ar-EG"/>
        </a:p>
      </dgm:t>
    </dgm:pt>
    <dgm:pt modelId="{7AAB145F-1AAE-439A-9611-4680C18771FF}">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نظريات القيادة الإدارية</a:t>
          </a:r>
          <a:endParaRPr lang="ar-EG" sz="2000" dirty="0">
            <a:latin typeface="Times New Roman" pitchFamily="18" charset="0"/>
            <a:ea typeface="+mn-ea"/>
            <a:cs typeface="Times New Roman" pitchFamily="18" charset="0"/>
          </a:endParaRPr>
        </a:p>
      </dgm:t>
    </dgm:pt>
    <dgm:pt modelId="{E0548A94-97CB-4291-B44D-9A3BE38B4426}" type="parTrans" cxnId="{5AA94FFB-16C0-4947-B03B-10D1834DD788}">
      <dgm:prSet/>
      <dgm:spPr>
        <a:xfrm>
          <a:off x="4680405" y="3060834"/>
          <a:ext cx="478859" cy="2100259"/>
        </a:xfrm>
        <a:custGeom>
          <a:avLst/>
          <a:gdLst/>
          <a:ahLst/>
          <a:cxnLst/>
          <a:rect l="0" t="0" r="0" b="0"/>
          <a:pathLst>
            <a:path>
              <a:moveTo>
                <a:pt x="305234" y="0"/>
              </a:moveTo>
              <a:lnTo>
                <a:pt x="152617" y="0"/>
              </a:lnTo>
              <a:lnTo>
                <a:pt x="152617" y="1635550"/>
              </a:lnTo>
              <a:lnTo>
                <a:pt x="0" y="1635550"/>
              </a:lnTo>
            </a:path>
          </a:pathLst>
        </a:custGeom>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255BCA8A-65B2-44A7-986D-F7EACF286916}" type="sibTrans" cxnId="{5AA94FFB-16C0-4947-B03B-10D1834DD788}">
      <dgm:prSet/>
      <dgm:spPr/>
      <dgm:t>
        <a:bodyPr/>
        <a:lstStyle/>
        <a:p>
          <a:pPr rtl="1"/>
          <a:endParaRPr lang="ar-EG"/>
        </a:p>
      </dgm:t>
    </dgm:pt>
    <dgm:pt modelId="{9EFC0997-3281-4E8A-8AC5-D1DCB3DE408F}">
      <dgm:prSet phldrT="[Text]" custT="1"/>
      <dgm:spPr>
        <a:xfrm>
          <a:off x="4952997" y="1904987"/>
          <a:ext cx="2724228" cy="2311693"/>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ea typeface="+mn-ea"/>
              <a:cs typeface="Times New Roman" pitchFamily="18" charset="0"/>
            </a:rPr>
            <a:t>مفهوم التفاوض فى العمل </a:t>
          </a:r>
          <a:endParaRPr lang="ar-EG" sz="2000" dirty="0">
            <a:latin typeface="Times New Roman" pitchFamily="18" charset="0"/>
            <a:ea typeface="+mn-ea"/>
            <a:cs typeface="Times New Roman" pitchFamily="18" charset="0"/>
          </a:endParaRPr>
        </a:p>
      </dgm:t>
    </dgm:pt>
    <dgm:pt modelId="{F412AA30-9537-42D3-AD38-482B7E782282}" type="sibTrans" cxnId="{61A9EB84-AFC2-457D-AA66-2B7BA460289C}">
      <dgm:prSet/>
      <dgm:spPr/>
      <dgm:t>
        <a:bodyPr/>
        <a:lstStyle/>
        <a:p>
          <a:pPr rtl="1"/>
          <a:endParaRPr lang="ar-EG"/>
        </a:p>
      </dgm:t>
    </dgm:pt>
    <dgm:pt modelId="{381B6B37-4833-4F6F-86B9-EBBED2EEBDB3}" type="parTrans" cxnId="{61A9EB84-AFC2-457D-AA66-2B7BA460289C}">
      <dgm:prSet/>
      <dgm:spPr/>
      <dgm:t>
        <a:bodyPr/>
        <a:lstStyle/>
        <a:p>
          <a:pPr rtl="1"/>
          <a:endParaRPr lang="ar-EG"/>
        </a:p>
      </dgm:t>
    </dgm:pt>
    <dgm:pt modelId="{1DA1B56C-61C2-4CF7-8703-DACFDDA41A14}">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أهمية القيادة الإدارية</a:t>
          </a:r>
          <a:endParaRPr lang="ar-EG" sz="2000" dirty="0">
            <a:latin typeface="Times New Roman" pitchFamily="18" charset="0"/>
            <a:ea typeface="+mn-ea"/>
            <a:cs typeface="Times New Roman" pitchFamily="18" charset="0"/>
          </a:endParaRPr>
        </a:p>
      </dgm:t>
    </dgm:pt>
    <dgm:pt modelId="{11004CC8-CBF3-42C3-8778-D88C5727D7D9}" type="parTrans" cxnId="{85677DB3-B31E-4582-BC24-E712BBCD8665}">
      <dgm:prSet/>
      <dgm:spPr/>
      <dgm:t>
        <a:bodyPr/>
        <a:lstStyle/>
        <a:p>
          <a:pPr rtl="1"/>
          <a:endParaRPr lang="ar-EG"/>
        </a:p>
      </dgm:t>
    </dgm:pt>
    <dgm:pt modelId="{0644B5DF-F97B-4990-A4D5-F42EEC360D8F}" type="sibTrans" cxnId="{85677DB3-B31E-4582-BC24-E712BBCD8665}">
      <dgm:prSet/>
      <dgm:spPr/>
      <dgm:t>
        <a:bodyPr/>
        <a:lstStyle/>
        <a:p>
          <a:pPr rtl="1"/>
          <a:endParaRPr lang="ar-EG"/>
        </a:p>
      </dgm:t>
    </dgm:pt>
    <dgm:pt modelId="{E804F24F-4FD9-4A19-9042-C34ED402DA16}">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صفات القيادة الإدارية الناجحة</a:t>
          </a:r>
          <a:endParaRPr lang="ar-EG" sz="2000" dirty="0">
            <a:latin typeface="Times New Roman" pitchFamily="18" charset="0"/>
            <a:ea typeface="+mn-ea"/>
            <a:cs typeface="Times New Roman" pitchFamily="18" charset="0"/>
          </a:endParaRPr>
        </a:p>
      </dgm:t>
    </dgm:pt>
    <dgm:pt modelId="{74FB06F8-F152-4031-8C9D-1A75D077D295}" type="parTrans" cxnId="{3B1357E7-83EA-473D-9BE9-642CDA2A8ADB}">
      <dgm:prSet/>
      <dgm:spPr/>
      <dgm:t>
        <a:bodyPr/>
        <a:lstStyle/>
        <a:p>
          <a:pPr rtl="1"/>
          <a:endParaRPr lang="ar-EG"/>
        </a:p>
      </dgm:t>
    </dgm:pt>
    <dgm:pt modelId="{86D1841C-8361-406E-80B0-5A46F0BAC81E}" type="sibTrans" cxnId="{3B1357E7-83EA-473D-9BE9-642CDA2A8ADB}">
      <dgm:prSet/>
      <dgm:spPr/>
      <dgm:t>
        <a:bodyPr/>
        <a:lstStyle/>
        <a:p>
          <a:pPr rtl="1"/>
          <a:endParaRPr lang="ar-EG"/>
        </a:p>
      </dgm:t>
    </dgm:pt>
    <dgm:pt modelId="{AD9725DD-5B80-40E7-99BC-9335C75B75AB}">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صفات القائد الناجح</a:t>
          </a:r>
          <a:endParaRPr lang="ar-EG" sz="2000" dirty="0">
            <a:latin typeface="Times New Roman" pitchFamily="18" charset="0"/>
            <a:ea typeface="+mn-ea"/>
            <a:cs typeface="Times New Roman" pitchFamily="18" charset="0"/>
          </a:endParaRPr>
        </a:p>
      </dgm:t>
    </dgm:pt>
    <dgm:pt modelId="{3DB59012-AF05-4229-B798-0D29849B4090}" type="parTrans" cxnId="{8523C1DC-3F90-4919-97C6-7B0F88B89346}">
      <dgm:prSet/>
      <dgm:spPr/>
      <dgm:t>
        <a:bodyPr/>
        <a:lstStyle/>
        <a:p>
          <a:pPr rtl="1"/>
          <a:endParaRPr lang="ar-EG"/>
        </a:p>
      </dgm:t>
    </dgm:pt>
    <dgm:pt modelId="{33E2E413-BA3D-4EAB-BC8B-EFA61C2D9CBC}" type="sibTrans" cxnId="{8523C1DC-3F90-4919-97C6-7B0F88B89346}">
      <dgm:prSet/>
      <dgm:spPr/>
      <dgm:t>
        <a:bodyPr/>
        <a:lstStyle/>
        <a:p>
          <a:pPr rtl="1"/>
          <a:endParaRPr lang="ar-EG"/>
        </a:p>
      </dgm:t>
    </dgm:pt>
    <dgm:pt modelId="{4D2CBD05-B109-4A0D-A048-779A1D1D41F2}">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أنواع القيادة الإدارية المشاركة</a:t>
          </a:r>
          <a:endParaRPr lang="ar-EG" sz="2000" dirty="0">
            <a:latin typeface="Times New Roman" pitchFamily="18" charset="0"/>
            <a:ea typeface="+mn-ea"/>
            <a:cs typeface="Times New Roman" pitchFamily="18" charset="0"/>
          </a:endParaRPr>
        </a:p>
      </dgm:t>
    </dgm:pt>
    <dgm:pt modelId="{CFEF18D0-C1B2-4EA2-982E-CB98A6BB3889}" type="parTrans" cxnId="{8BBC3399-3835-4B5D-8A46-F026C2E57E3F}">
      <dgm:prSet/>
      <dgm:spPr/>
      <dgm:t>
        <a:bodyPr/>
        <a:lstStyle/>
        <a:p>
          <a:pPr rtl="1"/>
          <a:endParaRPr lang="ar-EG"/>
        </a:p>
      </dgm:t>
    </dgm:pt>
    <dgm:pt modelId="{AA5666F3-1D6C-4C5B-AB8C-9F35546AB3AA}" type="sibTrans" cxnId="{8BBC3399-3835-4B5D-8A46-F026C2E57E3F}">
      <dgm:prSet/>
      <dgm:spPr/>
      <dgm:t>
        <a:bodyPr/>
        <a:lstStyle/>
        <a:p>
          <a:pPr rtl="1"/>
          <a:endParaRPr lang="ar-EG"/>
        </a:p>
      </dgm:t>
    </dgm:pt>
    <dgm:pt modelId="{A4B0C78E-59C1-4A93-9ED3-FC381941E6BA}">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أنواع القيادة الإدارية</a:t>
          </a:r>
          <a:endParaRPr lang="ar-EG" sz="2000" dirty="0">
            <a:latin typeface="Times New Roman" pitchFamily="18" charset="0"/>
            <a:ea typeface="+mn-ea"/>
            <a:cs typeface="Times New Roman" pitchFamily="18" charset="0"/>
          </a:endParaRPr>
        </a:p>
      </dgm:t>
    </dgm:pt>
    <dgm:pt modelId="{285D152B-ADBD-4FB0-B656-D5C42B4BC9A9}" type="parTrans" cxnId="{B3B4F5BE-C283-427B-8316-CACA620D4590}">
      <dgm:prSet/>
      <dgm:spPr/>
      <dgm:t>
        <a:bodyPr/>
        <a:lstStyle/>
        <a:p>
          <a:pPr rtl="1"/>
          <a:endParaRPr lang="ar-EG"/>
        </a:p>
      </dgm:t>
    </dgm:pt>
    <dgm:pt modelId="{0F810C92-1A61-46FD-8230-BD588DF1C3ED}" type="sibTrans" cxnId="{B3B4F5BE-C283-427B-8316-CACA620D4590}">
      <dgm:prSet/>
      <dgm:spPr/>
      <dgm:t>
        <a:bodyPr/>
        <a:lstStyle/>
        <a:p>
          <a:pPr rtl="1"/>
          <a:endParaRPr lang="ar-EG"/>
        </a:p>
      </dgm:t>
    </dgm:pt>
    <dgm:pt modelId="{03A26F94-831B-452A-AC57-0CB381C4A4E7}">
      <dgm:prSet phldrT="[Text]" custT="1"/>
      <dgm:spPr>
        <a:xfrm>
          <a:off x="433530" y="4838708"/>
          <a:ext cx="4246875" cy="644771"/>
        </a:xfrm>
        <a:scene3d>
          <a:camera prst="orthographicFront"/>
          <a:lightRig rig="flat" dir="t"/>
        </a:scene3d>
        <a:sp3d prstMaterial="plastic">
          <a:bevelT w="120900" h="88900"/>
          <a:bevelB w="88900" h="31750" prst="angle"/>
        </a:sp3d>
      </dgm:spPr>
      <dgm:t>
        <a:bodyPr/>
        <a:lstStyle/>
        <a:p>
          <a:pPr rtl="1"/>
          <a:r>
            <a:rPr lang="ar-EG" sz="2000" b="1" smtClean="0">
              <a:latin typeface="Times New Roman" pitchFamily="18" charset="0"/>
              <a:cs typeface="Times New Roman" pitchFamily="18" charset="0"/>
            </a:rPr>
            <a:t>5 اسرار وراء القيادة الناجحة</a:t>
          </a:r>
          <a:endParaRPr lang="ar-EG" sz="2000" dirty="0">
            <a:latin typeface="Times New Roman" pitchFamily="18" charset="0"/>
            <a:ea typeface="+mn-ea"/>
            <a:cs typeface="Times New Roman" pitchFamily="18" charset="0"/>
          </a:endParaRPr>
        </a:p>
      </dgm:t>
    </dgm:pt>
    <dgm:pt modelId="{C781B8DB-1F1A-47AD-9A6A-F73DB4656B56}" type="parTrans" cxnId="{E9062B12-C917-42E5-B43A-B6E5F02FADAA}">
      <dgm:prSet/>
      <dgm:spPr/>
      <dgm:t>
        <a:bodyPr/>
        <a:lstStyle/>
        <a:p>
          <a:pPr rtl="1"/>
          <a:endParaRPr lang="ar-EG"/>
        </a:p>
      </dgm:t>
    </dgm:pt>
    <dgm:pt modelId="{1682E3A4-ADEB-4D58-AFE1-7CD5DB2EEACE}" type="sibTrans" cxnId="{E9062B12-C917-42E5-B43A-B6E5F02FADAA}">
      <dgm:prSet/>
      <dgm:spPr/>
      <dgm:t>
        <a:bodyPr/>
        <a:lstStyle/>
        <a:p>
          <a:pPr rtl="1"/>
          <a:endParaRPr lang="ar-EG"/>
        </a:p>
      </dgm:t>
    </dgm:pt>
    <dgm:pt modelId="{4E857435-878F-442D-8079-8F365A70CF61}" type="pres">
      <dgm:prSet presAssocID="{1725AE29-DB51-4CC9-B8D2-3A8EEF948AF7}" presName="Name0" presStyleCnt="0">
        <dgm:presLayoutVars>
          <dgm:dir/>
          <dgm:resizeHandles val="exact"/>
        </dgm:presLayoutVars>
      </dgm:prSet>
      <dgm:spPr/>
      <dgm:t>
        <a:bodyPr/>
        <a:lstStyle/>
        <a:p>
          <a:pPr rtl="1"/>
          <a:endParaRPr lang="ar-EG"/>
        </a:p>
      </dgm:t>
    </dgm:pt>
    <dgm:pt modelId="{CF9FFD8C-DCC0-4C27-A5B2-D9974279FD76}" type="pres">
      <dgm:prSet presAssocID="{9EFC0997-3281-4E8A-8AC5-D1DCB3DE408F}" presName="node" presStyleLbl="node1" presStyleIdx="0" presStyleCnt="13">
        <dgm:presLayoutVars>
          <dgm:bulletEnabled val="1"/>
        </dgm:presLayoutVars>
      </dgm:prSet>
      <dgm:spPr>
        <a:prstGeom prst="rect">
          <a:avLst/>
        </a:prstGeom>
      </dgm:spPr>
      <dgm:t>
        <a:bodyPr/>
        <a:lstStyle/>
        <a:p>
          <a:pPr rtl="1"/>
          <a:endParaRPr lang="ar-EG"/>
        </a:p>
      </dgm:t>
    </dgm:pt>
    <dgm:pt modelId="{B50D5B39-17A4-44E6-BE6D-34DC3D430F2B}" type="pres">
      <dgm:prSet presAssocID="{F412AA30-9537-42D3-AD38-482B7E782282}" presName="sibTrans" presStyleLbl="sibTrans1D1" presStyleIdx="0" presStyleCnt="12"/>
      <dgm:spPr/>
      <dgm:t>
        <a:bodyPr/>
        <a:lstStyle/>
        <a:p>
          <a:pPr rtl="1"/>
          <a:endParaRPr lang="ar-EG"/>
        </a:p>
      </dgm:t>
    </dgm:pt>
    <dgm:pt modelId="{52506522-AB46-49C7-9A83-58277590DE36}" type="pres">
      <dgm:prSet presAssocID="{F412AA30-9537-42D3-AD38-482B7E782282}" presName="connectorText" presStyleLbl="sibTrans1D1" presStyleIdx="0" presStyleCnt="12"/>
      <dgm:spPr/>
      <dgm:t>
        <a:bodyPr/>
        <a:lstStyle/>
        <a:p>
          <a:pPr rtl="1"/>
          <a:endParaRPr lang="ar-EG"/>
        </a:p>
      </dgm:t>
    </dgm:pt>
    <dgm:pt modelId="{A101F79F-6FD7-4030-A9C8-7F5FB99E9C72}" type="pres">
      <dgm:prSet presAssocID="{C521770F-6126-4818-BFF4-2719090055F3}" presName="node" presStyleLbl="node1" presStyleIdx="1" presStyleCnt="13">
        <dgm:presLayoutVars>
          <dgm:bulletEnabled val="1"/>
        </dgm:presLayoutVars>
      </dgm:prSet>
      <dgm:spPr/>
      <dgm:t>
        <a:bodyPr/>
        <a:lstStyle/>
        <a:p>
          <a:pPr rtl="1"/>
          <a:endParaRPr lang="ar-EG"/>
        </a:p>
      </dgm:t>
    </dgm:pt>
    <dgm:pt modelId="{6C9AD044-5879-4F20-B6D4-6F0B0806B34E}" type="pres">
      <dgm:prSet presAssocID="{FC9CAC73-565A-4A53-85DE-DB2EC94C33CF}" presName="sibTrans" presStyleLbl="sibTrans1D1" presStyleIdx="1" presStyleCnt="12"/>
      <dgm:spPr/>
      <dgm:t>
        <a:bodyPr/>
        <a:lstStyle/>
        <a:p>
          <a:pPr rtl="1"/>
          <a:endParaRPr lang="ar-EG"/>
        </a:p>
      </dgm:t>
    </dgm:pt>
    <dgm:pt modelId="{1026CD53-82DD-4AFB-BCC1-4720D019AC97}" type="pres">
      <dgm:prSet presAssocID="{FC9CAC73-565A-4A53-85DE-DB2EC94C33CF}" presName="connectorText" presStyleLbl="sibTrans1D1" presStyleIdx="1" presStyleCnt="12"/>
      <dgm:spPr/>
      <dgm:t>
        <a:bodyPr/>
        <a:lstStyle/>
        <a:p>
          <a:pPr rtl="1"/>
          <a:endParaRPr lang="ar-EG"/>
        </a:p>
      </dgm:t>
    </dgm:pt>
    <dgm:pt modelId="{06D27DC8-AFFF-4238-9E5A-836F95277296}" type="pres">
      <dgm:prSet presAssocID="{C2512B84-A242-44A6-8A56-E97F59DD860F}" presName="node" presStyleLbl="node1" presStyleIdx="2" presStyleCnt="13">
        <dgm:presLayoutVars>
          <dgm:bulletEnabled val="1"/>
        </dgm:presLayoutVars>
      </dgm:prSet>
      <dgm:spPr/>
      <dgm:t>
        <a:bodyPr/>
        <a:lstStyle/>
        <a:p>
          <a:pPr rtl="1"/>
          <a:endParaRPr lang="ar-EG"/>
        </a:p>
      </dgm:t>
    </dgm:pt>
    <dgm:pt modelId="{BE8D427F-5B60-42F3-8D7E-4AEC16E697E4}" type="pres">
      <dgm:prSet presAssocID="{6726B101-7DAA-47F5-A416-7C9AA69F7758}" presName="sibTrans" presStyleLbl="sibTrans1D1" presStyleIdx="2" presStyleCnt="12"/>
      <dgm:spPr/>
      <dgm:t>
        <a:bodyPr/>
        <a:lstStyle/>
        <a:p>
          <a:pPr rtl="1"/>
          <a:endParaRPr lang="ar-EG"/>
        </a:p>
      </dgm:t>
    </dgm:pt>
    <dgm:pt modelId="{94AC66B9-A57F-42A4-8803-87D7CE08021D}" type="pres">
      <dgm:prSet presAssocID="{6726B101-7DAA-47F5-A416-7C9AA69F7758}" presName="connectorText" presStyleLbl="sibTrans1D1" presStyleIdx="2" presStyleCnt="12"/>
      <dgm:spPr/>
      <dgm:t>
        <a:bodyPr/>
        <a:lstStyle/>
        <a:p>
          <a:pPr rtl="1"/>
          <a:endParaRPr lang="ar-EG"/>
        </a:p>
      </dgm:t>
    </dgm:pt>
    <dgm:pt modelId="{32285576-73FE-4BBF-8BDE-40A66D6F927C}" type="pres">
      <dgm:prSet presAssocID="{8FED0094-F715-4BA3-B90A-4154062A254B}" presName="node" presStyleLbl="node1" presStyleIdx="3" presStyleCnt="13">
        <dgm:presLayoutVars>
          <dgm:bulletEnabled val="1"/>
        </dgm:presLayoutVars>
      </dgm:prSet>
      <dgm:spPr/>
      <dgm:t>
        <a:bodyPr/>
        <a:lstStyle/>
        <a:p>
          <a:pPr rtl="1"/>
          <a:endParaRPr lang="ar-EG"/>
        </a:p>
      </dgm:t>
    </dgm:pt>
    <dgm:pt modelId="{9CFA2648-3615-49A8-A099-9DC44316B949}" type="pres">
      <dgm:prSet presAssocID="{CE92F4D1-9293-442C-897B-BD15764E31B4}" presName="sibTrans" presStyleLbl="sibTrans1D1" presStyleIdx="3" presStyleCnt="12"/>
      <dgm:spPr/>
      <dgm:t>
        <a:bodyPr/>
        <a:lstStyle/>
        <a:p>
          <a:pPr rtl="1"/>
          <a:endParaRPr lang="ar-EG"/>
        </a:p>
      </dgm:t>
    </dgm:pt>
    <dgm:pt modelId="{FBCE1D81-1703-4F97-AF11-D1398A6B061F}" type="pres">
      <dgm:prSet presAssocID="{CE92F4D1-9293-442C-897B-BD15764E31B4}" presName="connectorText" presStyleLbl="sibTrans1D1" presStyleIdx="3" presStyleCnt="12"/>
      <dgm:spPr/>
      <dgm:t>
        <a:bodyPr/>
        <a:lstStyle/>
        <a:p>
          <a:pPr rtl="1"/>
          <a:endParaRPr lang="ar-EG"/>
        </a:p>
      </dgm:t>
    </dgm:pt>
    <dgm:pt modelId="{B058BD9C-849D-47CC-9801-48B96EF35FCD}" type="pres">
      <dgm:prSet presAssocID="{48EB0882-2236-4464-ABBD-7C0A62B76816}" presName="node" presStyleLbl="node1" presStyleIdx="4" presStyleCnt="13">
        <dgm:presLayoutVars>
          <dgm:bulletEnabled val="1"/>
        </dgm:presLayoutVars>
      </dgm:prSet>
      <dgm:spPr/>
      <dgm:t>
        <a:bodyPr/>
        <a:lstStyle/>
        <a:p>
          <a:pPr rtl="1"/>
          <a:endParaRPr lang="ar-EG"/>
        </a:p>
      </dgm:t>
    </dgm:pt>
    <dgm:pt modelId="{203BEB58-E0BC-43E5-8525-B5EFF6096318}" type="pres">
      <dgm:prSet presAssocID="{D7068898-BEBE-4BF7-81F8-928D5C84F308}" presName="sibTrans" presStyleLbl="sibTrans1D1" presStyleIdx="4" presStyleCnt="12"/>
      <dgm:spPr/>
      <dgm:t>
        <a:bodyPr/>
        <a:lstStyle/>
        <a:p>
          <a:pPr rtl="1"/>
          <a:endParaRPr lang="ar-EG"/>
        </a:p>
      </dgm:t>
    </dgm:pt>
    <dgm:pt modelId="{90C38400-516B-44A7-9505-B090909F6BAB}" type="pres">
      <dgm:prSet presAssocID="{D7068898-BEBE-4BF7-81F8-928D5C84F308}" presName="connectorText" presStyleLbl="sibTrans1D1" presStyleIdx="4" presStyleCnt="12"/>
      <dgm:spPr/>
      <dgm:t>
        <a:bodyPr/>
        <a:lstStyle/>
        <a:p>
          <a:pPr rtl="1"/>
          <a:endParaRPr lang="ar-EG"/>
        </a:p>
      </dgm:t>
    </dgm:pt>
    <dgm:pt modelId="{5CD72A5E-B96A-4CD9-BC57-9BFAD942E2B8}" type="pres">
      <dgm:prSet presAssocID="{4E4757C6-E949-443B-9E1A-D2CF2C24F277}" presName="node" presStyleLbl="node1" presStyleIdx="5" presStyleCnt="13">
        <dgm:presLayoutVars>
          <dgm:bulletEnabled val="1"/>
        </dgm:presLayoutVars>
      </dgm:prSet>
      <dgm:spPr/>
      <dgm:t>
        <a:bodyPr/>
        <a:lstStyle/>
        <a:p>
          <a:pPr rtl="1"/>
          <a:endParaRPr lang="ar-EG"/>
        </a:p>
      </dgm:t>
    </dgm:pt>
    <dgm:pt modelId="{ED34EC01-602E-430C-9FA0-D501A99C42E9}" type="pres">
      <dgm:prSet presAssocID="{4AC64190-9B6C-4F37-BB82-326FD72EE823}" presName="sibTrans" presStyleLbl="sibTrans1D1" presStyleIdx="5" presStyleCnt="12"/>
      <dgm:spPr/>
      <dgm:t>
        <a:bodyPr/>
        <a:lstStyle/>
        <a:p>
          <a:pPr rtl="1"/>
          <a:endParaRPr lang="ar-EG"/>
        </a:p>
      </dgm:t>
    </dgm:pt>
    <dgm:pt modelId="{3AB88F74-022A-4B77-981F-4EAEBBA96E50}" type="pres">
      <dgm:prSet presAssocID="{4AC64190-9B6C-4F37-BB82-326FD72EE823}" presName="connectorText" presStyleLbl="sibTrans1D1" presStyleIdx="5" presStyleCnt="12"/>
      <dgm:spPr/>
      <dgm:t>
        <a:bodyPr/>
        <a:lstStyle/>
        <a:p>
          <a:pPr rtl="1"/>
          <a:endParaRPr lang="ar-EG"/>
        </a:p>
      </dgm:t>
    </dgm:pt>
    <dgm:pt modelId="{8040707A-39B8-4668-AFDB-1EE43E4E1DBF}" type="pres">
      <dgm:prSet presAssocID="{7AAB145F-1AAE-439A-9611-4680C18771FF}" presName="node" presStyleLbl="node1" presStyleIdx="6" presStyleCnt="13">
        <dgm:presLayoutVars>
          <dgm:bulletEnabled val="1"/>
        </dgm:presLayoutVars>
      </dgm:prSet>
      <dgm:spPr/>
      <dgm:t>
        <a:bodyPr/>
        <a:lstStyle/>
        <a:p>
          <a:pPr rtl="1"/>
          <a:endParaRPr lang="ar-EG"/>
        </a:p>
      </dgm:t>
    </dgm:pt>
    <dgm:pt modelId="{EA837301-A446-4C43-B388-4F4DE9BF7AB4}" type="pres">
      <dgm:prSet presAssocID="{255BCA8A-65B2-44A7-986D-F7EACF286916}" presName="sibTrans" presStyleLbl="sibTrans1D1" presStyleIdx="6" presStyleCnt="12"/>
      <dgm:spPr/>
      <dgm:t>
        <a:bodyPr/>
        <a:lstStyle/>
        <a:p>
          <a:pPr rtl="1"/>
          <a:endParaRPr lang="ar-EG"/>
        </a:p>
      </dgm:t>
    </dgm:pt>
    <dgm:pt modelId="{B760EBEC-7A48-4FB2-8701-ED6E03366812}" type="pres">
      <dgm:prSet presAssocID="{255BCA8A-65B2-44A7-986D-F7EACF286916}" presName="connectorText" presStyleLbl="sibTrans1D1" presStyleIdx="6" presStyleCnt="12"/>
      <dgm:spPr/>
      <dgm:t>
        <a:bodyPr/>
        <a:lstStyle/>
        <a:p>
          <a:pPr rtl="1"/>
          <a:endParaRPr lang="ar-EG"/>
        </a:p>
      </dgm:t>
    </dgm:pt>
    <dgm:pt modelId="{D575149A-34B2-4AD4-A605-B34404D6CC85}" type="pres">
      <dgm:prSet presAssocID="{1DA1B56C-61C2-4CF7-8703-DACFDDA41A14}" presName="node" presStyleLbl="node1" presStyleIdx="7" presStyleCnt="13">
        <dgm:presLayoutVars>
          <dgm:bulletEnabled val="1"/>
        </dgm:presLayoutVars>
      </dgm:prSet>
      <dgm:spPr/>
      <dgm:t>
        <a:bodyPr/>
        <a:lstStyle/>
        <a:p>
          <a:pPr rtl="1"/>
          <a:endParaRPr lang="ar-EG"/>
        </a:p>
      </dgm:t>
    </dgm:pt>
    <dgm:pt modelId="{D10D177A-782A-4D26-881C-CC7A45044870}" type="pres">
      <dgm:prSet presAssocID="{0644B5DF-F97B-4990-A4D5-F42EEC360D8F}" presName="sibTrans" presStyleLbl="sibTrans1D1" presStyleIdx="7" presStyleCnt="12"/>
      <dgm:spPr/>
      <dgm:t>
        <a:bodyPr/>
        <a:lstStyle/>
        <a:p>
          <a:pPr rtl="1"/>
          <a:endParaRPr lang="ar-EG"/>
        </a:p>
      </dgm:t>
    </dgm:pt>
    <dgm:pt modelId="{5FEAAC77-33FB-4E5D-8111-528A28E50594}" type="pres">
      <dgm:prSet presAssocID="{0644B5DF-F97B-4990-A4D5-F42EEC360D8F}" presName="connectorText" presStyleLbl="sibTrans1D1" presStyleIdx="7" presStyleCnt="12"/>
      <dgm:spPr/>
      <dgm:t>
        <a:bodyPr/>
        <a:lstStyle/>
        <a:p>
          <a:pPr rtl="1"/>
          <a:endParaRPr lang="ar-EG"/>
        </a:p>
      </dgm:t>
    </dgm:pt>
    <dgm:pt modelId="{961E8701-99FE-462E-863A-034D58D0601B}" type="pres">
      <dgm:prSet presAssocID="{E804F24F-4FD9-4A19-9042-C34ED402DA16}" presName="node" presStyleLbl="node1" presStyleIdx="8" presStyleCnt="13">
        <dgm:presLayoutVars>
          <dgm:bulletEnabled val="1"/>
        </dgm:presLayoutVars>
      </dgm:prSet>
      <dgm:spPr/>
      <dgm:t>
        <a:bodyPr/>
        <a:lstStyle/>
        <a:p>
          <a:pPr rtl="1"/>
          <a:endParaRPr lang="ar-EG"/>
        </a:p>
      </dgm:t>
    </dgm:pt>
    <dgm:pt modelId="{2B09E605-5C91-46AC-9D70-45449504E5BB}" type="pres">
      <dgm:prSet presAssocID="{86D1841C-8361-406E-80B0-5A46F0BAC81E}" presName="sibTrans" presStyleLbl="sibTrans1D1" presStyleIdx="8" presStyleCnt="12"/>
      <dgm:spPr/>
      <dgm:t>
        <a:bodyPr/>
        <a:lstStyle/>
        <a:p>
          <a:pPr rtl="1"/>
          <a:endParaRPr lang="ar-EG"/>
        </a:p>
      </dgm:t>
    </dgm:pt>
    <dgm:pt modelId="{305C529F-7DF4-432A-92D3-E67B469FE6E0}" type="pres">
      <dgm:prSet presAssocID="{86D1841C-8361-406E-80B0-5A46F0BAC81E}" presName="connectorText" presStyleLbl="sibTrans1D1" presStyleIdx="8" presStyleCnt="12"/>
      <dgm:spPr/>
      <dgm:t>
        <a:bodyPr/>
        <a:lstStyle/>
        <a:p>
          <a:pPr rtl="1"/>
          <a:endParaRPr lang="ar-EG"/>
        </a:p>
      </dgm:t>
    </dgm:pt>
    <dgm:pt modelId="{76E6AD6E-1D6F-4C1F-9E50-972A0AB1148C}" type="pres">
      <dgm:prSet presAssocID="{AD9725DD-5B80-40E7-99BC-9335C75B75AB}" presName="node" presStyleLbl="node1" presStyleIdx="9" presStyleCnt="13">
        <dgm:presLayoutVars>
          <dgm:bulletEnabled val="1"/>
        </dgm:presLayoutVars>
      </dgm:prSet>
      <dgm:spPr/>
      <dgm:t>
        <a:bodyPr/>
        <a:lstStyle/>
        <a:p>
          <a:pPr rtl="1"/>
          <a:endParaRPr lang="ar-EG"/>
        </a:p>
      </dgm:t>
    </dgm:pt>
    <dgm:pt modelId="{4DD9E627-18B8-4AE4-9B77-99B8918F5921}" type="pres">
      <dgm:prSet presAssocID="{33E2E413-BA3D-4EAB-BC8B-EFA61C2D9CBC}" presName="sibTrans" presStyleLbl="sibTrans1D1" presStyleIdx="9" presStyleCnt="12"/>
      <dgm:spPr/>
      <dgm:t>
        <a:bodyPr/>
        <a:lstStyle/>
        <a:p>
          <a:pPr rtl="1"/>
          <a:endParaRPr lang="ar-EG"/>
        </a:p>
      </dgm:t>
    </dgm:pt>
    <dgm:pt modelId="{4485567A-9BDD-42AC-BD7C-0F903B1033FF}" type="pres">
      <dgm:prSet presAssocID="{33E2E413-BA3D-4EAB-BC8B-EFA61C2D9CBC}" presName="connectorText" presStyleLbl="sibTrans1D1" presStyleIdx="9" presStyleCnt="12"/>
      <dgm:spPr/>
      <dgm:t>
        <a:bodyPr/>
        <a:lstStyle/>
        <a:p>
          <a:pPr rtl="1"/>
          <a:endParaRPr lang="ar-EG"/>
        </a:p>
      </dgm:t>
    </dgm:pt>
    <dgm:pt modelId="{E0BD1941-E6F2-4A01-894D-AAE14CC39A00}" type="pres">
      <dgm:prSet presAssocID="{4D2CBD05-B109-4A0D-A048-779A1D1D41F2}" presName="node" presStyleLbl="node1" presStyleIdx="10" presStyleCnt="13">
        <dgm:presLayoutVars>
          <dgm:bulletEnabled val="1"/>
        </dgm:presLayoutVars>
      </dgm:prSet>
      <dgm:spPr/>
      <dgm:t>
        <a:bodyPr/>
        <a:lstStyle/>
        <a:p>
          <a:pPr rtl="1"/>
          <a:endParaRPr lang="ar-EG"/>
        </a:p>
      </dgm:t>
    </dgm:pt>
    <dgm:pt modelId="{E277F99E-8093-470F-8353-3E75C546656C}" type="pres">
      <dgm:prSet presAssocID="{AA5666F3-1D6C-4C5B-AB8C-9F35546AB3AA}" presName="sibTrans" presStyleLbl="sibTrans1D1" presStyleIdx="10" presStyleCnt="12"/>
      <dgm:spPr/>
      <dgm:t>
        <a:bodyPr/>
        <a:lstStyle/>
        <a:p>
          <a:pPr rtl="1"/>
          <a:endParaRPr lang="ar-EG"/>
        </a:p>
      </dgm:t>
    </dgm:pt>
    <dgm:pt modelId="{CED21793-9DE8-4AC3-A0CC-283F02CCECA9}" type="pres">
      <dgm:prSet presAssocID="{AA5666F3-1D6C-4C5B-AB8C-9F35546AB3AA}" presName="connectorText" presStyleLbl="sibTrans1D1" presStyleIdx="10" presStyleCnt="12"/>
      <dgm:spPr/>
      <dgm:t>
        <a:bodyPr/>
        <a:lstStyle/>
        <a:p>
          <a:pPr rtl="1"/>
          <a:endParaRPr lang="ar-EG"/>
        </a:p>
      </dgm:t>
    </dgm:pt>
    <dgm:pt modelId="{2F81E9BB-E14D-4409-8817-8B1186E7BDF3}" type="pres">
      <dgm:prSet presAssocID="{A4B0C78E-59C1-4A93-9ED3-FC381941E6BA}" presName="node" presStyleLbl="node1" presStyleIdx="11" presStyleCnt="13">
        <dgm:presLayoutVars>
          <dgm:bulletEnabled val="1"/>
        </dgm:presLayoutVars>
      </dgm:prSet>
      <dgm:spPr/>
      <dgm:t>
        <a:bodyPr/>
        <a:lstStyle/>
        <a:p>
          <a:pPr rtl="1"/>
          <a:endParaRPr lang="ar-EG"/>
        </a:p>
      </dgm:t>
    </dgm:pt>
    <dgm:pt modelId="{9C451776-6B83-46BE-AFAC-9F77D2B3E469}" type="pres">
      <dgm:prSet presAssocID="{0F810C92-1A61-46FD-8230-BD588DF1C3ED}" presName="sibTrans" presStyleLbl="sibTrans1D1" presStyleIdx="11" presStyleCnt="12"/>
      <dgm:spPr/>
      <dgm:t>
        <a:bodyPr/>
        <a:lstStyle/>
        <a:p>
          <a:pPr rtl="1"/>
          <a:endParaRPr lang="ar-EG"/>
        </a:p>
      </dgm:t>
    </dgm:pt>
    <dgm:pt modelId="{ED697A4C-36FD-4DF2-AD27-60500FBD124F}" type="pres">
      <dgm:prSet presAssocID="{0F810C92-1A61-46FD-8230-BD588DF1C3ED}" presName="connectorText" presStyleLbl="sibTrans1D1" presStyleIdx="11" presStyleCnt="12"/>
      <dgm:spPr/>
      <dgm:t>
        <a:bodyPr/>
        <a:lstStyle/>
        <a:p>
          <a:pPr rtl="1"/>
          <a:endParaRPr lang="ar-EG"/>
        </a:p>
      </dgm:t>
    </dgm:pt>
    <dgm:pt modelId="{C353D7D6-3509-4B6E-A8E8-5AA758D1D90A}" type="pres">
      <dgm:prSet presAssocID="{03A26F94-831B-452A-AC57-0CB381C4A4E7}" presName="node" presStyleLbl="node1" presStyleIdx="12" presStyleCnt="13">
        <dgm:presLayoutVars>
          <dgm:bulletEnabled val="1"/>
        </dgm:presLayoutVars>
      </dgm:prSet>
      <dgm:spPr/>
      <dgm:t>
        <a:bodyPr/>
        <a:lstStyle/>
        <a:p>
          <a:pPr rtl="1"/>
          <a:endParaRPr lang="ar-EG"/>
        </a:p>
      </dgm:t>
    </dgm:pt>
  </dgm:ptLst>
  <dgm:cxnLst>
    <dgm:cxn modelId="{FF145B99-F8D0-4609-B06F-56EA2CA139CB}" type="presOf" srcId="{86D1841C-8361-406E-80B0-5A46F0BAC81E}" destId="{305C529F-7DF4-432A-92D3-E67B469FE6E0}" srcOrd="1" destOrd="0" presId="urn:microsoft.com/office/officeart/2005/8/layout/bProcess3"/>
    <dgm:cxn modelId="{B7664632-5921-4A95-B6B9-92FA31ACFF9F}" srcId="{1725AE29-DB51-4CC9-B8D2-3A8EEF948AF7}" destId="{8FED0094-F715-4BA3-B90A-4154062A254B}" srcOrd="3" destOrd="0" parTransId="{670A31AF-C37B-43F8-AD4D-4743B5565A95}" sibTransId="{CE92F4D1-9293-442C-897B-BD15764E31B4}"/>
    <dgm:cxn modelId="{D0F3BC4D-FC6C-46C6-942D-A44AB733440B}" srcId="{1725AE29-DB51-4CC9-B8D2-3A8EEF948AF7}" destId="{48EB0882-2236-4464-ABBD-7C0A62B76816}" srcOrd="4" destOrd="0" parTransId="{1D7D0F14-3CEE-4FE8-8D84-BC264EBA49F7}" sibTransId="{D7068898-BEBE-4BF7-81F8-928D5C84F308}"/>
    <dgm:cxn modelId="{C8824559-9088-44D5-A4EF-A45467588F10}" type="presOf" srcId="{33E2E413-BA3D-4EAB-BC8B-EFA61C2D9CBC}" destId="{4DD9E627-18B8-4AE4-9B77-99B8918F5921}" srcOrd="0" destOrd="0" presId="urn:microsoft.com/office/officeart/2005/8/layout/bProcess3"/>
    <dgm:cxn modelId="{BBE2377C-B564-4401-9D49-5B6D43B42CD3}" srcId="{1725AE29-DB51-4CC9-B8D2-3A8EEF948AF7}" destId="{4E4757C6-E949-443B-9E1A-D2CF2C24F277}" srcOrd="5" destOrd="0" parTransId="{BE7B1D38-0FF9-4499-9FF5-056AF970F1F7}" sibTransId="{4AC64190-9B6C-4F37-BB82-326FD72EE823}"/>
    <dgm:cxn modelId="{F45309CF-3711-4AAB-A48C-5F0A869C7C87}" type="presOf" srcId="{6726B101-7DAA-47F5-A416-7C9AA69F7758}" destId="{94AC66B9-A57F-42A4-8803-87D7CE08021D}" srcOrd="1" destOrd="0" presId="urn:microsoft.com/office/officeart/2005/8/layout/bProcess3"/>
    <dgm:cxn modelId="{95FB3671-51E6-497C-8C9C-E95E5B7F0A58}" type="presOf" srcId="{4AC64190-9B6C-4F37-BB82-326FD72EE823}" destId="{ED34EC01-602E-430C-9FA0-D501A99C42E9}" srcOrd="0" destOrd="0" presId="urn:microsoft.com/office/officeart/2005/8/layout/bProcess3"/>
    <dgm:cxn modelId="{B3B4F5BE-C283-427B-8316-CACA620D4590}" srcId="{1725AE29-DB51-4CC9-B8D2-3A8EEF948AF7}" destId="{A4B0C78E-59C1-4A93-9ED3-FC381941E6BA}" srcOrd="11" destOrd="0" parTransId="{285D152B-ADBD-4FB0-B656-D5C42B4BC9A9}" sibTransId="{0F810C92-1A61-46FD-8230-BD588DF1C3ED}"/>
    <dgm:cxn modelId="{D9020A10-FFFF-4474-866F-9AFF8F08C485}" type="presOf" srcId="{FC9CAC73-565A-4A53-85DE-DB2EC94C33CF}" destId="{6C9AD044-5879-4F20-B6D4-6F0B0806B34E}" srcOrd="0" destOrd="0" presId="urn:microsoft.com/office/officeart/2005/8/layout/bProcess3"/>
    <dgm:cxn modelId="{C921E823-3487-4D8A-ADB7-E6F019BF3CBA}" type="presOf" srcId="{A4B0C78E-59C1-4A93-9ED3-FC381941E6BA}" destId="{2F81E9BB-E14D-4409-8817-8B1186E7BDF3}" srcOrd="0" destOrd="0" presId="urn:microsoft.com/office/officeart/2005/8/layout/bProcess3"/>
    <dgm:cxn modelId="{6425AF96-9666-4882-814C-A0037A4E5B18}" type="presOf" srcId="{4AC64190-9B6C-4F37-BB82-326FD72EE823}" destId="{3AB88F74-022A-4B77-981F-4EAEBBA96E50}" srcOrd="1" destOrd="0" presId="urn:microsoft.com/office/officeart/2005/8/layout/bProcess3"/>
    <dgm:cxn modelId="{3AA10F49-8AB0-4686-84E5-173017F91C13}" srcId="{1725AE29-DB51-4CC9-B8D2-3A8EEF948AF7}" destId="{C2512B84-A242-44A6-8A56-E97F59DD860F}" srcOrd="2" destOrd="0" parTransId="{E5E6C938-12C3-4885-90C9-CC8BDEDAEDDC}" sibTransId="{6726B101-7DAA-47F5-A416-7C9AA69F7758}"/>
    <dgm:cxn modelId="{496B84BA-58A1-43D5-896C-7B91702FFA83}" type="presOf" srcId="{8FED0094-F715-4BA3-B90A-4154062A254B}" destId="{32285576-73FE-4BBF-8BDE-40A66D6F927C}" srcOrd="0" destOrd="0" presId="urn:microsoft.com/office/officeart/2005/8/layout/bProcess3"/>
    <dgm:cxn modelId="{747FEADB-C2AE-4A31-9F98-9B75F953C966}" type="presOf" srcId="{9EFC0997-3281-4E8A-8AC5-D1DCB3DE408F}" destId="{CF9FFD8C-DCC0-4C27-A5B2-D9974279FD76}" srcOrd="0" destOrd="0" presId="urn:microsoft.com/office/officeart/2005/8/layout/bProcess3"/>
    <dgm:cxn modelId="{B71ADE52-5AA1-4F6E-BDB3-4805D721BEEF}" type="presOf" srcId="{0F810C92-1A61-46FD-8230-BD588DF1C3ED}" destId="{ED697A4C-36FD-4DF2-AD27-60500FBD124F}" srcOrd="1" destOrd="0" presId="urn:microsoft.com/office/officeart/2005/8/layout/bProcess3"/>
    <dgm:cxn modelId="{A71D8BD5-2213-4C78-8ADB-4A5CADFF891E}" type="presOf" srcId="{FC9CAC73-565A-4A53-85DE-DB2EC94C33CF}" destId="{1026CD53-82DD-4AFB-BCC1-4720D019AC97}" srcOrd="1" destOrd="0" presId="urn:microsoft.com/office/officeart/2005/8/layout/bProcess3"/>
    <dgm:cxn modelId="{00F5DB6B-C63A-4B7E-ACE2-8EBA4CAAA7D0}" type="presOf" srcId="{4D2CBD05-B109-4A0D-A048-779A1D1D41F2}" destId="{E0BD1941-E6F2-4A01-894D-AAE14CC39A00}" srcOrd="0" destOrd="0" presId="urn:microsoft.com/office/officeart/2005/8/layout/bProcess3"/>
    <dgm:cxn modelId="{20FBE142-9AE1-4792-A04E-4C455AF66086}" type="presOf" srcId="{1DA1B56C-61C2-4CF7-8703-DACFDDA41A14}" destId="{D575149A-34B2-4AD4-A605-B34404D6CC85}" srcOrd="0" destOrd="0" presId="urn:microsoft.com/office/officeart/2005/8/layout/bProcess3"/>
    <dgm:cxn modelId="{59F41658-E02C-46F7-A0E9-A2D6B10FAAC2}" type="presOf" srcId="{D7068898-BEBE-4BF7-81F8-928D5C84F308}" destId="{90C38400-516B-44A7-9505-B090909F6BAB}" srcOrd="1" destOrd="0" presId="urn:microsoft.com/office/officeart/2005/8/layout/bProcess3"/>
    <dgm:cxn modelId="{9D25D818-FCD6-4CD8-B85A-6A94AC457F9A}" type="presOf" srcId="{255BCA8A-65B2-44A7-986D-F7EACF286916}" destId="{B760EBEC-7A48-4FB2-8701-ED6E03366812}" srcOrd="1" destOrd="0" presId="urn:microsoft.com/office/officeart/2005/8/layout/bProcess3"/>
    <dgm:cxn modelId="{6BA9F57D-1CC8-4B7D-A29B-841D6AD9206C}" type="presOf" srcId="{1725AE29-DB51-4CC9-B8D2-3A8EEF948AF7}" destId="{4E857435-878F-442D-8079-8F365A70CF61}" srcOrd="0" destOrd="0" presId="urn:microsoft.com/office/officeart/2005/8/layout/bProcess3"/>
    <dgm:cxn modelId="{0B6D31EC-304E-4D06-8328-2FE9B9F17754}" type="presOf" srcId="{0644B5DF-F97B-4990-A4D5-F42EEC360D8F}" destId="{5FEAAC77-33FB-4E5D-8111-528A28E50594}" srcOrd="1" destOrd="0" presId="urn:microsoft.com/office/officeart/2005/8/layout/bProcess3"/>
    <dgm:cxn modelId="{E15758FB-5D51-43AA-91E3-F82590C3F896}" type="presOf" srcId="{AA5666F3-1D6C-4C5B-AB8C-9F35546AB3AA}" destId="{E277F99E-8093-470F-8353-3E75C546656C}" srcOrd="0" destOrd="0" presId="urn:microsoft.com/office/officeart/2005/8/layout/bProcess3"/>
    <dgm:cxn modelId="{BB0A254D-A869-44E6-9F07-77595564F9EF}" type="presOf" srcId="{4E4757C6-E949-443B-9E1A-D2CF2C24F277}" destId="{5CD72A5E-B96A-4CD9-BC57-9BFAD942E2B8}" srcOrd="0" destOrd="0" presId="urn:microsoft.com/office/officeart/2005/8/layout/bProcess3"/>
    <dgm:cxn modelId="{61A9EB84-AFC2-457D-AA66-2B7BA460289C}" srcId="{1725AE29-DB51-4CC9-B8D2-3A8EEF948AF7}" destId="{9EFC0997-3281-4E8A-8AC5-D1DCB3DE408F}" srcOrd="0" destOrd="0" parTransId="{381B6B37-4833-4F6F-86B9-EBBED2EEBDB3}" sibTransId="{F412AA30-9537-42D3-AD38-482B7E782282}"/>
    <dgm:cxn modelId="{8BBC3399-3835-4B5D-8A46-F026C2E57E3F}" srcId="{1725AE29-DB51-4CC9-B8D2-3A8EEF948AF7}" destId="{4D2CBD05-B109-4A0D-A048-779A1D1D41F2}" srcOrd="10" destOrd="0" parTransId="{CFEF18D0-C1B2-4EA2-982E-CB98A6BB3889}" sibTransId="{AA5666F3-1D6C-4C5B-AB8C-9F35546AB3AA}"/>
    <dgm:cxn modelId="{499E28F0-ECC6-4646-8899-4613E26FB7C2}" type="presOf" srcId="{0644B5DF-F97B-4990-A4D5-F42EEC360D8F}" destId="{D10D177A-782A-4D26-881C-CC7A45044870}" srcOrd="0" destOrd="0" presId="urn:microsoft.com/office/officeart/2005/8/layout/bProcess3"/>
    <dgm:cxn modelId="{3DE0F604-9691-446A-A20C-465115F2BFB0}" type="presOf" srcId="{AD9725DD-5B80-40E7-99BC-9335C75B75AB}" destId="{76E6AD6E-1D6F-4C1F-9E50-972A0AB1148C}" srcOrd="0" destOrd="0" presId="urn:microsoft.com/office/officeart/2005/8/layout/bProcess3"/>
    <dgm:cxn modelId="{B115AF64-48E8-435F-A2F7-56919F996447}" type="presOf" srcId="{7AAB145F-1AAE-439A-9611-4680C18771FF}" destId="{8040707A-39B8-4668-AFDB-1EE43E4E1DBF}" srcOrd="0" destOrd="0" presId="urn:microsoft.com/office/officeart/2005/8/layout/bProcess3"/>
    <dgm:cxn modelId="{6D5E9DE6-C103-4A21-9141-EF656D23C232}" type="presOf" srcId="{33E2E413-BA3D-4EAB-BC8B-EFA61C2D9CBC}" destId="{4485567A-9BDD-42AC-BD7C-0F903B1033FF}" srcOrd="1" destOrd="0" presId="urn:microsoft.com/office/officeart/2005/8/layout/bProcess3"/>
    <dgm:cxn modelId="{D8E6ADFC-82F3-42B0-9FCC-72FA23C602EC}" type="presOf" srcId="{C2512B84-A242-44A6-8A56-E97F59DD860F}" destId="{06D27DC8-AFFF-4238-9E5A-836F95277296}" srcOrd="0" destOrd="0" presId="urn:microsoft.com/office/officeart/2005/8/layout/bProcess3"/>
    <dgm:cxn modelId="{5AA94FFB-16C0-4947-B03B-10D1834DD788}" srcId="{1725AE29-DB51-4CC9-B8D2-3A8EEF948AF7}" destId="{7AAB145F-1AAE-439A-9611-4680C18771FF}" srcOrd="6" destOrd="0" parTransId="{E0548A94-97CB-4291-B44D-9A3BE38B4426}" sibTransId="{255BCA8A-65B2-44A7-986D-F7EACF286916}"/>
    <dgm:cxn modelId="{E29AD8C6-6E05-43C7-BAEE-9908D003B0C5}" type="presOf" srcId="{48EB0882-2236-4464-ABBD-7C0A62B76816}" destId="{B058BD9C-849D-47CC-9801-48B96EF35FCD}" srcOrd="0" destOrd="0" presId="urn:microsoft.com/office/officeart/2005/8/layout/bProcess3"/>
    <dgm:cxn modelId="{9AB780BE-A855-4DFD-B543-C3DA00B35222}" type="presOf" srcId="{F412AA30-9537-42D3-AD38-482B7E782282}" destId="{B50D5B39-17A4-44E6-BE6D-34DC3D430F2B}" srcOrd="0" destOrd="0" presId="urn:microsoft.com/office/officeart/2005/8/layout/bProcess3"/>
    <dgm:cxn modelId="{ABE1DD42-6808-453B-B429-D36989296F19}" type="presOf" srcId="{E804F24F-4FD9-4A19-9042-C34ED402DA16}" destId="{961E8701-99FE-462E-863A-034D58D0601B}" srcOrd="0" destOrd="0" presId="urn:microsoft.com/office/officeart/2005/8/layout/bProcess3"/>
    <dgm:cxn modelId="{8523C1DC-3F90-4919-97C6-7B0F88B89346}" srcId="{1725AE29-DB51-4CC9-B8D2-3A8EEF948AF7}" destId="{AD9725DD-5B80-40E7-99BC-9335C75B75AB}" srcOrd="9" destOrd="0" parTransId="{3DB59012-AF05-4229-B798-0D29849B4090}" sibTransId="{33E2E413-BA3D-4EAB-BC8B-EFA61C2D9CBC}"/>
    <dgm:cxn modelId="{99578AB8-4B60-4AE8-A59B-D65B3FDE0CF1}" srcId="{1725AE29-DB51-4CC9-B8D2-3A8EEF948AF7}" destId="{C521770F-6126-4818-BFF4-2719090055F3}" srcOrd="1" destOrd="0" parTransId="{74C78F56-4ABA-4E51-B6B7-5BCC70957840}" sibTransId="{FC9CAC73-565A-4A53-85DE-DB2EC94C33CF}"/>
    <dgm:cxn modelId="{0BF80F16-12DB-476E-B5B1-AAF5F2FDCF93}" type="presOf" srcId="{03A26F94-831B-452A-AC57-0CB381C4A4E7}" destId="{C353D7D6-3509-4B6E-A8E8-5AA758D1D90A}" srcOrd="0" destOrd="0" presId="urn:microsoft.com/office/officeart/2005/8/layout/bProcess3"/>
    <dgm:cxn modelId="{1D21F1C2-8E12-408A-8E79-63A687D73D6B}" type="presOf" srcId="{86D1841C-8361-406E-80B0-5A46F0BAC81E}" destId="{2B09E605-5C91-46AC-9D70-45449504E5BB}" srcOrd="0" destOrd="0" presId="urn:microsoft.com/office/officeart/2005/8/layout/bProcess3"/>
    <dgm:cxn modelId="{F32E4825-BFB8-426B-9611-09CA73D54892}" type="presOf" srcId="{0F810C92-1A61-46FD-8230-BD588DF1C3ED}" destId="{9C451776-6B83-46BE-AFAC-9F77D2B3E469}" srcOrd="0" destOrd="0" presId="urn:microsoft.com/office/officeart/2005/8/layout/bProcess3"/>
    <dgm:cxn modelId="{074E4BE9-424F-4796-A6AC-B916D40BBDB6}" type="presOf" srcId="{6726B101-7DAA-47F5-A416-7C9AA69F7758}" destId="{BE8D427F-5B60-42F3-8D7E-4AEC16E697E4}" srcOrd="0" destOrd="0" presId="urn:microsoft.com/office/officeart/2005/8/layout/bProcess3"/>
    <dgm:cxn modelId="{15B12EF3-A6FB-479E-A70D-F12C394FF27C}" type="presOf" srcId="{F412AA30-9537-42D3-AD38-482B7E782282}" destId="{52506522-AB46-49C7-9A83-58277590DE36}" srcOrd="1" destOrd="0" presId="urn:microsoft.com/office/officeart/2005/8/layout/bProcess3"/>
    <dgm:cxn modelId="{2C71CC2A-03FA-4336-91B8-C8A932A53E0A}" type="presOf" srcId="{CE92F4D1-9293-442C-897B-BD15764E31B4}" destId="{9CFA2648-3615-49A8-A099-9DC44316B949}" srcOrd="0" destOrd="0" presId="urn:microsoft.com/office/officeart/2005/8/layout/bProcess3"/>
    <dgm:cxn modelId="{3B1357E7-83EA-473D-9BE9-642CDA2A8ADB}" srcId="{1725AE29-DB51-4CC9-B8D2-3A8EEF948AF7}" destId="{E804F24F-4FD9-4A19-9042-C34ED402DA16}" srcOrd="8" destOrd="0" parTransId="{74FB06F8-F152-4031-8C9D-1A75D077D295}" sibTransId="{86D1841C-8361-406E-80B0-5A46F0BAC81E}"/>
    <dgm:cxn modelId="{85677DB3-B31E-4582-BC24-E712BBCD8665}" srcId="{1725AE29-DB51-4CC9-B8D2-3A8EEF948AF7}" destId="{1DA1B56C-61C2-4CF7-8703-DACFDDA41A14}" srcOrd="7" destOrd="0" parTransId="{11004CC8-CBF3-42C3-8778-D88C5727D7D9}" sibTransId="{0644B5DF-F97B-4990-A4D5-F42EEC360D8F}"/>
    <dgm:cxn modelId="{6659E5B0-4940-4193-9565-70FE42FC33F8}" type="presOf" srcId="{AA5666F3-1D6C-4C5B-AB8C-9F35546AB3AA}" destId="{CED21793-9DE8-4AC3-A0CC-283F02CCECA9}" srcOrd="1" destOrd="0" presId="urn:microsoft.com/office/officeart/2005/8/layout/bProcess3"/>
    <dgm:cxn modelId="{1035F31F-CF3D-437A-97C8-06D117B21C70}" type="presOf" srcId="{CE92F4D1-9293-442C-897B-BD15764E31B4}" destId="{FBCE1D81-1703-4F97-AF11-D1398A6B061F}" srcOrd="1" destOrd="0" presId="urn:microsoft.com/office/officeart/2005/8/layout/bProcess3"/>
    <dgm:cxn modelId="{307CB58B-E63A-4227-A359-5E8E35063D86}" type="presOf" srcId="{D7068898-BEBE-4BF7-81F8-928D5C84F308}" destId="{203BEB58-E0BC-43E5-8525-B5EFF6096318}" srcOrd="0" destOrd="0" presId="urn:microsoft.com/office/officeart/2005/8/layout/bProcess3"/>
    <dgm:cxn modelId="{E9062B12-C917-42E5-B43A-B6E5F02FADAA}" srcId="{1725AE29-DB51-4CC9-B8D2-3A8EEF948AF7}" destId="{03A26F94-831B-452A-AC57-0CB381C4A4E7}" srcOrd="12" destOrd="0" parTransId="{C781B8DB-1F1A-47AD-9A6A-F73DB4656B56}" sibTransId="{1682E3A4-ADEB-4D58-AFE1-7CD5DB2EEACE}"/>
    <dgm:cxn modelId="{14053049-B46D-4EF1-9C4A-ED085DCAD403}" type="presOf" srcId="{255BCA8A-65B2-44A7-986D-F7EACF286916}" destId="{EA837301-A446-4C43-B388-4F4DE9BF7AB4}" srcOrd="0" destOrd="0" presId="urn:microsoft.com/office/officeart/2005/8/layout/bProcess3"/>
    <dgm:cxn modelId="{C3221713-A87E-470D-AFAD-14849F3F6681}" type="presOf" srcId="{C521770F-6126-4818-BFF4-2719090055F3}" destId="{A101F79F-6FD7-4030-A9C8-7F5FB99E9C72}" srcOrd="0" destOrd="0" presId="urn:microsoft.com/office/officeart/2005/8/layout/bProcess3"/>
    <dgm:cxn modelId="{0A2C3BA3-B7B7-4C25-A90D-692C210B794B}" type="presParOf" srcId="{4E857435-878F-442D-8079-8F365A70CF61}" destId="{CF9FFD8C-DCC0-4C27-A5B2-D9974279FD76}" srcOrd="0" destOrd="0" presId="urn:microsoft.com/office/officeart/2005/8/layout/bProcess3"/>
    <dgm:cxn modelId="{E0F9C0C6-6B34-4AE4-9FC9-F9824183B31E}" type="presParOf" srcId="{4E857435-878F-442D-8079-8F365A70CF61}" destId="{B50D5B39-17A4-44E6-BE6D-34DC3D430F2B}" srcOrd="1" destOrd="0" presId="urn:microsoft.com/office/officeart/2005/8/layout/bProcess3"/>
    <dgm:cxn modelId="{C52CDFAB-5D10-489D-9D8A-15D285B616EE}" type="presParOf" srcId="{B50D5B39-17A4-44E6-BE6D-34DC3D430F2B}" destId="{52506522-AB46-49C7-9A83-58277590DE36}" srcOrd="0" destOrd="0" presId="urn:microsoft.com/office/officeart/2005/8/layout/bProcess3"/>
    <dgm:cxn modelId="{CF0CE35D-C582-43D5-8510-2250FABC593B}" type="presParOf" srcId="{4E857435-878F-442D-8079-8F365A70CF61}" destId="{A101F79F-6FD7-4030-A9C8-7F5FB99E9C72}" srcOrd="2" destOrd="0" presId="urn:microsoft.com/office/officeart/2005/8/layout/bProcess3"/>
    <dgm:cxn modelId="{3538DD39-8738-42EE-87A7-27662D5C9BC1}" type="presParOf" srcId="{4E857435-878F-442D-8079-8F365A70CF61}" destId="{6C9AD044-5879-4F20-B6D4-6F0B0806B34E}" srcOrd="3" destOrd="0" presId="urn:microsoft.com/office/officeart/2005/8/layout/bProcess3"/>
    <dgm:cxn modelId="{3BD33B9A-38AA-4382-887F-DADBCD098996}" type="presParOf" srcId="{6C9AD044-5879-4F20-B6D4-6F0B0806B34E}" destId="{1026CD53-82DD-4AFB-BCC1-4720D019AC97}" srcOrd="0" destOrd="0" presId="urn:microsoft.com/office/officeart/2005/8/layout/bProcess3"/>
    <dgm:cxn modelId="{E2A0844A-59B9-4468-85DD-9BECE3CB70AA}" type="presParOf" srcId="{4E857435-878F-442D-8079-8F365A70CF61}" destId="{06D27DC8-AFFF-4238-9E5A-836F95277296}" srcOrd="4" destOrd="0" presId="urn:microsoft.com/office/officeart/2005/8/layout/bProcess3"/>
    <dgm:cxn modelId="{46C5751F-0AA7-42C1-8B72-245B499802B7}" type="presParOf" srcId="{4E857435-878F-442D-8079-8F365A70CF61}" destId="{BE8D427F-5B60-42F3-8D7E-4AEC16E697E4}" srcOrd="5" destOrd="0" presId="urn:microsoft.com/office/officeart/2005/8/layout/bProcess3"/>
    <dgm:cxn modelId="{D0D12CD8-DBB5-4B57-A1D5-538D189A36B9}" type="presParOf" srcId="{BE8D427F-5B60-42F3-8D7E-4AEC16E697E4}" destId="{94AC66B9-A57F-42A4-8803-87D7CE08021D}" srcOrd="0" destOrd="0" presId="urn:microsoft.com/office/officeart/2005/8/layout/bProcess3"/>
    <dgm:cxn modelId="{93D03133-13C7-4D7F-8C40-2957D5815D1A}" type="presParOf" srcId="{4E857435-878F-442D-8079-8F365A70CF61}" destId="{32285576-73FE-4BBF-8BDE-40A66D6F927C}" srcOrd="6" destOrd="0" presId="urn:microsoft.com/office/officeart/2005/8/layout/bProcess3"/>
    <dgm:cxn modelId="{6B73A7C8-1805-4C06-AB81-F03D53958A36}" type="presParOf" srcId="{4E857435-878F-442D-8079-8F365A70CF61}" destId="{9CFA2648-3615-49A8-A099-9DC44316B949}" srcOrd="7" destOrd="0" presId="urn:microsoft.com/office/officeart/2005/8/layout/bProcess3"/>
    <dgm:cxn modelId="{D1728210-3DD0-4219-9F0C-15D475F47875}" type="presParOf" srcId="{9CFA2648-3615-49A8-A099-9DC44316B949}" destId="{FBCE1D81-1703-4F97-AF11-D1398A6B061F}" srcOrd="0" destOrd="0" presId="urn:microsoft.com/office/officeart/2005/8/layout/bProcess3"/>
    <dgm:cxn modelId="{9F70BB41-6FE4-4797-861A-B2EEB2194CE0}" type="presParOf" srcId="{4E857435-878F-442D-8079-8F365A70CF61}" destId="{B058BD9C-849D-47CC-9801-48B96EF35FCD}" srcOrd="8" destOrd="0" presId="urn:microsoft.com/office/officeart/2005/8/layout/bProcess3"/>
    <dgm:cxn modelId="{59F3B6BA-FEE4-4732-9BED-86F419C51127}" type="presParOf" srcId="{4E857435-878F-442D-8079-8F365A70CF61}" destId="{203BEB58-E0BC-43E5-8525-B5EFF6096318}" srcOrd="9" destOrd="0" presId="urn:microsoft.com/office/officeart/2005/8/layout/bProcess3"/>
    <dgm:cxn modelId="{F4884A9D-D946-4548-9613-B872084ABE17}" type="presParOf" srcId="{203BEB58-E0BC-43E5-8525-B5EFF6096318}" destId="{90C38400-516B-44A7-9505-B090909F6BAB}" srcOrd="0" destOrd="0" presId="urn:microsoft.com/office/officeart/2005/8/layout/bProcess3"/>
    <dgm:cxn modelId="{48498933-D19E-4876-BEE0-0134E543D448}" type="presParOf" srcId="{4E857435-878F-442D-8079-8F365A70CF61}" destId="{5CD72A5E-B96A-4CD9-BC57-9BFAD942E2B8}" srcOrd="10" destOrd="0" presId="urn:microsoft.com/office/officeart/2005/8/layout/bProcess3"/>
    <dgm:cxn modelId="{CB07F75E-0223-430E-B3AF-50CC0E2438B6}" type="presParOf" srcId="{4E857435-878F-442D-8079-8F365A70CF61}" destId="{ED34EC01-602E-430C-9FA0-D501A99C42E9}" srcOrd="11" destOrd="0" presId="urn:microsoft.com/office/officeart/2005/8/layout/bProcess3"/>
    <dgm:cxn modelId="{780412C3-1FAD-46CD-AA9F-B054AEF8B842}" type="presParOf" srcId="{ED34EC01-602E-430C-9FA0-D501A99C42E9}" destId="{3AB88F74-022A-4B77-981F-4EAEBBA96E50}" srcOrd="0" destOrd="0" presId="urn:microsoft.com/office/officeart/2005/8/layout/bProcess3"/>
    <dgm:cxn modelId="{8E0F0426-B823-43D3-86CF-86930F3D4CA6}" type="presParOf" srcId="{4E857435-878F-442D-8079-8F365A70CF61}" destId="{8040707A-39B8-4668-AFDB-1EE43E4E1DBF}" srcOrd="12" destOrd="0" presId="urn:microsoft.com/office/officeart/2005/8/layout/bProcess3"/>
    <dgm:cxn modelId="{20BFEA9D-1FC4-4FB1-A87F-8E003B05452A}" type="presParOf" srcId="{4E857435-878F-442D-8079-8F365A70CF61}" destId="{EA837301-A446-4C43-B388-4F4DE9BF7AB4}" srcOrd="13" destOrd="0" presId="urn:microsoft.com/office/officeart/2005/8/layout/bProcess3"/>
    <dgm:cxn modelId="{FA4BC19B-1F55-438D-81CE-36E4BE77B8A6}" type="presParOf" srcId="{EA837301-A446-4C43-B388-4F4DE9BF7AB4}" destId="{B760EBEC-7A48-4FB2-8701-ED6E03366812}" srcOrd="0" destOrd="0" presId="urn:microsoft.com/office/officeart/2005/8/layout/bProcess3"/>
    <dgm:cxn modelId="{B5DF0D4C-F7EE-40EF-B0BC-9438C1FEC7FB}" type="presParOf" srcId="{4E857435-878F-442D-8079-8F365A70CF61}" destId="{D575149A-34B2-4AD4-A605-B34404D6CC85}" srcOrd="14" destOrd="0" presId="urn:microsoft.com/office/officeart/2005/8/layout/bProcess3"/>
    <dgm:cxn modelId="{9EC65327-96A6-44C1-AE8E-D01F001D6AE2}" type="presParOf" srcId="{4E857435-878F-442D-8079-8F365A70CF61}" destId="{D10D177A-782A-4D26-881C-CC7A45044870}" srcOrd="15" destOrd="0" presId="urn:microsoft.com/office/officeart/2005/8/layout/bProcess3"/>
    <dgm:cxn modelId="{65655CF2-4224-45A4-9869-FCE0CF17470A}" type="presParOf" srcId="{D10D177A-782A-4D26-881C-CC7A45044870}" destId="{5FEAAC77-33FB-4E5D-8111-528A28E50594}" srcOrd="0" destOrd="0" presId="urn:microsoft.com/office/officeart/2005/8/layout/bProcess3"/>
    <dgm:cxn modelId="{9116A644-17F5-423E-A7CB-B509744750DD}" type="presParOf" srcId="{4E857435-878F-442D-8079-8F365A70CF61}" destId="{961E8701-99FE-462E-863A-034D58D0601B}" srcOrd="16" destOrd="0" presId="urn:microsoft.com/office/officeart/2005/8/layout/bProcess3"/>
    <dgm:cxn modelId="{17539FB2-47D0-4BD2-8C60-4E5DBA49DA6E}" type="presParOf" srcId="{4E857435-878F-442D-8079-8F365A70CF61}" destId="{2B09E605-5C91-46AC-9D70-45449504E5BB}" srcOrd="17" destOrd="0" presId="urn:microsoft.com/office/officeart/2005/8/layout/bProcess3"/>
    <dgm:cxn modelId="{79A7F865-D14A-40F8-97DE-8A2E472A388A}" type="presParOf" srcId="{2B09E605-5C91-46AC-9D70-45449504E5BB}" destId="{305C529F-7DF4-432A-92D3-E67B469FE6E0}" srcOrd="0" destOrd="0" presId="urn:microsoft.com/office/officeart/2005/8/layout/bProcess3"/>
    <dgm:cxn modelId="{9F3B4FDC-A770-45E6-84A8-3F666490747F}" type="presParOf" srcId="{4E857435-878F-442D-8079-8F365A70CF61}" destId="{76E6AD6E-1D6F-4C1F-9E50-972A0AB1148C}" srcOrd="18" destOrd="0" presId="urn:microsoft.com/office/officeart/2005/8/layout/bProcess3"/>
    <dgm:cxn modelId="{291BC338-EEBB-4C4A-9ADD-F8FA6562341C}" type="presParOf" srcId="{4E857435-878F-442D-8079-8F365A70CF61}" destId="{4DD9E627-18B8-4AE4-9B77-99B8918F5921}" srcOrd="19" destOrd="0" presId="urn:microsoft.com/office/officeart/2005/8/layout/bProcess3"/>
    <dgm:cxn modelId="{DFAD1E8B-0A7D-4A67-B9DB-F8D5FCC93B08}" type="presParOf" srcId="{4DD9E627-18B8-4AE4-9B77-99B8918F5921}" destId="{4485567A-9BDD-42AC-BD7C-0F903B1033FF}" srcOrd="0" destOrd="0" presId="urn:microsoft.com/office/officeart/2005/8/layout/bProcess3"/>
    <dgm:cxn modelId="{1AD80033-D9FE-40DD-B07F-F9301C092AF9}" type="presParOf" srcId="{4E857435-878F-442D-8079-8F365A70CF61}" destId="{E0BD1941-E6F2-4A01-894D-AAE14CC39A00}" srcOrd="20" destOrd="0" presId="urn:microsoft.com/office/officeart/2005/8/layout/bProcess3"/>
    <dgm:cxn modelId="{6C74C1E4-F807-4697-8252-CFAC8C70F515}" type="presParOf" srcId="{4E857435-878F-442D-8079-8F365A70CF61}" destId="{E277F99E-8093-470F-8353-3E75C546656C}" srcOrd="21" destOrd="0" presId="urn:microsoft.com/office/officeart/2005/8/layout/bProcess3"/>
    <dgm:cxn modelId="{5A0992A1-D5CB-4B3E-A3C9-29BA8B6D4F75}" type="presParOf" srcId="{E277F99E-8093-470F-8353-3E75C546656C}" destId="{CED21793-9DE8-4AC3-A0CC-283F02CCECA9}" srcOrd="0" destOrd="0" presId="urn:microsoft.com/office/officeart/2005/8/layout/bProcess3"/>
    <dgm:cxn modelId="{5799B38B-69C6-4C98-AA4B-0FCC83C36C52}" type="presParOf" srcId="{4E857435-878F-442D-8079-8F365A70CF61}" destId="{2F81E9BB-E14D-4409-8817-8B1186E7BDF3}" srcOrd="22" destOrd="0" presId="urn:microsoft.com/office/officeart/2005/8/layout/bProcess3"/>
    <dgm:cxn modelId="{7825548E-6BB0-4ABE-939A-E0CB70684C96}" type="presParOf" srcId="{4E857435-878F-442D-8079-8F365A70CF61}" destId="{9C451776-6B83-46BE-AFAC-9F77D2B3E469}" srcOrd="23" destOrd="0" presId="urn:microsoft.com/office/officeart/2005/8/layout/bProcess3"/>
    <dgm:cxn modelId="{A0D8E283-42B7-42EA-BA28-60333674C511}" type="presParOf" srcId="{9C451776-6B83-46BE-AFAC-9F77D2B3E469}" destId="{ED697A4C-36FD-4DF2-AD27-60500FBD124F}" srcOrd="0" destOrd="0" presId="urn:microsoft.com/office/officeart/2005/8/layout/bProcess3"/>
    <dgm:cxn modelId="{F0E1331B-4D6A-42E6-8D84-B6C317498B88}" type="presParOf" srcId="{4E857435-878F-442D-8079-8F365A70CF61}" destId="{C353D7D6-3509-4B6E-A8E8-5AA758D1D90A}" srcOrd="2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8410C8C-2379-4320-A595-496A91AE8BBD}" type="doc">
      <dgm:prSet loTypeId="urn:microsoft.com/office/officeart/2005/8/layout/bProcess3" loCatId="process" qsTypeId="urn:microsoft.com/office/officeart/2005/8/quickstyle/3d1" qsCatId="3D" csTypeId="urn:microsoft.com/office/officeart/2005/8/colors/colorful5" csCatId="colorful" phldr="1"/>
      <dgm:spPr/>
      <dgm:t>
        <a:bodyPr/>
        <a:lstStyle/>
        <a:p>
          <a:pPr rtl="1"/>
          <a:endParaRPr lang="ar-EG"/>
        </a:p>
      </dgm:t>
    </dgm:pt>
    <dgm:pt modelId="{B2FCF1C9-DF4C-4FB1-A527-42ABB3A45B97}">
      <dgm:prSet phldrT="[Text]" custT="1"/>
      <dgm:spPr>
        <a:xfrm>
          <a:off x="5863" y="732701"/>
          <a:ext cx="1817200" cy="1090320"/>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Calibri"/>
              <a:ea typeface="+mn-ea"/>
              <a:cs typeface="Times New Roman"/>
            </a:rPr>
            <a:t>لمناقشة مديرك في أمرٍ ما هي إختيار الوقت المُناسب. </a:t>
          </a:r>
          <a:endParaRPr lang="ar-EG" sz="2400" dirty="0">
            <a:solidFill>
              <a:sysClr val="window" lastClr="FFFFFF"/>
            </a:solidFill>
            <a:latin typeface="Calibri"/>
            <a:ea typeface="+mn-ea"/>
            <a:cs typeface="Times New Roman"/>
          </a:endParaRPr>
        </a:p>
      </dgm:t>
    </dgm:pt>
    <dgm:pt modelId="{1594157F-958E-4C70-80A9-BF95988A14B5}" type="parTrans" cxnId="{696A9421-191E-4C00-BEF6-710FDB1C7B4A}">
      <dgm:prSet/>
      <dgm:spPr/>
      <dgm:t>
        <a:bodyPr/>
        <a:lstStyle/>
        <a:p>
          <a:pPr rtl="1"/>
          <a:endParaRPr lang="ar-EG"/>
        </a:p>
      </dgm:t>
    </dgm:pt>
    <dgm:pt modelId="{9CD2FE0D-10FA-4266-B6BF-2063579B8A00}" type="sibTrans" cxnId="{696A9421-191E-4C00-BEF6-710FDB1C7B4A}">
      <dgm:prSet/>
      <dgm:spPr>
        <a:xfrm>
          <a:off x="1821264" y="1232141"/>
          <a:ext cx="387356" cy="91440"/>
        </a:xfrm>
        <a:custGeom>
          <a:avLst/>
          <a:gdLst/>
          <a:ahLst/>
          <a:cxnLst/>
          <a:rect l="0" t="0" r="0" b="0"/>
          <a:pathLst>
            <a:path>
              <a:moveTo>
                <a:pt x="0" y="45720"/>
              </a:moveTo>
              <a:lnTo>
                <a:pt x="387356" y="45720"/>
              </a:lnTo>
            </a:path>
          </a:pathLst>
        </a:custGeom>
        <a:noFill/>
        <a:ln w="9525" cap="flat" cmpd="sng" algn="ctr">
          <a:solidFill>
            <a:srgbClr val="4BACC6">
              <a:hueOff val="0"/>
              <a:satOff val="0"/>
              <a:lumOff val="0"/>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039EBFEA-294E-4B83-ADE7-694C8F17A094}">
      <dgm:prSet custT="1"/>
      <dgm:spPr>
        <a:xfrm>
          <a:off x="2241020" y="732701"/>
          <a:ext cx="1817200" cy="1090320"/>
        </a:xfrm>
        <a:prstGeom prst="rect">
          <a:avLst/>
        </a:prstGeom>
        <a:gradFill rotWithShape="0">
          <a:gsLst>
            <a:gs pos="0">
              <a:srgbClr val="4BACC6">
                <a:hueOff val="-1419125"/>
                <a:satOff val="5687"/>
                <a:lumOff val="1233"/>
                <a:alphaOff val="0"/>
                <a:shade val="51000"/>
                <a:satMod val="130000"/>
              </a:srgbClr>
            </a:gs>
            <a:gs pos="80000">
              <a:srgbClr val="4BACC6">
                <a:hueOff val="-1419125"/>
                <a:satOff val="5687"/>
                <a:lumOff val="1233"/>
                <a:alphaOff val="0"/>
                <a:shade val="93000"/>
                <a:satMod val="130000"/>
              </a:srgbClr>
            </a:gs>
            <a:gs pos="100000">
              <a:srgbClr val="4BACC6">
                <a:hueOff val="-1419125"/>
                <a:satOff val="5687"/>
                <a:lumOff val="1233"/>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Calibri"/>
              <a:ea typeface="+mn-ea"/>
              <a:cs typeface="Times New Roman"/>
            </a:rPr>
            <a:t>تحضير نقاط مُحددة </a:t>
          </a:r>
          <a:endParaRPr lang="en-US" sz="2400" dirty="0">
            <a:solidFill>
              <a:sysClr val="window" lastClr="FFFFFF"/>
            </a:solidFill>
            <a:latin typeface="Calibri"/>
            <a:ea typeface="+mn-ea"/>
            <a:cs typeface="+mn-cs"/>
          </a:endParaRPr>
        </a:p>
      </dgm:t>
    </dgm:pt>
    <dgm:pt modelId="{60F2AF53-D441-496F-8C49-5855AB4D858C}" type="parTrans" cxnId="{B0B6D6BE-9FC6-44CD-9FA5-D220677E025C}">
      <dgm:prSet/>
      <dgm:spPr/>
      <dgm:t>
        <a:bodyPr/>
        <a:lstStyle/>
        <a:p>
          <a:pPr rtl="1"/>
          <a:endParaRPr lang="ar-EG"/>
        </a:p>
      </dgm:t>
    </dgm:pt>
    <dgm:pt modelId="{0EE872B1-8EB6-44E1-9D54-40DDB9B77673}" type="sibTrans" cxnId="{B0B6D6BE-9FC6-44CD-9FA5-D220677E025C}">
      <dgm:prSet/>
      <dgm:spPr>
        <a:xfrm>
          <a:off x="4056421" y="1232141"/>
          <a:ext cx="387356" cy="91440"/>
        </a:xfrm>
        <a:custGeom>
          <a:avLst/>
          <a:gdLst/>
          <a:ahLst/>
          <a:cxnLst/>
          <a:rect l="0" t="0" r="0" b="0"/>
          <a:pathLst>
            <a:path>
              <a:moveTo>
                <a:pt x="0" y="45720"/>
              </a:moveTo>
              <a:lnTo>
                <a:pt x="387356" y="45720"/>
              </a:lnTo>
            </a:path>
          </a:pathLst>
        </a:custGeom>
        <a:noFill/>
        <a:ln w="9525" cap="flat" cmpd="sng" algn="ctr">
          <a:solidFill>
            <a:srgbClr val="4BACC6">
              <a:hueOff val="-1655646"/>
              <a:satOff val="6635"/>
              <a:lumOff val="1438"/>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B7109D68-D5EE-445C-8482-3B05717E701F}">
      <dgm:prSet custT="1"/>
      <dgm:spPr>
        <a:xfrm>
          <a:off x="4476178" y="732701"/>
          <a:ext cx="1817200" cy="1090320"/>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Calibri"/>
              <a:ea typeface="+mn-ea"/>
              <a:cs typeface="Times New Roman"/>
            </a:rPr>
            <a:t>حاول السيطرة علي إنفعالاتك</a:t>
          </a:r>
          <a:endParaRPr lang="en-US" sz="2400" dirty="0">
            <a:solidFill>
              <a:sysClr val="window" lastClr="FFFFFF"/>
            </a:solidFill>
            <a:latin typeface="Calibri"/>
            <a:ea typeface="+mn-ea"/>
            <a:cs typeface="+mn-cs"/>
          </a:endParaRPr>
        </a:p>
      </dgm:t>
    </dgm:pt>
    <dgm:pt modelId="{FE769A97-0CA7-447B-93C7-78E2D85B5C90}" type="parTrans" cxnId="{AB04964D-3D88-40D5-BC58-798F63CD7C62}">
      <dgm:prSet/>
      <dgm:spPr/>
      <dgm:t>
        <a:bodyPr/>
        <a:lstStyle/>
        <a:p>
          <a:pPr rtl="1"/>
          <a:endParaRPr lang="ar-EG"/>
        </a:p>
      </dgm:t>
    </dgm:pt>
    <dgm:pt modelId="{617BCF7E-63A1-4858-92F6-0EE3CDDEF233}" type="sibTrans" cxnId="{AB04964D-3D88-40D5-BC58-798F63CD7C62}">
      <dgm:prSet/>
      <dgm:spPr>
        <a:xfrm>
          <a:off x="6291579" y="1232141"/>
          <a:ext cx="387356" cy="91440"/>
        </a:xfrm>
        <a:custGeom>
          <a:avLst/>
          <a:gdLst/>
          <a:ahLst/>
          <a:cxnLst/>
          <a:rect l="0" t="0" r="0" b="0"/>
          <a:pathLst>
            <a:path>
              <a:moveTo>
                <a:pt x="0" y="45720"/>
              </a:moveTo>
              <a:lnTo>
                <a:pt x="387356" y="45720"/>
              </a:lnTo>
            </a:path>
          </a:pathLst>
        </a:custGeom>
        <a:noFill/>
        <a:ln w="9525" cap="flat" cmpd="sng" algn="ctr">
          <a:solidFill>
            <a:srgbClr val="4BACC6">
              <a:hueOff val="-3311292"/>
              <a:satOff val="13270"/>
              <a:lumOff val="2876"/>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76A65555-F3AA-48E5-965E-E1E3D94DF844}">
      <dgm:prSet custT="1"/>
      <dgm:spPr>
        <a:xfrm>
          <a:off x="6711335" y="732701"/>
          <a:ext cx="1817200" cy="1090320"/>
        </a:xfrm>
        <a:prstGeom prst="rect">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Calibri"/>
              <a:ea typeface="+mn-ea"/>
              <a:cs typeface="Times New Roman"/>
            </a:rPr>
            <a:t>لا تحاول إظهار إهتمامك الزائد </a:t>
          </a:r>
          <a:endParaRPr lang="en-US" sz="2400" dirty="0">
            <a:solidFill>
              <a:sysClr val="window" lastClr="FFFFFF"/>
            </a:solidFill>
            <a:latin typeface="Calibri"/>
            <a:ea typeface="+mn-ea"/>
            <a:cs typeface="+mn-cs"/>
          </a:endParaRPr>
        </a:p>
      </dgm:t>
    </dgm:pt>
    <dgm:pt modelId="{38B1946F-E1A8-4A52-8F84-0436ABD4C85D}" type="parTrans" cxnId="{DB757695-DB06-418B-A130-91B19944CFCC}">
      <dgm:prSet/>
      <dgm:spPr/>
      <dgm:t>
        <a:bodyPr/>
        <a:lstStyle/>
        <a:p>
          <a:pPr rtl="1"/>
          <a:endParaRPr lang="ar-EG"/>
        </a:p>
      </dgm:t>
    </dgm:pt>
    <dgm:pt modelId="{07F60FD7-427E-4517-91DE-354D6EE937C2}" type="sibTrans" cxnId="{DB757695-DB06-418B-A130-91B19944CFCC}">
      <dgm:prSet/>
      <dgm:spPr>
        <a:xfrm>
          <a:off x="914464" y="1821221"/>
          <a:ext cx="6705471" cy="387356"/>
        </a:xfrm>
        <a:custGeom>
          <a:avLst/>
          <a:gdLst/>
          <a:ahLst/>
          <a:cxnLst/>
          <a:rect l="0" t="0" r="0" b="0"/>
          <a:pathLst>
            <a:path>
              <a:moveTo>
                <a:pt x="6705471" y="0"/>
              </a:moveTo>
              <a:lnTo>
                <a:pt x="6705471" y="210778"/>
              </a:lnTo>
              <a:lnTo>
                <a:pt x="0" y="210778"/>
              </a:lnTo>
              <a:lnTo>
                <a:pt x="0" y="387356"/>
              </a:lnTo>
            </a:path>
          </a:pathLst>
        </a:custGeom>
        <a:noFill/>
        <a:ln w="9525" cap="flat" cmpd="sng" algn="ctr">
          <a:solidFill>
            <a:srgbClr val="4BACC6">
              <a:hueOff val="-4966938"/>
              <a:satOff val="19906"/>
              <a:lumOff val="4314"/>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1640670C-AF4E-466C-8017-76E61EC73965}">
      <dgm:prSet custT="1"/>
      <dgm:spPr>
        <a:xfrm>
          <a:off x="5863" y="2240978"/>
          <a:ext cx="1817200" cy="1090320"/>
        </a:xfrm>
        <a:prstGeom prst="rect">
          <a:avLst/>
        </a:prstGeom>
        <a:solidFill>
          <a:srgbClr val="8064A2">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Calibri"/>
              <a:ea typeface="+mn-ea"/>
              <a:cs typeface="Times New Roman"/>
            </a:rPr>
            <a:t>إدعم كلامك بأمثلة وحقائق مؤكدة </a:t>
          </a:r>
          <a:endParaRPr lang="en-US" sz="2400" dirty="0">
            <a:solidFill>
              <a:sysClr val="window" lastClr="FFFFFF"/>
            </a:solidFill>
            <a:latin typeface="Calibri"/>
            <a:ea typeface="+mn-ea"/>
            <a:cs typeface="+mn-cs"/>
          </a:endParaRPr>
        </a:p>
      </dgm:t>
    </dgm:pt>
    <dgm:pt modelId="{34F74994-3464-4239-9E4E-C2FAAA76DDAC}" type="parTrans" cxnId="{DB8A6658-6488-4DDB-99AE-0135804AB2C5}">
      <dgm:prSet/>
      <dgm:spPr/>
      <dgm:t>
        <a:bodyPr/>
        <a:lstStyle/>
        <a:p>
          <a:pPr rtl="1"/>
          <a:endParaRPr lang="ar-EG"/>
        </a:p>
      </dgm:t>
    </dgm:pt>
    <dgm:pt modelId="{56C74CEA-B645-477D-9AF5-9D5ACF5CC8A7}" type="sibTrans" cxnId="{DB8A6658-6488-4DDB-99AE-0135804AB2C5}">
      <dgm:prSet/>
      <dgm:spPr>
        <a:xfrm>
          <a:off x="1821264" y="2740418"/>
          <a:ext cx="387356" cy="91440"/>
        </a:xfrm>
        <a:custGeom>
          <a:avLst/>
          <a:gdLst/>
          <a:ahLst/>
          <a:cxnLst/>
          <a:rect l="0" t="0" r="0" b="0"/>
          <a:pathLst>
            <a:path>
              <a:moveTo>
                <a:pt x="0" y="45720"/>
              </a:moveTo>
              <a:lnTo>
                <a:pt x="387356" y="45720"/>
              </a:lnTo>
            </a:path>
          </a:pathLst>
        </a:custGeom>
        <a:noFill/>
        <a:ln w="9525" cap="flat" cmpd="sng" algn="ctr">
          <a:solidFill>
            <a:srgbClr val="4BACC6">
              <a:hueOff val="-6622584"/>
              <a:satOff val="26541"/>
              <a:lumOff val="5752"/>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25710EE8-7266-4C56-9AA3-0137C8FF00EA}">
      <dgm:prSet custT="1"/>
      <dgm:spPr>
        <a:xfrm>
          <a:off x="2241020" y="2240978"/>
          <a:ext cx="1817200" cy="1090320"/>
        </a:xfrm>
        <a:prstGeom prst="rect">
          <a:avLst/>
        </a:prstGeom>
        <a:solidFill>
          <a:srgbClr val="C0504D">
            <a:lumMod val="20000"/>
            <a:lumOff val="8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chemeClr val="tx1"/>
              </a:solidFill>
              <a:latin typeface="Calibri"/>
              <a:ea typeface="+mn-ea"/>
              <a:cs typeface="Times New Roman"/>
            </a:rPr>
            <a:t>ضع نفسك مكان مديرك </a:t>
          </a:r>
          <a:endParaRPr lang="en-US" sz="2400" dirty="0">
            <a:solidFill>
              <a:schemeClr val="tx1"/>
            </a:solidFill>
            <a:latin typeface="Calibri"/>
            <a:ea typeface="+mn-ea"/>
            <a:cs typeface="+mn-cs"/>
          </a:endParaRPr>
        </a:p>
      </dgm:t>
    </dgm:pt>
    <dgm:pt modelId="{E3A80E8F-33CF-4445-8F7C-EE3DCD123B48}" type="parTrans" cxnId="{0FACE7BB-C383-4572-A419-F0FF8837CED8}">
      <dgm:prSet/>
      <dgm:spPr/>
      <dgm:t>
        <a:bodyPr/>
        <a:lstStyle/>
        <a:p>
          <a:pPr rtl="1"/>
          <a:endParaRPr lang="ar-EG"/>
        </a:p>
      </dgm:t>
    </dgm:pt>
    <dgm:pt modelId="{6187D274-0E85-49D5-8AAF-E024752E43CF}" type="sibTrans" cxnId="{0FACE7BB-C383-4572-A419-F0FF8837CED8}">
      <dgm:prSet/>
      <dgm:spPr>
        <a:xfrm>
          <a:off x="4056421" y="2740418"/>
          <a:ext cx="387356" cy="91440"/>
        </a:xfrm>
        <a:custGeom>
          <a:avLst/>
          <a:gdLst/>
          <a:ahLst/>
          <a:cxnLst/>
          <a:rect l="0" t="0" r="0" b="0"/>
          <a:pathLst>
            <a:path>
              <a:moveTo>
                <a:pt x="0" y="45720"/>
              </a:moveTo>
              <a:lnTo>
                <a:pt x="387356" y="45720"/>
              </a:lnTo>
            </a:path>
          </a:pathLst>
        </a:custGeom>
        <a:noFill/>
        <a:ln w="9525" cap="flat" cmpd="sng" algn="ctr">
          <a:solidFill>
            <a:srgbClr val="4BACC6">
              <a:hueOff val="-8278230"/>
              <a:satOff val="33176"/>
              <a:lumOff val="7190"/>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17A00BF9-0E14-40E5-81C8-6BD0D4D4CFB7}">
      <dgm:prSet custT="1"/>
      <dgm:spPr>
        <a:xfrm>
          <a:off x="4476178" y="2240978"/>
          <a:ext cx="1817200" cy="1090320"/>
        </a:xfrm>
        <a:prstGeom prst="rect">
          <a:avLst/>
        </a:prstGeom>
        <a:solidFill>
          <a:srgbClr val="4BACC6">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chemeClr val="tx1"/>
              </a:solidFill>
              <a:latin typeface="Calibri"/>
              <a:ea typeface="+mn-ea"/>
              <a:cs typeface="Times New Roman"/>
            </a:rPr>
            <a:t>حاول أن تُظهر أن لديك شئ مُهم لتُقدمه لعملك </a:t>
          </a:r>
          <a:endParaRPr lang="en-US" sz="2400" dirty="0">
            <a:solidFill>
              <a:schemeClr val="tx1"/>
            </a:solidFill>
            <a:latin typeface="Calibri"/>
            <a:ea typeface="+mn-ea"/>
            <a:cs typeface="+mn-cs"/>
          </a:endParaRPr>
        </a:p>
      </dgm:t>
    </dgm:pt>
    <dgm:pt modelId="{ED60D1C5-52C2-4DF1-83EC-3F2A8B505659}" type="parTrans" cxnId="{0711714A-45E3-477F-8E60-DBC500D1A7CC}">
      <dgm:prSet/>
      <dgm:spPr/>
      <dgm:t>
        <a:bodyPr/>
        <a:lstStyle/>
        <a:p>
          <a:pPr rtl="1"/>
          <a:endParaRPr lang="ar-EG"/>
        </a:p>
      </dgm:t>
    </dgm:pt>
    <dgm:pt modelId="{7DE94865-6E72-48A7-AA92-1C0530396C29}" type="sibTrans" cxnId="{0711714A-45E3-477F-8E60-DBC500D1A7CC}">
      <dgm:prSet/>
      <dgm:spPr>
        <a:xfrm>
          <a:off x="6291579" y="2740418"/>
          <a:ext cx="387356" cy="91440"/>
        </a:xfrm>
        <a:custGeom>
          <a:avLst/>
          <a:gdLst/>
          <a:ahLst/>
          <a:cxnLst/>
          <a:rect l="0" t="0" r="0" b="0"/>
          <a:pathLst>
            <a:path>
              <a:moveTo>
                <a:pt x="0" y="45720"/>
              </a:moveTo>
              <a:lnTo>
                <a:pt x="387356" y="45720"/>
              </a:lnTo>
            </a:path>
          </a:pathLst>
        </a:custGeom>
        <a:noFill/>
        <a:ln w="9525" cap="flat" cmpd="sng" algn="ctr">
          <a:solidFill>
            <a:srgbClr val="4BACC6">
              <a:hueOff val="-9933876"/>
              <a:satOff val="39811"/>
              <a:lumOff val="8628"/>
              <a:alphaOff val="0"/>
            </a:srgbClr>
          </a:solidFill>
          <a:prstDash val="solid"/>
          <a:tailEnd type="arrow"/>
        </a:ln>
        <a:effectLst/>
        <a:scene3d>
          <a:camera prst="orthographicFront"/>
          <a:lightRig rig="flat" dir="t"/>
        </a:scene3d>
        <a:sp3d z="-40000"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A3F17ED2-2138-4106-89CE-1523FEE72A1D}">
      <dgm:prSet custT="1"/>
      <dgm:spPr>
        <a:xfrm>
          <a:off x="6711335" y="2240978"/>
          <a:ext cx="1817200" cy="1090320"/>
        </a:xfrm>
        <a:prstGeom prst="rect">
          <a:avLst/>
        </a:prstGeom>
        <a:solidFill>
          <a:srgbClr val="F79646">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chemeClr val="tx1"/>
              </a:solidFill>
              <a:latin typeface="Calibri"/>
              <a:ea typeface="+mn-ea"/>
              <a:cs typeface="Times New Roman"/>
            </a:rPr>
            <a:t>أكتب قائمة بالنقاط التي تم الموافقة عليها. </a:t>
          </a:r>
          <a:endParaRPr lang="en-US" sz="2400" dirty="0">
            <a:solidFill>
              <a:schemeClr val="tx1"/>
            </a:solidFill>
            <a:latin typeface="Calibri"/>
            <a:ea typeface="+mn-ea"/>
            <a:cs typeface="+mn-cs"/>
          </a:endParaRPr>
        </a:p>
      </dgm:t>
    </dgm:pt>
    <dgm:pt modelId="{FBB8C677-A123-4D60-97C8-DFD68C773E4A}" type="sibTrans" cxnId="{B81977C0-37D8-44F4-ACB3-338C9EE2BF12}">
      <dgm:prSet/>
      <dgm:spPr/>
      <dgm:t>
        <a:bodyPr/>
        <a:lstStyle/>
        <a:p>
          <a:pPr rtl="1"/>
          <a:endParaRPr lang="ar-EG"/>
        </a:p>
      </dgm:t>
    </dgm:pt>
    <dgm:pt modelId="{E8EF1B5A-EE60-40BE-BC78-D2F732BEBD4E}" type="parTrans" cxnId="{B81977C0-37D8-44F4-ACB3-338C9EE2BF12}">
      <dgm:prSet/>
      <dgm:spPr/>
      <dgm:t>
        <a:bodyPr/>
        <a:lstStyle/>
        <a:p>
          <a:pPr rtl="1"/>
          <a:endParaRPr lang="ar-EG"/>
        </a:p>
      </dgm:t>
    </dgm:pt>
    <dgm:pt modelId="{CC4FFBA9-1093-4524-9C99-ABA666F77684}" type="pres">
      <dgm:prSet presAssocID="{38410C8C-2379-4320-A595-496A91AE8BBD}" presName="Name0" presStyleCnt="0">
        <dgm:presLayoutVars>
          <dgm:dir/>
          <dgm:resizeHandles val="exact"/>
        </dgm:presLayoutVars>
      </dgm:prSet>
      <dgm:spPr/>
      <dgm:t>
        <a:bodyPr/>
        <a:lstStyle/>
        <a:p>
          <a:pPr rtl="1"/>
          <a:endParaRPr lang="ar-EG"/>
        </a:p>
      </dgm:t>
    </dgm:pt>
    <dgm:pt modelId="{3EC4FE58-79B3-42A4-915C-C2640D34DE0E}" type="pres">
      <dgm:prSet presAssocID="{B2FCF1C9-DF4C-4FB1-A527-42ABB3A45B97}" presName="node" presStyleLbl="node1" presStyleIdx="0" presStyleCnt="8">
        <dgm:presLayoutVars>
          <dgm:bulletEnabled val="1"/>
        </dgm:presLayoutVars>
      </dgm:prSet>
      <dgm:spPr/>
      <dgm:t>
        <a:bodyPr/>
        <a:lstStyle/>
        <a:p>
          <a:pPr rtl="1"/>
          <a:endParaRPr lang="ar-EG"/>
        </a:p>
      </dgm:t>
    </dgm:pt>
    <dgm:pt modelId="{40710848-F959-4225-B95D-96A64FCD8C0C}" type="pres">
      <dgm:prSet presAssocID="{9CD2FE0D-10FA-4266-B6BF-2063579B8A00}" presName="sibTrans" presStyleLbl="sibTrans1D1" presStyleIdx="0" presStyleCnt="7"/>
      <dgm:spPr/>
      <dgm:t>
        <a:bodyPr/>
        <a:lstStyle/>
        <a:p>
          <a:pPr rtl="1"/>
          <a:endParaRPr lang="ar-EG"/>
        </a:p>
      </dgm:t>
    </dgm:pt>
    <dgm:pt modelId="{3D260DAB-76D1-45E7-B3ED-574D064FBCB0}" type="pres">
      <dgm:prSet presAssocID="{9CD2FE0D-10FA-4266-B6BF-2063579B8A00}" presName="connectorText" presStyleLbl="sibTrans1D1" presStyleIdx="0" presStyleCnt="7"/>
      <dgm:spPr/>
      <dgm:t>
        <a:bodyPr/>
        <a:lstStyle/>
        <a:p>
          <a:pPr rtl="1"/>
          <a:endParaRPr lang="ar-EG"/>
        </a:p>
      </dgm:t>
    </dgm:pt>
    <dgm:pt modelId="{F0CF0BCB-29CB-4867-9415-CB1ED861F1DE}" type="pres">
      <dgm:prSet presAssocID="{039EBFEA-294E-4B83-ADE7-694C8F17A094}" presName="node" presStyleLbl="node1" presStyleIdx="1" presStyleCnt="8">
        <dgm:presLayoutVars>
          <dgm:bulletEnabled val="1"/>
        </dgm:presLayoutVars>
      </dgm:prSet>
      <dgm:spPr/>
      <dgm:t>
        <a:bodyPr/>
        <a:lstStyle/>
        <a:p>
          <a:pPr rtl="1"/>
          <a:endParaRPr lang="ar-EG"/>
        </a:p>
      </dgm:t>
    </dgm:pt>
    <dgm:pt modelId="{B6E0D2AF-3DF5-48D3-961D-D6223ADB1216}" type="pres">
      <dgm:prSet presAssocID="{0EE872B1-8EB6-44E1-9D54-40DDB9B77673}" presName="sibTrans" presStyleLbl="sibTrans1D1" presStyleIdx="1" presStyleCnt="7"/>
      <dgm:spPr/>
      <dgm:t>
        <a:bodyPr/>
        <a:lstStyle/>
        <a:p>
          <a:pPr rtl="1"/>
          <a:endParaRPr lang="ar-EG"/>
        </a:p>
      </dgm:t>
    </dgm:pt>
    <dgm:pt modelId="{91D4A490-8313-49F5-BF03-A507C78F7DCE}" type="pres">
      <dgm:prSet presAssocID="{0EE872B1-8EB6-44E1-9D54-40DDB9B77673}" presName="connectorText" presStyleLbl="sibTrans1D1" presStyleIdx="1" presStyleCnt="7"/>
      <dgm:spPr/>
      <dgm:t>
        <a:bodyPr/>
        <a:lstStyle/>
        <a:p>
          <a:pPr rtl="1"/>
          <a:endParaRPr lang="ar-EG"/>
        </a:p>
      </dgm:t>
    </dgm:pt>
    <dgm:pt modelId="{4E30654C-FF0F-40A6-8DDB-512BAE0BB68A}" type="pres">
      <dgm:prSet presAssocID="{B7109D68-D5EE-445C-8482-3B05717E701F}" presName="node" presStyleLbl="node1" presStyleIdx="2" presStyleCnt="8">
        <dgm:presLayoutVars>
          <dgm:bulletEnabled val="1"/>
        </dgm:presLayoutVars>
      </dgm:prSet>
      <dgm:spPr/>
      <dgm:t>
        <a:bodyPr/>
        <a:lstStyle/>
        <a:p>
          <a:pPr rtl="1"/>
          <a:endParaRPr lang="ar-EG"/>
        </a:p>
      </dgm:t>
    </dgm:pt>
    <dgm:pt modelId="{03EAFF4D-C1FF-47CA-99FF-BA393F723F7A}" type="pres">
      <dgm:prSet presAssocID="{617BCF7E-63A1-4858-92F6-0EE3CDDEF233}" presName="sibTrans" presStyleLbl="sibTrans1D1" presStyleIdx="2" presStyleCnt="7"/>
      <dgm:spPr/>
      <dgm:t>
        <a:bodyPr/>
        <a:lstStyle/>
        <a:p>
          <a:pPr rtl="1"/>
          <a:endParaRPr lang="ar-EG"/>
        </a:p>
      </dgm:t>
    </dgm:pt>
    <dgm:pt modelId="{4B48449C-DC48-40E0-B778-99F8C9DF71E5}" type="pres">
      <dgm:prSet presAssocID="{617BCF7E-63A1-4858-92F6-0EE3CDDEF233}" presName="connectorText" presStyleLbl="sibTrans1D1" presStyleIdx="2" presStyleCnt="7"/>
      <dgm:spPr/>
      <dgm:t>
        <a:bodyPr/>
        <a:lstStyle/>
        <a:p>
          <a:pPr rtl="1"/>
          <a:endParaRPr lang="ar-EG"/>
        </a:p>
      </dgm:t>
    </dgm:pt>
    <dgm:pt modelId="{2494BCC4-D541-41F3-9199-0467BF68F181}" type="pres">
      <dgm:prSet presAssocID="{76A65555-F3AA-48E5-965E-E1E3D94DF844}" presName="node" presStyleLbl="node1" presStyleIdx="3" presStyleCnt="8">
        <dgm:presLayoutVars>
          <dgm:bulletEnabled val="1"/>
        </dgm:presLayoutVars>
      </dgm:prSet>
      <dgm:spPr/>
      <dgm:t>
        <a:bodyPr/>
        <a:lstStyle/>
        <a:p>
          <a:pPr rtl="1"/>
          <a:endParaRPr lang="ar-EG"/>
        </a:p>
      </dgm:t>
    </dgm:pt>
    <dgm:pt modelId="{79F0124F-98CA-4B55-8986-B2B7023AABA6}" type="pres">
      <dgm:prSet presAssocID="{07F60FD7-427E-4517-91DE-354D6EE937C2}" presName="sibTrans" presStyleLbl="sibTrans1D1" presStyleIdx="3" presStyleCnt="7"/>
      <dgm:spPr/>
      <dgm:t>
        <a:bodyPr/>
        <a:lstStyle/>
        <a:p>
          <a:pPr rtl="1"/>
          <a:endParaRPr lang="ar-EG"/>
        </a:p>
      </dgm:t>
    </dgm:pt>
    <dgm:pt modelId="{9E70C632-42B0-44B2-A5DA-08AA50F71BE1}" type="pres">
      <dgm:prSet presAssocID="{07F60FD7-427E-4517-91DE-354D6EE937C2}" presName="connectorText" presStyleLbl="sibTrans1D1" presStyleIdx="3" presStyleCnt="7"/>
      <dgm:spPr/>
      <dgm:t>
        <a:bodyPr/>
        <a:lstStyle/>
        <a:p>
          <a:pPr rtl="1"/>
          <a:endParaRPr lang="ar-EG"/>
        </a:p>
      </dgm:t>
    </dgm:pt>
    <dgm:pt modelId="{7D399514-92D8-4A8F-98B4-B0169D646B27}" type="pres">
      <dgm:prSet presAssocID="{1640670C-AF4E-466C-8017-76E61EC73965}" presName="node" presStyleLbl="node1" presStyleIdx="4" presStyleCnt="8">
        <dgm:presLayoutVars>
          <dgm:bulletEnabled val="1"/>
        </dgm:presLayoutVars>
      </dgm:prSet>
      <dgm:spPr/>
      <dgm:t>
        <a:bodyPr/>
        <a:lstStyle/>
        <a:p>
          <a:pPr rtl="1"/>
          <a:endParaRPr lang="ar-EG"/>
        </a:p>
      </dgm:t>
    </dgm:pt>
    <dgm:pt modelId="{2222DDA4-CCB8-4DCA-B3B7-26F4DCC6EB7E}" type="pres">
      <dgm:prSet presAssocID="{56C74CEA-B645-477D-9AF5-9D5ACF5CC8A7}" presName="sibTrans" presStyleLbl="sibTrans1D1" presStyleIdx="4" presStyleCnt="7"/>
      <dgm:spPr/>
      <dgm:t>
        <a:bodyPr/>
        <a:lstStyle/>
        <a:p>
          <a:pPr rtl="1"/>
          <a:endParaRPr lang="ar-EG"/>
        </a:p>
      </dgm:t>
    </dgm:pt>
    <dgm:pt modelId="{08EB51C2-8730-455E-AB4B-4C70D9E33B4B}" type="pres">
      <dgm:prSet presAssocID="{56C74CEA-B645-477D-9AF5-9D5ACF5CC8A7}" presName="connectorText" presStyleLbl="sibTrans1D1" presStyleIdx="4" presStyleCnt="7"/>
      <dgm:spPr/>
      <dgm:t>
        <a:bodyPr/>
        <a:lstStyle/>
        <a:p>
          <a:pPr rtl="1"/>
          <a:endParaRPr lang="ar-EG"/>
        </a:p>
      </dgm:t>
    </dgm:pt>
    <dgm:pt modelId="{597412A0-2D9C-471B-90AD-08DC14596E8B}" type="pres">
      <dgm:prSet presAssocID="{25710EE8-7266-4C56-9AA3-0137C8FF00EA}" presName="node" presStyleLbl="node1" presStyleIdx="5" presStyleCnt="8">
        <dgm:presLayoutVars>
          <dgm:bulletEnabled val="1"/>
        </dgm:presLayoutVars>
      </dgm:prSet>
      <dgm:spPr/>
      <dgm:t>
        <a:bodyPr/>
        <a:lstStyle/>
        <a:p>
          <a:pPr rtl="1"/>
          <a:endParaRPr lang="ar-EG"/>
        </a:p>
      </dgm:t>
    </dgm:pt>
    <dgm:pt modelId="{806420BC-43FB-4736-9CBA-4874C6EEF195}" type="pres">
      <dgm:prSet presAssocID="{6187D274-0E85-49D5-8AAF-E024752E43CF}" presName="sibTrans" presStyleLbl="sibTrans1D1" presStyleIdx="5" presStyleCnt="7"/>
      <dgm:spPr/>
      <dgm:t>
        <a:bodyPr/>
        <a:lstStyle/>
        <a:p>
          <a:pPr rtl="1"/>
          <a:endParaRPr lang="ar-EG"/>
        </a:p>
      </dgm:t>
    </dgm:pt>
    <dgm:pt modelId="{2DA22D0A-8407-4C7F-B2E9-8F005D1ADDC9}" type="pres">
      <dgm:prSet presAssocID="{6187D274-0E85-49D5-8AAF-E024752E43CF}" presName="connectorText" presStyleLbl="sibTrans1D1" presStyleIdx="5" presStyleCnt="7"/>
      <dgm:spPr/>
      <dgm:t>
        <a:bodyPr/>
        <a:lstStyle/>
        <a:p>
          <a:pPr rtl="1"/>
          <a:endParaRPr lang="ar-EG"/>
        </a:p>
      </dgm:t>
    </dgm:pt>
    <dgm:pt modelId="{DA2527E6-BAAC-48ED-A546-F253337F4154}" type="pres">
      <dgm:prSet presAssocID="{17A00BF9-0E14-40E5-81C8-6BD0D4D4CFB7}" presName="node" presStyleLbl="node1" presStyleIdx="6" presStyleCnt="8">
        <dgm:presLayoutVars>
          <dgm:bulletEnabled val="1"/>
        </dgm:presLayoutVars>
      </dgm:prSet>
      <dgm:spPr/>
      <dgm:t>
        <a:bodyPr/>
        <a:lstStyle/>
        <a:p>
          <a:pPr rtl="1"/>
          <a:endParaRPr lang="ar-EG"/>
        </a:p>
      </dgm:t>
    </dgm:pt>
    <dgm:pt modelId="{D8AFB1D5-3EE8-4ECF-8CEE-A2B994E8A469}" type="pres">
      <dgm:prSet presAssocID="{7DE94865-6E72-48A7-AA92-1C0530396C29}" presName="sibTrans" presStyleLbl="sibTrans1D1" presStyleIdx="6" presStyleCnt="7"/>
      <dgm:spPr/>
      <dgm:t>
        <a:bodyPr/>
        <a:lstStyle/>
        <a:p>
          <a:pPr rtl="1"/>
          <a:endParaRPr lang="ar-EG"/>
        </a:p>
      </dgm:t>
    </dgm:pt>
    <dgm:pt modelId="{9B2E750A-F115-4F1F-8DAC-1CA56FC6AE2B}" type="pres">
      <dgm:prSet presAssocID="{7DE94865-6E72-48A7-AA92-1C0530396C29}" presName="connectorText" presStyleLbl="sibTrans1D1" presStyleIdx="6" presStyleCnt="7"/>
      <dgm:spPr/>
      <dgm:t>
        <a:bodyPr/>
        <a:lstStyle/>
        <a:p>
          <a:pPr rtl="1"/>
          <a:endParaRPr lang="ar-EG"/>
        </a:p>
      </dgm:t>
    </dgm:pt>
    <dgm:pt modelId="{7E9DED15-AED7-4225-9726-41D2F4C49CDF}" type="pres">
      <dgm:prSet presAssocID="{A3F17ED2-2138-4106-89CE-1523FEE72A1D}" presName="node" presStyleLbl="node1" presStyleIdx="7" presStyleCnt="8">
        <dgm:presLayoutVars>
          <dgm:bulletEnabled val="1"/>
        </dgm:presLayoutVars>
      </dgm:prSet>
      <dgm:spPr/>
      <dgm:t>
        <a:bodyPr/>
        <a:lstStyle/>
        <a:p>
          <a:pPr rtl="1"/>
          <a:endParaRPr lang="ar-EG"/>
        </a:p>
      </dgm:t>
    </dgm:pt>
  </dgm:ptLst>
  <dgm:cxnLst>
    <dgm:cxn modelId="{7022DDA0-A2DD-4F1D-9BA6-68D125EE326E}" type="presOf" srcId="{A3F17ED2-2138-4106-89CE-1523FEE72A1D}" destId="{7E9DED15-AED7-4225-9726-41D2F4C49CDF}" srcOrd="0" destOrd="0" presId="urn:microsoft.com/office/officeart/2005/8/layout/bProcess3"/>
    <dgm:cxn modelId="{0FACE7BB-C383-4572-A419-F0FF8837CED8}" srcId="{38410C8C-2379-4320-A595-496A91AE8BBD}" destId="{25710EE8-7266-4C56-9AA3-0137C8FF00EA}" srcOrd="5" destOrd="0" parTransId="{E3A80E8F-33CF-4445-8F7C-EE3DCD123B48}" sibTransId="{6187D274-0E85-49D5-8AAF-E024752E43CF}"/>
    <dgm:cxn modelId="{76180E54-8D45-4AF1-93F0-E77DF347A339}" type="presOf" srcId="{039EBFEA-294E-4B83-ADE7-694C8F17A094}" destId="{F0CF0BCB-29CB-4867-9415-CB1ED861F1DE}" srcOrd="0" destOrd="0" presId="urn:microsoft.com/office/officeart/2005/8/layout/bProcess3"/>
    <dgm:cxn modelId="{2B19294C-E4CC-4761-B67B-46A24C437F81}" type="presOf" srcId="{6187D274-0E85-49D5-8AAF-E024752E43CF}" destId="{806420BC-43FB-4736-9CBA-4874C6EEF195}" srcOrd="0" destOrd="0" presId="urn:microsoft.com/office/officeart/2005/8/layout/bProcess3"/>
    <dgm:cxn modelId="{0FAD783E-1689-4FF1-ACF6-88E3520D8973}" type="presOf" srcId="{56C74CEA-B645-477D-9AF5-9D5ACF5CC8A7}" destId="{08EB51C2-8730-455E-AB4B-4C70D9E33B4B}" srcOrd="1" destOrd="0" presId="urn:microsoft.com/office/officeart/2005/8/layout/bProcess3"/>
    <dgm:cxn modelId="{86761399-5531-4D9C-9FF2-2BAA7BA45CD2}" type="presOf" srcId="{25710EE8-7266-4C56-9AA3-0137C8FF00EA}" destId="{597412A0-2D9C-471B-90AD-08DC14596E8B}" srcOrd="0" destOrd="0" presId="urn:microsoft.com/office/officeart/2005/8/layout/bProcess3"/>
    <dgm:cxn modelId="{D0AAF2AF-1657-47D1-9BB0-16E22A50931C}" type="presOf" srcId="{07F60FD7-427E-4517-91DE-354D6EE937C2}" destId="{79F0124F-98CA-4B55-8986-B2B7023AABA6}" srcOrd="0" destOrd="0" presId="urn:microsoft.com/office/officeart/2005/8/layout/bProcess3"/>
    <dgm:cxn modelId="{B81977C0-37D8-44F4-ACB3-338C9EE2BF12}" srcId="{38410C8C-2379-4320-A595-496A91AE8BBD}" destId="{A3F17ED2-2138-4106-89CE-1523FEE72A1D}" srcOrd="7" destOrd="0" parTransId="{E8EF1B5A-EE60-40BE-BC78-D2F732BEBD4E}" sibTransId="{FBB8C677-A123-4D60-97C8-DFD68C773E4A}"/>
    <dgm:cxn modelId="{C232A99F-F2A1-4B83-B526-7620D1C469BD}" type="presOf" srcId="{617BCF7E-63A1-4858-92F6-0EE3CDDEF233}" destId="{4B48449C-DC48-40E0-B778-99F8C9DF71E5}" srcOrd="1" destOrd="0" presId="urn:microsoft.com/office/officeart/2005/8/layout/bProcess3"/>
    <dgm:cxn modelId="{2C188C22-C1C4-48A0-9141-A28BC3AF22B5}" type="presOf" srcId="{76A65555-F3AA-48E5-965E-E1E3D94DF844}" destId="{2494BCC4-D541-41F3-9199-0467BF68F181}" srcOrd="0" destOrd="0" presId="urn:microsoft.com/office/officeart/2005/8/layout/bProcess3"/>
    <dgm:cxn modelId="{46FE6742-8DA2-40F6-BC2F-0A27FD8D4A5A}" type="presOf" srcId="{B2FCF1C9-DF4C-4FB1-A527-42ABB3A45B97}" destId="{3EC4FE58-79B3-42A4-915C-C2640D34DE0E}" srcOrd="0" destOrd="0" presId="urn:microsoft.com/office/officeart/2005/8/layout/bProcess3"/>
    <dgm:cxn modelId="{8A14A155-6D23-4DCF-93DF-27E6554D8ADE}" type="presOf" srcId="{0EE872B1-8EB6-44E1-9D54-40DDB9B77673}" destId="{91D4A490-8313-49F5-BF03-A507C78F7DCE}" srcOrd="1" destOrd="0" presId="urn:microsoft.com/office/officeart/2005/8/layout/bProcess3"/>
    <dgm:cxn modelId="{696A9421-191E-4C00-BEF6-710FDB1C7B4A}" srcId="{38410C8C-2379-4320-A595-496A91AE8BBD}" destId="{B2FCF1C9-DF4C-4FB1-A527-42ABB3A45B97}" srcOrd="0" destOrd="0" parTransId="{1594157F-958E-4C70-80A9-BF95988A14B5}" sibTransId="{9CD2FE0D-10FA-4266-B6BF-2063579B8A00}"/>
    <dgm:cxn modelId="{DB757695-DB06-418B-A130-91B19944CFCC}" srcId="{38410C8C-2379-4320-A595-496A91AE8BBD}" destId="{76A65555-F3AA-48E5-965E-E1E3D94DF844}" srcOrd="3" destOrd="0" parTransId="{38B1946F-E1A8-4A52-8F84-0436ABD4C85D}" sibTransId="{07F60FD7-427E-4517-91DE-354D6EE937C2}"/>
    <dgm:cxn modelId="{15B94385-0224-4B4E-9030-D5ED700438BD}" type="presOf" srcId="{B7109D68-D5EE-445C-8482-3B05717E701F}" destId="{4E30654C-FF0F-40A6-8DDB-512BAE0BB68A}" srcOrd="0" destOrd="0" presId="urn:microsoft.com/office/officeart/2005/8/layout/bProcess3"/>
    <dgm:cxn modelId="{222C53B8-405F-4FB5-AAA4-A26B89CB9D09}" type="presOf" srcId="{1640670C-AF4E-466C-8017-76E61EC73965}" destId="{7D399514-92D8-4A8F-98B4-B0169D646B27}" srcOrd="0" destOrd="0" presId="urn:microsoft.com/office/officeart/2005/8/layout/bProcess3"/>
    <dgm:cxn modelId="{68F496F0-F840-4C46-A5F5-0B30759E1C05}" type="presOf" srcId="{0EE872B1-8EB6-44E1-9D54-40DDB9B77673}" destId="{B6E0D2AF-3DF5-48D3-961D-D6223ADB1216}" srcOrd="0" destOrd="0" presId="urn:microsoft.com/office/officeart/2005/8/layout/bProcess3"/>
    <dgm:cxn modelId="{2B558D66-C03D-4389-B4CD-097F0AF99913}" type="presOf" srcId="{17A00BF9-0E14-40E5-81C8-6BD0D4D4CFB7}" destId="{DA2527E6-BAAC-48ED-A546-F253337F4154}" srcOrd="0" destOrd="0" presId="urn:microsoft.com/office/officeart/2005/8/layout/bProcess3"/>
    <dgm:cxn modelId="{F51CDCD5-7515-4135-ABE3-212A7489068A}" type="presOf" srcId="{6187D274-0E85-49D5-8AAF-E024752E43CF}" destId="{2DA22D0A-8407-4C7F-B2E9-8F005D1ADDC9}" srcOrd="1" destOrd="0" presId="urn:microsoft.com/office/officeart/2005/8/layout/bProcess3"/>
    <dgm:cxn modelId="{2A116C98-966B-4210-9C3D-0E65028EAC62}" type="presOf" srcId="{9CD2FE0D-10FA-4266-B6BF-2063579B8A00}" destId="{3D260DAB-76D1-45E7-B3ED-574D064FBCB0}" srcOrd="1" destOrd="0" presId="urn:microsoft.com/office/officeart/2005/8/layout/bProcess3"/>
    <dgm:cxn modelId="{C0B0BE12-978F-42DA-8CB8-B76966CB34D9}" type="presOf" srcId="{38410C8C-2379-4320-A595-496A91AE8BBD}" destId="{CC4FFBA9-1093-4524-9C99-ABA666F77684}" srcOrd="0" destOrd="0" presId="urn:microsoft.com/office/officeart/2005/8/layout/bProcess3"/>
    <dgm:cxn modelId="{F1102385-68A2-42E2-A85C-7DFD754F5029}" type="presOf" srcId="{9CD2FE0D-10FA-4266-B6BF-2063579B8A00}" destId="{40710848-F959-4225-B95D-96A64FCD8C0C}" srcOrd="0" destOrd="0" presId="urn:microsoft.com/office/officeart/2005/8/layout/bProcess3"/>
    <dgm:cxn modelId="{5BAEB9D5-F782-45EF-A90F-BF41493C4F8C}" type="presOf" srcId="{617BCF7E-63A1-4858-92F6-0EE3CDDEF233}" destId="{03EAFF4D-C1FF-47CA-99FF-BA393F723F7A}" srcOrd="0" destOrd="0" presId="urn:microsoft.com/office/officeart/2005/8/layout/bProcess3"/>
    <dgm:cxn modelId="{DB8A6658-6488-4DDB-99AE-0135804AB2C5}" srcId="{38410C8C-2379-4320-A595-496A91AE8BBD}" destId="{1640670C-AF4E-466C-8017-76E61EC73965}" srcOrd="4" destOrd="0" parTransId="{34F74994-3464-4239-9E4E-C2FAAA76DDAC}" sibTransId="{56C74CEA-B645-477D-9AF5-9D5ACF5CC8A7}"/>
    <dgm:cxn modelId="{B0B6D6BE-9FC6-44CD-9FA5-D220677E025C}" srcId="{38410C8C-2379-4320-A595-496A91AE8BBD}" destId="{039EBFEA-294E-4B83-ADE7-694C8F17A094}" srcOrd="1" destOrd="0" parTransId="{60F2AF53-D441-496F-8C49-5855AB4D858C}" sibTransId="{0EE872B1-8EB6-44E1-9D54-40DDB9B77673}"/>
    <dgm:cxn modelId="{5EF04668-1744-4840-90E9-F6C926ACD172}" type="presOf" srcId="{7DE94865-6E72-48A7-AA92-1C0530396C29}" destId="{D8AFB1D5-3EE8-4ECF-8CEE-A2B994E8A469}" srcOrd="0" destOrd="0" presId="urn:microsoft.com/office/officeart/2005/8/layout/bProcess3"/>
    <dgm:cxn modelId="{AB04964D-3D88-40D5-BC58-798F63CD7C62}" srcId="{38410C8C-2379-4320-A595-496A91AE8BBD}" destId="{B7109D68-D5EE-445C-8482-3B05717E701F}" srcOrd="2" destOrd="0" parTransId="{FE769A97-0CA7-447B-93C7-78E2D85B5C90}" sibTransId="{617BCF7E-63A1-4858-92F6-0EE3CDDEF233}"/>
    <dgm:cxn modelId="{7E6B7A25-B8F7-495D-B9CE-3068DCC922EA}" type="presOf" srcId="{07F60FD7-427E-4517-91DE-354D6EE937C2}" destId="{9E70C632-42B0-44B2-A5DA-08AA50F71BE1}" srcOrd="1" destOrd="0" presId="urn:microsoft.com/office/officeart/2005/8/layout/bProcess3"/>
    <dgm:cxn modelId="{0711714A-45E3-477F-8E60-DBC500D1A7CC}" srcId="{38410C8C-2379-4320-A595-496A91AE8BBD}" destId="{17A00BF9-0E14-40E5-81C8-6BD0D4D4CFB7}" srcOrd="6" destOrd="0" parTransId="{ED60D1C5-52C2-4DF1-83EC-3F2A8B505659}" sibTransId="{7DE94865-6E72-48A7-AA92-1C0530396C29}"/>
    <dgm:cxn modelId="{72B809B7-1A4C-46BE-A942-10B76740D98E}" type="presOf" srcId="{56C74CEA-B645-477D-9AF5-9D5ACF5CC8A7}" destId="{2222DDA4-CCB8-4DCA-B3B7-26F4DCC6EB7E}" srcOrd="0" destOrd="0" presId="urn:microsoft.com/office/officeart/2005/8/layout/bProcess3"/>
    <dgm:cxn modelId="{953B671A-867F-4F68-944F-3108E19F2AB4}" type="presOf" srcId="{7DE94865-6E72-48A7-AA92-1C0530396C29}" destId="{9B2E750A-F115-4F1F-8DAC-1CA56FC6AE2B}" srcOrd="1" destOrd="0" presId="urn:microsoft.com/office/officeart/2005/8/layout/bProcess3"/>
    <dgm:cxn modelId="{D686958A-4EB2-4135-980D-61BD98096181}" type="presParOf" srcId="{CC4FFBA9-1093-4524-9C99-ABA666F77684}" destId="{3EC4FE58-79B3-42A4-915C-C2640D34DE0E}" srcOrd="0" destOrd="0" presId="urn:microsoft.com/office/officeart/2005/8/layout/bProcess3"/>
    <dgm:cxn modelId="{3F19B4A4-53AB-4945-8199-21EEBDB5DACC}" type="presParOf" srcId="{CC4FFBA9-1093-4524-9C99-ABA666F77684}" destId="{40710848-F959-4225-B95D-96A64FCD8C0C}" srcOrd="1" destOrd="0" presId="urn:microsoft.com/office/officeart/2005/8/layout/bProcess3"/>
    <dgm:cxn modelId="{8FB6AC0A-B03C-4B95-AD93-EF24E3B202C5}" type="presParOf" srcId="{40710848-F959-4225-B95D-96A64FCD8C0C}" destId="{3D260DAB-76D1-45E7-B3ED-574D064FBCB0}" srcOrd="0" destOrd="0" presId="urn:microsoft.com/office/officeart/2005/8/layout/bProcess3"/>
    <dgm:cxn modelId="{5789FBCA-7B53-47D3-8CD2-7C12646B784F}" type="presParOf" srcId="{CC4FFBA9-1093-4524-9C99-ABA666F77684}" destId="{F0CF0BCB-29CB-4867-9415-CB1ED861F1DE}" srcOrd="2" destOrd="0" presId="urn:microsoft.com/office/officeart/2005/8/layout/bProcess3"/>
    <dgm:cxn modelId="{94CC8E97-8576-423C-93C1-2E6C59E0FBCB}" type="presParOf" srcId="{CC4FFBA9-1093-4524-9C99-ABA666F77684}" destId="{B6E0D2AF-3DF5-48D3-961D-D6223ADB1216}" srcOrd="3" destOrd="0" presId="urn:microsoft.com/office/officeart/2005/8/layout/bProcess3"/>
    <dgm:cxn modelId="{2D41F6BA-F8BE-41D0-8461-29E9A1AF7CE2}" type="presParOf" srcId="{B6E0D2AF-3DF5-48D3-961D-D6223ADB1216}" destId="{91D4A490-8313-49F5-BF03-A507C78F7DCE}" srcOrd="0" destOrd="0" presId="urn:microsoft.com/office/officeart/2005/8/layout/bProcess3"/>
    <dgm:cxn modelId="{E6FF4F39-E1D3-4CF8-A334-92A7BD37B5D0}" type="presParOf" srcId="{CC4FFBA9-1093-4524-9C99-ABA666F77684}" destId="{4E30654C-FF0F-40A6-8DDB-512BAE0BB68A}" srcOrd="4" destOrd="0" presId="urn:microsoft.com/office/officeart/2005/8/layout/bProcess3"/>
    <dgm:cxn modelId="{AF6A92C7-5F8F-4798-9F4F-B5FC8CC347EF}" type="presParOf" srcId="{CC4FFBA9-1093-4524-9C99-ABA666F77684}" destId="{03EAFF4D-C1FF-47CA-99FF-BA393F723F7A}" srcOrd="5" destOrd="0" presId="urn:microsoft.com/office/officeart/2005/8/layout/bProcess3"/>
    <dgm:cxn modelId="{4998FFC9-06D5-4697-966A-8EB15A2DE87B}" type="presParOf" srcId="{03EAFF4D-C1FF-47CA-99FF-BA393F723F7A}" destId="{4B48449C-DC48-40E0-B778-99F8C9DF71E5}" srcOrd="0" destOrd="0" presId="urn:microsoft.com/office/officeart/2005/8/layout/bProcess3"/>
    <dgm:cxn modelId="{7DAEA3B5-8D02-47F1-84A4-A3B45985F67D}" type="presParOf" srcId="{CC4FFBA9-1093-4524-9C99-ABA666F77684}" destId="{2494BCC4-D541-41F3-9199-0467BF68F181}" srcOrd="6" destOrd="0" presId="urn:microsoft.com/office/officeart/2005/8/layout/bProcess3"/>
    <dgm:cxn modelId="{9254783C-AE0C-4961-92DE-318F5C0C7403}" type="presParOf" srcId="{CC4FFBA9-1093-4524-9C99-ABA666F77684}" destId="{79F0124F-98CA-4B55-8986-B2B7023AABA6}" srcOrd="7" destOrd="0" presId="urn:microsoft.com/office/officeart/2005/8/layout/bProcess3"/>
    <dgm:cxn modelId="{BE154AE4-EAD2-4DB8-8EA5-9A4099930D9F}" type="presParOf" srcId="{79F0124F-98CA-4B55-8986-B2B7023AABA6}" destId="{9E70C632-42B0-44B2-A5DA-08AA50F71BE1}" srcOrd="0" destOrd="0" presId="urn:microsoft.com/office/officeart/2005/8/layout/bProcess3"/>
    <dgm:cxn modelId="{C926B0E6-982F-453D-9BB9-6A5DC56A18EB}" type="presParOf" srcId="{CC4FFBA9-1093-4524-9C99-ABA666F77684}" destId="{7D399514-92D8-4A8F-98B4-B0169D646B27}" srcOrd="8" destOrd="0" presId="urn:microsoft.com/office/officeart/2005/8/layout/bProcess3"/>
    <dgm:cxn modelId="{6F43BC49-0739-48FB-8E8C-FBB31D33BF72}" type="presParOf" srcId="{CC4FFBA9-1093-4524-9C99-ABA666F77684}" destId="{2222DDA4-CCB8-4DCA-B3B7-26F4DCC6EB7E}" srcOrd="9" destOrd="0" presId="urn:microsoft.com/office/officeart/2005/8/layout/bProcess3"/>
    <dgm:cxn modelId="{98A2DB29-5BC3-40D6-AE39-51450354FBBE}" type="presParOf" srcId="{2222DDA4-CCB8-4DCA-B3B7-26F4DCC6EB7E}" destId="{08EB51C2-8730-455E-AB4B-4C70D9E33B4B}" srcOrd="0" destOrd="0" presId="urn:microsoft.com/office/officeart/2005/8/layout/bProcess3"/>
    <dgm:cxn modelId="{6E71DEB1-FC44-4AFA-9FEC-50F62F6DA322}" type="presParOf" srcId="{CC4FFBA9-1093-4524-9C99-ABA666F77684}" destId="{597412A0-2D9C-471B-90AD-08DC14596E8B}" srcOrd="10" destOrd="0" presId="urn:microsoft.com/office/officeart/2005/8/layout/bProcess3"/>
    <dgm:cxn modelId="{A7A8494C-74FC-4A5F-9F08-717355756284}" type="presParOf" srcId="{CC4FFBA9-1093-4524-9C99-ABA666F77684}" destId="{806420BC-43FB-4736-9CBA-4874C6EEF195}" srcOrd="11" destOrd="0" presId="urn:microsoft.com/office/officeart/2005/8/layout/bProcess3"/>
    <dgm:cxn modelId="{0CB6D8BA-6F9E-42F7-A23C-A0C56299FD8A}" type="presParOf" srcId="{806420BC-43FB-4736-9CBA-4874C6EEF195}" destId="{2DA22D0A-8407-4C7F-B2E9-8F005D1ADDC9}" srcOrd="0" destOrd="0" presId="urn:microsoft.com/office/officeart/2005/8/layout/bProcess3"/>
    <dgm:cxn modelId="{8AAA7306-DAA1-410B-BF6B-55266A20C738}" type="presParOf" srcId="{CC4FFBA9-1093-4524-9C99-ABA666F77684}" destId="{DA2527E6-BAAC-48ED-A546-F253337F4154}" srcOrd="12" destOrd="0" presId="urn:microsoft.com/office/officeart/2005/8/layout/bProcess3"/>
    <dgm:cxn modelId="{B7D9C2F4-07CB-4501-BA88-1B73AA08001D}" type="presParOf" srcId="{CC4FFBA9-1093-4524-9C99-ABA666F77684}" destId="{D8AFB1D5-3EE8-4ECF-8CEE-A2B994E8A469}" srcOrd="13" destOrd="0" presId="urn:microsoft.com/office/officeart/2005/8/layout/bProcess3"/>
    <dgm:cxn modelId="{BDE2E3F9-196F-45BD-820F-6F7106BA64D6}" type="presParOf" srcId="{D8AFB1D5-3EE8-4ECF-8CEE-A2B994E8A469}" destId="{9B2E750A-F115-4F1F-8DAC-1CA56FC6AE2B}" srcOrd="0" destOrd="0" presId="urn:microsoft.com/office/officeart/2005/8/layout/bProcess3"/>
    <dgm:cxn modelId="{1424886F-900B-4371-819A-DF7A8E46B9FA}" type="presParOf" srcId="{CC4FFBA9-1093-4524-9C99-ABA666F77684}" destId="{7E9DED15-AED7-4225-9726-41D2F4C49CDF}" srcOrd="1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6B3D2C5-F417-4B28-91EA-C9897F279E64}" type="doc">
      <dgm:prSet loTypeId="urn:microsoft.com/office/officeart/2005/8/layout/cycle2" loCatId="cycle" qsTypeId="urn:microsoft.com/office/officeart/2005/8/quickstyle/3d2" qsCatId="3D" csTypeId="urn:microsoft.com/office/officeart/2005/8/colors/colorful5" csCatId="colorful" phldr="1"/>
      <dgm:spPr/>
      <dgm:t>
        <a:bodyPr/>
        <a:lstStyle/>
        <a:p>
          <a:pPr rtl="1"/>
          <a:endParaRPr lang="ar-EG"/>
        </a:p>
      </dgm:t>
    </dgm:pt>
    <dgm:pt modelId="{EFFC6DC6-7B09-433D-A5D3-01F4A3665FA7}">
      <dgm:prSet phldrT="[Text]" custT="1"/>
      <dgm:spPr>
        <a:xfrm>
          <a:off x="3031777" y="1415"/>
          <a:ext cx="1861244" cy="1861244"/>
        </a:xfrm>
        <a:prstGeom prst="ellipse">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rtl="1"/>
          <a:r>
            <a:rPr lang="ar-EG" sz="2800" b="1" dirty="0" smtClean="0">
              <a:solidFill>
                <a:sysClr val="window" lastClr="FFFFFF"/>
              </a:solidFill>
              <a:latin typeface="Times New Roman" pitchFamily="18" charset="0"/>
              <a:ea typeface="+mn-ea"/>
              <a:cs typeface="Times New Roman" pitchFamily="18" charset="0"/>
            </a:rPr>
            <a:t>القائد</a:t>
          </a:r>
          <a:endParaRPr lang="ar-EG" sz="2800" dirty="0">
            <a:solidFill>
              <a:sysClr val="window" lastClr="FFFFFF"/>
            </a:solidFill>
            <a:latin typeface="Times New Roman" pitchFamily="18" charset="0"/>
            <a:ea typeface="+mn-ea"/>
            <a:cs typeface="Times New Roman" pitchFamily="18" charset="0"/>
          </a:endParaRPr>
        </a:p>
      </dgm:t>
    </dgm:pt>
    <dgm:pt modelId="{87B1EC3B-647E-4232-9E25-D331445E3CAF}" type="parTrans" cxnId="{130807BA-9E62-4B60-A920-D3EE073890F3}">
      <dgm:prSet/>
      <dgm:spPr/>
      <dgm:t>
        <a:bodyPr/>
        <a:lstStyle/>
        <a:p>
          <a:pPr rtl="1"/>
          <a:endParaRPr lang="ar-EG"/>
        </a:p>
      </dgm:t>
    </dgm:pt>
    <dgm:pt modelId="{597E83D4-ABA5-4B4D-ADE4-3DB342E1AEB5}" type="sibTrans" cxnId="{130807BA-9E62-4B60-A920-D3EE073890F3}">
      <dgm:prSet/>
      <dgm:spPr>
        <a:xfrm rot="2700000">
          <a:off x="4693018" y="1595288"/>
          <a:ext cx="493434" cy="628170"/>
        </a:xfrm>
        <a:prstGeom prst="rightArrow">
          <a:avLst>
            <a:gd name="adj1" fmla="val 60000"/>
            <a:gd name="adj2" fmla="val 50000"/>
          </a:avLst>
        </a:prstGeom>
        <a:solidFill>
          <a:srgbClr val="32C7A9">
            <a:hueOff val="0"/>
            <a:satOff val="0"/>
            <a:lumOff val="0"/>
            <a:alphaOff val="0"/>
          </a:srgbClr>
        </a:solidFill>
        <a:ln>
          <a:noFill/>
        </a:ln>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rtl="1"/>
          <a:endParaRPr lang="ar-EG">
            <a:solidFill>
              <a:sysClr val="window" lastClr="FFFFFF"/>
            </a:solidFill>
            <a:latin typeface="Calibri"/>
            <a:ea typeface="+mn-ea"/>
            <a:cs typeface="+mn-cs"/>
          </a:endParaRPr>
        </a:p>
      </dgm:t>
    </dgm:pt>
    <dgm:pt modelId="{47F6FBBE-E2B4-42DF-88B1-D43187BF8AD6}">
      <dgm:prSet phldrT="[Text]" custT="1"/>
      <dgm:spPr>
        <a:xfrm>
          <a:off x="5006198" y="1975836"/>
          <a:ext cx="1861244" cy="1861244"/>
        </a:xfrm>
        <a:prstGeom prst="ellipse">
          <a:avLst/>
        </a:prstGeom>
        <a:gradFill rotWithShape="0">
          <a:gsLst>
            <a:gs pos="0">
              <a:srgbClr val="32C7A9">
                <a:hueOff val="775848"/>
                <a:satOff val="2585"/>
                <a:lumOff val="2941"/>
                <a:alphaOff val="0"/>
                <a:tint val="96000"/>
                <a:satMod val="100000"/>
                <a:lumMod val="104000"/>
              </a:srgbClr>
            </a:gs>
            <a:gs pos="78000">
              <a:srgbClr val="32C7A9">
                <a:hueOff val="775848"/>
                <a:satOff val="2585"/>
                <a:lumOff val="294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rtl="1"/>
          <a:r>
            <a:rPr lang="ar-EG" sz="2800" b="1" dirty="0" smtClean="0">
              <a:solidFill>
                <a:sysClr val="window" lastClr="FFFFFF"/>
              </a:solidFill>
              <a:latin typeface="Times New Roman" pitchFamily="18" charset="0"/>
              <a:ea typeface="+mn-ea"/>
              <a:cs typeface="Times New Roman" pitchFamily="18" charset="0"/>
            </a:rPr>
            <a:t>الملخص</a:t>
          </a:r>
          <a:endParaRPr lang="ar-EG" sz="2800" dirty="0">
            <a:solidFill>
              <a:sysClr val="window" lastClr="FFFFFF"/>
            </a:solidFill>
            <a:latin typeface="Times New Roman" pitchFamily="18" charset="0"/>
            <a:ea typeface="+mn-ea"/>
            <a:cs typeface="Times New Roman" pitchFamily="18" charset="0"/>
          </a:endParaRPr>
        </a:p>
      </dgm:t>
    </dgm:pt>
    <dgm:pt modelId="{92E2BCAA-577F-4FAC-9F5C-5981245C1A53}" type="parTrans" cxnId="{AD7F3BC1-BA26-40E8-B6E3-5F32F68EECE5}">
      <dgm:prSet/>
      <dgm:spPr/>
      <dgm:t>
        <a:bodyPr/>
        <a:lstStyle/>
        <a:p>
          <a:pPr rtl="1"/>
          <a:endParaRPr lang="ar-EG"/>
        </a:p>
      </dgm:t>
    </dgm:pt>
    <dgm:pt modelId="{1BFD614B-59C0-4BF8-B5F8-926B56D0FC89}" type="sibTrans" cxnId="{AD7F3BC1-BA26-40E8-B6E3-5F32F68EECE5}">
      <dgm:prSet/>
      <dgm:spPr>
        <a:xfrm rot="8100000">
          <a:off x="4712768" y="3569709"/>
          <a:ext cx="493434" cy="628170"/>
        </a:xfrm>
        <a:prstGeom prst="rightArrow">
          <a:avLst>
            <a:gd name="adj1" fmla="val 60000"/>
            <a:gd name="adj2" fmla="val 50000"/>
          </a:avLst>
        </a:prstGeom>
        <a:solidFill>
          <a:srgbClr val="32C7A9">
            <a:hueOff val="775848"/>
            <a:satOff val="2585"/>
            <a:lumOff val="2941"/>
            <a:alphaOff val="0"/>
          </a:srgbClr>
        </a:solidFill>
        <a:ln>
          <a:noFill/>
        </a:ln>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rtl="1"/>
          <a:endParaRPr lang="ar-EG">
            <a:solidFill>
              <a:sysClr val="window" lastClr="FFFFFF"/>
            </a:solidFill>
            <a:latin typeface="Calibri"/>
            <a:ea typeface="+mn-ea"/>
            <a:cs typeface="+mn-cs"/>
          </a:endParaRPr>
        </a:p>
      </dgm:t>
    </dgm:pt>
    <dgm:pt modelId="{B343361E-86DE-4029-A775-5E75BB78D545}">
      <dgm:prSet phldrT="[Text]" custT="1"/>
      <dgm:spPr>
        <a:xfrm>
          <a:off x="5006198" y="1975836"/>
          <a:ext cx="1861244" cy="1861244"/>
        </a:xfrm>
        <a:gradFill rotWithShape="0">
          <a:gsLst>
            <a:gs pos="0">
              <a:srgbClr val="32C7A9">
                <a:hueOff val="775848"/>
                <a:satOff val="2585"/>
                <a:lumOff val="2941"/>
                <a:alphaOff val="0"/>
                <a:tint val="96000"/>
                <a:satMod val="100000"/>
                <a:lumMod val="104000"/>
              </a:srgbClr>
            </a:gs>
            <a:gs pos="78000">
              <a:srgbClr val="32C7A9">
                <a:hueOff val="775848"/>
                <a:satOff val="2585"/>
                <a:lumOff val="294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rtl="1"/>
          <a:r>
            <a:rPr lang="ar-EG" sz="2800" b="1" dirty="0" smtClean="0">
              <a:solidFill>
                <a:sysClr val="window" lastClr="FFFFFF"/>
              </a:solidFill>
              <a:latin typeface="Times New Roman" pitchFamily="18" charset="0"/>
              <a:ea typeface="+mn-ea"/>
              <a:cs typeface="Times New Roman" pitchFamily="18" charset="0"/>
            </a:rPr>
            <a:t>المراقب</a:t>
          </a:r>
          <a:endParaRPr lang="ar-EG" sz="2800" dirty="0">
            <a:solidFill>
              <a:sysClr val="window" lastClr="FFFFFF"/>
            </a:solidFill>
            <a:latin typeface="Times New Roman" pitchFamily="18" charset="0"/>
            <a:ea typeface="+mn-ea"/>
            <a:cs typeface="Times New Roman" pitchFamily="18" charset="0"/>
          </a:endParaRPr>
        </a:p>
      </dgm:t>
    </dgm:pt>
    <dgm:pt modelId="{4E1F49DA-4A85-4D49-8939-0E06770B443A}" type="parTrans" cxnId="{39D4081F-D20D-4A07-BA57-9F3E59A2B72F}">
      <dgm:prSet/>
      <dgm:spPr/>
      <dgm:t>
        <a:bodyPr/>
        <a:lstStyle/>
        <a:p>
          <a:pPr rtl="1"/>
          <a:endParaRPr lang="ar-EG"/>
        </a:p>
      </dgm:t>
    </dgm:pt>
    <dgm:pt modelId="{1CBFD57D-E83C-4136-B8D5-0913B5226DEC}" type="sibTrans" cxnId="{39D4081F-D20D-4A07-BA57-9F3E59A2B72F}">
      <dgm:prSet/>
      <dgm:spPr/>
      <dgm:t>
        <a:bodyPr/>
        <a:lstStyle/>
        <a:p>
          <a:pPr rtl="1"/>
          <a:endParaRPr lang="ar-EG"/>
        </a:p>
      </dgm:t>
    </dgm:pt>
    <dgm:pt modelId="{799C4462-BBE7-4173-8675-86A2D292BD95}" type="pres">
      <dgm:prSet presAssocID="{E6B3D2C5-F417-4B28-91EA-C9897F279E64}" presName="cycle" presStyleCnt="0">
        <dgm:presLayoutVars>
          <dgm:dir/>
          <dgm:resizeHandles val="exact"/>
        </dgm:presLayoutVars>
      </dgm:prSet>
      <dgm:spPr/>
      <dgm:t>
        <a:bodyPr/>
        <a:lstStyle/>
        <a:p>
          <a:pPr rtl="1"/>
          <a:endParaRPr lang="ar-EG"/>
        </a:p>
      </dgm:t>
    </dgm:pt>
    <dgm:pt modelId="{85E09A1F-7CF0-4604-868F-68C172BDE02F}" type="pres">
      <dgm:prSet presAssocID="{EFFC6DC6-7B09-433D-A5D3-01F4A3665FA7}" presName="node" presStyleLbl="node1" presStyleIdx="0" presStyleCnt="3">
        <dgm:presLayoutVars>
          <dgm:bulletEnabled val="1"/>
        </dgm:presLayoutVars>
      </dgm:prSet>
      <dgm:spPr>
        <a:prstGeom prst="ellipse">
          <a:avLst/>
        </a:prstGeom>
      </dgm:spPr>
      <dgm:t>
        <a:bodyPr/>
        <a:lstStyle/>
        <a:p>
          <a:pPr rtl="1"/>
          <a:endParaRPr lang="ar-EG"/>
        </a:p>
      </dgm:t>
    </dgm:pt>
    <dgm:pt modelId="{204ECDC8-B190-40FF-B388-1692E0DF7D06}" type="pres">
      <dgm:prSet presAssocID="{597E83D4-ABA5-4B4D-ADE4-3DB342E1AEB5}" presName="sibTrans" presStyleLbl="sibTrans2D1" presStyleIdx="0" presStyleCnt="3"/>
      <dgm:spPr>
        <a:prstGeom prst="rightArrow">
          <a:avLst>
            <a:gd name="adj1" fmla="val 60000"/>
            <a:gd name="adj2" fmla="val 50000"/>
          </a:avLst>
        </a:prstGeom>
      </dgm:spPr>
      <dgm:t>
        <a:bodyPr/>
        <a:lstStyle/>
        <a:p>
          <a:pPr rtl="1"/>
          <a:endParaRPr lang="ar-EG"/>
        </a:p>
      </dgm:t>
    </dgm:pt>
    <dgm:pt modelId="{564E6A91-8B5E-46B6-B663-02A01B02A2DA}" type="pres">
      <dgm:prSet presAssocID="{597E83D4-ABA5-4B4D-ADE4-3DB342E1AEB5}" presName="connectorText" presStyleLbl="sibTrans2D1" presStyleIdx="0" presStyleCnt="3"/>
      <dgm:spPr/>
      <dgm:t>
        <a:bodyPr/>
        <a:lstStyle/>
        <a:p>
          <a:pPr rtl="1"/>
          <a:endParaRPr lang="ar-EG"/>
        </a:p>
      </dgm:t>
    </dgm:pt>
    <dgm:pt modelId="{C6D9F930-09D9-419E-AA63-1270356978D4}" type="pres">
      <dgm:prSet presAssocID="{47F6FBBE-E2B4-42DF-88B1-D43187BF8AD6}" presName="node" presStyleLbl="node1" presStyleIdx="1" presStyleCnt="3">
        <dgm:presLayoutVars>
          <dgm:bulletEnabled val="1"/>
        </dgm:presLayoutVars>
      </dgm:prSet>
      <dgm:spPr>
        <a:prstGeom prst="ellipse">
          <a:avLst/>
        </a:prstGeom>
      </dgm:spPr>
      <dgm:t>
        <a:bodyPr/>
        <a:lstStyle/>
        <a:p>
          <a:pPr rtl="1"/>
          <a:endParaRPr lang="ar-EG"/>
        </a:p>
      </dgm:t>
    </dgm:pt>
    <dgm:pt modelId="{BC88F6BF-91BC-4FEE-A090-9F3D6429E25A}" type="pres">
      <dgm:prSet presAssocID="{1BFD614B-59C0-4BF8-B5F8-926B56D0FC89}" presName="sibTrans" presStyleLbl="sibTrans2D1" presStyleIdx="1" presStyleCnt="3"/>
      <dgm:spPr>
        <a:prstGeom prst="rightArrow">
          <a:avLst>
            <a:gd name="adj1" fmla="val 60000"/>
            <a:gd name="adj2" fmla="val 50000"/>
          </a:avLst>
        </a:prstGeom>
      </dgm:spPr>
      <dgm:t>
        <a:bodyPr/>
        <a:lstStyle/>
        <a:p>
          <a:pPr rtl="1"/>
          <a:endParaRPr lang="ar-EG"/>
        </a:p>
      </dgm:t>
    </dgm:pt>
    <dgm:pt modelId="{6E03074A-46EE-4869-BFFB-5BC56375DA93}" type="pres">
      <dgm:prSet presAssocID="{1BFD614B-59C0-4BF8-B5F8-926B56D0FC89}" presName="connectorText" presStyleLbl="sibTrans2D1" presStyleIdx="1" presStyleCnt="3"/>
      <dgm:spPr/>
      <dgm:t>
        <a:bodyPr/>
        <a:lstStyle/>
        <a:p>
          <a:pPr rtl="1"/>
          <a:endParaRPr lang="ar-EG"/>
        </a:p>
      </dgm:t>
    </dgm:pt>
    <dgm:pt modelId="{BEA38B4A-9A22-4F2D-A7FE-7A7418066ECE}" type="pres">
      <dgm:prSet presAssocID="{B343361E-86DE-4029-A775-5E75BB78D545}" presName="node" presStyleLbl="node1" presStyleIdx="2" presStyleCnt="3">
        <dgm:presLayoutVars>
          <dgm:bulletEnabled val="1"/>
        </dgm:presLayoutVars>
      </dgm:prSet>
      <dgm:spPr>
        <a:prstGeom prst="ellipse">
          <a:avLst/>
        </a:prstGeom>
      </dgm:spPr>
      <dgm:t>
        <a:bodyPr/>
        <a:lstStyle/>
        <a:p>
          <a:pPr rtl="1"/>
          <a:endParaRPr lang="ar-EG"/>
        </a:p>
      </dgm:t>
    </dgm:pt>
    <dgm:pt modelId="{B6CB5F70-6F71-40BC-A2B3-4869BE24F7D1}" type="pres">
      <dgm:prSet presAssocID="{1CBFD57D-E83C-4136-B8D5-0913B5226DEC}" presName="sibTrans" presStyleLbl="sibTrans2D1" presStyleIdx="2" presStyleCnt="3"/>
      <dgm:spPr/>
    </dgm:pt>
    <dgm:pt modelId="{90FD93E4-39FC-4162-96B7-359F46DA1E7E}" type="pres">
      <dgm:prSet presAssocID="{1CBFD57D-E83C-4136-B8D5-0913B5226DEC}" presName="connectorText" presStyleLbl="sibTrans2D1" presStyleIdx="2" presStyleCnt="3"/>
      <dgm:spPr/>
    </dgm:pt>
  </dgm:ptLst>
  <dgm:cxnLst>
    <dgm:cxn modelId="{9DE54B94-77C3-4C05-965B-BA739D12D8FF}" type="presOf" srcId="{1BFD614B-59C0-4BF8-B5F8-926B56D0FC89}" destId="{BC88F6BF-91BC-4FEE-A090-9F3D6429E25A}" srcOrd="0" destOrd="0" presId="urn:microsoft.com/office/officeart/2005/8/layout/cycle2"/>
    <dgm:cxn modelId="{8E762A99-D839-412D-AFC1-90850E6188C2}" type="presOf" srcId="{1BFD614B-59C0-4BF8-B5F8-926B56D0FC89}" destId="{6E03074A-46EE-4869-BFFB-5BC56375DA93}" srcOrd="1" destOrd="0" presId="urn:microsoft.com/office/officeart/2005/8/layout/cycle2"/>
    <dgm:cxn modelId="{130807BA-9E62-4B60-A920-D3EE073890F3}" srcId="{E6B3D2C5-F417-4B28-91EA-C9897F279E64}" destId="{EFFC6DC6-7B09-433D-A5D3-01F4A3665FA7}" srcOrd="0" destOrd="0" parTransId="{87B1EC3B-647E-4232-9E25-D331445E3CAF}" sibTransId="{597E83D4-ABA5-4B4D-ADE4-3DB342E1AEB5}"/>
    <dgm:cxn modelId="{CA063118-3B48-47E9-B9D8-ECD0A6CDD1F3}" type="presOf" srcId="{E6B3D2C5-F417-4B28-91EA-C9897F279E64}" destId="{799C4462-BBE7-4173-8675-86A2D292BD95}" srcOrd="0" destOrd="0" presId="urn:microsoft.com/office/officeart/2005/8/layout/cycle2"/>
    <dgm:cxn modelId="{AD7F3BC1-BA26-40E8-B6E3-5F32F68EECE5}" srcId="{E6B3D2C5-F417-4B28-91EA-C9897F279E64}" destId="{47F6FBBE-E2B4-42DF-88B1-D43187BF8AD6}" srcOrd="1" destOrd="0" parTransId="{92E2BCAA-577F-4FAC-9F5C-5981245C1A53}" sibTransId="{1BFD614B-59C0-4BF8-B5F8-926B56D0FC89}"/>
    <dgm:cxn modelId="{700431B3-826A-4EAB-96A1-86AEDBD63B93}" type="presOf" srcId="{597E83D4-ABA5-4B4D-ADE4-3DB342E1AEB5}" destId="{564E6A91-8B5E-46B6-B663-02A01B02A2DA}" srcOrd="1" destOrd="0" presId="urn:microsoft.com/office/officeart/2005/8/layout/cycle2"/>
    <dgm:cxn modelId="{3099858F-C849-42D3-987B-F5BEF7C232B9}" type="presOf" srcId="{597E83D4-ABA5-4B4D-ADE4-3DB342E1AEB5}" destId="{204ECDC8-B190-40FF-B388-1692E0DF7D06}" srcOrd="0" destOrd="0" presId="urn:microsoft.com/office/officeart/2005/8/layout/cycle2"/>
    <dgm:cxn modelId="{39D4081F-D20D-4A07-BA57-9F3E59A2B72F}" srcId="{E6B3D2C5-F417-4B28-91EA-C9897F279E64}" destId="{B343361E-86DE-4029-A775-5E75BB78D545}" srcOrd="2" destOrd="0" parTransId="{4E1F49DA-4A85-4D49-8939-0E06770B443A}" sibTransId="{1CBFD57D-E83C-4136-B8D5-0913B5226DEC}"/>
    <dgm:cxn modelId="{65AF14AF-DBF4-4F4E-95AC-4707181D1FDB}" type="presOf" srcId="{EFFC6DC6-7B09-433D-A5D3-01F4A3665FA7}" destId="{85E09A1F-7CF0-4604-868F-68C172BDE02F}" srcOrd="0" destOrd="0" presId="urn:microsoft.com/office/officeart/2005/8/layout/cycle2"/>
    <dgm:cxn modelId="{DB91E542-BADB-43D0-847A-0A836A556F25}" type="presOf" srcId="{1CBFD57D-E83C-4136-B8D5-0913B5226DEC}" destId="{90FD93E4-39FC-4162-96B7-359F46DA1E7E}" srcOrd="1" destOrd="0" presId="urn:microsoft.com/office/officeart/2005/8/layout/cycle2"/>
    <dgm:cxn modelId="{19F349DB-5DC1-4A2A-965E-24F761E5F4C4}" type="presOf" srcId="{1CBFD57D-E83C-4136-B8D5-0913B5226DEC}" destId="{B6CB5F70-6F71-40BC-A2B3-4869BE24F7D1}" srcOrd="0" destOrd="0" presId="urn:microsoft.com/office/officeart/2005/8/layout/cycle2"/>
    <dgm:cxn modelId="{6663F7AC-48F8-4E9D-8168-CA76DE0F1F14}" type="presOf" srcId="{B343361E-86DE-4029-A775-5E75BB78D545}" destId="{BEA38B4A-9A22-4F2D-A7FE-7A7418066ECE}" srcOrd="0" destOrd="0" presId="urn:microsoft.com/office/officeart/2005/8/layout/cycle2"/>
    <dgm:cxn modelId="{8B8C5BFB-D189-44E7-A2DE-B07F45D91915}" type="presOf" srcId="{47F6FBBE-E2B4-42DF-88B1-D43187BF8AD6}" destId="{C6D9F930-09D9-419E-AA63-1270356978D4}" srcOrd="0" destOrd="0" presId="urn:microsoft.com/office/officeart/2005/8/layout/cycle2"/>
    <dgm:cxn modelId="{1BCA4922-98C6-4E62-9BF9-9C59A154D2AB}" type="presParOf" srcId="{799C4462-BBE7-4173-8675-86A2D292BD95}" destId="{85E09A1F-7CF0-4604-868F-68C172BDE02F}" srcOrd="0" destOrd="0" presId="urn:microsoft.com/office/officeart/2005/8/layout/cycle2"/>
    <dgm:cxn modelId="{CA537F42-2486-4C4F-9405-5BD70423C4C5}" type="presParOf" srcId="{799C4462-BBE7-4173-8675-86A2D292BD95}" destId="{204ECDC8-B190-40FF-B388-1692E0DF7D06}" srcOrd="1" destOrd="0" presId="urn:microsoft.com/office/officeart/2005/8/layout/cycle2"/>
    <dgm:cxn modelId="{4A3E139A-0CAD-4902-85A6-CBED5DB1690C}" type="presParOf" srcId="{204ECDC8-B190-40FF-B388-1692E0DF7D06}" destId="{564E6A91-8B5E-46B6-B663-02A01B02A2DA}" srcOrd="0" destOrd="0" presId="urn:microsoft.com/office/officeart/2005/8/layout/cycle2"/>
    <dgm:cxn modelId="{E096FAF1-76BE-4308-BF12-70612E6BBAC0}" type="presParOf" srcId="{799C4462-BBE7-4173-8675-86A2D292BD95}" destId="{C6D9F930-09D9-419E-AA63-1270356978D4}" srcOrd="2" destOrd="0" presId="urn:microsoft.com/office/officeart/2005/8/layout/cycle2"/>
    <dgm:cxn modelId="{CB4D3448-C265-4351-B72B-F84ECBB04601}" type="presParOf" srcId="{799C4462-BBE7-4173-8675-86A2D292BD95}" destId="{BC88F6BF-91BC-4FEE-A090-9F3D6429E25A}" srcOrd="3" destOrd="0" presId="urn:microsoft.com/office/officeart/2005/8/layout/cycle2"/>
    <dgm:cxn modelId="{CE6EE9CC-5A21-47A4-B934-6FEECDF0A533}" type="presParOf" srcId="{BC88F6BF-91BC-4FEE-A090-9F3D6429E25A}" destId="{6E03074A-46EE-4869-BFFB-5BC56375DA93}" srcOrd="0" destOrd="0" presId="urn:microsoft.com/office/officeart/2005/8/layout/cycle2"/>
    <dgm:cxn modelId="{C3942FE2-9F02-409C-A011-998896A2166C}" type="presParOf" srcId="{799C4462-BBE7-4173-8675-86A2D292BD95}" destId="{BEA38B4A-9A22-4F2D-A7FE-7A7418066ECE}" srcOrd="4" destOrd="0" presId="urn:microsoft.com/office/officeart/2005/8/layout/cycle2"/>
    <dgm:cxn modelId="{2067F379-29C1-4C26-A313-52FCFF0369DB}" type="presParOf" srcId="{799C4462-BBE7-4173-8675-86A2D292BD95}" destId="{B6CB5F70-6F71-40BC-A2B3-4869BE24F7D1}" srcOrd="5" destOrd="0" presId="urn:microsoft.com/office/officeart/2005/8/layout/cycle2"/>
    <dgm:cxn modelId="{9C3BCE66-B21F-4EDB-A90C-0B012C108D40}" type="presParOf" srcId="{B6CB5F70-6F71-40BC-A2B3-4869BE24F7D1}" destId="{90FD93E4-39FC-4162-96B7-359F46DA1E7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43873C6-0B57-42DE-BEAB-51C5A09F7525}" type="doc">
      <dgm:prSet loTypeId="urn:microsoft.com/office/officeart/2005/8/layout/pyramid2" loCatId="pyramid" qsTypeId="urn:microsoft.com/office/officeart/2005/8/quickstyle/3d3" qsCatId="3D" csTypeId="urn:microsoft.com/office/officeart/2005/8/colors/accent0_3" csCatId="mainScheme" phldr="1"/>
      <dgm:spPr/>
      <dgm:t>
        <a:bodyPr/>
        <a:lstStyle/>
        <a:p>
          <a:pPr rtl="1"/>
          <a:endParaRPr lang="ar-EG"/>
        </a:p>
      </dgm:t>
    </dgm:pt>
    <dgm:pt modelId="{04706D99-128A-4D69-B0F4-2331614D8A41}">
      <dgm:prSet phldrT="[Text]" custT="1"/>
      <dgm:spPr>
        <a:xfrm>
          <a:off x="544567" y="587995"/>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smtClean="0">
              <a:latin typeface="Times New Roman" pitchFamily="18" charset="0"/>
              <a:ea typeface="+mn-ea"/>
              <a:cs typeface="Times New Roman" pitchFamily="18" charset="0"/>
            </a:rPr>
            <a:t> الوعي الكافي</a:t>
          </a:r>
          <a:endParaRPr lang="ar-EG" sz="2800" dirty="0">
            <a:latin typeface="Times New Roman" pitchFamily="18" charset="0"/>
            <a:ea typeface="+mn-ea"/>
            <a:cs typeface="Times New Roman" pitchFamily="18" charset="0"/>
          </a:endParaRPr>
        </a:p>
      </dgm:t>
    </dgm:pt>
    <dgm:pt modelId="{F9E60A47-61BC-459F-914C-CA6BFD296988}" type="parTrans" cxnId="{EA71C963-14B7-4097-9537-17EDEAC043BD}">
      <dgm:prSet/>
      <dgm:spPr/>
      <dgm:t>
        <a:bodyPr/>
        <a:lstStyle/>
        <a:p>
          <a:pPr rtl="1"/>
          <a:endParaRPr lang="ar-EG"/>
        </a:p>
      </dgm:t>
    </dgm:pt>
    <dgm:pt modelId="{3FC0FC58-8B32-4A53-825F-E4829C6CDE3F}" type="sibTrans" cxnId="{EA71C963-14B7-4097-9537-17EDEAC043BD}">
      <dgm:prSet/>
      <dgm:spPr/>
      <dgm:t>
        <a:bodyPr/>
        <a:lstStyle/>
        <a:p>
          <a:pPr rtl="1"/>
          <a:endParaRPr lang="ar-EG"/>
        </a:p>
      </dgm:t>
    </dgm:pt>
    <dgm:pt modelId="{CC6C200C-FBC2-4EE4-B0CD-63ABA0838197}">
      <dgm:prSet phldrT="[Text]" custT="1"/>
      <dgm:spPr>
        <a:xfrm>
          <a:off x="544567" y="1174489"/>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smtClean="0">
              <a:latin typeface="Times New Roman" pitchFamily="18" charset="0"/>
              <a:ea typeface="+mn-ea"/>
              <a:cs typeface="Times New Roman" pitchFamily="18" charset="0"/>
            </a:rPr>
            <a:t>فهم الآخرين</a:t>
          </a:r>
          <a:endParaRPr lang="ar-EG" sz="2800" dirty="0">
            <a:latin typeface="Times New Roman" pitchFamily="18" charset="0"/>
            <a:ea typeface="+mn-ea"/>
            <a:cs typeface="Times New Roman" pitchFamily="18" charset="0"/>
          </a:endParaRPr>
        </a:p>
      </dgm:t>
    </dgm:pt>
    <dgm:pt modelId="{1DADB96B-B1A8-4809-A0A4-3DF485B2C6E9}" type="parTrans" cxnId="{F32ECF87-86A0-418E-9EA2-7B5556C0B2BC}">
      <dgm:prSet/>
      <dgm:spPr/>
      <dgm:t>
        <a:bodyPr/>
        <a:lstStyle/>
        <a:p>
          <a:pPr rtl="1"/>
          <a:endParaRPr lang="ar-EG"/>
        </a:p>
      </dgm:t>
    </dgm:pt>
    <dgm:pt modelId="{EAA21C9C-CEDF-4F96-907C-FAD6AE630BCF}" type="sibTrans" cxnId="{F32ECF87-86A0-418E-9EA2-7B5556C0B2BC}">
      <dgm:prSet/>
      <dgm:spPr/>
      <dgm:t>
        <a:bodyPr/>
        <a:lstStyle/>
        <a:p>
          <a:pPr rtl="1"/>
          <a:endParaRPr lang="ar-EG"/>
        </a:p>
      </dgm:t>
    </dgm:pt>
    <dgm:pt modelId="{12348DF6-891C-4377-A843-39792248EC43}">
      <dgm:prSet phldrT="[Text]" custT="1"/>
      <dgm:spPr>
        <a:xfrm>
          <a:off x="544567" y="1760983"/>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smtClean="0">
              <a:latin typeface="Times New Roman" pitchFamily="18" charset="0"/>
              <a:ea typeface="+mn-ea"/>
              <a:cs typeface="Times New Roman" pitchFamily="18" charset="0"/>
            </a:rPr>
            <a:t>النفوذ</a:t>
          </a:r>
          <a:endParaRPr lang="ar-EG" sz="2800" dirty="0">
            <a:latin typeface="Times New Roman" pitchFamily="18" charset="0"/>
            <a:ea typeface="+mn-ea"/>
            <a:cs typeface="Times New Roman" pitchFamily="18" charset="0"/>
          </a:endParaRPr>
        </a:p>
      </dgm:t>
    </dgm:pt>
    <dgm:pt modelId="{1F8D70E8-D14A-42CA-9B90-DC62D52F83A3}" type="parTrans" cxnId="{0373615F-03D5-476B-BAE0-C26463873B0E}">
      <dgm:prSet/>
      <dgm:spPr/>
      <dgm:t>
        <a:bodyPr/>
        <a:lstStyle/>
        <a:p>
          <a:pPr rtl="1"/>
          <a:endParaRPr lang="ar-EG"/>
        </a:p>
      </dgm:t>
    </dgm:pt>
    <dgm:pt modelId="{16EDE0DB-4007-4581-90A7-8511169DFF9A}" type="sibTrans" cxnId="{0373615F-03D5-476B-BAE0-C26463873B0E}">
      <dgm:prSet/>
      <dgm:spPr/>
      <dgm:t>
        <a:bodyPr/>
        <a:lstStyle/>
        <a:p>
          <a:pPr rtl="1"/>
          <a:endParaRPr lang="ar-EG"/>
        </a:p>
      </dgm:t>
    </dgm:pt>
    <dgm:pt modelId="{8E7FD300-C722-41B3-9661-6E54B489E7BF}">
      <dgm:prSet phldrT="[Text]" custT="1"/>
      <dgm:spPr>
        <a:xfrm>
          <a:off x="544567" y="4106958"/>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dirty="0" smtClean="0">
              <a:latin typeface="Times New Roman" pitchFamily="18" charset="0"/>
              <a:ea typeface="+mn-ea"/>
              <a:cs typeface="Times New Roman" pitchFamily="18" charset="0"/>
            </a:rPr>
            <a:t>حل الأزمات</a:t>
          </a:r>
          <a:endParaRPr lang="ar-EG" sz="2800" dirty="0">
            <a:latin typeface="Times New Roman" pitchFamily="18" charset="0"/>
            <a:ea typeface="+mn-ea"/>
            <a:cs typeface="Times New Roman" pitchFamily="18" charset="0"/>
          </a:endParaRPr>
        </a:p>
      </dgm:t>
    </dgm:pt>
    <dgm:pt modelId="{F23EBDEF-9928-4224-BFFE-A26F98D00B69}" type="parTrans" cxnId="{AA43FFAA-F07D-4737-9B7F-3E42ACD24EBE}">
      <dgm:prSet/>
      <dgm:spPr/>
      <dgm:t>
        <a:bodyPr/>
        <a:lstStyle/>
        <a:p>
          <a:pPr rtl="1"/>
          <a:endParaRPr lang="ar-EG"/>
        </a:p>
      </dgm:t>
    </dgm:pt>
    <dgm:pt modelId="{097CD456-6CAC-461C-916E-06A2374B08BB}" type="sibTrans" cxnId="{AA43FFAA-F07D-4737-9B7F-3E42ACD24EBE}">
      <dgm:prSet/>
      <dgm:spPr/>
      <dgm:t>
        <a:bodyPr/>
        <a:lstStyle/>
        <a:p>
          <a:pPr rtl="1"/>
          <a:endParaRPr lang="ar-EG"/>
        </a:p>
      </dgm:t>
    </dgm:pt>
    <dgm:pt modelId="{1219C30F-E81B-4CDB-B17B-8AA65EA88F20}">
      <dgm:prSet phldrT="[Text]" custT="1"/>
      <dgm:spPr>
        <a:xfrm>
          <a:off x="544567" y="2347477"/>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smtClean="0">
              <a:latin typeface="Times New Roman" pitchFamily="18" charset="0"/>
              <a:ea typeface="+mn-ea"/>
              <a:cs typeface="Times New Roman" pitchFamily="18" charset="0"/>
            </a:rPr>
            <a:t>مهارات الاتصال</a:t>
          </a:r>
          <a:endParaRPr lang="ar-EG" sz="2800" dirty="0">
            <a:latin typeface="Times New Roman" pitchFamily="18" charset="0"/>
            <a:ea typeface="+mn-ea"/>
            <a:cs typeface="Times New Roman" pitchFamily="18" charset="0"/>
          </a:endParaRPr>
        </a:p>
      </dgm:t>
    </dgm:pt>
    <dgm:pt modelId="{38AC37E2-5DED-440B-9446-5B35FDB1DCE1}" type="parTrans" cxnId="{00DBD916-069D-4AEB-8F9A-626B0556EE97}">
      <dgm:prSet/>
      <dgm:spPr/>
      <dgm:t>
        <a:bodyPr/>
        <a:lstStyle/>
        <a:p>
          <a:pPr rtl="1"/>
          <a:endParaRPr lang="ar-EG"/>
        </a:p>
      </dgm:t>
    </dgm:pt>
    <dgm:pt modelId="{AF8672ED-E0EF-4E08-98A3-A98B648794C8}" type="sibTrans" cxnId="{00DBD916-069D-4AEB-8F9A-626B0556EE97}">
      <dgm:prSet/>
      <dgm:spPr/>
      <dgm:t>
        <a:bodyPr/>
        <a:lstStyle/>
        <a:p>
          <a:pPr rtl="1"/>
          <a:endParaRPr lang="ar-EG"/>
        </a:p>
      </dgm:t>
    </dgm:pt>
    <dgm:pt modelId="{B2341D34-F458-4B10-BC06-5CAFAF86678A}">
      <dgm:prSet phldrT="[Text]" custT="1"/>
      <dgm:spPr>
        <a:xfrm>
          <a:off x="544567" y="2933970"/>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smtClean="0">
              <a:latin typeface="Times New Roman" pitchFamily="18" charset="0"/>
              <a:ea typeface="+mn-ea"/>
              <a:cs typeface="Times New Roman" pitchFamily="18" charset="0"/>
            </a:rPr>
            <a:t>القدرة على اتخاذ القرارات</a:t>
          </a:r>
          <a:endParaRPr lang="ar-EG" sz="2800" dirty="0">
            <a:latin typeface="Times New Roman" pitchFamily="18" charset="0"/>
            <a:ea typeface="+mn-ea"/>
            <a:cs typeface="Times New Roman" pitchFamily="18" charset="0"/>
          </a:endParaRPr>
        </a:p>
      </dgm:t>
    </dgm:pt>
    <dgm:pt modelId="{D239E5E2-B07C-4D6E-AA78-855385156FB9}" type="parTrans" cxnId="{2F1DB807-DCCB-4DD5-ABFC-ADBDA8B251CB}">
      <dgm:prSet/>
      <dgm:spPr/>
      <dgm:t>
        <a:bodyPr/>
        <a:lstStyle/>
        <a:p>
          <a:pPr rtl="1"/>
          <a:endParaRPr lang="ar-EG"/>
        </a:p>
      </dgm:t>
    </dgm:pt>
    <dgm:pt modelId="{A1F616A7-1FAA-491B-9FE6-9D3084520746}" type="sibTrans" cxnId="{2F1DB807-DCCB-4DD5-ABFC-ADBDA8B251CB}">
      <dgm:prSet/>
      <dgm:spPr/>
      <dgm:t>
        <a:bodyPr/>
        <a:lstStyle/>
        <a:p>
          <a:pPr rtl="1"/>
          <a:endParaRPr lang="ar-EG"/>
        </a:p>
      </dgm:t>
    </dgm:pt>
    <dgm:pt modelId="{D06EB3C6-AB9F-4F23-874C-2E8FF97DB382}">
      <dgm:prSet phldrT="[Text]" custT="1"/>
      <dgm:spPr>
        <a:xfrm>
          <a:off x="544567" y="3520464"/>
          <a:ext cx="4483629" cy="521388"/>
        </a:xfrm>
        <a:prstGeom prst="roundRect">
          <a:avLst/>
        </a:prstGeom>
        <a:scene3d>
          <a:camera prst="orthographicFront">
            <a:rot lat="0" lon="0" rev="0"/>
          </a:camera>
          <a:lightRig rig="balanced" dir="t">
            <a:rot lat="0" lon="0" rev="8700000"/>
          </a:lightRig>
        </a:scene3d>
        <a:sp3d z="300000">
          <a:bevelT w="190500" h="38100"/>
        </a:sp3d>
      </dgm:spPr>
      <dgm:t>
        <a:bodyPr/>
        <a:lstStyle/>
        <a:p>
          <a:pPr rtl="1"/>
          <a:r>
            <a:rPr lang="ar-EG" sz="2800" b="1" smtClean="0">
              <a:latin typeface="Times New Roman" pitchFamily="18" charset="0"/>
              <a:ea typeface="+mn-ea"/>
              <a:cs typeface="Times New Roman" pitchFamily="18" charset="0"/>
            </a:rPr>
            <a:t>تحمل المسؤولية</a:t>
          </a:r>
          <a:endParaRPr lang="ar-EG" sz="2800" dirty="0">
            <a:latin typeface="Times New Roman" pitchFamily="18" charset="0"/>
            <a:ea typeface="+mn-ea"/>
            <a:cs typeface="Times New Roman" pitchFamily="18" charset="0"/>
          </a:endParaRPr>
        </a:p>
      </dgm:t>
    </dgm:pt>
    <dgm:pt modelId="{EC843F38-E3F4-4B88-8BD6-AE93176936FC}" type="parTrans" cxnId="{FA2C3B0D-675A-4A5D-A077-FBEB81F64269}">
      <dgm:prSet/>
      <dgm:spPr/>
      <dgm:t>
        <a:bodyPr/>
        <a:lstStyle/>
        <a:p>
          <a:pPr rtl="1"/>
          <a:endParaRPr lang="ar-EG"/>
        </a:p>
      </dgm:t>
    </dgm:pt>
    <dgm:pt modelId="{B4D4AE91-08C9-48AD-AC48-5A1D171DF3C9}" type="sibTrans" cxnId="{FA2C3B0D-675A-4A5D-A077-FBEB81F64269}">
      <dgm:prSet/>
      <dgm:spPr/>
      <dgm:t>
        <a:bodyPr/>
        <a:lstStyle/>
        <a:p>
          <a:pPr rtl="1"/>
          <a:endParaRPr lang="ar-EG"/>
        </a:p>
      </dgm:t>
    </dgm:pt>
    <dgm:pt modelId="{478D783A-4757-4AED-823D-C99CD1560A12}" type="pres">
      <dgm:prSet presAssocID="{A43873C6-0B57-42DE-BEAB-51C5A09F7525}" presName="compositeShape" presStyleCnt="0">
        <dgm:presLayoutVars>
          <dgm:dir val="rev"/>
          <dgm:resizeHandles/>
        </dgm:presLayoutVars>
      </dgm:prSet>
      <dgm:spPr/>
      <dgm:t>
        <a:bodyPr/>
        <a:lstStyle/>
        <a:p>
          <a:pPr rtl="1"/>
          <a:endParaRPr lang="ar-EG"/>
        </a:p>
      </dgm:t>
    </dgm:pt>
    <dgm:pt modelId="{A66D9776-10DB-4D30-BD9D-36479639B24D}" type="pres">
      <dgm:prSet presAssocID="{A43873C6-0B57-42DE-BEAB-51C5A09F7525}" presName="pyramid" presStyleLbl="node1" presStyleIdx="0" presStyleCnt="1" custScaleX="117563" custScaleY="89610" custLinFactNeighborX="-4325" custLinFactNeighborY="-3896"/>
      <dgm:spPr>
        <a:xfrm>
          <a:off x="990576" y="76217"/>
          <a:ext cx="6897891" cy="5257777"/>
        </a:xfrm>
        <a:prstGeom prst="triangle">
          <a:avLst/>
        </a:prstGeom>
        <a:scene3d>
          <a:camera prst="orthographicFront">
            <a:rot lat="0" lon="0" rev="0"/>
          </a:camera>
          <a:lightRig rig="contrasting" dir="t">
            <a:rot lat="0" lon="0" rev="1200000"/>
          </a:lightRig>
        </a:scene3d>
        <a:sp3d contourW="19050" prstMaterial="metal">
          <a:bevelT w="88900" h="203200"/>
          <a:bevelB w="165100" h="254000"/>
        </a:sp3d>
      </dgm:spPr>
      <dgm:t>
        <a:bodyPr/>
        <a:lstStyle/>
        <a:p>
          <a:pPr rtl="1"/>
          <a:endParaRPr lang="ar-EG"/>
        </a:p>
      </dgm:t>
    </dgm:pt>
    <dgm:pt modelId="{2F04F6F4-D7AF-4785-818F-260D980BDBA1}" type="pres">
      <dgm:prSet presAssocID="{A43873C6-0B57-42DE-BEAB-51C5A09F7525}" presName="theList" presStyleCnt="0"/>
      <dgm:spPr/>
      <dgm:t>
        <a:bodyPr/>
        <a:lstStyle/>
        <a:p>
          <a:pPr rtl="1"/>
          <a:endParaRPr lang="ar-EG"/>
        </a:p>
      </dgm:t>
    </dgm:pt>
    <dgm:pt modelId="{B1C1A0E9-A61E-4752-A4E3-32C777F87AA5}" type="pres">
      <dgm:prSet presAssocID="{04706D99-128A-4D69-B0F4-2331614D8A41}" presName="aNode" presStyleLbl="fgAcc1" presStyleIdx="0" presStyleCnt="7" custScaleX="117563" custScaleY="100104">
        <dgm:presLayoutVars>
          <dgm:bulletEnabled val="1"/>
        </dgm:presLayoutVars>
      </dgm:prSet>
      <dgm:spPr/>
      <dgm:t>
        <a:bodyPr/>
        <a:lstStyle/>
        <a:p>
          <a:pPr rtl="1"/>
          <a:endParaRPr lang="ar-EG"/>
        </a:p>
      </dgm:t>
    </dgm:pt>
    <dgm:pt modelId="{92C1D99B-45B6-4306-94E2-48E1D17C8AC8}" type="pres">
      <dgm:prSet presAssocID="{04706D99-128A-4D69-B0F4-2331614D8A41}" presName="aSpace" presStyleCnt="0"/>
      <dgm:spPr/>
      <dgm:t>
        <a:bodyPr/>
        <a:lstStyle/>
        <a:p>
          <a:pPr rtl="1"/>
          <a:endParaRPr lang="ar-EG"/>
        </a:p>
      </dgm:t>
    </dgm:pt>
    <dgm:pt modelId="{C3CC48EE-CC43-4A1D-B10E-EDE2C81AD718}" type="pres">
      <dgm:prSet presAssocID="{CC6C200C-FBC2-4EE4-B0CD-63ABA0838197}" presName="aNode" presStyleLbl="fgAcc1" presStyleIdx="1" presStyleCnt="7" custScaleX="117563" custScaleY="100104">
        <dgm:presLayoutVars>
          <dgm:bulletEnabled val="1"/>
        </dgm:presLayoutVars>
      </dgm:prSet>
      <dgm:spPr/>
      <dgm:t>
        <a:bodyPr/>
        <a:lstStyle/>
        <a:p>
          <a:pPr rtl="1"/>
          <a:endParaRPr lang="ar-EG"/>
        </a:p>
      </dgm:t>
    </dgm:pt>
    <dgm:pt modelId="{04DE854B-2E8C-44B7-B4E0-7E9FE8072E4F}" type="pres">
      <dgm:prSet presAssocID="{CC6C200C-FBC2-4EE4-B0CD-63ABA0838197}" presName="aSpace" presStyleCnt="0"/>
      <dgm:spPr/>
      <dgm:t>
        <a:bodyPr/>
        <a:lstStyle/>
        <a:p>
          <a:pPr rtl="1"/>
          <a:endParaRPr lang="ar-EG"/>
        </a:p>
      </dgm:t>
    </dgm:pt>
    <dgm:pt modelId="{9F5C1FA8-01E1-44F9-94E5-7F34D21BF61B}" type="pres">
      <dgm:prSet presAssocID="{12348DF6-891C-4377-A843-39792248EC43}" presName="aNode" presStyleLbl="fgAcc1" presStyleIdx="2" presStyleCnt="7" custScaleX="117563" custScaleY="100104">
        <dgm:presLayoutVars>
          <dgm:bulletEnabled val="1"/>
        </dgm:presLayoutVars>
      </dgm:prSet>
      <dgm:spPr/>
      <dgm:t>
        <a:bodyPr/>
        <a:lstStyle/>
        <a:p>
          <a:pPr rtl="1"/>
          <a:endParaRPr lang="ar-EG"/>
        </a:p>
      </dgm:t>
    </dgm:pt>
    <dgm:pt modelId="{C1DA2298-6924-4300-9FF9-9C37633C32CD}" type="pres">
      <dgm:prSet presAssocID="{12348DF6-891C-4377-A843-39792248EC43}" presName="aSpace" presStyleCnt="0"/>
      <dgm:spPr/>
      <dgm:t>
        <a:bodyPr/>
        <a:lstStyle/>
        <a:p>
          <a:pPr rtl="1"/>
          <a:endParaRPr lang="ar-EG"/>
        </a:p>
      </dgm:t>
    </dgm:pt>
    <dgm:pt modelId="{08C20A0D-DAE6-454C-AFE9-F2FFE8495D94}" type="pres">
      <dgm:prSet presAssocID="{1219C30F-E81B-4CDB-B17B-8AA65EA88F20}" presName="aNode" presStyleLbl="fgAcc1" presStyleIdx="3" presStyleCnt="7" custScaleX="117563" custScaleY="100104">
        <dgm:presLayoutVars>
          <dgm:bulletEnabled val="1"/>
        </dgm:presLayoutVars>
      </dgm:prSet>
      <dgm:spPr/>
      <dgm:t>
        <a:bodyPr/>
        <a:lstStyle/>
        <a:p>
          <a:pPr rtl="1"/>
          <a:endParaRPr lang="ar-EG"/>
        </a:p>
      </dgm:t>
    </dgm:pt>
    <dgm:pt modelId="{DFA1D571-6296-481D-9964-E79C66D2E0D5}" type="pres">
      <dgm:prSet presAssocID="{1219C30F-E81B-4CDB-B17B-8AA65EA88F20}" presName="aSpace" presStyleCnt="0"/>
      <dgm:spPr/>
      <dgm:t>
        <a:bodyPr/>
        <a:lstStyle/>
        <a:p>
          <a:pPr rtl="1"/>
          <a:endParaRPr lang="ar-EG"/>
        </a:p>
      </dgm:t>
    </dgm:pt>
    <dgm:pt modelId="{9AFCF4D8-3E48-4282-92F6-05F1DC539027}" type="pres">
      <dgm:prSet presAssocID="{B2341D34-F458-4B10-BC06-5CAFAF86678A}" presName="aNode" presStyleLbl="fgAcc1" presStyleIdx="4" presStyleCnt="7" custScaleX="117563" custScaleY="100104">
        <dgm:presLayoutVars>
          <dgm:bulletEnabled val="1"/>
        </dgm:presLayoutVars>
      </dgm:prSet>
      <dgm:spPr/>
      <dgm:t>
        <a:bodyPr/>
        <a:lstStyle/>
        <a:p>
          <a:pPr rtl="1"/>
          <a:endParaRPr lang="ar-EG"/>
        </a:p>
      </dgm:t>
    </dgm:pt>
    <dgm:pt modelId="{93FCC149-81E1-4ADB-9322-9E3C62F82DAD}" type="pres">
      <dgm:prSet presAssocID="{B2341D34-F458-4B10-BC06-5CAFAF86678A}" presName="aSpace" presStyleCnt="0"/>
      <dgm:spPr/>
      <dgm:t>
        <a:bodyPr/>
        <a:lstStyle/>
        <a:p>
          <a:pPr rtl="1"/>
          <a:endParaRPr lang="ar-EG"/>
        </a:p>
      </dgm:t>
    </dgm:pt>
    <dgm:pt modelId="{4A69172E-A684-4A5A-A8AC-0DCFF71132E1}" type="pres">
      <dgm:prSet presAssocID="{D06EB3C6-AB9F-4F23-874C-2E8FF97DB382}" presName="aNode" presStyleLbl="fgAcc1" presStyleIdx="5" presStyleCnt="7" custScaleX="117563" custScaleY="100104">
        <dgm:presLayoutVars>
          <dgm:bulletEnabled val="1"/>
        </dgm:presLayoutVars>
      </dgm:prSet>
      <dgm:spPr/>
      <dgm:t>
        <a:bodyPr/>
        <a:lstStyle/>
        <a:p>
          <a:pPr rtl="1"/>
          <a:endParaRPr lang="ar-EG"/>
        </a:p>
      </dgm:t>
    </dgm:pt>
    <dgm:pt modelId="{D10DDC4B-AD5C-4556-8EB6-2F6AC6ECC027}" type="pres">
      <dgm:prSet presAssocID="{D06EB3C6-AB9F-4F23-874C-2E8FF97DB382}" presName="aSpace" presStyleCnt="0"/>
      <dgm:spPr/>
      <dgm:t>
        <a:bodyPr/>
        <a:lstStyle/>
        <a:p>
          <a:pPr rtl="1"/>
          <a:endParaRPr lang="ar-EG"/>
        </a:p>
      </dgm:t>
    </dgm:pt>
    <dgm:pt modelId="{B4024D85-55A1-4A34-BF17-CFC237C2C25B}" type="pres">
      <dgm:prSet presAssocID="{8E7FD300-C722-41B3-9661-6E54B489E7BF}" presName="aNode" presStyleLbl="fgAcc1" presStyleIdx="6" presStyleCnt="7" custScaleX="117563" custScaleY="100104">
        <dgm:presLayoutVars>
          <dgm:bulletEnabled val="1"/>
        </dgm:presLayoutVars>
      </dgm:prSet>
      <dgm:spPr/>
      <dgm:t>
        <a:bodyPr/>
        <a:lstStyle/>
        <a:p>
          <a:pPr rtl="1"/>
          <a:endParaRPr lang="ar-EG"/>
        </a:p>
      </dgm:t>
    </dgm:pt>
    <dgm:pt modelId="{4D4E5C30-F536-4205-8540-4AECE77BB108}" type="pres">
      <dgm:prSet presAssocID="{8E7FD300-C722-41B3-9661-6E54B489E7BF}" presName="aSpace" presStyleCnt="0"/>
      <dgm:spPr/>
      <dgm:t>
        <a:bodyPr/>
        <a:lstStyle/>
        <a:p>
          <a:pPr rtl="1"/>
          <a:endParaRPr lang="ar-EG"/>
        </a:p>
      </dgm:t>
    </dgm:pt>
  </dgm:ptLst>
  <dgm:cxnLst>
    <dgm:cxn modelId="{10ECD2D1-F956-4E1D-AEAD-085DF332CFC4}" type="presOf" srcId="{8E7FD300-C722-41B3-9661-6E54B489E7BF}" destId="{B4024D85-55A1-4A34-BF17-CFC237C2C25B}" srcOrd="0" destOrd="0" presId="urn:microsoft.com/office/officeart/2005/8/layout/pyramid2"/>
    <dgm:cxn modelId="{FA2C3B0D-675A-4A5D-A077-FBEB81F64269}" srcId="{A43873C6-0B57-42DE-BEAB-51C5A09F7525}" destId="{D06EB3C6-AB9F-4F23-874C-2E8FF97DB382}" srcOrd="5" destOrd="0" parTransId="{EC843F38-E3F4-4B88-8BD6-AE93176936FC}" sibTransId="{B4D4AE91-08C9-48AD-AC48-5A1D171DF3C9}"/>
    <dgm:cxn modelId="{0B43D1FC-446F-4A04-AECF-8B9326B86393}" type="presOf" srcId="{04706D99-128A-4D69-B0F4-2331614D8A41}" destId="{B1C1A0E9-A61E-4752-A4E3-32C777F87AA5}" srcOrd="0" destOrd="0" presId="urn:microsoft.com/office/officeart/2005/8/layout/pyramid2"/>
    <dgm:cxn modelId="{6CEDCCA6-105B-41E4-AC4B-DD5E41321F54}" type="presOf" srcId="{12348DF6-891C-4377-A843-39792248EC43}" destId="{9F5C1FA8-01E1-44F9-94E5-7F34D21BF61B}" srcOrd="0" destOrd="0" presId="urn:microsoft.com/office/officeart/2005/8/layout/pyramid2"/>
    <dgm:cxn modelId="{2F1DB807-DCCB-4DD5-ABFC-ADBDA8B251CB}" srcId="{A43873C6-0B57-42DE-BEAB-51C5A09F7525}" destId="{B2341D34-F458-4B10-BC06-5CAFAF86678A}" srcOrd="4" destOrd="0" parTransId="{D239E5E2-B07C-4D6E-AA78-855385156FB9}" sibTransId="{A1F616A7-1FAA-491B-9FE6-9D3084520746}"/>
    <dgm:cxn modelId="{F32ECF87-86A0-418E-9EA2-7B5556C0B2BC}" srcId="{A43873C6-0B57-42DE-BEAB-51C5A09F7525}" destId="{CC6C200C-FBC2-4EE4-B0CD-63ABA0838197}" srcOrd="1" destOrd="0" parTransId="{1DADB96B-B1A8-4809-A0A4-3DF485B2C6E9}" sibTransId="{EAA21C9C-CEDF-4F96-907C-FAD6AE630BCF}"/>
    <dgm:cxn modelId="{784DFF48-8A47-4CD6-AB61-A6289BB851C6}" type="presOf" srcId="{D06EB3C6-AB9F-4F23-874C-2E8FF97DB382}" destId="{4A69172E-A684-4A5A-A8AC-0DCFF71132E1}" srcOrd="0" destOrd="0" presId="urn:microsoft.com/office/officeart/2005/8/layout/pyramid2"/>
    <dgm:cxn modelId="{AA43FFAA-F07D-4737-9B7F-3E42ACD24EBE}" srcId="{A43873C6-0B57-42DE-BEAB-51C5A09F7525}" destId="{8E7FD300-C722-41B3-9661-6E54B489E7BF}" srcOrd="6" destOrd="0" parTransId="{F23EBDEF-9928-4224-BFFE-A26F98D00B69}" sibTransId="{097CD456-6CAC-461C-916E-06A2374B08BB}"/>
    <dgm:cxn modelId="{0A9E6113-4AC7-42FD-BFEA-A9B107401C46}" type="presOf" srcId="{CC6C200C-FBC2-4EE4-B0CD-63ABA0838197}" destId="{C3CC48EE-CC43-4A1D-B10E-EDE2C81AD718}" srcOrd="0" destOrd="0" presId="urn:microsoft.com/office/officeart/2005/8/layout/pyramid2"/>
    <dgm:cxn modelId="{00DBD916-069D-4AEB-8F9A-626B0556EE97}" srcId="{A43873C6-0B57-42DE-BEAB-51C5A09F7525}" destId="{1219C30F-E81B-4CDB-B17B-8AA65EA88F20}" srcOrd="3" destOrd="0" parTransId="{38AC37E2-5DED-440B-9446-5B35FDB1DCE1}" sibTransId="{AF8672ED-E0EF-4E08-98A3-A98B648794C8}"/>
    <dgm:cxn modelId="{0373615F-03D5-476B-BAE0-C26463873B0E}" srcId="{A43873C6-0B57-42DE-BEAB-51C5A09F7525}" destId="{12348DF6-891C-4377-A843-39792248EC43}" srcOrd="2" destOrd="0" parTransId="{1F8D70E8-D14A-42CA-9B90-DC62D52F83A3}" sibTransId="{16EDE0DB-4007-4581-90A7-8511169DFF9A}"/>
    <dgm:cxn modelId="{AD4829E2-1D4E-484B-8DD9-C791D11E2E65}" type="presOf" srcId="{1219C30F-E81B-4CDB-B17B-8AA65EA88F20}" destId="{08C20A0D-DAE6-454C-AFE9-F2FFE8495D94}" srcOrd="0" destOrd="0" presId="urn:microsoft.com/office/officeart/2005/8/layout/pyramid2"/>
    <dgm:cxn modelId="{9BFBB981-78E4-4EA0-9C32-756BD5BC4F62}" type="presOf" srcId="{B2341D34-F458-4B10-BC06-5CAFAF86678A}" destId="{9AFCF4D8-3E48-4282-92F6-05F1DC539027}" srcOrd="0" destOrd="0" presId="urn:microsoft.com/office/officeart/2005/8/layout/pyramid2"/>
    <dgm:cxn modelId="{E50D481C-7127-485C-AD62-D37B59741B77}" type="presOf" srcId="{A43873C6-0B57-42DE-BEAB-51C5A09F7525}" destId="{478D783A-4757-4AED-823D-C99CD1560A12}" srcOrd="0" destOrd="0" presId="urn:microsoft.com/office/officeart/2005/8/layout/pyramid2"/>
    <dgm:cxn modelId="{EA71C963-14B7-4097-9537-17EDEAC043BD}" srcId="{A43873C6-0B57-42DE-BEAB-51C5A09F7525}" destId="{04706D99-128A-4D69-B0F4-2331614D8A41}" srcOrd="0" destOrd="0" parTransId="{F9E60A47-61BC-459F-914C-CA6BFD296988}" sibTransId="{3FC0FC58-8B32-4A53-825F-E4829C6CDE3F}"/>
    <dgm:cxn modelId="{53891362-1E8C-4792-85FC-A96BAFB02472}" type="presParOf" srcId="{478D783A-4757-4AED-823D-C99CD1560A12}" destId="{A66D9776-10DB-4D30-BD9D-36479639B24D}" srcOrd="0" destOrd="0" presId="urn:microsoft.com/office/officeart/2005/8/layout/pyramid2"/>
    <dgm:cxn modelId="{53B2F21F-72CC-433A-B6DA-4B16C9905187}" type="presParOf" srcId="{478D783A-4757-4AED-823D-C99CD1560A12}" destId="{2F04F6F4-D7AF-4785-818F-260D980BDBA1}" srcOrd="1" destOrd="0" presId="urn:microsoft.com/office/officeart/2005/8/layout/pyramid2"/>
    <dgm:cxn modelId="{A3AECB36-A547-48B5-BC5D-800133919BCE}" type="presParOf" srcId="{2F04F6F4-D7AF-4785-818F-260D980BDBA1}" destId="{B1C1A0E9-A61E-4752-A4E3-32C777F87AA5}" srcOrd="0" destOrd="0" presId="urn:microsoft.com/office/officeart/2005/8/layout/pyramid2"/>
    <dgm:cxn modelId="{E85A2C95-F8A6-444D-8382-74DADFFA4E32}" type="presParOf" srcId="{2F04F6F4-D7AF-4785-818F-260D980BDBA1}" destId="{92C1D99B-45B6-4306-94E2-48E1D17C8AC8}" srcOrd="1" destOrd="0" presId="urn:microsoft.com/office/officeart/2005/8/layout/pyramid2"/>
    <dgm:cxn modelId="{B09A387C-0301-4AD9-B414-B5C42DB1F5F5}" type="presParOf" srcId="{2F04F6F4-D7AF-4785-818F-260D980BDBA1}" destId="{C3CC48EE-CC43-4A1D-B10E-EDE2C81AD718}" srcOrd="2" destOrd="0" presId="urn:microsoft.com/office/officeart/2005/8/layout/pyramid2"/>
    <dgm:cxn modelId="{82C95081-9C8E-4C83-B7E3-3314613DEB66}" type="presParOf" srcId="{2F04F6F4-D7AF-4785-818F-260D980BDBA1}" destId="{04DE854B-2E8C-44B7-B4E0-7E9FE8072E4F}" srcOrd="3" destOrd="0" presId="urn:microsoft.com/office/officeart/2005/8/layout/pyramid2"/>
    <dgm:cxn modelId="{9C34DE17-CE3C-4873-8CDA-28399DEF9FB7}" type="presParOf" srcId="{2F04F6F4-D7AF-4785-818F-260D980BDBA1}" destId="{9F5C1FA8-01E1-44F9-94E5-7F34D21BF61B}" srcOrd="4" destOrd="0" presId="urn:microsoft.com/office/officeart/2005/8/layout/pyramid2"/>
    <dgm:cxn modelId="{BB476BFE-B876-4F6E-961D-EC2314E11C0B}" type="presParOf" srcId="{2F04F6F4-D7AF-4785-818F-260D980BDBA1}" destId="{C1DA2298-6924-4300-9FF9-9C37633C32CD}" srcOrd="5" destOrd="0" presId="urn:microsoft.com/office/officeart/2005/8/layout/pyramid2"/>
    <dgm:cxn modelId="{DE68FE33-8C9B-4F4E-9D78-80F64B4246AF}" type="presParOf" srcId="{2F04F6F4-D7AF-4785-818F-260D980BDBA1}" destId="{08C20A0D-DAE6-454C-AFE9-F2FFE8495D94}" srcOrd="6" destOrd="0" presId="urn:microsoft.com/office/officeart/2005/8/layout/pyramid2"/>
    <dgm:cxn modelId="{A695E795-2E8E-4303-B16F-EA00BA7E16B7}" type="presParOf" srcId="{2F04F6F4-D7AF-4785-818F-260D980BDBA1}" destId="{DFA1D571-6296-481D-9964-E79C66D2E0D5}" srcOrd="7" destOrd="0" presId="urn:microsoft.com/office/officeart/2005/8/layout/pyramid2"/>
    <dgm:cxn modelId="{D34D2816-920F-4FDF-914A-A5C3589CD1C3}" type="presParOf" srcId="{2F04F6F4-D7AF-4785-818F-260D980BDBA1}" destId="{9AFCF4D8-3E48-4282-92F6-05F1DC539027}" srcOrd="8" destOrd="0" presId="urn:microsoft.com/office/officeart/2005/8/layout/pyramid2"/>
    <dgm:cxn modelId="{34A5381F-0381-4AEC-BDD8-ADBC0698662C}" type="presParOf" srcId="{2F04F6F4-D7AF-4785-818F-260D980BDBA1}" destId="{93FCC149-81E1-4ADB-9322-9E3C62F82DAD}" srcOrd="9" destOrd="0" presId="urn:microsoft.com/office/officeart/2005/8/layout/pyramid2"/>
    <dgm:cxn modelId="{3EC11CF7-D2EA-4AD5-9D28-FAB1D4361E00}" type="presParOf" srcId="{2F04F6F4-D7AF-4785-818F-260D980BDBA1}" destId="{4A69172E-A684-4A5A-A8AC-0DCFF71132E1}" srcOrd="10" destOrd="0" presId="urn:microsoft.com/office/officeart/2005/8/layout/pyramid2"/>
    <dgm:cxn modelId="{54CE3699-3AD1-43BC-A30F-7149C73AC200}" type="presParOf" srcId="{2F04F6F4-D7AF-4785-818F-260D980BDBA1}" destId="{D10DDC4B-AD5C-4556-8EB6-2F6AC6ECC027}" srcOrd="11" destOrd="0" presId="urn:microsoft.com/office/officeart/2005/8/layout/pyramid2"/>
    <dgm:cxn modelId="{31EB8CFD-C842-49EF-878C-E925FF4EC643}" type="presParOf" srcId="{2F04F6F4-D7AF-4785-818F-260D980BDBA1}" destId="{B4024D85-55A1-4A34-BF17-CFC237C2C25B}" srcOrd="12" destOrd="0" presId="urn:microsoft.com/office/officeart/2005/8/layout/pyramid2"/>
    <dgm:cxn modelId="{BB14D54E-4D48-4A94-B4BD-6F2E022AFB64}" type="presParOf" srcId="{2F04F6F4-D7AF-4785-818F-260D980BDBA1}" destId="{4D4E5C30-F536-4205-8540-4AECE77BB108}"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5F844A-D16F-4652-A4FB-80D1F2A2B575}" type="doc">
      <dgm:prSet loTypeId="urn:microsoft.com/office/officeart/2005/8/layout/vList2" loCatId="list" qsTypeId="urn:microsoft.com/office/officeart/2005/8/quickstyle/3d1" qsCatId="3D" csTypeId="urn:microsoft.com/office/officeart/2005/8/colors/accent0_1" csCatId="mainScheme" phldr="1"/>
      <dgm:spPr/>
      <dgm:t>
        <a:bodyPr/>
        <a:lstStyle/>
        <a:p>
          <a:pPr rtl="1"/>
          <a:endParaRPr lang="ar-EG"/>
        </a:p>
      </dgm:t>
    </dgm:pt>
    <dgm:pt modelId="{88EE6DE9-16B8-4650-AE24-53797D0AEC53}">
      <dgm:prSet phldrT="[Text]" custT="1"/>
      <dgm:spPr>
        <a:xfrm>
          <a:off x="0" y="30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أهم 7 مهارات للتواصل الفعال</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4CE5413B-3686-41BB-800E-5727E76AD6F7}" type="parTrans" cxnId="{4E002B21-927F-46B9-9F67-9A392C6B566D}">
      <dgm:prSet/>
      <dgm:spPr/>
      <dgm:t>
        <a:bodyPr/>
        <a:lstStyle/>
        <a:p>
          <a:pPr rtl="1"/>
          <a:endParaRPr lang="ar-EG"/>
        </a:p>
      </dgm:t>
    </dgm:pt>
    <dgm:pt modelId="{CF849262-38E2-451B-8F2A-AE13F8D0AB72}" type="sibTrans" cxnId="{4E002B21-927F-46B9-9F67-9A392C6B566D}">
      <dgm:prSet/>
      <dgm:spPr/>
      <dgm:t>
        <a:bodyPr/>
        <a:lstStyle/>
        <a:p>
          <a:pPr rtl="1"/>
          <a:endParaRPr lang="ar-EG"/>
        </a:p>
      </dgm:t>
    </dgm:pt>
    <dgm:pt modelId="{33A07979-2988-402D-B893-319C88C7AE58}">
      <dgm:prSet phldrT="[Text]" custT="1"/>
      <dgm:spPr>
        <a:xfrm>
          <a:off x="0" y="1974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عوائق الاتصال</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CB76E8ED-3B59-4D2F-BCB8-87225DEB6BD0}" type="parTrans" cxnId="{27241296-95F5-4FC2-BECD-B52A19862F78}">
      <dgm:prSet/>
      <dgm:spPr/>
      <dgm:t>
        <a:bodyPr/>
        <a:lstStyle/>
        <a:p>
          <a:pPr rtl="1"/>
          <a:endParaRPr lang="ar-EG"/>
        </a:p>
      </dgm:t>
    </dgm:pt>
    <dgm:pt modelId="{DE7EA870-C394-4F3F-B72D-28430B3FCF5F}" type="sibTrans" cxnId="{27241296-95F5-4FC2-BECD-B52A19862F78}">
      <dgm:prSet/>
      <dgm:spPr/>
      <dgm:t>
        <a:bodyPr/>
        <a:lstStyle/>
        <a:p>
          <a:pPr rtl="1"/>
          <a:endParaRPr lang="ar-EG"/>
        </a:p>
      </dgm:t>
    </dgm:pt>
    <dgm:pt modelId="{058BD58C-C085-4316-BBAB-BB0DE973104C}">
      <dgm:prSet phldrT="[Text]" custT="1"/>
      <dgm:spPr>
        <a:xfrm>
          <a:off x="0" y="2946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أفكار مفيدة</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31528F73-F5E0-43A8-BDB1-3250DF03BF59}" type="parTrans" cxnId="{4830C988-0608-43F2-9022-E349599595E9}">
      <dgm:prSet/>
      <dgm:spPr/>
      <dgm:t>
        <a:bodyPr/>
        <a:lstStyle/>
        <a:p>
          <a:pPr rtl="1"/>
          <a:endParaRPr lang="ar-EG"/>
        </a:p>
      </dgm:t>
    </dgm:pt>
    <dgm:pt modelId="{9B80CFB2-E616-494C-BDBB-8F9B6BAA41F2}" type="sibTrans" cxnId="{4830C988-0608-43F2-9022-E349599595E9}">
      <dgm:prSet/>
      <dgm:spPr/>
      <dgm:t>
        <a:bodyPr/>
        <a:lstStyle/>
        <a:p>
          <a:pPr rtl="1"/>
          <a:endParaRPr lang="ar-EG"/>
        </a:p>
      </dgm:t>
    </dgm:pt>
    <dgm:pt modelId="{443AF88D-A8F3-4F78-A127-DA4648E9F4E0}">
      <dgm:prSet phldrT="[Text]" custT="1"/>
      <dgm:spPr>
        <a:xfrm>
          <a:off x="0" y="1002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خمس قواعد للتواصل الفعال في عملك</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23619DBA-B2D9-4B81-8B05-FA3380A19FE0}" type="parTrans" cxnId="{0E25C4AA-29D5-4F44-8CC6-D9C3C4E9619F}">
      <dgm:prSet/>
      <dgm:spPr/>
      <dgm:t>
        <a:bodyPr/>
        <a:lstStyle/>
        <a:p>
          <a:pPr rtl="1"/>
          <a:endParaRPr lang="ar-EG"/>
        </a:p>
      </dgm:t>
    </dgm:pt>
    <dgm:pt modelId="{49052ABC-7C70-4AC1-8656-C73479A7D114}" type="sibTrans" cxnId="{0E25C4AA-29D5-4F44-8CC6-D9C3C4E9619F}">
      <dgm:prSet/>
      <dgm:spPr/>
      <dgm:t>
        <a:bodyPr/>
        <a:lstStyle/>
        <a:p>
          <a:pPr rtl="1"/>
          <a:endParaRPr lang="ar-EG"/>
        </a:p>
      </dgm:t>
    </dgm:pt>
    <dgm:pt modelId="{C5792666-BB59-48A6-8AC0-8783DC8599C1}">
      <dgm:prSet phldrT="[Text]" custT="1"/>
      <dgm:spPr>
        <a:xfrm>
          <a:off x="0" y="3918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طبيعة الخلافات</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73625B76-A1AB-407E-BE63-F6870C6D0A38}" type="parTrans" cxnId="{0A094DAF-AF8A-47E8-8592-60320286F108}">
      <dgm:prSet/>
      <dgm:spPr/>
      <dgm:t>
        <a:bodyPr/>
        <a:lstStyle/>
        <a:p>
          <a:pPr rtl="1"/>
          <a:endParaRPr lang="ar-EG"/>
        </a:p>
      </dgm:t>
    </dgm:pt>
    <dgm:pt modelId="{BD08E983-21E9-4472-A65E-116B2B8DA961}" type="sibTrans" cxnId="{0A094DAF-AF8A-47E8-8592-60320286F108}">
      <dgm:prSet/>
      <dgm:spPr/>
      <dgm:t>
        <a:bodyPr/>
        <a:lstStyle/>
        <a:p>
          <a:pPr rtl="1"/>
          <a:endParaRPr lang="ar-EG"/>
        </a:p>
      </dgm:t>
    </dgm:pt>
    <dgm:pt modelId="{4863253D-222B-4B90-97FA-2A5D5471A170}">
      <dgm:prSet phldrT="[Text]" custT="1"/>
      <dgm:spPr>
        <a:xfrm>
          <a:off x="0" y="2946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ما المقصود بالخلافات ؟</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5CE91D75-4C4D-4BC4-AE3B-35EB0389CDC4}" type="parTrans" cxnId="{F4CCA3F9-5A93-4ABE-8896-1B15ADE229B5}">
      <dgm:prSet/>
      <dgm:spPr/>
      <dgm:t>
        <a:bodyPr/>
        <a:lstStyle/>
        <a:p>
          <a:pPr rtl="1"/>
          <a:endParaRPr lang="ar-EG"/>
        </a:p>
      </dgm:t>
    </dgm:pt>
    <dgm:pt modelId="{DDE80350-94E1-4A28-94A3-5D3D967E7F65}" type="sibTrans" cxnId="{F4CCA3F9-5A93-4ABE-8896-1B15ADE229B5}">
      <dgm:prSet/>
      <dgm:spPr/>
      <dgm:t>
        <a:bodyPr/>
        <a:lstStyle/>
        <a:p>
          <a:pPr rtl="1"/>
          <a:endParaRPr lang="ar-EG"/>
        </a:p>
      </dgm:t>
    </dgm:pt>
    <dgm:pt modelId="{8511A018-7E62-4AD5-9ABF-E62691881D9D}">
      <dgm:prSet phldrT="[Text]" custT="1"/>
      <dgm:spPr>
        <a:xfrm>
          <a:off x="0" y="3918542"/>
          <a:ext cx="5454319" cy="842400"/>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مستويات الخلاف</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F6B41332-D377-44C4-A04C-34C8DACE239F}" type="parTrans" cxnId="{C72B9004-BCDB-4833-B247-F478C42AB53E}">
      <dgm:prSet/>
      <dgm:spPr/>
      <dgm:t>
        <a:bodyPr/>
        <a:lstStyle/>
        <a:p>
          <a:pPr rtl="1"/>
          <a:endParaRPr lang="ar-EG"/>
        </a:p>
      </dgm:t>
    </dgm:pt>
    <dgm:pt modelId="{B17E29EB-EBFB-4EFF-9D72-5DED57B3C534}" type="sibTrans" cxnId="{C72B9004-BCDB-4833-B247-F478C42AB53E}">
      <dgm:prSet/>
      <dgm:spPr/>
      <dgm:t>
        <a:bodyPr/>
        <a:lstStyle/>
        <a:p>
          <a:pPr rtl="1"/>
          <a:endParaRPr lang="ar-EG"/>
        </a:p>
      </dgm:t>
    </dgm:pt>
    <dgm:pt modelId="{7CD87FAE-01AD-48A6-AA08-C280D3CCD962}" type="pres">
      <dgm:prSet presAssocID="{F15F844A-D16F-4652-A4FB-80D1F2A2B575}" presName="linear" presStyleCnt="0">
        <dgm:presLayoutVars>
          <dgm:animLvl val="lvl"/>
          <dgm:resizeHandles val="exact"/>
        </dgm:presLayoutVars>
      </dgm:prSet>
      <dgm:spPr/>
      <dgm:t>
        <a:bodyPr/>
        <a:lstStyle/>
        <a:p>
          <a:pPr rtl="1"/>
          <a:endParaRPr lang="ar-EG"/>
        </a:p>
      </dgm:t>
    </dgm:pt>
    <dgm:pt modelId="{0EE0AED5-3A9B-4A87-A3DD-C54FC7746D88}" type="pres">
      <dgm:prSet presAssocID="{88EE6DE9-16B8-4650-AE24-53797D0AEC53}" presName="parentText" presStyleLbl="node1" presStyleIdx="0" presStyleCnt="7">
        <dgm:presLayoutVars>
          <dgm:chMax val="0"/>
          <dgm:bulletEnabled val="1"/>
        </dgm:presLayoutVars>
      </dgm:prSet>
      <dgm:spPr>
        <a:prstGeom prst="roundRect">
          <a:avLst/>
        </a:prstGeom>
      </dgm:spPr>
      <dgm:t>
        <a:bodyPr/>
        <a:lstStyle/>
        <a:p>
          <a:pPr rtl="1"/>
          <a:endParaRPr lang="ar-EG"/>
        </a:p>
      </dgm:t>
    </dgm:pt>
    <dgm:pt modelId="{422E187D-FE9F-4739-A116-0E4A07A5B165}" type="pres">
      <dgm:prSet presAssocID="{CF849262-38E2-451B-8F2A-AE13F8D0AB72}" presName="spacer" presStyleCnt="0"/>
      <dgm:spPr/>
    </dgm:pt>
    <dgm:pt modelId="{CA8D861C-B44A-4BA5-91EB-206B306A17E3}" type="pres">
      <dgm:prSet presAssocID="{443AF88D-A8F3-4F78-A127-DA4648E9F4E0}" presName="parentText" presStyleLbl="node1" presStyleIdx="1" presStyleCnt="7">
        <dgm:presLayoutVars>
          <dgm:chMax val="0"/>
          <dgm:bulletEnabled val="1"/>
        </dgm:presLayoutVars>
      </dgm:prSet>
      <dgm:spPr>
        <a:prstGeom prst="roundRect">
          <a:avLst/>
        </a:prstGeom>
      </dgm:spPr>
      <dgm:t>
        <a:bodyPr/>
        <a:lstStyle/>
        <a:p>
          <a:pPr rtl="1"/>
          <a:endParaRPr lang="ar-EG"/>
        </a:p>
      </dgm:t>
    </dgm:pt>
    <dgm:pt modelId="{7CB29A8A-3E82-430F-AC6A-486EFB127296}" type="pres">
      <dgm:prSet presAssocID="{49052ABC-7C70-4AC1-8656-C73479A7D114}" presName="spacer" presStyleCnt="0"/>
      <dgm:spPr/>
    </dgm:pt>
    <dgm:pt modelId="{35176595-B999-4E04-9829-4B8AAC717847}" type="pres">
      <dgm:prSet presAssocID="{33A07979-2988-402D-B893-319C88C7AE58}" presName="parentText" presStyleLbl="node1" presStyleIdx="2" presStyleCnt="7">
        <dgm:presLayoutVars>
          <dgm:chMax val="0"/>
          <dgm:bulletEnabled val="1"/>
        </dgm:presLayoutVars>
      </dgm:prSet>
      <dgm:spPr>
        <a:prstGeom prst="roundRect">
          <a:avLst/>
        </a:prstGeom>
      </dgm:spPr>
      <dgm:t>
        <a:bodyPr/>
        <a:lstStyle/>
        <a:p>
          <a:pPr rtl="1"/>
          <a:endParaRPr lang="ar-EG"/>
        </a:p>
      </dgm:t>
    </dgm:pt>
    <dgm:pt modelId="{BB24266F-FFCF-40C2-B522-929C1B9E8126}" type="pres">
      <dgm:prSet presAssocID="{DE7EA870-C394-4F3F-B72D-28430B3FCF5F}" presName="spacer" presStyleCnt="0"/>
      <dgm:spPr/>
    </dgm:pt>
    <dgm:pt modelId="{2A73D995-C215-4FE7-8933-E89EB68D8178}" type="pres">
      <dgm:prSet presAssocID="{058BD58C-C085-4316-BBAB-BB0DE973104C}" presName="parentText" presStyleLbl="node1" presStyleIdx="3" presStyleCnt="7">
        <dgm:presLayoutVars>
          <dgm:chMax val="0"/>
          <dgm:bulletEnabled val="1"/>
        </dgm:presLayoutVars>
      </dgm:prSet>
      <dgm:spPr>
        <a:prstGeom prst="roundRect">
          <a:avLst/>
        </a:prstGeom>
      </dgm:spPr>
      <dgm:t>
        <a:bodyPr/>
        <a:lstStyle/>
        <a:p>
          <a:pPr rtl="1"/>
          <a:endParaRPr lang="ar-EG"/>
        </a:p>
      </dgm:t>
    </dgm:pt>
    <dgm:pt modelId="{BB60AC44-5703-44E7-90DB-19482D9AFEB6}" type="pres">
      <dgm:prSet presAssocID="{9B80CFB2-E616-494C-BDBB-8F9B6BAA41F2}" presName="spacer" presStyleCnt="0"/>
      <dgm:spPr/>
    </dgm:pt>
    <dgm:pt modelId="{BAD22BF3-AF71-49A6-8003-DCB05E885A80}" type="pres">
      <dgm:prSet presAssocID="{4863253D-222B-4B90-97FA-2A5D5471A170}" presName="parentText" presStyleLbl="node1" presStyleIdx="4" presStyleCnt="7">
        <dgm:presLayoutVars>
          <dgm:chMax val="0"/>
          <dgm:bulletEnabled val="1"/>
        </dgm:presLayoutVars>
      </dgm:prSet>
      <dgm:spPr>
        <a:prstGeom prst="roundRect">
          <a:avLst/>
        </a:prstGeom>
      </dgm:spPr>
      <dgm:t>
        <a:bodyPr/>
        <a:lstStyle/>
        <a:p>
          <a:pPr rtl="1"/>
          <a:endParaRPr lang="ar-EG"/>
        </a:p>
      </dgm:t>
    </dgm:pt>
    <dgm:pt modelId="{ADAD1EC6-E1BB-4F41-A7C9-29FAB1C0E775}" type="pres">
      <dgm:prSet presAssocID="{DDE80350-94E1-4A28-94A3-5D3D967E7F65}" presName="spacer" presStyleCnt="0"/>
      <dgm:spPr/>
    </dgm:pt>
    <dgm:pt modelId="{1AF0F3C3-EEBA-4311-9EF5-7DAD21CBB158}" type="pres">
      <dgm:prSet presAssocID="{C5792666-BB59-48A6-8AC0-8783DC8599C1}" presName="parentText" presStyleLbl="node1" presStyleIdx="5" presStyleCnt="7">
        <dgm:presLayoutVars>
          <dgm:chMax val="0"/>
          <dgm:bulletEnabled val="1"/>
        </dgm:presLayoutVars>
      </dgm:prSet>
      <dgm:spPr>
        <a:prstGeom prst="roundRect">
          <a:avLst/>
        </a:prstGeom>
      </dgm:spPr>
      <dgm:t>
        <a:bodyPr/>
        <a:lstStyle/>
        <a:p>
          <a:pPr rtl="1"/>
          <a:endParaRPr lang="ar-EG"/>
        </a:p>
      </dgm:t>
    </dgm:pt>
    <dgm:pt modelId="{B8BBEAD4-72BC-4A32-A117-94191F4133E5}" type="pres">
      <dgm:prSet presAssocID="{BD08E983-21E9-4472-A65E-116B2B8DA961}" presName="spacer" presStyleCnt="0"/>
      <dgm:spPr/>
    </dgm:pt>
    <dgm:pt modelId="{8449A350-3A44-455A-935B-E482C3D77B2C}" type="pres">
      <dgm:prSet presAssocID="{8511A018-7E62-4AD5-9ABF-E62691881D9D}" presName="parentText" presStyleLbl="node1" presStyleIdx="6" presStyleCnt="7">
        <dgm:presLayoutVars>
          <dgm:chMax val="0"/>
          <dgm:bulletEnabled val="1"/>
        </dgm:presLayoutVars>
      </dgm:prSet>
      <dgm:spPr/>
      <dgm:t>
        <a:bodyPr/>
        <a:lstStyle/>
        <a:p>
          <a:pPr rtl="1"/>
          <a:endParaRPr lang="ar-EG"/>
        </a:p>
      </dgm:t>
    </dgm:pt>
  </dgm:ptLst>
  <dgm:cxnLst>
    <dgm:cxn modelId="{C72B9004-BCDB-4833-B247-F478C42AB53E}" srcId="{F15F844A-D16F-4652-A4FB-80D1F2A2B575}" destId="{8511A018-7E62-4AD5-9ABF-E62691881D9D}" srcOrd="6" destOrd="0" parTransId="{F6B41332-D377-44C4-A04C-34C8DACE239F}" sibTransId="{B17E29EB-EBFB-4EFF-9D72-5DED57B3C534}"/>
    <dgm:cxn modelId="{D999813C-C972-4A0C-8615-79E430E1D853}" type="presOf" srcId="{443AF88D-A8F3-4F78-A127-DA4648E9F4E0}" destId="{CA8D861C-B44A-4BA5-91EB-206B306A17E3}" srcOrd="0" destOrd="0" presId="urn:microsoft.com/office/officeart/2005/8/layout/vList2"/>
    <dgm:cxn modelId="{27241296-95F5-4FC2-BECD-B52A19862F78}" srcId="{F15F844A-D16F-4652-A4FB-80D1F2A2B575}" destId="{33A07979-2988-402D-B893-319C88C7AE58}" srcOrd="2" destOrd="0" parTransId="{CB76E8ED-3B59-4D2F-BCB8-87225DEB6BD0}" sibTransId="{DE7EA870-C394-4F3F-B72D-28430B3FCF5F}"/>
    <dgm:cxn modelId="{07FC9245-1FD6-4782-A89F-DE1B30A4AAF1}" type="presOf" srcId="{4863253D-222B-4B90-97FA-2A5D5471A170}" destId="{BAD22BF3-AF71-49A6-8003-DCB05E885A80}" srcOrd="0" destOrd="0" presId="urn:microsoft.com/office/officeart/2005/8/layout/vList2"/>
    <dgm:cxn modelId="{8BCCCF25-B400-4836-8E8A-448BAA55BB78}" type="presOf" srcId="{88EE6DE9-16B8-4650-AE24-53797D0AEC53}" destId="{0EE0AED5-3A9B-4A87-A3DD-C54FC7746D88}" srcOrd="0" destOrd="0" presId="urn:microsoft.com/office/officeart/2005/8/layout/vList2"/>
    <dgm:cxn modelId="{0A094DAF-AF8A-47E8-8592-60320286F108}" srcId="{F15F844A-D16F-4652-A4FB-80D1F2A2B575}" destId="{C5792666-BB59-48A6-8AC0-8783DC8599C1}" srcOrd="5" destOrd="0" parTransId="{73625B76-A1AB-407E-BE63-F6870C6D0A38}" sibTransId="{BD08E983-21E9-4472-A65E-116B2B8DA961}"/>
    <dgm:cxn modelId="{4830C988-0608-43F2-9022-E349599595E9}" srcId="{F15F844A-D16F-4652-A4FB-80D1F2A2B575}" destId="{058BD58C-C085-4316-BBAB-BB0DE973104C}" srcOrd="3" destOrd="0" parTransId="{31528F73-F5E0-43A8-BDB1-3250DF03BF59}" sibTransId="{9B80CFB2-E616-494C-BDBB-8F9B6BAA41F2}"/>
    <dgm:cxn modelId="{4E002B21-927F-46B9-9F67-9A392C6B566D}" srcId="{F15F844A-D16F-4652-A4FB-80D1F2A2B575}" destId="{88EE6DE9-16B8-4650-AE24-53797D0AEC53}" srcOrd="0" destOrd="0" parTransId="{4CE5413B-3686-41BB-800E-5727E76AD6F7}" sibTransId="{CF849262-38E2-451B-8F2A-AE13F8D0AB72}"/>
    <dgm:cxn modelId="{F4CCA3F9-5A93-4ABE-8896-1B15ADE229B5}" srcId="{F15F844A-D16F-4652-A4FB-80D1F2A2B575}" destId="{4863253D-222B-4B90-97FA-2A5D5471A170}" srcOrd="4" destOrd="0" parTransId="{5CE91D75-4C4D-4BC4-AE3B-35EB0389CDC4}" sibTransId="{DDE80350-94E1-4A28-94A3-5D3D967E7F65}"/>
    <dgm:cxn modelId="{B28EE31D-B58E-4B49-B0A9-E65400C561F0}" type="presOf" srcId="{8511A018-7E62-4AD5-9ABF-E62691881D9D}" destId="{8449A350-3A44-455A-935B-E482C3D77B2C}" srcOrd="0" destOrd="0" presId="urn:microsoft.com/office/officeart/2005/8/layout/vList2"/>
    <dgm:cxn modelId="{18CF16AE-A9E4-437F-9054-7BC0AE01F0BF}" type="presOf" srcId="{058BD58C-C085-4316-BBAB-BB0DE973104C}" destId="{2A73D995-C215-4FE7-8933-E89EB68D8178}" srcOrd="0" destOrd="0" presId="urn:microsoft.com/office/officeart/2005/8/layout/vList2"/>
    <dgm:cxn modelId="{FD8D7257-6D33-4705-9E9F-32D4EE210C18}" type="presOf" srcId="{C5792666-BB59-48A6-8AC0-8783DC8599C1}" destId="{1AF0F3C3-EEBA-4311-9EF5-7DAD21CBB158}" srcOrd="0" destOrd="0" presId="urn:microsoft.com/office/officeart/2005/8/layout/vList2"/>
    <dgm:cxn modelId="{0E25C4AA-29D5-4F44-8CC6-D9C3C4E9619F}" srcId="{F15F844A-D16F-4652-A4FB-80D1F2A2B575}" destId="{443AF88D-A8F3-4F78-A127-DA4648E9F4E0}" srcOrd="1" destOrd="0" parTransId="{23619DBA-B2D9-4B81-8B05-FA3380A19FE0}" sibTransId="{49052ABC-7C70-4AC1-8656-C73479A7D114}"/>
    <dgm:cxn modelId="{80E259AB-FA31-455A-BEB5-DEAF6DF4DE6F}" type="presOf" srcId="{F15F844A-D16F-4652-A4FB-80D1F2A2B575}" destId="{7CD87FAE-01AD-48A6-AA08-C280D3CCD962}" srcOrd="0" destOrd="0" presId="urn:microsoft.com/office/officeart/2005/8/layout/vList2"/>
    <dgm:cxn modelId="{54C67871-CED0-4B0F-BBDA-427325A1B272}" type="presOf" srcId="{33A07979-2988-402D-B893-319C88C7AE58}" destId="{35176595-B999-4E04-9829-4B8AAC717847}" srcOrd="0" destOrd="0" presId="urn:microsoft.com/office/officeart/2005/8/layout/vList2"/>
    <dgm:cxn modelId="{6AA9CEE2-8411-4DD2-ACB2-94AB49BC3290}" type="presParOf" srcId="{7CD87FAE-01AD-48A6-AA08-C280D3CCD962}" destId="{0EE0AED5-3A9B-4A87-A3DD-C54FC7746D88}" srcOrd="0" destOrd="0" presId="urn:microsoft.com/office/officeart/2005/8/layout/vList2"/>
    <dgm:cxn modelId="{CA4E10F4-3A5C-44F0-BEF6-1207F1025E76}" type="presParOf" srcId="{7CD87FAE-01AD-48A6-AA08-C280D3CCD962}" destId="{422E187D-FE9F-4739-A116-0E4A07A5B165}" srcOrd="1" destOrd="0" presId="urn:microsoft.com/office/officeart/2005/8/layout/vList2"/>
    <dgm:cxn modelId="{D6C61B6E-88C5-4EB4-BEC4-458D0384E1B1}" type="presParOf" srcId="{7CD87FAE-01AD-48A6-AA08-C280D3CCD962}" destId="{CA8D861C-B44A-4BA5-91EB-206B306A17E3}" srcOrd="2" destOrd="0" presId="urn:microsoft.com/office/officeart/2005/8/layout/vList2"/>
    <dgm:cxn modelId="{78E68C5A-43F1-49BF-BB14-F4F687523CD5}" type="presParOf" srcId="{7CD87FAE-01AD-48A6-AA08-C280D3CCD962}" destId="{7CB29A8A-3E82-430F-AC6A-486EFB127296}" srcOrd="3" destOrd="0" presId="urn:microsoft.com/office/officeart/2005/8/layout/vList2"/>
    <dgm:cxn modelId="{ECC5AAED-EDB3-4DA9-9C25-D32ABB5B0A80}" type="presParOf" srcId="{7CD87FAE-01AD-48A6-AA08-C280D3CCD962}" destId="{35176595-B999-4E04-9829-4B8AAC717847}" srcOrd="4" destOrd="0" presId="urn:microsoft.com/office/officeart/2005/8/layout/vList2"/>
    <dgm:cxn modelId="{33C4978A-410D-4F5A-9496-E8B50B08167B}" type="presParOf" srcId="{7CD87FAE-01AD-48A6-AA08-C280D3CCD962}" destId="{BB24266F-FFCF-40C2-B522-929C1B9E8126}" srcOrd="5" destOrd="0" presId="urn:microsoft.com/office/officeart/2005/8/layout/vList2"/>
    <dgm:cxn modelId="{B8FE9C70-D7DC-4D39-955A-1A6C0BA1951A}" type="presParOf" srcId="{7CD87FAE-01AD-48A6-AA08-C280D3CCD962}" destId="{2A73D995-C215-4FE7-8933-E89EB68D8178}" srcOrd="6" destOrd="0" presId="urn:microsoft.com/office/officeart/2005/8/layout/vList2"/>
    <dgm:cxn modelId="{D3995A19-7914-4A9B-B1B2-8D43C2A44BAC}" type="presParOf" srcId="{7CD87FAE-01AD-48A6-AA08-C280D3CCD962}" destId="{BB60AC44-5703-44E7-90DB-19482D9AFEB6}" srcOrd="7" destOrd="0" presId="urn:microsoft.com/office/officeart/2005/8/layout/vList2"/>
    <dgm:cxn modelId="{0814166B-BFE5-482C-9C85-30928E1BEF47}" type="presParOf" srcId="{7CD87FAE-01AD-48A6-AA08-C280D3CCD962}" destId="{BAD22BF3-AF71-49A6-8003-DCB05E885A80}" srcOrd="8" destOrd="0" presId="urn:microsoft.com/office/officeart/2005/8/layout/vList2"/>
    <dgm:cxn modelId="{572448BA-AC1E-49C1-8CC3-C29D12EB7F5E}" type="presParOf" srcId="{7CD87FAE-01AD-48A6-AA08-C280D3CCD962}" destId="{ADAD1EC6-E1BB-4F41-A7C9-29FAB1C0E775}" srcOrd="9" destOrd="0" presId="urn:microsoft.com/office/officeart/2005/8/layout/vList2"/>
    <dgm:cxn modelId="{AC7E3CBA-6DAE-4E33-9B8D-70F5B29789D4}" type="presParOf" srcId="{7CD87FAE-01AD-48A6-AA08-C280D3CCD962}" destId="{1AF0F3C3-EEBA-4311-9EF5-7DAD21CBB158}" srcOrd="10" destOrd="0" presId="urn:microsoft.com/office/officeart/2005/8/layout/vList2"/>
    <dgm:cxn modelId="{D63CABE9-6904-4329-B6FF-610D52ED1557}" type="presParOf" srcId="{7CD87FAE-01AD-48A6-AA08-C280D3CCD962}" destId="{B8BBEAD4-72BC-4A32-A117-94191F4133E5}" srcOrd="11" destOrd="0" presId="urn:microsoft.com/office/officeart/2005/8/layout/vList2"/>
    <dgm:cxn modelId="{A345E754-1101-4534-9634-8D4D4AD65F55}" type="presParOf" srcId="{7CD87FAE-01AD-48A6-AA08-C280D3CCD962}" destId="{8449A350-3A44-455A-935B-E482C3D77B2C}"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D3790FE-3C0A-4AD4-9A2D-00CAAFAB9D50}" type="doc">
      <dgm:prSet loTypeId="urn:microsoft.com/office/officeart/2005/8/layout/process2" loCatId="process" qsTypeId="urn:microsoft.com/office/officeart/2005/8/quickstyle/3d1" qsCatId="3D" csTypeId="urn:microsoft.com/office/officeart/2005/8/colors/accent1_2" csCatId="accent1" phldr="1"/>
      <dgm:spPr/>
    </dgm:pt>
    <dgm:pt modelId="{8017D29B-8124-4071-B0F4-C997F992DF20}">
      <dgm:prSet phldrT="[Text]" custT="1"/>
      <dgm:spPr/>
      <dgm:t>
        <a:bodyPr/>
        <a:lstStyle/>
        <a:p>
          <a:pPr rtl="1"/>
          <a:r>
            <a:rPr lang="ar-EG" sz="2000" dirty="0" smtClean="0">
              <a:latin typeface="Times New Roman" pitchFamily="18" charset="0"/>
              <a:cs typeface="Times New Roman" pitchFamily="18" charset="0"/>
            </a:rPr>
            <a:t>المرونةوالحنكة</a:t>
          </a:r>
          <a:endParaRPr lang="ar-EG" sz="2000" dirty="0">
            <a:latin typeface="Times New Roman" pitchFamily="18" charset="0"/>
            <a:cs typeface="Times New Roman" pitchFamily="18" charset="0"/>
          </a:endParaRPr>
        </a:p>
      </dgm:t>
    </dgm:pt>
    <dgm:pt modelId="{EDED0EA5-C5C2-48D5-A019-9243231473FF}" type="parTrans" cxnId="{FEF928A4-27CE-4D55-940B-9A2613E992B8}">
      <dgm:prSet/>
      <dgm:spPr/>
      <dgm:t>
        <a:bodyPr/>
        <a:lstStyle/>
        <a:p>
          <a:pPr rtl="1"/>
          <a:endParaRPr lang="ar-EG"/>
        </a:p>
      </dgm:t>
    </dgm:pt>
    <dgm:pt modelId="{39373919-E00D-43AC-AEDB-35629B65BCFF}" type="sibTrans" cxnId="{FEF928A4-27CE-4D55-940B-9A2613E992B8}">
      <dgm:prSet/>
      <dgm:spPr/>
      <dgm:t>
        <a:bodyPr/>
        <a:lstStyle/>
        <a:p>
          <a:pPr rtl="1"/>
          <a:endParaRPr lang="ar-EG"/>
        </a:p>
      </dgm:t>
    </dgm:pt>
    <dgm:pt modelId="{70595EA5-D527-4957-988B-72F25F1FE929}">
      <dgm:prSet phldrT="[Text]" custT="1"/>
      <dgm:spPr/>
      <dgm:t>
        <a:bodyPr/>
        <a:lstStyle/>
        <a:p>
          <a:pPr rtl="1"/>
          <a:r>
            <a:rPr lang="ar-EG" sz="2000" dirty="0" smtClean="0">
              <a:latin typeface="Times New Roman" pitchFamily="18" charset="0"/>
              <a:cs typeface="Times New Roman" pitchFamily="18" charset="0"/>
            </a:rPr>
            <a:t>السمعة الجيدةوالأمانة</a:t>
          </a:r>
          <a:endParaRPr lang="ar-EG" sz="2000" dirty="0">
            <a:latin typeface="Times New Roman" pitchFamily="18" charset="0"/>
            <a:cs typeface="Times New Roman" pitchFamily="18" charset="0"/>
          </a:endParaRPr>
        </a:p>
      </dgm:t>
    </dgm:pt>
    <dgm:pt modelId="{C2EC1D2D-307D-42EF-91A9-FC501939B7A5}" type="parTrans" cxnId="{33D435BF-9F14-4807-9B2B-FC11AAFC40A2}">
      <dgm:prSet/>
      <dgm:spPr/>
      <dgm:t>
        <a:bodyPr/>
        <a:lstStyle/>
        <a:p>
          <a:pPr rtl="1"/>
          <a:endParaRPr lang="ar-EG"/>
        </a:p>
      </dgm:t>
    </dgm:pt>
    <dgm:pt modelId="{FFCF874B-C542-416E-A5C7-734312B77A1E}" type="sibTrans" cxnId="{33D435BF-9F14-4807-9B2B-FC11AAFC40A2}">
      <dgm:prSet/>
      <dgm:spPr/>
      <dgm:t>
        <a:bodyPr/>
        <a:lstStyle/>
        <a:p>
          <a:pPr rtl="1"/>
          <a:endParaRPr lang="ar-EG"/>
        </a:p>
      </dgm:t>
    </dgm:pt>
    <dgm:pt modelId="{A5049238-310D-4020-9CC2-CAA9B1A8A40A}">
      <dgm:prSet phldrT="[Text]" custT="1"/>
      <dgm:spPr/>
      <dgm:t>
        <a:bodyPr/>
        <a:lstStyle/>
        <a:p>
          <a:pPr rtl="1"/>
          <a:r>
            <a:rPr lang="ar-EG" sz="2000" dirty="0" smtClean="0">
              <a:latin typeface="Times New Roman" pitchFamily="18" charset="0"/>
              <a:cs typeface="Times New Roman" pitchFamily="18" charset="0"/>
            </a:rPr>
            <a:t>الهدوء والاتزان والثبات</a:t>
          </a:r>
          <a:endParaRPr lang="ar-EG" sz="2000" dirty="0">
            <a:latin typeface="Times New Roman" pitchFamily="18" charset="0"/>
            <a:cs typeface="Times New Roman" pitchFamily="18" charset="0"/>
          </a:endParaRPr>
        </a:p>
      </dgm:t>
    </dgm:pt>
    <dgm:pt modelId="{851FC1C1-BE31-4B36-B12A-5B071AE1DE71}" type="parTrans" cxnId="{27587902-6305-4912-A5BD-B448D8E0D360}">
      <dgm:prSet/>
      <dgm:spPr/>
      <dgm:t>
        <a:bodyPr/>
        <a:lstStyle/>
        <a:p>
          <a:pPr rtl="1"/>
          <a:endParaRPr lang="ar-EG"/>
        </a:p>
      </dgm:t>
    </dgm:pt>
    <dgm:pt modelId="{8E48468F-DE85-41FD-8306-1B6C0966D7E6}" type="sibTrans" cxnId="{27587902-6305-4912-A5BD-B448D8E0D360}">
      <dgm:prSet/>
      <dgm:spPr/>
      <dgm:t>
        <a:bodyPr/>
        <a:lstStyle/>
        <a:p>
          <a:pPr rtl="1"/>
          <a:endParaRPr lang="ar-EG"/>
        </a:p>
      </dgm:t>
    </dgm:pt>
    <dgm:pt modelId="{D0BBF918-D926-45B9-8866-70999EC4F48E}">
      <dgm:prSet phldrT="[Text]" custT="1"/>
      <dgm:spPr/>
      <dgm:t>
        <a:bodyPr/>
        <a:lstStyle/>
        <a:p>
          <a:pPr rtl="1"/>
          <a:r>
            <a:rPr lang="ar-EG" sz="2000" dirty="0" smtClean="0">
              <a:latin typeface="Times New Roman" pitchFamily="18" charset="0"/>
              <a:cs typeface="Times New Roman" pitchFamily="18" charset="0"/>
            </a:rPr>
            <a:t>التحكم بالأعصاب</a:t>
          </a:r>
          <a:endParaRPr lang="ar-EG" sz="2000" dirty="0">
            <a:latin typeface="Times New Roman" pitchFamily="18" charset="0"/>
            <a:cs typeface="Times New Roman" pitchFamily="18" charset="0"/>
          </a:endParaRPr>
        </a:p>
      </dgm:t>
    </dgm:pt>
    <dgm:pt modelId="{934A970E-131C-4BFD-9B88-44AFC4EF86A5}" type="parTrans" cxnId="{C8C1645B-0133-4EFE-AC6A-58CE9CF3CFF0}">
      <dgm:prSet/>
      <dgm:spPr/>
      <dgm:t>
        <a:bodyPr/>
        <a:lstStyle/>
        <a:p>
          <a:pPr rtl="1"/>
          <a:endParaRPr lang="ar-EG"/>
        </a:p>
      </dgm:t>
    </dgm:pt>
    <dgm:pt modelId="{9B4D047F-857F-4233-9D81-3E9B2C10714D}" type="sibTrans" cxnId="{C8C1645B-0133-4EFE-AC6A-58CE9CF3CFF0}">
      <dgm:prSet/>
      <dgm:spPr/>
      <dgm:t>
        <a:bodyPr/>
        <a:lstStyle/>
        <a:p>
          <a:pPr rtl="1"/>
          <a:endParaRPr lang="ar-EG"/>
        </a:p>
      </dgm:t>
    </dgm:pt>
    <dgm:pt modelId="{3532DDB2-0430-467E-AA4D-89E1952A6CFD}">
      <dgm:prSet phldrT="[Text]" custT="1"/>
      <dgm:spPr/>
      <dgm:t>
        <a:bodyPr/>
        <a:lstStyle/>
        <a:p>
          <a:pPr rtl="1"/>
          <a:r>
            <a:rPr lang="ar-EG" sz="2000" dirty="0" smtClean="0">
              <a:latin typeface="Times New Roman" pitchFamily="18" charset="0"/>
              <a:cs typeface="Times New Roman" pitchFamily="18" charset="0"/>
            </a:rPr>
            <a:t>احترام الذات</a:t>
          </a:r>
          <a:endParaRPr lang="ar-EG" sz="2000" dirty="0">
            <a:latin typeface="Times New Roman" pitchFamily="18" charset="0"/>
            <a:cs typeface="Times New Roman" pitchFamily="18" charset="0"/>
          </a:endParaRPr>
        </a:p>
      </dgm:t>
    </dgm:pt>
    <dgm:pt modelId="{0FAE2F75-3C20-4A65-88BC-3911C9C7D993}" type="parTrans" cxnId="{2AAEF0A1-B16D-4C70-A3F6-A9C07B2D1C8A}">
      <dgm:prSet/>
      <dgm:spPr/>
      <dgm:t>
        <a:bodyPr/>
        <a:lstStyle/>
        <a:p>
          <a:pPr rtl="1"/>
          <a:endParaRPr lang="ar-EG"/>
        </a:p>
      </dgm:t>
    </dgm:pt>
    <dgm:pt modelId="{1A60FF48-0375-43FF-89B0-45B32C938E6E}" type="sibTrans" cxnId="{2AAEF0A1-B16D-4C70-A3F6-A9C07B2D1C8A}">
      <dgm:prSet/>
      <dgm:spPr/>
      <dgm:t>
        <a:bodyPr/>
        <a:lstStyle/>
        <a:p>
          <a:pPr rtl="1"/>
          <a:endParaRPr lang="ar-EG"/>
        </a:p>
      </dgm:t>
    </dgm:pt>
    <dgm:pt modelId="{64608A0F-D9D3-4C16-AA9E-5C416B35268F}">
      <dgm:prSet phldrT="[Text]" custT="1"/>
      <dgm:spPr/>
      <dgm:t>
        <a:bodyPr/>
        <a:lstStyle/>
        <a:p>
          <a:pPr rtl="1"/>
          <a:r>
            <a:rPr lang="ar-EG" sz="2000" dirty="0" smtClean="0">
              <a:latin typeface="Times New Roman" pitchFamily="18" charset="0"/>
              <a:cs typeface="Times New Roman" pitchFamily="18" charset="0"/>
            </a:rPr>
            <a:t>المظهر اللائق والأناقة</a:t>
          </a:r>
          <a:endParaRPr lang="ar-EG" sz="2000" dirty="0">
            <a:latin typeface="Times New Roman" pitchFamily="18" charset="0"/>
            <a:cs typeface="Times New Roman" pitchFamily="18" charset="0"/>
          </a:endParaRPr>
        </a:p>
      </dgm:t>
    </dgm:pt>
    <dgm:pt modelId="{0467E12D-85E6-4AD1-B35D-7108F5C9E4A4}" type="parTrans" cxnId="{3C45CBE5-A785-4ED2-96DF-7AAF126BD31C}">
      <dgm:prSet/>
      <dgm:spPr/>
      <dgm:t>
        <a:bodyPr/>
        <a:lstStyle/>
        <a:p>
          <a:pPr rtl="1"/>
          <a:endParaRPr lang="ar-EG"/>
        </a:p>
      </dgm:t>
    </dgm:pt>
    <dgm:pt modelId="{05270108-CE88-4D8A-A7E5-B3CA5F1FA8E3}" type="sibTrans" cxnId="{3C45CBE5-A785-4ED2-96DF-7AAF126BD31C}">
      <dgm:prSet/>
      <dgm:spPr/>
      <dgm:t>
        <a:bodyPr/>
        <a:lstStyle/>
        <a:p>
          <a:pPr rtl="1"/>
          <a:endParaRPr lang="ar-EG"/>
        </a:p>
      </dgm:t>
    </dgm:pt>
    <dgm:pt modelId="{58380C53-F90C-4B66-B1C9-7A4CF36D9568}" type="pres">
      <dgm:prSet presAssocID="{9D3790FE-3C0A-4AD4-9A2D-00CAAFAB9D50}" presName="linearFlow" presStyleCnt="0">
        <dgm:presLayoutVars>
          <dgm:resizeHandles val="exact"/>
        </dgm:presLayoutVars>
      </dgm:prSet>
      <dgm:spPr/>
    </dgm:pt>
    <dgm:pt modelId="{41C01837-7FE4-42FE-909B-BFC9CE6B70FB}" type="pres">
      <dgm:prSet presAssocID="{8017D29B-8124-4071-B0F4-C997F992DF20}" presName="node" presStyleLbl="node1" presStyleIdx="0" presStyleCnt="6">
        <dgm:presLayoutVars>
          <dgm:bulletEnabled val="1"/>
        </dgm:presLayoutVars>
      </dgm:prSet>
      <dgm:spPr/>
    </dgm:pt>
    <dgm:pt modelId="{AF6B2225-8272-474D-8A52-EE2FC5B90413}" type="pres">
      <dgm:prSet presAssocID="{39373919-E00D-43AC-AEDB-35629B65BCFF}" presName="sibTrans" presStyleLbl="sibTrans2D1" presStyleIdx="0" presStyleCnt="5"/>
      <dgm:spPr/>
    </dgm:pt>
    <dgm:pt modelId="{23C8144D-3FF6-4F68-97AE-5B4C9291EB67}" type="pres">
      <dgm:prSet presAssocID="{39373919-E00D-43AC-AEDB-35629B65BCFF}" presName="connectorText" presStyleLbl="sibTrans2D1" presStyleIdx="0" presStyleCnt="5"/>
      <dgm:spPr/>
    </dgm:pt>
    <dgm:pt modelId="{4C55BE02-6815-4980-A003-6638AEA12D9D}" type="pres">
      <dgm:prSet presAssocID="{70595EA5-D527-4957-988B-72F25F1FE929}" presName="node" presStyleLbl="node1" presStyleIdx="1" presStyleCnt="6">
        <dgm:presLayoutVars>
          <dgm:bulletEnabled val="1"/>
        </dgm:presLayoutVars>
      </dgm:prSet>
      <dgm:spPr/>
    </dgm:pt>
    <dgm:pt modelId="{EB478B70-67D8-43EF-8525-9AC85737193B}" type="pres">
      <dgm:prSet presAssocID="{FFCF874B-C542-416E-A5C7-734312B77A1E}" presName="sibTrans" presStyleLbl="sibTrans2D1" presStyleIdx="1" presStyleCnt="5"/>
      <dgm:spPr/>
    </dgm:pt>
    <dgm:pt modelId="{48F6A771-26E3-4484-BAF5-3F23F812F42D}" type="pres">
      <dgm:prSet presAssocID="{FFCF874B-C542-416E-A5C7-734312B77A1E}" presName="connectorText" presStyleLbl="sibTrans2D1" presStyleIdx="1" presStyleCnt="5"/>
      <dgm:spPr/>
    </dgm:pt>
    <dgm:pt modelId="{3501215E-2A2E-4137-97C0-DE65FA09B71F}" type="pres">
      <dgm:prSet presAssocID="{A5049238-310D-4020-9CC2-CAA9B1A8A40A}" presName="node" presStyleLbl="node1" presStyleIdx="2" presStyleCnt="6">
        <dgm:presLayoutVars>
          <dgm:bulletEnabled val="1"/>
        </dgm:presLayoutVars>
      </dgm:prSet>
      <dgm:spPr/>
    </dgm:pt>
    <dgm:pt modelId="{F21BE5F0-D255-45EA-B74E-A3EF14754876}" type="pres">
      <dgm:prSet presAssocID="{8E48468F-DE85-41FD-8306-1B6C0966D7E6}" presName="sibTrans" presStyleLbl="sibTrans2D1" presStyleIdx="2" presStyleCnt="5"/>
      <dgm:spPr/>
    </dgm:pt>
    <dgm:pt modelId="{774A55EC-B64A-4AB8-AAC8-C26FB9DB8C21}" type="pres">
      <dgm:prSet presAssocID="{8E48468F-DE85-41FD-8306-1B6C0966D7E6}" presName="connectorText" presStyleLbl="sibTrans2D1" presStyleIdx="2" presStyleCnt="5"/>
      <dgm:spPr/>
    </dgm:pt>
    <dgm:pt modelId="{652248A2-F4EE-4ED7-8CEF-CD899F5A0F72}" type="pres">
      <dgm:prSet presAssocID="{D0BBF918-D926-45B9-8866-70999EC4F48E}" presName="node" presStyleLbl="node1" presStyleIdx="3" presStyleCnt="6">
        <dgm:presLayoutVars>
          <dgm:bulletEnabled val="1"/>
        </dgm:presLayoutVars>
      </dgm:prSet>
      <dgm:spPr/>
    </dgm:pt>
    <dgm:pt modelId="{F699197C-F646-47F7-B67C-6A678FDB32B2}" type="pres">
      <dgm:prSet presAssocID="{9B4D047F-857F-4233-9D81-3E9B2C10714D}" presName="sibTrans" presStyleLbl="sibTrans2D1" presStyleIdx="3" presStyleCnt="5"/>
      <dgm:spPr/>
    </dgm:pt>
    <dgm:pt modelId="{E00BD930-0A67-41C4-A371-7455F140BFDA}" type="pres">
      <dgm:prSet presAssocID="{9B4D047F-857F-4233-9D81-3E9B2C10714D}" presName="connectorText" presStyleLbl="sibTrans2D1" presStyleIdx="3" presStyleCnt="5"/>
      <dgm:spPr/>
    </dgm:pt>
    <dgm:pt modelId="{0D61BB8B-BDD3-4841-8D64-3D477AA1CE27}" type="pres">
      <dgm:prSet presAssocID="{3532DDB2-0430-467E-AA4D-89E1952A6CFD}" presName="node" presStyleLbl="node1" presStyleIdx="4" presStyleCnt="6">
        <dgm:presLayoutVars>
          <dgm:bulletEnabled val="1"/>
        </dgm:presLayoutVars>
      </dgm:prSet>
      <dgm:spPr/>
    </dgm:pt>
    <dgm:pt modelId="{6326A5EF-ECBC-4CCB-BF24-82C0B45611B8}" type="pres">
      <dgm:prSet presAssocID="{1A60FF48-0375-43FF-89B0-45B32C938E6E}" presName="sibTrans" presStyleLbl="sibTrans2D1" presStyleIdx="4" presStyleCnt="5"/>
      <dgm:spPr/>
    </dgm:pt>
    <dgm:pt modelId="{35382CE1-F095-4137-9BE5-A5D3999F6C56}" type="pres">
      <dgm:prSet presAssocID="{1A60FF48-0375-43FF-89B0-45B32C938E6E}" presName="connectorText" presStyleLbl="sibTrans2D1" presStyleIdx="4" presStyleCnt="5"/>
      <dgm:spPr/>
    </dgm:pt>
    <dgm:pt modelId="{86A26679-57CC-48F2-AD83-3A996783AB26}" type="pres">
      <dgm:prSet presAssocID="{64608A0F-D9D3-4C16-AA9E-5C416B35268F}" presName="node" presStyleLbl="node1" presStyleIdx="5" presStyleCnt="6">
        <dgm:presLayoutVars>
          <dgm:bulletEnabled val="1"/>
        </dgm:presLayoutVars>
      </dgm:prSet>
      <dgm:spPr/>
    </dgm:pt>
  </dgm:ptLst>
  <dgm:cxnLst>
    <dgm:cxn modelId="{E75EADD9-636D-4BA2-89E1-3FE04068AE28}" type="presOf" srcId="{8E48468F-DE85-41FD-8306-1B6C0966D7E6}" destId="{774A55EC-B64A-4AB8-AAC8-C26FB9DB8C21}" srcOrd="1" destOrd="0" presId="urn:microsoft.com/office/officeart/2005/8/layout/process2"/>
    <dgm:cxn modelId="{CBF5655C-7BA6-43F1-A4E4-E0DA85809CAE}" type="presOf" srcId="{A5049238-310D-4020-9CC2-CAA9B1A8A40A}" destId="{3501215E-2A2E-4137-97C0-DE65FA09B71F}" srcOrd="0" destOrd="0" presId="urn:microsoft.com/office/officeart/2005/8/layout/process2"/>
    <dgm:cxn modelId="{E0E6535D-087A-4AC5-8ECB-BC7E683903C6}" type="presOf" srcId="{64608A0F-D9D3-4C16-AA9E-5C416B35268F}" destId="{86A26679-57CC-48F2-AD83-3A996783AB26}" srcOrd="0" destOrd="0" presId="urn:microsoft.com/office/officeart/2005/8/layout/process2"/>
    <dgm:cxn modelId="{E91DF462-8CD8-4F8C-A9F4-188FF398F12F}" type="presOf" srcId="{9B4D047F-857F-4233-9D81-3E9B2C10714D}" destId="{E00BD930-0A67-41C4-A371-7455F140BFDA}" srcOrd="1" destOrd="0" presId="urn:microsoft.com/office/officeart/2005/8/layout/process2"/>
    <dgm:cxn modelId="{19DFB648-7EBE-4B1B-AF3A-F46F3D288334}" type="presOf" srcId="{FFCF874B-C542-416E-A5C7-734312B77A1E}" destId="{48F6A771-26E3-4484-BAF5-3F23F812F42D}" srcOrd="1" destOrd="0" presId="urn:microsoft.com/office/officeart/2005/8/layout/process2"/>
    <dgm:cxn modelId="{606AC441-85B9-4B49-BC21-ACDEF2FC33BD}" type="presOf" srcId="{8017D29B-8124-4071-B0F4-C997F992DF20}" destId="{41C01837-7FE4-42FE-909B-BFC9CE6B70FB}" srcOrd="0" destOrd="0" presId="urn:microsoft.com/office/officeart/2005/8/layout/process2"/>
    <dgm:cxn modelId="{2D25FC1B-15E8-4724-93EC-9F163E11379D}" type="presOf" srcId="{1A60FF48-0375-43FF-89B0-45B32C938E6E}" destId="{35382CE1-F095-4137-9BE5-A5D3999F6C56}" srcOrd="1" destOrd="0" presId="urn:microsoft.com/office/officeart/2005/8/layout/process2"/>
    <dgm:cxn modelId="{E0C96092-E987-41A8-A494-36A952344E47}" type="presOf" srcId="{70595EA5-D527-4957-988B-72F25F1FE929}" destId="{4C55BE02-6815-4980-A003-6638AEA12D9D}" srcOrd="0" destOrd="0" presId="urn:microsoft.com/office/officeart/2005/8/layout/process2"/>
    <dgm:cxn modelId="{45AC1A5F-D87E-4AE5-850D-465A26399DB5}" type="presOf" srcId="{1A60FF48-0375-43FF-89B0-45B32C938E6E}" destId="{6326A5EF-ECBC-4CCB-BF24-82C0B45611B8}" srcOrd="0" destOrd="0" presId="urn:microsoft.com/office/officeart/2005/8/layout/process2"/>
    <dgm:cxn modelId="{1B0987C7-8378-4887-93B0-ED22D404C7AF}" type="presOf" srcId="{FFCF874B-C542-416E-A5C7-734312B77A1E}" destId="{EB478B70-67D8-43EF-8525-9AC85737193B}" srcOrd="0" destOrd="0" presId="urn:microsoft.com/office/officeart/2005/8/layout/process2"/>
    <dgm:cxn modelId="{3C45CBE5-A785-4ED2-96DF-7AAF126BD31C}" srcId="{9D3790FE-3C0A-4AD4-9A2D-00CAAFAB9D50}" destId="{64608A0F-D9D3-4C16-AA9E-5C416B35268F}" srcOrd="5" destOrd="0" parTransId="{0467E12D-85E6-4AD1-B35D-7108F5C9E4A4}" sibTransId="{05270108-CE88-4D8A-A7E5-B3CA5F1FA8E3}"/>
    <dgm:cxn modelId="{9A998F88-9055-4C30-B488-83E3E0C80023}" type="presOf" srcId="{9D3790FE-3C0A-4AD4-9A2D-00CAAFAB9D50}" destId="{58380C53-F90C-4B66-B1C9-7A4CF36D9568}" srcOrd="0" destOrd="0" presId="urn:microsoft.com/office/officeart/2005/8/layout/process2"/>
    <dgm:cxn modelId="{0C5539A2-8080-4457-9203-3C137D6A1879}" type="presOf" srcId="{3532DDB2-0430-467E-AA4D-89E1952A6CFD}" destId="{0D61BB8B-BDD3-4841-8D64-3D477AA1CE27}" srcOrd="0" destOrd="0" presId="urn:microsoft.com/office/officeart/2005/8/layout/process2"/>
    <dgm:cxn modelId="{C8C1645B-0133-4EFE-AC6A-58CE9CF3CFF0}" srcId="{9D3790FE-3C0A-4AD4-9A2D-00CAAFAB9D50}" destId="{D0BBF918-D926-45B9-8866-70999EC4F48E}" srcOrd="3" destOrd="0" parTransId="{934A970E-131C-4BFD-9B88-44AFC4EF86A5}" sibTransId="{9B4D047F-857F-4233-9D81-3E9B2C10714D}"/>
    <dgm:cxn modelId="{2AAEF0A1-B16D-4C70-A3F6-A9C07B2D1C8A}" srcId="{9D3790FE-3C0A-4AD4-9A2D-00CAAFAB9D50}" destId="{3532DDB2-0430-467E-AA4D-89E1952A6CFD}" srcOrd="4" destOrd="0" parTransId="{0FAE2F75-3C20-4A65-88BC-3911C9C7D993}" sibTransId="{1A60FF48-0375-43FF-89B0-45B32C938E6E}"/>
    <dgm:cxn modelId="{FEF928A4-27CE-4D55-940B-9A2613E992B8}" srcId="{9D3790FE-3C0A-4AD4-9A2D-00CAAFAB9D50}" destId="{8017D29B-8124-4071-B0F4-C997F992DF20}" srcOrd="0" destOrd="0" parTransId="{EDED0EA5-C5C2-48D5-A019-9243231473FF}" sibTransId="{39373919-E00D-43AC-AEDB-35629B65BCFF}"/>
    <dgm:cxn modelId="{D52D3E7F-A909-4D57-A62D-FCEF4CC106D9}" type="presOf" srcId="{39373919-E00D-43AC-AEDB-35629B65BCFF}" destId="{23C8144D-3FF6-4F68-97AE-5B4C9291EB67}" srcOrd="1" destOrd="0" presId="urn:microsoft.com/office/officeart/2005/8/layout/process2"/>
    <dgm:cxn modelId="{28E44C20-D022-479C-9813-96615EB9C00D}" type="presOf" srcId="{D0BBF918-D926-45B9-8866-70999EC4F48E}" destId="{652248A2-F4EE-4ED7-8CEF-CD899F5A0F72}" srcOrd="0" destOrd="0" presId="urn:microsoft.com/office/officeart/2005/8/layout/process2"/>
    <dgm:cxn modelId="{C3AF5AF8-9C27-4E74-B294-C1B9054EC2CA}" type="presOf" srcId="{8E48468F-DE85-41FD-8306-1B6C0966D7E6}" destId="{F21BE5F0-D255-45EA-B74E-A3EF14754876}" srcOrd="0" destOrd="0" presId="urn:microsoft.com/office/officeart/2005/8/layout/process2"/>
    <dgm:cxn modelId="{27587902-6305-4912-A5BD-B448D8E0D360}" srcId="{9D3790FE-3C0A-4AD4-9A2D-00CAAFAB9D50}" destId="{A5049238-310D-4020-9CC2-CAA9B1A8A40A}" srcOrd="2" destOrd="0" parTransId="{851FC1C1-BE31-4B36-B12A-5B071AE1DE71}" sibTransId="{8E48468F-DE85-41FD-8306-1B6C0966D7E6}"/>
    <dgm:cxn modelId="{33D435BF-9F14-4807-9B2B-FC11AAFC40A2}" srcId="{9D3790FE-3C0A-4AD4-9A2D-00CAAFAB9D50}" destId="{70595EA5-D527-4957-988B-72F25F1FE929}" srcOrd="1" destOrd="0" parTransId="{C2EC1D2D-307D-42EF-91A9-FC501939B7A5}" sibTransId="{FFCF874B-C542-416E-A5C7-734312B77A1E}"/>
    <dgm:cxn modelId="{A2DC909E-38B6-4B15-8CAA-8562A0847BFA}" type="presOf" srcId="{9B4D047F-857F-4233-9D81-3E9B2C10714D}" destId="{F699197C-F646-47F7-B67C-6A678FDB32B2}" srcOrd="0" destOrd="0" presId="urn:microsoft.com/office/officeart/2005/8/layout/process2"/>
    <dgm:cxn modelId="{A8CCE0B3-833F-42A5-960B-5E1B67730DB0}" type="presOf" srcId="{39373919-E00D-43AC-AEDB-35629B65BCFF}" destId="{AF6B2225-8272-474D-8A52-EE2FC5B90413}" srcOrd="0" destOrd="0" presId="urn:microsoft.com/office/officeart/2005/8/layout/process2"/>
    <dgm:cxn modelId="{A9392F90-B76B-4659-A8FA-3CABD035E43B}" type="presParOf" srcId="{58380C53-F90C-4B66-B1C9-7A4CF36D9568}" destId="{41C01837-7FE4-42FE-909B-BFC9CE6B70FB}" srcOrd="0" destOrd="0" presId="urn:microsoft.com/office/officeart/2005/8/layout/process2"/>
    <dgm:cxn modelId="{0E2F4A38-C76C-4E8C-8E69-7257CFDEC46B}" type="presParOf" srcId="{58380C53-F90C-4B66-B1C9-7A4CF36D9568}" destId="{AF6B2225-8272-474D-8A52-EE2FC5B90413}" srcOrd="1" destOrd="0" presId="urn:microsoft.com/office/officeart/2005/8/layout/process2"/>
    <dgm:cxn modelId="{A778EA0A-2F34-4209-8441-CED6E8FD636A}" type="presParOf" srcId="{AF6B2225-8272-474D-8A52-EE2FC5B90413}" destId="{23C8144D-3FF6-4F68-97AE-5B4C9291EB67}" srcOrd="0" destOrd="0" presId="urn:microsoft.com/office/officeart/2005/8/layout/process2"/>
    <dgm:cxn modelId="{1A5A4B65-6177-40EC-9D82-ADFA8C2318BF}" type="presParOf" srcId="{58380C53-F90C-4B66-B1C9-7A4CF36D9568}" destId="{4C55BE02-6815-4980-A003-6638AEA12D9D}" srcOrd="2" destOrd="0" presId="urn:microsoft.com/office/officeart/2005/8/layout/process2"/>
    <dgm:cxn modelId="{F401E28C-4149-4F1E-9EA6-3C6301C5EBF2}" type="presParOf" srcId="{58380C53-F90C-4B66-B1C9-7A4CF36D9568}" destId="{EB478B70-67D8-43EF-8525-9AC85737193B}" srcOrd="3" destOrd="0" presId="urn:microsoft.com/office/officeart/2005/8/layout/process2"/>
    <dgm:cxn modelId="{B425CFB3-E2F3-4802-A64D-28EC49792E56}" type="presParOf" srcId="{EB478B70-67D8-43EF-8525-9AC85737193B}" destId="{48F6A771-26E3-4484-BAF5-3F23F812F42D}" srcOrd="0" destOrd="0" presId="urn:microsoft.com/office/officeart/2005/8/layout/process2"/>
    <dgm:cxn modelId="{646F08B4-0ECC-43A7-A015-70DDE1FF8E3E}" type="presParOf" srcId="{58380C53-F90C-4B66-B1C9-7A4CF36D9568}" destId="{3501215E-2A2E-4137-97C0-DE65FA09B71F}" srcOrd="4" destOrd="0" presId="urn:microsoft.com/office/officeart/2005/8/layout/process2"/>
    <dgm:cxn modelId="{30732C8A-5EBE-4AD7-AF3C-1DA2555E443B}" type="presParOf" srcId="{58380C53-F90C-4B66-B1C9-7A4CF36D9568}" destId="{F21BE5F0-D255-45EA-B74E-A3EF14754876}" srcOrd="5" destOrd="0" presId="urn:microsoft.com/office/officeart/2005/8/layout/process2"/>
    <dgm:cxn modelId="{6B894E1B-375B-4A56-A24F-90F6A2F82BDF}" type="presParOf" srcId="{F21BE5F0-D255-45EA-B74E-A3EF14754876}" destId="{774A55EC-B64A-4AB8-AAC8-C26FB9DB8C21}" srcOrd="0" destOrd="0" presId="urn:microsoft.com/office/officeart/2005/8/layout/process2"/>
    <dgm:cxn modelId="{46A88816-B922-42D5-99B7-14898C4F9DBD}" type="presParOf" srcId="{58380C53-F90C-4B66-B1C9-7A4CF36D9568}" destId="{652248A2-F4EE-4ED7-8CEF-CD899F5A0F72}" srcOrd="6" destOrd="0" presId="urn:microsoft.com/office/officeart/2005/8/layout/process2"/>
    <dgm:cxn modelId="{37C3705E-BB36-4D71-9FEB-7F374AB671DF}" type="presParOf" srcId="{58380C53-F90C-4B66-B1C9-7A4CF36D9568}" destId="{F699197C-F646-47F7-B67C-6A678FDB32B2}" srcOrd="7" destOrd="0" presId="urn:microsoft.com/office/officeart/2005/8/layout/process2"/>
    <dgm:cxn modelId="{E2ABBD75-0279-4A7E-A0BC-483BD7DDA2A4}" type="presParOf" srcId="{F699197C-F646-47F7-B67C-6A678FDB32B2}" destId="{E00BD930-0A67-41C4-A371-7455F140BFDA}" srcOrd="0" destOrd="0" presId="urn:microsoft.com/office/officeart/2005/8/layout/process2"/>
    <dgm:cxn modelId="{9B1174F1-0FA1-438C-B0E6-9972A430F054}" type="presParOf" srcId="{58380C53-F90C-4B66-B1C9-7A4CF36D9568}" destId="{0D61BB8B-BDD3-4841-8D64-3D477AA1CE27}" srcOrd="8" destOrd="0" presId="urn:microsoft.com/office/officeart/2005/8/layout/process2"/>
    <dgm:cxn modelId="{F9B1F6D9-4C9E-407B-AB51-21071D118ECA}" type="presParOf" srcId="{58380C53-F90C-4B66-B1C9-7A4CF36D9568}" destId="{6326A5EF-ECBC-4CCB-BF24-82C0B45611B8}" srcOrd="9" destOrd="0" presId="urn:microsoft.com/office/officeart/2005/8/layout/process2"/>
    <dgm:cxn modelId="{7144A015-0B57-4665-9D35-6721326BC3C9}" type="presParOf" srcId="{6326A5EF-ECBC-4CCB-BF24-82C0B45611B8}" destId="{35382CE1-F095-4137-9BE5-A5D3999F6C56}" srcOrd="0" destOrd="0" presId="urn:microsoft.com/office/officeart/2005/8/layout/process2"/>
    <dgm:cxn modelId="{E3D26849-F56B-4E48-B855-D4E5FBA18C20}" type="presParOf" srcId="{58380C53-F90C-4B66-B1C9-7A4CF36D9568}" destId="{86A26679-57CC-48F2-AD83-3A996783AB26}"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C5B633C-C0D0-4812-95BC-BCE9713A9D0B}" type="doc">
      <dgm:prSet loTypeId="urn:microsoft.com/office/officeart/2005/8/layout/process4" loCatId="list" qsTypeId="urn:microsoft.com/office/officeart/2005/8/quickstyle/3d1" qsCatId="3D" csTypeId="urn:microsoft.com/office/officeart/2005/8/colors/accent0_3" csCatId="mainScheme" phldr="1"/>
      <dgm:spPr/>
      <dgm:t>
        <a:bodyPr/>
        <a:lstStyle/>
        <a:p>
          <a:pPr rtl="1"/>
          <a:endParaRPr lang="ar-EG"/>
        </a:p>
      </dgm:t>
    </dgm:pt>
    <dgm:pt modelId="{3A2305EB-449C-4288-823C-78EC629F179A}">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العمل ضمن فريق.</a:t>
          </a:r>
          <a:endParaRPr lang="ar-EG" sz="2200" b="1" dirty="0">
            <a:latin typeface="Century Schoolbook"/>
            <a:ea typeface="+mn-ea"/>
            <a:cs typeface="Times New Roman"/>
          </a:endParaRPr>
        </a:p>
      </dgm:t>
    </dgm:pt>
    <dgm:pt modelId="{77E7563C-2E02-483F-BF08-D12B159E3017}" type="parTrans" cxnId="{100AF7A7-F7FE-4820-960B-5D649DAF6288}">
      <dgm:prSet/>
      <dgm:spPr/>
      <dgm:t>
        <a:bodyPr/>
        <a:lstStyle/>
        <a:p>
          <a:pPr rtl="1"/>
          <a:endParaRPr lang="ar-EG"/>
        </a:p>
      </dgm:t>
    </dgm:pt>
    <dgm:pt modelId="{0E1197A2-9356-4099-A6B5-52BAA07A1489}" type="sibTrans" cxnId="{100AF7A7-F7FE-4820-960B-5D649DAF6288}">
      <dgm:prSet/>
      <dgm:spPr/>
      <dgm:t>
        <a:bodyPr/>
        <a:lstStyle/>
        <a:p>
          <a:pPr rtl="1"/>
          <a:endParaRPr lang="ar-EG"/>
        </a:p>
      </dgm:t>
    </dgm:pt>
    <dgm:pt modelId="{C050F104-9A13-464F-9220-27B1ADC69006}">
      <dgm:prSet custT="1"/>
      <dgm:spPr/>
      <dgm:t>
        <a:bodyPr/>
        <a:lstStyle/>
        <a:p>
          <a:pPr rtl="1"/>
          <a:r>
            <a:rPr lang="ar-EG" sz="2200" b="1" dirty="0" smtClean="0">
              <a:latin typeface="Century Schoolbook"/>
              <a:ea typeface="+mn-ea"/>
              <a:cs typeface="Times New Roman"/>
            </a:rPr>
            <a:t>أهمية العمل ضمن فريق.</a:t>
          </a:r>
          <a:endParaRPr lang="ar-EG" sz="2200" b="1" dirty="0" smtClean="0">
            <a:latin typeface="Century Schoolbook"/>
            <a:ea typeface="+mn-ea"/>
            <a:cs typeface="Times New Roman"/>
          </a:endParaRPr>
        </a:p>
      </dgm:t>
    </dgm:pt>
    <dgm:pt modelId="{7D6F1E79-A246-4BCB-A3E3-AC44432F7554}" type="parTrans" cxnId="{05F4EA94-F129-4939-863E-CD39A6E6AEB7}">
      <dgm:prSet/>
      <dgm:spPr/>
      <dgm:t>
        <a:bodyPr/>
        <a:lstStyle/>
        <a:p>
          <a:pPr rtl="1"/>
          <a:endParaRPr lang="ar-EG"/>
        </a:p>
      </dgm:t>
    </dgm:pt>
    <dgm:pt modelId="{4BE30A39-6B28-40AB-9E91-C9D404B88046}" type="sibTrans" cxnId="{05F4EA94-F129-4939-863E-CD39A6E6AEB7}">
      <dgm:prSet/>
      <dgm:spPr/>
      <dgm:t>
        <a:bodyPr/>
        <a:lstStyle/>
        <a:p>
          <a:pPr rtl="1"/>
          <a:endParaRPr lang="ar-EG"/>
        </a:p>
      </dgm:t>
    </dgm:pt>
    <dgm:pt modelId="{000B88FF-4C58-4463-AF12-37F354973C4E}">
      <dgm:prSet custT="1"/>
      <dgm:spPr/>
      <dgm:t>
        <a:bodyPr/>
        <a:lstStyle/>
        <a:p>
          <a:pPr rtl="1"/>
          <a:r>
            <a:rPr lang="ar-EG" sz="2200" b="1" dirty="0" smtClean="0">
              <a:latin typeface="Century Schoolbook"/>
              <a:ea typeface="+mn-ea"/>
              <a:cs typeface="Times New Roman"/>
            </a:rPr>
            <a:t>مهارات العمل ضمن فريق.</a:t>
          </a:r>
          <a:endParaRPr lang="ar-EG" sz="2200" b="1" dirty="0" smtClean="0">
            <a:latin typeface="Century Schoolbook"/>
            <a:ea typeface="+mn-ea"/>
            <a:cs typeface="Times New Roman"/>
          </a:endParaRPr>
        </a:p>
      </dgm:t>
    </dgm:pt>
    <dgm:pt modelId="{E5FD392B-0019-4CFB-83EF-77A3EE582777}" type="parTrans" cxnId="{00444AC3-5ECD-4D2B-9554-0CA334D354C8}">
      <dgm:prSet/>
      <dgm:spPr/>
      <dgm:t>
        <a:bodyPr/>
        <a:lstStyle/>
        <a:p>
          <a:pPr rtl="1"/>
          <a:endParaRPr lang="ar-EG"/>
        </a:p>
      </dgm:t>
    </dgm:pt>
    <dgm:pt modelId="{78F74DD4-5EEA-47E4-8A72-6876FA9C516D}" type="sibTrans" cxnId="{00444AC3-5ECD-4D2B-9554-0CA334D354C8}">
      <dgm:prSet/>
      <dgm:spPr/>
      <dgm:t>
        <a:bodyPr/>
        <a:lstStyle/>
        <a:p>
          <a:pPr rtl="1"/>
          <a:endParaRPr lang="ar-EG"/>
        </a:p>
      </dgm:t>
    </dgm:pt>
    <dgm:pt modelId="{E4DACCC8-10E8-4B84-94C5-3D65D9C73433}">
      <dgm:prSet custT="1"/>
      <dgm:spPr/>
      <dgm:t>
        <a:bodyPr/>
        <a:lstStyle/>
        <a:p>
          <a:pPr rtl="1"/>
          <a:r>
            <a:rPr lang="ar-EG" sz="2200" b="1" dirty="0" smtClean="0">
              <a:latin typeface="Century Schoolbook"/>
              <a:ea typeface="+mn-ea"/>
              <a:cs typeface="Times New Roman"/>
            </a:rPr>
            <a:t>كيفية العمل ضمن فريق.</a:t>
          </a:r>
          <a:endParaRPr lang="ar-EG" sz="2200" b="1" dirty="0" smtClean="0">
            <a:latin typeface="Century Schoolbook"/>
            <a:ea typeface="+mn-ea"/>
            <a:cs typeface="Times New Roman"/>
          </a:endParaRPr>
        </a:p>
      </dgm:t>
    </dgm:pt>
    <dgm:pt modelId="{A4241D5B-D209-4B4B-BF8B-24A1D8C64AD3}" type="parTrans" cxnId="{94370096-D7EC-4A69-95F0-1A077009BFF0}">
      <dgm:prSet/>
      <dgm:spPr/>
      <dgm:t>
        <a:bodyPr/>
        <a:lstStyle/>
        <a:p>
          <a:pPr rtl="1"/>
          <a:endParaRPr lang="ar-EG"/>
        </a:p>
      </dgm:t>
    </dgm:pt>
    <dgm:pt modelId="{4B58FBE6-D8AB-40C6-9651-D04AB481CC98}" type="sibTrans" cxnId="{94370096-D7EC-4A69-95F0-1A077009BFF0}">
      <dgm:prSet/>
      <dgm:spPr/>
      <dgm:t>
        <a:bodyPr/>
        <a:lstStyle/>
        <a:p>
          <a:pPr rtl="1"/>
          <a:endParaRPr lang="ar-EG"/>
        </a:p>
      </dgm:t>
    </dgm:pt>
    <dgm:pt modelId="{802450B6-D451-41B1-B4ED-9ADD9BB45714}">
      <dgm:prSet custT="1"/>
      <dgm:spPr/>
      <dgm:t>
        <a:bodyPr/>
        <a:lstStyle/>
        <a:p>
          <a:pPr rtl="1"/>
          <a:r>
            <a:rPr lang="ar-EG" sz="2200" b="1" dirty="0" smtClean="0">
              <a:latin typeface="Century Schoolbook"/>
              <a:ea typeface="+mn-ea"/>
              <a:cs typeface="Times New Roman"/>
            </a:rPr>
            <a:t>مُكوِّنات العمل ضمن فريق.</a:t>
          </a:r>
          <a:endParaRPr lang="ar-EG" sz="2200" b="1" dirty="0" smtClean="0">
            <a:latin typeface="Century Schoolbook"/>
            <a:ea typeface="+mn-ea"/>
            <a:cs typeface="Times New Roman"/>
          </a:endParaRPr>
        </a:p>
      </dgm:t>
    </dgm:pt>
    <dgm:pt modelId="{E1954B58-D858-4FA9-B349-FBC7C4746845}" type="parTrans" cxnId="{70402357-706F-46AE-A1A9-DBD8F778D61A}">
      <dgm:prSet/>
      <dgm:spPr/>
      <dgm:t>
        <a:bodyPr/>
        <a:lstStyle/>
        <a:p>
          <a:pPr rtl="1"/>
          <a:endParaRPr lang="ar-EG"/>
        </a:p>
      </dgm:t>
    </dgm:pt>
    <dgm:pt modelId="{413C8C7E-10B2-418E-A28F-9447CA4C06E6}" type="sibTrans" cxnId="{70402357-706F-46AE-A1A9-DBD8F778D61A}">
      <dgm:prSet/>
      <dgm:spPr/>
      <dgm:t>
        <a:bodyPr/>
        <a:lstStyle/>
        <a:p>
          <a:pPr rtl="1"/>
          <a:endParaRPr lang="ar-EG"/>
        </a:p>
      </dgm:t>
    </dgm:pt>
    <dgm:pt modelId="{ACBA5959-4C46-40D6-A1DF-92CCC1755CC3}">
      <dgm:prSet custT="1"/>
      <dgm:spPr/>
      <dgm:t>
        <a:bodyPr/>
        <a:lstStyle/>
        <a:p>
          <a:pPr rtl="1"/>
          <a:r>
            <a:rPr lang="ar-EG" sz="2200" b="1" dirty="0" smtClean="0">
              <a:latin typeface="Century Schoolbook"/>
              <a:ea typeface="+mn-ea"/>
              <a:cs typeface="Times New Roman"/>
            </a:rPr>
            <a:t>نصائح للعمل ضمن فريق بشكل فعّال.</a:t>
          </a:r>
          <a:endParaRPr lang="ar-EG" sz="2200" b="1" dirty="0" smtClean="0">
            <a:latin typeface="Century Schoolbook"/>
            <a:ea typeface="+mn-ea"/>
            <a:cs typeface="Times New Roman"/>
          </a:endParaRPr>
        </a:p>
      </dgm:t>
    </dgm:pt>
    <dgm:pt modelId="{C7EC1CF8-11D4-4B33-B9A3-695B3D20A93E}" type="parTrans" cxnId="{48BBC667-E684-4BCB-BCC7-7EE56A50FFB5}">
      <dgm:prSet/>
      <dgm:spPr/>
      <dgm:t>
        <a:bodyPr/>
        <a:lstStyle/>
        <a:p>
          <a:pPr rtl="1"/>
          <a:endParaRPr lang="ar-EG"/>
        </a:p>
      </dgm:t>
    </dgm:pt>
    <dgm:pt modelId="{682856C9-EE2E-4117-A6FD-7C0710ABFBB9}" type="sibTrans" cxnId="{48BBC667-E684-4BCB-BCC7-7EE56A50FFB5}">
      <dgm:prSet/>
      <dgm:spPr/>
      <dgm:t>
        <a:bodyPr/>
        <a:lstStyle/>
        <a:p>
          <a:pPr rtl="1"/>
          <a:endParaRPr lang="ar-EG"/>
        </a:p>
      </dgm:t>
    </dgm:pt>
    <dgm:pt modelId="{20B0D5AB-1378-44B9-8646-8D7081954DD0}">
      <dgm:prSet custT="1"/>
      <dgm:spPr/>
      <dgm:t>
        <a:bodyPr/>
        <a:lstStyle/>
        <a:p>
          <a:pPr rtl="1"/>
          <a:r>
            <a:rPr lang="ar-EG" sz="2200" b="1" dirty="0" smtClean="0">
              <a:latin typeface="Century Schoolbook"/>
              <a:ea typeface="+mn-ea"/>
              <a:cs typeface="Times New Roman"/>
            </a:rPr>
            <a:t>الأدوار المهمة في الفريق الفعال.</a:t>
          </a:r>
          <a:endParaRPr lang="ar-EG" sz="2200" b="1" dirty="0" smtClean="0">
            <a:latin typeface="Century Schoolbook"/>
            <a:ea typeface="+mn-ea"/>
            <a:cs typeface="Times New Roman"/>
          </a:endParaRPr>
        </a:p>
      </dgm:t>
    </dgm:pt>
    <dgm:pt modelId="{DEC5C854-A649-450F-A17C-A9EE3DE5701E}" type="parTrans" cxnId="{E05D26D4-010C-48FC-B79D-F1B5DEB95778}">
      <dgm:prSet/>
      <dgm:spPr/>
      <dgm:t>
        <a:bodyPr/>
        <a:lstStyle/>
        <a:p>
          <a:pPr rtl="1"/>
          <a:endParaRPr lang="ar-EG"/>
        </a:p>
      </dgm:t>
    </dgm:pt>
    <dgm:pt modelId="{3FC69044-D424-4D23-8A8D-D63E2DFFB740}" type="sibTrans" cxnId="{E05D26D4-010C-48FC-B79D-F1B5DEB95778}">
      <dgm:prSet/>
      <dgm:spPr/>
      <dgm:t>
        <a:bodyPr/>
        <a:lstStyle/>
        <a:p>
          <a:pPr rtl="1"/>
          <a:endParaRPr lang="ar-EG"/>
        </a:p>
      </dgm:t>
    </dgm:pt>
    <dgm:pt modelId="{CD809D00-4443-4733-8E97-08B8D6BF40D8}">
      <dgm:prSet custT="1"/>
      <dgm:spPr/>
      <dgm:t>
        <a:bodyPr/>
        <a:lstStyle/>
        <a:p>
          <a:pPr rtl="1"/>
          <a:r>
            <a:rPr lang="ar-EG" sz="2200" b="1" dirty="0" smtClean="0">
              <a:latin typeface="Century Schoolbook"/>
              <a:ea typeface="+mn-ea"/>
              <a:cs typeface="Times New Roman"/>
            </a:rPr>
            <a:t>مهارات التنظيم والتخطيط.</a:t>
          </a:r>
          <a:endParaRPr lang="ar-EG" sz="2200" b="1" dirty="0" smtClean="0">
            <a:latin typeface="Century Schoolbook"/>
            <a:ea typeface="+mn-ea"/>
            <a:cs typeface="Times New Roman"/>
          </a:endParaRPr>
        </a:p>
      </dgm:t>
    </dgm:pt>
    <dgm:pt modelId="{E8CD0A85-6072-4636-869E-7263A80F040B}" type="parTrans" cxnId="{7E193848-ECC7-4F41-A741-0DD9087CF6FD}">
      <dgm:prSet/>
      <dgm:spPr/>
      <dgm:t>
        <a:bodyPr/>
        <a:lstStyle/>
        <a:p>
          <a:pPr rtl="1"/>
          <a:endParaRPr lang="ar-EG"/>
        </a:p>
      </dgm:t>
    </dgm:pt>
    <dgm:pt modelId="{25D1B432-9ED4-434B-8495-099C8AFE0064}" type="sibTrans" cxnId="{7E193848-ECC7-4F41-A741-0DD9087CF6FD}">
      <dgm:prSet/>
      <dgm:spPr/>
      <dgm:t>
        <a:bodyPr/>
        <a:lstStyle/>
        <a:p>
          <a:pPr rtl="1"/>
          <a:endParaRPr lang="ar-EG"/>
        </a:p>
      </dgm:t>
    </dgm:pt>
    <dgm:pt modelId="{924CC676-72BA-484E-B657-915872EA6265}" type="pres">
      <dgm:prSet presAssocID="{9C5B633C-C0D0-4812-95BC-BCE9713A9D0B}" presName="Name0" presStyleCnt="0">
        <dgm:presLayoutVars>
          <dgm:dir/>
          <dgm:animLvl val="lvl"/>
          <dgm:resizeHandles val="exact"/>
        </dgm:presLayoutVars>
      </dgm:prSet>
      <dgm:spPr/>
      <dgm:t>
        <a:bodyPr/>
        <a:lstStyle/>
        <a:p>
          <a:pPr rtl="1"/>
          <a:endParaRPr lang="ar-EG"/>
        </a:p>
      </dgm:t>
    </dgm:pt>
    <dgm:pt modelId="{1DEA2BA9-9865-4D5C-9400-03A20BA1026D}" type="pres">
      <dgm:prSet presAssocID="{CD809D00-4443-4733-8E97-08B8D6BF40D8}" presName="boxAndChildren" presStyleCnt="0"/>
      <dgm:spPr/>
    </dgm:pt>
    <dgm:pt modelId="{FC05ABEB-C538-4EE6-824B-633E42B0A9EE}" type="pres">
      <dgm:prSet presAssocID="{CD809D00-4443-4733-8E97-08B8D6BF40D8}" presName="parentTextBox" presStyleLbl="node1" presStyleIdx="0" presStyleCnt="8"/>
      <dgm:spPr/>
      <dgm:t>
        <a:bodyPr/>
        <a:lstStyle/>
        <a:p>
          <a:pPr rtl="1"/>
          <a:endParaRPr lang="ar-EG"/>
        </a:p>
      </dgm:t>
    </dgm:pt>
    <dgm:pt modelId="{0EE65541-A3E3-423C-92E3-9F1E3798CDF9}" type="pres">
      <dgm:prSet presAssocID="{3FC69044-D424-4D23-8A8D-D63E2DFFB740}" presName="sp" presStyleCnt="0"/>
      <dgm:spPr/>
      <dgm:t>
        <a:bodyPr/>
        <a:lstStyle/>
        <a:p>
          <a:pPr rtl="1"/>
          <a:endParaRPr lang="ar-EG"/>
        </a:p>
      </dgm:t>
    </dgm:pt>
    <dgm:pt modelId="{EEAA0374-12C3-4844-B661-61B01C3A88E2}" type="pres">
      <dgm:prSet presAssocID="{20B0D5AB-1378-44B9-8646-8D7081954DD0}" presName="arrowAndChildren" presStyleCnt="0"/>
      <dgm:spPr/>
      <dgm:t>
        <a:bodyPr/>
        <a:lstStyle/>
        <a:p>
          <a:pPr rtl="1"/>
          <a:endParaRPr lang="ar-EG"/>
        </a:p>
      </dgm:t>
    </dgm:pt>
    <dgm:pt modelId="{BD8D7C03-09CC-4422-8C68-74E62E5097AE}" type="pres">
      <dgm:prSet presAssocID="{20B0D5AB-1378-44B9-8646-8D7081954DD0}" presName="parentTextArrow" presStyleLbl="node1" presStyleIdx="1" presStyleCnt="8"/>
      <dgm:spPr/>
      <dgm:t>
        <a:bodyPr/>
        <a:lstStyle/>
        <a:p>
          <a:pPr rtl="1"/>
          <a:endParaRPr lang="ar-EG"/>
        </a:p>
      </dgm:t>
    </dgm:pt>
    <dgm:pt modelId="{F6DCB132-D952-42CC-9861-C0B5A933FDCD}" type="pres">
      <dgm:prSet presAssocID="{682856C9-EE2E-4117-A6FD-7C0710ABFBB9}" presName="sp" presStyleCnt="0"/>
      <dgm:spPr/>
      <dgm:t>
        <a:bodyPr/>
        <a:lstStyle/>
        <a:p>
          <a:pPr rtl="1"/>
          <a:endParaRPr lang="ar-EG"/>
        </a:p>
      </dgm:t>
    </dgm:pt>
    <dgm:pt modelId="{4259B3D3-62F0-4DB3-B05B-2683CE410381}" type="pres">
      <dgm:prSet presAssocID="{ACBA5959-4C46-40D6-A1DF-92CCC1755CC3}" presName="arrowAndChildren" presStyleCnt="0"/>
      <dgm:spPr/>
      <dgm:t>
        <a:bodyPr/>
        <a:lstStyle/>
        <a:p>
          <a:pPr rtl="1"/>
          <a:endParaRPr lang="ar-EG"/>
        </a:p>
      </dgm:t>
    </dgm:pt>
    <dgm:pt modelId="{E71CB4CC-A787-47FE-AA4C-D518597AFEE6}" type="pres">
      <dgm:prSet presAssocID="{ACBA5959-4C46-40D6-A1DF-92CCC1755CC3}" presName="parentTextArrow" presStyleLbl="node1" presStyleIdx="2" presStyleCnt="8"/>
      <dgm:spPr/>
      <dgm:t>
        <a:bodyPr/>
        <a:lstStyle/>
        <a:p>
          <a:pPr rtl="1"/>
          <a:endParaRPr lang="ar-EG"/>
        </a:p>
      </dgm:t>
    </dgm:pt>
    <dgm:pt modelId="{B9C16101-7247-4912-81CC-E569BA07BA1E}" type="pres">
      <dgm:prSet presAssocID="{413C8C7E-10B2-418E-A28F-9447CA4C06E6}" presName="sp" presStyleCnt="0"/>
      <dgm:spPr/>
      <dgm:t>
        <a:bodyPr/>
        <a:lstStyle/>
        <a:p>
          <a:pPr rtl="1"/>
          <a:endParaRPr lang="ar-EG"/>
        </a:p>
      </dgm:t>
    </dgm:pt>
    <dgm:pt modelId="{E4687BB2-8C03-47C2-BB87-9ADD4A9FC2A6}" type="pres">
      <dgm:prSet presAssocID="{802450B6-D451-41B1-B4ED-9ADD9BB45714}" presName="arrowAndChildren" presStyleCnt="0"/>
      <dgm:spPr/>
      <dgm:t>
        <a:bodyPr/>
        <a:lstStyle/>
        <a:p>
          <a:pPr rtl="1"/>
          <a:endParaRPr lang="ar-EG"/>
        </a:p>
      </dgm:t>
    </dgm:pt>
    <dgm:pt modelId="{4DC9D2A3-7510-4622-B002-71951547E235}" type="pres">
      <dgm:prSet presAssocID="{802450B6-D451-41B1-B4ED-9ADD9BB45714}" presName="parentTextArrow" presStyleLbl="node1" presStyleIdx="3" presStyleCnt="8"/>
      <dgm:spPr/>
      <dgm:t>
        <a:bodyPr/>
        <a:lstStyle/>
        <a:p>
          <a:pPr rtl="1"/>
          <a:endParaRPr lang="ar-EG"/>
        </a:p>
      </dgm:t>
    </dgm:pt>
    <dgm:pt modelId="{3E3048C5-AE97-4497-B919-89AE092D4494}" type="pres">
      <dgm:prSet presAssocID="{4B58FBE6-D8AB-40C6-9651-D04AB481CC98}" presName="sp" presStyleCnt="0"/>
      <dgm:spPr/>
      <dgm:t>
        <a:bodyPr/>
        <a:lstStyle/>
        <a:p>
          <a:pPr rtl="1"/>
          <a:endParaRPr lang="ar-EG"/>
        </a:p>
      </dgm:t>
    </dgm:pt>
    <dgm:pt modelId="{3FE73532-5721-4D1F-BFD6-E78EB198A2A1}" type="pres">
      <dgm:prSet presAssocID="{E4DACCC8-10E8-4B84-94C5-3D65D9C73433}" presName="arrowAndChildren" presStyleCnt="0"/>
      <dgm:spPr/>
      <dgm:t>
        <a:bodyPr/>
        <a:lstStyle/>
        <a:p>
          <a:pPr rtl="1"/>
          <a:endParaRPr lang="ar-EG"/>
        </a:p>
      </dgm:t>
    </dgm:pt>
    <dgm:pt modelId="{83153E08-D4BE-46B0-B293-6DA4A73153E9}" type="pres">
      <dgm:prSet presAssocID="{E4DACCC8-10E8-4B84-94C5-3D65D9C73433}" presName="parentTextArrow" presStyleLbl="node1" presStyleIdx="4" presStyleCnt="8"/>
      <dgm:spPr/>
      <dgm:t>
        <a:bodyPr/>
        <a:lstStyle/>
        <a:p>
          <a:pPr rtl="1"/>
          <a:endParaRPr lang="ar-EG"/>
        </a:p>
      </dgm:t>
    </dgm:pt>
    <dgm:pt modelId="{814911FC-D8A8-46F2-8BF1-FFEA548F0783}" type="pres">
      <dgm:prSet presAssocID="{78F74DD4-5EEA-47E4-8A72-6876FA9C516D}" presName="sp" presStyleCnt="0"/>
      <dgm:spPr/>
      <dgm:t>
        <a:bodyPr/>
        <a:lstStyle/>
        <a:p>
          <a:pPr rtl="1"/>
          <a:endParaRPr lang="ar-EG"/>
        </a:p>
      </dgm:t>
    </dgm:pt>
    <dgm:pt modelId="{F55FB3D1-CF85-4C80-8B26-B283D8E3374B}" type="pres">
      <dgm:prSet presAssocID="{000B88FF-4C58-4463-AF12-37F354973C4E}" presName="arrowAndChildren" presStyleCnt="0"/>
      <dgm:spPr/>
      <dgm:t>
        <a:bodyPr/>
        <a:lstStyle/>
        <a:p>
          <a:pPr rtl="1"/>
          <a:endParaRPr lang="ar-EG"/>
        </a:p>
      </dgm:t>
    </dgm:pt>
    <dgm:pt modelId="{923CF81D-6837-40D7-8500-B6948DCE9762}" type="pres">
      <dgm:prSet presAssocID="{000B88FF-4C58-4463-AF12-37F354973C4E}" presName="parentTextArrow" presStyleLbl="node1" presStyleIdx="5" presStyleCnt="8"/>
      <dgm:spPr/>
      <dgm:t>
        <a:bodyPr/>
        <a:lstStyle/>
        <a:p>
          <a:pPr rtl="1"/>
          <a:endParaRPr lang="ar-EG"/>
        </a:p>
      </dgm:t>
    </dgm:pt>
    <dgm:pt modelId="{1FCD9B4F-E5F7-4A23-A4BE-DF9801BA7565}" type="pres">
      <dgm:prSet presAssocID="{4BE30A39-6B28-40AB-9E91-C9D404B88046}" presName="sp" presStyleCnt="0"/>
      <dgm:spPr/>
      <dgm:t>
        <a:bodyPr/>
        <a:lstStyle/>
        <a:p>
          <a:pPr rtl="1"/>
          <a:endParaRPr lang="ar-EG"/>
        </a:p>
      </dgm:t>
    </dgm:pt>
    <dgm:pt modelId="{BF3891EE-7698-44A3-B0C1-891ADB242D81}" type="pres">
      <dgm:prSet presAssocID="{C050F104-9A13-464F-9220-27B1ADC69006}" presName="arrowAndChildren" presStyleCnt="0"/>
      <dgm:spPr/>
      <dgm:t>
        <a:bodyPr/>
        <a:lstStyle/>
        <a:p>
          <a:pPr rtl="1"/>
          <a:endParaRPr lang="ar-EG"/>
        </a:p>
      </dgm:t>
    </dgm:pt>
    <dgm:pt modelId="{242F07A5-3DDE-45A3-B9F5-85089BF6CD70}" type="pres">
      <dgm:prSet presAssocID="{C050F104-9A13-464F-9220-27B1ADC69006}" presName="parentTextArrow" presStyleLbl="node1" presStyleIdx="6" presStyleCnt="8"/>
      <dgm:spPr/>
      <dgm:t>
        <a:bodyPr/>
        <a:lstStyle/>
        <a:p>
          <a:pPr rtl="1"/>
          <a:endParaRPr lang="ar-EG"/>
        </a:p>
      </dgm:t>
    </dgm:pt>
    <dgm:pt modelId="{0AE60E73-9100-462D-B43A-02C60ACB5127}" type="pres">
      <dgm:prSet presAssocID="{0E1197A2-9356-4099-A6B5-52BAA07A1489}" presName="sp" presStyleCnt="0"/>
      <dgm:spPr/>
      <dgm:t>
        <a:bodyPr/>
        <a:lstStyle/>
        <a:p>
          <a:pPr rtl="1"/>
          <a:endParaRPr lang="ar-EG"/>
        </a:p>
      </dgm:t>
    </dgm:pt>
    <dgm:pt modelId="{669B8D4A-FC61-4C89-B706-310C65B14E25}" type="pres">
      <dgm:prSet presAssocID="{3A2305EB-449C-4288-823C-78EC629F179A}" presName="arrowAndChildren" presStyleCnt="0"/>
      <dgm:spPr/>
      <dgm:t>
        <a:bodyPr/>
        <a:lstStyle/>
        <a:p>
          <a:pPr rtl="1"/>
          <a:endParaRPr lang="ar-EG"/>
        </a:p>
      </dgm:t>
    </dgm:pt>
    <dgm:pt modelId="{A1C27D95-75CA-4CEB-8FCD-3D2689A1CD22}" type="pres">
      <dgm:prSet presAssocID="{3A2305EB-449C-4288-823C-78EC629F179A}" presName="parentTextArrow" presStyleLbl="node1" presStyleIdx="7" presStyleCnt="8"/>
      <dgm:spPr/>
      <dgm:t>
        <a:bodyPr/>
        <a:lstStyle/>
        <a:p>
          <a:pPr rtl="1"/>
          <a:endParaRPr lang="ar-EG"/>
        </a:p>
      </dgm:t>
    </dgm:pt>
  </dgm:ptLst>
  <dgm:cxnLst>
    <dgm:cxn modelId="{3E6528E0-AE59-43ED-8D6B-E7F3698DD24A}" type="presOf" srcId="{9C5B633C-C0D0-4812-95BC-BCE9713A9D0B}" destId="{924CC676-72BA-484E-B657-915872EA6265}" srcOrd="0" destOrd="0" presId="urn:microsoft.com/office/officeart/2005/8/layout/process4"/>
    <dgm:cxn modelId="{00444AC3-5ECD-4D2B-9554-0CA334D354C8}" srcId="{9C5B633C-C0D0-4812-95BC-BCE9713A9D0B}" destId="{000B88FF-4C58-4463-AF12-37F354973C4E}" srcOrd="2" destOrd="0" parTransId="{E5FD392B-0019-4CFB-83EF-77A3EE582777}" sibTransId="{78F74DD4-5EEA-47E4-8A72-6876FA9C516D}"/>
    <dgm:cxn modelId="{14137AD0-ED6D-4BD1-8B58-44A74FC1ACFD}" type="presOf" srcId="{802450B6-D451-41B1-B4ED-9ADD9BB45714}" destId="{4DC9D2A3-7510-4622-B002-71951547E235}" srcOrd="0" destOrd="0" presId="urn:microsoft.com/office/officeart/2005/8/layout/process4"/>
    <dgm:cxn modelId="{94370096-D7EC-4A69-95F0-1A077009BFF0}" srcId="{9C5B633C-C0D0-4812-95BC-BCE9713A9D0B}" destId="{E4DACCC8-10E8-4B84-94C5-3D65D9C73433}" srcOrd="3" destOrd="0" parTransId="{A4241D5B-D209-4B4B-BF8B-24A1D8C64AD3}" sibTransId="{4B58FBE6-D8AB-40C6-9651-D04AB481CC98}"/>
    <dgm:cxn modelId="{05F4EA94-F129-4939-863E-CD39A6E6AEB7}" srcId="{9C5B633C-C0D0-4812-95BC-BCE9713A9D0B}" destId="{C050F104-9A13-464F-9220-27B1ADC69006}" srcOrd="1" destOrd="0" parTransId="{7D6F1E79-A246-4BCB-A3E3-AC44432F7554}" sibTransId="{4BE30A39-6B28-40AB-9E91-C9D404B88046}"/>
    <dgm:cxn modelId="{BE49C658-A45C-4DC3-972E-D93E2D30626D}" type="presOf" srcId="{000B88FF-4C58-4463-AF12-37F354973C4E}" destId="{923CF81D-6837-40D7-8500-B6948DCE9762}" srcOrd="0" destOrd="0" presId="urn:microsoft.com/office/officeart/2005/8/layout/process4"/>
    <dgm:cxn modelId="{60AF4566-88F8-40CA-B9F2-E701727AAD41}" type="presOf" srcId="{C050F104-9A13-464F-9220-27B1ADC69006}" destId="{242F07A5-3DDE-45A3-B9F5-85089BF6CD70}" srcOrd="0" destOrd="0" presId="urn:microsoft.com/office/officeart/2005/8/layout/process4"/>
    <dgm:cxn modelId="{11C5E005-DAE8-4E2E-8C60-D89431D0CE45}" type="presOf" srcId="{3A2305EB-449C-4288-823C-78EC629F179A}" destId="{A1C27D95-75CA-4CEB-8FCD-3D2689A1CD22}" srcOrd="0" destOrd="0" presId="urn:microsoft.com/office/officeart/2005/8/layout/process4"/>
    <dgm:cxn modelId="{100AF7A7-F7FE-4820-960B-5D649DAF6288}" srcId="{9C5B633C-C0D0-4812-95BC-BCE9713A9D0B}" destId="{3A2305EB-449C-4288-823C-78EC629F179A}" srcOrd="0" destOrd="0" parTransId="{77E7563C-2E02-483F-BF08-D12B159E3017}" sibTransId="{0E1197A2-9356-4099-A6B5-52BAA07A1489}"/>
    <dgm:cxn modelId="{E05D26D4-010C-48FC-B79D-F1B5DEB95778}" srcId="{9C5B633C-C0D0-4812-95BC-BCE9713A9D0B}" destId="{20B0D5AB-1378-44B9-8646-8D7081954DD0}" srcOrd="6" destOrd="0" parTransId="{DEC5C854-A649-450F-A17C-A9EE3DE5701E}" sibTransId="{3FC69044-D424-4D23-8A8D-D63E2DFFB740}"/>
    <dgm:cxn modelId="{EFB70895-B76E-45EC-901D-4EB75596CBC2}" type="presOf" srcId="{CD809D00-4443-4733-8E97-08B8D6BF40D8}" destId="{FC05ABEB-C538-4EE6-824B-633E42B0A9EE}" srcOrd="0" destOrd="0" presId="urn:microsoft.com/office/officeart/2005/8/layout/process4"/>
    <dgm:cxn modelId="{48BBC667-E684-4BCB-BCC7-7EE56A50FFB5}" srcId="{9C5B633C-C0D0-4812-95BC-BCE9713A9D0B}" destId="{ACBA5959-4C46-40D6-A1DF-92CCC1755CC3}" srcOrd="5" destOrd="0" parTransId="{C7EC1CF8-11D4-4B33-B9A3-695B3D20A93E}" sibTransId="{682856C9-EE2E-4117-A6FD-7C0710ABFBB9}"/>
    <dgm:cxn modelId="{C69C4DCF-4158-4922-982C-66DD027E91C0}" type="presOf" srcId="{ACBA5959-4C46-40D6-A1DF-92CCC1755CC3}" destId="{E71CB4CC-A787-47FE-AA4C-D518597AFEE6}" srcOrd="0" destOrd="0" presId="urn:microsoft.com/office/officeart/2005/8/layout/process4"/>
    <dgm:cxn modelId="{677C3A33-A345-412B-91F6-7A4F0FC047CD}" type="presOf" srcId="{E4DACCC8-10E8-4B84-94C5-3D65D9C73433}" destId="{83153E08-D4BE-46B0-B293-6DA4A73153E9}" srcOrd="0" destOrd="0" presId="urn:microsoft.com/office/officeart/2005/8/layout/process4"/>
    <dgm:cxn modelId="{B9F4B939-F126-4546-97D9-67C74E74C2D8}" type="presOf" srcId="{20B0D5AB-1378-44B9-8646-8D7081954DD0}" destId="{BD8D7C03-09CC-4422-8C68-74E62E5097AE}" srcOrd="0" destOrd="0" presId="urn:microsoft.com/office/officeart/2005/8/layout/process4"/>
    <dgm:cxn modelId="{7E193848-ECC7-4F41-A741-0DD9087CF6FD}" srcId="{9C5B633C-C0D0-4812-95BC-BCE9713A9D0B}" destId="{CD809D00-4443-4733-8E97-08B8D6BF40D8}" srcOrd="7" destOrd="0" parTransId="{E8CD0A85-6072-4636-869E-7263A80F040B}" sibTransId="{25D1B432-9ED4-434B-8495-099C8AFE0064}"/>
    <dgm:cxn modelId="{70402357-706F-46AE-A1A9-DBD8F778D61A}" srcId="{9C5B633C-C0D0-4812-95BC-BCE9713A9D0B}" destId="{802450B6-D451-41B1-B4ED-9ADD9BB45714}" srcOrd="4" destOrd="0" parTransId="{E1954B58-D858-4FA9-B349-FBC7C4746845}" sibTransId="{413C8C7E-10B2-418E-A28F-9447CA4C06E6}"/>
    <dgm:cxn modelId="{C8C1F85E-B782-4387-8EAC-38A6BDB20DDD}" type="presParOf" srcId="{924CC676-72BA-484E-B657-915872EA6265}" destId="{1DEA2BA9-9865-4D5C-9400-03A20BA1026D}" srcOrd="0" destOrd="0" presId="urn:microsoft.com/office/officeart/2005/8/layout/process4"/>
    <dgm:cxn modelId="{D7A0C8D2-48C2-43CD-943D-87CB4C9F6078}" type="presParOf" srcId="{1DEA2BA9-9865-4D5C-9400-03A20BA1026D}" destId="{FC05ABEB-C538-4EE6-824B-633E42B0A9EE}" srcOrd="0" destOrd="0" presId="urn:microsoft.com/office/officeart/2005/8/layout/process4"/>
    <dgm:cxn modelId="{C0EE32B2-429F-4FAD-9F13-AC18D7A03B78}" type="presParOf" srcId="{924CC676-72BA-484E-B657-915872EA6265}" destId="{0EE65541-A3E3-423C-92E3-9F1E3798CDF9}" srcOrd="1" destOrd="0" presId="urn:microsoft.com/office/officeart/2005/8/layout/process4"/>
    <dgm:cxn modelId="{D21E1A32-1939-47D2-8309-9F4D283E19E6}" type="presParOf" srcId="{924CC676-72BA-484E-B657-915872EA6265}" destId="{EEAA0374-12C3-4844-B661-61B01C3A88E2}" srcOrd="2" destOrd="0" presId="urn:microsoft.com/office/officeart/2005/8/layout/process4"/>
    <dgm:cxn modelId="{F8E87724-2A9E-41BD-A343-8A6B9BF9A297}" type="presParOf" srcId="{EEAA0374-12C3-4844-B661-61B01C3A88E2}" destId="{BD8D7C03-09CC-4422-8C68-74E62E5097AE}" srcOrd="0" destOrd="0" presId="urn:microsoft.com/office/officeart/2005/8/layout/process4"/>
    <dgm:cxn modelId="{BCF1E971-9655-44F9-B760-45E780C6BB6D}" type="presParOf" srcId="{924CC676-72BA-484E-B657-915872EA6265}" destId="{F6DCB132-D952-42CC-9861-C0B5A933FDCD}" srcOrd="3" destOrd="0" presId="urn:microsoft.com/office/officeart/2005/8/layout/process4"/>
    <dgm:cxn modelId="{FF5FA7E8-8115-4328-9B17-21A1DACFA88B}" type="presParOf" srcId="{924CC676-72BA-484E-B657-915872EA6265}" destId="{4259B3D3-62F0-4DB3-B05B-2683CE410381}" srcOrd="4" destOrd="0" presId="urn:microsoft.com/office/officeart/2005/8/layout/process4"/>
    <dgm:cxn modelId="{A51D122F-3115-4617-8DC3-26549371253A}" type="presParOf" srcId="{4259B3D3-62F0-4DB3-B05B-2683CE410381}" destId="{E71CB4CC-A787-47FE-AA4C-D518597AFEE6}" srcOrd="0" destOrd="0" presId="urn:microsoft.com/office/officeart/2005/8/layout/process4"/>
    <dgm:cxn modelId="{BF71AB7C-E30F-4902-ACB4-3A29BB9CC8B8}" type="presParOf" srcId="{924CC676-72BA-484E-B657-915872EA6265}" destId="{B9C16101-7247-4912-81CC-E569BA07BA1E}" srcOrd="5" destOrd="0" presId="urn:microsoft.com/office/officeart/2005/8/layout/process4"/>
    <dgm:cxn modelId="{3D3947BC-621B-4E66-8662-299E978A09C9}" type="presParOf" srcId="{924CC676-72BA-484E-B657-915872EA6265}" destId="{E4687BB2-8C03-47C2-BB87-9ADD4A9FC2A6}" srcOrd="6" destOrd="0" presId="urn:microsoft.com/office/officeart/2005/8/layout/process4"/>
    <dgm:cxn modelId="{C467E404-9CC7-456E-8D54-21F87D48649C}" type="presParOf" srcId="{E4687BB2-8C03-47C2-BB87-9ADD4A9FC2A6}" destId="{4DC9D2A3-7510-4622-B002-71951547E235}" srcOrd="0" destOrd="0" presId="urn:microsoft.com/office/officeart/2005/8/layout/process4"/>
    <dgm:cxn modelId="{3CA8ADEC-530D-440B-B842-9474AAE3F2BF}" type="presParOf" srcId="{924CC676-72BA-484E-B657-915872EA6265}" destId="{3E3048C5-AE97-4497-B919-89AE092D4494}" srcOrd="7" destOrd="0" presId="urn:microsoft.com/office/officeart/2005/8/layout/process4"/>
    <dgm:cxn modelId="{CACD5DD7-74D7-489D-AE0C-37B394DC3168}" type="presParOf" srcId="{924CC676-72BA-484E-B657-915872EA6265}" destId="{3FE73532-5721-4D1F-BFD6-E78EB198A2A1}" srcOrd="8" destOrd="0" presId="urn:microsoft.com/office/officeart/2005/8/layout/process4"/>
    <dgm:cxn modelId="{72274202-1B6E-487B-94CA-2E08499B58A5}" type="presParOf" srcId="{3FE73532-5721-4D1F-BFD6-E78EB198A2A1}" destId="{83153E08-D4BE-46B0-B293-6DA4A73153E9}" srcOrd="0" destOrd="0" presId="urn:microsoft.com/office/officeart/2005/8/layout/process4"/>
    <dgm:cxn modelId="{084E352F-F375-4558-B698-19AAA355AEA1}" type="presParOf" srcId="{924CC676-72BA-484E-B657-915872EA6265}" destId="{814911FC-D8A8-46F2-8BF1-FFEA548F0783}" srcOrd="9" destOrd="0" presId="urn:microsoft.com/office/officeart/2005/8/layout/process4"/>
    <dgm:cxn modelId="{6FE3B3A7-784E-40F4-AEB1-1CD4705A13B6}" type="presParOf" srcId="{924CC676-72BA-484E-B657-915872EA6265}" destId="{F55FB3D1-CF85-4C80-8B26-B283D8E3374B}" srcOrd="10" destOrd="0" presId="urn:microsoft.com/office/officeart/2005/8/layout/process4"/>
    <dgm:cxn modelId="{DD36E97B-6223-4160-BD48-1D2BDD1FD3C0}" type="presParOf" srcId="{F55FB3D1-CF85-4C80-8B26-B283D8E3374B}" destId="{923CF81D-6837-40D7-8500-B6948DCE9762}" srcOrd="0" destOrd="0" presId="urn:microsoft.com/office/officeart/2005/8/layout/process4"/>
    <dgm:cxn modelId="{2E496302-7A70-4BC9-9603-8E4002516247}" type="presParOf" srcId="{924CC676-72BA-484E-B657-915872EA6265}" destId="{1FCD9B4F-E5F7-4A23-A4BE-DF9801BA7565}" srcOrd="11" destOrd="0" presId="urn:microsoft.com/office/officeart/2005/8/layout/process4"/>
    <dgm:cxn modelId="{2CFC83E3-B8A6-4425-8586-F145DD91EDA0}" type="presParOf" srcId="{924CC676-72BA-484E-B657-915872EA6265}" destId="{BF3891EE-7698-44A3-B0C1-891ADB242D81}" srcOrd="12" destOrd="0" presId="urn:microsoft.com/office/officeart/2005/8/layout/process4"/>
    <dgm:cxn modelId="{664294EB-E858-43A9-AD87-5D38B2BA087E}" type="presParOf" srcId="{BF3891EE-7698-44A3-B0C1-891ADB242D81}" destId="{242F07A5-3DDE-45A3-B9F5-85089BF6CD70}" srcOrd="0" destOrd="0" presId="urn:microsoft.com/office/officeart/2005/8/layout/process4"/>
    <dgm:cxn modelId="{235DB7DC-C018-45A9-8412-0697CE4C2F13}" type="presParOf" srcId="{924CC676-72BA-484E-B657-915872EA6265}" destId="{0AE60E73-9100-462D-B43A-02C60ACB5127}" srcOrd="13" destOrd="0" presId="urn:microsoft.com/office/officeart/2005/8/layout/process4"/>
    <dgm:cxn modelId="{4219F597-CB07-4BA5-891E-6A549604394E}" type="presParOf" srcId="{924CC676-72BA-484E-B657-915872EA6265}" destId="{669B8D4A-FC61-4C89-B706-310C65B14E25}" srcOrd="14" destOrd="0" presId="urn:microsoft.com/office/officeart/2005/8/layout/process4"/>
    <dgm:cxn modelId="{BF032261-7504-4D14-BF73-F20ADA417A69}" type="presParOf" srcId="{669B8D4A-FC61-4C89-B706-310C65B14E25}" destId="{A1C27D95-75CA-4CEB-8FCD-3D2689A1CD2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C5B633C-C0D0-4812-95BC-BCE9713A9D0B}" type="doc">
      <dgm:prSet loTypeId="urn:microsoft.com/office/officeart/2005/8/layout/process4" loCatId="list" qsTypeId="urn:microsoft.com/office/officeart/2005/8/quickstyle/3d1" qsCatId="3D" csTypeId="urn:microsoft.com/office/officeart/2005/8/colors/accent0_3" csCatId="mainScheme" phldr="1"/>
      <dgm:spPr/>
      <dgm:t>
        <a:bodyPr/>
        <a:lstStyle/>
        <a:p>
          <a:pPr rtl="1"/>
          <a:endParaRPr lang="ar-EG"/>
        </a:p>
      </dgm:t>
    </dgm:pt>
    <dgm:pt modelId="{3A2305EB-449C-4288-823C-78EC629F179A}">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مراحل التخطيط.</a:t>
          </a:r>
          <a:endParaRPr lang="ar-EG" sz="2200" b="1" dirty="0">
            <a:latin typeface="Century Schoolbook"/>
            <a:ea typeface="+mn-ea"/>
            <a:cs typeface="Times New Roman"/>
          </a:endParaRPr>
        </a:p>
      </dgm:t>
    </dgm:pt>
    <dgm:pt modelId="{77E7563C-2E02-483F-BF08-D12B159E3017}" type="parTrans" cxnId="{100AF7A7-F7FE-4820-960B-5D649DAF6288}">
      <dgm:prSet/>
      <dgm:spPr/>
      <dgm:t>
        <a:bodyPr/>
        <a:lstStyle/>
        <a:p>
          <a:pPr rtl="1"/>
          <a:endParaRPr lang="ar-EG"/>
        </a:p>
      </dgm:t>
    </dgm:pt>
    <dgm:pt modelId="{0E1197A2-9356-4099-A6B5-52BAA07A1489}" type="sibTrans" cxnId="{100AF7A7-F7FE-4820-960B-5D649DAF6288}">
      <dgm:prSet/>
      <dgm:spPr/>
      <dgm:t>
        <a:bodyPr/>
        <a:lstStyle/>
        <a:p>
          <a:pPr rtl="1"/>
          <a:endParaRPr lang="ar-EG"/>
        </a:p>
      </dgm:t>
    </dgm:pt>
    <dgm:pt modelId="{7F555F42-9B3D-446B-8D1B-BEC5E82658FD}">
      <dgm:prSet custT="1"/>
      <dgm:spPr/>
      <dgm:t>
        <a:bodyPr/>
        <a:lstStyle/>
        <a:p>
          <a:pPr rtl="1"/>
          <a:r>
            <a:rPr lang="ar-EG" sz="2200" b="1" dirty="0" smtClean="0">
              <a:latin typeface="Century Schoolbook"/>
              <a:ea typeface="+mn-ea"/>
              <a:cs typeface="Times New Roman"/>
            </a:rPr>
            <a:t>مهارات التأقلم والمرونه.</a:t>
          </a:r>
        </a:p>
      </dgm:t>
    </dgm:pt>
    <dgm:pt modelId="{7FB76B42-56F6-479D-B9B8-5F213B490BDA}" type="parTrans" cxnId="{62827F5C-D1CA-4C22-B808-C91E65FA0319}">
      <dgm:prSet/>
      <dgm:spPr/>
      <dgm:t>
        <a:bodyPr/>
        <a:lstStyle/>
        <a:p>
          <a:pPr rtl="1"/>
          <a:endParaRPr lang="ar-EG"/>
        </a:p>
      </dgm:t>
    </dgm:pt>
    <dgm:pt modelId="{FC659A55-6F72-4F86-A125-07C0D73B9186}" type="sibTrans" cxnId="{62827F5C-D1CA-4C22-B808-C91E65FA0319}">
      <dgm:prSet/>
      <dgm:spPr/>
      <dgm:t>
        <a:bodyPr/>
        <a:lstStyle/>
        <a:p>
          <a:pPr rtl="1"/>
          <a:endParaRPr lang="ar-EG"/>
        </a:p>
      </dgm:t>
    </dgm:pt>
    <dgm:pt modelId="{72AFA3A4-04BF-4703-B842-8287E02EE541}">
      <dgm:prSet custT="1"/>
      <dgm:spPr/>
      <dgm:t>
        <a:bodyPr/>
        <a:lstStyle/>
        <a:p>
          <a:pPr rtl="1"/>
          <a:r>
            <a:rPr lang="ar-EG" sz="2200" b="1" dirty="0" smtClean="0">
              <a:latin typeface="Century Schoolbook"/>
              <a:ea typeface="+mn-ea"/>
              <a:cs typeface="Times New Roman"/>
            </a:rPr>
            <a:t>كيف تعمل تحت الضغط.</a:t>
          </a:r>
        </a:p>
      </dgm:t>
    </dgm:pt>
    <dgm:pt modelId="{1A1434F1-1F9C-49D1-AD6D-61F8877306BE}" type="parTrans" cxnId="{33184AE6-E852-4AF9-A17B-F50CCD42C65E}">
      <dgm:prSet/>
      <dgm:spPr/>
      <dgm:t>
        <a:bodyPr/>
        <a:lstStyle/>
        <a:p>
          <a:pPr rtl="1"/>
          <a:endParaRPr lang="ar-EG"/>
        </a:p>
      </dgm:t>
    </dgm:pt>
    <dgm:pt modelId="{FBE6853E-BD76-4E8F-93A9-872FC538EF73}" type="sibTrans" cxnId="{33184AE6-E852-4AF9-A17B-F50CCD42C65E}">
      <dgm:prSet/>
      <dgm:spPr/>
      <dgm:t>
        <a:bodyPr/>
        <a:lstStyle/>
        <a:p>
          <a:pPr rtl="1"/>
          <a:endParaRPr lang="ar-EG"/>
        </a:p>
      </dgm:t>
    </dgm:pt>
    <dgm:pt modelId="{0DCEC1D8-336D-4F28-BA27-AD56F23DCC73}">
      <dgm:prSet custT="1"/>
      <dgm:spPr/>
      <dgm:t>
        <a:bodyPr/>
        <a:lstStyle/>
        <a:p>
          <a:pPr rtl="1"/>
          <a:r>
            <a:rPr lang="ar-EG" sz="2200" b="1" dirty="0" smtClean="0">
              <a:latin typeface="Century Schoolbook"/>
              <a:ea typeface="+mn-ea"/>
              <a:cs typeface="Times New Roman"/>
            </a:rPr>
            <a:t>تقبل النقد فى العمل.</a:t>
          </a:r>
        </a:p>
      </dgm:t>
    </dgm:pt>
    <dgm:pt modelId="{281D50B7-65AE-4598-9A28-FC3CE734E7E6}" type="parTrans" cxnId="{BC50AECE-6C42-4EA6-88D3-539ED4DBF7D9}">
      <dgm:prSet/>
      <dgm:spPr/>
      <dgm:t>
        <a:bodyPr/>
        <a:lstStyle/>
        <a:p>
          <a:pPr rtl="1"/>
          <a:endParaRPr lang="ar-EG"/>
        </a:p>
      </dgm:t>
    </dgm:pt>
    <dgm:pt modelId="{477AFCB5-88CB-4711-8CC0-3A8522C5FF0C}" type="sibTrans" cxnId="{BC50AECE-6C42-4EA6-88D3-539ED4DBF7D9}">
      <dgm:prSet/>
      <dgm:spPr/>
      <dgm:t>
        <a:bodyPr/>
        <a:lstStyle/>
        <a:p>
          <a:pPr rtl="1"/>
          <a:endParaRPr lang="ar-EG"/>
        </a:p>
      </dgm:t>
    </dgm:pt>
    <dgm:pt modelId="{61DF6E57-6945-4983-BCF1-06381AC4A93A}">
      <dgm:prSet custT="1"/>
      <dgm:spPr/>
      <dgm:t>
        <a:bodyPr/>
        <a:lstStyle/>
        <a:p>
          <a:pPr rtl="1"/>
          <a:r>
            <a:rPr lang="ar-EG" sz="2200" b="1" dirty="0" smtClean="0">
              <a:latin typeface="Century Schoolbook"/>
              <a:ea typeface="+mn-ea"/>
              <a:cs typeface="Times New Roman"/>
            </a:rPr>
            <a:t>طرق لإثبات القدرة على التكيّف مع الوظيفة.</a:t>
          </a:r>
        </a:p>
      </dgm:t>
    </dgm:pt>
    <dgm:pt modelId="{8B498DC5-6C02-4138-8886-970E93B2F78A}" type="parTrans" cxnId="{3F375F0F-7378-4758-868F-9BDDA4748060}">
      <dgm:prSet/>
      <dgm:spPr/>
      <dgm:t>
        <a:bodyPr/>
        <a:lstStyle/>
        <a:p>
          <a:pPr rtl="1"/>
          <a:endParaRPr lang="ar-EG"/>
        </a:p>
      </dgm:t>
    </dgm:pt>
    <dgm:pt modelId="{8D258713-B4E5-4E74-BDF5-AC4F75168EAC}" type="sibTrans" cxnId="{3F375F0F-7378-4758-868F-9BDDA4748060}">
      <dgm:prSet/>
      <dgm:spPr/>
      <dgm:t>
        <a:bodyPr/>
        <a:lstStyle/>
        <a:p>
          <a:pPr rtl="1"/>
          <a:endParaRPr lang="ar-EG"/>
        </a:p>
      </dgm:t>
    </dgm:pt>
    <dgm:pt modelId="{D79EDC6A-D814-48BF-9686-3CC3F3854522}">
      <dgm:prSet custT="1"/>
      <dgm:spPr/>
      <dgm:t>
        <a:bodyPr/>
        <a:lstStyle/>
        <a:p>
          <a:pPr rtl="1"/>
          <a:r>
            <a:rPr lang="ar-EG" sz="2200" b="1" dirty="0" smtClean="0">
              <a:latin typeface="Century Schoolbook"/>
              <a:ea typeface="+mn-ea"/>
              <a:cs typeface="Times New Roman"/>
            </a:rPr>
            <a:t>أهم الفوائد المترتبة على تعزيز المرونة في بيئة العمل مع الموظفين.</a:t>
          </a:r>
        </a:p>
      </dgm:t>
    </dgm:pt>
    <dgm:pt modelId="{F62C6D7F-1013-4051-B045-72AC827542B8}" type="parTrans" cxnId="{AE706CF6-7894-4471-97F6-03F4F2640976}">
      <dgm:prSet/>
      <dgm:spPr/>
      <dgm:t>
        <a:bodyPr/>
        <a:lstStyle/>
        <a:p>
          <a:pPr rtl="1"/>
          <a:endParaRPr lang="ar-EG"/>
        </a:p>
      </dgm:t>
    </dgm:pt>
    <dgm:pt modelId="{63A11B23-4941-441D-9712-AE82D8DDD8FA}" type="sibTrans" cxnId="{AE706CF6-7894-4471-97F6-03F4F2640976}">
      <dgm:prSet/>
      <dgm:spPr/>
      <dgm:t>
        <a:bodyPr/>
        <a:lstStyle/>
        <a:p>
          <a:pPr rtl="1"/>
          <a:endParaRPr lang="ar-EG"/>
        </a:p>
      </dgm:t>
    </dgm:pt>
    <dgm:pt modelId="{266CFB12-1913-44B6-B4F1-582119B4E685}">
      <dgm:prSet custT="1"/>
      <dgm:spPr/>
      <dgm:t>
        <a:bodyPr/>
        <a:lstStyle/>
        <a:p>
          <a:pPr rtl="1"/>
          <a:r>
            <a:rPr lang="ar-EG" sz="2200" b="1" dirty="0" smtClean="0">
              <a:latin typeface="Century Schoolbook"/>
              <a:ea typeface="+mn-ea"/>
              <a:cs typeface="Times New Roman"/>
            </a:rPr>
            <a:t>مهارات الانجاز في العمل.</a:t>
          </a:r>
        </a:p>
      </dgm:t>
    </dgm:pt>
    <dgm:pt modelId="{18AACF6B-F814-4A52-9391-2D818A4C6980}" type="parTrans" cxnId="{BEB952D5-D3A5-4FF9-81BC-BE293B6B94F7}">
      <dgm:prSet/>
      <dgm:spPr/>
      <dgm:t>
        <a:bodyPr/>
        <a:lstStyle/>
        <a:p>
          <a:pPr rtl="1"/>
          <a:endParaRPr lang="ar-EG"/>
        </a:p>
      </dgm:t>
    </dgm:pt>
    <dgm:pt modelId="{3ABCCD26-771A-45C9-BF1F-983BFB290020}" type="sibTrans" cxnId="{BEB952D5-D3A5-4FF9-81BC-BE293B6B94F7}">
      <dgm:prSet/>
      <dgm:spPr/>
      <dgm:t>
        <a:bodyPr/>
        <a:lstStyle/>
        <a:p>
          <a:pPr rtl="1"/>
          <a:endParaRPr lang="ar-EG"/>
        </a:p>
      </dgm:t>
    </dgm:pt>
    <dgm:pt modelId="{F404ACF8-CD46-43BF-A651-FBBE4836BD20}">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انواع التخطيط الاداري.</a:t>
          </a:r>
        </a:p>
      </dgm:t>
    </dgm:pt>
    <dgm:pt modelId="{1EDA369B-D4ED-4AB3-883C-B5338F0C913F}" type="parTrans" cxnId="{3E567D79-6B4B-4786-9B55-AA2F63E932BB}">
      <dgm:prSet/>
      <dgm:spPr/>
      <dgm:t>
        <a:bodyPr/>
        <a:lstStyle/>
        <a:p>
          <a:pPr rtl="1"/>
          <a:endParaRPr lang="ar-EG"/>
        </a:p>
      </dgm:t>
    </dgm:pt>
    <dgm:pt modelId="{D93AEC22-C32E-4AAE-8DD8-1BA3B2A37A1E}" type="sibTrans" cxnId="{3E567D79-6B4B-4786-9B55-AA2F63E932BB}">
      <dgm:prSet/>
      <dgm:spPr/>
      <dgm:t>
        <a:bodyPr/>
        <a:lstStyle/>
        <a:p>
          <a:pPr rtl="1"/>
          <a:endParaRPr lang="ar-EG"/>
        </a:p>
      </dgm:t>
    </dgm:pt>
    <dgm:pt modelId="{F5A9F9E6-3693-4DDB-A133-830A3B731D50}">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أهداف التخطيط الإداريّ.</a:t>
          </a:r>
        </a:p>
      </dgm:t>
    </dgm:pt>
    <dgm:pt modelId="{D92D6AFB-800A-4233-A2D0-ACC067383FDA}" type="parTrans" cxnId="{12BC3CF4-3548-48A5-A50C-1BC94BD9C14D}">
      <dgm:prSet/>
      <dgm:spPr/>
      <dgm:t>
        <a:bodyPr/>
        <a:lstStyle/>
        <a:p>
          <a:pPr rtl="1"/>
          <a:endParaRPr lang="ar-EG"/>
        </a:p>
      </dgm:t>
    </dgm:pt>
    <dgm:pt modelId="{26B9A97C-9AE6-46B2-8FC5-6ED5273AE070}" type="sibTrans" cxnId="{12BC3CF4-3548-48A5-A50C-1BC94BD9C14D}">
      <dgm:prSet/>
      <dgm:spPr/>
      <dgm:t>
        <a:bodyPr/>
        <a:lstStyle/>
        <a:p>
          <a:pPr rtl="1"/>
          <a:endParaRPr lang="ar-EG"/>
        </a:p>
      </dgm:t>
    </dgm:pt>
    <dgm:pt modelId="{46281C66-C129-4C63-A712-284266091B05}">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نتائج التخطيط الإداريّ.</a:t>
          </a:r>
        </a:p>
      </dgm:t>
    </dgm:pt>
    <dgm:pt modelId="{C1C33E39-5470-4B6B-B0CD-D9F09D4DA883}" type="parTrans" cxnId="{85CB40D5-7F5E-41F9-ABEF-45E858BAE66E}">
      <dgm:prSet/>
      <dgm:spPr/>
      <dgm:t>
        <a:bodyPr/>
        <a:lstStyle/>
        <a:p>
          <a:pPr rtl="1"/>
          <a:endParaRPr lang="ar-EG"/>
        </a:p>
      </dgm:t>
    </dgm:pt>
    <dgm:pt modelId="{FA44927B-28FD-4B2D-BAAE-11E415F42FF6}" type="sibTrans" cxnId="{85CB40D5-7F5E-41F9-ABEF-45E858BAE66E}">
      <dgm:prSet/>
      <dgm:spPr/>
      <dgm:t>
        <a:bodyPr/>
        <a:lstStyle/>
        <a:p>
          <a:pPr rtl="1"/>
          <a:endParaRPr lang="ar-EG"/>
        </a:p>
      </dgm:t>
    </dgm:pt>
    <dgm:pt modelId="{B866DF43-4D75-41B3-BEAF-C0F377576995}">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أنواع التنظيم الإداري.</a:t>
          </a:r>
        </a:p>
      </dgm:t>
    </dgm:pt>
    <dgm:pt modelId="{35D1C8BD-1653-4030-8ECD-DA421EEF2EDD}" type="parTrans" cxnId="{131A5893-D3D1-402C-A09F-B59B834A4E2F}">
      <dgm:prSet/>
      <dgm:spPr/>
      <dgm:t>
        <a:bodyPr/>
        <a:lstStyle/>
        <a:p>
          <a:pPr rtl="1"/>
          <a:endParaRPr lang="ar-EG"/>
        </a:p>
      </dgm:t>
    </dgm:pt>
    <dgm:pt modelId="{83C586CD-CE43-4F89-B24D-241D2AE101A6}" type="sibTrans" cxnId="{131A5893-D3D1-402C-A09F-B59B834A4E2F}">
      <dgm:prSet/>
      <dgm:spPr/>
      <dgm:t>
        <a:bodyPr/>
        <a:lstStyle/>
        <a:p>
          <a:pPr rtl="1"/>
          <a:endParaRPr lang="ar-EG"/>
        </a:p>
      </dgm:t>
    </dgm:pt>
    <dgm:pt modelId="{E4A10CB0-3EEA-46A3-B26E-93C2EAFC665D}">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dirty="0" smtClean="0">
              <a:latin typeface="Century Schoolbook"/>
              <a:ea typeface="+mn-ea"/>
              <a:cs typeface="Times New Roman"/>
            </a:rPr>
            <a:t>مزايا التنظيم الإداري</a:t>
          </a:r>
        </a:p>
      </dgm:t>
    </dgm:pt>
    <dgm:pt modelId="{184285FC-9E2B-463E-85DA-7D573D5EF5B8}" type="parTrans" cxnId="{E9230880-CC2F-4826-A3AF-2D8F6B8A6346}">
      <dgm:prSet/>
      <dgm:spPr/>
      <dgm:t>
        <a:bodyPr/>
        <a:lstStyle/>
        <a:p>
          <a:pPr rtl="1"/>
          <a:endParaRPr lang="ar-EG"/>
        </a:p>
      </dgm:t>
    </dgm:pt>
    <dgm:pt modelId="{097297D5-22CB-45A0-8E16-071C8B6E1E59}" type="sibTrans" cxnId="{E9230880-CC2F-4826-A3AF-2D8F6B8A6346}">
      <dgm:prSet/>
      <dgm:spPr/>
      <dgm:t>
        <a:bodyPr/>
        <a:lstStyle/>
        <a:p>
          <a:pPr rtl="1"/>
          <a:endParaRPr lang="ar-EG"/>
        </a:p>
      </dgm:t>
    </dgm:pt>
    <dgm:pt modelId="{CC8AA185-044B-421A-8001-3D1A866813B2}">
      <dgm:prSet phldrT="[Text]" custT="1"/>
      <dgm:spPr>
        <a:xfrm>
          <a:off x="4090213" y="23283"/>
          <a:ext cx="2746918" cy="1237404"/>
        </a:xfrm>
        <a:scene3d>
          <a:camera prst="orthographicFront"/>
          <a:lightRig rig="flat" dir="t"/>
        </a:scene3d>
        <a:sp3d prstMaterial="plastic">
          <a:bevelT w="120900" h="88900"/>
          <a:bevelB w="88900" h="31750" prst="angle"/>
        </a:sp3d>
      </dgm:spPr>
      <dgm:t>
        <a:bodyPr/>
        <a:lstStyle/>
        <a:p>
          <a:pPr rtl="1"/>
          <a:r>
            <a:rPr lang="ar-EG" sz="2200" b="1" smtClean="0">
              <a:latin typeface="Century Schoolbook"/>
              <a:ea typeface="+mn-ea"/>
              <a:cs typeface="Times New Roman"/>
            </a:rPr>
            <a:t>أشكال </a:t>
          </a:r>
          <a:r>
            <a:rPr lang="ar-EG" sz="2200" b="1" dirty="0" smtClean="0">
              <a:latin typeface="Century Schoolbook"/>
              <a:ea typeface="+mn-ea"/>
              <a:cs typeface="Times New Roman"/>
            </a:rPr>
            <a:t>الهياكل التنظيمية الإدارية.</a:t>
          </a:r>
          <a:endParaRPr lang="ar-EG"/>
        </a:p>
      </dgm:t>
    </dgm:pt>
    <dgm:pt modelId="{A80154F4-2403-49D6-9BDA-2C83CE56C09C}" type="parTrans" cxnId="{366D3429-C1A8-45FE-8E88-057C543F0638}">
      <dgm:prSet/>
      <dgm:spPr/>
      <dgm:t>
        <a:bodyPr/>
        <a:lstStyle/>
        <a:p>
          <a:pPr rtl="1"/>
          <a:endParaRPr lang="ar-EG"/>
        </a:p>
      </dgm:t>
    </dgm:pt>
    <dgm:pt modelId="{BE8F6466-0972-49FE-9140-3D2F7380B2C2}" type="sibTrans" cxnId="{366D3429-C1A8-45FE-8E88-057C543F0638}">
      <dgm:prSet/>
      <dgm:spPr/>
      <dgm:t>
        <a:bodyPr/>
        <a:lstStyle/>
        <a:p>
          <a:pPr rtl="1"/>
          <a:endParaRPr lang="ar-EG"/>
        </a:p>
      </dgm:t>
    </dgm:pt>
    <dgm:pt modelId="{924CC676-72BA-484E-B657-915872EA6265}" type="pres">
      <dgm:prSet presAssocID="{9C5B633C-C0D0-4812-95BC-BCE9713A9D0B}" presName="Name0" presStyleCnt="0">
        <dgm:presLayoutVars>
          <dgm:dir/>
          <dgm:animLvl val="lvl"/>
          <dgm:resizeHandles val="exact"/>
        </dgm:presLayoutVars>
      </dgm:prSet>
      <dgm:spPr/>
      <dgm:t>
        <a:bodyPr/>
        <a:lstStyle/>
        <a:p>
          <a:pPr rtl="1"/>
          <a:endParaRPr lang="ar-EG"/>
        </a:p>
      </dgm:t>
    </dgm:pt>
    <dgm:pt modelId="{76180F9D-D1EC-433D-9683-2A0BDC4184DC}" type="pres">
      <dgm:prSet presAssocID="{266CFB12-1913-44B6-B4F1-582119B4E685}" presName="boxAndChildren" presStyleCnt="0"/>
      <dgm:spPr/>
    </dgm:pt>
    <dgm:pt modelId="{74C76281-EE43-4321-A708-FC450E28470F}" type="pres">
      <dgm:prSet presAssocID="{266CFB12-1913-44B6-B4F1-582119B4E685}" presName="parentTextBox" presStyleLbl="node1" presStyleIdx="0" presStyleCnt="13"/>
      <dgm:spPr/>
      <dgm:t>
        <a:bodyPr/>
        <a:lstStyle/>
        <a:p>
          <a:pPr rtl="1"/>
          <a:endParaRPr lang="ar-EG"/>
        </a:p>
      </dgm:t>
    </dgm:pt>
    <dgm:pt modelId="{01B8C42B-5EF5-4ED7-8D66-67A55EF0C1F6}" type="pres">
      <dgm:prSet presAssocID="{63A11B23-4941-441D-9712-AE82D8DDD8FA}" presName="sp" presStyleCnt="0"/>
      <dgm:spPr/>
    </dgm:pt>
    <dgm:pt modelId="{152E3FDE-35A7-4743-BA1B-40C79D5FF7AC}" type="pres">
      <dgm:prSet presAssocID="{D79EDC6A-D814-48BF-9686-3CC3F3854522}" presName="arrowAndChildren" presStyleCnt="0"/>
      <dgm:spPr/>
    </dgm:pt>
    <dgm:pt modelId="{BA2866F1-3184-4E94-8C1E-4DFA137B8CA3}" type="pres">
      <dgm:prSet presAssocID="{D79EDC6A-D814-48BF-9686-3CC3F3854522}" presName="parentTextArrow" presStyleLbl="node1" presStyleIdx="1" presStyleCnt="13"/>
      <dgm:spPr/>
      <dgm:t>
        <a:bodyPr/>
        <a:lstStyle/>
        <a:p>
          <a:pPr rtl="1"/>
          <a:endParaRPr lang="ar-EG"/>
        </a:p>
      </dgm:t>
    </dgm:pt>
    <dgm:pt modelId="{DA1AFF7E-5F2E-45F1-9907-A026E97F9C9B}" type="pres">
      <dgm:prSet presAssocID="{8D258713-B4E5-4E74-BDF5-AC4F75168EAC}" presName="sp" presStyleCnt="0"/>
      <dgm:spPr/>
    </dgm:pt>
    <dgm:pt modelId="{46DBA014-67A6-4533-97A8-624DB81E2A4C}" type="pres">
      <dgm:prSet presAssocID="{61DF6E57-6945-4983-BCF1-06381AC4A93A}" presName="arrowAndChildren" presStyleCnt="0"/>
      <dgm:spPr/>
    </dgm:pt>
    <dgm:pt modelId="{C3F8AF47-D32D-4A63-93A5-C05534B20213}" type="pres">
      <dgm:prSet presAssocID="{61DF6E57-6945-4983-BCF1-06381AC4A93A}" presName="parentTextArrow" presStyleLbl="node1" presStyleIdx="2" presStyleCnt="13"/>
      <dgm:spPr/>
      <dgm:t>
        <a:bodyPr/>
        <a:lstStyle/>
        <a:p>
          <a:pPr rtl="1"/>
          <a:endParaRPr lang="ar-EG"/>
        </a:p>
      </dgm:t>
    </dgm:pt>
    <dgm:pt modelId="{BAA640CA-FBF4-48B3-9451-18840A4D35D1}" type="pres">
      <dgm:prSet presAssocID="{477AFCB5-88CB-4711-8CC0-3A8522C5FF0C}" presName="sp" presStyleCnt="0"/>
      <dgm:spPr/>
    </dgm:pt>
    <dgm:pt modelId="{DFC1BAAE-108A-4073-9A7E-8FCC272388D5}" type="pres">
      <dgm:prSet presAssocID="{0DCEC1D8-336D-4F28-BA27-AD56F23DCC73}" presName="arrowAndChildren" presStyleCnt="0"/>
      <dgm:spPr/>
    </dgm:pt>
    <dgm:pt modelId="{B47BE023-E6FF-4E41-AD69-DDDA7D6D02F3}" type="pres">
      <dgm:prSet presAssocID="{0DCEC1D8-336D-4F28-BA27-AD56F23DCC73}" presName="parentTextArrow" presStyleLbl="node1" presStyleIdx="3" presStyleCnt="13"/>
      <dgm:spPr/>
      <dgm:t>
        <a:bodyPr/>
        <a:lstStyle/>
        <a:p>
          <a:pPr rtl="1"/>
          <a:endParaRPr lang="ar-EG"/>
        </a:p>
      </dgm:t>
    </dgm:pt>
    <dgm:pt modelId="{C797080F-05BA-4725-ADE1-387229E82835}" type="pres">
      <dgm:prSet presAssocID="{FBE6853E-BD76-4E8F-93A9-872FC538EF73}" presName="sp" presStyleCnt="0"/>
      <dgm:spPr/>
    </dgm:pt>
    <dgm:pt modelId="{1AF8F5AA-BD4D-42FC-8C24-E3D112A5B334}" type="pres">
      <dgm:prSet presAssocID="{72AFA3A4-04BF-4703-B842-8287E02EE541}" presName="arrowAndChildren" presStyleCnt="0"/>
      <dgm:spPr/>
    </dgm:pt>
    <dgm:pt modelId="{A1C84EF7-8E12-4040-B49F-991FF389FA6A}" type="pres">
      <dgm:prSet presAssocID="{72AFA3A4-04BF-4703-B842-8287E02EE541}" presName="parentTextArrow" presStyleLbl="node1" presStyleIdx="4" presStyleCnt="13"/>
      <dgm:spPr/>
      <dgm:t>
        <a:bodyPr/>
        <a:lstStyle/>
        <a:p>
          <a:pPr rtl="1"/>
          <a:endParaRPr lang="ar-EG"/>
        </a:p>
      </dgm:t>
    </dgm:pt>
    <dgm:pt modelId="{226F82FD-EEE6-46EE-9E67-130AA3FAD9F3}" type="pres">
      <dgm:prSet presAssocID="{FC659A55-6F72-4F86-A125-07C0D73B9186}" presName="sp" presStyleCnt="0"/>
      <dgm:spPr/>
    </dgm:pt>
    <dgm:pt modelId="{BAB9EA9C-B353-4AA1-95F1-27DF0A69B1BF}" type="pres">
      <dgm:prSet presAssocID="{7F555F42-9B3D-446B-8D1B-BEC5E82658FD}" presName="arrowAndChildren" presStyleCnt="0"/>
      <dgm:spPr/>
    </dgm:pt>
    <dgm:pt modelId="{12618E4A-508B-456C-B23D-5A81947F1531}" type="pres">
      <dgm:prSet presAssocID="{7F555F42-9B3D-446B-8D1B-BEC5E82658FD}" presName="parentTextArrow" presStyleLbl="node1" presStyleIdx="5" presStyleCnt="13"/>
      <dgm:spPr/>
      <dgm:t>
        <a:bodyPr/>
        <a:lstStyle/>
        <a:p>
          <a:pPr rtl="1"/>
          <a:endParaRPr lang="ar-EG"/>
        </a:p>
      </dgm:t>
    </dgm:pt>
    <dgm:pt modelId="{E4571872-7BBD-4273-A18D-EAE6901AA144}" type="pres">
      <dgm:prSet presAssocID="{BE8F6466-0972-49FE-9140-3D2F7380B2C2}" presName="sp" presStyleCnt="0"/>
      <dgm:spPr/>
    </dgm:pt>
    <dgm:pt modelId="{CAE0B79A-1EB3-472A-81E6-803058A8047E}" type="pres">
      <dgm:prSet presAssocID="{CC8AA185-044B-421A-8001-3D1A866813B2}" presName="arrowAndChildren" presStyleCnt="0"/>
      <dgm:spPr/>
    </dgm:pt>
    <dgm:pt modelId="{7CD5A014-1D2C-4CD7-A22A-2E2701EF9097}" type="pres">
      <dgm:prSet presAssocID="{CC8AA185-044B-421A-8001-3D1A866813B2}" presName="parentTextArrow" presStyleLbl="node1" presStyleIdx="6" presStyleCnt="13"/>
      <dgm:spPr/>
      <dgm:t>
        <a:bodyPr/>
        <a:lstStyle/>
        <a:p>
          <a:pPr rtl="1"/>
          <a:endParaRPr lang="ar-EG"/>
        </a:p>
      </dgm:t>
    </dgm:pt>
    <dgm:pt modelId="{910EA0E0-C2DB-468C-88C2-07F39BD9425D}" type="pres">
      <dgm:prSet presAssocID="{097297D5-22CB-45A0-8E16-071C8B6E1E59}" presName="sp" presStyleCnt="0"/>
      <dgm:spPr/>
    </dgm:pt>
    <dgm:pt modelId="{5658AC9E-B325-4757-86F5-6F1006499D05}" type="pres">
      <dgm:prSet presAssocID="{E4A10CB0-3EEA-46A3-B26E-93C2EAFC665D}" presName="arrowAndChildren" presStyleCnt="0"/>
      <dgm:spPr/>
    </dgm:pt>
    <dgm:pt modelId="{2EAFC767-BE88-41BD-AF55-5E240DD58CB5}" type="pres">
      <dgm:prSet presAssocID="{E4A10CB0-3EEA-46A3-B26E-93C2EAFC665D}" presName="parentTextArrow" presStyleLbl="node1" presStyleIdx="7" presStyleCnt="13"/>
      <dgm:spPr/>
    </dgm:pt>
    <dgm:pt modelId="{D74A8C7C-2C2A-4F49-8F90-704C6716986D}" type="pres">
      <dgm:prSet presAssocID="{83C586CD-CE43-4F89-B24D-241D2AE101A6}" presName="sp" presStyleCnt="0"/>
      <dgm:spPr/>
    </dgm:pt>
    <dgm:pt modelId="{73F657EF-F7DB-49EF-8C59-C128247AE85C}" type="pres">
      <dgm:prSet presAssocID="{B866DF43-4D75-41B3-BEAF-C0F377576995}" presName="arrowAndChildren" presStyleCnt="0"/>
      <dgm:spPr/>
    </dgm:pt>
    <dgm:pt modelId="{BEB63506-745B-4063-9A0C-31C2019C56BD}" type="pres">
      <dgm:prSet presAssocID="{B866DF43-4D75-41B3-BEAF-C0F377576995}" presName="parentTextArrow" presStyleLbl="node1" presStyleIdx="8" presStyleCnt="13"/>
      <dgm:spPr/>
    </dgm:pt>
    <dgm:pt modelId="{DDAB07C8-E319-4284-9300-E2092C4505AD}" type="pres">
      <dgm:prSet presAssocID="{FA44927B-28FD-4B2D-BAAE-11E415F42FF6}" presName="sp" presStyleCnt="0"/>
      <dgm:spPr/>
    </dgm:pt>
    <dgm:pt modelId="{6123E986-DBD1-4C78-904E-9BBD93BFBDA4}" type="pres">
      <dgm:prSet presAssocID="{46281C66-C129-4C63-A712-284266091B05}" presName="arrowAndChildren" presStyleCnt="0"/>
      <dgm:spPr/>
    </dgm:pt>
    <dgm:pt modelId="{3C0221CA-E7E3-4E41-88D9-FA465D106883}" type="pres">
      <dgm:prSet presAssocID="{46281C66-C129-4C63-A712-284266091B05}" presName="parentTextArrow" presStyleLbl="node1" presStyleIdx="9" presStyleCnt="13"/>
      <dgm:spPr/>
    </dgm:pt>
    <dgm:pt modelId="{404D5BF8-EB2E-4E3A-A6BE-FFF95DC963AA}" type="pres">
      <dgm:prSet presAssocID="{26B9A97C-9AE6-46B2-8FC5-6ED5273AE070}" presName="sp" presStyleCnt="0"/>
      <dgm:spPr/>
    </dgm:pt>
    <dgm:pt modelId="{5AF8DB68-53B5-4F31-BF66-E528CA76EEF0}" type="pres">
      <dgm:prSet presAssocID="{F5A9F9E6-3693-4DDB-A133-830A3B731D50}" presName="arrowAndChildren" presStyleCnt="0"/>
      <dgm:spPr/>
    </dgm:pt>
    <dgm:pt modelId="{C122B61A-B4DD-4777-BA44-82BB58A27417}" type="pres">
      <dgm:prSet presAssocID="{F5A9F9E6-3693-4DDB-A133-830A3B731D50}" presName="parentTextArrow" presStyleLbl="node1" presStyleIdx="10" presStyleCnt="13"/>
      <dgm:spPr/>
    </dgm:pt>
    <dgm:pt modelId="{89E92686-F3D0-4256-95D5-C11CFCE557BD}" type="pres">
      <dgm:prSet presAssocID="{D93AEC22-C32E-4AAE-8DD8-1BA3B2A37A1E}" presName="sp" presStyleCnt="0"/>
      <dgm:spPr/>
    </dgm:pt>
    <dgm:pt modelId="{EE03A029-858C-4EE3-BA70-218A7256CCAE}" type="pres">
      <dgm:prSet presAssocID="{F404ACF8-CD46-43BF-A651-FBBE4836BD20}" presName="arrowAndChildren" presStyleCnt="0"/>
      <dgm:spPr/>
    </dgm:pt>
    <dgm:pt modelId="{114FC307-A231-45C6-879C-C7D646D3F927}" type="pres">
      <dgm:prSet presAssocID="{F404ACF8-CD46-43BF-A651-FBBE4836BD20}" presName="parentTextArrow" presStyleLbl="node1" presStyleIdx="11" presStyleCnt="13"/>
      <dgm:spPr/>
    </dgm:pt>
    <dgm:pt modelId="{0AE60E73-9100-462D-B43A-02C60ACB5127}" type="pres">
      <dgm:prSet presAssocID="{0E1197A2-9356-4099-A6B5-52BAA07A1489}" presName="sp" presStyleCnt="0"/>
      <dgm:spPr/>
      <dgm:t>
        <a:bodyPr/>
        <a:lstStyle/>
        <a:p>
          <a:pPr rtl="1"/>
          <a:endParaRPr lang="ar-EG"/>
        </a:p>
      </dgm:t>
    </dgm:pt>
    <dgm:pt modelId="{669B8D4A-FC61-4C89-B706-310C65B14E25}" type="pres">
      <dgm:prSet presAssocID="{3A2305EB-449C-4288-823C-78EC629F179A}" presName="arrowAndChildren" presStyleCnt="0"/>
      <dgm:spPr/>
      <dgm:t>
        <a:bodyPr/>
        <a:lstStyle/>
        <a:p>
          <a:pPr rtl="1"/>
          <a:endParaRPr lang="ar-EG"/>
        </a:p>
      </dgm:t>
    </dgm:pt>
    <dgm:pt modelId="{A1C27D95-75CA-4CEB-8FCD-3D2689A1CD22}" type="pres">
      <dgm:prSet presAssocID="{3A2305EB-449C-4288-823C-78EC629F179A}" presName="parentTextArrow" presStyleLbl="node1" presStyleIdx="12" presStyleCnt="13"/>
      <dgm:spPr/>
      <dgm:t>
        <a:bodyPr/>
        <a:lstStyle/>
        <a:p>
          <a:pPr rtl="1"/>
          <a:endParaRPr lang="ar-EG"/>
        </a:p>
      </dgm:t>
    </dgm:pt>
  </dgm:ptLst>
  <dgm:cxnLst>
    <dgm:cxn modelId="{3E567D79-6B4B-4786-9B55-AA2F63E932BB}" srcId="{9C5B633C-C0D0-4812-95BC-BCE9713A9D0B}" destId="{F404ACF8-CD46-43BF-A651-FBBE4836BD20}" srcOrd="1" destOrd="0" parTransId="{1EDA369B-D4ED-4AB3-883C-B5338F0C913F}" sibTransId="{D93AEC22-C32E-4AAE-8DD8-1BA3B2A37A1E}"/>
    <dgm:cxn modelId="{BC50AECE-6C42-4EA6-88D3-539ED4DBF7D9}" srcId="{9C5B633C-C0D0-4812-95BC-BCE9713A9D0B}" destId="{0DCEC1D8-336D-4F28-BA27-AD56F23DCC73}" srcOrd="9" destOrd="0" parTransId="{281D50B7-65AE-4598-9A28-FC3CE734E7E6}" sibTransId="{477AFCB5-88CB-4711-8CC0-3A8522C5FF0C}"/>
    <dgm:cxn modelId="{131A5893-D3D1-402C-A09F-B59B834A4E2F}" srcId="{9C5B633C-C0D0-4812-95BC-BCE9713A9D0B}" destId="{B866DF43-4D75-41B3-BEAF-C0F377576995}" srcOrd="4" destOrd="0" parTransId="{35D1C8BD-1653-4030-8ECD-DA421EEF2EDD}" sibTransId="{83C586CD-CE43-4F89-B24D-241D2AE101A6}"/>
    <dgm:cxn modelId="{4E0CF6EB-01CE-4852-BEAC-1837CDB2936D}" type="presOf" srcId="{0DCEC1D8-336D-4F28-BA27-AD56F23DCC73}" destId="{B47BE023-E6FF-4E41-AD69-DDDA7D6D02F3}" srcOrd="0" destOrd="0" presId="urn:microsoft.com/office/officeart/2005/8/layout/process4"/>
    <dgm:cxn modelId="{0F6307F6-897C-4C86-80AD-A71DF6E95A87}" type="presOf" srcId="{D79EDC6A-D814-48BF-9686-3CC3F3854522}" destId="{BA2866F1-3184-4E94-8C1E-4DFA137B8CA3}" srcOrd="0" destOrd="0" presId="urn:microsoft.com/office/officeart/2005/8/layout/process4"/>
    <dgm:cxn modelId="{12BC3CF4-3548-48A5-A50C-1BC94BD9C14D}" srcId="{9C5B633C-C0D0-4812-95BC-BCE9713A9D0B}" destId="{F5A9F9E6-3693-4DDB-A133-830A3B731D50}" srcOrd="2" destOrd="0" parTransId="{D92D6AFB-800A-4233-A2D0-ACC067383FDA}" sibTransId="{26B9A97C-9AE6-46B2-8FC5-6ED5273AE070}"/>
    <dgm:cxn modelId="{100AF7A7-F7FE-4820-960B-5D649DAF6288}" srcId="{9C5B633C-C0D0-4812-95BC-BCE9713A9D0B}" destId="{3A2305EB-449C-4288-823C-78EC629F179A}" srcOrd="0" destOrd="0" parTransId="{77E7563C-2E02-483F-BF08-D12B159E3017}" sibTransId="{0E1197A2-9356-4099-A6B5-52BAA07A1489}"/>
    <dgm:cxn modelId="{24621B3E-4984-4A87-962D-9E3DDC3875E5}" type="presOf" srcId="{F404ACF8-CD46-43BF-A651-FBBE4836BD20}" destId="{114FC307-A231-45C6-879C-C7D646D3F927}" srcOrd="0" destOrd="0" presId="urn:microsoft.com/office/officeart/2005/8/layout/process4"/>
    <dgm:cxn modelId="{33184AE6-E852-4AF9-A17B-F50CCD42C65E}" srcId="{9C5B633C-C0D0-4812-95BC-BCE9713A9D0B}" destId="{72AFA3A4-04BF-4703-B842-8287E02EE541}" srcOrd="8" destOrd="0" parTransId="{1A1434F1-1F9C-49D1-AD6D-61F8877306BE}" sibTransId="{FBE6853E-BD76-4E8F-93A9-872FC538EF73}"/>
    <dgm:cxn modelId="{5C355AF6-0CF2-4132-8F66-EFE7B3FCDF68}" type="presOf" srcId="{3A2305EB-449C-4288-823C-78EC629F179A}" destId="{A1C27D95-75CA-4CEB-8FCD-3D2689A1CD22}" srcOrd="0" destOrd="0" presId="urn:microsoft.com/office/officeart/2005/8/layout/process4"/>
    <dgm:cxn modelId="{8BFCA670-9003-4331-97C2-44233BC70623}" type="presOf" srcId="{CC8AA185-044B-421A-8001-3D1A866813B2}" destId="{7CD5A014-1D2C-4CD7-A22A-2E2701EF9097}" srcOrd="0" destOrd="0" presId="urn:microsoft.com/office/officeart/2005/8/layout/process4"/>
    <dgm:cxn modelId="{E877E091-C908-4394-9244-10037A67EE7D}" type="presOf" srcId="{B866DF43-4D75-41B3-BEAF-C0F377576995}" destId="{BEB63506-745B-4063-9A0C-31C2019C56BD}" srcOrd="0" destOrd="0" presId="urn:microsoft.com/office/officeart/2005/8/layout/process4"/>
    <dgm:cxn modelId="{AE706CF6-7894-4471-97F6-03F4F2640976}" srcId="{9C5B633C-C0D0-4812-95BC-BCE9713A9D0B}" destId="{D79EDC6A-D814-48BF-9686-3CC3F3854522}" srcOrd="11" destOrd="0" parTransId="{F62C6D7F-1013-4051-B045-72AC827542B8}" sibTransId="{63A11B23-4941-441D-9712-AE82D8DDD8FA}"/>
    <dgm:cxn modelId="{33C3496C-63A7-4F92-B67B-A487DD205F5F}" type="presOf" srcId="{F5A9F9E6-3693-4DDB-A133-830A3B731D50}" destId="{C122B61A-B4DD-4777-BA44-82BB58A27417}" srcOrd="0" destOrd="0" presId="urn:microsoft.com/office/officeart/2005/8/layout/process4"/>
    <dgm:cxn modelId="{BEB952D5-D3A5-4FF9-81BC-BE293B6B94F7}" srcId="{9C5B633C-C0D0-4812-95BC-BCE9713A9D0B}" destId="{266CFB12-1913-44B6-B4F1-582119B4E685}" srcOrd="12" destOrd="0" parTransId="{18AACF6B-F814-4A52-9391-2D818A4C6980}" sibTransId="{3ABCCD26-771A-45C9-BF1F-983BFB290020}"/>
    <dgm:cxn modelId="{E9230880-CC2F-4826-A3AF-2D8F6B8A6346}" srcId="{9C5B633C-C0D0-4812-95BC-BCE9713A9D0B}" destId="{E4A10CB0-3EEA-46A3-B26E-93C2EAFC665D}" srcOrd="5" destOrd="0" parTransId="{184285FC-9E2B-463E-85DA-7D573D5EF5B8}" sibTransId="{097297D5-22CB-45A0-8E16-071C8B6E1E59}"/>
    <dgm:cxn modelId="{A0D946E1-E4A3-4DCA-A621-C6953AAD5386}" type="presOf" srcId="{7F555F42-9B3D-446B-8D1B-BEC5E82658FD}" destId="{12618E4A-508B-456C-B23D-5A81947F1531}" srcOrd="0" destOrd="0" presId="urn:microsoft.com/office/officeart/2005/8/layout/process4"/>
    <dgm:cxn modelId="{DECC1FED-A1D3-4D31-ABFE-6FEBEFE1B5F9}" type="presOf" srcId="{266CFB12-1913-44B6-B4F1-582119B4E685}" destId="{74C76281-EE43-4321-A708-FC450E28470F}" srcOrd="0" destOrd="0" presId="urn:microsoft.com/office/officeart/2005/8/layout/process4"/>
    <dgm:cxn modelId="{FC0A042D-603A-478A-A717-F20EBCDFFD34}" type="presOf" srcId="{9C5B633C-C0D0-4812-95BC-BCE9713A9D0B}" destId="{924CC676-72BA-484E-B657-915872EA6265}" srcOrd="0" destOrd="0" presId="urn:microsoft.com/office/officeart/2005/8/layout/process4"/>
    <dgm:cxn modelId="{85CB40D5-7F5E-41F9-ABEF-45E858BAE66E}" srcId="{9C5B633C-C0D0-4812-95BC-BCE9713A9D0B}" destId="{46281C66-C129-4C63-A712-284266091B05}" srcOrd="3" destOrd="0" parTransId="{C1C33E39-5470-4B6B-B0CD-D9F09D4DA883}" sibTransId="{FA44927B-28FD-4B2D-BAAE-11E415F42FF6}"/>
    <dgm:cxn modelId="{E307446E-337D-4B0D-95E3-74553CD7C837}" type="presOf" srcId="{46281C66-C129-4C63-A712-284266091B05}" destId="{3C0221CA-E7E3-4E41-88D9-FA465D106883}" srcOrd="0" destOrd="0" presId="urn:microsoft.com/office/officeart/2005/8/layout/process4"/>
    <dgm:cxn modelId="{78025E57-0C74-4663-BBEC-4B1EFAA7F157}" type="presOf" srcId="{72AFA3A4-04BF-4703-B842-8287E02EE541}" destId="{A1C84EF7-8E12-4040-B49F-991FF389FA6A}" srcOrd="0" destOrd="0" presId="urn:microsoft.com/office/officeart/2005/8/layout/process4"/>
    <dgm:cxn modelId="{366D3429-C1A8-45FE-8E88-057C543F0638}" srcId="{9C5B633C-C0D0-4812-95BC-BCE9713A9D0B}" destId="{CC8AA185-044B-421A-8001-3D1A866813B2}" srcOrd="6" destOrd="0" parTransId="{A80154F4-2403-49D6-9BDA-2C83CE56C09C}" sibTransId="{BE8F6466-0972-49FE-9140-3D2F7380B2C2}"/>
    <dgm:cxn modelId="{E7774298-5694-4A5E-BCB1-0EE84C8FE4E9}" type="presOf" srcId="{E4A10CB0-3EEA-46A3-B26E-93C2EAFC665D}" destId="{2EAFC767-BE88-41BD-AF55-5E240DD58CB5}" srcOrd="0" destOrd="0" presId="urn:microsoft.com/office/officeart/2005/8/layout/process4"/>
    <dgm:cxn modelId="{8FE81988-0D15-47A5-AC55-15A84091CD95}" type="presOf" srcId="{61DF6E57-6945-4983-BCF1-06381AC4A93A}" destId="{C3F8AF47-D32D-4A63-93A5-C05534B20213}" srcOrd="0" destOrd="0" presId="urn:microsoft.com/office/officeart/2005/8/layout/process4"/>
    <dgm:cxn modelId="{62827F5C-D1CA-4C22-B808-C91E65FA0319}" srcId="{9C5B633C-C0D0-4812-95BC-BCE9713A9D0B}" destId="{7F555F42-9B3D-446B-8D1B-BEC5E82658FD}" srcOrd="7" destOrd="0" parTransId="{7FB76B42-56F6-479D-B9B8-5F213B490BDA}" sibTransId="{FC659A55-6F72-4F86-A125-07C0D73B9186}"/>
    <dgm:cxn modelId="{3F375F0F-7378-4758-868F-9BDDA4748060}" srcId="{9C5B633C-C0D0-4812-95BC-BCE9713A9D0B}" destId="{61DF6E57-6945-4983-BCF1-06381AC4A93A}" srcOrd="10" destOrd="0" parTransId="{8B498DC5-6C02-4138-8886-970E93B2F78A}" sibTransId="{8D258713-B4E5-4E74-BDF5-AC4F75168EAC}"/>
    <dgm:cxn modelId="{CA50974B-4E93-49A0-80B9-2500857EB576}" type="presParOf" srcId="{924CC676-72BA-484E-B657-915872EA6265}" destId="{76180F9D-D1EC-433D-9683-2A0BDC4184DC}" srcOrd="0" destOrd="0" presId="urn:microsoft.com/office/officeart/2005/8/layout/process4"/>
    <dgm:cxn modelId="{8BD9B470-D7EA-49D6-A3BA-6A051C5274BA}" type="presParOf" srcId="{76180F9D-D1EC-433D-9683-2A0BDC4184DC}" destId="{74C76281-EE43-4321-A708-FC450E28470F}" srcOrd="0" destOrd="0" presId="urn:microsoft.com/office/officeart/2005/8/layout/process4"/>
    <dgm:cxn modelId="{6865D36D-E661-4B66-8EE1-FDAC30680A6F}" type="presParOf" srcId="{924CC676-72BA-484E-B657-915872EA6265}" destId="{01B8C42B-5EF5-4ED7-8D66-67A55EF0C1F6}" srcOrd="1" destOrd="0" presId="urn:microsoft.com/office/officeart/2005/8/layout/process4"/>
    <dgm:cxn modelId="{A2505783-B4B5-47D4-B316-D63F3BFB183E}" type="presParOf" srcId="{924CC676-72BA-484E-B657-915872EA6265}" destId="{152E3FDE-35A7-4743-BA1B-40C79D5FF7AC}" srcOrd="2" destOrd="0" presId="urn:microsoft.com/office/officeart/2005/8/layout/process4"/>
    <dgm:cxn modelId="{2C0C5B9E-7549-4FDF-A12F-0191C780C424}" type="presParOf" srcId="{152E3FDE-35A7-4743-BA1B-40C79D5FF7AC}" destId="{BA2866F1-3184-4E94-8C1E-4DFA137B8CA3}" srcOrd="0" destOrd="0" presId="urn:microsoft.com/office/officeart/2005/8/layout/process4"/>
    <dgm:cxn modelId="{BA8E27BC-EB91-4910-85DC-7889DE456487}" type="presParOf" srcId="{924CC676-72BA-484E-B657-915872EA6265}" destId="{DA1AFF7E-5F2E-45F1-9907-A026E97F9C9B}" srcOrd="3" destOrd="0" presId="urn:microsoft.com/office/officeart/2005/8/layout/process4"/>
    <dgm:cxn modelId="{BF4A009E-0842-4B4C-A299-F151A71F1BE0}" type="presParOf" srcId="{924CC676-72BA-484E-B657-915872EA6265}" destId="{46DBA014-67A6-4533-97A8-624DB81E2A4C}" srcOrd="4" destOrd="0" presId="urn:microsoft.com/office/officeart/2005/8/layout/process4"/>
    <dgm:cxn modelId="{FD7DACCC-3FD3-4D40-9318-D40309E1FCB9}" type="presParOf" srcId="{46DBA014-67A6-4533-97A8-624DB81E2A4C}" destId="{C3F8AF47-D32D-4A63-93A5-C05534B20213}" srcOrd="0" destOrd="0" presId="urn:microsoft.com/office/officeart/2005/8/layout/process4"/>
    <dgm:cxn modelId="{169F81E4-5C25-403C-BDD4-806F7E46BAF6}" type="presParOf" srcId="{924CC676-72BA-484E-B657-915872EA6265}" destId="{BAA640CA-FBF4-48B3-9451-18840A4D35D1}" srcOrd="5" destOrd="0" presId="urn:microsoft.com/office/officeart/2005/8/layout/process4"/>
    <dgm:cxn modelId="{2EDCE620-0612-470A-8007-562B7F1B5455}" type="presParOf" srcId="{924CC676-72BA-484E-B657-915872EA6265}" destId="{DFC1BAAE-108A-4073-9A7E-8FCC272388D5}" srcOrd="6" destOrd="0" presId="urn:microsoft.com/office/officeart/2005/8/layout/process4"/>
    <dgm:cxn modelId="{C1663278-D986-47BF-BDD5-B94BC51661D7}" type="presParOf" srcId="{DFC1BAAE-108A-4073-9A7E-8FCC272388D5}" destId="{B47BE023-E6FF-4E41-AD69-DDDA7D6D02F3}" srcOrd="0" destOrd="0" presId="urn:microsoft.com/office/officeart/2005/8/layout/process4"/>
    <dgm:cxn modelId="{51EC5084-4059-4BC3-AE6F-EF8ED01A4A8B}" type="presParOf" srcId="{924CC676-72BA-484E-B657-915872EA6265}" destId="{C797080F-05BA-4725-ADE1-387229E82835}" srcOrd="7" destOrd="0" presId="urn:microsoft.com/office/officeart/2005/8/layout/process4"/>
    <dgm:cxn modelId="{0444F610-0916-4E6F-B8BC-58AF1C954020}" type="presParOf" srcId="{924CC676-72BA-484E-B657-915872EA6265}" destId="{1AF8F5AA-BD4D-42FC-8C24-E3D112A5B334}" srcOrd="8" destOrd="0" presId="urn:microsoft.com/office/officeart/2005/8/layout/process4"/>
    <dgm:cxn modelId="{BE65D8AE-35A0-44C6-8734-123315D60888}" type="presParOf" srcId="{1AF8F5AA-BD4D-42FC-8C24-E3D112A5B334}" destId="{A1C84EF7-8E12-4040-B49F-991FF389FA6A}" srcOrd="0" destOrd="0" presId="urn:microsoft.com/office/officeart/2005/8/layout/process4"/>
    <dgm:cxn modelId="{3165565C-8DB1-4C4C-A6C3-5D0840D3F6BC}" type="presParOf" srcId="{924CC676-72BA-484E-B657-915872EA6265}" destId="{226F82FD-EEE6-46EE-9E67-130AA3FAD9F3}" srcOrd="9" destOrd="0" presId="urn:microsoft.com/office/officeart/2005/8/layout/process4"/>
    <dgm:cxn modelId="{644EB749-74EA-4872-A774-87882BD552A9}" type="presParOf" srcId="{924CC676-72BA-484E-B657-915872EA6265}" destId="{BAB9EA9C-B353-4AA1-95F1-27DF0A69B1BF}" srcOrd="10" destOrd="0" presId="urn:microsoft.com/office/officeart/2005/8/layout/process4"/>
    <dgm:cxn modelId="{B0E460E2-F60C-4F6E-A476-B07C0DDB8B6E}" type="presParOf" srcId="{BAB9EA9C-B353-4AA1-95F1-27DF0A69B1BF}" destId="{12618E4A-508B-456C-B23D-5A81947F1531}" srcOrd="0" destOrd="0" presId="urn:microsoft.com/office/officeart/2005/8/layout/process4"/>
    <dgm:cxn modelId="{915F52A5-8389-4257-B69F-FB7589931F83}" type="presParOf" srcId="{924CC676-72BA-484E-B657-915872EA6265}" destId="{E4571872-7BBD-4273-A18D-EAE6901AA144}" srcOrd="11" destOrd="0" presId="urn:microsoft.com/office/officeart/2005/8/layout/process4"/>
    <dgm:cxn modelId="{78D74128-9488-49F2-BE49-2579612AD03B}" type="presParOf" srcId="{924CC676-72BA-484E-B657-915872EA6265}" destId="{CAE0B79A-1EB3-472A-81E6-803058A8047E}" srcOrd="12" destOrd="0" presId="urn:microsoft.com/office/officeart/2005/8/layout/process4"/>
    <dgm:cxn modelId="{643BEAB1-CF5D-432D-B9AB-065976D49222}" type="presParOf" srcId="{CAE0B79A-1EB3-472A-81E6-803058A8047E}" destId="{7CD5A014-1D2C-4CD7-A22A-2E2701EF9097}" srcOrd="0" destOrd="0" presId="urn:microsoft.com/office/officeart/2005/8/layout/process4"/>
    <dgm:cxn modelId="{3B60D448-C4CB-4C75-BD44-5B418362CD08}" type="presParOf" srcId="{924CC676-72BA-484E-B657-915872EA6265}" destId="{910EA0E0-C2DB-468C-88C2-07F39BD9425D}" srcOrd="13" destOrd="0" presId="urn:microsoft.com/office/officeart/2005/8/layout/process4"/>
    <dgm:cxn modelId="{3F6BCE4F-461F-4189-8B89-B2444CC4B33C}" type="presParOf" srcId="{924CC676-72BA-484E-B657-915872EA6265}" destId="{5658AC9E-B325-4757-86F5-6F1006499D05}" srcOrd="14" destOrd="0" presId="urn:microsoft.com/office/officeart/2005/8/layout/process4"/>
    <dgm:cxn modelId="{B1527CFA-E8C9-41FF-88F0-69813D311D80}" type="presParOf" srcId="{5658AC9E-B325-4757-86F5-6F1006499D05}" destId="{2EAFC767-BE88-41BD-AF55-5E240DD58CB5}" srcOrd="0" destOrd="0" presId="urn:microsoft.com/office/officeart/2005/8/layout/process4"/>
    <dgm:cxn modelId="{759DF0AF-7914-494F-BA41-D263F5E4CF29}" type="presParOf" srcId="{924CC676-72BA-484E-B657-915872EA6265}" destId="{D74A8C7C-2C2A-4F49-8F90-704C6716986D}" srcOrd="15" destOrd="0" presId="urn:microsoft.com/office/officeart/2005/8/layout/process4"/>
    <dgm:cxn modelId="{D3C296D9-3CFA-4642-BC19-D78804A1BDF1}" type="presParOf" srcId="{924CC676-72BA-484E-B657-915872EA6265}" destId="{73F657EF-F7DB-49EF-8C59-C128247AE85C}" srcOrd="16" destOrd="0" presId="urn:microsoft.com/office/officeart/2005/8/layout/process4"/>
    <dgm:cxn modelId="{0316110E-8284-404F-8A7A-362A52DDB589}" type="presParOf" srcId="{73F657EF-F7DB-49EF-8C59-C128247AE85C}" destId="{BEB63506-745B-4063-9A0C-31C2019C56BD}" srcOrd="0" destOrd="0" presId="urn:microsoft.com/office/officeart/2005/8/layout/process4"/>
    <dgm:cxn modelId="{26CA301D-432C-49E5-8518-A081582C71C5}" type="presParOf" srcId="{924CC676-72BA-484E-B657-915872EA6265}" destId="{DDAB07C8-E319-4284-9300-E2092C4505AD}" srcOrd="17" destOrd="0" presId="urn:microsoft.com/office/officeart/2005/8/layout/process4"/>
    <dgm:cxn modelId="{36F13A0D-D648-4C30-B0AD-31D3E8781EDA}" type="presParOf" srcId="{924CC676-72BA-484E-B657-915872EA6265}" destId="{6123E986-DBD1-4C78-904E-9BBD93BFBDA4}" srcOrd="18" destOrd="0" presId="urn:microsoft.com/office/officeart/2005/8/layout/process4"/>
    <dgm:cxn modelId="{A72ABF0D-EA57-4900-8EB2-F3BFA5970764}" type="presParOf" srcId="{6123E986-DBD1-4C78-904E-9BBD93BFBDA4}" destId="{3C0221CA-E7E3-4E41-88D9-FA465D106883}" srcOrd="0" destOrd="0" presId="urn:microsoft.com/office/officeart/2005/8/layout/process4"/>
    <dgm:cxn modelId="{9DF3E2EA-9246-43C3-AA13-A0026086797E}" type="presParOf" srcId="{924CC676-72BA-484E-B657-915872EA6265}" destId="{404D5BF8-EB2E-4E3A-A6BE-FFF95DC963AA}" srcOrd="19" destOrd="0" presId="urn:microsoft.com/office/officeart/2005/8/layout/process4"/>
    <dgm:cxn modelId="{73547D41-7B69-4EA6-963E-EC40C3EAC4BF}" type="presParOf" srcId="{924CC676-72BA-484E-B657-915872EA6265}" destId="{5AF8DB68-53B5-4F31-BF66-E528CA76EEF0}" srcOrd="20" destOrd="0" presId="urn:microsoft.com/office/officeart/2005/8/layout/process4"/>
    <dgm:cxn modelId="{055D18BD-1AF5-4F27-87D7-551E6397BBE8}" type="presParOf" srcId="{5AF8DB68-53B5-4F31-BF66-E528CA76EEF0}" destId="{C122B61A-B4DD-4777-BA44-82BB58A27417}" srcOrd="0" destOrd="0" presId="urn:microsoft.com/office/officeart/2005/8/layout/process4"/>
    <dgm:cxn modelId="{DD419FBE-B1F5-421B-B9C7-1CF75CE42CC2}" type="presParOf" srcId="{924CC676-72BA-484E-B657-915872EA6265}" destId="{89E92686-F3D0-4256-95D5-C11CFCE557BD}" srcOrd="21" destOrd="0" presId="urn:microsoft.com/office/officeart/2005/8/layout/process4"/>
    <dgm:cxn modelId="{57A7AC55-AD39-412D-AD0A-FB8B289DDEB6}" type="presParOf" srcId="{924CC676-72BA-484E-B657-915872EA6265}" destId="{EE03A029-858C-4EE3-BA70-218A7256CCAE}" srcOrd="22" destOrd="0" presId="urn:microsoft.com/office/officeart/2005/8/layout/process4"/>
    <dgm:cxn modelId="{89AAEB09-2379-4CAA-8C54-B711881BE496}" type="presParOf" srcId="{EE03A029-858C-4EE3-BA70-218A7256CCAE}" destId="{114FC307-A231-45C6-879C-C7D646D3F927}" srcOrd="0" destOrd="0" presId="urn:microsoft.com/office/officeart/2005/8/layout/process4"/>
    <dgm:cxn modelId="{C603EF3B-8419-4F1F-AB15-1C39633940B5}" type="presParOf" srcId="{924CC676-72BA-484E-B657-915872EA6265}" destId="{0AE60E73-9100-462D-B43A-02C60ACB5127}" srcOrd="23" destOrd="0" presId="urn:microsoft.com/office/officeart/2005/8/layout/process4"/>
    <dgm:cxn modelId="{89D2EE94-492F-4F72-83AA-8CBD738ACA57}" type="presParOf" srcId="{924CC676-72BA-484E-B657-915872EA6265}" destId="{669B8D4A-FC61-4C89-B706-310C65B14E25}" srcOrd="24" destOrd="0" presId="urn:microsoft.com/office/officeart/2005/8/layout/process4"/>
    <dgm:cxn modelId="{7AEF10D5-59F4-48F0-AE1E-81932422A07C}" type="presParOf" srcId="{669B8D4A-FC61-4C89-B706-310C65B14E25}" destId="{A1C27D95-75CA-4CEB-8FCD-3D2689A1CD2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ED3A733-2FEF-4F6E-B259-0FC0083C7331}" type="doc">
      <dgm:prSet loTypeId="urn:microsoft.com/office/officeart/2008/layout/VerticalCurvedList" loCatId="list" qsTypeId="urn:microsoft.com/office/officeart/2005/8/quickstyle/simple5" qsCatId="simple" csTypeId="urn:microsoft.com/office/officeart/2005/8/colors/colorful2" csCatId="colorful" phldr="1"/>
      <dgm:spPr/>
      <dgm:t>
        <a:bodyPr/>
        <a:lstStyle/>
        <a:p>
          <a:pPr rtl="1"/>
          <a:endParaRPr lang="ar-EG"/>
        </a:p>
      </dgm:t>
    </dgm:pt>
    <dgm:pt modelId="{A69B27CA-1074-42B3-B06F-17D906F42CB1}">
      <dgm:prSet phldrT="[Text]" custT="1"/>
      <dgm:spPr>
        <a:xfrm>
          <a:off x="84433" y="287516"/>
          <a:ext cx="7549095" cy="574779"/>
        </a:xfrm>
        <a:prstGeom prst="rect">
          <a:avLst/>
        </a:prstGeo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0"/>
              <a:shade val="40000"/>
              <a:satMod val="150000"/>
            </a:srgbClr>
          </a:contourClr>
        </a:sp3d>
      </dgm:spPr>
      <dgm:t>
        <a:bodyPr/>
        <a:lstStyle/>
        <a:p>
          <a:pPr rtl="1"/>
          <a:r>
            <a:rPr lang="ar-EG" sz="2400" b="1" smtClean="0">
              <a:latin typeface="Calibri"/>
              <a:ea typeface="+mn-ea"/>
              <a:cs typeface="Times New Roman"/>
            </a:rPr>
            <a:t>تحقيق أهداف العمل المختلفة ضمن وقت قياسي</a:t>
          </a:r>
          <a:endParaRPr lang="ar-EG" sz="2400" b="1" dirty="0" smtClean="0">
            <a:latin typeface="Calibri"/>
            <a:ea typeface="+mn-ea"/>
            <a:cs typeface="Times New Roman"/>
          </a:endParaRPr>
        </a:p>
      </dgm:t>
    </dgm:pt>
    <dgm:pt modelId="{AC97042D-4332-44B8-B482-C35D5F60C30A}" type="parTrans" cxnId="{9B0710A3-9A31-4F79-BF78-0BF2E8BF4311}">
      <dgm:prSet/>
      <dgm:spPr/>
      <dgm:t>
        <a:bodyPr/>
        <a:lstStyle/>
        <a:p>
          <a:pPr rtl="1"/>
          <a:endParaRPr lang="ar-EG"/>
        </a:p>
      </dgm:t>
    </dgm:pt>
    <dgm:pt modelId="{710E22C1-3F9F-4CB3-B4F5-B1E900902FEA}" type="sibTrans" cxnId="{9B0710A3-9A31-4F79-BF78-0BF2E8BF4311}">
      <dgm:prSet/>
      <dgm:spPr>
        <a:xfrm>
          <a:off x="6711618" y="-1093231"/>
          <a:ext cx="8511062" cy="8511062"/>
        </a:xfrm>
        <a:prstGeom prst="blockArc">
          <a:avLst>
            <a:gd name="adj1" fmla="val 8100000"/>
            <a:gd name="adj2" fmla="val 13500000"/>
            <a:gd name="adj3" fmla="val 260"/>
          </a:avLst>
        </a:prstGeom>
      </dgm:spPr>
      <dgm:t>
        <a:bodyPr/>
        <a:lstStyle/>
        <a:p>
          <a:pPr rtl="1"/>
          <a:endParaRPr lang="ar-EG"/>
        </a:p>
      </dgm:t>
    </dgm:pt>
    <dgm:pt modelId="{EA4B37AF-1D9E-4EDA-BF9F-9D6C7F5590B5}">
      <dgm:prSet phldrT="[Text]" custT="1"/>
      <dgm:spPr>
        <a:xfrm>
          <a:off x="84433" y="2012234"/>
          <a:ext cx="6743341" cy="574779"/>
        </a:xfr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13333"/>
              <a:shade val="40000"/>
              <a:satMod val="150000"/>
            </a:srgbClr>
          </a:contourClr>
        </a:sp3d>
      </dgm:spPr>
      <dgm:t>
        <a:bodyPr/>
        <a:lstStyle/>
        <a:p>
          <a:pPr rtl="1"/>
          <a:r>
            <a:rPr lang="ar-EG" sz="2400" b="1" smtClean="0">
              <a:latin typeface="Calibri"/>
              <a:ea typeface="+mn-ea"/>
              <a:cs typeface="Times New Roman"/>
            </a:rPr>
            <a:t>تخفيف ضغط العمل</a:t>
          </a:r>
          <a:endParaRPr lang="ar-EG" sz="2400" b="1" dirty="0">
            <a:latin typeface="Calibri"/>
            <a:ea typeface="+mn-ea"/>
            <a:cs typeface="Times New Roman"/>
          </a:endParaRPr>
        </a:p>
      </dgm:t>
    </dgm:pt>
    <dgm:pt modelId="{658CECB2-B5B6-4CB2-9B6A-EE35D5260AC2}" type="parTrans" cxnId="{2B59908D-8917-4BBC-BF9B-67BDA0CB60E5}">
      <dgm:prSet/>
      <dgm:spPr/>
      <dgm:t>
        <a:bodyPr/>
        <a:lstStyle/>
        <a:p>
          <a:pPr rtl="1"/>
          <a:endParaRPr lang="ar-EG"/>
        </a:p>
      </dgm:t>
    </dgm:pt>
    <dgm:pt modelId="{66E3666B-1002-447F-91F5-FE2E60CC881D}" type="sibTrans" cxnId="{2B59908D-8917-4BBC-BF9B-67BDA0CB60E5}">
      <dgm:prSet/>
      <dgm:spPr/>
      <dgm:t>
        <a:bodyPr/>
        <a:lstStyle/>
        <a:p>
          <a:pPr rtl="1"/>
          <a:endParaRPr lang="ar-EG"/>
        </a:p>
      </dgm:t>
    </dgm:pt>
    <dgm:pt modelId="{3E91AC4A-5C3F-4FC7-A91B-EA2472169442}">
      <dgm:prSet phldrT="[Text]" custT="1"/>
      <dgm:spPr>
        <a:xfrm>
          <a:off x="84433" y="5462304"/>
          <a:ext cx="7549095" cy="574779"/>
        </a:xfr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40000"/>
              <a:shade val="40000"/>
              <a:satMod val="150000"/>
            </a:srgbClr>
          </a:contourClr>
        </a:sp3d>
      </dgm:spPr>
      <dgm:t>
        <a:bodyPr/>
        <a:lstStyle/>
        <a:p>
          <a:pPr rtl="1"/>
          <a:r>
            <a:rPr lang="ar-EG" sz="2400" b="1" dirty="0" smtClean="0">
              <a:latin typeface="Calibri"/>
              <a:ea typeface="+mn-ea"/>
              <a:cs typeface="Times New Roman"/>
            </a:rPr>
            <a:t>تقوية القيم الإنسانية والأخلاقية في المجتمع</a:t>
          </a:r>
          <a:endParaRPr lang="ar-EG" sz="2400" b="1" dirty="0">
            <a:latin typeface="Calibri"/>
            <a:ea typeface="+mn-ea"/>
            <a:cs typeface="Times New Roman"/>
          </a:endParaRPr>
        </a:p>
      </dgm:t>
    </dgm:pt>
    <dgm:pt modelId="{DD9E0E60-91C5-4B05-90E5-C417BD793EA5}" type="parTrans" cxnId="{5EB6DF22-F23E-407D-A1FE-B7B2CD79E800}">
      <dgm:prSet/>
      <dgm:spPr/>
      <dgm:t>
        <a:bodyPr/>
        <a:lstStyle/>
        <a:p>
          <a:pPr rtl="1"/>
          <a:endParaRPr lang="ar-EG"/>
        </a:p>
      </dgm:t>
    </dgm:pt>
    <dgm:pt modelId="{A56DEC27-2259-4686-B476-285639DC3EB5}" type="sibTrans" cxnId="{5EB6DF22-F23E-407D-A1FE-B7B2CD79E800}">
      <dgm:prSet/>
      <dgm:spPr/>
      <dgm:t>
        <a:bodyPr/>
        <a:lstStyle/>
        <a:p>
          <a:pPr rtl="1"/>
          <a:endParaRPr lang="ar-EG"/>
        </a:p>
      </dgm:t>
    </dgm:pt>
    <dgm:pt modelId="{F38121EF-2F20-4CB0-A485-18E5B1B8B1C1}">
      <dgm:prSet phldrT="[Text]" custT="1"/>
      <dgm:spPr>
        <a:xfrm>
          <a:off x="84433" y="2874910"/>
          <a:ext cx="6652267" cy="574779"/>
        </a:xfr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20000"/>
              <a:shade val="40000"/>
              <a:satMod val="150000"/>
            </a:srgbClr>
          </a:contourClr>
        </a:sp3d>
      </dgm:spPr>
      <dgm:t>
        <a:bodyPr/>
        <a:lstStyle/>
        <a:p>
          <a:pPr rtl="1"/>
          <a:r>
            <a:rPr lang="ar-EG" sz="2400" b="1" smtClean="0">
              <a:latin typeface="Calibri"/>
              <a:ea typeface="+mn-ea"/>
              <a:cs typeface="Times New Roman"/>
            </a:rPr>
            <a:t>يزيد مشاعر الألفة والقرب بين الموظفين</a:t>
          </a:r>
          <a:endParaRPr lang="ar-EG" sz="2400" b="1" dirty="0">
            <a:latin typeface="Calibri"/>
            <a:ea typeface="+mn-ea"/>
            <a:cs typeface="Times New Roman"/>
          </a:endParaRPr>
        </a:p>
      </dgm:t>
    </dgm:pt>
    <dgm:pt modelId="{05E31BE9-431C-4F77-9BF6-CB8E7BB1EA51}" type="parTrans" cxnId="{059278A2-D151-4E84-AE49-101E82FCBAC5}">
      <dgm:prSet/>
      <dgm:spPr/>
      <dgm:t>
        <a:bodyPr/>
        <a:lstStyle/>
        <a:p>
          <a:pPr rtl="1"/>
          <a:endParaRPr lang="ar-EG"/>
        </a:p>
      </dgm:t>
    </dgm:pt>
    <dgm:pt modelId="{F39B4C63-EBC5-46E2-909C-D070444A6BBC}" type="sibTrans" cxnId="{059278A2-D151-4E84-AE49-101E82FCBAC5}">
      <dgm:prSet/>
      <dgm:spPr/>
      <dgm:t>
        <a:bodyPr/>
        <a:lstStyle/>
        <a:p>
          <a:pPr rtl="1"/>
          <a:endParaRPr lang="ar-EG"/>
        </a:p>
      </dgm:t>
    </dgm:pt>
    <dgm:pt modelId="{42A71F55-9B9B-4445-AD25-F1964AB7FA3E}">
      <dgm:prSet phldrT="[Text]" custT="1"/>
      <dgm:spPr>
        <a:xfrm>
          <a:off x="84433" y="3737585"/>
          <a:ext cx="6743341" cy="574779"/>
        </a:xfr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26667"/>
              <a:shade val="40000"/>
              <a:satMod val="150000"/>
            </a:srgbClr>
          </a:contourClr>
        </a:sp3d>
      </dgm:spPr>
      <dgm:t>
        <a:bodyPr/>
        <a:lstStyle/>
        <a:p>
          <a:pPr rtl="1"/>
          <a:r>
            <a:rPr lang="ar-EG" sz="2400" b="1" smtClean="0">
              <a:latin typeface="Calibri"/>
              <a:ea typeface="+mn-ea"/>
              <a:cs typeface="Times New Roman"/>
            </a:rPr>
            <a:t>خلق بيئةٍ مُحفزة للعمل</a:t>
          </a:r>
          <a:endParaRPr lang="ar-EG" sz="2400" b="1" dirty="0">
            <a:latin typeface="Calibri"/>
            <a:ea typeface="+mn-ea"/>
            <a:cs typeface="Times New Roman"/>
          </a:endParaRPr>
        </a:p>
      </dgm:t>
    </dgm:pt>
    <dgm:pt modelId="{A43CB5C5-B107-4B3F-8125-B1A9A349D53D}" type="parTrans" cxnId="{E9749151-068E-41C1-8C28-11F6862AD4BB}">
      <dgm:prSet/>
      <dgm:spPr/>
      <dgm:t>
        <a:bodyPr/>
        <a:lstStyle/>
        <a:p>
          <a:pPr rtl="1"/>
          <a:endParaRPr lang="ar-EG"/>
        </a:p>
      </dgm:t>
    </dgm:pt>
    <dgm:pt modelId="{3EE9502B-2EE4-4E4C-9339-4338346D6DE3}" type="sibTrans" cxnId="{E9749151-068E-41C1-8C28-11F6862AD4BB}">
      <dgm:prSet/>
      <dgm:spPr/>
      <dgm:t>
        <a:bodyPr/>
        <a:lstStyle/>
        <a:p>
          <a:pPr rtl="1"/>
          <a:endParaRPr lang="ar-EG"/>
        </a:p>
      </dgm:t>
    </dgm:pt>
    <dgm:pt modelId="{51F02565-8A63-4D98-8576-C374DDFD0854}">
      <dgm:prSet phldrT="[Text]" custT="1"/>
      <dgm:spPr>
        <a:xfrm>
          <a:off x="84433" y="4599628"/>
          <a:ext cx="7028581" cy="574779"/>
        </a:xfr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33333"/>
              <a:shade val="40000"/>
              <a:satMod val="150000"/>
            </a:srgbClr>
          </a:contourClr>
        </a:sp3d>
      </dgm:spPr>
      <dgm:t>
        <a:bodyPr/>
        <a:lstStyle/>
        <a:p>
          <a:pPr rtl="1"/>
          <a:r>
            <a:rPr lang="ar-EG" sz="2400" b="1" smtClean="0">
              <a:latin typeface="Calibri"/>
              <a:ea typeface="+mn-ea"/>
              <a:cs typeface="Times New Roman"/>
            </a:rPr>
            <a:t>مساعدة الأشخاص الذين يواجهون مشاكل اتصالية مع الناس </a:t>
          </a:r>
          <a:endParaRPr lang="ar-EG" sz="2400" b="1" dirty="0">
            <a:latin typeface="Calibri"/>
            <a:ea typeface="+mn-ea"/>
            <a:cs typeface="Times New Roman"/>
          </a:endParaRPr>
        </a:p>
      </dgm:t>
    </dgm:pt>
    <dgm:pt modelId="{C7E39BB5-CB98-4B49-921A-198F3C6F9355}" type="parTrans" cxnId="{743FF42F-EAFA-465D-81DD-55539B5E3907}">
      <dgm:prSet/>
      <dgm:spPr/>
      <dgm:t>
        <a:bodyPr/>
        <a:lstStyle/>
        <a:p>
          <a:pPr rtl="1"/>
          <a:endParaRPr lang="ar-EG"/>
        </a:p>
      </dgm:t>
    </dgm:pt>
    <dgm:pt modelId="{8A785D47-C752-4207-8344-C41EF04728E0}" type="sibTrans" cxnId="{743FF42F-EAFA-465D-81DD-55539B5E3907}">
      <dgm:prSet/>
      <dgm:spPr/>
      <dgm:t>
        <a:bodyPr/>
        <a:lstStyle/>
        <a:p>
          <a:pPr rtl="1"/>
          <a:endParaRPr lang="ar-EG"/>
        </a:p>
      </dgm:t>
    </dgm:pt>
    <dgm:pt modelId="{80BF7E74-E3D2-418F-953D-8D0B89C5C13D}">
      <dgm:prSet phldrT="[Text]" custT="1"/>
      <dgm:spPr>
        <a:xfrm>
          <a:off x="84433" y="287516"/>
          <a:ext cx="7549095" cy="574779"/>
        </a:xfrm>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0"/>
              <a:shade val="40000"/>
              <a:satMod val="150000"/>
            </a:srgbClr>
          </a:contourClr>
        </a:sp3d>
      </dgm:spPr>
      <dgm:t>
        <a:bodyPr/>
        <a:lstStyle/>
        <a:p>
          <a:pPr rtl="1"/>
          <a:r>
            <a:rPr lang="ar-EG" sz="2400" b="1" smtClean="0">
              <a:latin typeface="Calibri"/>
              <a:ea typeface="+mn-ea"/>
              <a:cs typeface="Times New Roman"/>
            </a:rPr>
            <a:t>تقديم مخرجات عمل أكثر جودة وإتقان </a:t>
          </a:r>
          <a:endParaRPr lang="ar-EG" sz="2400" b="1" dirty="0" smtClean="0">
            <a:latin typeface="Calibri"/>
            <a:ea typeface="+mn-ea"/>
            <a:cs typeface="Times New Roman"/>
          </a:endParaRPr>
        </a:p>
      </dgm:t>
    </dgm:pt>
    <dgm:pt modelId="{2EA7243A-9376-4AC5-990B-63076CF45BCE}" type="parTrans" cxnId="{16F45FB5-FF73-4596-8DD0-41E1153AE8E5}">
      <dgm:prSet/>
      <dgm:spPr/>
      <dgm:t>
        <a:bodyPr/>
        <a:lstStyle/>
        <a:p>
          <a:pPr rtl="1"/>
          <a:endParaRPr lang="ar-EG"/>
        </a:p>
      </dgm:t>
    </dgm:pt>
    <dgm:pt modelId="{86476402-D35A-4DFA-9C39-DA23F04EE3C2}" type="sibTrans" cxnId="{16F45FB5-FF73-4596-8DD0-41E1153AE8E5}">
      <dgm:prSet/>
      <dgm:spPr/>
      <dgm:t>
        <a:bodyPr/>
        <a:lstStyle/>
        <a:p>
          <a:pPr rtl="1"/>
          <a:endParaRPr lang="ar-EG"/>
        </a:p>
      </dgm:t>
    </dgm:pt>
    <dgm:pt modelId="{6F183B95-D9F0-4A28-A205-ABC0CDF6F35E}" type="pres">
      <dgm:prSet presAssocID="{EED3A733-2FEF-4F6E-B259-0FC0083C7331}" presName="Name0" presStyleCnt="0">
        <dgm:presLayoutVars>
          <dgm:chMax val="7"/>
          <dgm:chPref val="7"/>
          <dgm:dir val="rev"/>
        </dgm:presLayoutVars>
      </dgm:prSet>
      <dgm:spPr/>
      <dgm:t>
        <a:bodyPr/>
        <a:lstStyle/>
        <a:p>
          <a:pPr rtl="1"/>
          <a:endParaRPr lang="ar-EG"/>
        </a:p>
      </dgm:t>
    </dgm:pt>
    <dgm:pt modelId="{8E554B36-0BE7-4168-A2F8-59E8C811B41B}" type="pres">
      <dgm:prSet presAssocID="{EED3A733-2FEF-4F6E-B259-0FC0083C7331}" presName="Name1" presStyleCnt="0"/>
      <dgm:spPr/>
      <dgm:t>
        <a:bodyPr/>
        <a:lstStyle/>
        <a:p>
          <a:pPr rtl="1"/>
          <a:endParaRPr lang="ar-EG"/>
        </a:p>
      </dgm:t>
    </dgm:pt>
    <dgm:pt modelId="{34985A0D-6F7E-4D4F-8D83-DDA9DEBBFF68}" type="pres">
      <dgm:prSet presAssocID="{EED3A733-2FEF-4F6E-B259-0FC0083C7331}" presName="cycle" presStyleCnt="0"/>
      <dgm:spPr/>
      <dgm:t>
        <a:bodyPr/>
        <a:lstStyle/>
        <a:p>
          <a:pPr rtl="1"/>
          <a:endParaRPr lang="ar-EG"/>
        </a:p>
      </dgm:t>
    </dgm:pt>
    <dgm:pt modelId="{3B53838F-8A11-4ACD-8F25-A7AFDC0F847E}" type="pres">
      <dgm:prSet presAssocID="{EED3A733-2FEF-4F6E-B259-0FC0083C7331}" presName="srcNode" presStyleLbl="node1" presStyleIdx="0" presStyleCnt="7"/>
      <dgm:spPr/>
      <dgm:t>
        <a:bodyPr/>
        <a:lstStyle/>
        <a:p>
          <a:pPr rtl="1"/>
          <a:endParaRPr lang="ar-EG"/>
        </a:p>
      </dgm:t>
    </dgm:pt>
    <dgm:pt modelId="{1ED2128B-E26B-4A86-943E-3BC13EE2A5DB}" type="pres">
      <dgm:prSet presAssocID="{EED3A733-2FEF-4F6E-B259-0FC0083C7331}" presName="conn" presStyleLbl="parChTrans1D2" presStyleIdx="0" presStyleCnt="1"/>
      <dgm:spPr>
        <a:prstGeom prst="blockArc">
          <a:avLst>
            <a:gd name="adj1" fmla="val 8100000"/>
            <a:gd name="adj2" fmla="val 13500000"/>
            <a:gd name="adj3" fmla="val 260"/>
          </a:avLst>
        </a:prstGeom>
      </dgm:spPr>
      <dgm:t>
        <a:bodyPr/>
        <a:lstStyle/>
        <a:p>
          <a:pPr rtl="1"/>
          <a:endParaRPr lang="ar-EG"/>
        </a:p>
      </dgm:t>
    </dgm:pt>
    <dgm:pt modelId="{E92EE000-3FB4-46BB-98F8-D8709054AE05}" type="pres">
      <dgm:prSet presAssocID="{EED3A733-2FEF-4F6E-B259-0FC0083C7331}" presName="extraNode" presStyleLbl="node1" presStyleIdx="0" presStyleCnt="7"/>
      <dgm:spPr/>
      <dgm:t>
        <a:bodyPr/>
        <a:lstStyle/>
        <a:p>
          <a:pPr rtl="1"/>
          <a:endParaRPr lang="ar-EG"/>
        </a:p>
      </dgm:t>
    </dgm:pt>
    <dgm:pt modelId="{AD5ECC15-101D-461A-B648-E7E0DFE00876}" type="pres">
      <dgm:prSet presAssocID="{EED3A733-2FEF-4F6E-B259-0FC0083C7331}" presName="dstNode" presStyleLbl="node1" presStyleIdx="0" presStyleCnt="7"/>
      <dgm:spPr/>
      <dgm:t>
        <a:bodyPr/>
        <a:lstStyle/>
        <a:p>
          <a:pPr rtl="1"/>
          <a:endParaRPr lang="ar-EG"/>
        </a:p>
      </dgm:t>
    </dgm:pt>
    <dgm:pt modelId="{F1902F88-3FE8-4E90-90EA-5B1F65F14152}" type="pres">
      <dgm:prSet presAssocID="{A69B27CA-1074-42B3-B06F-17D906F42CB1}" presName="text_1" presStyleLbl="node1" presStyleIdx="0" presStyleCnt="7">
        <dgm:presLayoutVars>
          <dgm:bulletEnabled val="1"/>
        </dgm:presLayoutVars>
      </dgm:prSet>
      <dgm:spPr>
        <a:prstGeom prst="rect">
          <a:avLst/>
        </a:prstGeom>
      </dgm:spPr>
      <dgm:t>
        <a:bodyPr/>
        <a:lstStyle/>
        <a:p>
          <a:pPr rtl="1"/>
          <a:endParaRPr lang="ar-EG"/>
        </a:p>
      </dgm:t>
    </dgm:pt>
    <dgm:pt modelId="{1E68F37B-CA32-42C9-B2DA-B267F8BF3419}" type="pres">
      <dgm:prSet presAssocID="{A69B27CA-1074-42B3-B06F-17D906F42CB1}" presName="accent_1" presStyleCnt="0"/>
      <dgm:spPr/>
      <dgm:t>
        <a:bodyPr/>
        <a:lstStyle/>
        <a:p>
          <a:pPr rtl="1"/>
          <a:endParaRPr lang="ar-EG"/>
        </a:p>
      </dgm:t>
    </dgm:pt>
    <dgm:pt modelId="{6C59FDC6-458A-4205-B000-2AF7C4F11F8D}" type="pres">
      <dgm:prSet presAssocID="{A69B27CA-1074-42B3-B06F-17D906F42CB1}" presName="accentRepeatNode" presStyleLbl="solidFgAcc1" presStyleIdx="0" presStyleCnt="7"/>
      <dgm:spPr>
        <a:xfrm>
          <a:off x="7274292" y="215668"/>
          <a:ext cx="718474" cy="718474"/>
        </a:xfrm>
        <a:prstGeom prst="ellipse">
          <a:avLst/>
        </a:prstGeom>
        <a:scene3d>
          <a:camera prst="orthographicFront">
            <a:rot lat="0" lon="0" rev="0"/>
          </a:camera>
          <a:lightRig rig="threePt" dir="t"/>
        </a:scene3d>
        <a:sp3d>
          <a:bevelT w="25400" h="12700"/>
        </a:sp3d>
      </dgm:spPr>
      <dgm:t>
        <a:bodyPr/>
        <a:lstStyle/>
        <a:p>
          <a:pPr rtl="1"/>
          <a:endParaRPr lang="ar-EG"/>
        </a:p>
      </dgm:t>
    </dgm:pt>
    <dgm:pt modelId="{0AD47E4A-279B-44DC-8918-2F9120030698}" type="pres">
      <dgm:prSet presAssocID="{80BF7E74-E3D2-418F-953D-8D0B89C5C13D}" presName="text_2" presStyleLbl="node1" presStyleIdx="1" presStyleCnt="7">
        <dgm:presLayoutVars>
          <dgm:bulletEnabled val="1"/>
        </dgm:presLayoutVars>
      </dgm:prSet>
      <dgm:spPr>
        <a:prstGeom prst="rect">
          <a:avLst/>
        </a:prstGeom>
      </dgm:spPr>
      <dgm:t>
        <a:bodyPr/>
        <a:lstStyle/>
        <a:p>
          <a:pPr rtl="1"/>
          <a:endParaRPr lang="ar-EG"/>
        </a:p>
      </dgm:t>
    </dgm:pt>
    <dgm:pt modelId="{C7B85CC2-1956-47EE-B9F5-F16F3E45BBA9}" type="pres">
      <dgm:prSet presAssocID="{80BF7E74-E3D2-418F-953D-8D0B89C5C13D}" presName="accent_2" presStyleCnt="0"/>
      <dgm:spPr/>
      <dgm:t>
        <a:bodyPr/>
        <a:lstStyle/>
        <a:p>
          <a:pPr rtl="1"/>
          <a:endParaRPr lang="ar-EG"/>
        </a:p>
      </dgm:t>
    </dgm:pt>
    <dgm:pt modelId="{FB7B3016-797E-47F5-8CFA-FC9865DE78E1}" type="pres">
      <dgm:prSet presAssocID="{80BF7E74-E3D2-418F-953D-8D0B89C5C13D}" presName="accentRepeatNode" presStyleLbl="solidFgAcc1" presStyleIdx="1" presStyleCnt="7"/>
      <dgm:spPr/>
      <dgm:t>
        <a:bodyPr/>
        <a:lstStyle/>
        <a:p>
          <a:pPr rtl="1"/>
          <a:endParaRPr lang="ar-EG"/>
        </a:p>
      </dgm:t>
    </dgm:pt>
    <dgm:pt modelId="{CE4B9DDE-88BA-437A-A7A6-E03558DD4070}" type="pres">
      <dgm:prSet presAssocID="{EA4B37AF-1D9E-4EDA-BF9F-9D6C7F5590B5}" presName="text_3" presStyleLbl="node1" presStyleIdx="2" presStyleCnt="7">
        <dgm:presLayoutVars>
          <dgm:bulletEnabled val="1"/>
        </dgm:presLayoutVars>
      </dgm:prSet>
      <dgm:spPr>
        <a:prstGeom prst="rect">
          <a:avLst/>
        </a:prstGeom>
      </dgm:spPr>
      <dgm:t>
        <a:bodyPr/>
        <a:lstStyle/>
        <a:p>
          <a:pPr rtl="1"/>
          <a:endParaRPr lang="ar-EG"/>
        </a:p>
      </dgm:t>
    </dgm:pt>
    <dgm:pt modelId="{94A40CD2-85CF-446A-AFAE-C5C76E02BD71}" type="pres">
      <dgm:prSet presAssocID="{EA4B37AF-1D9E-4EDA-BF9F-9D6C7F5590B5}" presName="accent_3" presStyleCnt="0"/>
      <dgm:spPr/>
      <dgm:t>
        <a:bodyPr/>
        <a:lstStyle/>
        <a:p>
          <a:pPr rtl="1"/>
          <a:endParaRPr lang="ar-EG"/>
        </a:p>
      </dgm:t>
    </dgm:pt>
    <dgm:pt modelId="{03B8C559-44AB-4094-A99E-20A5FA8A373E}" type="pres">
      <dgm:prSet presAssocID="{EA4B37AF-1D9E-4EDA-BF9F-9D6C7F5590B5}" presName="accentRepeatNode" presStyleLbl="solidFgAcc1" presStyleIdx="2" presStyleCnt="7"/>
      <dgm:spPr>
        <a:xfrm>
          <a:off x="6468537" y="1940387"/>
          <a:ext cx="718474" cy="718474"/>
        </a:xfrm>
        <a:prstGeom prst="ellipse">
          <a:avLst/>
        </a:prstGeom>
        <a:scene3d>
          <a:camera prst="orthographicFront">
            <a:rot lat="0" lon="0" rev="0"/>
          </a:camera>
          <a:lightRig rig="threePt" dir="t"/>
        </a:scene3d>
        <a:sp3d>
          <a:bevelT w="25400" h="12700"/>
        </a:sp3d>
      </dgm:spPr>
      <dgm:t>
        <a:bodyPr/>
        <a:lstStyle/>
        <a:p>
          <a:pPr rtl="1"/>
          <a:endParaRPr lang="ar-EG"/>
        </a:p>
      </dgm:t>
    </dgm:pt>
    <dgm:pt modelId="{3395CE51-7125-42B9-AC18-D6CF73C81CCF}" type="pres">
      <dgm:prSet presAssocID="{F38121EF-2F20-4CB0-A485-18E5B1B8B1C1}" presName="text_4" presStyleLbl="node1" presStyleIdx="3" presStyleCnt="7">
        <dgm:presLayoutVars>
          <dgm:bulletEnabled val="1"/>
        </dgm:presLayoutVars>
      </dgm:prSet>
      <dgm:spPr>
        <a:prstGeom prst="rect">
          <a:avLst/>
        </a:prstGeom>
      </dgm:spPr>
      <dgm:t>
        <a:bodyPr/>
        <a:lstStyle/>
        <a:p>
          <a:pPr rtl="1"/>
          <a:endParaRPr lang="ar-EG"/>
        </a:p>
      </dgm:t>
    </dgm:pt>
    <dgm:pt modelId="{93770293-4B32-45DB-A8A7-C7C44404868A}" type="pres">
      <dgm:prSet presAssocID="{F38121EF-2F20-4CB0-A485-18E5B1B8B1C1}" presName="accent_4" presStyleCnt="0"/>
      <dgm:spPr/>
      <dgm:t>
        <a:bodyPr/>
        <a:lstStyle/>
        <a:p>
          <a:pPr rtl="1"/>
          <a:endParaRPr lang="ar-EG"/>
        </a:p>
      </dgm:t>
    </dgm:pt>
    <dgm:pt modelId="{53BA0FB3-CBAE-4AFC-A9FF-A6E38F7965E4}" type="pres">
      <dgm:prSet presAssocID="{F38121EF-2F20-4CB0-A485-18E5B1B8B1C1}" presName="accentRepeatNode" presStyleLbl="solidFgAcc1" presStyleIdx="3" presStyleCnt="7"/>
      <dgm:spPr>
        <a:xfrm>
          <a:off x="6377463" y="2803062"/>
          <a:ext cx="718474" cy="718474"/>
        </a:xfrm>
        <a:prstGeom prst="ellipse">
          <a:avLst/>
        </a:prstGeom>
        <a:scene3d>
          <a:camera prst="orthographicFront">
            <a:rot lat="0" lon="0" rev="0"/>
          </a:camera>
          <a:lightRig rig="threePt" dir="t"/>
        </a:scene3d>
        <a:sp3d>
          <a:bevelT w="25400" h="12700"/>
        </a:sp3d>
      </dgm:spPr>
      <dgm:t>
        <a:bodyPr/>
        <a:lstStyle/>
        <a:p>
          <a:pPr rtl="1"/>
          <a:endParaRPr lang="ar-EG"/>
        </a:p>
      </dgm:t>
    </dgm:pt>
    <dgm:pt modelId="{DF8EE47C-A8EF-4C1B-A1CC-AAF68AE334B5}" type="pres">
      <dgm:prSet presAssocID="{42A71F55-9B9B-4445-AD25-F1964AB7FA3E}" presName="text_5" presStyleLbl="node1" presStyleIdx="4" presStyleCnt="7">
        <dgm:presLayoutVars>
          <dgm:bulletEnabled val="1"/>
        </dgm:presLayoutVars>
      </dgm:prSet>
      <dgm:spPr>
        <a:prstGeom prst="rect">
          <a:avLst/>
        </a:prstGeom>
      </dgm:spPr>
      <dgm:t>
        <a:bodyPr/>
        <a:lstStyle/>
        <a:p>
          <a:pPr rtl="1"/>
          <a:endParaRPr lang="ar-EG"/>
        </a:p>
      </dgm:t>
    </dgm:pt>
    <dgm:pt modelId="{8AA374F1-225F-4BEC-8D41-F6C5655E6175}" type="pres">
      <dgm:prSet presAssocID="{42A71F55-9B9B-4445-AD25-F1964AB7FA3E}" presName="accent_5" presStyleCnt="0"/>
      <dgm:spPr/>
      <dgm:t>
        <a:bodyPr/>
        <a:lstStyle/>
        <a:p>
          <a:pPr rtl="1"/>
          <a:endParaRPr lang="ar-EG"/>
        </a:p>
      </dgm:t>
    </dgm:pt>
    <dgm:pt modelId="{FD086235-9C1B-44BE-AE6E-18C25804F12B}" type="pres">
      <dgm:prSet presAssocID="{42A71F55-9B9B-4445-AD25-F1964AB7FA3E}" presName="accentRepeatNode" presStyleLbl="solidFgAcc1" presStyleIdx="4" presStyleCnt="7"/>
      <dgm:spPr>
        <a:xfrm>
          <a:off x="6468537" y="3665738"/>
          <a:ext cx="718474" cy="718474"/>
        </a:xfrm>
        <a:prstGeom prst="ellipse">
          <a:avLst/>
        </a:prstGeom>
        <a:scene3d>
          <a:camera prst="orthographicFront">
            <a:rot lat="0" lon="0" rev="0"/>
          </a:camera>
          <a:lightRig rig="threePt" dir="t"/>
        </a:scene3d>
        <a:sp3d>
          <a:bevelT w="25400" h="12700"/>
        </a:sp3d>
      </dgm:spPr>
      <dgm:t>
        <a:bodyPr/>
        <a:lstStyle/>
        <a:p>
          <a:pPr rtl="1"/>
          <a:endParaRPr lang="ar-EG"/>
        </a:p>
      </dgm:t>
    </dgm:pt>
    <dgm:pt modelId="{66F19220-1756-4388-B5A7-10978E1F0426}" type="pres">
      <dgm:prSet presAssocID="{51F02565-8A63-4D98-8576-C374DDFD0854}" presName="text_6" presStyleLbl="node1" presStyleIdx="5" presStyleCnt="7">
        <dgm:presLayoutVars>
          <dgm:bulletEnabled val="1"/>
        </dgm:presLayoutVars>
      </dgm:prSet>
      <dgm:spPr>
        <a:prstGeom prst="rect">
          <a:avLst/>
        </a:prstGeom>
      </dgm:spPr>
      <dgm:t>
        <a:bodyPr/>
        <a:lstStyle/>
        <a:p>
          <a:pPr rtl="1"/>
          <a:endParaRPr lang="ar-EG"/>
        </a:p>
      </dgm:t>
    </dgm:pt>
    <dgm:pt modelId="{35EAED58-51A0-4330-BA2B-D22BCC48B1F3}" type="pres">
      <dgm:prSet presAssocID="{51F02565-8A63-4D98-8576-C374DDFD0854}" presName="accent_6" presStyleCnt="0"/>
      <dgm:spPr/>
      <dgm:t>
        <a:bodyPr/>
        <a:lstStyle/>
        <a:p>
          <a:pPr rtl="1"/>
          <a:endParaRPr lang="ar-EG"/>
        </a:p>
      </dgm:t>
    </dgm:pt>
    <dgm:pt modelId="{3A28FBF6-167E-4514-9E81-1D1D7BE132FB}" type="pres">
      <dgm:prSet presAssocID="{51F02565-8A63-4D98-8576-C374DDFD0854}" presName="accentRepeatNode" presStyleLbl="solidFgAcc1" presStyleIdx="5" presStyleCnt="7"/>
      <dgm:spPr>
        <a:xfrm>
          <a:off x="6753777" y="4527781"/>
          <a:ext cx="718474" cy="718474"/>
        </a:xfrm>
        <a:prstGeom prst="ellipse">
          <a:avLst/>
        </a:prstGeom>
        <a:scene3d>
          <a:camera prst="orthographicFront">
            <a:rot lat="0" lon="0" rev="0"/>
          </a:camera>
          <a:lightRig rig="threePt" dir="t"/>
        </a:scene3d>
        <a:sp3d>
          <a:bevelT w="25400" h="12700"/>
        </a:sp3d>
      </dgm:spPr>
      <dgm:t>
        <a:bodyPr/>
        <a:lstStyle/>
        <a:p>
          <a:pPr rtl="1"/>
          <a:endParaRPr lang="ar-EG"/>
        </a:p>
      </dgm:t>
    </dgm:pt>
    <dgm:pt modelId="{5E4DF4BD-A6AD-4FCF-9922-433EAC570DCE}" type="pres">
      <dgm:prSet presAssocID="{3E91AC4A-5C3F-4FC7-A91B-EA2472169442}" presName="text_7" presStyleLbl="node1" presStyleIdx="6" presStyleCnt="7">
        <dgm:presLayoutVars>
          <dgm:bulletEnabled val="1"/>
        </dgm:presLayoutVars>
      </dgm:prSet>
      <dgm:spPr>
        <a:prstGeom prst="rect">
          <a:avLst/>
        </a:prstGeom>
      </dgm:spPr>
      <dgm:t>
        <a:bodyPr/>
        <a:lstStyle/>
        <a:p>
          <a:pPr rtl="1"/>
          <a:endParaRPr lang="ar-EG"/>
        </a:p>
      </dgm:t>
    </dgm:pt>
    <dgm:pt modelId="{B5C43300-2E22-49A0-A8BB-0A7EB13F58E7}" type="pres">
      <dgm:prSet presAssocID="{3E91AC4A-5C3F-4FC7-A91B-EA2472169442}" presName="accent_7" presStyleCnt="0"/>
      <dgm:spPr/>
      <dgm:t>
        <a:bodyPr/>
        <a:lstStyle/>
        <a:p>
          <a:pPr rtl="1"/>
          <a:endParaRPr lang="ar-EG"/>
        </a:p>
      </dgm:t>
    </dgm:pt>
    <dgm:pt modelId="{97AE4772-E4A0-46E5-BDBC-D8ECB67ED7D6}" type="pres">
      <dgm:prSet presAssocID="{3E91AC4A-5C3F-4FC7-A91B-EA2472169442}" presName="accentRepeatNode" presStyleLbl="solidFgAcc1" presStyleIdx="6" presStyleCnt="7"/>
      <dgm:spPr>
        <a:xfrm>
          <a:off x="7274292" y="5390456"/>
          <a:ext cx="718474" cy="718474"/>
        </a:xfrm>
        <a:prstGeom prst="ellipse">
          <a:avLst/>
        </a:prstGeom>
        <a:scene3d>
          <a:camera prst="orthographicFront">
            <a:rot lat="0" lon="0" rev="0"/>
          </a:camera>
          <a:lightRig rig="threePt" dir="t"/>
        </a:scene3d>
        <a:sp3d>
          <a:bevelT w="25400" h="12700"/>
        </a:sp3d>
      </dgm:spPr>
      <dgm:t>
        <a:bodyPr/>
        <a:lstStyle/>
        <a:p>
          <a:pPr rtl="1"/>
          <a:endParaRPr lang="ar-EG"/>
        </a:p>
      </dgm:t>
    </dgm:pt>
  </dgm:ptLst>
  <dgm:cxnLst>
    <dgm:cxn modelId="{5EB6DF22-F23E-407D-A1FE-B7B2CD79E800}" srcId="{EED3A733-2FEF-4F6E-B259-0FC0083C7331}" destId="{3E91AC4A-5C3F-4FC7-A91B-EA2472169442}" srcOrd="6" destOrd="0" parTransId="{DD9E0E60-91C5-4B05-90E5-C417BD793EA5}" sibTransId="{A56DEC27-2259-4686-B476-285639DC3EB5}"/>
    <dgm:cxn modelId="{2B59908D-8917-4BBC-BF9B-67BDA0CB60E5}" srcId="{EED3A733-2FEF-4F6E-B259-0FC0083C7331}" destId="{EA4B37AF-1D9E-4EDA-BF9F-9D6C7F5590B5}" srcOrd="2" destOrd="0" parTransId="{658CECB2-B5B6-4CB2-9B6A-EE35D5260AC2}" sibTransId="{66E3666B-1002-447F-91F5-FE2E60CC881D}"/>
    <dgm:cxn modelId="{0297705B-3E8F-4E1C-BA88-BD04A1733AB4}" type="presOf" srcId="{EA4B37AF-1D9E-4EDA-BF9F-9D6C7F5590B5}" destId="{CE4B9DDE-88BA-437A-A7A6-E03558DD4070}" srcOrd="0" destOrd="0" presId="urn:microsoft.com/office/officeart/2008/layout/VerticalCurvedList"/>
    <dgm:cxn modelId="{E9749151-068E-41C1-8C28-11F6862AD4BB}" srcId="{EED3A733-2FEF-4F6E-B259-0FC0083C7331}" destId="{42A71F55-9B9B-4445-AD25-F1964AB7FA3E}" srcOrd="4" destOrd="0" parTransId="{A43CB5C5-B107-4B3F-8125-B1A9A349D53D}" sibTransId="{3EE9502B-2EE4-4E4C-9339-4338346D6DE3}"/>
    <dgm:cxn modelId="{059278A2-D151-4E84-AE49-101E82FCBAC5}" srcId="{EED3A733-2FEF-4F6E-B259-0FC0083C7331}" destId="{F38121EF-2F20-4CB0-A485-18E5B1B8B1C1}" srcOrd="3" destOrd="0" parTransId="{05E31BE9-431C-4F77-9BF6-CB8E7BB1EA51}" sibTransId="{F39B4C63-EBC5-46E2-909C-D070444A6BBC}"/>
    <dgm:cxn modelId="{16F45FB5-FF73-4596-8DD0-41E1153AE8E5}" srcId="{EED3A733-2FEF-4F6E-B259-0FC0083C7331}" destId="{80BF7E74-E3D2-418F-953D-8D0B89C5C13D}" srcOrd="1" destOrd="0" parTransId="{2EA7243A-9376-4AC5-990B-63076CF45BCE}" sibTransId="{86476402-D35A-4DFA-9C39-DA23F04EE3C2}"/>
    <dgm:cxn modelId="{25889A53-891B-43D9-A031-7011A20F292A}" type="presOf" srcId="{80BF7E74-E3D2-418F-953D-8D0B89C5C13D}" destId="{0AD47E4A-279B-44DC-8918-2F9120030698}" srcOrd="0" destOrd="0" presId="urn:microsoft.com/office/officeart/2008/layout/VerticalCurvedList"/>
    <dgm:cxn modelId="{A4EADF2B-E5C5-4D75-9B51-B6412695DB77}" type="presOf" srcId="{710E22C1-3F9F-4CB3-B4F5-B1E900902FEA}" destId="{1ED2128B-E26B-4A86-943E-3BC13EE2A5DB}" srcOrd="0" destOrd="0" presId="urn:microsoft.com/office/officeart/2008/layout/VerticalCurvedList"/>
    <dgm:cxn modelId="{47B5A08F-4578-42F1-B93E-B8CF7EC0BF6B}" type="presOf" srcId="{F38121EF-2F20-4CB0-A485-18E5B1B8B1C1}" destId="{3395CE51-7125-42B9-AC18-D6CF73C81CCF}" srcOrd="0" destOrd="0" presId="urn:microsoft.com/office/officeart/2008/layout/VerticalCurvedList"/>
    <dgm:cxn modelId="{A6EC882C-A00F-46F0-9359-EE0D0027F4A4}" type="presOf" srcId="{42A71F55-9B9B-4445-AD25-F1964AB7FA3E}" destId="{DF8EE47C-A8EF-4C1B-A1CC-AAF68AE334B5}" srcOrd="0" destOrd="0" presId="urn:microsoft.com/office/officeart/2008/layout/VerticalCurvedList"/>
    <dgm:cxn modelId="{3837CAA0-0A96-4B08-B04A-E5F8453D68E0}" type="presOf" srcId="{A69B27CA-1074-42B3-B06F-17D906F42CB1}" destId="{F1902F88-3FE8-4E90-90EA-5B1F65F14152}" srcOrd="0" destOrd="0" presId="urn:microsoft.com/office/officeart/2008/layout/VerticalCurvedList"/>
    <dgm:cxn modelId="{A0B20D75-E1D1-4947-9DFC-EE1C1534137F}" type="presOf" srcId="{51F02565-8A63-4D98-8576-C374DDFD0854}" destId="{66F19220-1756-4388-B5A7-10978E1F0426}" srcOrd="0" destOrd="0" presId="urn:microsoft.com/office/officeart/2008/layout/VerticalCurvedList"/>
    <dgm:cxn modelId="{2A7C9C33-F384-4D47-B3A8-9C2F6D6212B0}" type="presOf" srcId="{3E91AC4A-5C3F-4FC7-A91B-EA2472169442}" destId="{5E4DF4BD-A6AD-4FCF-9922-433EAC570DCE}" srcOrd="0" destOrd="0" presId="urn:microsoft.com/office/officeart/2008/layout/VerticalCurvedList"/>
    <dgm:cxn modelId="{10DD740C-FDC8-4DD1-B721-48AA1A862EC3}" type="presOf" srcId="{EED3A733-2FEF-4F6E-B259-0FC0083C7331}" destId="{6F183B95-D9F0-4A28-A205-ABC0CDF6F35E}" srcOrd="0" destOrd="0" presId="urn:microsoft.com/office/officeart/2008/layout/VerticalCurvedList"/>
    <dgm:cxn modelId="{743FF42F-EAFA-465D-81DD-55539B5E3907}" srcId="{EED3A733-2FEF-4F6E-B259-0FC0083C7331}" destId="{51F02565-8A63-4D98-8576-C374DDFD0854}" srcOrd="5" destOrd="0" parTransId="{C7E39BB5-CB98-4B49-921A-198F3C6F9355}" sibTransId="{8A785D47-C752-4207-8344-C41EF04728E0}"/>
    <dgm:cxn modelId="{9B0710A3-9A31-4F79-BF78-0BF2E8BF4311}" srcId="{EED3A733-2FEF-4F6E-B259-0FC0083C7331}" destId="{A69B27CA-1074-42B3-B06F-17D906F42CB1}" srcOrd="0" destOrd="0" parTransId="{AC97042D-4332-44B8-B482-C35D5F60C30A}" sibTransId="{710E22C1-3F9F-4CB3-B4F5-B1E900902FEA}"/>
    <dgm:cxn modelId="{8EC42273-27A2-48BE-B0B0-CAC464D16B73}" type="presParOf" srcId="{6F183B95-D9F0-4A28-A205-ABC0CDF6F35E}" destId="{8E554B36-0BE7-4168-A2F8-59E8C811B41B}" srcOrd="0" destOrd="0" presId="urn:microsoft.com/office/officeart/2008/layout/VerticalCurvedList"/>
    <dgm:cxn modelId="{C3ED9D8E-E922-4933-9CDC-64975B5ED58D}" type="presParOf" srcId="{8E554B36-0BE7-4168-A2F8-59E8C811B41B}" destId="{34985A0D-6F7E-4D4F-8D83-DDA9DEBBFF68}" srcOrd="0" destOrd="0" presId="urn:microsoft.com/office/officeart/2008/layout/VerticalCurvedList"/>
    <dgm:cxn modelId="{C92F8D84-4860-4DEC-B018-42FA88406E54}" type="presParOf" srcId="{34985A0D-6F7E-4D4F-8D83-DDA9DEBBFF68}" destId="{3B53838F-8A11-4ACD-8F25-A7AFDC0F847E}" srcOrd="0" destOrd="0" presId="urn:microsoft.com/office/officeart/2008/layout/VerticalCurvedList"/>
    <dgm:cxn modelId="{DB31C636-D3EB-4C16-8C76-EEF3A6A1301E}" type="presParOf" srcId="{34985A0D-6F7E-4D4F-8D83-DDA9DEBBFF68}" destId="{1ED2128B-E26B-4A86-943E-3BC13EE2A5DB}" srcOrd="1" destOrd="0" presId="urn:microsoft.com/office/officeart/2008/layout/VerticalCurvedList"/>
    <dgm:cxn modelId="{5B404DC6-228B-45A9-9ED4-775B8C4BAE4E}" type="presParOf" srcId="{34985A0D-6F7E-4D4F-8D83-DDA9DEBBFF68}" destId="{E92EE000-3FB4-46BB-98F8-D8709054AE05}" srcOrd="2" destOrd="0" presId="urn:microsoft.com/office/officeart/2008/layout/VerticalCurvedList"/>
    <dgm:cxn modelId="{C31A6781-88A3-4C7E-8645-287F16D85CF7}" type="presParOf" srcId="{34985A0D-6F7E-4D4F-8D83-DDA9DEBBFF68}" destId="{AD5ECC15-101D-461A-B648-E7E0DFE00876}" srcOrd="3" destOrd="0" presId="urn:microsoft.com/office/officeart/2008/layout/VerticalCurvedList"/>
    <dgm:cxn modelId="{52B39D9B-176E-4A13-A3D9-927A2CD36DAF}" type="presParOf" srcId="{8E554B36-0BE7-4168-A2F8-59E8C811B41B}" destId="{F1902F88-3FE8-4E90-90EA-5B1F65F14152}" srcOrd="1" destOrd="0" presId="urn:microsoft.com/office/officeart/2008/layout/VerticalCurvedList"/>
    <dgm:cxn modelId="{5DAACA84-3C65-41D6-AF73-DCF4C52ADBE7}" type="presParOf" srcId="{8E554B36-0BE7-4168-A2F8-59E8C811B41B}" destId="{1E68F37B-CA32-42C9-B2DA-B267F8BF3419}" srcOrd="2" destOrd="0" presId="urn:microsoft.com/office/officeart/2008/layout/VerticalCurvedList"/>
    <dgm:cxn modelId="{79361E35-802F-494D-8385-000084932F36}" type="presParOf" srcId="{1E68F37B-CA32-42C9-B2DA-B267F8BF3419}" destId="{6C59FDC6-458A-4205-B000-2AF7C4F11F8D}" srcOrd="0" destOrd="0" presId="urn:microsoft.com/office/officeart/2008/layout/VerticalCurvedList"/>
    <dgm:cxn modelId="{BE17A310-8E2E-486D-9FC6-EC56FDB82261}" type="presParOf" srcId="{8E554B36-0BE7-4168-A2F8-59E8C811B41B}" destId="{0AD47E4A-279B-44DC-8918-2F9120030698}" srcOrd="3" destOrd="0" presId="urn:microsoft.com/office/officeart/2008/layout/VerticalCurvedList"/>
    <dgm:cxn modelId="{BAE5EE37-1407-40B2-A8E9-0A3A0D2F28E6}" type="presParOf" srcId="{8E554B36-0BE7-4168-A2F8-59E8C811B41B}" destId="{C7B85CC2-1956-47EE-B9F5-F16F3E45BBA9}" srcOrd="4" destOrd="0" presId="urn:microsoft.com/office/officeart/2008/layout/VerticalCurvedList"/>
    <dgm:cxn modelId="{76AE7EE6-1B96-4F97-B128-393D54757C3C}" type="presParOf" srcId="{C7B85CC2-1956-47EE-B9F5-F16F3E45BBA9}" destId="{FB7B3016-797E-47F5-8CFA-FC9865DE78E1}" srcOrd="0" destOrd="0" presId="urn:microsoft.com/office/officeart/2008/layout/VerticalCurvedList"/>
    <dgm:cxn modelId="{CAE92EE6-7BB2-413D-813D-5CBF92B6E677}" type="presParOf" srcId="{8E554B36-0BE7-4168-A2F8-59E8C811B41B}" destId="{CE4B9DDE-88BA-437A-A7A6-E03558DD4070}" srcOrd="5" destOrd="0" presId="urn:microsoft.com/office/officeart/2008/layout/VerticalCurvedList"/>
    <dgm:cxn modelId="{27BC91FF-3761-4819-ADA6-B81A8F6D0875}" type="presParOf" srcId="{8E554B36-0BE7-4168-A2F8-59E8C811B41B}" destId="{94A40CD2-85CF-446A-AFAE-C5C76E02BD71}" srcOrd="6" destOrd="0" presId="urn:microsoft.com/office/officeart/2008/layout/VerticalCurvedList"/>
    <dgm:cxn modelId="{EF58385A-3DDA-4E4A-AD68-F17CA843BE33}" type="presParOf" srcId="{94A40CD2-85CF-446A-AFAE-C5C76E02BD71}" destId="{03B8C559-44AB-4094-A99E-20A5FA8A373E}" srcOrd="0" destOrd="0" presId="urn:microsoft.com/office/officeart/2008/layout/VerticalCurvedList"/>
    <dgm:cxn modelId="{A428D3D3-0242-4CB8-8079-57CBA3ED8D3E}" type="presParOf" srcId="{8E554B36-0BE7-4168-A2F8-59E8C811B41B}" destId="{3395CE51-7125-42B9-AC18-D6CF73C81CCF}" srcOrd="7" destOrd="0" presId="urn:microsoft.com/office/officeart/2008/layout/VerticalCurvedList"/>
    <dgm:cxn modelId="{FDA59F48-B685-43DE-B712-0B014D0162C1}" type="presParOf" srcId="{8E554B36-0BE7-4168-A2F8-59E8C811B41B}" destId="{93770293-4B32-45DB-A8A7-C7C44404868A}" srcOrd="8" destOrd="0" presId="urn:microsoft.com/office/officeart/2008/layout/VerticalCurvedList"/>
    <dgm:cxn modelId="{79E4BDBA-CFD1-4CF3-BFF8-87DDC726A88E}" type="presParOf" srcId="{93770293-4B32-45DB-A8A7-C7C44404868A}" destId="{53BA0FB3-CBAE-4AFC-A9FF-A6E38F7965E4}" srcOrd="0" destOrd="0" presId="urn:microsoft.com/office/officeart/2008/layout/VerticalCurvedList"/>
    <dgm:cxn modelId="{648055AF-333D-460D-A744-CD0B99A45D46}" type="presParOf" srcId="{8E554B36-0BE7-4168-A2F8-59E8C811B41B}" destId="{DF8EE47C-A8EF-4C1B-A1CC-AAF68AE334B5}" srcOrd="9" destOrd="0" presId="urn:microsoft.com/office/officeart/2008/layout/VerticalCurvedList"/>
    <dgm:cxn modelId="{AFBEA494-71D1-4D46-AFCC-2BA44A5D026D}" type="presParOf" srcId="{8E554B36-0BE7-4168-A2F8-59E8C811B41B}" destId="{8AA374F1-225F-4BEC-8D41-F6C5655E6175}" srcOrd="10" destOrd="0" presId="urn:microsoft.com/office/officeart/2008/layout/VerticalCurvedList"/>
    <dgm:cxn modelId="{E2E5A08D-98CE-41B1-906E-CE47C12A6414}" type="presParOf" srcId="{8AA374F1-225F-4BEC-8D41-F6C5655E6175}" destId="{FD086235-9C1B-44BE-AE6E-18C25804F12B}" srcOrd="0" destOrd="0" presId="urn:microsoft.com/office/officeart/2008/layout/VerticalCurvedList"/>
    <dgm:cxn modelId="{7BE68952-4B04-4F63-95DE-53012C9778B7}" type="presParOf" srcId="{8E554B36-0BE7-4168-A2F8-59E8C811B41B}" destId="{66F19220-1756-4388-B5A7-10978E1F0426}" srcOrd="11" destOrd="0" presId="urn:microsoft.com/office/officeart/2008/layout/VerticalCurvedList"/>
    <dgm:cxn modelId="{E13D9BD0-081F-47AF-A542-F945005DC169}" type="presParOf" srcId="{8E554B36-0BE7-4168-A2F8-59E8C811B41B}" destId="{35EAED58-51A0-4330-BA2B-D22BCC48B1F3}" srcOrd="12" destOrd="0" presId="urn:microsoft.com/office/officeart/2008/layout/VerticalCurvedList"/>
    <dgm:cxn modelId="{E77A234F-C47F-46D9-BCBF-82C12F03F818}" type="presParOf" srcId="{35EAED58-51A0-4330-BA2B-D22BCC48B1F3}" destId="{3A28FBF6-167E-4514-9E81-1D1D7BE132FB}" srcOrd="0" destOrd="0" presId="urn:microsoft.com/office/officeart/2008/layout/VerticalCurvedList"/>
    <dgm:cxn modelId="{44439D42-399B-4183-AE4A-B5CB4121D8F6}" type="presParOf" srcId="{8E554B36-0BE7-4168-A2F8-59E8C811B41B}" destId="{5E4DF4BD-A6AD-4FCF-9922-433EAC570DCE}" srcOrd="13" destOrd="0" presId="urn:microsoft.com/office/officeart/2008/layout/VerticalCurvedList"/>
    <dgm:cxn modelId="{9C8B082B-B05A-4A7D-8502-91C71032FA99}" type="presParOf" srcId="{8E554B36-0BE7-4168-A2F8-59E8C811B41B}" destId="{B5C43300-2E22-49A0-A8BB-0A7EB13F58E7}" srcOrd="14" destOrd="0" presId="urn:microsoft.com/office/officeart/2008/layout/VerticalCurvedList"/>
    <dgm:cxn modelId="{840C5764-0001-4669-94EC-2655A06D9DAF}" type="presParOf" srcId="{B5C43300-2E22-49A0-A8BB-0A7EB13F58E7}" destId="{97AE4772-E4A0-46E5-BDBC-D8ECB67ED7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725AE29-DB51-4CC9-B8D2-3A8EEF948AF7}" type="doc">
      <dgm:prSet loTypeId="urn:microsoft.com/office/officeart/2008/layout/HorizontalMultiLevelHierarchy" loCatId="hierarchy" qsTypeId="urn:microsoft.com/office/officeart/2005/8/quickstyle/3d1" qsCatId="3D" csTypeId="urn:microsoft.com/office/officeart/2005/8/colors/colorful5" csCatId="colorful" phldr="1"/>
      <dgm:spPr/>
      <dgm:t>
        <a:bodyPr/>
        <a:lstStyle/>
        <a:p>
          <a:pPr rtl="1"/>
          <a:endParaRPr lang="ar-EG"/>
        </a:p>
      </dgm:t>
    </dgm:pt>
    <dgm:pt modelId="{C521770F-6126-4818-BFF4-2719090055F3}">
      <dgm:prSet phldrT="[Text]" custT="1"/>
      <dgm:spPr>
        <a:xfrm>
          <a:off x="3646" y="796076"/>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مراجعة السلوك الذاتيّ داخل الفريق</a:t>
          </a:r>
          <a:endParaRPr lang="ar-EG" sz="2400" dirty="0">
            <a:solidFill>
              <a:sysClr val="window" lastClr="FFFFFF"/>
            </a:solidFill>
            <a:latin typeface="Times New Roman" pitchFamily="18" charset="0"/>
            <a:ea typeface="+mn-ea"/>
            <a:cs typeface="Times New Roman" pitchFamily="18" charset="0"/>
          </a:endParaRPr>
        </a:p>
      </dgm:t>
    </dgm:pt>
    <dgm:pt modelId="{74C78F56-4ABA-4E51-B6B7-5BCC70957840}" type="parTrans" cxnId="{99578AB8-4B60-4AE8-A59B-D65B3FDE0CF1}">
      <dgm:prSet/>
      <dgm:spPr>
        <a:xfrm>
          <a:off x="3680029" y="1075155"/>
          <a:ext cx="305234" cy="1852938"/>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FC9CAC73-565A-4A53-85DE-DB2EC94C33CF}" type="sibTrans" cxnId="{99578AB8-4B60-4AE8-A59B-D65B3FDE0CF1}">
      <dgm:prSet/>
      <dgm:spPr/>
      <dgm:t>
        <a:bodyPr/>
        <a:lstStyle/>
        <a:p>
          <a:pPr rtl="1"/>
          <a:endParaRPr lang="ar-EG"/>
        </a:p>
      </dgm:t>
    </dgm:pt>
    <dgm:pt modelId="{C2512B84-A242-44A6-8A56-E97F59DD860F}">
      <dgm:prSet phldrT="[Text]" custT="1"/>
      <dgm:spPr>
        <a:xfrm>
          <a:off x="3646" y="1493774"/>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احترام باقي أعضائه</a:t>
          </a:r>
          <a:endParaRPr lang="ar-EG" sz="2400" dirty="0">
            <a:solidFill>
              <a:sysClr val="window" lastClr="FFFFFF"/>
            </a:solidFill>
            <a:latin typeface="Times New Roman" pitchFamily="18" charset="0"/>
            <a:ea typeface="+mn-ea"/>
            <a:cs typeface="Times New Roman" pitchFamily="18" charset="0"/>
          </a:endParaRPr>
        </a:p>
      </dgm:t>
    </dgm:pt>
    <dgm:pt modelId="{E5E6C938-12C3-4885-90C9-CC8BDEDAEDDC}" type="parTrans" cxnId="{3AA10F49-8AB0-4686-84E5-173017F91C13}">
      <dgm:prSet/>
      <dgm:spPr>
        <a:xfrm>
          <a:off x="3680029" y="1772853"/>
          <a:ext cx="305234" cy="1155240"/>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6726B101-7DAA-47F5-A416-7C9AA69F7758}" type="sibTrans" cxnId="{3AA10F49-8AB0-4686-84E5-173017F91C13}">
      <dgm:prSet/>
      <dgm:spPr/>
      <dgm:t>
        <a:bodyPr/>
        <a:lstStyle/>
        <a:p>
          <a:pPr rtl="1"/>
          <a:endParaRPr lang="ar-EG"/>
        </a:p>
      </dgm:t>
    </dgm:pt>
    <dgm:pt modelId="{8FED0094-F715-4BA3-B90A-4154062A254B}">
      <dgm:prSet phldrT="[Text]" custT="1"/>
      <dgm:spPr>
        <a:xfrm>
          <a:off x="3646" y="2191472"/>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تبادل المعلومات</a:t>
          </a:r>
          <a:endParaRPr lang="ar-EG" sz="2400" dirty="0">
            <a:solidFill>
              <a:sysClr val="window" lastClr="FFFFFF"/>
            </a:solidFill>
            <a:latin typeface="Times New Roman" pitchFamily="18" charset="0"/>
            <a:ea typeface="+mn-ea"/>
            <a:cs typeface="Times New Roman" pitchFamily="18" charset="0"/>
          </a:endParaRPr>
        </a:p>
      </dgm:t>
    </dgm:pt>
    <dgm:pt modelId="{670A31AF-C37B-43F8-AD4D-4743B5565A95}" type="parTrans" cxnId="{B7664632-5921-4A95-B6B9-92FA31ACFF9F}">
      <dgm:prSet/>
      <dgm:spPr>
        <a:xfrm>
          <a:off x="3680029" y="2470551"/>
          <a:ext cx="305234" cy="457542"/>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CE92F4D1-9293-442C-897B-BD15764E31B4}" type="sibTrans" cxnId="{B7664632-5921-4A95-B6B9-92FA31ACFF9F}">
      <dgm:prSet/>
      <dgm:spPr/>
      <dgm:t>
        <a:bodyPr/>
        <a:lstStyle/>
        <a:p>
          <a:pPr rtl="1"/>
          <a:endParaRPr lang="ar-EG"/>
        </a:p>
      </dgm:t>
    </dgm:pt>
    <dgm:pt modelId="{48EB0882-2236-4464-ABBD-7C0A62B76816}">
      <dgm:prSet phldrT="[Text]" custT="1"/>
      <dgm:spPr>
        <a:xfrm>
          <a:off x="3646" y="2889169"/>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الشعور بالانتماء للفريق</a:t>
          </a:r>
          <a:endParaRPr lang="ar-EG" sz="2400" dirty="0">
            <a:solidFill>
              <a:sysClr val="window" lastClr="FFFFFF"/>
            </a:solidFill>
            <a:latin typeface="Times New Roman" pitchFamily="18" charset="0"/>
            <a:ea typeface="+mn-ea"/>
            <a:cs typeface="Times New Roman" pitchFamily="18" charset="0"/>
          </a:endParaRPr>
        </a:p>
      </dgm:t>
    </dgm:pt>
    <dgm:pt modelId="{1D7D0F14-3CEE-4FE8-8D84-BC264EBA49F7}" type="parTrans" cxnId="{D0F3BC4D-FC6C-46C6-942D-A44AB733440B}">
      <dgm:prSet/>
      <dgm:spPr>
        <a:xfrm>
          <a:off x="3680029" y="2928093"/>
          <a:ext cx="305234" cy="240154"/>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D7068898-BEBE-4BF7-81F8-928D5C84F308}" type="sibTrans" cxnId="{D0F3BC4D-FC6C-46C6-942D-A44AB733440B}">
      <dgm:prSet/>
      <dgm:spPr/>
      <dgm:t>
        <a:bodyPr/>
        <a:lstStyle/>
        <a:p>
          <a:pPr rtl="1"/>
          <a:endParaRPr lang="ar-EG"/>
        </a:p>
      </dgm:t>
    </dgm:pt>
    <dgm:pt modelId="{4E4757C6-E949-443B-9E1A-D2CF2C24F277}">
      <dgm:prSet phldrT="[Text]" custT="1"/>
      <dgm:spPr>
        <a:xfrm>
          <a:off x="3646" y="3586867"/>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توفر الروح المعنوية العالية</a:t>
          </a:r>
          <a:endParaRPr lang="ar-EG" sz="2400" dirty="0">
            <a:solidFill>
              <a:sysClr val="window" lastClr="FFFFFF"/>
            </a:solidFill>
            <a:latin typeface="Times New Roman" pitchFamily="18" charset="0"/>
            <a:ea typeface="+mn-ea"/>
            <a:cs typeface="Times New Roman" pitchFamily="18" charset="0"/>
          </a:endParaRPr>
        </a:p>
      </dgm:t>
    </dgm:pt>
    <dgm:pt modelId="{BE7B1D38-0FF9-4499-9FF5-056AF970F1F7}" type="parTrans" cxnId="{BBE2377C-B564-4401-9D49-5B6D43B42CD3}">
      <dgm:prSet/>
      <dgm:spPr>
        <a:xfrm>
          <a:off x="3680029" y="2928093"/>
          <a:ext cx="305234" cy="937852"/>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4AC64190-9B6C-4F37-BB82-326FD72EE823}" type="sibTrans" cxnId="{BBE2377C-B564-4401-9D49-5B6D43B42CD3}">
      <dgm:prSet/>
      <dgm:spPr/>
      <dgm:t>
        <a:bodyPr/>
        <a:lstStyle/>
        <a:p>
          <a:pPr rtl="1"/>
          <a:endParaRPr lang="ar-EG"/>
        </a:p>
      </dgm:t>
    </dgm:pt>
    <dgm:pt modelId="{7AAB145F-1AAE-439A-9611-4680C18771FF}">
      <dgm:prSet phldrT="[Text]" custT="1"/>
      <dgm:spPr>
        <a:xfrm>
          <a:off x="3646" y="4284565"/>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الالتزام بالقواعد العامة للفريق</a:t>
          </a:r>
          <a:endParaRPr lang="ar-EG" sz="2400" dirty="0">
            <a:solidFill>
              <a:sysClr val="window" lastClr="FFFFFF"/>
            </a:solidFill>
            <a:latin typeface="Times New Roman" pitchFamily="18" charset="0"/>
            <a:ea typeface="+mn-ea"/>
            <a:cs typeface="Times New Roman" pitchFamily="18" charset="0"/>
          </a:endParaRPr>
        </a:p>
      </dgm:t>
    </dgm:pt>
    <dgm:pt modelId="{E0548A94-97CB-4291-B44D-9A3BE38B4426}" type="parTrans" cxnId="{5AA94FFB-16C0-4947-B03B-10D1834DD788}">
      <dgm:prSet/>
      <dgm:spPr>
        <a:xfrm>
          <a:off x="3680029" y="2928093"/>
          <a:ext cx="305234" cy="1635550"/>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255BCA8A-65B2-44A7-986D-F7EACF286916}" type="sibTrans" cxnId="{5AA94FFB-16C0-4947-B03B-10D1834DD788}">
      <dgm:prSet/>
      <dgm:spPr/>
      <dgm:t>
        <a:bodyPr/>
        <a:lstStyle/>
        <a:p>
          <a:pPr rtl="1"/>
          <a:endParaRPr lang="ar-EG"/>
        </a:p>
      </dgm:t>
    </dgm:pt>
    <dgm:pt modelId="{F6A537D0-27B5-49C0-BC40-CFED8DBD5031}">
      <dgm:prSet phldrT="[Text]" custT="1"/>
      <dgm:spPr>
        <a:xfrm>
          <a:off x="3646" y="98379"/>
          <a:ext cx="3676383" cy="558158"/>
        </a:xfr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معرفة مهارات التواصل والاتصال </a:t>
          </a:r>
          <a:endParaRPr lang="ar-EG" sz="2400" dirty="0">
            <a:solidFill>
              <a:sysClr val="window" lastClr="FFFFFF"/>
            </a:solidFill>
            <a:latin typeface="Times New Roman" pitchFamily="18" charset="0"/>
            <a:ea typeface="+mn-ea"/>
            <a:cs typeface="Times New Roman" pitchFamily="18" charset="0"/>
          </a:endParaRPr>
        </a:p>
      </dgm:t>
    </dgm:pt>
    <dgm:pt modelId="{D93911CF-01F1-4D04-92AA-21BF83045A26}" type="sibTrans" cxnId="{BB7C1430-6990-430C-A14E-CB4ADFB1EE3F}">
      <dgm:prSet/>
      <dgm:spPr/>
      <dgm:t>
        <a:bodyPr/>
        <a:lstStyle/>
        <a:p>
          <a:pPr rtl="1"/>
          <a:endParaRPr lang="ar-EG"/>
        </a:p>
      </dgm:t>
    </dgm:pt>
    <dgm:pt modelId="{71B15963-F90F-4020-97C9-E229A2842EB2}" type="parTrans" cxnId="{BB7C1430-6990-430C-A14E-CB4ADFB1EE3F}">
      <dgm:prSet/>
      <dgm:spPr>
        <a:xfrm>
          <a:off x="3680029" y="377458"/>
          <a:ext cx="305234" cy="2550635"/>
        </a:xfrm>
        <a:noFill/>
        <a:ln w="25400" cap="flat" cmpd="sng" algn="ctr">
          <a:solidFill>
            <a:srgbClr val="7D3C4A">
              <a:hueOff val="0"/>
              <a:satOff val="0"/>
              <a:lumOff val="0"/>
              <a:alphaOff val="0"/>
            </a:srgbClr>
          </a:solidFill>
          <a:prstDash val="solid"/>
        </a:ln>
        <a:effectLst/>
        <a:scene3d>
          <a:camera prst="orthographicFront"/>
          <a:lightRig rig="flat" dir="t"/>
        </a:scene3d>
        <a:sp3d prstMaterial="matte"/>
      </dgm:spPr>
      <dgm:t>
        <a:bodyPr/>
        <a:lstStyle/>
        <a:p>
          <a:pPr rtl="1"/>
          <a:endParaRPr lang="ar-EG">
            <a:solidFill>
              <a:sysClr val="windowText" lastClr="000000">
                <a:hueOff val="0"/>
                <a:satOff val="0"/>
                <a:lumOff val="0"/>
                <a:alphaOff val="0"/>
              </a:sysClr>
            </a:solidFill>
            <a:latin typeface="Calibri"/>
            <a:ea typeface="+mn-ea"/>
            <a:cs typeface="+mn-cs"/>
          </a:endParaRPr>
        </a:p>
      </dgm:t>
    </dgm:pt>
    <dgm:pt modelId="{9EFC0997-3281-4E8A-8AC5-D1DCB3DE408F}">
      <dgm:prSet phldrT="[Text]" custT="1"/>
      <dgm:spPr>
        <a:xfrm>
          <a:off x="4057811" y="1676407"/>
          <a:ext cx="2358276" cy="2503372"/>
        </a:xfrm>
        <a:solidFill>
          <a:srgbClr val="39639D">
            <a:hueOff val="0"/>
            <a:satOff val="0"/>
            <a:lumOff val="0"/>
            <a:alphaOff val="0"/>
          </a:srgbClr>
        </a:solidFill>
        <a:ln>
          <a:noFill/>
        </a:ln>
        <a:effectLst>
          <a:outerShdw blurRad="50800" dist="25400" algn="bl" rotWithShape="0">
            <a:srgbClr val="000000">
              <a:alpha val="60000"/>
            </a:srgbClr>
          </a:outerShdw>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مهارات العمل ضمن فريق </a:t>
          </a:r>
          <a:endParaRPr lang="ar-EG" sz="2400" dirty="0">
            <a:solidFill>
              <a:sysClr val="window" lastClr="FFFFFF"/>
            </a:solidFill>
            <a:latin typeface="Times New Roman" pitchFamily="18" charset="0"/>
            <a:ea typeface="+mn-ea"/>
            <a:cs typeface="Times New Roman" pitchFamily="18" charset="0"/>
          </a:endParaRPr>
        </a:p>
      </dgm:t>
    </dgm:pt>
    <dgm:pt modelId="{F412AA30-9537-42D3-AD38-482B7E782282}" type="sibTrans" cxnId="{61A9EB84-AFC2-457D-AA66-2B7BA460289C}">
      <dgm:prSet/>
      <dgm:spPr/>
      <dgm:t>
        <a:bodyPr/>
        <a:lstStyle/>
        <a:p>
          <a:pPr rtl="1"/>
          <a:endParaRPr lang="ar-EG"/>
        </a:p>
      </dgm:t>
    </dgm:pt>
    <dgm:pt modelId="{381B6B37-4833-4F6F-86B9-EBBED2EEBDB3}" type="parTrans" cxnId="{61A9EB84-AFC2-457D-AA66-2B7BA460289C}">
      <dgm:prSet/>
      <dgm:spPr/>
      <dgm:t>
        <a:bodyPr/>
        <a:lstStyle/>
        <a:p>
          <a:pPr rtl="1"/>
          <a:endParaRPr lang="ar-EG"/>
        </a:p>
      </dgm:t>
    </dgm:pt>
    <dgm:pt modelId="{684D4116-86ED-4C7C-9F68-7E8DF044DD50}" type="pres">
      <dgm:prSet presAssocID="{1725AE29-DB51-4CC9-B8D2-3A8EEF948AF7}" presName="Name0" presStyleCnt="0">
        <dgm:presLayoutVars>
          <dgm:chPref val="1"/>
          <dgm:dir val="rev"/>
          <dgm:animOne val="branch"/>
          <dgm:animLvl val="lvl"/>
          <dgm:resizeHandles val="exact"/>
        </dgm:presLayoutVars>
      </dgm:prSet>
      <dgm:spPr/>
      <dgm:t>
        <a:bodyPr/>
        <a:lstStyle/>
        <a:p>
          <a:pPr rtl="1"/>
          <a:endParaRPr lang="ar-EG"/>
        </a:p>
      </dgm:t>
    </dgm:pt>
    <dgm:pt modelId="{84204E4F-7DCB-4EE5-A4A1-9110E4819B9B}" type="pres">
      <dgm:prSet presAssocID="{9EFC0997-3281-4E8A-8AC5-D1DCB3DE408F}" presName="root1" presStyleCnt="0"/>
      <dgm:spPr/>
    </dgm:pt>
    <dgm:pt modelId="{97100C9F-E2B0-4239-A339-AFCF0C78000F}" type="pres">
      <dgm:prSet presAssocID="{9EFC0997-3281-4E8A-8AC5-D1DCB3DE408F}" presName="LevelOneTextNode" presStyleLbl="node0" presStyleIdx="0" presStyleCnt="1" custAng="16200000" custScaleX="358529" custScaleY="80277" custLinFactNeighborX="8668" custLinFactNeighborY="9360">
        <dgm:presLayoutVars>
          <dgm:chPref val="3"/>
        </dgm:presLayoutVars>
      </dgm:prSet>
      <dgm:spPr>
        <a:prstGeom prst="rect">
          <a:avLst/>
        </a:prstGeom>
      </dgm:spPr>
      <dgm:t>
        <a:bodyPr/>
        <a:lstStyle/>
        <a:p>
          <a:pPr rtl="1"/>
          <a:endParaRPr lang="ar-EG"/>
        </a:p>
      </dgm:t>
    </dgm:pt>
    <dgm:pt modelId="{FE082589-FDCA-4134-A591-DBC5A49B0E9A}" type="pres">
      <dgm:prSet presAssocID="{9EFC0997-3281-4E8A-8AC5-D1DCB3DE408F}" presName="level2hierChild" presStyleCnt="0"/>
      <dgm:spPr/>
    </dgm:pt>
    <dgm:pt modelId="{A9076249-EEA8-41F5-ABB5-02D65A675AB7}" type="pres">
      <dgm:prSet presAssocID="{71B15963-F90F-4020-97C9-E229A2842EB2}" presName="conn2-1" presStyleLbl="parChTrans1D2" presStyleIdx="0" presStyleCnt="7"/>
      <dgm:spPr>
        <a:custGeom>
          <a:avLst/>
          <a:gdLst/>
          <a:ahLst/>
          <a:cxnLst/>
          <a:rect l="0" t="0" r="0" b="0"/>
          <a:pathLst>
            <a:path>
              <a:moveTo>
                <a:pt x="305234" y="2550635"/>
              </a:moveTo>
              <a:lnTo>
                <a:pt x="152617" y="2550635"/>
              </a:lnTo>
              <a:lnTo>
                <a:pt x="152617" y="0"/>
              </a:lnTo>
              <a:lnTo>
                <a:pt x="0" y="0"/>
              </a:lnTo>
            </a:path>
          </a:pathLst>
        </a:custGeom>
      </dgm:spPr>
      <dgm:t>
        <a:bodyPr/>
        <a:lstStyle/>
        <a:p>
          <a:pPr rtl="1"/>
          <a:endParaRPr lang="ar-EG"/>
        </a:p>
      </dgm:t>
    </dgm:pt>
    <dgm:pt modelId="{BFCBDE56-A8E7-431C-BB80-76E093A7CA88}" type="pres">
      <dgm:prSet presAssocID="{71B15963-F90F-4020-97C9-E229A2842EB2}" presName="connTx" presStyleLbl="parChTrans1D2" presStyleIdx="0" presStyleCnt="7"/>
      <dgm:spPr/>
      <dgm:t>
        <a:bodyPr/>
        <a:lstStyle/>
        <a:p>
          <a:pPr rtl="1"/>
          <a:endParaRPr lang="ar-EG"/>
        </a:p>
      </dgm:t>
    </dgm:pt>
    <dgm:pt modelId="{AB0766DC-001E-4547-BA9C-D8EE5C6439A0}" type="pres">
      <dgm:prSet presAssocID="{F6A537D0-27B5-49C0-BC40-CFED8DBD5031}" presName="root2" presStyleCnt="0"/>
      <dgm:spPr/>
    </dgm:pt>
    <dgm:pt modelId="{F5977AB1-84A6-4986-9F6D-1EF72F8E25E1}" type="pres">
      <dgm:prSet presAssocID="{F6A537D0-27B5-49C0-BC40-CFED8DBD5031}" presName="LevelTwoTextNode" presStyleLbl="node2" presStyleIdx="0" presStyleCnt="7" custScaleX="200812">
        <dgm:presLayoutVars>
          <dgm:chPref val="3"/>
        </dgm:presLayoutVars>
      </dgm:prSet>
      <dgm:spPr>
        <a:prstGeom prst="rect">
          <a:avLst/>
        </a:prstGeom>
      </dgm:spPr>
      <dgm:t>
        <a:bodyPr/>
        <a:lstStyle/>
        <a:p>
          <a:pPr rtl="1"/>
          <a:endParaRPr lang="ar-EG"/>
        </a:p>
      </dgm:t>
    </dgm:pt>
    <dgm:pt modelId="{67303260-D32D-40A2-845B-41E61E594633}" type="pres">
      <dgm:prSet presAssocID="{F6A537D0-27B5-49C0-BC40-CFED8DBD5031}" presName="level3hierChild" presStyleCnt="0"/>
      <dgm:spPr/>
    </dgm:pt>
    <dgm:pt modelId="{AA665A65-0F74-4077-B548-B87BF14BC45A}" type="pres">
      <dgm:prSet presAssocID="{74C78F56-4ABA-4E51-B6B7-5BCC70957840}" presName="conn2-1" presStyleLbl="parChTrans1D2" presStyleIdx="1" presStyleCnt="7"/>
      <dgm:spPr>
        <a:custGeom>
          <a:avLst/>
          <a:gdLst/>
          <a:ahLst/>
          <a:cxnLst/>
          <a:rect l="0" t="0" r="0" b="0"/>
          <a:pathLst>
            <a:path>
              <a:moveTo>
                <a:pt x="305234" y="1852938"/>
              </a:moveTo>
              <a:lnTo>
                <a:pt x="152617" y="1852938"/>
              </a:lnTo>
              <a:lnTo>
                <a:pt x="152617" y="0"/>
              </a:lnTo>
              <a:lnTo>
                <a:pt x="0" y="0"/>
              </a:lnTo>
            </a:path>
          </a:pathLst>
        </a:custGeom>
      </dgm:spPr>
      <dgm:t>
        <a:bodyPr/>
        <a:lstStyle/>
        <a:p>
          <a:pPr rtl="1"/>
          <a:endParaRPr lang="ar-EG"/>
        </a:p>
      </dgm:t>
    </dgm:pt>
    <dgm:pt modelId="{612556A7-E0B4-4D63-A6E5-E155F7479B00}" type="pres">
      <dgm:prSet presAssocID="{74C78F56-4ABA-4E51-B6B7-5BCC70957840}" presName="connTx" presStyleLbl="parChTrans1D2" presStyleIdx="1" presStyleCnt="7"/>
      <dgm:spPr/>
      <dgm:t>
        <a:bodyPr/>
        <a:lstStyle/>
        <a:p>
          <a:pPr rtl="1"/>
          <a:endParaRPr lang="ar-EG"/>
        </a:p>
      </dgm:t>
    </dgm:pt>
    <dgm:pt modelId="{1B601FF0-4733-4841-B9DA-CB3C7AB1853B}" type="pres">
      <dgm:prSet presAssocID="{C521770F-6126-4818-BFF4-2719090055F3}" presName="root2" presStyleCnt="0"/>
      <dgm:spPr/>
    </dgm:pt>
    <dgm:pt modelId="{C6D48ABE-FC38-4302-8090-DD6FA555E54E}" type="pres">
      <dgm:prSet presAssocID="{C521770F-6126-4818-BFF4-2719090055F3}" presName="LevelTwoTextNode" presStyleLbl="node2" presStyleIdx="1" presStyleCnt="7" custScaleX="200812">
        <dgm:presLayoutVars>
          <dgm:chPref val="3"/>
        </dgm:presLayoutVars>
      </dgm:prSet>
      <dgm:spPr>
        <a:prstGeom prst="rect">
          <a:avLst/>
        </a:prstGeom>
      </dgm:spPr>
      <dgm:t>
        <a:bodyPr/>
        <a:lstStyle/>
        <a:p>
          <a:pPr rtl="1"/>
          <a:endParaRPr lang="ar-EG"/>
        </a:p>
      </dgm:t>
    </dgm:pt>
    <dgm:pt modelId="{7A44DDFC-28F3-4EDB-9903-85356EEFD393}" type="pres">
      <dgm:prSet presAssocID="{C521770F-6126-4818-BFF4-2719090055F3}" presName="level3hierChild" presStyleCnt="0"/>
      <dgm:spPr/>
    </dgm:pt>
    <dgm:pt modelId="{B11CBA51-FD2E-4D4F-B735-93C7F27C45D6}" type="pres">
      <dgm:prSet presAssocID="{E5E6C938-12C3-4885-90C9-CC8BDEDAEDDC}" presName="conn2-1" presStyleLbl="parChTrans1D2" presStyleIdx="2" presStyleCnt="7"/>
      <dgm:spPr>
        <a:custGeom>
          <a:avLst/>
          <a:gdLst/>
          <a:ahLst/>
          <a:cxnLst/>
          <a:rect l="0" t="0" r="0" b="0"/>
          <a:pathLst>
            <a:path>
              <a:moveTo>
                <a:pt x="305234" y="1155240"/>
              </a:moveTo>
              <a:lnTo>
                <a:pt x="152617" y="1155240"/>
              </a:lnTo>
              <a:lnTo>
                <a:pt x="152617" y="0"/>
              </a:lnTo>
              <a:lnTo>
                <a:pt x="0" y="0"/>
              </a:lnTo>
            </a:path>
          </a:pathLst>
        </a:custGeom>
      </dgm:spPr>
      <dgm:t>
        <a:bodyPr/>
        <a:lstStyle/>
        <a:p>
          <a:pPr rtl="1"/>
          <a:endParaRPr lang="ar-EG"/>
        </a:p>
      </dgm:t>
    </dgm:pt>
    <dgm:pt modelId="{700A5467-A3DE-4173-A13D-74B59587600C}" type="pres">
      <dgm:prSet presAssocID="{E5E6C938-12C3-4885-90C9-CC8BDEDAEDDC}" presName="connTx" presStyleLbl="parChTrans1D2" presStyleIdx="2" presStyleCnt="7"/>
      <dgm:spPr/>
      <dgm:t>
        <a:bodyPr/>
        <a:lstStyle/>
        <a:p>
          <a:pPr rtl="1"/>
          <a:endParaRPr lang="ar-EG"/>
        </a:p>
      </dgm:t>
    </dgm:pt>
    <dgm:pt modelId="{9DCF9D6E-CC91-448C-8222-45C716A60C65}" type="pres">
      <dgm:prSet presAssocID="{C2512B84-A242-44A6-8A56-E97F59DD860F}" presName="root2" presStyleCnt="0"/>
      <dgm:spPr/>
    </dgm:pt>
    <dgm:pt modelId="{2FCC41F6-4342-4562-BD06-BE017FD0A0C2}" type="pres">
      <dgm:prSet presAssocID="{C2512B84-A242-44A6-8A56-E97F59DD860F}" presName="LevelTwoTextNode" presStyleLbl="node2" presStyleIdx="2" presStyleCnt="7" custScaleX="200812">
        <dgm:presLayoutVars>
          <dgm:chPref val="3"/>
        </dgm:presLayoutVars>
      </dgm:prSet>
      <dgm:spPr>
        <a:prstGeom prst="rect">
          <a:avLst/>
        </a:prstGeom>
      </dgm:spPr>
      <dgm:t>
        <a:bodyPr/>
        <a:lstStyle/>
        <a:p>
          <a:pPr rtl="1"/>
          <a:endParaRPr lang="ar-EG"/>
        </a:p>
      </dgm:t>
    </dgm:pt>
    <dgm:pt modelId="{63A7A3D0-7203-4A9F-85D4-3EE3602AD187}" type="pres">
      <dgm:prSet presAssocID="{C2512B84-A242-44A6-8A56-E97F59DD860F}" presName="level3hierChild" presStyleCnt="0"/>
      <dgm:spPr/>
    </dgm:pt>
    <dgm:pt modelId="{B97A17EB-AB4A-42A7-A5BA-046CD3754AE9}" type="pres">
      <dgm:prSet presAssocID="{670A31AF-C37B-43F8-AD4D-4743B5565A95}" presName="conn2-1" presStyleLbl="parChTrans1D2" presStyleIdx="3" presStyleCnt="7"/>
      <dgm:spPr>
        <a:custGeom>
          <a:avLst/>
          <a:gdLst/>
          <a:ahLst/>
          <a:cxnLst/>
          <a:rect l="0" t="0" r="0" b="0"/>
          <a:pathLst>
            <a:path>
              <a:moveTo>
                <a:pt x="305234" y="457542"/>
              </a:moveTo>
              <a:lnTo>
                <a:pt x="152617" y="457542"/>
              </a:lnTo>
              <a:lnTo>
                <a:pt x="152617" y="0"/>
              </a:lnTo>
              <a:lnTo>
                <a:pt x="0" y="0"/>
              </a:lnTo>
            </a:path>
          </a:pathLst>
        </a:custGeom>
      </dgm:spPr>
      <dgm:t>
        <a:bodyPr/>
        <a:lstStyle/>
        <a:p>
          <a:pPr rtl="1"/>
          <a:endParaRPr lang="ar-EG"/>
        </a:p>
      </dgm:t>
    </dgm:pt>
    <dgm:pt modelId="{394FEDA2-F725-4874-B80C-52300484EC81}" type="pres">
      <dgm:prSet presAssocID="{670A31AF-C37B-43F8-AD4D-4743B5565A95}" presName="connTx" presStyleLbl="parChTrans1D2" presStyleIdx="3" presStyleCnt="7"/>
      <dgm:spPr/>
      <dgm:t>
        <a:bodyPr/>
        <a:lstStyle/>
        <a:p>
          <a:pPr rtl="1"/>
          <a:endParaRPr lang="ar-EG"/>
        </a:p>
      </dgm:t>
    </dgm:pt>
    <dgm:pt modelId="{BE70CFAA-FEB2-4B40-BD1E-A2803F317731}" type="pres">
      <dgm:prSet presAssocID="{8FED0094-F715-4BA3-B90A-4154062A254B}" presName="root2" presStyleCnt="0"/>
      <dgm:spPr/>
    </dgm:pt>
    <dgm:pt modelId="{7816037E-AEF0-49C5-BE8D-0B62968AD01F}" type="pres">
      <dgm:prSet presAssocID="{8FED0094-F715-4BA3-B90A-4154062A254B}" presName="LevelTwoTextNode" presStyleLbl="node2" presStyleIdx="3" presStyleCnt="7" custScaleX="200812">
        <dgm:presLayoutVars>
          <dgm:chPref val="3"/>
        </dgm:presLayoutVars>
      </dgm:prSet>
      <dgm:spPr>
        <a:prstGeom prst="rect">
          <a:avLst/>
        </a:prstGeom>
      </dgm:spPr>
      <dgm:t>
        <a:bodyPr/>
        <a:lstStyle/>
        <a:p>
          <a:pPr rtl="1"/>
          <a:endParaRPr lang="ar-EG"/>
        </a:p>
      </dgm:t>
    </dgm:pt>
    <dgm:pt modelId="{76AD9613-9255-4033-997A-4702571C79E2}" type="pres">
      <dgm:prSet presAssocID="{8FED0094-F715-4BA3-B90A-4154062A254B}" presName="level3hierChild" presStyleCnt="0"/>
      <dgm:spPr/>
    </dgm:pt>
    <dgm:pt modelId="{0B03F84C-6EBE-4128-B3F8-F088135D5211}" type="pres">
      <dgm:prSet presAssocID="{1D7D0F14-3CEE-4FE8-8D84-BC264EBA49F7}" presName="conn2-1" presStyleLbl="parChTrans1D2" presStyleIdx="4" presStyleCnt="7"/>
      <dgm:spPr>
        <a:custGeom>
          <a:avLst/>
          <a:gdLst/>
          <a:ahLst/>
          <a:cxnLst/>
          <a:rect l="0" t="0" r="0" b="0"/>
          <a:pathLst>
            <a:path>
              <a:moveTo>
                <a:pt x="305234" y="0"/>
              </a:moveTo>
              <a:lnTo>
                <a:pt x="152617" y="0"/>
              </a:lnTo>
              <a:lnTo>
                <a:pt x="152617" y="240154"/>
              </a:lnTo>
              <a:lnTo>
                <a:pt x="0" y="240154"/>
              </a:lnTo>
            </a:path>
          </a:pathLst>
        </a:custGeom>
      </dgm:spPr>
      <dgm:t>
        <a:bodyPr/>
        <a:lstStyle/>
        <a:p>
          <a:pPr rtl="1"/>
          <a:endParaRPr lang="ar-EG"/>
        </a:p>
      </dgm:t>
    </dgm:pt>
    <dgm:pt modelId="{2EB86977-BE47-4EB0-8731-5ABCFC8DCEF8}" type="pres">
      <dgm:prSet presAssocID="{1D7D0F14-3CEE-4FE8-8D84-BC264EBA49F7}" presName="connTx" presStyleLbl="parChTrans1D2" presStyleIdx="4" presStyleCnt="7"/>
      <dgm:spPr/>
      <dgm:t>
        <a:bodyPr/>
        <a:lstStyle/>
        <a:p>
          <a:pPr rtl="1"/>
          <a:endParaRPr lang="ar-EG"/>
        </a:p>
      </dgm:t>
    </dgm:pt>
    <dgm:pt modelId="{538134B2-DD93-491C-883C-D6395BBA78FC}" type="pres">
      <dgm:prSet presAssocID="{48EB0882-2236-4464-ABBD-7C0A62B76816}" presName="root2" presStyleCnt="0"/>
      <dgm:spPr/>
    </dgm:pt>
    <dgm:pt modelId="{A7A48AFC-4E09-4B99-B5CB-21126A59C656}" type="pres">
      <dgm:prSet presAssocID="{48EB0882-2236-4464-ABBD-7C0A62B76816}" presName="LevelTwoTextNode" presStyleLbl="node2" presStyleIdx="4" presStyleCnt="7" custScaleX="200812">
        <dgm:presLayoutVars>
          <dgm:chPref val="3"/>
        </dgm:presLayoutVars>
      </dgm:prSet>
      <dgm:spPr>
        <a:prstGeom prst="rect">
          <a:avLst/>
        </a:prstGeom>
      </dgm:spPr>
      <dgm:t>
        <a:bodyPr/>
        <a:lstStyle/>
        <a:p>
          <a:pPr rtl="1"/>
          <a:endParaRPr lang="ar-EG"/>
        </a:p>
      </dgm:t>
    </dgm:pt>
    <dgm:pt modelId="{403B0CBB-D1C5-479A-88BF-7A5B92265B91}" type="pres">
      <dgm:prSet presAssocID="{48EB0882-2236-4464-ABBD-7C0A62B76816}" presName="level3hierChild" presStyleCnt="0"/>
      <dgm:spPr/>
    </dgm:pt>
    <dgm:pt modelId="{5DDA1322-F786-4D6E-8801-DAF66AF662F5}" type="pres">
      <dgm:prSet presAssocID="{BE7B1D38-0FF9-4499-9FF5-056AF970F1F7}" presName="conn2-1" presStyleLbl="parChTrans1D2" presStyleIdx="5" presStyleCnt="7"/>
      <dgm:spPr>
        <a:custGeom>
          <a:avLst/>
          <a:gdLst/>
          <a:ahLst/>
          <a:cxnLst/>
          <a:rect l="0" t="0" r="0" b="0"/>
          <a:pathLst>
            <a:path>
              <a:moveTo>
                <a:pt x="305234" y="0"/>
              </a:moveTo>
              <a:lnTo>
                <a:pt x="152617" y="0"/>
              </a:lnTo>
              <a:lnTo>
                <a:pt x="152617" y="937852"/>
              </a:lnTo>
              <a:lnTo>
                <a:pt x="0" y="937852"/>
              </a:lnTo>
            </a:path>
          </a:pathLst>
        </a:custGeom>
      </dgm:spPr>
      <dgm:t>
        <a:bodyPr/>
        <a:lstStyle/>
        <a:p>
          <a:pPr rtl="1"/>
          <a:endParaRPr lang="ar-EG"/>
        </a:p>
      </dgm:t>
    </dgm:pt>
    <dgm:pt modelId="{FA56F128-9E03-4118-BD6C-6F97321D3072}" type="pres">
      <dgm:prSet presAssocID="{BE7B1D38-0FF9-4499-9FF5-056AF970F1F7}" presName="connTx" presStyleLbl="parChTrans1D2" presStyleIdx="5" presStyleCnt="7"/>
      <dgm:spPr/>
      <dgm:t>
        <a:bodyPr/>
        <a:lstStyle/>
        <a:p>
          <a:pPr rtl="1"/>
          <a:endParaRPr lang="ar-EG"/>
        </a:p>
      </dgm:t>
    </dgm:pt>
    <dgm:pt modelId="{3D493C31-6DE2-4AB9-8578-021895805087}" type="pres">
      <dgm:prSet presAssocID="{4E4757C6-E949-443B-9E1A-D2CF2C24F277}" presName="root2" presStyleCnt="0"/>
      <dgm:spPr/>
    </dgm:pt>
    <dgm:pt modelId="{8E1BC2B6-7B19-4A6F-A140-A5F4FCC61809}" type="pres">
      <dgm:prSet presAssocID="{4E4757C6-E949-443B-9E1A-D2CF2C24F277}" presName="LevelTwoTextNode" presStyleLbl="node2" presStyleIdx="5" presStyleCnt="7" custScaleX="200812">
        <dgm:presLayoutVars>
          <dgm:chPref val="3"/>
        </dgm:presLayoutVars>
      </dgm:prSet>
      <dgm:spPr>
        <a:prstGeom prst="rect">
          <a:avLst/>
        </a:prstGeom>
      </dgm:spPr>
      <dgm:t>
        <a:bodyPr/>
        <a:lstStyle/>
        <a:p>
          <a:pPr rtl="1"/>
          <a:endParaRPr lang="ar-EG"/>
        </a:p>
      </dgm:t>
    </dgm:pt>
    <dgm:pt modelId="{C7BE96CA-266B-439A-8285-8F9066B2D5E1}" type="pres">
      <dgm:prSet presAssocID="{4E4757C6-E949-443B-9E1A-D2CF2C24F277}" presName="level3hierChild" presStyleCnt="0"/>
      <dgm:spPr/>
    </dgm:pt>
    <dgm:pt modelId="{E947D2D2-6714-4AA9-9423-96F7F656DBE9}" type="pres">
      <dgm:prSet presAssocID="{E0548A94-97CB-4291-B44D-9A3BE38B4426}" presName="conn2-1" presStyleLbl="parChTrans1D2" presStyleIdx="6" presStyleCnt="7"/>
      <dgm:spPr>
        <a:custGeom>
          <a:avLst/>
          <a:gdLst/>
          <a:ahLst/>
          <a:cxnLst/>
          <a:rect l="0" t="0" r="0" b="0"/>
          <a:pathLst>
            <a:path>
              <a:moveTo>
                <a:pt x="305234" y="0"/>
              </a:moveTo>
              <a:lnTo>
                <a:pt x="152617" y="0"/>
              </a:lnTo>
              <a:lnTo>
                <a:pt x="152617" y="1635550"/>
              </a:lnTo>
              <a:lnTo>
                <a:pt x="0" y="1635550"/>
              </a:lnTo>
            </a:path>
          </a:pathLst>
        </a:custGeom>
      </dgm:spPr>
      <dgm:t>
        <a:bodyPr/>
        <a:lstStyle/>
        <a:p>
          <a:pPr rtl="1"/>
          <a:endParaRPr lang="ar-EG"/>
        </a:p>
      </dgm:t>
    </dgm:pt>
    <dgm:pt modelId="{91CC1C00-72D2-4F50-9958-3906A377470D}" type="pres">
      <dgm:prSet presAssocID="{E0548A94-97CB-4291-B44D-9A3BE38B4426}" presName="connTx" presStyleLbl="parChTrans1D2" presStyleIdx="6" presStyleCnt="7"/>
      <dgm:spPr/>
      <dgm:t>
        <a:bodyPr/>
        <a:lstStyle/>
        <a:p>
          <a:pPr rtl="1"/>
          <a:endParaRPr lang="ar-EG"/>
        </a:p>
      </dgm:t>
    </dgm:pt>
    <dgm:pt modelId="{52C899A7-6776-4F05-9F5F-ABD4C2D2B12A}" type="pres">
      <dgm:prSet presAssocID="{7AAB145F-1AAE-439A-9611-4680C18771FF}" presName="root2" presStyleCnt="0"/>
      <dgm:spPr/>
    </dgm:pt>
    <dgm:pt modelId="{2E4D32B4-95F2-4C63-9857-411F9CC23029}" type="pres">
      <dgm:prSet presAssocID="{7AAB145F-1AAE-439A-9611-4680C18771FF}" presName="LevelTwoTextNode" presStyleLbl="node2" presStyleIdx="6" presStyleCnt="7" custScaleX="200812">
        <dgm:presLayoutVars>
          <dgm:chPref val="3"/>
        </dgm:presLayoutVars>
      </dgm:prSet>
      <dgm:spPr>
        <a:prstGeom prst="rect">
          <a:avLst/>
        </a:prstGeom>
      </dgm:spPr>
      <dgm:t>
        <a:bodyPr/>
        <a:lstStyle/>
        <a:p>
          <a:pPr rtl="1"/>
          <a:endParaRPr lang="ar-EG"/>
        </a:p>
      </dgm:t>
    </dgm:pt>
    <dgm:pt modelId="{610C3333-ED7D-49EF-838D-B1D82C6E0212}" type="pres">
      <dgm:prSet presAssocID="{7AAB145F-1AAE-439A-9611-4680C18771FF}" presName="level3hierChild" presStyleCnt="0"/>
      <dgm:spPr/>
    </dgm:pt>
  </dgm:ptLst>
  <dgm:cxnLst>
    <dgm:cxn modelId="{01F2FCE4-476A-4D25-BAD9-1C12BFA8F9E9}" type="presOf" srcId="{E5E6C938-12C3-4885-90C9-CC8BDEDAEDDC}" destId="{B11CBA51-FD2E-4D4F-B735-93C7F27C45D6}" srcOrd="0" destOrd="0" presId="urn:microsoft.com/office/officeart/2008/layout/HorizontalMultiLevelHierarchy"/>
    <dgm:cxn modelId="{99578AB8-4B60-4AE8-A59B-D65B3FDE0CF1}" srcId="{9EFC0997-3281-4E8A-8AC5-D1DCB3DE408F}" destId="{C521770F-6126-4818-BFF4-2719090055F3}" srcOrd="1" destOrd="0" parTransId="{74C78F56-4ABA-4E51-B6B7-5BCC70957840}" sibTransId="{FC9CAC73-565A-4A53-85DE-DB2EC94C33CF}"/>
    <dgm:cxn modelId="{2B8B2161-FE80-4367-81DC-15EEF4F8CDCD}" type="presOf" srcId="{48EB0882-2236-4464-ABBD-7C0A62B76816}" destId="{A7A48AFC-4E09-4B99-B5CB-21126A59C656}" srcOrd="0" destOrd="0" presId="urn:microsoft.com/office/officeart/2008/layout/HorizontalMultiLevelHierarchy"/>
    <dgm:cxn modelId="{694C01AB-65D9-452F-9B9D-598963A778B1}" type="presOf" srcId="{1D7D0F14-3CEE-4FE8-8D84-BC264EBA49F7}" destId="{0B03F84C-6EBE-4128-B3F8-F088135D5211}" srcOrd="0" destOrd="0" presId="urn:microsoft.com/office/officeart/2008/layout/HorizontalMultiLevelHierarchy"/>
    <dgm:cxn modelId="{E4CD4F4F-40CB-4E06-8D33-C6D877CB548C}" type="presOf" srcId="{E5E6C938-12C3-4885-90C9-CC8BDEDAEDDC}" destId="{700A5467-A3DE-4173-A13D-74B59587600C}" srcOrd="1" destOrd="0" presId="urn:microsoft.com/office/officeart/2008/layout/HorizontalMultiLevelHierarchy"/>
    <dgm:cxn modelId="{D0F3BC4D-FC6C-46C6-942D-A44AB733440B}" srcId="{9EFC0997-3281-4E8A-8AC5-D1DCB3DE408F}" destId="{48EB0882-2236-4464-ABBD-7C0A62B76816}" srcOrd="4" destOrd="0" parTransId="{1D7D0F14-3CEE-4FE8-8D84-BC264EBA49F7}" sibTransId="{D7068898-BEBE-4BF7-81F8-928D5C84F308}"/>
    <dgm:cxn modelId="{2EC9F31A-2F52-4FCB-99EB-D532941C0371}" type="presOf" srcId="{4E4757C6-E949-443B-9E1A-D2CF2C24F277}" destId="{8E1BC2B6-7B19-4A6F-A140-A5F4FCC61809}" srcOrd="0" destOrd="0" presId="urn:microsoft.com/office/officeart/2008/layout/HorizontalMultiLevelHierarchy"/>
    <dgm:cxn modelId="{4D7AAED7-35BB-43CC-8B05-B6A1B001954B}" type="presOf" srcId="{BE7B1D38-0FF9-4499-9FF5-056AF970F1F7}" destId="{FA56F128-9E03-4118-BD6C-6F97321D3072}" srcOrd="1" destOrd="0" presId="urn:microsoft.com/office/officeart/2008/layout/HorizontalMultiLevelHierarchy"/>
    <dgm:cxn modelId="{71C311FD-CC82-4804-97F6-618769AD176B}" type="presOf" srcId="{E0548A94-97CB-4291-B44D-9A3BE38B4426}" destId="{91CC1C00-72D2-4F50-9958-3906A377470D}" srcOrd="1" destOrd="0" presId="urn:microsoft.com/office/officeart/2008/layout/HorizontalMultiLevelHierarchy"/>
    <dgm:cxn modelId="{112A517C-1B3C-4C80-B5B3-CA449FC8D342}" type="presOf" srcId="{7AAB145F-1AAE-439A-9611-4680C18771FF}" destId="{2E4D32B4-95F2-4C63-9857-411F9CC23029}" srcOrd="0" destOrd="0" presId="urn:microsoft.com/office/officeart/2008/layout/HorizontalMultiLevelHierarchy"/>
    <dgm:cxn modelId="{FA491772-C9F6-4DF7-8C9B-D574A0938F3A}" type="presOf" srcId="{C2512B84-A242-44A6-8A56-E97F59DD860F}" destId="{2FCC41F6-4342-4562-BD06-BE017FD0A0C2}" srcOrd="0" destOrd="0" presId="urn:microsoft.com/office/officeart/2008/layout/HorizontalMultiLevelHierarchy"/>
    <dgm:cxn modelId="{42C248BA-8783-4929-8135-0FC138C66D92}" type="presOf" srcId="{1D7D0F14-3CEE-4FE8-8D84-BC264EBA49F7}" destId="{2EB86977-BE47-4EB0-8731-5ABCFC8DCEF8}" srcOrd="1" destOrd="0" presId="urn:microsoft.com/office/officeart/2008/layout/HorizontalMultiLevelHierarchy"/>
    <dgm:cxn modelId="{BE261A44-7219-4349-A3E9-4C361AA5D036}" type="presOf" srcId="{71B15963-F90F-4020-97C9-E229A2842EB2}" destId="{A9076249-EEA8-41F5-ABB5-02D65A675AB7}" srcOrd="0" destOrd="0" presId="urn:microsoft.com/office/officeart/2008/layout/HorizontalMultiLevelHierarchy"/>
    <dgm:cxn modelId="{BB7C1430-6990-430C-A14E-CB4ADFB1EE3F}" srcId="{9EFC0997-3281-4E8A-8AC5-D1DCB3DE408F}" destId="{F6A537D0-27B5-49C0-BC40-CFED8DBD5031}" srcOrd="0" destOrd="0" parTransId="{71B15963-F90F-4020-97C9-E229A2842EB2}" sibTransId="{D93911CF-01F1-4D04-92AA-21BF83045A26}"/>
    <dgm:cxn modelId="{BBE2377C-B564-4401-9D49-5B6D43B42CD3}" srcId="{9EFC0997-3281-4E8A-8AC5-D1DCB3DE408F}" destId="{4E4757C6-E949-443B-9E1A-D2CF2C24F277}" srcOrd="5" destOrd="0" parTransId="{BE7B1D38-0FF9-4499-9FF5-056AF970F1F7}" sibTransId="{4AC64190-9B6C-4F37-BB82-326FD72EE823}"/>
    <dgm:cxn modelId="{5AA94FFB-16C0-4947-B03B-10D1834DD788}" srcId="{9EFC0997-3281-4E8A-8AC5-D1DCB3DE408F}" destId="{7AAB145F-1AAE-439A-9611-4680C18771FF}" srcOrd="6" destOrd="0" parTransId="{E0548A94-97CB-4291-B44D-9A3BE38B4426}" sibTransId="{255BCA8A-65B2-44A7-986D-F7EACF286916}"/>
    <dgm:cxn modelId="{D61087B9-D145-4299-B722-C5380191F954}" type="presOf" srcId="{C521770F-6126-4818-BFF4-2719090055F3}" destId="{C6D48ABE-FC38-4302-8090-DD6FA555E54E}" srcOrd="0" destOrd="0" presId="urn:microsoft.com/office/officeart/2008/layout/HorizontalMultiLevelHierarchy"/>
    <dgm:cxn modelId="{61A9EB84-AFC2-457D-AA66-2B7BA460289C}" srcId="{1725AE29-DB51-4CC9-B8D2-3A8EEF948AF7}" destId="{9EFC0997-3281-4E8A-8AC5-D1DCB3DE408F}" srcOrd="0" destOrd="0" parTransId="{381B6B37-4833-4F6F-86B9-EBBED2EEBDB3}" sibTransId="{F412AA30-9537-42D3-AD38-482B7E782282}"/>
    <dgm:cxn modelId="{9F0FDF8D-CB3D-4B03-89E5-B11719D78F3E}" type="presOf" srcId="{BE7B1D38-0FF9-4499-9FF5-056AF970F1F7}" destId="{5DDA1322-F786-4D6E-8801-DAF66AF662F5}" srcOrd="0" destOrd="0" presId="urn:microsoft.com/office/officeart/2008/layout/HorizontalMultiLevelHierarchy"/>
    <dgm:cxn modelId="{55846DAF-AF6A-4770-A5B1-FD0562EC9822}" type="presOf" srcId="{E0548A94-97CB-4291-B44D-9A3BE38B4426}" destId="{E947D2D2-6714-4AA9-9423-96F7F656DBE9}" srcOrd="0" destOrd="0" presId="urn:microsoft.com/office/officeart/2008/layout/HorizontalMultiLevelHierarchy"/>
    <dgm:cxn modelId="{FAFDD9AB-7633-4ACB-8E6C-9F8F225C3323}" type="presOf" srcId="{74C78F56-4ABA-4E51-B6B7-5BCC70957840}" destId="{612556A7-E0B4-4D63-A6E5-E155F7479B00}" srcOrd="1" destOrd="0" presId="urn:microsoft.com/office/officeart/2008/layout/HorizontalMultiLevelHierarchy"/>
    <dgm:cxn modelId="{CEB38908-7A0E-41BB-82BC-BA9A1B5DF676}" type="presOf" srcId="{1725AE29-DB51-4CC9-B8D2-3A8EEF948AF7}" destId="{684D4116-86ED-4C7C-9F68-7E8DF044DD50}" srcOrd="0" destOrd="0" presId="urn:microsoft.com/office/officeart/2008/layout/HorizontalMultiLevelHierarchy"/>
    <dgm:cxn modelId="{8306ED50-CC18-4609-AB6C-76E0B188F1E0}" type="presOf" srcId="{F6A537D0-27B5-49C0-BC40-CFED8DBD5031}" destId="{F5977AB1-84A6-4986-9F6D-1EF72F8E25E1}" srcOrd="0" destOrd="0" presId="urn:microsoft.com/office/officeart/2008/layout/HorizontalMultiLevelHierarchy"/>
    <dgm:cxn modelId="{E74E2794-D9D6-441F-BA11-44FB6DFDE08D}" type="presOf" srcId="{8FED0094-F715-4BA3-B90A-4154062A254B}" destId="{7816037E-AEF0-49C5-BE8D-0B62968AD01F}" srcOrd="0" destOrd="0" presId="urn:microsoft.com/office/officeart/2008/layout/HorizontalMultiLevelHierarchy"/>
    <dgm:cxn modelId="{1FF9502F-30BC-4F29-8E14-D369BA3C9F2F}" type="presOf" srcId="{9EFC0997-3281-4E8A-8AC5-D1DCB3DE408F}" destId="{97100C9F-E2B0-4239-A339-AFCF0C78000F}" srcOrd="0" destOrd="0" presId="urn:microsoft.com/office/officeart/2008/layout/HorizontalMultiLevelHierarchy"/>
    <dgm:cxn modelId="{3AA10F49-8AB0-4686-84E5-173017F91C13}" srcId="{9EFC0997-3281-4E8A-8AC5-D1DCB3DE408F}" destId="{C2512B84-A242-44A6-8A56-E97F59DD860F}" srcOrd="2" destOrd="0" parTransId="{E5E6C938-12C3-4885-90C9-CC8BDEDAEDDC}" sibTransId="{6726B101-7DAA-47F5-A416-7C9AA69F7758}"/>
    <dgm:cxn modelId="{B7664632-5921-4A95-B6B9-92FA31ACFF9F}" srcId="{9EFC0997-3281-4E8A-8AC5-D1DCB3DE408F}" destId="{8FED0094-F715-4BA3-B90A-4154062A254B}" srcOrd="3" destOrd="0" parTransId="{670A31AF-C37B-43F8-AD4D-4743B5565A95}" sibTransId="{CE92F4D1-9293-442C-897B-BD15764E31B4}"/>
    <dgm:cxn modelId="{D295B853-8002-4D39-9B71-57A7357DCF17}" type="presOf" srcId="{74C78F56-4ABA-4E51-B6B7-5BCC70957840}" destId="{AA665A65-0F74-4077-B548-B87BF14BC45A}" srcOrd="0" destOrd="0" presId="urn:microsoft.com/office/officeart/2008/layout/HorizontalMultiLevelHierarchy"/>
    <dgm:cxn modelId="{C8898195-D379-4EBD-A462-769FDFE22ECF}" type="presOf" srcId="{670A31AF-C37B-43F8-AD4D-4743B5565A95}" destId="{B97A17EB-AB4A-42A7-A5BA-046CD3754AE9}" srcOrd="0" destOrd="0" presId="urn:microsoft.com/office/officeart/2008/layout/HorizontalMultiLevelHierarchy"/>
    <dgm:cxn modelId="{4BD77B87-ADEA-4514-88B2-3939E1AB24AE}" type="presOf" srcId="{71B15963-F90F-4020-97C9-E229A2842EB2}" destId="{BFCBDE56-A8E7-431C-BB80-76E093A7CA88}" srcOrd="1" destOrd="0" presId="urn:microsoft.com/office/officeart/2008/layout/HorizontalMultiLevelHierarchy"/>
    <dgm:cxn modelId="{8E8B6E5C-62C6-4085-B49C-2FDD48D26A38}" type="presOf" srcId="{670A31AF-C37B-43F8-AD4D-4743B5565A95}" destId="{394FEDA2-F725-4874-B80C-52300484EC81}" srcOrd="1" destOrd="0" presId="urn:microsoft.com/office/officeart/2008/layout/HorizontalMultiLevelHierarchy"/>
    <dgm:cxn modelId="{BDEC3703-D1AC-425B-8B54-382564486A3C}" type="presParOf" srcId="{684D4116-86ED-4C7C-9F68-7E8DF044DD50}" destId="{84204E4F-7DCB-4EE5-A4A1-9110E4819B9B}" srcOrd="0" destOrd="0" presId="urn:microsoft.com/office/officeart/2008/layout/HorizontalMultiLevelHierarchy"/>
    <dgm:cxn modelId="{E0D0FFA0-85AB-472E-8F29-A52F13B9F675}" type="presParOf" srcId="{84204E4F-7DCB-4EE5-A4A1-9110E4819B9B}" destId="{97100C9F-E2B0-4239-A339-AFCF0C78000F}" srcOrd="0" destOrd="0" presId="urn:microsoft.com/office/officeart/2008/layout/HorizontalMultiLevelHierarchy"/>
    <dgm:cxn modelId="{D7960C0F-9DC9-4F28-A146-632361E3001F}" type="presParOf" srcId="{84204E4F-7DCB-4EE5-A4A1-9110E4819B9B}" destId="{FE082589-FDCA-4134-A591-DBC5A49B0E9A}" srcOrd="1" destOrd="0" presId="urn:microsoft.com/office/officeart/2008/layout/HorizontalMultiLevelHierarchy"/>
    <dgm:cxn modelId="{B0F76680-DE8F-466A-B768-AE881E239423}" type="presParOf" srcId="{FE082589-FDCA-4134-A591-DBC5A49B0E9A}" destId="{A9076249-EEA8-41F5-ABB5-02D65A675AB7}" srcOrd="0" destOrd="0" presId="urn:microsoft.com/office/officeart/2008/layout/HorizontalMultiLevelHierarchy"/>
    <dgm:cxn modelId="{5EAA4459-74A7-4B1C-83E8-CB8DF90B7CB2}" type="presParOf" srcId="{A9076249-EEA8-41F5-ABB5-02D65A675AB7}" destId="{BFCBDE56-A8E7-431C-BB80-76E093A7CA88}" srcOrd="0" destOrd="0" presId="urn:microsoft.com/office/officeart/2008/layout/HorizontalMultiLevelHierarchy"/>
    <dgm:cxn modelId="{F3CE3357-12EB-47AF-9D88-92B49781D15C}" type="presParOf" srcId="{FE082589-FDCA-4134-A591-DBC5A49B0E9A}" destId="{AB0766DC-001E-4547-BA9C-D8EE5C6439A0}" srcOrd="1" destOrd="0" presId="urn:microsoft.com/office/officeart/2008/layout/HorizontalMultiLevelHierarchy"/>
    <dgm:cxn modelId="{6BBB50FF-27BF-4EEE-81ED-252E96F055DA}" type="presParOf" srcId="{AB0766DC-001E-4547-BA9C-D8EE5C6439A0}" destId="{F5977AB1-84A6-4986-9F6D-1EF72F8E25E1}" srcOrd="0" destOrd="0" presId="urn:microsoft.com/office/officeart/2008/layout/HorizontalMultiLevelHierarchy"/>
    <dgm:cxn modelId="{08CE9DFB-AC55-4D74-8EAF-E163EEA27EC8}" type="presParOf" srcId="{AB0766DC-001E-4547-BA9C-D8EE5C6439A0}" destId="{67303260-D32D-40A2-845B-41E61E594633}" srcOrd="1" destOrd="0" presId="urn:microsoft.com/office/officeart/2008/layout/HorizontalMultiLevelHierarchy"/>
    <dgm:cxn modelId="{C3EBE028-4F8D-4B9D-BFD3-406C9B924D8A}" type="presParOf" srcId="{FE082589-FDCA-4134-A591-DBC5A49B0E9A}" destId="{AA665A65-0F74-4077-B548-B87BF14BC45A}" srcOrd="2" destOrd="0" presId="urn:microsoft.com/office/officeart/2008/layout/HorizontalMultiLevelHierarchy"/>
    <dgm:cxn modelId="{CC07A544-54A1-4BD1-8376-7656E8E805E6}" type="presParOf" srcId="{AA665A65-0F74-4077-B548-B87BF14BC45A}" destId="{612556A7-E0B4-4D63-A6E5-E155F7479B00}" srcOrd="0" destOrd="0" presId="urn:microsoft.com/office/officeart/2008/layout/HorizontalMultiLevelHierarchy"/>
    <dgm:cxn modelId="{8BD62A1D-3747-41D0-892C-BFB402FD6AF5}" type="presParOf" srcId="{FE082589-FDCA-4134-A591-DBC5A49B0E9A}" destId="{1B601FF0-4733-4841-B9DA-CB3C7AB1853B}" srcOrd="3" destOrd="0" presId="urn:microsoft.com/office/officeart/2008/layout/HorizontalMultiLevelHierarchy"/>
    <dgm:cxn modelId="{4930B06B-EEEE-4E5B-9881-9EDBB80D5FF3}" type="presParOf" srcId="{1B601FF0-4733-4841-B9DA-CB3C7AB1853B}" destId="{C6D48ABE-FC38-4302-8090-DD6FA555E54E}" srcOrd="0" destOrd="0" presId="urn:microsoft.com/office/officeart/2008/layout/HorizontalMultiLevelHierarchy"/>
    <dgm:cxn modelId="{1259488E-BCBD-47A6-81CF-2E716F994303}" type="presParOf" srcId="{1B601FF0-4733-4841-B9DA-CB3C7AB1853B}" destId="{7A44DDFC-28F3-4EDB-9903-85356EEFD393}" srcOrd="1" destOrd="0" presId="urn:microsoft.com/office/officeart/2008/layout/HorizontalMultiLevelHierarchy"/>
    <dgm:cxn modelId="{F97AC2A7-F8FF-4CE0-ACC7-3BDDBA9C2DC2}" type="presParOf" srcId="{FE082589-FDCA-4134-A591-DBC5A49B0E9A}" destId="{B11CBA51-FD2E-4D4F-B735-93C7F27C45D6}" srcOrd="4" destOrd="0" presId="urn:microsoft.com/office/officeart/2008/layout/HorizontalMultiLevelHierarchy"/>
    <dgm:cxn modelId="{43C454F4-5B17-407A-9C95-4B060D586C39}" type="presParOf" srcId="{B11CBA51-FD2E-4D4F-B735-93C7F27C45D6}" destId="{700A5467-A3DE-4173-A13D-74B59587600C}" srcOrd="0" destOrd="0" presId="urn:microsoft.com/office/officeart/2008/layout/HorizontalMultiLevelHierarchy"/>
    <dgm:cxn modelId="{98A3D1AB-FE8C-47AA-A895-FE05535660A2}" type="presParOf" srcId="{FE082589-FDCA-4134-A591-DBC5A49B0E9A}" destId="{9DCF9D6E-CC91-448C-8222-45C716A60C65}" srcOrd="5" destOrd="0" presId="urn:microsoft.com/office/officeart/2008/layout/HorizontalMultiLevelHierarchy"/>
    <dgm:cxn modelId="{819BA8B0-8C31-4F84-B22B-E8583ADE9977}" type="presParOf" srcId="{9DCF9D6E-CC91-448C-8222-45C716A60C65}" destId="{2FCC41F6-4342-4562-BD06-BE017FD0A0C2}" srcOrd="0" destOrd="0" presId="urn:microsoft.com/office/officeart/2008/layout/HorizontalMultiLevelHierarchy"/>
    <dgm:cxn modelId="{B8CC1BDD-FDC5-4B7E-AEC9-D42E978A7BB2}" type="presParOf" srcId="{9DCF9D6E-CC91-448C-8222-45C716A60C65}" destId="{63A7A3D0-7203-4A9F-85D4-3EE3602AD187}" srcOrd="1" destOrd="0" presId="urn:microsoft.com/office/officeart/2008/layout/HorizontalMultiLevelHierarchy"/>
    <dgm:cxn modelId="{F5435930-85EF-4A7C-86AF-91AA1BCD70E7}" type="presParOf" srcId="{FE082589-FDCA-4134-A591-DBC5A49B0E9A}" destId="{B97A17EB-AB4A-42A7-A5BA-046CD3754AE9}" srcOrd="6" destOrd="0" presId="urn:microsoft.com/office/officeart/2008/layout/HorizontalMultiLevelHierarchy"/>
    <dgm:cxn modelId="{E1B1ECCA-847F-4398-8662-51B40D4D936E}" type="presParOf" srcId="{B97A17EB-AB4A-42A7-A5BA-046CD3754AE9}" destId="{394FEDA2-F725-4874-B80C-52300484EC81}" srcOrd="0" destOrd="0" presId="urn:microsoft.com/office/officeart/2008/layout/HorizontalMultiLevelHierarchy"/>
    <dgm:cxn modelId="{80D84FF4-7119-4DC7-8533-77ACAFD9C802}" type="presParOf" srcId="{FE082589-FDCA-4134-A591-DBC5A49B0E9A}" destId="{BE70CFAA-FEB2-4B40-BD1E-A2803F317731}" srcOrd="7" destOrd="0" presId="urn:microsoft.com/office/officeart/2008/layout/HorizontalMultiLevelHierarchy"/>
    <dgm:cxn modelId="{4A3D5E97-B1EE-44CF-BAD1-AB509E0B97C5}" type="presParOf" srcId="{BE70CFAA-FEB2-4B40-BD1E-A2803F317731}" destId="{7816037E-AEF0-49C5-BE8D-0B62968AD01F}" srcOrd="0" destOrd="0" presId="urn:microsoft.com/office/officeart/2008/layout/HorizontalMultiLevelHierarchy"/>
    <dgm:cxn modelId="{DFCD6517-C237-46C7-B4BF-9C0AF49A4ADE}" type="presParOf" srcId="{BE70CFAA-FEB2-4B40-BD1E-A2803F317731}" destId="{76AD9613-9255-4033-997A-4702571C79E2}" srcOrd="1" destOrd="0" presId="urn:microsoft.com/office/officeart/2008/layout/HorizontalMultiLevelHierarchy"/>
    <dgm:cxn modelId="{C58D1915-E294-4CA1-8C9E-517C6FF86FF2}" type="presParOf" srcId="{FE082589-FDCA-4134-A591-DBC5A49B0E9A}" destId="{0B03F84C-6EBE-4128-B3F8-F088135D5211}" srcOrd="8" destOrd="0" presId="urn:microsoft.com/office/officeart/2008/layout/HorizontalMultiLevelHierarchy"/>
    <dgm:cxn modelId="{BE130F9F-EA89-4ED5-B612-9EEA421BA9E5}" type="presParOf" srcId="{0B03F84C-6EBE-4128-B3F8-F088135D5211}" destId="{2EB86977-BE47-4EB0-8731-5ABCFC8DCEF8}" srcOrd="0" destOrd="0" presId="urn:microsoft.com/office/officeart/2008/layout/HorizontalMultiLevelHierarchy"/>
    <dgm:cxn modelId="{678A0952-8854-463C-B7C7-8948A5E18A6B}" type="presParOf" srcId="{FE082589-FDCA-4134-A591-DBC5A49B0E9A}" destId="{538134B2-DD93-491C-883C-D6395BBA78FC}" srcOrd="9" destOrd="0" presId="urn:microsoft.com/office/officeart/2008/layout/HorizontalMultiLevelHierarchy"/>
    <dgm:cxn modelId="{8E5E7BF3-68BB-497F-B195-B8B2B5A77920}" type="presParOf" srcId="{538134B2-DD93-491C-883C-D6395BBA78FC}" destId="{A7A48AFC-4E09-4B99-B5CB-21126A59C656}" srcOrd="0" destOrd="0" presId="urn:microsoft.com/office/officeart/2008/layout/HorizontalMultiLevelHierarchy"/>
    <dgm:cxn modelId="{B5ED8D14-F253-4743-B9D7-08C1419F8D9A}" type="presParOf" srcId="{538134B2-DD93-491C-883C-D6395BBA78FC}" destId="{403B0CBB-D1C5-479A-88BF-7A5B92265B91}" srcOrd="1" destOrd="0" presId="urn:microsoft.com/office/officeart/2008/layout/HorizontalMultiLevelHierarchy"/>
    <dgm:cxn modelId="{5735A0E9-4007-41F0-9FA7-ED7FAABA8D6D}" type="presParOf" srcId="{FE082589-FDCA-4134-A591-DBC5A49B0E9A}" destId="{5DDA1322-F786-4D6E-8801-DAF66AF662F5}" srcOrd="10" destOrd="0" presId="urn:microsoft.com/office/officeart/2008/layout/HorizontalMultiLevelHierarchy"/>
    <dgm:cxn modelId="{B63E02B0-DD7B-4A8E-8797-28A9DA8D4C7B}" type="presParOf" srcId="{5DDA1322-F786-4D6E-8801-DAF66AF662F5}" destId="{FA56F128-9E03-4118-BD6C-6F97321D3072}" srcOrd="0" destOrd="0" presId="urn:microsoft.com/office/officeart/2008/layout/HorizontalMultiLevelHierarchy"/>
    <dgm:cxn modelId="{10E41F4E-304D-4370-A153-336E0A9A8476}" type="presParOf" srcId="{FE082589-FDCA-4134-A591-DBC5A49B0E9A}" destId="{3D493C31-6DE2-4AB9-8578-021895805087}" srcOrd="11" destOrd="0" presId="urn:microsoft.com/office/officeart/2008/layout/HorizontalMultiLevelHierarchy"/>
    <dgm:cxn modelId="{0AE00E39-8A54-4277-A328-423A3155F28B}" type="presParOf" srcId="{3D493C31-6DE2-4AB9-8578-021895805087}" destId="{8E1BC2B6-7B19-4A6F-A140-A5F4FCC61809}" srcOrd="0" destOrd="0" presId="urn:microsoft.com/office/officeart/2008/layout/HorizontalMultiLevelHierarchy"/>
    <dgm:cxn modelId="{1990B54E-8F6D-4B0C-B6BC-9EED661E1B5C}" type="presParOf" srcId="{3D493C31-6DE2-4AB9-8578-021895805087}" destId="{C7BE96CA-266B-439A-8285-8F9066B2D5E1}" srcOrd="1" destOrd="0" presId="urn:microsoft.com/office/officeart/2008/layout/HorizontalMultiLevelHierarchy"/>
    <dgm:cxn modelId="{98EABC0E-5DF4-41B4-A3DE-179193D103A3}" type="presParOf" srcId="{FE082589-FDCA-4134-A591-DBC5A49B0E9A}" destId="{E947D2D2-6714-4AA9-9423-96F7F656DBE9}" srcOrd="12" destOrd="0" presId="urn:microsoft.com/office/officeart/2008/layout/HorizontalMultiLevelHierarchy"/>
    <dgm:cxn modelId="{EA4B3526-E7BD-4684-AF81-7E7DA928C255}" type="presParOf" srcId="{E947D2D2-6714-4AA9-9423-96F7F656DBE9}" destId="{91CC1C00-72D2-4F50-9958-3906A377470D}" srcOrd="0" destOrd="0" presId="urn:microsoft.com/office/officeart/2008/layout/HorizontalMultiLevelHierarchy"/>
    <dgm:cxn modelId="{2D7BA420-83BC-47FC-98F7-5786C367B02B}" type="presParOf" srcId="{FE082589-FDCA-4134-A591-DBC5A49B0E9A}" destId="{52C899A7-6776-4F05-9F5F-ABD4C2D2B12A}" srcOrd="13" destOrd="0" presId="urn:microsoft.com/office/officeart/2008/layout/HorizontalMultiLevelHierarchy"/>
    <dgm:cxn modelId="{DBF5A90B-A428-4DDB-A4C0-1BB201328382}" type="presParOf" srcId="{52C899A7-6776-4F05-9F5F-ABD4C2D2B12A}" destId="{2E4D32B4-95F2-4C63-9857-411F9CC23029}" srcOrd="0" destOrd="0" presId="urn:microsoft.com/office/officeart/2008/layout/HorizontalMultiLevelHierarchy"/>
    <dgm:cxn modelId="{CC33C6E3-4146-4471-B4F1-1AC7110264DA}" type="presParOf" srcId="{52C899A7-6776-4F05-9F5F-ABD4C2D2B12A}" destId="{610C3333-ED7D-49EF-838D-B1D82C6E021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479AA8F-15D3-4D14-9840-8DD490082014}" type="doc">
      <dgm:prSet loTypeId="urn:microsoft.com/office/officeart/2005/8/layout/chevron2" loCatId="process" qsTypeId="urn:microsoft.com/office/officeart/2005/8/quickstyle/3d2" qsCatId="3D" csTypeId="urn:microsoft.com/office/officeart/2005/8/colors/colorful5" csCatId="colorful" phldr="1"/>
      <dgm:spPr/>
      <dgm:t>
        <a:bodyPr/>
        <a:lstStyle/>
        <a:p>
          <a:pPr rtl="1"/>
          <a:endParaRPr lang="ar-EG"/>
        </a:p>
      </dgm:t>
    </dgm:pt>
    <dgm:pt modelId="{01BB563E-1764-4AC3-8C0B-1CE18A18E9A5}">
      <dgm:prSet phldrT="[Text]" custT="1"/>
      <dgm:spPr>
        <a:xfrm rot="5400000">
          <a:off x="6513323" y="1674012"/>
          <a:ext cx="853736" cy="597615"/>
        </a:xfrm>
        <a:prstGeom prst="chevron">
          <a:avLst/>
        </a:prstGeom>
        <a:gradFill rotWithShape="0">
          <a:gsLst>
            <a:gs pos="0">
              <a:srgbClr val="32C7A9">
                <a:hueOff val="775848"/>
                <a:satOff val="2585"/>
                <a:lumOff val="2941"/>
                <a:alphaOff val="0"/>
                <a:tint val="96000"/>
                <a:satMod val="100000"/>
                <a:lumMod val="104000"/>
              </a:srgbClr>
            </a:gs>
            <a:gs pos="78000">
              <a:srgbClr val="32C7A9">
                <a:hueOff val="775848"/>
                <a:satOff val="2585"/>
                <a:lumOff val="294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r" rtl="1"/>
          <a:endParaRPr lang="ar-EG" sz="2400" b="1" dirty="0">
            <a:solidFill>
              <a:sysClr val="windowText" lastClr="000000"/>
            </a:solidFill>
            <a:latin typeface="Century Gothic"/>
            <a:ea typeface="+mn-ea"/>
            <a:cs typeface="Times New Roman"/>
          </a:endParaRPr>
        </a:p>
      </dgm:t>
    </dgm:pt>
    <dgm:pt modelId="{19C5911B-4323-4966-82A9-61EEEADA94CC}" type="parTrans" cxnId="{C6CF7E87-2F4B-4CD3-AE68-73640239E093}">
      <dgm:prSet/>
      <dgm:spPr/>
      <dgm:t>
        <a:bodyPr/>
        <a:lstStyle/>
        <a:p>
          <a:pPr rtl="1"/>
          <a:endParaRPr lang="ar-EG"/>
        </a:p>
      </dgm:t>
    </dgm:pt>
    <dgm:pt modelId="{FE4AD534-E7EC-404E-97C2-18F1C6C790E8}" type="sibTrans" cxnId="{C6CF7E87-2F4B-4CD3-AE68-73640239E093}">
      <dgm:prSet/>
      <dgm:spPr/>
      <dgm:t>
        <a:bodyPr/>
        <a:lstStyle/>
        <a:p>
          <a:pPr rtl="1"/>
          <a:endParaRPr lang="ar-EG"/>
        </a:p>
      </dgm:t>
    </dgm:pt>
    <dgm:pt modelId="{C4AA0ABF-C682-4B96-8CAD-195219EF9188}">
      <dgm:prSet phldrT="[Text]" custT="1"/>
      <dgm:spPr>
        <a:xfrm rot="5400000">
          <a:off x="6513323" y="2444392"/>
          <a:ext cx="853736" cy="597615"/>
        </a:xfrm>
        <a:prstGeom prst="chevron">
          <a:avLst/>
        </a:prstGeom>
        <a:gradFill rotWithShape="0">
          <a:gsLst>
            <a:gs pos="0">
              <a:srgbClr val="32C7A9">
                <a:hueOff val="1163773"/>
                <a:satOff val="3877"/>
                <a:lumOff val="4412"/>
                <a:alphaOff val="0"/>
                <a:tint val="96000"/>
                <a:satMod val="100000"/>
                <a:lumMod val="104000"/>
              </a:srgbClr>
            </a:gs>
            <a:gs pos="78000">
              <a:srgbClr val="32C7A9">
                <a:hueOff val="1163773"/>
                <a:satOff val="3877"/>
                <a:lumOff val="4412"/>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r" rtl="1"/>
          <a:endParaRPr lang="ar-EG" sz="2400" b="1" dirty="0">
            <a:solidFill>
              <a:sysClr val="windowText" lastClr="000000"/>
            </a:solidFill>
            <a:latin typeface="Century Gothic"/>
            <a:ea typeface="+mn-ea"/>
            <a:cs typeface="Times New Roman"/>
          </a:endParaRPr>
        </a:p>
      </dgm:t>
    </dgm:pt>
    <dgm:pt modelId="{245EE8F5-6B24-4592-9D2F-D92249F25429}" type="parTrans" cxnId="{47635D81-DF05-4E80-80EE-97C30BA31D67}">
      <dgm:prSet/>
      <dgm:spPr/>
      <dgm:t>
        <a:bodyPr/>
        <a:lstStyle/>
        <a:p>
          <a:pPr rtl="1"/>
          <a:endParaRPr lang="ar-EG"/>
        </a:p>
      </dgm:t>
    </dgm:pt>
    <dgm:pt modelId="{FDD3920D-278F-4F52-ABC1-0085A62C53BD}" type="sibTrans" cxnId="{47635D81-DF05-4E80-80EE-97C30BA31D67}">
      <dgm:prSet/>
      <dgm:spPr/>
      <dgm:t>
        <a:bodyPr/>
        <a:lstStyle/>
        <a:p>
          <a:pPr rtl="1"/>
          <a:endParaRPr lang="ar-EG"/>
        </a:p>
      </dgm:t>
    </dgm:pt>
    <dgm:pt modelId="{C8D0D2B0-C4D3-4985-841B-BB65824402B3}">
      <dgm:prSet phldrT="[Text]" custT="1"/>
      <dgm:spPr>
        <a:xfrm rot="5400000">
          <a:off x="6513323" y="133253"/>
          <a:ext cx="853736" cy="597615"/>
        </a:xfrm>
        <a:prstGeom prst="chevron">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r" rtl="1"/>
          <a:endParaRPr lang="ar-EG" sz="2400" b="1" dirty="0">
            <a:solidFill>
              <a:sysClr val="windowText" lastClr="000000"/>
            </a:solidFill>
            <a:latin typeface="Century Gothic"/>
            <a:ea typeface="+mn-ea"/>
            <a:cs typeface="Times New Roman"/>
          </a:endParaRPr>
        </a:p>
      </dgm:t>
    </dgm:pt>
    <dgm:pt modelId="{045E588C-AF8C-422D-9E6B-0DE0663F685F}" type="parTrans" cxnId="{54FA27C2-041E-4B4F-9B35-ABE87CF6E77F}">
      <dgm:prSet/>
      <dgm:spPr/>
      <dgm:t>
        <a:bodyPr/>
        <a:lstStyle/>
        <a:p>
          <a:pPr rtl="1"/>
          <a:endParaRPr lang="ar-EG"/>
        </a:p>
      </dgm:t>
    </dgm:pt>
    <dgm:pt modelId="{B81F4F97-4EDA-41C1-B108-586F96D45492}" type="sibTrans" cxnId="{54FA27C2-041E-4B4F-9B35-ABE87CF6E77F}">
      <dgm:prSet/>
      <dgm:spPr/>
      <dgm:t>
        <a:bodyPr/>
        <a:lstStyle/>
        <a:p>
          <a:pPr rtl="1"/>
          <a:endParaRPr lang="ar-EG"/>
        </a:p>
      </dgm:t>
    </dgm:pt>
    <dgm:pt modelId="{F398642D-EE20-43F0-AB75-724324DB2109}">
      <dgm:prSet custT="1"/>
      <dgm:spPr>
        <a:xfrm rot="16200000">
          <a:off x="3043227" y="-3038034"/>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0"/>
              <a:satOff val="0"/>
              <a:lumOff val="0"/>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r>
            <a:rPr lang="ar-EG" sz="2400" b="1" dirty="0" smtClean="0">
              <a:solidFill>
                <a:sysClr val="windowText" lastClr="000000"/>
              </a:solidFill>
              <a:latin typeface="Century Gothic"/>
              <a:ea typeface="+mn-ea"/>
              <a:cs typeface="Times New Roman"/>
            </a:rPr>
            <a:t>وضع خطة تنفيذية تختص في كل فرد من أفراد الفريق</a:t>
          </a:r>
          <a:endParaRPr lang="ar-EG" sz="2400" b="1" dirty="0">
            <a:solidFill>
              <a:sysClr val="windowText" lastClr="000000"/>
            </a:solidFill>
            <a:latin typeface="Century Gothic"/>
            <a:ea typeface="+mn-ea"/>
            <a:cs typeface="Times New Roman"/>
          </a:endParaRPr>
        </a:p>
      </dgm:t>
    </dgm:pt>
    <dgm:pt modelId="{DF284371-C901-445E-86BD-43D7241AE7A5}" type="parTrans" cxnId="{58C3E45D-776B-485B-962A-A1F4BA907774}">
      <dgm:prSet/>
      <dgm:spPr/>
      <dgm:t>
        <a:bodyPr/>
        <a:lstStyle/>
        <a:p>
          <a:pPr rtl="1"/>
          <a:endParaRPr lang="ar-EG"/>
        </a:p>
      </dgm:t>
    </dgm:pt>
    <dgm:pt modelId="{A5937C81-6A63-4C96-A92E-04F2DF2B9592}" type="sibTrans" cxnId="{58C3E45D-776B-485B-962A-A1F4BA907774}">
      <dgm:prSet/>
      <dgm:spPr/>
      <dgm:t>
        <a:bodyPr/>
        <a:lstStyle/>
        <a:p>
          <a:pPr rtl="1"/>
          <a:endParaRPr lang="ar-EG"/>
        </a:p>
      </dgm:t>
    </dgm:pt>
    <dgm:pt modelId="{6BF613F7-8A65-4184-ACB9-BD990E8914DE}">
      <dgm:prSet custT="1"/>
      <dgm:spPr>
        <a:xfrm rot="16200000">
          <a:off x="3043227" y="-2267655"/>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387924"/>
              <a:satOff val="1292"/>
              <a:lumOff val="1471"/>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r>
            <a:rPr lang="ar-EG" sz="2400" b="1" dirty="0" smtClean="0">
              <a:solidFill>
                <a:sysClr val="windowText" lastClr="000000"/>
              </a:solidFill>
              <a:latin typeface="Century Gothic"/>
              <a:ea typeface="+mn-ea"/>
              <a:cs typeface="Times New Roman"/>
            </a:rPr>
            <a:t>التأكُّد من إتمام المسؤوليات الخاصّة بكلّ فَرد </a:t>
          </a:r>
          <a:endParaRPr lang="ar-EG" sz="2400" b="1" dirty="0">
            <a:solidFill>
              <a:sysClr val="windowText" lastClr="000000"/>
            </a:solidFill>
            <a:latin typeface="Century Gothic"/>
            <a:ea typeface="+mn-ea"/>
            <a:cs typeface="Times New Roman"/>
          </a:endParaRPr>
        </a:p>
      </dgm:t>
    </dgm:pt>
    <dgm:pt modelId="{C2907F3C-05D3-40CE-8333-EA6A9F3726C0}" type="parTrans" cxnId="{9666818C-25B1-43C0-AC22-E69373C3A850}">
      <dgm:prSet/>
      <dgm:spPr/>
      <dgm:t>
        <a:bodyPr/>
        <a:lstStyle/>
        <a:p>
          <a:pPr rtl="1"/>
          <a:endParaRPr lang="ar-EG"/>
        </a:p>
      </dgm:t>
    </dgm:pt>
    <dgm:pt modelId="{6BA521BF-D3EB-447C-8A39-2E67E24E6B5B}" type="sibTrans" cxnId="{9666818C-25B1-43C0-AC22-E69373C3A850}">
      <dgm:prSet/>
      <dgm:spPr/>
      <dgm:t>
        <a:bodyPr/>
        <a:lstStyle/>
        <a:p>
          <a:pPr rtl="1"/>
          <a:endParaRPr lang="ar-EG"/>
        </a:p>
      </dgm:t>
    </dgm:pt>
    <dgm:pt modelId="{3617DD4C-5192-49D7-9B6A-18CD4BD90959}">
      <dgm:prSet custT="1"/>
      <dgm:spPr>
        <a:xfrm rot="16200000">
          <a:off x="3043227" y="-2267655"/>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387924"/>
              <a:satOff val="1292"/>
              <a:lumOff val="1471"/>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endParaRPr lang="ar-EG" sz="2400" b="1" dirty="0">
            <a:solidFill>
              <a:sysClr val="windowText" lastClr="000000"/>
            </a:solidFill>
            <a:latin typeface="Century Gothic"/>
            <a:ea typeface="+mn-ea"/>
            <a:cs typeface="Times New Roman"/>
          </a:endParaRPr>
        </a:p>
      </dgm:t>
    </dgm:pt>
    <dgm:pt modelId="{27FD7FDE-ADBE-4340-9C8C-D9B869BA7610}" type="parTrans" cxnId="{96E0D2EC-345C-4519-ABA3-B30B9EACEFF2}">
      <dgm:prSet/>
      <dgm:spPr/>
      <dgm:t>
        <a:bodyPr/>
        <a:lstStyle/>
        <a:p>
          <a:pPr rtl="1"/>
          <a:endParaRPr lang="ar-EG"/>
        </a:p>
      </dgm:t>
    </dgm:pt>
    <dgm:pt modelId="{BC759F53-A31F-4121-A751-D82D6795D7D0}" type="sibTrans" cxnId="{96E0D2EC-345C-4519-ABA3-B30B9EACEFF2}">
      <dgm:prSet/>
      <dgm:spPr/>
      <dgm:t>
        <a:bodyPr/>
        <a:lstStyle/>
        <a:p>
          <a:pPr rtl="1"/>
          <a:endParaRPr lang="ar-EG"/>
        </a:p>
      </dgm:t>
    </dgm:pt>
    <dgm:pt modelId="{3A15F2CD-5BC9-4247-8E47-469C8A233815}">
      <dgm:prSet custT="1"/>
      <dgm:spPr>
        <a:xfrm rot="16200000">
          <a:off x="3043227" y="-1497275"/>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775848"/>
              <a:satOff val="2585"/>
              <a:lumOff val="2941"/>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r>
            <a:rPr lang="ar-EG" sz="2400" b="1" dirty="0" smtClean="0">
              <a:solidFill>
                <a:sysClr val="windowText" lastClr="000000"/>
              </a:solidFill>
              <a:latin typeface="Century Gothic"/>
              <a:ea typeface="+mn-ea"/>
              <a:cs typeface="Times New Roman"/>
            </a:rPr>
            <a:t>التأكُّد من التزام أعضاء الفريق بالوظائف المُسنَدة إليهم</a:t>
          </a:r>
          <a:endParaRPr lang="ar-EG" sz="2400" b="1" dirty="0">
            <a:solidFill>
              <a:sysClr val="windowText" lastClr="000000"/>
            </a:solidFill>
            <a:latin typeface="Century Gothic"/>
            <a:ea typeface="+mn-ea"/>
            <a:cs typeface="Times New Roman"/>
          </a:endParaRPr>
        </a:p>
      </dgm:t>
    </dgm:pt>
    <dgm:pt modelId="{37833A16-6DC0-40EE-A246-971A36020877}" type="parTrans" cxnId="{16309A4C-0F86-48C3-9BDF-7EAAEB9BF7A5}">
      <dgm:prSet/>
      <dgm:spPr/>
      <dgm:t>
        <a:bodyPr/>
        <a:lstStyle/>
        <a:p>
          <a:pPr rtl="1"/>
          <a:endParaRPr lang="ar-EG"/>
        </a:p>
      </dgm:t>
    </dgm:pt>
    <dgm:pt modelId="{2BB41096-601E-4712-A6F3-3083299A67AC}" type="sibTrans" cxnId="{16309A4C-0F86-48C3-9BDF-7EAAEB9BF7A5}">
      <dgm:prSet/>
      <dgm:spPr/>
      <dgm:t>
        <a:bodyPr/>
        <a:lstStyle/>
        <a:p>
          <a:pPr rtl="1"/>
          <a:endParaRPr lang="ar-EG"/>
        </a:p>
      </dgm:t>
    </dgm:pt>
    <dgm:pt modelId="{0C4A9FBD-0BAD-43B0-94E6-95A50F1BF8E5}">
      <dgm:prSet custT="1"/>
      <dgm:spPr>
        <a:xfrm rot="16200000">
          <a:off x="3043227" y="-726896"/>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1163773"/>
              <a:satOff val="3877"/>
              <a:lumOff val="4412"/>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r>
            <a:rPr lang="ar-EG" sz="2400" b="1" dirty="0" smtClean="0">
              <a:solidFill>
                <a:sysClr val="windowText" lastClr="000000"/>
              </a:solidFill>
              <a:latin typeface="Century Gothic"/>
              <a:ea typeface="+mn-ea"/>
              <a:cs typeface="Times New Roman"/>
            </a:rPr>
            <a:t>مُعالَجة المشاكل التي تظهر بين أعضاء الفريق</a:t>
          </a:r>
          <a:endParaRPr lang="ar-EG" sz="2400" b="1" dirty="0">
            <a:solidFill>
              <a:sysClr val="windowText" lastClr="000000"/>
            </a:solidFill>
            <a:latin typeface="Century Gothic"/>
            <a:ea typeface="+mn-ea"/>
            <a:cs typeface="Times New Roman"/>
          </a:endParaRPr>
        </a:p>
      </dgm:t>
    </dgm:pt>
    <dgm:pt modelId="{A1DEDCFF-B4AE-4253-B47C-A018AB158F06}" type="parTrans" cxnId="{9DF38E65-E697-4B5E-BA1D-FBDC84600A1D}">
      <dgm:prSet/>
      <dgm:spPr/>
      <dgm:t>
        <a:bodyPr/>
        <a:lstStyle/>
        <a:p>
          <a:pPr rtl="1"/>
          <a:endParaRPr lang="ar-EG"/>
        </a:p>
      </dgm:t>
    </dgm:pt>
    <dgm:pt modelId="{586273D5-A830-48DC-897B-3A70568D331C}" type="sibTrans" cxnId="{9DF38E65-E697-4B5E-BA1D-FBDC84600A1D}">
      <dgm:prSet/>
      <dgm:spPr/>
      <dgm:t>
        <a:bodyPr/>
        <a:lstStyle/>
        <a:p>
          <a:pPr rtl="1"/>
          <a:endParaRPr lang="ar-EG"/>
        </a:p>
      </dgm:t>
    </dgm:pt>
    <dgm:pt modelId="{991122BB-2437-422E-B0F2-9CAE5DB5D4BD}">
      <dgm:prSet custT="1"/>
      <dgm:spPr>
        <a:xfrm rot="16200000">
          <a:off x="3043227" y="-726896"/>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1163773"/>
              <a:satOff val="3877"/>
              <a:lumOff val="4412"/>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endParaRPr lang="ar-EG" sz="2400" b="1" dirty="0">
            <a:solidFill>
              <a:sysClr val="windowText" lastClr="000000"/>
            </a:solidFill>
            <a:latin typeface="Century Gothic"/>
            <a:ea typeface="+mn-ea"/>
            <a:cs typeface="Times New Roman"/>
          </a:endParaRPr>
        </a:p>
      </dgm:t>
    </dgm:pt>
    <dgm:pt modelId="{87B2EFFA-4F72-482F-9420-32B1CDD2614D}" type="parTrans" cxnId="{CEA81566-3FDF-4C19-BBDF-28E1767F6F09}">
      <dgm:prSet/>
      <dgm:spPr/>
      <dgm:t>
        <a:bodyPr/>
        <a:lstStyle/>
        <a:p>
          <a:pPr rtl="1"/>
          <a:endParaRPr lang="ar-EG"/>
        </a:p>
      </dgm:t>
    </dgm:pt>
    <dgm:pt modelId="{BA9FF1D1-D1E8-48F4-93CB-F2645B660F99}" type="sibTrans" cxnId="{CEA81566-3FDF-4C19-BBDF-28E1767F6F09}">
      <dgm:prSet/>
      <dgm:spPr/>
      <dgm:t>
        <a:bodyPr/>
        <a:lstStyle/>
        <a:p>
          <a:pPr rtl="1"/>
          <a:endParaRPr lang="ar-EG"/>
        </a:p>
      </dgm:t>
    </dgm:pt>
    <dgm:pt modelId="{9CF693D8-7DC9-495A-8C9D-B1C6D130B195}">
      <dgm:prSet phldrT="[Text]" custT="1"/>
      <dgm:spPr>
        <a:xfrm rot="5400000">
          <a:off x="6513323" y="903633"/>
          <a:ext cx="853736" cy="597615"/>
        </a:xfrm>
        <a:prstGeom prst="chevron">
          <a:avLst/>
        </a:prstGeom>
        <a:gradFill rotWithShape="0">
          <a:gsLst>
            <a:gs pos="0">
              <a:srgbClr val="32C7A9">
                <a:hueOff val="387924"/>
                <a:satOff val="1292"/>
                <a:lumOff val="1471"/>
                <a:alphaOff val="0"/>
                <a:tint val="96000"/>
                <a:satMod val="100000"/>
                <a:lumMod val="104000"/>
              </a:srgbClr>
            </a:gs>
            <a:gs pos="78000">
              <a:srgbClr val="32C7A9">
                <a:hueOff val="387924"/>
                <a:satOff val="1292"/>
                <a:lumOff val="147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r" rtl="1"/>
          <a:endParaRPr lang="ar-EG" sz="2400" b="1" dirty="0">
            <a:solidFill>
              <a:sysClr val="windowText" lastClr="000000"/>
            </a:solidFill>
            <a:latin typeface="Century Gothic"/>
            <a:ea typeface="+mn-ea"/>
            <a:cs typeface="Times New Roman"/>
          </a:endParaRPr>
        </a:p>
      </dgm:t>
    </dgm:pt>
    <dgm:pt modelId="{0BE00478-CAB8-450A-ABBF-0721059263FE}" type="sibTrans" cxnId="{DC81C7F5-615A-4319-85C5-14D283994310}">
      <dgm:prSet/>
      <dgm:spPr/>
      <dgm:t>
        <a:bodyPr/>
        <a:lstStyle/>
        <a:p>
          <a:pPr rtl="1"/>
          <a:endParaRPr lang="ar-EG"/>
        </a:p>
      </dgm:t>
    </dgm:pt>
    <dgm:pt modelId="{B8BB8115-B74F-4547-896C-DAC91DF597D7}" type="parTrans" cxnId="{DC81C7F5-615A-4319-85C5-14D283994310}">
      <dgm:prSet/>
      <dgm:spPr/>
      <dgm:t>
        <a:bodyPr/>
        <a:lstStyle/>
        <a:p>
          <a:pPr rtl="1"/>
          <a:endParaRPr lang="ar-EG"/>
        </a:p>
      </dgm:t>
    </dgm:pt>
    <dgm:pt modelId="{93D8B240-E617-41E2-80AB-7310AAF9320C}">
      <dgm:prSet custT="1"/>
      <dgm:spPr>
        <a:xfrm rot="16200000">
          <a:off x="3043227" y="-2267655"/>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387924"/>
              <a:satOff val="1292"/>
              <a:lumOff val="1471"/>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endParaRPr lang="ar-EG" sz="2400" b="1" dirty="0">
            <a:solidFill>
              <a:sysClr val="windowText" lastClr="000000"/>
            </a:solidFill>
            <a:latin typeface="Century Gothic"/>
            <a:ea typeface="+mn-ea"/>
            <a:cs typeface="Times New Roman"/>
          </a:endParaRPr>
        </a:p>
      </dgm:t>
    </dgm:pt>
    <dgm:pt modelId="{98CE11B6-03BE-4574-9CFF-A331D06993E2}" type="parTrans" cxnId="{DBBB9D2E-C52C-46EB-AC65-1A59A9C791C3}">
      <dgm:prSet/>
      <dgm:spPr/>
      <dgm:t>
        <a:bodyPr/>
        <a:lstStyle/>
        <a:p>
          <a:pPr rtl="1"/>
          <a:endParaRPr lang="ar-EG"/>
        </a:p>
      </dgm:t>
    </dgm:pt>
    <dgm:pt modelId="{24A3B5AF-DDA6-4B73-B875-47991E471B53}" type="sibTrans" cxnId="{DBBB9D2E-C52C-46EB-AC65-1A59A9C791C3}">
      <dgm:prSet/>
      <dgm:spPr/>
      <dgm:t>
        <a:bodyPr/>
        <a:lstStyle/>
        <a:p>
          <a:pPr rtl="1"/>
          <a:endParaRPr lang="ar-EG"/>
        </a:p>
      </dgm:t>
    </dgm:pt>
    <dgm:pt modelId="{2DC41FB1-4980-4F6D-BA92-6DF23B7D9B20}">
      <dgm:prSet custT="1"/>
      <dgm:spPr>
        <a:xfrm rot="16200000">
          <a:off x="3043227" y="-726896"/>
          <a:ext cx="554928" cy="6641384"/>
        </a:xfrm>
        <a:prstGeom prst="round2SameRect">
          <a:avLst/>
        </a:prstGeom>
        <a:solidFill>
          <a:sysClr val="window" lastClr="FFFFFF">
            <a:alpha val="90000"/>
            <a:hueOff val="0"/>
            <a:satOff val="0"/>
            <a:lumOff val="0"/>
            <a:alphaOff val="0"/>
          </a:sysClr>
        </a:solidFill>
        <a:ln w="9525" cap="flat" cmpd="sng" algn="ctr">
          <a:solidFill>
            <a:srgbClr val="32C7A9">
              <a:hueOff val="1163773"/>
              <a:satOff val="3877"/>
              <a:lumOff val="4412"/>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gm:spPr>
      <dgm:t>
        <a:bodyPr/>
        <a:lstStyle/>
        <a:p>
          <a:pPr algn="r" rtl="1"/>
          <a:endParaRPr lang="ar-EG" sz="2400" b="1">
            <a:solidFill>
              <a:sysClr val="windowText" lastClr="000000"/>
            </a:solidFill>
            <a:latin typeface="Century Gothic"/>
            <a:ea typeface="+mn-ea"/>
            <a:cs typeface="Times New Roman"/>
          </a:endParaRPr>
        </a:p>
      </dgm:t>
    </dgm:pt>
    <dgm:pt modelId="{8040E6E2-3E55-4059-A78C-F65EEA0EF46C}" type="parTrans" cxnId="{1C68199D-6487-43D1-98F7-80FBCB422FD5}">
      <dgm:prSet/>
      <dgm:spPr/>
      <dgm:t>
        <a:bodyPr/>
        <a:lstStyle/>
        <a:p>
          <a:pPr rtl="1"/>
          <a:endParaRPr lang="ar-EG"/>
        </a:p>
      </dgm:t>
    </dgm:pt>
    <dgm:pt modelId="{821D5830-E994-4A7F-B4E8-88D2CDA93773}" type="sibTrans" cxnId="{1C68199D-6487-43D1-98F7-80FBCB422FD5}">
      <dgm:prSet/>
      <dgm:spPr/>
      <dgm:t>
        <a:bodyPr/>
        <a:lstStyle/>
        <a:p>
          <a:pPr rtl="1"/>
          <a:endParaRPr lang="ar-EG"/>
        </a:p>
      </dgm:t>
    </dgm:pt>
    <dgm:pt modelId="{1E6FAAAF-7019-47A3-8434-4B77D63A234C}" type="pres">
      <dgm:prSet presAssocID="{5479AA8F-15D3-4D14-9840-8DD490082014}" presName="linearFlow" presStyleCnt="0">
        <dgm:presLayoutVars>
          <dgm:dir val="rev"/>
          <dgm:animLvl val="lvl"/>
          <dgm:resizeHandles val="exact"/>
        </dgm:presLayoutVars>
      </dgm:prSet>
      <dgm:spPr/>
      <dgm:t>
        <a:bodyPr/>
        <a:lstStyle/>
        <a:p>
          <a:pPr rtl="1"/>
          <a:endParaRPr lang="ar-EG"/>
        </a:p>
      </dgm:t>
    </dgm:pt>
    <dgm:pt modelId="{27E447D4-9EFA-43A3-823D-91FFCD7F0CD1}" type="pres">
      <dgm:prSet presAssocID="{C8D0D2B0-C4D3-4985-841B-BB65824402B3}" presName="composite" presStyleCnt="0"/>
      <dgm:spPr/>
    </dgm:pt>
    <dgm:pt modelId="{79F04263-1AD7-4C7C-B622-1E4FA0353920}" type="pres">
      <dgm:prSet presAssocID="{C8D0D2B0-C4D3-4985-841B-BB65824402B3}" presName="parentText" presStyleLbl="alignNode1" presStyleIdx="0" presStyleCnt="4">
        <dgm:presLayoutVars>
          <dgm:chMax val="1"/>
          <dgm:bulletEnabled val="1"/>
        </dgm:presLayoutVars>
      </dgm:prSet>
      <dgm:spPr/>
      <dgm:t>
        <a:bodyPr/>
        <a:lstStyle/>
        <a:p>
          <a:pPr rtl="1"/>
          <a:endParaRPr lang="ar-EG"/>
        </a:p>
      </dgm:t>
    </dgm:pt>
    <dgm:pt modelId="{3FDCCBB7-8E61-4DEE-8348-3DAC30AAB610}" type="pres">
      <dgm:prSet presAssocID="{C8D0D2B0-C4D3-4985-841B-BB65824402B3}" presName="descendantText" presStyleLbl="alignAcc1" presStyleIdx="0" presStyleCnt="4">
        <dgm:presLayoutVars>
          <dgm:bulletEnabled val="1"/>
        </dgm:presLayoutVars>
      </dgm:prSet>
      <dgm:spPr/>
      <dgm:t>
        <a:bodyPr/>
        <a:lstStyle/>
        <a:p>
          <a:pPr rtl="1"/>
          <a:endParaRPr lang="ar-EG"/>
        </a:p>
      </dgm:t>
    </dgm:pt>
    <dgm:pt modelId="{40F28E0F-C778-42A4-A1AA-F181F851EBBC}" type="pres">
      <dgm:prSet presAssocID="{B81F4F97-4EDA-41C1-B108-586F96D45492}" presName="sp" presStyleCnt="0"/>
      <dgm:spPr/>
    </dgm:pt>
    <dgm:pt modelId="{2C368448-3594-413D-92AC-C1E24D298D83}" type="pres">
      <dgm:prSet presAssocID="{9CF693D8-7DC9-495A-8C9D-B1C6D130B195}" presName="composite" presStyleCnt="0"/>
      <dgm:spPr/>
    </dgm:pt>
    <dgm:pt modelId="{888ACD91-743B-4006-A266-8F8C98149036}" type="pres">
      <dgm:prSet presAssocID="{9CF693D8-7DC9-495A-8C9D-B1C6D130B195}" presName="parentText" presStyleLbl="alignNode1" presStyleIdx="1" presStyleCnt="4">
        <dgm:presLayoutVars>
          <dgm:chMax val="1"/>
          <dgm:bulletEnabled val="1"/>
        </dgm:presLayoutVars>
      </dgm:prSet>
      <dgm:spPr/>
      <dgm:t>
        <a:bodyPr/>
        <a:lstStyle/>
        <a:p>
          <a:pPr rtl="1"/>
          <a:endParaRPr lang="ar-EG"/>
        </a:p>
      </dgm:t>
    </dgm:pt>
    <dgm:pt modelId="{1D89943F-DB25-4FDB-AC84-8BF37F073792}" type="pres">
      <dgm:prSet presAssocID="{9CF693D8-7DC9-495A-8C9D-B1C6D130B195}" presName="descendantText" presStyleLbl="alignAcc1" presStyleIdx="1" presStyleCnt="4">
        <dgm:presLayoutVars>
          <dgm:bulletEnabled val="1"/>
        </dgm:presLayoutVars>
      </dgm:prSet>
      <dgm:spPr/>
      <dgm:t>
        <a:bodyPr/>
        <a:lstStyle/>
        <a:p>
          <a:pPr rtl="1"/>
          <a:endParaRPr lang="ar-EG"/>
        </a:p>
      </dgm:t>
    </dgm:pt>
    <dgm:pt modelId="{71C4438E-F8E5-4D42-864C-E802DCE09867}" type="pres">
      <dgm:prSet presAssocID="{0BE00478-CAB8-450A-ABBF-0721059263FE}" presName="sp" presStyleCnt="0"/>
      <dgm:spPr/>
    </dgm:pt>
    <dgm:pt modelId="{2FFEE86D-8EFD-458C-B1B8-660C2D6571E6}" type="pres">
      <dgm:prSet presAssocID="{01BB563E-1764-4AC3-8C0B-1CE18A18E9A5}" presName="composite" presStyleCnt="0"/>
      <dgm:spPr/>
    </dgm:pt>
    <dgm:pt modelId="{C6F62B17-2307-46CF-89AD-85353818C81A}" type="pres">
      <dgm:prSet presAssocID="{01BB563E-1764-4AC3-8C0B-1CE18A18E9A5}" presName="parentText" presStyleLbl="alignNode1" presStyleIdx="2" presStyleCnt="4">
        <dgm:presLayoutVars>
          <dgm:chMax val="1"/>
          <dgm:bulletEnabled val="1"/>
        </dgm:presLayoutVars>
      </dgm:prSet>
      <dgm:spPr/>
      <dgm:t>
        <a:bodyPr/>
        <a:lstStyle/>
        <a:p>
          <a:pPr rtl="1"/>
          <a:endParaRPr lang="ar-EG"/>
        </a:p>
      </dgm:t>
    </dgm:pt>
    <dgm:pt modelId="{A9D30952-01E7-4E49-803B-1467D6EDCD31}" type="pres">
      <dgm:prSet presAssocID="{01BB563E-1764-4AC3-8C0B-1CE18A18E9A5}" presName="descendantText" presStyleLbl="alignAcc1" presStyleIdx="2" presStyleCnt="4">
        <dgm:presLayoutVars>
          <dgm:bulletEnabled val="1"/>
        </dgm:presLayoutVars>
      </dgm:prSet>
      <dgm:spPr/>
      <dgm:t>
        <a:bodyPr/>
        <a:lstStyle/>
        <a:p>
          <a:pPr rtl="1"/>
          <a:endParaRPr lang="ar-EG"/>
        </a:p>
      </dgm:t>
    </dgm:pt>
    <dgm:pt modelId="{6E6055B6-05D4-4AFF-A17C-B347E0881D81}" type="pres">
      <dgm:prSet presAssocID="{FE4AD534-E7EC-404E-97C2-18F1C6C790E8}" presName="sp" presStyleCnt="0"/>
      <dgm:spPr/>
    </dgm:pt>
    <dgm:pt modelId="{A79B20C3-4A79-4189-A960-08B379654868}" type="pres">
      <dgm:prSet presAssocID="{C4AA0ABF-C682-4B96-8CAD-195219EF9188}" presName="composite" presStyleCnt="0"/>
      <dgm:spPr/>
    </dgm:pt>
    <dgm:pt modelId="{4320B445-178A-4E03-9866-28018A94DD2C}" type="pres">
      <dgm:prSet presAssocID="{C4AA0ABF-C682-4B96-8CAD-195219EF9188}" presName="parentText" presStyleLbl="alignNode1" presStyleIdx="3" presStyleCnt="4">
        <dgm:presLayoutVars>
          <dgm:chMax val="1"/>
          <dgm:bulletEnabled val="1"/>
        </dgm:presLayoutVars>
      </dgm:prSet>
      <dgm:spPr/>
      <dgm:t>
        <a:bodyPr/>
        <a:lstStyle/>
        <a:p>
          <a:pPr rtl="1"/>
          <a:endParaRPr lang="ar-EG"/>
        </a:p>
      </dgm:t>
    </dgm:pt>
    <dgm:pt modelId="{14505B1A-787E-45CA-847C-3F7922A5C11A}" type="pres">
      <dgm:prSet presAssocID="{C4AA0ABF-C682-4B96-8CAD-195219EF9188}" presName="descendantText" presStyleLbl="alignAcc1" presStyleIdx="3" presStyleCnt="4">
        <dgm:presLayoutVars>
          <dgm:bulletEnabled val="1"/>
        </dgm:presLayoutVars>
      </dgm:prSet>
      <dgm:spPr/>
      <dgm:t>
        <a:bodyPr/>
        <a:lstStyle/>
        <a:p>
          <a:pPr rtl="1"/>
          <a:endParaRPr lang="ar-EG"/>
        </a:p>
      </dgm:t>
    </dgm:pt>
  </dgm:ptLst>
  <dgm:cxnLst>
    <dgm:cxn modelId="{16309A4C-0F86-48C3-9BDF-7EAAEB9BF7A5}" srcId="{01BB563E-1764-4AC3-8C0B-1CE18A18E9A5}" destId="{3A15F2CD-5BC9-4247-8E47-469C8A233815}" srcOrd="0" destOrd="0" parTransId="{37833A16-6DC0-40EE-A246-971A36020877}" sibTransId="{2BB41096-601E-4712-A6F3-3083299A67AC}"/>
    <dgm:cxn modelId="{C6CF7E87-2F4B-4CD3-AE68-73640239E093}" srcId="{5479AA8F-15D3-4D14-9840-8DD490082014}" destId="{01BB563E-1764-4AC3-8C0B-1CE18A18E9A5}" srcOrd="2" destOrd="0" parTransId="{19C5911B-4323-4966-82A9-61EEEADA94CC}" sibTransId="{FE4AD534-E7EC-404E-97C2-18F1C6C790E8}"/>
    <dgm:cxn modelId="{CC99E256-C53C-4B38-9F3A-51C50CAF82C2}" type="presOf" srcId="{3A15F2CD-5BC9-4247-8E47-469C8A233815}" destId="{A9D30952-01E7-4E49-803B-1467D6EDCD31}" srcOrd="0" destOrd="0" presId="urn:microsoft.com/office/officeart/2005/8/layout/chevron2"/>
    <dgm:cxn modelId="{D8F8F9EE-09FF-47DE-B33F-FC3817737BE1}" type="presOf" srcId="{3617DD4C-5192-49D7-9B6A-18CD4BD90959}" destId="{1D89943F-DB25-4FDB-AC84-8BF37F073792}" srcOrd="0" destOrd="2" presId="urn:microsoft.com/office/officeart/2005/8/layout/chevron2"/>
    <dgm:cxn modelId="{1C9885C2-F308-4EF3-9ACD-B35D0454ABA1}" type="presOf" srcId="{93D8B240-E617-41E2-80AB-7310AAF9320C}" destId="{1D89943F-DB25-4FDB-AC84-8BF37F073792}" srcOrd="0" destOrd="0" presId="urn:microsoft.com/office/officeart/2005/8/layout/chevron2"/>
    <dgm:cxn modelId="{47635D81-DF05-4E80-80EE-97C30BA31D67}" srcId="{5479AA8F-15D3-4D14-9840-8DD490082014}" destId="{C4AA0ABF-C682-4B96-8CAD-195219EF9188}" srcOrd="3" destOrd="0" parTransId="{245EE8F5-6B24-4592-9D2F-D92249F25429}" sibTransId="{FDD3920D-278F-4F52-ABC1-0085A62C53BD}"/>
    <dgm:cxn modelId="{E165BE6E-78AA-4A2D-B312-1F7B1477A6BC}" type="presOf" srcId="{5479AA8F-15D3-4D14-9840-8DD490082014}" destId="{1E6FAAAF-7019-47A3-8434-4B77D63A234C}" srcOrd="0" destOrd="0" presId="urn:microsoft.com/office/officeart/2005/8/layout/chevron2"/>
    <dgm:cxn modelId="{9666818C-25B1-43C0-AC22-E69373C3A850}" srcId="{9CF693D8-7DC9-495A-8C9D-B1C6D130B195}" destId="{6BF613F7-8A65-4184-ACB9-BD990E8914DE}" srcOrd="1" destOrd="0" parTransId="{C2907F3C-05D3-40CE-8333-EA6A9F3726C0}" sibTransId="{6BA521BF-D3EB-447C-8A39-2E67E24E6B5B}"/>
    <dgm:cxn modelId="{57DE6AFF-0AF9-4750-8F2D-89B3D3F5EF46}" type="presOf" srcId="{991122BB-2437-422E-B0F2-9CAE5DB5D4BD}" destId="{14505B1A-787E-45CA-847C-3F7922A5C11A}" srcOrd="0" destOrd="2" presId="urn:microsoft.com/office/officeart/2005/8/layout/chevron2"/>
    <dgm:cxn modelId="{391C96A6-3394-4663-9F7B-E47A4160B70E}" type="presOf" srcId="{01BB563E-1764-4AC3-8C0B-1CE18A18E9A5}" destId="{C6F62B17-2307-46CF-89AD-85353818C81A}" srcOrd="0" destOrd="0" presId="urn:microsoft.com/office/officeart/2005/8/layout/chevron2"/>
    <dgm:cxn modelId="{18394395-EE34-43ED-A6EE-4444791E3143}" type="presOf" srcId="{C8D0D2B0-C4D3-4985-841B-BB65824402B3}" destId="{79F04263-1AD7-4C7C-B622-1E4FA0353920}" srcOrd="0" destOrd="0" presId="urn:microsoft.com/office/officeart/2005/8/layout/chevron2"/>
    <dgm:cxn modelId="{1C68199D-6487-43D1-98F7-80FBCB422FD5}" srcId="{C4AA0ABF-C682-4B96-8CAD-195219EF9188}" destId="{2DC41FB1-4980-4F6D-BA92-6DF23B7D9B20}" srcOrd="0" destOrd="0" parTransId="{8040E6E2-3E55-4059-A78C-F65EEA0EF46C}" sibTransId="{821D5830-E994-4A7F-B4E8-88D2CDA93773}"/>
    <dgm:cxn modelId="{58C3E45D-776B-485B-962A-A1F4BA907774}" srcId="{C8D0D2B0-C4D3-4985-841B-BB65824402B3}" destId="{F398642D-EE20-43F0-AB75-724324DB2109}" srcOrd="0" destOrd="0" parTransId="{DF284371-C901-445E-86BD-43D7241AE7A5}" sibTransId="{A5937C81-6A63-4C96-A92E-04F2DF2B9592}"/>
    <dgm:cxn modelId="{CEA81566-3FDF-4C19-BBDF-28E1767F6F09}" srcId="{C4AA0ABF-C682-4B96-8CAD-195219EF9188}" destId="{991122BB-2437-422E-B0F2-9CAE5DB5D4BD}" srcOrd="2" destOrd="0" parTransId="{87B2EFFA-4F72-482F-9420-32B1CDD2614D}" sibTransId="{BA9FF1D1-D1E8-48F4-93CB-F2645B660F99}"/>
    <dgm:cxn modelId="{2E2F0939-E454-43D9-90B9-478747D7BB8E}" type="presOf" srcId="{0C4A9FBD-0BAD-43B0-94E6-95A50F1BF8E5}" destId="{14505B1A-787E-45CA-847C-3F7922A5C11A}" srcOrd="0" destOrd="1" presId="urn:microsoft.com/office/officeart/2005/8/layout/chevron2"/>
    <dgm:cxn modelId="{9DF38E65-E697-4B5E-BA1D-FBDC84600A1D}" srcId="{C4AA0ABF-C682-4B96-8CAD-195219EF9188}" destId="{0C4A9FBD-0BAD-43B0-94E6-95A50F1BF8E5}" srcOrd="1" destOrd="0" parTransId="{A1DEDCFF-B4AE-4253-B47C-A018AB158F06}" sibTransId="{586273D5-A830-48DC-897B-3A70568D331C}"/>
    <dgm:cxn modelId="{54FA27C2-041E-4B4F-9B35-ABE87CF6E77F}" srcId="{5479AA8F-15D3-4D14-9840-8DD490082014}" destId="{C8D0D2B0-C4D3-4985-841B-BB65824402B3}" srcOrd="0" destOrd="0" parTransId="{045E588C-AF8C-422D-9E6B-0DE0663F685F}" sibTransId="{B81F4F97-4EDA-41C1-B108-586F96D45492}"/>
    <dgm:cxn modelId="{DBBB9D2E-C52C-46EB-AC65-1A59A9C791C3}" srcId="{9CF693D8-7DC9-495A-8C9D-B1C6D130B195}" destId="{93D8B240-E617-41E2-80AB-7310AAF9320C}" srcOrd="0" destOrd="0" parTransId="{98CE11B6-03BE-4574-9CFF-A331D06993E2}" sibTransId="{24A3B5AF-DDA6-4B73-B875-47991E471B53}"/>
    <dgm:cxn modelId="{8E721B45-1499-4E01-880E-4768C0A50713}" type="presOf" srcId="{6BF613F7-8A65-4184-ACB9-BD990E8914DE}" destId="{1D89943F-DB25-4FDB-AC84-8BF37F073792}" srcOrd="0" destOrd="1" presId="urn:microsoft.com/office/officeart/2005/8/layout/chevron2"/>
    <dgm:cxn modelId="{8C551C7C-FAE0-47B3-A227-BAE2CC5EA8C6}" type="presOf" srcId="{9CF693D8-7DC9-495A-8C9D-B1C6D130B195}" destId="{888ACD91-743B-4006-A266-8F8C98149036}" srcOrd="0" destOrd="0" presId="urn:microsoft.com/office/officeart/2005/8/layout/chevron2"/>
    <dgm:cxn modelId="{1882C2AA-E7DB-4982-B1AB-B61EBB725943}" type="presOf" srcId="{C4AA0ABF-C682-4B96-8CAD-195219EF9188}" destId="{4320B445-178A-4E03-9866-28018A94DD2C}" srcOrd="0" destOrd="0" presId="urn:microsoft.com/office/officeart/2005/8/layout/chevron2"/>
    <dgm:cxn modelId="{6EDAE6FE-1159-4A9C-810B-1014698187A2}" type="presOf" srcId="{F398642D-EE20-43F0-AB75-724324DB2109}" destId="{3FDCCBB7-8E61-4DEE-8348-3DAC30AAB610}" srcOrd="0" destOrd="0" presId="urn:microsoft.com/office/officeart/2005/8/layout/chevron2"/>
    <dgm:cxn modelId="{1A8B4C01-CEE7-4E3E-9BBC-00EBE8BD32B3}" type="presOf" srcId="{2DC41FB1-4980-4F6D-BA92-6DF23B7D9B20}" destId="{14505B1A-787E-45CA-847C-3F7922A5C11A}" srcOrd="0" destOrd="0" presId="urn:microsoft.com/office/officeart/2005/8/layout/chevron2"/>
    <dgm:cxn modelId="{96E0D2EC-345C-4519-ABA3-B30B9EACEFF2}" srcId="{9CF693D8-7DC9-495A-8C9D-B1C6D130B195}" destId="{3617DD4C-5192-49D7-9B6A-18CD4BD90959}" srcOrd="2" destOrd="0" parTransId="{27FD7FDE-ADBE-4340-9C8C-D9B869BA7610}" sibTransId="{BC759F53-A31F-4121-A751-D82D6795D7D0}"/>
    <dgm:cxn modelId="{DC81C7F5-615A-4319-85C5-14D283994310}" srcId="{5479AA8F-15D3-4D14-9840-8DD490082014}" destId="{9CF693D8-7DC9-495A-8C9D-B1C6D130B195}" srcOrd="1" destOrd="0" parTransId="{B8BB8115-B74F-4547-896C-DAC91DF597D7}" sibTransId="{0BE00478-CAB8-450A-ABBF-0721059263FE}"/>
    <dgm:cxn modelId="{5E80B623-48EE-43F3-A225-CED1DB068644}" type="presParOf" srcId="{1E6FAAAF-7019-47A3-8434-4B77D63A234C}" destId="{27E447D4-9EFA-43A3-823D-91FFCD7F0CD1}" srcOrd="0" destOrd="0" presId="urn:microsoft.com/office/officeart/2005/8/layout/chevron2"/>
    <dgm:cxn modelId="{22EBB8B3-3DDF-4E42-9C9A-A2B8AA8BD29B}" type="presParOf" srcId="{27E447D4-9EFA-43A3-823D-91FFCD7F0CD1}" destId="{79F04263-1AD7-4C7C-B622-1E4FA0353920}" srcOrd="0" destOrd="0" presId="urn:microsoft.com/office/officeart/2005/8/layout/chevron2"/>
    <dgm:cxn modelId="{6233534F-2559-477B-A045-59DE44691546}" type="presParOf" srcId="{27E447D4-9EFA-43A3-823D-91FFCD7F0CD1}" destId="{3FDCCBB7-8E61-4DEE-8348-3DAC30AAB610}" srcOrd="1" destOrd="0" presId="urn:microsoft.com/office/officeart/2005/8/layout/chevron2"/>
    <dgm:cxn modelId="{D3476F30-CCFA-4359-BCAD-20E2B8F9EBFE}" type="presParOf" srcId="{1E6FAAAF-7019-47A3-8434-4B77D63A234C}" destId="{40F28E0F-C778-42A4-A1AA-F181F851EBBC}" srcOrd="1" destOrd="0" presId="urn:microsoft.com/office/officeart/2005/8/layout/chevron2"/>
    <dgm:cxn modelId="{BCF5547D-3287-4265-B4E2-F4B603C94618}" type="presParOf" srcId="{1E6FAAAF-7019-47A3-8434-4B77D63A234C}" destId="{2C368448-3594-413D-92AC-C1E24D298D83}" srcOrd="2" destOrd="0" presId="urn:microsoft.com/office/officeart/2005/8/layout/chevron2"/>
    <dgm:cxn modelId="{AFF9F456-E785-43BA-A5B2-22DF4682F532}" type="presParOf" srcId="{2C368448-3594-413D-92AC-C1E24D298D83}" destId="{888ACD91-743B-4006-A266-8F8C98149036}" srcOrd="0" destOrd="0" presId="urn:microsoft.com/office/officeart/2005/8/layout/chevron2"/>
    <dgm:cxn modelId="{527671FA-1716-4FA0-A9ED-9C682D637A6F}" type="presParOf" srcId="{2C368448-3594-413D-92AC-C1E24D298D83}" destId="{1D89943F-DB25-4FDB-AC84-8BF37F073792}" srcOrd="1" destOrd="0" presId="urn:microsoft.com/office/officeart/2005/8/layout/chevron2"/>
    <dgm:cxn modelId="{85BC966E-E13D-4A92-8220-25D0C4651426}" type="presParOf" srcId="{1E6FAAAF-7019-47A3-8434-4B77D63A234C}" destId="{71C4438E-F8E5-4D42-864C-E802DCE09867}" srcOrd="3" destOrd="0" presId="urn:microsoft.com/office/officeart/2005/8/layout/chevron2"/>
    <dgm:cxn modelId="{6E68F16D-12F3-4669-AEE2-8B629F8A8CDE}" type="presParOf" srcId="{1E6FAAAF-7019-47A3-8434-4B77D63A234C}" destId="{2FFEE86D-8EFD-458C-B1B8-660C2D6571E6}" srcOrd="4" destOrd="0" presId="urn:microsoft.com/office/officeart/2005/8/layout/chevron2"/>
    <dgm:cxn modelId="{D4513834-7ACC-4179-BEC5-2118601A4620}" type="presParOf" srcId="{2FFEE86D-8EFD-458C-B1B8-660C2D6571E6}" destId="{C6F62B17-2307-46CF-89AD-85353818C81A}" srcOrd="0" destOrd="0" presId="urn:microsoft.com/office/officeart/2005/8/layout/chevron2"/>
    <dgm:cxn modelId="{6888A37E-7CEF-44CF-B477-E8BE1F6BE169}" type="presParOf" srcId="{2FFEE86D-8EFD-458C-B1B8-660C2D6571E6}" destId="{A9D30952-01E7-4E49-803B-1467D6EDCD31}" srcOrd="1" destOrd="0" presId="urn:microsoft.com/office/officeart/2005/8/layout/chevron2"/>
    <dgm:cxn modelId="{B7710805-960B-4D4B-A204-979719317BCB}" type="presParOf" srcId="{1E6FAAAF-7019-47A3-8434-4B77D63A234C}" destId="{6E6055B6-05D4-4AFF-A17C-B347E0881D81}" srcOrd="5" destOrd="0" presId="urn:microsoft.com/office/officeart/2005/8/layout/chevron2"/>
    <dgm:cxn modelId="{9DE34781-6444-4A46-9B21-1CB40C8281C6}" type="presParOf" srcId="{1E6FAAAF-7019-47A3-8434-4B77D63A234C}" destId="{A79B20C3-4A79-4189-A960-08B379654868}" srcOrd="6" destOrd="0" presId="urn:microsoft.com/office/officeart/2005/8/layout/chevron2"/>
    <dgm:cxn modelId="{7005BB0E-C3E9-48B7-B652-5F5430DA1F7E}" type="presParOf" srcId="{A79B20C3-4A79-4189-A960-08B379654868}" destId="{4320B445-178A-4E03-9866-28018A94DD2C}" srcOrd="0" destOrd="0" presId="urn:microsoft.com/office/officeart/2005/8/layout/chevron2"/>
    <dgm:cxn modelId="{02D3E9DD-DEB4-4B60-B84F-0BB65C960D3A}" type="presParOf" srcId="{A79B20C3-4A79-4189-A960-08B379654868}" destId="{14505B1A-787E-45CA-847C-3F7922A5C11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C8A533A-3978-47D0-B02D-252339DE6366}" type="doc">
      <dgm:prSet loTypeId="urn:microsoft.com/office/officeart/2008/layout/AscendingPictureAccentProcess" loCatId="process" qsTypeId="urn:microsoft.com/office/officeart/2005/8/quickstyle/3d1" qsCatId="3D" csTypeId="urn:microsoft.com/office/officeart/2005/8/colors/accent0_3" csCatId="mainScheme" phldr="1"/>
      <dgm:spPr/>
      <dgm:t>
        <a:bodyPr/>
        <a:lstStyle/>
        <a:p>
          <a:pPr rtl="1"/>
          <a:endParaRPr lang="ar-EG"/>
        </a:p>
      </dgm:t>
    </dgm:pt>
    <dgm:pt modelId="{B63365A7-9CEE-40EA-863D-767C73357D87}">
      <dgm:prSet phldrT="[Text]" custT="1"/>
      <dgm:spPr>
        <a:xfrm>
          <a:off x="6041646" y="6010693"/>
          <a:ext cx="2684369" cy="719890"/>
        </a:xfrm>
        <a:solidFill>
          <a:srgbClr val="FF99CC"/>
        </a:solidFill>
        <a:scene3d>
          <a:camera prst="orthographicFront"/>
          <a:lightRig rig="flat" dir="t"/>
        </a:scene3d>
        <a:sp3d prstMaterial="plastic">
          <a:bevelT w="120900" h="88900"/>
          <a:bevelB w="88900" h="31750" prst="angle"/>
        </a:sp3d>
      </dgm:spPr>
      <dgm:t>
        <a:bodyPr/>
        <a:lstStyle/>
        <a:p>
          <a:pPr algn="ctr" rtl="1"/>
          <a:r>
            <a:rPr lang="ar-EG" sz="2400" smtClean="0">
              <a:latin typeface="Times New Roman" pitchFamily="18" charset="0"/>
              <a:ea typeface="+mn-ea"/>
              <a:cs typeface="Times New Roman" pitchFamily="18" charset="0"/>
            </a:rPr>
            <a:t>القائد</a:t>
          </a:r>
          <a:endParaRPr lang="ar-EG" sz="2400" dirty="0">
            <a:latin typeface="Times New Roman" pitchFamily="18" charset="0"/>
            <a:ea typeface="+mn-ea"/>
            <a:cs typeface="Times New Roman" pitchFamily="18" charset="0"/>
          </a:endParaRPr>
        </a:p>
      </dgm:t>
    </dgm:pt>
    <dgm:pt modelId="{8F6E252B-0DDE-4E0A-82FC-AD4344A3B440}" type="parTrans" cxnId="{978CD22F-33A4-46A0-8900-7127F8675B1D}">
      <dgm:prSet/>
      <dgm:spPr/>
      <dgm:t>
        <a:bodyPr/>
        <a:lstStyle/>
        <a:p>
          <a:pPr rtl="1"/>
          <a:endParaRPr lang="ar-EG">
            <a:latin typeface="Times New Roman" pitchFamily="18" charset="0"/>
            <a:cs typeface="Times New Roman" pitchFamily="18" charset="0"/>
          </a:endParaRPr>
        </a:p>
      </dgm:t>
    </dgm:pt>
    <dgm:pt modelId="{DF5C7869-75EF-4246-B00B-A30AF61893FE}" type="sibTrans" cxnId="{978CD22F-33A4-46A0-8900-7127F8675B1D}">
      <dgm:prSet/>
      <dgm:spPr>
        <a:xfrm>
          <a:off x="8225357" y="5304646"/>
          <a:ext cx="1244741" cy="1244786"/>
        </a:xfrm>
        <a:blipFill rotWithShape="1">
          <a:blip xmlns:r="http://schemas.openxmlformats.org/officeDocument/2006/relationships" r:embed="rId1"/>
          <a:stretch>
            <a:fillRect/>
          </a:stretch>
        </a:blipFill>
        <a:scene3d>
          <a:camera prst="orthographicFront"/>
          <a:lightRig rig="flat" dir="t"/>
        </a:scene3d>
        <a:sp3d z="127000" prstMaterial="plastic">
          <a:bevelT w="88900" h="88900"/>
          <a:bevelB w="88900" h="31750" prst="angle"/>
        </a:sp3d>
      </dgm:spPr>
      <dgm:t>
        <a:bodyPr/>
        <a:lstStyle/>
        <a:p>
          <a:pPr rtl="1"/>
          <a:endParaRPr lang="ar-EG">
            <a:latin typeface="Times New Roman" pitchFamily="18" charset="0"/>
            <a:cs typeface="Times New Roman" pitchFamily="18" charset="0"/>
          </a:endParaRPr>
        </a:p>
      </dgm:t>
    </dgm:pt>
    <dgm:pt modelId="{06E26C29-3A3D-4033-9B29-EFA01315530F}">
      <dgm:prSet phldrT="[Text]" custT="1"/>
      <dgm:spPr>
        <a:xfrm>
          <a:off x="3632061" y="5141757"/>
          <a:ext cx="2684369" cy="719890"/>
        </a:xfrm>
        <a:solidFill>
          <a:srgbClr val="FF99CC"/>
        </a:solidFill>
        <a:scene3d>
          <a:camera prst="orthographicFront"/>
          <a:lightRig rig="flat" dir="t"/>
        </a:scene3d>
        <a:sp3d prstMaterial="plastic">
          <a:bevelT w="120900" h="88900"/>
          <a:bevelB w="88900" h="31750" prst="angle"/>
        </a:sp3d>
      </dgm:spPr>
      <dgm:t>
        <a:bodyPr/>
        <a:lstStyle/>
        <a:p>
          <a:pPr algn="ctr" rtl="1"/>
          <a:r>
            <a:rPr lang="ar-EG" sz="2400" smtClean="0">
              <a:latin typeface="Times New Roman" pitchFamily="18" charset="0"/>
              <a:ea typeface="+mn-ea"/>
              <a:cs typeface="Times New Roman" pitchFamily="18" charset="0"/>
            </a:rPr>
            <a:t>المبادر</a:t>
          </a:r>
          <a:endParaRPr lang="ar-EG" sz="2400" dirty="0">
            <a:latin typeface="Times New Roman" pitchFamily="18" charset="0"/>
            <a:ea typeface="+mn-ea"/>
            <a:cs typeface="Times New Roman" pitchFamily="18" charset="0"/>
          </a:endParaRPr>
        </a:p>
      </dgm:t>
    </dgm:pt>
    <dgm:pt modelId="{12963248-8758-426C-9AE8-B3037829A690}" type="parTrans" cxnId="{5DA0C0DF-2C53-461E-A2D1-8C753E7BB875}">
      <dgm:prSet/>
      <dgm:spPr/>
      <dgm:t>
        <a:bodyPr/>
        <a:lstStyle/>
        <a:p>
          <a:pPr rtl="1"/>
          <a:endParaRPr lang="ar-EG">
            <a:latin typeface="Times New Roman" pitchFamily="18" charset="0"/>
            <a:cs typeface="Times New Roman" pitchFamily="18" charset="0"/>
          </a:endParaRPr>
        </a:p>
      </dgm:t>
    </dgm:pt>
    <dgm:pt modelId="{F6277115-E066-4FA1-979D-ED542177334B}" type="sibTrans" cxnId="{5DA0C0DF-2C53-461E-A2D1-8C753E7BB875}">
      <dgm:prSet/>
      <dgm:spPr>
        <a:xfrm>
          <a:off x="5815771" y="4435710"/>
          <a:ext cx="1244741" cy="1244786"/>
        </a:xfrm>
        <a:blipFill rotWithShape="1">
          <a:blip xmlns:r="http://schemas.openxmlformats.org/officeDocument/2006/relationships" r:embed="rId2"/>
          <a:stretch>
            <a:fillRect/>
          </a:stretch>
        </a:blipFill>
        <a:scene3d>
          <a:camera prst="orthographicFront"/>
          <a:lightRig rig="flat" dir="t"/>
        </a:scene3d>
        <a:sp3d z="127000" prstMaterial="plastic">
          <a:bevelT w="88900" h="88900"/>
          <a:bevelB w="88900" h="31750" prst="angle"/>
        </a:sp3d>
      </dgm:spPr>
      <dgm:t>
        <a:bodyPr/>
        <a:lstStyle/>
        <a:p>
          <a:pPr rtl="1"/>
          <a:endParaRPr lang="ar-EG">
            <a:latin typeface="Times New Roman" pitchFamily="18" charset="0"/>
            <a:cs typeface="Times New Roman" pitchFamily="18" charset="0"/>
          </a:endParaRPr>
        </a:p>
      </dgm:t>
    </dgm:pt>
    <dgm:pt modelId="{B84F6A28-CD65-4885-AAB0-F97950DEFC6E}">
      <dgm:prSet phldrT="[Text]" custT="1"/>
      <dgm:spPr>
        <a:xfrm>
          <a:off x="2606101" y="3771490"/>
          <a:ext cx="2684369" cy="719890"/>
        </a:xfrm>
        <a:solidFill>
          <a:srgbClr val="FF99CC"/>
        </a:solidFill>
        <a:scene3d>
          <a:camera prst="orthographicFront"/>
          <a:lightRig rig="flat" dir="t"/>
        </a:scene3d>
        <a:sp3d prstMaterial="plastic">
          <a:bevelT w="120900" h="88900"/>
          <a:bevelB w="88900" h="31750" prst="angle"/>
        </a:sp3d>
      </dgm:spPr>
      <dgm:t>
        <a:bodyPr/>
        <a:lstStyle/>
        <a:p>
          <a:pPr algn="ctr" rtl="1"/>
          <a:r>
            <a:rPr lang="ar-EG" sz="2400" dirty="0" smtClean="0">
              <a:latin typeface="Times New Roman" pitchFamily="18" charset="0"/>
              <a:ea typeface="+mn-ea"/>
              <a:cs typeface="Times New Roman" pitchFamily="18" charset="0"/>
            </a:rPr>
            <a:t>المحرك المشجع</a:t>
          </a:r>
          <a:endParaRPr lang="ar-EG" sz="2400" dirty="0">
            <a:latin typeface="Times New Roman" pitchFamily="18" charset="0"/>
            <a:ea typeface="+mn-ea"/>
            <a:cs typeface="Times New Roman" pitchFamily="18" charset="0"/>
          </a:endParaRPr>
        </a:p>
      </dgm:t>
    </dgm:pt>
    <dgm:pt modelId="{57226641-9DB0-4AD2-90FB-9C47D200C07B}" type="parTrans" cxnId="{FB2BFD5C-2A4C-4695-8DE4-D013DB6DAD0E}">
      <dgm:prSet/>
      <dgm:spPr/>
      <dgm:t>
        <a:bodyPr/>
        <a:lstStyle/>
        <a:p>
          <a:pPr rtl="1"/>
          <a:endParaRPr lang="ar-EG">
            <a:latin typeface="Times New Roman" pitchFamily="18" charset="0"/>
            <a:cs typeface="Times New Roman" pitchFamily="18" charset="0"/>
          </a:endParaRPr>
        </a:p>
      </dgm:t>
    </dgm:pt>
    <dgm:pt modelId="{1CB899C1-2EEC-496B-B63A-B76004581BBD}" type="sibTrans" cxnId="{FB2BFD5C-2A4C-4695-8DE4-D013DB6DAD0E}">
      <dgm:prSet/>
      <dgm:spPr>
        <a:xfrm>
          <a:off x="4789812" y="3065444"/>
          <a:ext cx="1244741" cy="1244786"/>
        </a:xfrm>
        <a:blipFill rotWithShape="1">
          <a:blip xmlns:r="http://schemas.openxmlformats.org/officeDocument/2006/relationships" r:embed="rId3"/>
          <a:stretch>
            <a:fillRect/>
          </a:stretch>
        </a:blipFill>
        <a:scene3d>
          <a:camera prst="orthographicFront"/>
          <a:lightRig rig="flat" dir="t"/>
        </a:scene3d>
        <a:sp3d z="127000" prstMaterial="plastic">
          <a:bevelT w="88900" h="88900"/>
          <a:bevelB w="88900" h="31750" prst="angle"/>
        </a:sp3d>
      </dgm:spPr>
      <dgm:t>
        <a:bodyPr/>
        <a:lstStyle/>
        <a:p>
          <a:pPr rtl="1"/>
          <a:endParaRPr lang="ar-EG">
            <a:latin typeface="Times New Roman" pitchFamily="18" charset="0"/>
            <a:cs typeface="Times New Roman" pitchFamily="18" charset="0"/>
          </a:endParaRPr>
        </a:p>
      </dgm:t>
    </dgm:pt>
    <dgm:pt modelId="{80EFF7A5-7100-4315-BD92-0F3CD852151F}">
      <dgm:prSet phldrT="[Text]" custT="1"/>
      <dgm:spPr>
        <a:xfrm>
          <a:off x="2606101" y="3771490"/>
          <a:ext cx="2684369" cy="719890"/>
        </a:xfrm>
        <a:solidFill>
          <a:srgbClr val="FF99CC"/>
        </a:solidFill>
        <a:scene3d>
          <a:camera prst="orthographicFront"/>
          <a:lightRig rig="flat" dir="t"/>
        </a:scene3d>
        <a:sp3d prstMaterial="plastic">
          <a:bevelT w="120900" h="88900"/>
          <a:bevelB w="88900" h="31750" prst="angle"/>
        </a:sp3d>
      </dgm:spPr>
      <dgm:t>
        <a:bodyPr/>
        <a:lstStyle/>
        <a:p>
          <a:pPr algn="ctr" rtl="1"/>
          <a:r>
            <a:rPr lang="ar-EG" sz="2400" dirty="0" smtClean="0">
              <a:latin typeface="Times New Roman" pitchFamily="18" charset="0"/>
              <a:ea typeface="+mn-ea"/>
              <a:cs typeface="Times New Roman" pitchFamily="18" charset="0"/>
            </a:rPr>
            <a:t>الموفق المنسق</a:t>
          </a:r>
          <a:endParaRPr lang="ar-EG" sz="2400" dirty="0">
            <a:latin typeface="Times New Roman" pitchFamily="18" charset="0"/>
            <a:ea typeface="+mn-ea"/>
            <a:cs typeface="Times New Roman" pitchFamily="18" charset="0"/>
          </a:endParaRPr>
        </a:p>
      </dgm:t>
    </dgm:pt>
    <dgm:pt modelId="{C05DDB56-B88A-4F88-9DAF-59EA53F751AF}" type="parTrans" cxnId="{797B4FD4-8C6A-433A-952F-7C5CA01568DF}">
      <dgm:prSet/>
      <dgm:spPr/>
      <dgm:t>
        <a:bodyPr/>
        <a:lstStyle/>
        <a:p>
          <a:pPr rtl="1"/>
          <a:endParaRPr lang="ar-EG"/>
        </a:p>
      </dgm:t>
    </dgm:pt>
    <dgm:pt modelId="{D20AB7A4-A896-443A-AB56-03C3DFB408A1}" type="sibTrans" cxnId="{797B4FD4-8C6A-433A-952F-7C5CA01568DF}">
      <dgm:prSet/>
      <dgm:spPr>
        <a:blipFill rotWithShape="1">
          <a:blip xmlns:r="http://schemas.openxmlformats.org/officeDocument/2006/relationships" r:embed="rId4"/>
          <a:stretch>
            <a:fillRect/>
          </a:stretch>
        </a:blipFill>
      </dgm:spPr>
      <dgm:t>
        <a:bodyPr/>
        <a:lstStyle/>
        <a:p>
          <a:pPr rtl="1"/>
          <a:endParaRPr lang="ar-EG"/>
        </a:p>
      </dgm:t>
    </dgm:pt>
    <dgm:pt modelId="{3ED6AAB8-7642-4ABC-9370-A9DBF310A472}">
      <dgm:prSet phldrT="[Text]" custT="1"/>
      <dgm:spPr>
        <a:xfrm>
          <a:off x="2606101" y="3771490"/>
          <a:ext cx="2684369" cy="719890"/>
        </a:xfrm>
        <a:solidFill>
          <a:srgbClr val="FF99CC"/>
        </a:solidFill>
        <a:scene3d>
          <a:camera prst="orthographicFront"/>
          <a:lightRig rig="flat" dir="t"/>
        </a:scene3d>
        <a:sp3d prstMaterial="plastic">
          <a:bevelT w="120900" h="88900"/>
          <a:bevelB w="88900" h="31750" prst="angle"/>
        </a:sp3d>
      </dgm:spPr>
      <dgm:t>
        <a:bodyPr/>
        <a:lstStyle/>
        <a:p>
          <a:pPr algn="ctr" rtl="1"/>
          <a:r>
            <a:rPr lang="ar-EG" sz="2400" dirty="0" smtClean="0">
              <a:latin typeface="Times New Roman" pitchFamily="18" charset="0"/>
              <a:ea typeface="+mn-ea"/>
              <a:cs typeface="Times New Roman" pitchFamily="18" charset="0"/>
            </a:rPr>
            <a:t>الناقد البناء</a:t>
          </a:r>
          <a:endParaRPr lang="ar-EG" sz="2400" dirty="0">
            <a:latin typeface="Times New Roman" pitchFamily="18" charset="0"/>
            <a:ea typeface="+mn-ea"/>
            <a:cs typeface="Times New Roman" pitchFamily="18" charset="0"/>
          </a:endParaRPr>
        </a:p>
      </dgm:t>
    </dgm:pt>
    <dgm:pt modelId="{A3C12D9C-E8C3-4E63-8286-6CB14094C3F5}" type="parTrans" cxnId="{4C8E25EF-9759-4693-A3E4-32919C1E9E6C}">
      <dgm:prSet/>
      <dgm:spPr/>
      <dgm:t>
        <a:bodyPr/>
        <a:lstStyle/>
        <a:p>
          <a:pPr rtl="1"/>
          <a:endParaRPr lang="ar-EG"/>
        </a:p>
      </dgm:t>
    </dgm:pt>
    <dgm:pt modelId="{0A9B24CA-EE01-4236-BBCC-5C2A39E10DD6}" type="sibTrans" cxnId="{4C8E25EF-9759-4693-A3E4-32919C1E9E6C}">
      <dgm:prSet/>
      <dgm:spPr>
        <a:blipFill rotWithShape="1">
          <a:blip xmlns:r="http://schemas.openxmlformats.org/officeDocument/2006/relationships" r:embed="rId5"/>
          <a:stretch>
            <a:fillRect/>
          </a:stretch>
        </a:blipFill>
      </dgm:spPr>
      <dgm:t>
        <a:bodyPr/>
        <a:lstStyle/>
        <a:p>
          <a:pPr rtl="1"/>
          <a:endParaRPr lang="ar-EG"/>
        </a:p>
      </dgm:t>
    </dgm:pt>
    <dgm:pt modelId="{068EE7B2-C5FB-4BC1-8290-FC187413F023}" type="pres">
      <dgm:prSet presAssocID="{EC8A533A-3978-47D0-B02D-252339DE6366}" presName="Name0" presStyleCnt="0">
        <dgm:presLayoutVars>
          <dgm:chMax val="7"/>
          <dgm:chPref val="7"/>
          <dgm:dir val="rev"/>
        </dgm:presLayoutVars>
      </dgm:prSet>
      <dgm:spPr/>
      <dgm:t>
        <a:bodyPr/>
        <a:lstStyle/>
        <a:p>
          <a:pPr rtl="1"/>
          <a:endParaRPr lang="ar-EG"/>
        </a:p>
      </dgm:t>
    </dgm:pt>
    <dgm:pt modelId="{67262637-969E-44E8-8538-A69EC7B2D835}" type="pres">
      <dgm:prSet presAssocID="{EC8A533A-3978-47D0-B02D-252339DE6366}" presName="dot1" presStyleLbl="alignNode1" presStyleIdx="0" presStyleCnt="15"/>
      <dgm:spPr>
        <a:xfrm>
          <a:off x="7032138" y="5448190"/>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4A4BB9DD-16BD-4975-A846-C46E636E07EA}" type="pres">
      <dgm:prSet presAssocID="{EC8A533A-3978-47D0-B02D-252339DE6366}" presName="dot2" presStyleLbl="alignNode1" presStyleIdx="1" presStyleCnt="15"/>
      <dgm:spPr>
        <a:xfrm>
          <a:off x="7309908" y="5574849"/>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1391BE2F-D377-4BEA-AFA6-8AA6351673DF}" type="pres">
      <dgm:prSet presAssocID="{EC8A533A-3978-47D0-B02D-252339DE6366}" presName="dot3" presStyleLbl="alignNode1" presStyleIdx="2" presStyleCnt="15"/>
      <dgm:spPr>
        <a:xfrm>
          <a:off x="7595893" y="5679121"/>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7608EC6A-6642-4819-8CB7-EE743B5E0DCE}" type="pres">
      <dgm:prSet presAssocID="{EC8A533A-3978-47D0-B02D-252339DE6366}" presName="dot4" presStyleLbl="alignNode1" presStyleIdx="3" presStyleCnt="15"/>
      <dgm:spPr>
        <a:xfrm>
          <a:off x="7890091" y="5760418"/>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9C74C4D8-7D7D-4EFE-B228-CA83860C5106}" type="pres">
      <dgm:prSet presAssocID="{EC8A533A-3978-47D0-B02D-252339DE6366}" presName="dot5" presStyleLbl="alignNode1" presStyleIdx="4" presStyleCnt="15"/>
      <dgm:spPr>
        <a:xfrm>
          <a:off x="5733635" y="4390151"/>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11AF709F-EF22-431E-A6BB-C262432D86D5}" type="pres">
      <dgm:prSet presAssocID="{EC8A533A-3978-47D0-B02D-252339DE6366}" presName="dot6" presStyleLbl="alignNode1" presStyleIdx="5" presStyleCnt="15"/>
      <dgm:spPr/>
    </dgm:pt>
    <dgm:pt modelId="{31345752-7296-4DBE-8C34-43FB00994DF6}" type="pres">
      <dgm:prSet presAssocID="{EC8A533A-3978-47D0-B02D-252339DE6366}" presName="dot7" presStyleLbl="alignNode1" presStyleIdx="6" presStyleCnt="15"/>
      <dgm:spPr/>
    </dgm:pt>
    <dgm:pt modelId="{051A95DF-0497-4095-97D8-8B675C55E614}" type="pres">
      <dgm:prSet presAssocID="{EC8A533A-3978-47D0-B02D-252339DE6366}" presName="dot8" presStyleLbl="alignNode1" presStyleIdx="7" presStyleCnt="15"/>
      <dgm:spPr/>
    </dgm:pt>
    <dgm:pt modelId="{BCE6EBA7-2E5F-48AF-82D6-A6730EF76846}" type="pres">
      <dgm:prSet presAssocID="{EC8A533A-3978-47D0-B02D-252339DE6366}" presName="dotArrow1" presStyleLbl="alignNode1" presStyleIdx="8" presStyleCnt="15"/>
      <dgm:spPr>
        <a:xfrm>
          <a:off x="5193027" y="900860"/>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273006C2-8826-48B5-A5F5-A981961D898A}" type="pres">
      <dgm:prSet presAssocID="{EC8A533A-3978-47D0-B02D-252339DE6366}" presName="dotArrow2" presStyleLbl="alignNode1" presStyleIdx="9" presStyleCnt="15"/>
      <dgm:spPr>
        <a:xfrm>
          <a:off x="5015314" y="774791"/>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7D807E30-91FF-462A-A9DC-DE27977E6F32}" type="pres">
      <dgm:prSet presAssocID="{EC8A533A-3978-47D0-B02D-252339DE6366}" presName="dotArrow3" presStyleLbl="alignNode1" presStyleIdx="10" presStyleCnt="15"/>
      <dgm:spPr>
        <a:xfrm>
          <a:off x="4837600" y="648722"/>
          <a:ext cx="124698" cy="124698"/>
        </a:xfrm>
        <a:prstGeom prst="ellipse">
          <a:avLst/>
        </a:prstGeom>
        <a:solidFill>
          <a:srgbClr val="FF99CC"/>
        </a:solidFill>
        <a:scene3d>
          <a:camera prst="orthographicFront"/>
          <a:lightRig rig="flat" dir="t"/>
        </a:scene3d>
        <a:sp3d prstMaterial="plastic">
          <a:bevelT w="120900" h="88900"/>
          <a:bevelB w="88900" h="31750" prst="angle"/>
        </a:sp3d>
      </dgm:spPr>
      <dgm:t>
        <a:bodyPr/>
        <a:lstStyle/>
        <a:p>
          <a:pPr rtl="1"/>
          <a:endParaRPr lang="ar-EG"/>
        </a:p>
      </dgm:t>
    </dgm:pt>
    <dgm:pt modelId="{5AAC7969-55FD-4EF6-A5ED-C1A41933282E}" type="pres">
      <dgm:prSet presAssocID="{EC8A533A-3978-47D0-B02D-252339DE6366}" presName="dotArrow4" presStyleLbl="alignNode1" presStyleIdx="11" presStyleCnt="15"/>
      <dgm:spPr>
        <a:xfrm>
          <a:off x="4659887" y="774791"/>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4C85E455-A761-4E75-94DD-A01A1C108B5B}" type="pres">
      <dgm:prSet presAssocID="{EC8A533A-3978-47D0-B02D-252339DE6366}" presName="dotArrow5" presStyleLbl="alignNode1" presStyleIdx="12" presStyleCnt="15"/>
      <dgm:spPr>
        <a:xfrm>
          <a:off x="4481427" y="900860"/>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637A8D9F-3AE3-4F97-A062-AE69A629FC9A}" type="pres">
      <dgm:prSet presAssocID="{EC8A533A-3978-47D0-B02D-252339DE6366}" presName="dotArrow6" presStyleLbl="alignNode1" presStyleIdx="13" presStyleCnt="15"/>
      <dgm:spPr>
        <a:xfrm>
          <a:off x="4837600" y="914999"/>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64E6AE8F-143A-42A8-B0AC-E4AE192E60AA}" type="pres">
      <dgm:prSet presAssocID="{EC8A533A-3978-47D0-B02D-252339DE6366}" presName="dotArrow7" presStyleLbl="alignNode1" presStyleIdx="14" presStyleCnt="15"/>
      <dgm:spPr>
        <a:xfrm>
          <a:off x="4837600" y="1181276"/>
          <a:ext cx="124698" cy="124698"/>
        </a:xfrm>
        <a:prstGeom prst="ellipse">
          <a:avLst/>
        </a:prstGeom>
        <a:scene3d>
          <a:camera prst="orthographicFront"/>
          <a:lightRig rig="flat" dir="t"/>
        </a:scene3d>
        <a:sp3d prstMaterial="plastic">
          <a:bevelT w="120900" h="88900"/>
          <a:bevelB w="88900" h="31750" prst="angle"/>
        </a:sp3d>
      </dgm:spPr>
      <dgm:t>
        <a:bodyPr/>
        <a:lstStyle/>
        <a:p>
          <a:pPr rtl="1"/>
          <a:endParaRPr lang="ar-EG"/>
        </a:p>
      </dgm:t>
    </dgm:pt>
    <dgm:pt modelId="{33C9C63D-F861-40CA-AA21-AEDDC9D13F75}" type="pres">
      <dgm:prSet presAssocID="{B63365A7-9CEE-40EA-863D-767C73357D87}" presName="parTx1" presStyleLbl="node1" presStyleIdx="0" presStyleCnt="5"/>
      <dgm:spPr>
        <a:prstGeom prst="roundRect">
          <a:avLst/>
        </a:prstGeom>
      </dgm:spPr>
      <dgm:t>
        <a:bodyPr/>
        <a:lstStyle/>
        <a:p>
          <a:pPr rtl="1"/>
          <a:endParaRPr lang="ar-EG"/>
        </a:p>
      </dgm:t>
    </dgm:pt>
    <dgm:pt modelId="{676A4EF0-049E-4557-AD41-1048E6DCB245}" type="pres">
      <dgm:prSet presAssocID="{DF5C7869-75EF-4246-B00B-A30AF61893FE}" presName="picture1" presStyleCnt="0"/>
      <dgm:spPr/>
      <dgm:t>
        <a:bodyPr/>
        <a:lstStyle/>
        <a:p>
          <a:pPr rtl="1"/>
          <a:endParaRPr lang="ar-EG"/>
        </a:p>
      </dgm:t>
    </dgm:pt>
    <dgm:pt modelId="{AC0513D1-A963-4BC7-A84B-44342FB1C7B5}" type="pres">
      <dgm:prSet presAssocID="{DF5C7869-75EF-4246-B00B-A30AF61893FE}" presName="imageRepeatNode" presStyleLbl="fgImgPlace1" presStyleIdx="0" presStyleCnt="5"/>
      <dgm:spPr>
        <a:prstGeom prst="ellipse">
          <a:avLst/>
        </a:prstGeom>
      </dgm:spPr>
      <dgm:t>
        <a:bodyPr/>
        <a:lstStyle/>
        <a:p>
          <a:pPr rtl="1"/>
          <a:endParaRPr lang="ar-EG"/>
        </a:p>
      </dgm:t>
    </dgm:pt>
    <dgm:pt modelId="{38F558DD-0D18-40B6-9A6E-CA78189AAE23}" type="pres">
      <dgm:prSet presAssocID="{06E26C29-3A3D-4033-9B29-EFA01315530F}" presName="parTx2" presStyleLbl="node1" presStyleIdx="1" presStyleCnt="5"/>
      <dgm:spPr>
        <a:prstGeom prst="roundRect">
          <a:avLst/>
        </a:prstGeom>
      </dgm:spPr>
      <dgm:t>
        <a:bodyPr/>
        <a:lstStyle/>
        <a:p>
          <a:pPr rtl="1"/>
          <a:endParaRPr lang="ar-EG"/>
        </a:p>
      </dgm:t>
    </dgm:pt>
    <dgm:pt modelId="{318CE078-0C61-4886-AB95-EBA75EBDEF66}" type="pres">
      <dgm:prSet presAssocID="{F6277115-E066-4FA1-979D-ED542177334B}" presName="picture2" presStyleCnt="0"/>
      <dgm:spPr/>
      <dgm:t>
        <a:bodyPr/>
        <a:lstStyle/>
        <a:p>
          <a:pPr rtl="1"/>
          <a:endParaRPr lang="ar-EG"/>
        </a:p>
      </dgm:t>
    </dgm:pt>
    <dgm:pt modelId="{AAAE00A4-CA63-42B8-AA85-EDE05A22D6CE}" type="pres">
      <dgm:prSet presAssocID="{F6277115-E066-4FA1-979D-ED542177334B}" presName="imageRepeatNode" presStyleLbl="fgImgPlace1" presStyleIdx="1" presStyleCnt="5"/>
      <dgm:spPr>
        <a:prstGeom prst="ellipse">
          <a:avLst/>
        </a:prstGeom>
      </dgm:spPr>
      <dgm:t>
        <a:bodyPr/>
        <a:lstStyle/>
        <a:p>
          <a:pPr rtl="1"/>
          <a:endParaRPr lang="ar-EG"/>
        </a:p>
      </dgm:t>
    </dgm:pt>
    <dgm:pt modelId="{616EEF28-AFFD-4213-9DAF-B56FC482886E}" type="pres">
      <dgm:prSet presAssocID="{B84F6A28-CD65-4885-AAB0-F97950DEFC6E}" presName="parTx3" presStyleLbl="node1" presStyleIdx="2" presStyleCnt="5"/>
      <dgm:spPr>
        <a:prstGeom prst="roundRect">
          <a:avLst/>
        </a:prstGeom>
      </dgm:spPr>
      <dgm:t>
        <a:bodyPr/>
        <a:lstStyle/>
        <a:p>
          <a:pPr rtl="1"/>
          <a:endParaRPr lang="ar-EG"/>
        </a:p>
      </dgm:t>
    </dgm:pt>
    <dgm:pt modelId="{A1F20EB4-CB09-4215-A0AE-10E66B0B1231}" type="pres">
      <dgm:prSet presAssocID="{1CB899C1-2EEC-496B-B63A-B76004581BBD}" presName="picture3" presStyleCnt="0"/>
      <dgm:spPr/>
      <dgm:t>
        <a:bodyPr/>
        <a:lstStyle/>
        <a:p>
          <a:pPr rtl="1"/>
          <a:endParaRPr lang="ar-EG"/>
        </a:p>
      </dgm:t>
    </dgm:pt>
    <dgm:pt modelId="{0E275251-DE98-4693-9039-42F13E4B3B24}" type="pres">
      <dgm:prSet presAssocID="{1CB899C1-2EEC-496B-B63A-B76004581BBD}" presName="imageRepeatNode" presStyleLbl="fgImgPlace1" presStyleIdx="2" presStyleCnt="5"/>
      <dgm:spPr>
        <a:prstGeom prst="ellipse">
          <a:avLst/>
        </a:prstGeom>
      </dgm:spPr>
      <dgm:t>
        <a:bodyPr/>
        <a:lstStyle/>
        <a:p>
          <a:pPr rtl="1"/>
          <a:endParaRPr lang="ar-EG"/>
        </a:p>
      </dgm:t>
    </dgm:pt>
    <dgm:pt modelId="{0C492861-7348-4B4A-A9D1-90907070B1BC}" type="pres">
      <dgm:prSet presAssocID="{80EFF7A5-7100-4315-BD92-0F3CD852151F}" presName="parTx4" presStyleLbl="node1" presStyleIdx="3" presStyleCnt="5"/>
      <dgm:spPr/>
      <dgm:t>
        <a:bodyPr/>
        <a:lstStyle/>
        <a:p>
          <a:pPr rtl="1"/>
          <a:endParaRPr lang="ar-EG"/>
        </a:p>
      </dgm:t>
    </dgm:pt>
    <dgm:pt modelId="{AEC2AE6C-0532-4920-9B97-B0AE2BA3F7ED}" type="pres">
      <dgm:prSet presAssocID="{D20AB7A4-A896-443A-AB56-03C3DFB408A1}" presName="picture4" presStyleCnt="0"/>
      <dgm:spPr/>
    </dgm:pt>
    <dgm:pt modelId="{9F7822FB-3F63-4845-976E-2FC677393E6B}" type="pres">
      <dgm:prSet presAssocID="{D20AB7A4-A896-443A-AB56-03C3DFB408A1}" presName="imageRepeatNode" presStyleLbl="fgImgPlace1" presStyleIdx="3" presStyleCnt="5"/>
      <dgm:spPr/>
      <dgm:t>
        <a:bodyPr/>
        <a:lstStyle/>
        <a:p>
          <a:pPr rtl="1"/>
          <a:endParaRPr lang="ar-EG"/>
        </a:p>
      </dgm:t>
    </dgm:pt>
    <dgm:pt modelId="{E8E8AC34-7BCA-4369-90A9-59F253406A65}" type="pres">
      <dgm:prSet presAssocID="{3ED6AAB8-7642-4ABC-9370-A9DBF310A472}" presName="parTx5" presStyleLbl="node1" presStyleIdx="4" presStyleCnt="5"/>
      <dgm:spPr/>
      <dgm:t>
        <a:bodyPr/>
        <a:lstStyle/>
        <a:p>
          <a:pPr rtl="1"/>
          <a:endParaRPr lang="ar-EG"/>
        </a:p>
      </dgm:t>
    </dgm:pt>
    <dgm:pt modelId="{1984035B-605D-4C47-B848-D5F6ED64E692}" type="pres">
      <dgm:prSet presAssocID="{0A9B24CA-EE01-4236-BBCC-5C2A39E10DD6}" presName="picture5" presStyleCnt="0"/>
      <dgm:spPr/>
    </dgm:pt>
    <dgm:pt modelId="{63CEDF10-30F5-4DC7-825D-15FC0A63998D}" type="pres">
      <dgm:prSet presAssocID="{0A9B24CA-EE01-4236-BBCC-5C2A39E10DD6}" presName="imageRepeatNode" presStyleLbl="fgImgPlace1" presStyleIdx="4" presStyleCnt="5"/>
      <dgm:spPr/>
      <dgm:t>
        <a:bodyPr/>
        <a:lstStyle/>
        <a:p>
          <a:pPr rtl="1"/>
          <a:endParaRPr lang="ar-EG"/>
        </a:p>
      </dgm:t>
    </dgm:pt>
  </dgm:ptLst>
  <dgm:cxnLst>
    <dgm:cxn modelId="{146AF309-38A3-4601-8411-7207379958CA}" type="presOf" srcId="{B84F6A28-CD65-4885-AAB0-F97950DEFC6E}" destId="{616EEF28-AFFD-4213-9DAF-B56FC482886E}" srcOrd="0" destOrd="0" presId="urn:microsoft.com/office/officeart/2008/layout/AscendingPictureAccentProcess"/>
    <dgm:cxn modelId="{978CD22F-33A4-46A0-8900-7127F8675B1D}" srcId="{EC8A533A-3978-47D0-B02D-252339DE6366}" destId="{B63365A7-9CEE-40EA-863D-767C73357D87}" srcOrd="0" destOrd="0" parTransId="{8F6E252B-0DDE-4E0A-82FC-AD4344A3B440}" sibTransId="{DF5C7869-75EF-4246-B00B-A30AF61893FE}"/>
    <dgm:cxn modelId="{5DA0C0DF-2C53-461E-A2D1-8C753E7BB875}" srcId="{EC8A533A-3978-47D0-B02D-252339DE6366}" destId="{06E26C29-3A3D-4033-9B29-EFA01315530F}" srcOrd="1" destOrd="0" parTransId="{12963248-8758-426C-9AE8-B3037829A690}" sibTransId="{F6277115-E066-4FA1-979D-ED542177334B}"/>
    <dgm:cxn modelId="{B19EBAF2-291D-4698-8259-E60B7A0F05BC}" type="presOf" srcId="{D20AB7A4-A896-443A-AB56-03C3DFB408A1}" destId="{9F7822FB-3F63-4845-976E-2FC677393E6B}" srcOrd="0" destOrd="0" presId="urn:microsoft.com/office/officeart/2008/layout/AscendingPictureAccentProcess"/>
    <dgm:cxn modelId="{8F46C36A-82A0-4A00-8E48-C6001EF06F00}" type="presOf" srcId="{EC8A533A-3978-47D0-B02D-252339DE6366}" destId="{068EE7B2-C5FB-4BC1-8290-FC187413F023}" srcOrd="0" destOrd="0" presId="urn:microsoft.com/office/officeart/2008/layout/AscendingPictureAccentProcess"/>
    <dgm:cxn modelId="{C9C69952-D6B7-4477-84CB-A81C70BBB295}" type="presOf" srcId="{0A9B24CA-EE01-4236-BBCC-5C2A39E10DD6}" destId="{63CEDF10-30F5-4DC7-825D-15FC0A63998D}" srcOrd="0" destOrd="0" presId="urn:microsoft.com/office/officeart/2008/layout/AscendingPictureAccentProcess"/>
    <dgm:cxn modelId="{FB2BFD5C-2A4C-4695-8DE4-D013DB6DAD0E}" srcId="{EC8A533A-3978-47D0-B02D-252339DE6366}" destId="{B84F6A28-CD65-4885-AAB0-F97950DEFC6E}" srcOrd="2" destOrd="0" parTransId="{57226641-9DB0-4AD2-90FB-9C47D200C07B}" sibTransId="{1CB899C1-2EEC-496B-B63A-B76004581BBD}"/>
    <dgm:cxn modelId="{800917B2-2F70-4752-A858-9257C7D5C2E4}" type="presOf" srcId="{1CB899C1-2EEC-496B-B63A-B76004581BBD}" destId="{0E275251-DE98-4693-9039-42F13E4B3B24}" srcOrd="0" destOrd="0" presId="urn:microsoft.com/office/officeart/2008/layout/AscendingPictureAccentProcess"/>
    <dgm:cxn modelId="{71959386-45F0-418C-8A6D-7844CBEDC5F8}" type="presOf" srcId="{80EFF7A5-7100-4315-BD92-0F3CD852151F}" destId="{0C492861-7348-4B4A-A9D1-90907070B1BC}" srcOrd="0" destOrd="0" presId="urn:microsoft.com/office/officeart/2008/layout/AscendingPictureAccentProcess"/>
    <dgm:cxn modelId="{D1B3DB73-5F4E-4286-A7EC-F2E55D38FA74}" type="presOf" srcId="{06E26C29-3A3D-4033-9B29-EFA01315530F}" destId="{38F558DD-0D18-40B6-9A6E-CA78189AAE23}" srcOrd="0" destOrd="0" presId="urn:microsoft.com/office/officeart/2008/layout/AscendingPictureAccentProcess"/>
    <dgm:cxn modelId="{88C2895C-2C2C-418E-9599-ABEB16845340}" type="presOf" srcId="{3ED6AAB8-7642-4ABC-9370-A9DBF310A472}" destId="{E8E8AC34-7BCA-4369-90A9-59F253406A65}" srcOrd="0" destOrd="0" presId="urn:microsoft.com/office/officeart/2008/layout/AscendingPictureAccentProcess"/>
    <dgm:cxn modelId="{A8B4983A-4FA7-42DC-86A0-B5B5331815FB}" type="presOf" srcId="{B63365A7-9CEE-40EA-863D-767C73357D87}" destId="{33C9C63D-F861-40CA-AA21-AEDDC9D13F75}" srcOrd="0" destOrd="0" presId="urn:microsoft.com/office/officeart/2008/layout/AscendingPictureAccentProcess"/>
    <dgm:cxn modelId="{E4785D93-4C85-4995-903B-AEDF49FCC9F0}" type="presOf" srcId="{DF5C7869-75EF-4246-B00B-A30AF61893FE}" destId="{AC0513D1-A963-4BC7-A84B-44342FB1C7B5}" srcOrd="0" destOrd="0" presId="urn:microsoft.com/office/officeart/2008/layout/AscendingPictureAccentProcess"/>
    <dgm:cxn modelId="{4C8E25EF-9759-4693-A3E4-32919C1E9E6C}" srcId="{EC8A533A-3978-47D0-B02D-252339DE6366}" destId="{3ED6AAB8-7642-4ABC-9370-A9DBF310A472}" srcOrd="4" destOrd="0" parTransId="{A3C12D9C-E8C3-4E63-8286-6CB14094C3F5}" sibTransId="{0A9B24CA-EE01-4236-BBCC-5C2A39E10DD6}"/>
    <dgm:cxn modelId="{797B4FD4-8C6A-433A-952F-7C5CA01568DF}" srcId="{EC8A533A-3978-47D0-B02D-252339DE6366}" destId="{80EFF7A5-7100-4315-BD92-0F3CD852151F}" srcOrd="3" destOrd="0" parTransId="{C05DDB56-B88A-4F88-9DAF-59EA53F751AF}" sibTransId="{D20AB7A4-A896-443A-AB56-03C3DFB408A1}"/>
    <dgm:cxn modelId="{9A0F3A18-1D80-4B56-A51C-A8D3E72C1FD7}" type="presOf" srcId="{F6277115-E066-4FA1-979D-ED542177334B}" destId="{AAAE00A4-CA63-42B8-AA85-EDE05A22D6CE}" srcOrd="0" destOrd="0" presId="urn:microsoft.com/office/officeart/2008/layout/AscendingPictureAccentProcess"/>
    <dgm:cxn modelId="{50E76479-B53E-4A98-8548-F1E639291B56}" type="presParOf" srcId="{068EE7B2-C5FB-4BC1-8290-FC187413F023}" destId="{67262637-969E-44E8-8538-A69EC7B2D835}" srcOrd="0" destOrd="0" presId="urn:microsoft.com/office/officeart/2008/layout/AscendingPictureAccentProcess"/>
    <dgm:cxn modelId="{F9D8390C-617B-41EF-9883-9679E6B7B749}" type="presParOf" srcId="{068EE7B2-C5FB-4BC1-8290-FC187413F023}" destId="{4A4BB9DD-16BD-4975-A846-C46E636E07EA}" srcOrd="1" destOrd="0" presId="urn:microsoft.com/office/officeart/2008/layout/AscendingPictureAccentProcess"/>
    <dgm:cxn modelId="{D497BF41-2D4E-4C4E-82F0-E1399FFE4365}" type="presParOf" srcId="{068EE7B2-C5FB-4BC1-8290-FC187413F023}" destId="{1391BE2F-D377-4BEA-AFA6-8AA6351673DF}" srcOrd="2" destOrd="0" presId="urn:microsoft.com/office/officeart/2008/layout/AscendingPictureAccentProcess"/>
    <dgm:cxn modelId="{314173EB-2284-46BF-89DD-39E518E7D140}" type="presParOf" srcId="{068EE7B2-C5FB-4BC1-8290-FC187413F023}" destId="{7608EC6A-6642-4819-8CB7-EE743B5E0DCE}" srcOrd="3" destOrd="0" presId="urn:microsoft.com/office/officeart/2008/layout/AscendingPictureAccentProcess"/>
    <dgm:cxn modelId="{99D472AD-CEFE-48C9-9D57-01FA5C1C5452}" type="presParOf" srcId="{068EE7B2-C5FB-4BC1-8290-FC187413F023}" destId="{9C74C4D8-7D7D-4EFE-B228-CA83860C5106}" srcOrd="4" destOrd="0" presId="urn:microsoft.com/office/officeart/2008/layout/AscendingPictureAccentProcess"/>
    <dgm:cxn modelId="{288A1A50-4509-40D8-AF21-098C9E1DDD1F}" type="presParOf" srcId="{068EE7B2-C5FB-4BC1-8290-FC187413F023}" destId="{11AF709F-EF22-431E-A6BB-C262432D86D5}" srcOrd="5" destOrd="0" presId="urn:microsoft.com/office/officeart/2008/layout/AscendingPictureAccentProcess"/>
    <dgm:cxn modelId="{FE73A368-CB7F-4568-AC41-5C1B8655E4C8}" type="presParOf" srcId="{068EE7B2-C5FB-4BC1-8290-FC187413F023}" destId="{31345752-7296-4DBE-8C34-43FB00994DF6}" srcOrd="6" destOrd="0" presId="urn:microsoft.com/office/officeart/2008/layout/AscendingPictureAccentProcess"/>
    <dgm:cxn modelId="{6366E801-7436-48A5-9A3E-22F100B66BBD}" type="presParOf" srcId="{068EE7B2-C5FB-4BC1-8290-FC187413F023}" destId="{051A95DF-0497-4095-97D8-8B675C55E614}" srcOrd="7" destOrd="0" presId="urn:microsoft.com/office/officeart/2008/layout/AscendingPictureAccentProcess"/>
    <dgm:cxn modelId="{55387068-3D2B-4054-96BD-7F42CBB64527}" type="presParOf" srcId="{068EE7B2-C5FB-4BC1-8290-FC187413F023}" destId="{BCE6EBA7-2E5F-48AF-82D6-A6730EF76846}" srcOrd="8" destOrd="0" presId="urn:microsoft.com/office/officeart/2008/layout/AscendingPictureAccentProcess"/>
    <dgm:cxn modelId="{13E0434C-7C0F-4C0A-B374-F8E653A47D0E}" type="presParOf" srcId="{068EE7B2-C5FB-4BC1-8290-FC187413F023}" destId="{273006C2-8826-48B5-A5F5-A981961D898A}" srcOrd="9" destOrd="0" presId="urn:microsoft.com/office/officeart/2008/layout/AscendingPictureAccentProcess"/>
    <dgm:cxn modelId="{D34712B9-B730-4712-8EEE-E855AD7E8037}" type="presParOf" srcId="{068EE7B2-C5FB-4BC1-8290-FC187413F023}" destId="{7D807E30-91FF-462A-A9DC-DE27977E6F32}" srcOrd="10" destOrd="0" presId="urn:microsoft.com/office/officeart/2008/layout/AscendingPictureAccentProcess"/>
    <dgm:cxn modelId="{5D0C265C-D3DF-45BD-B4BD-7674C5FBB5BA}" type="presParOf" srcId="{068EE7B2-C5FB-4BC1-8290-FC187413F023}" destId="{5AAC7969-55FD-4EF6-A5ED-C1A41933282E}" srcOrd="11" destOrd="0" presId="urn:microsoft.com/office/officeart/2008/layout/AscendingPictureAccentProcess"/>
    <dgm:cxn modelId="{A1313482-4F90-4DBE-8605-7AD8722E36C0}" type="presParOf" srcId="{068EE7B2-C5FB-4BC1-8290-FC187413F023}" destId="{4C85E455-A761-4E75-94DD-A01A1C108B5B}" srcOrd="12" destOrd="0" presId="urn:microsoft.com/office/officeart/2008/layout/AscendingPictureAccentProcess"/>
    <dgm:cxn modelId="{05F42569-4A04-41FE-B88E-17CCECE92D7B}" type="presParOf" srcId="{068EE7B2-C5FB-4BC1-8290-FC187413F023}" destId="{637A8D9F-3AE3-4F97-A062-AE69A629FC9A}" srcOrd="13" destOrd="0" presId="urn:microsoft.com/office/officeart/2008/layout/AscendingPictureAccentProcess"/>
    <dgm:cxn modelId="{661D4ACF-1FE5-4E47-AEB3-C04194C61713}" type="presParOf" srcId="{068EE7B2-C5FB-4BC1-8290-FC187413F023}" destId="{64E6AE8F-143A-42A8-B0AC-E4AE192E60AA}" srcOrd="14" destOrd="0" presId="urn:microsoft.com/office/officeart/2008/layout/AscendingPictureAccentProcess"/>
    <dgm:cxn modelId="{87442159-4F21-476F-87A0-B5C925561DB6}" type="presParOf" srcId="{068EE7B2-C5FB-4BC1-8290-FC187413F023}" destId="{33C9C63D-F861-40CA-AA21-AEDDC9D13F75}" srcOrd="15" destOrd="0" presId="urn:microsoft.com/office/officeart/2008/layout/AscendingPictureAccentProcess"/>
    <dgm:cxn modelId="{A830A585-F7BD-4E1F-A88E-DB480E18B128}" type="presParOf" srcId="{068EE7B2-C5FB-4BC1-8290-FC187413F023}" destId="{676A4EF0-049E-4557-AD41-1048E6DCB245}" srcOrd="16" destOrd="0" presId="urn:microsoft.com/office/officeart/2008/layout/AscendingPictureAccentProcess"/>
    <dgm:cxn modelId="{8E9C547C-B3DF-43C5-8DFE-E8F4CAE2C945}" type="presParOf" srcId="{676A4EF0-049E-4557-AD41-1048E6DCB245}" destId="{AC0513D1-A963-4BC7-A84B-44342FB1C7B5}" srcOrd="0" destOrd="0" presId="urn:microsoft.com/office/officeart/2008/layout/AscendingPictureAccentProcess"/>
    <dgm:cxn modelId="{1D78E591-5D5A-405B-BD40-80DDA7E4011F}" type="presParOf" srcId="{068EE7B2-C5FB-4BC1-8290-FC187413F023}" destId="{38F558DD-0D18-40B6-9A6E-CA78189AAE23}" srcOrd="17" destOrd="0" presId="urn:microsoft.com/office/officeart/2008/layout/AscendingPictureAccentProcess"/>
    <dgm:cxn modelId="{3446F242-5097-4DAA-8EAE-A7988815CFFA}" type="presParOf" srcId="{068EE7B2-C5FB-4BC1-8290-FC187413F023}" destId="{318CE078-0C61-4886-AB95-EBA75EBDEF66}" srcOrd="18" destOrd="0" presId="urn:microsoft.com/office/officeart/2008/layout/AscendingPictureAccentProcess"/>
    <dgm:cxn modelId="{96BF6F17-8BDF-4170-B4AE-A980B1466EE3}" type="presParOf" srcId="{318CE078-0C61-4886-AB95-EBA75EBDEF66}" destId="{AAAE00A4-CA63-42B8-AA85-EDE05A22D6CE}" srcOrd="0" destOrd="0" presId="urn:microsoft.com/office/officeart/2008/layout/AscendingPictureAccentProcess"/>
    <dgm:cxn modelId="{9B551D38-74E8-428F-9357-ED281D5A22F0}" type="presParOf" srcId="{068EE7B2-C5FB-4BC1-8290-FC187413F023}" destId="{616EEF28-AFFD-4213-9DAF-B56FC482886E}" srcOrd="19" destOrd="0" presId="urn:microsoft.com/office/officeart/2008/layout/AscendingPictureAccentProcess"/>
    <dgm:cxn modelId="{BB95090A-2E21-475A-B087-2E74112B49FC}" type="presParOf" srcId="{068EE7B2-C5FB-4BC1-8290-FC187413F023}" destId="{A1F20EB4-CB09-4215-A0AE-10E66B0B1231}" srcOrd="20" destOrd="0" presId="urn:microsoft.com/office/officeart/2008/layout/AscendingPictureAccentProcess"/>
    <dgm:cxn modelId="{C4638AD0-4D54-4982-AA6B-17E3D0B6D207}" type="presParOf" srcId="{A1F20EB4-CB09-4215-A0AE-10E66B0B1231}" destId="{0E275251-DE98-4693-9039-42F13E4B3B24}" srcOrd="0" destOrd="0" presId="urn:microsoft.com/office/officeart/2008/layout/AscendingPictureAccentProcess"/>
    <dgm:cxn modelId="{9A53CFF2-C305-4C41-9762-B16BC8DF7666}" type="presParOf" srcId="{068EE7B2-C5FB-4BC1-8290-FC187413F023}" destId="{0C492861-7348-4B4A-A9D1-90907070B1BC}" srcOrd="21" destOrd="0" presId="urn:microsoft.com/office/officeart/2008/layout/AscendingPictureAccentProcess"/>
    <dgm:cxn modelId="{4C4D0800-E8E1-4F07-A132-57EC9D4C86C3}" type="presParOf" srcId="{068EE7B2-C5FB-4BC1-8290-FC187413F023}" destId="{AEC2AE6C-0532-4920-9B97-B0AE2BA3F7ED}" srcOrd="22" destOrd="0" presId="urn:microsoft.com/office/officeart/2008/layout/AscendingPictureAccentProcess"/>
    <dgm:cxn modelId="{46B3D88E-6CB3-4486-ADC8-723E10E86F6F}" type="presParOf" srcId="{AEC2AE6C-0532-4920-9B97-B0AE2BA3F7ED}" destId="{9F7822FB-3F63-4845-976E-2FC677393E6B}" srcOrd="0" destOrd="0" presId="urn:microsoft.com/office/officeart/2008/layout/AscendingPictureAccentProcess"/>
    <dgm:cxn modelId="{6A6F43B6-6DA3-45A0-B36C-5BAE9FA93E92}" type="presParOf" srcId="{068EE7B2-C5FB-4BC1-8290-FC187413F023}" destId="{E8E8AC34-7BCA-4369-90A9-59F253406A65}" srcOrd="23" destOrd="0" presId="urn:microsoft.com/office/officeart/2008/layout/AscendingPictureAccentProcess"/>
    <dgm:cxn modelId="{A9F7588C-5E7E-4694-B3B4-E70E9121E390}" type="presParOf" srcId="{068EE7B2-C5FB-4BC1-8290-FC187413F023}" destId="{1984035B-605D-4C47-B848-D5F6ED64E692}" srcOrd="24" destOrd="0" presId="urn:microsoft.com/office/officeart/2008/layout/AscendingPictureAccentProcess"/>
    <dgm:cxn modelId="{007E5016-FDC9-4178-A7D2-0E759DDB6E8C}" type="presParOf" srcId="{1984035B-605D-4C47-B848-D5F6ED64E692}" destId="{63CEDF10-30F5-4DC7-825D-15FC0A63998D}"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D843B12-B261-4D74-850D-C85D1409AA18}" type="doc">
      <dgm:prSet loTypeId="urn:microsoft.com/office/officeart/2005/8/layout/StepDownProcess" loCatId="process" qsTypeId="urn:microsoft.com/office/officeart/2005/8/quickstyle/3d1" qsCatId="3D" csTypeId="urn:microsoft.com/office/officeart/2005/8/colors/accent0_1" csCatId="mainScheme" phldr="1"/>
      <dgm:spPr/>
      <dgm:t>
        <a:bodyPr/>
        <a:lstStyle/>
        <a:p>
          <a:pPr rtl="1"/>
          <a:endParaRPr lang="ar-EG"/>
        </a:p>
      </dgm:t>
    </dgm:pt>
    <dgm:pt modelId="{905A988D-3F7B-45FB-918B-B63902FF599A}">
      <dgm:prSet phldrT="[Text]" custT="1"/>
      <dgm:spPr>
        <a:xfrm>
          <a:off x="4044606" y="719523"/>
          <a:ext cx="3706013" cy="1884052"/>
        </a:xfrm>
        <a:prstGeom prst="roundRect">
          <a:avLst>
            <a:gd name="adj" fmla="val 16670"/>
          </a:avLst>
        </a:prstGeom>
        <a:scene3d>
          <a:camera prst="orthographicFront"/>
          <a:lightRig rig="flat" dir="t"/>
        </a:scene3d>
        <a:sp3d prstMaterial="plastic">
          <a:bevelT w="120900" h="88900"/>
          <a:bevelB w="88900" h="31750" prst="angle"/>
        </a:sp3d>
      </dgm:spPr>
      <dgm:t>
        <a:bodyPr/>
        <a:lstStyle/>
        <a:p>
          <a:pPr rtl="1"/>
          <a:r>
            <a:rPr lang="ar-EG" sz="2400" b="1" smtClean="0">
              <a:latin typeface="Times New Roman" pitchFamily="18" charset="0"/>
              <a:ea typeface="+mn-ea"/>
              <a:cs typeface="Times New Roman" pitchFamily="18" charset="0"/>
            </a:rPr>
            <a:t>الهيكل البسيط</a:t>
          </a:r>
          <a:endParaRPr lang="ar-EG" sz="2400" b="1" dirty="0">
            <a:latin typeface="Times New Roman" pitchFamily="18" charset="0"/>
            <a:ea typeface="+mn-ea"/>
            <a:cs typeface="Times New Roman" pitchFamily="18" charset="0"/>
          </a:endParaRPr>
        </a:p>
      </dgm:t>
    </dgm:pt>
    <dgm:pt modelId="{FD6ECC67-8D26-4C80-94BC-9533FE506657}" type="parTrans" cxnId="{60400739-5FF6-4D0A-B28C-D24A99FA3FC9}">
      <dgm:prSet/>
      <dgm:spPr/>
      <dgm:t>
        <a:bodyPr/>
        <a:lstStyle/>
        <a:p>
          <a:pPr rtl="1"/>
          <a:endParaRPr lang="ar-EG"/>
        </a:p>
      </dgm:t>
    </dgm:pt>
    <dgm:pt modelId="{AF2BF45F-0F3D-4C39-95C1-38D83786651E}" type="sibTrans" cxnId="{60400739-5FF6-4D0A-B28C-D24A99FA3FC9}">
      <dgm:prSet/>
      <dgm:spPr/>
      <dgm:t>
        <a:bodyPr/>
        <a:lstStyle/>
        <a:p>
          <a:pPr rtl="1"/>
          <a:endParaRPr lang="ar-EG"/>
        </a:p>
      </dgm:t>
    </dgm:pt>
    <dgm:pt modelId="{48DB5FE6-7FE3-42E9-AB1A-B16D0E2A2918}">
      <dgm:prSet custT="1"/>
      <dgm:spPr>
        <a:xfrm>
          <a:off x="733458" y="3131457"/>
          <a:ext cx="3607809" cy="1633504"/>
        </a:xfrm>
        <a:prstGeom prst="roundRect">
          <a:avLst>
            <a:gd name="adj" fmla="val 16670"/>
          </a:avLst>
        </a:prstGeom>
        <a:scene3d>
          <a:camera prst="orthographicFront"/>
          <a:lightRig rig="flat" dir="t"/>
        </a:scene3d>
        <a:sp3d prstMaterial="plastic">
          <a:bevelT w="120900" h="88900"/>
          <a:bevelB w="88900" h="31750" prst="angle"/>
        </a:sp3d>
      </dgm:spPr>
      <dgm:t>
        <a:bodyPr/>
        <a:lstStyle/>
        <a:p>
          <a:pPr rtl="1"/>
          <a:r>
            <a:rPr lang="ar-EG" sz="2400" b="1" smtClean="0">
              <a:latin typeface="Times New Roman" pitchFamily="18" charset="0"/>
              <a:ea typeface="+mn-ea"/>
              <a:cs typeface="Times New Roman" pitchFamily="18" charset="0"/>
            </a:rPr>
            <a:t>الهيكل الوظيفي</a:t>
          </a:r>
          <a:endParaRPr lang="en-US" sz="2400" b="1" dirty="0">
            <a:latin typeface="Times New Roman" pitchFamily="18" charset="0"/>
            <a:ea typeface="+mn-ea"/>
            <a:cs typeface="Times New Roman" pitchFamily="18" charset="0"/>
          </a:endParaRPr>
        </a:p>
      </dgm:t>
    </dgm:pt>
    <dgm:pt modelId="{9A478297-A245-4D15-AA86-118DC5B551E9}" type="parTrans" cxnId="{4B13A387-163E-4453-B1F6-5C7A11EF9C55}">
      <dgm:prSet/>
      <dgm:spPr/>
      <dgm:t>
        <a:bodyPr/>
        <a:lstStyle/>
        <a:p>
          <a:pPr rtl="1"/>
          <a:endParaRPr lang="ar-EG"/>
        </a:p>
      </dgm:t>
    </dgm:pt>
    <dgm:pt modelId="{557DAF1A-1F19-401E-8AD6-17449CDC8083}" type="sibTrans" cxnId="{4B13A387-163E-4453-B1F6-5C7A11EF9C55}">
      <dgm:prSet/>
      <dgm:spPr/>
      <dgm:t>
        <a:bodyPr/>
        <a:lstStyle/>
        <a:p>
          <a:pPr rtl="1"/>
          <a:endParaRPr lang="ar-EG"/>
        </a:p>
      </dgm:t>
    </dgm:pt>
    <dgm:pt modelId="{FA3AB17C-A4D3-462F-B913-29CABA956D97}">
      <dgm:prSet custT="1"/>
      <dgm:spPr>
        <a:xfrm>
          <a:off x="733458" y="3131457"/>
          <a:ext cx="3607809" cy="1633504"/>
        </a:xfrm>
        <a:scene3d>
          <a:camera prst="orthographicFront"/>
          <a:lightRig rig="flat" dir="t"/>
        </a:scene3d>
        <a:sp3d prstMaterial="plastic">
          <a:bevelT w="120900" h="88900"/>
          <a:bevelB w="88900" h="31750" prst="angle"/>
        </a:sp3d>
      </dgm:spPr>
      <dgm:t>
        <a:bodyPr/>
        <a:lstStyle/>
        <a:p>
          <a:pPr rtl="1"/>
          <a:r>
            <a:rPr lang="ar-EG" sz="2400" b="1" dirty="0" smtClean="0">
              <a:latin typeface="Times New Roman" pitchFamily="18" charset="0"/>
              <a:ea typeface="+mn-ea"/>
              <a:cs typeface="Times New Roman" pitchFamily="18" charset="0"/>
            </a:rPr>
            <a:t>هياكل الوحدات المستقلة</a:t>
          </a:r>
          <a:endParaRPr lang="en-US" sz="2400" b="1" dirty="0">
            <a:latin typeface="Times New Roman" pitchFamily="18" charset="0"/>
            <a:ea typeface="+mn-ea"/>
            <a:cs typeface="Times New Roman" pitchFamily="18" charset="0"/>
          </a:endParaRPr>
        </a:p>
      </dgm:t>
    </dgm:pt>
    <dgm:pt modelId="{C2AA6B65-8F09-492A-8B4B-39BB2FFD07A1}" type="parTrans" cxnId="{8EE61204-4245-4567-9D25-027BF5E3F471}">
      <dgm:prSet/>
      <dgm:spPr/>
      <dgm:t>
        <a:bodyPr/>
        <a:lstStyle/>
        <a:p>
          <a:pPr rtl="1"/>
          <a:endParaRPr lang="ar-EG"/>
        </a:p>
      </dgm:t>
    </dgm:pt>
    <dgm:pt modelId="{41356566-90B9-4657-B302-090566AD7E64}" type="sibTrans" cxnId="{8EE61204-4245-4567-9D25-027BF5E3F471}">
      <dgm:prSet/>
      <dgm:spPr/>
      <dgm:t>
        <a:bodyPr/>
        <a:lstStyle/>
        <a:p>
          <a:pPr rtl="1"/>
          <a:endParaRPr lang="ar-EG"/>
        </a:p>
      </dgm:t>
    </dgm:pt>
    <dgm:pt modelId="{385A79AE-0AB8-4AEC-BBB6-20D2A4E8C5A2}" type="pres">
      <dgm:prSet presAssocID="{5D843B12-B261-4D74-850D-C85D1409AA18}" presName="rootnode" presStyleCnt="0">
        <dgm:presLayoutVars>
          <dgm:chMax/>
          <dgm:chPref/>
          <dgm:dir val="rev"/>
          <dgm:animLvl val="lvl"/>
        </dgm:presLayoutVars>
      </dgm:prSet>
      <dgm:spPr/>
      <dgm:t>
        <a:bodyPr/>
        <a:lstStyle/>
        <a:p>
          <a:pPr rtl="1"/>
          <a:endParaRPr lang="ar-EG"/>
        </a:p>
      </dgm:t>
    </dgm:pt>
    <dgm:pt modelId="{002CE332-2717-49E8-99B8-AACF00796B71}" type="pres">
      <dgm:prSet presAssocID="{905A988D-3F7B-45FB-918B-B63902FF599A}" presName="composite" presStyleCnt="0"/>
      <dgm:spPr/>
      <dgm:t>
        <a:bodyPr/>
        <a:lstStyle/>
        <a:p>
          <a:pPr rtl="1"/>
          <a:endParaRPr lang="ar-EG"/>
        </a:p>
      </dgm:t>
    </dgm:pt>
    <dgm:pt modelId="{5B70BD3B-6EC3-45B8-9AE2-1C06D9BE4D77}" type="pres">
      <dgm:prSet presAssocID="{905A988D-3F7B-45FB-918B-B63902FF599A}" presName="bentUpArrow1" presStyleLbl="alignImgPlace1" presStyleIdx="0" presStyleCnt="2" custScaleX="144207" custLinFactNeighborX="-5415" custLinFactNeighborY="0"/>
      <dgm:spPr>
        <a:xfrm rot="10800000">
          <a:off x="4059370" y="2612344"/>
          <a:ext cx="3418023" cy="2081944"/>
        </a:xfrm>
        <a:prstGeom prst="bentArrow">
          <a:avLst>
            <a:gd name="adj1" fmla="val 32840"/>
            <a:gd name="adj2" fmla="val 25000"/>
            <a:gd name="adj3" fmla="val 35780"/>
            <a:gd name="adj4" fmla="val 0"/>
          </a:avLst>
        </a:prstGeom>
        <a:scene3d>
          <a:camera prst="orthographicFront"/>
          <a:lightRig rig="flat" dir="t"/>
        </a:scene3d>
        <a:sp3d prstMaterial="plastic">
          <a:bevelT w="88900" h="88900"/>
          <a:bevelB w="88900" h="31750" prst="angle"/>
        </a:sp3d>
      </dgm:spPr>
      <dgm:t>
        <a:bodyPr/>
        <a:lstStyle/>
        <a:p>
          <a:pPr rtl="1"/>
          <a:endParaRPr lang="ar-EG"/>
        </a:p>
      </dgm:t>
    </dgm:pt>
    <dgm:pt modelId="{50378425-6F5E-4186-ACD6-C1D43FD25ADB}" type="pres">
      <dgm:prSet presAssocID="{905A988D-3F7B-45FB-918B-B63902FF599A}" presName="ParentText" presStyleLbl="node1" presStyleIdx="0" presStyleCnt="3" custScaleX="105742" custScaleY="76799" custLinFactNeighborX="10933" custLinFactNeighborY="17123">
        <dgm:presLayoutVars>
          <dgm:chMax val="1"/>
          <dgm:chPref val="1"/>
          <dgm:bulletEnabled val="1"/>
        </dgm:presLayoutVars>
      </dgm:prSet>
      <dgm:spPr>
        <a:prstGeom prst="roundRect">
          <a:avLst>
            <a:gd name="adj" fmla="val 16670"/>
          </a:avLst>
        </a:prstGeom>
      </dgm:spPr>
      <dgm:t>
        <a:bodyPr/>
        <a:lstStyle/>
        <a:p>
          <a:pPr rtl="1"/>
          <a:endParaRPr lang="ar-EG"/>
        </a:p>
      </dgm:t>
    </dgm:pt>
    <dgm:pt modelId="{BD4850DA-48B1-4077-9B16-7CD14BD860E1}" type="pres">
      <dgm:prSet presAssocID="{905A988D-3F7B-45FB-918B-B63902FF599A}" presName="ChildText" presStyleLbl="revTx" presStyleIdx="0" presStyleCnt="2" custScaleX="144207">
        <dgm:presLayoutVars>
          <dgm:chMax val="0"/>
          <dgm:chPref val="0"/>
          <dgm:bulletEnabled val="1"/>
        </dgm:presLayoutVars>
      </dgm:prSet>
      <dgm:spPr>
        <a:xfrm>
          <a:off x="537369" y="262721"/>
          <a:ext cx="3675887" cy="1982804"/>
        </a:xfrm>
        <a:prstGeom prst="rect">
          <a:avLst/>
        </a:prstGeom>
      </dgm:spPr>
      <dgm:t>
        <a:bodyPr/>
        <a:lstStyle/>
        <a:p>
          <a:pPr rtl="1"/>
          <a:endParaRPr lang="ar-EG"/>
        </a:p>
      </dgm:t>
    </dgm:pt>
    <dgm:pt modelId="{3B42826D-78A0-46EF-8432-EA0FBAB78468}" type="pres">
      <dgm:prSet presAssocID="{AF2BF45F-0F3D-4C39-95C1-38D83786651E}" presName="sibTrans" presStyleCnt="0"/>
      <dgm:spPr/>
      <dgm:t>
        <a:bodyPr/>
        <a:lstStyle/>
        <a:p>
          <a:pPr rtl="1"/>
          <a:endParaRPr lang="ar-EG"/>
        </a:p>
      </dgm:t>
    </dgm:pt>
    <dgm:pt modelId="{423F62BA-F20F-4D2A-819A-0370B006E506}" type="pres">
      <dgm:prSet presAssocID="{48DB5FE6-7FE3-42E9-AB1A-B16D0E2A2918}" presName="composite" presStyleCnt="0"/>
      <dgm:spPr/>
      <dgm:t>
        <a:bodyPr/>
        <a:lstStyle/>
        <a:p>
          <a:pPr rtl="1"/>
          <a:endParaRPr lang="ar-EG"/>
        </a:p>
      </dgm:t>
    </dgm:pt>
    <dgm:pt modelId="{F6472939-8B8D-4C14-B524-08749976A1B5}" type="pres">
      <dgm:prSet presAssocID="{48DB5FE6-7FE3-42E9-AB1A-B16D0E2A2918}" presName="bentUpArrow1" presStyleLbl="alignImgPlace1" presStyleIdx="1" presStyleCnt="2"/>
      <dgm:spPr/>
      <dgm:t>
        <a:bodyPr/>
        <a:lstStyle/>
        <a:p>
          <a:pPr rtl="1"/>
          <a:endParaRPr lang="ar-EG"/>
        </a:p>
      </dgm:t>
    </dgm:pt>
    <dgm:pt modelId="{3EC68CF9-E959-4B82-B22F-91C8DBE6358F}" type="pres">
      <dgm:prSet presAssocID="{48DB5FE6-7FE3-42E9-AB1A-B16D0E2A2918}" presName="ParentText" presStyleLbl="node1" presStyleIdx="1" presStyleCnt="3" custScaleX="102940" custScaleY="66586" custLinFactNeighborX="3662" custLinFactNeighborY="13078">
        <dgm:presLayoutVars>
          <dgm:chMax val="1"/>
          <dgm:chPref val="1"/>
          <dgm:bulletEnabled val="1"/>
        </dgm:presLayoutVars>
      </dgm:prSet>
      <dgm:spPr/>
      <dgm:t>
        <a:bodyPr/>
        <a:lstStyle/>
        <a:p>
          <a:pPr rtl="1"/>
          <a:endParaRPr lang="ar-EG"/>
        </a:p>
      </dgm:t>
    </dgm:pt>
    <dgm:pt modelId="{9B1E4ACE-A65C-45C9-9CD2-5DA23CEE095D}" type="pres">
      <dgm:prSet presAssocID="{48DB5FE6-7FE3-42E9-AB1A-B16D0E2A2918}" presName="ChildText" presStyleLbl="revTx" presStyleIdx="1" presStyleCnt="2">
        <dgm:presLayoutVars>
          <dgm:chMax val="0"/>
          <dgm:chPref val="0"/>
          <dgm:bulletEnabled val="1"/>
        </dgm:presLayoutVars>
      </dgm:prSet>
      <dgm:spPr/>
      <dgm:t>
        <a:bodyPr/>
        <a:lstStyle/>
        <a:p>
          <a:pPr rtl="1"/>
          <a:endParaRPr lang="ar-EG"/>
        </a:p>
      </dgm:t>
    </dgm:pt>
    <dgm:pt modelId="{5B360A1F-FBDE-4F0E-8545-108EAE08C52F}" type="pres">
      <dgm:prSet presAssocID="{557DAF1A-1F19-401E-8AD6-17449CDC8083}" presName="sibTrans" presStyleCnt="0"/>
      <dgm:spPr/>
      <dgm:t>
        <a:bodyPr/>
        <a:lstStyle/>
        <a:p>
          <a:pPr rtl="1"/>
          <a:endParaRPr lang="ar-EG"/>
        </a:p>
      </dgm:t>
    </dgm:pt>
    <dgm:pt modelId="{10F2C085-7C1F-44DE-8095-DD4C2BE7A284}" type="pres">
      <dgm:prSet presAssocID="{FA3AB17C-A4D3-462F-B913-29CABA956D97}" presName="composite" presStyleCnt="0"/>
      <dgm:spPr/>
      <dgm:t>
        <a:bodyPr/>
        <a:lstStyle/>
        <a:p>
          <a:pPr rtl="1"/>
          <a:endParaRPr lang="ar-EG"/>
        </a:p>
      </dgm:t>
    </dgm:pt>
    <dgm:pt modelId="{6DADEED1-7D82-47EA-A368-9EDC6345CA71}" type="pres">
      <dgm:prSet presAssocID="{FA3AB17C-A4D3-462F-B913-29CABA956D97}" presName="ParentText" presStyleLbl="node1" presStyleIdx="2" presStyleCnt="3" custScaleX="110155" custScaleY="73486">
        <dgm:presLayoutVars>
          <dgm:chMax val="1"/>
          <dgm:chPref val="1"/>
          <dgm:bulletEnabled val="1"/>
        </dgm:presLayoutVars>
      </dgm:prSet>
      <dgm:spPr>
        <a:prstGeom prst="roundRect">
          <a:avLst>
            <a:gd name="adj" fmla="val 16670"/>
          </a:avLst>
        </a:prstGeom>
      </dgm:spPr>
      <dgm:t>
        <a:bodyPr/>
        <a:lstStyle/>
        <a:p>
          <a:pPr rtl="1"/>
          <a:endParaRPr lang="ar-EG"/>
        </a:p>
      </dgm:t>
    </dgm:pt>
  </dgm:ptLst>
  <dgm:cxnLst>
    <dgm:cxn modelId="{B4B017B4-88A2-4596-B57C-731748346511}" type="presOf" srcId="{5D843B12-B261-4D74-850D-C85D1409AA18}" destId="{385A79AE-0AB8-4AEC-BBB6-20D2A4E8C5A2}" srcOrd="0" destOrd="0" presId="urn:microsoft.com/office/officeart/2005/8/layout/StepDownProcess"/>
    <dgm:cxn modelId="{A7DCCC9E-73D4-46DC-A658-F71CED0224AB}" type="presOf" srcId="{FA3AB17C-A4D3-462F-B913-29CABA956D97}" destId="{6DADEED1-7D82-47EA-A368-9EDC6345CA71}" srcOrd="0" destOrd="0" presId="urn:microsoft.com/office/officeart/2005/8/layout/StepDownProcess"/>
    <dgm:cxn modelId="{60400739-5FF6-4D0A-B28C-D24A99FA3FC9}" srcId="{5D843B12-B261-4D74-850D-C85D1409AA18}" destId="{905A988D-3F7B-45FB-918B-B63902FF599A}" srcOrd="0" destOrd="0" parTransId="{FD6ECC67-8D26-4C80-94BC-9533FE506657}" sibTransId="{AF2BF45F-0F3D-4C39-95C1-38D83786651E}"/>
    <dgm:cxn modelId="{E9EFD351-5281-4450-B2B2-418D8E2F2ADA}" type="presOf" srcId="{48DB5FE6-7FE3-42E9-AB1A-B16D0E2A2918}" destId="{3EC68CF9-E959-4B82-B22F-91C8DBE6358F}" srcOrd="0" destOrd="0" presId="urn:microsoft.com/office/officeart/2005/8/layout/StepDownProcess"/>
    <dgm:cxn modelId="{8EE61204-4245-4567-9D25-027BF5E3F471}" srcId="{5D843B12-B261-4D74-850D-C85D1409AA18}" destId="{FA3AB17C-A4D3-462F-B913-29CABA956D97}" srcOrd="2" destOrd="0" parTransId="{C2AA6B65-8F09-492A-8B4B-39BB2FFD07A1}" sibTransId="{41356566-90B9-4657-B302-090566AD7E64}"/>
    <dgm:cxn modelId="{4B13A387-163E-4453-B1F6-5C7A11EF9C55}" srcId="{5D843B12-B261-4D74-850D-C85D1409AA18}" destId="{48DB5FE6-7FE3-42E9-AB1A-B16D0E2A2918}" srcOrd="1" destOrd="0" parTransId="{9A478297-A245-4D15-AA86-118DC5B551E9}" sibTransId="{557DAF1A-1F19-401E-8AD6-17449CDC8083}"/>
    <dgm:cxn modelId="{408D9D41-29FC-42B5-87A8-EADE3CB40775}" type="presOf" srcId="{905A988D-3F7B-45FB-918B-B63902FF599A}" destId="{50378425-6F5E-4186-ACD6-C1D43FD25ADB}" srcOrd="0" destOrd="0" presId="urn:microsoft.com/office/officeart/2005/8/layout/StepDownProcess"/>
    <dgm:cxn modelId="{46418ED6-AB79-429C-A722-E8EBA864770A}" type="presParOf" srcId="{385A79AE-0AB8-4AEC-BBB6-20D2A4E8C5A2}" destId="{002CE332-2717-49E8-99B8-AACF00796B71}" srcOrd="0" destOrd="0" presId="urn:microsoft.com/office/officeart/2005/8/layout/StepDownProcess"/>
    <dgm:cxn modelId="{A6DBC429-A597-4889-8CDB-2CDED5B1F38C}" type="presParOf" srcId="{002CE332-2717-49E8-99B8-AACF00796B71}" destId="{5B70BD3B-6EC3-45B8-9AE2-1C06D9BE4D77}" srcOrd="0" destOrd="0" presId="urn:microsoft.com/office/officeart/2005/8/layout/StepDownProcess"/>
    <dgm:cxn modelId="{DCCA9522-0EB0-453E-83DC-C168196E07C9}" type="presParOf" srcId="{002CE332-2717-49E8-99B8-AACF00796B71}" destId="{50378425-6F5E-4186-ACD6-C1D43FD25ADB}" srcOrd="1" destOrd="0" presId="urn:microsoft.com/office/officeart/2005/8/layout/StepDownProcess"/>
    <dgm:cxn modelId="{B26626D7-0C25-425B-8673-AB89BA26D02A}" type="presParOf" srcId="{002CE332-2717-49E8-99B8-AACF00796B71}" destId="{BD4850DA-48B1-4077-9B16-7CD14BD860E1}" srcOrd="2" destOrd="0" presId="urn:microsoft.com/office/officeart/2005/8/layout/StepDownProcess"/>
    <dgm:cxn modelId="{8BE77AED-4D4C-4C2C-AE8B-68F41665ED2B}" type="presParOf" srcId="{385A79AE-0AB8-4AEC-BBB6-20D2A4E8C5A2}" destId="{3B42826D-78A0-46EF-8432-EA0FBAB78468}" srcOrd="1" destOrd="0" presId="urn:microsoft.com/office/officeart/2005/8/layout/StepDownProcess"/>
    <dgm:cxn modelId="{2B28261F-CF12-4068-8672-CCACEFB18B85}" type="presParOf" srcId="{385A79AE-0AB8-4AEC-BBB6-20D2A4E8C5A2}" destId="{423F62BA-F20F-4D2A-819A-0370B006E506}" srcOrd="2" destOrd="0" presId="urn:microsoft.com/office/officeart/2005/8/layout/StepDownProcess"/>
    <dgm:cxn modelId="{FAEB0713-C950-4118-9410-6853378D713D}" type="presParOf" srcId="{423F62BA-F20F-4D2A-819A-0370B006E506}" destId="{F6472939-8B8D-4C14-B524-08749976A1B5}" srcOrd="0" destOrd="0" presId="urn:microsoft.com/office/officeart/2005/8/layout/StepDownProcess"/>
    <dgm:cxn modelId="{BE179D64-3D0D-485C-B40C-81894BC7315E}" type="presParOf" srcId="{423F62BA-F20F-4D2A-819A-0370B006E506}" destId="{3EC68CF9-E959-4B82-B22F-91C8DBE6358F}" srcOrd="1" destOrd="0" presId="urn:microsoft.com/office/officeart/2005/8/layout/StepDownProcess"/>
    <dgm:cxn modelId="{9C7793C2-9883-40E9-83B3-E06FA5D7D09C}" type="presParOf" srcId="{423F62BA-F20F-4D2A-819A-0370B006E506}" destId="{9B1E4ACE-A65C-45C9-9CD2-5DA23CEE095D}" srcOrd="2" destOrd="0" presId="urn:microsoft.com/office/officeart/2005/8/layout/StepDownProcess"/>
    <dgm:cxn modelId="{BC04390A-B1C0-42FC-9EDA-D0C8B3717607}" type="presParOf" srcId="{385A79AE-0AB8-4AEC-BBB6-20D2A4E8C5A2}" destId="{5B360A1F-FBDE-4F0E-8545-108EAE08C52F}" srcOrd="3" destOrd="0" presId="urn:microsoft.com/office/officeart/2005/8/layout/StepDownProcess"/>
    <dgm:cxn modelId="{BF2AA3B0-AF47-4636-931D-3483B0C48C7B}" type="presParOf" srcId="{385A79AE-0AB8-4AEC-BBB6-20D2A4E8C5A2}" destId="{10F2C085-7C1F-44DE-8095-DD4C2BE7A284}" srcOrd="4" destOrd="0" presId="urn:microsoft.com/office/officeart/2005/8/layout/StepDownProcess"/>
    <dgm:cxn modelId="{4C13D560-6001-4BBD-8B33-F71542893CCC}" type="presParOf" srcId="{10F2C085-7C1F-44DE-8095-DD4C2BE7A284}" destId="{6DADEED1-7D82-47EA-A368-9EDC6345CA71}"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45D3B6A-1A42-49F2-AC9D-F4E28B8A94C7}" type="doc">
      <dgm:prSet loTypeId="urn:microsoft.com/office/officeart/2005/8/layout/cycle3" loCatId="cycle" qsTypeId="urn:microsoft.com/office/officeart/2005/8/quickstyle/3d1" qsCatId="3D" csTypeId="urn:microsoft.com/office/officeart/2005/8/colors/colorful5" csCatId="colorful" phldr="1"/>
      <dgm:spPr/>
      <dgm:t>
        <a:bodyPr/>
        <a:lstStyle/>
        <a:p>
          <a:pPr rtl="1"/>
          <a:endParaRPr lang="ar-EG"/>
        </a:p>
      </dgm:t>
    </dgm:pt>
    <dgm:pt modelId="{D4101E76-F7F7-484B-9F35-DBB8648C85AD}">
      <dgm:prSet phldrT="[Text]" custT="1"/>
      <dgm:spPr>
        <a:xfrm>
          <a:off x="3665636" y="1184"/>
          <a:ext cx="1812726" cy="906363"/>
        </a:xfrm>
        <a:prstGeom prst="roundRect">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rtl="1"/>
          <a:r>
            <a:rPr lang="ar-EG" sz="2400" b="1" smtClean="0">
              <a:solidFill>
                <a:sysClr val="window" lastClr="FFFFFF"/>
              </a:solidFill>
              <a:latin typeface="Times New Roman" pitchFamily="18" charset="0"/>
              <a:ea typeface="+mn-ea"/>
              <a:cs typeface="Times New Roman" pitchFamily="18" charset="0"/>
            </a:rPr>
            <a:t>أخذ فترات راحة </a:t>
          </a:r>
          <a:endParaRPr lang="ar-EG" sz="2400" b="1" dirty="0">
            <a:solidFill>
              <a:sysClr val="window" lastClr="FFFFFF"/>
            </a:solidFill>
            <a:latin typeface="Times New Roman" pitchFamily="18" charset="0"/>
            <a:ea typeface="+mn-ea"/>
            <a:cs typeface="Times New Roman" pitchFamily="18" charset="0"/>
          </a:endParaRPr>
        </a:p>
      </dgm:t>
    </dgm:pt>
    <dgm:pt modelId="{857FCABD-1F06-4356-9060-0135C5376719}" type="parTrans" cxnId="{1CDF1009-7339-4737-A61B-FC7A3CE2A969}">
      <dgm:prSet/>
      <dgm:spPr/>
      <dgm:t>
        <a:bodyPr/>
        <a:lstStyle/>
        <a:p>
          <a:pPr rtl="1"/>
          <a:endParaRPr lang="ar-EG"/>
        </a:p>
      </dgm:t>
    </dgm:pt>
    <dgm:pt modelId="{DF148BC5-AEA2-4BC5-AF30-B54CA03ECBBF}" type="sibTrans" cxnId="{1CDF1009-7339-4737-A61B-FC7A3CE2A969}">
      <dgm:prSet/>
      <dgm:spPr>
        <a:xfrm>
          <a:off x="1396947" y="-54269"/>
          <a:ext cx="6350104" cy="6350104"/>
        </a:xfrm>
        <a:prstGeom prst="circularArrow">
          <a:avLst>
            <a:gd name="adj1" fmla="val 5544"/>
            <a:gd name="adj2" fmla="val 330680"/>
            <a:gd name="adj3" fmla="val 14493706"/>
            <a:gd name="adj4" fmla="val 16962864"/>
            <a:gd name="adj5" fmla="val 5757"/>
          </a:avLst>
        </a:prstGeom>
        <a:gradFill rotWithShape="0">
          <a:gsLst>
            <a:gs pos="0">
              <a:srgbClr val="32C7A9">
                <a:tint val="40000"/>
                <a:hueOff val="0"/>
                <a:satOff val="0"/>
                <a:lumOff val="0"/>
                <a:alphaOff val="0"/>
                <a:tint val="96000"/>
                <a:satMod val="100000"/>
                <a:lumMod val="104000"/>
              </a:srgbClr>
            </a:gs>
            <a:gs pos="78000">
              <a:srgbClr val="32C7A9">
                <a:tint val="40000"/>
                <a:hueOff val="0"/>
                <a:satOff val="0"/>
                <a:lumOff val="0"/>
                <a:alphaOff val="0"/>
                <a:shade val="100000"/>
                <a:satMod val="110000"/>
                <a:lumMod val="100000"/>
              </a:srgbClr>
            </a:gs>
          </a:gsLst>
          <a:lin ang="5400000" scaled="0"/>
        </a:gradFill>
        <a:ln>
          <a:noFill/>
        </a:ln>
        <a:effectLst/>
        <a:scene3d>
          <a:camera prst="orthographicFront"/>
          <a:lightRig rig="flat" dir="t"/>
        </a:scene3d>
        <a:sp3d z="-190500" extrusionH="12700" prstMaterial="plastic">
          <a:bevelT w="50800" h="50800"/>
        </a:sp3d>
      </dgm:spPr>
      <dgm:t>
        <a:bodyPr/>
        <a:lstStyle/>
        <a:p>
          <a:pPr rtl="1"/>
          <a:endParaRPr lang="ar-EG"/>
        </a:p>
      </dgm:t>
    </dgm:pt>
    <dgm:pt modelId="{17B6141B-263B-4954-8F88-DCB3C6E4E130}">
      <dgm:prSet phldrT="[Text]" custT="1"/>
      <dgm:spPr>
        <a:xfrm>
          <a:off x="5580434" y="794320"/>
          <a:ext cx="1812726" cy="906363"/>
        </a:xfrm>
        <a:prstGeom prst="roundRect">
          <a:avLst/>
        </a:prstGeom>
        <a:gradFill rotWithShape="0">
          <a:gsLst>
            <a:gs pos="0">
              <a:srgbClr val="32C7A9">
                <a:hueOff val="332506"/>
                <a:satOff val="1108"/>
                <a:lumOff val="1260"/>
                <a:alphaOff val="0"/>
                <a:tint val="96000"/>
                <a:satMod val="100000"/>
                <a:lumMod val="104000"/>
              </a:srgbClr>
            </a:gs>
            <a:gs pos="78000">
              <a:srgbClr val="32C7A9">
                <a:hueOff val="332506"/>
                <a:satOff val="1108"/>
                <a:lumOff val="1260"/>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rtl="1"/>
          <a:r>
            <a:rPr lang="ar-EG" sz="2400" b="1" smtClean="0">
              <a:solidFill>
                <a:sysClr val="window" lastClr="FFFFFF"/>
              </a:solidFill>
              <a:latin typeface="Times New Roman" pitchFamily="18" charset="0"/>
              <a:ea typeface="+mn-ea"/>
              <a:cs typeface="Times New Roman" pitchFamily="18" charset="0"/>
            </a:rPr>
            <a:t>خلق مساحة الاسترخاء في المنزل </a:t>
          </a:r>
          <a:endParaRPr lang="ar-EG" sz="2400" b="1" dirty="0">
            <a:solidFill>
              <a:sysClr val="window" lastClr="FFFFFF"/>
            </a:solidFill>
            <a:latin typeface="Times New Roman" pitchFamily="18" charset="0"/>
            <a:ea typeface="+mn-ea"/>
            <a:cs typeface="Times New Roman" pitchFamily="18" charset="0"/>
          </a:endParaRPr>
        </a:p>
      </dgm:t>
    </dgm:pt>
    <dgm:pt modelId="{208A8B1A-27A8-493F-937F-351E95AC49EA}" type="parTrans" cxnId="{F6428BA6-E292-4CFC-A942-6CCA824F966D}">
      <dgm:prSet/>
      <dgm:spPr/>
      <dgm:t>
        <a:bodyPr/>
        <a:lstStyle/>
        <a:p>
          <a:pPr rtl="1"/>
          <a:endParaRPr lang="ar-EG"/>
        </a:p>
      </dgm:t>
    </dgm:pt>
    <dgm:pt modelId="{3DC50B63-C389-4624-AFCC-D282940D4DA4}" type="sibTrans" cxnId="{F6428BA6-E292-4CFC-A942-6CCA824F966D}">
      <dgm:prSet/>
      <dgm:spPr/>
      <dgm:t>
        <a:bodyPr/>
        <a:lstStyle/>
        <a:p>
          <a:pPr rtl="1"/>
          <a:endParaRPr lang="ar-EG"/>
        </a:p>
      </dgm:t>
    </dgm:pt>
    <dgm:pt modelId="{A4973B26-D7E1-45D9-9FC1-05730B86FA7D}">
      <dgm:prSet phldrT="[Text]" custT="1"/>
      <dgm:spPr>
        <a:xfrm>
          <a:off x="6373570" y="2709118"/>
          <a:ext cx="1812726" cy="906363"/>
        </a:xfrm>
        <a:prstGeom prst="roundRect">
          <a:avLst/>
        </a:prstGeom>
        <a:gradFill rotWithShape="0">
          <a:gsLst>
            <a:gs pos="0">
              <a:srgbClr val="32C7A9">
                <a:hueOff val="665013"/>
                <a:satOff val="2216"/>
                <a:lumOff val="2521"/>
                <a:alphaOff val="0"/>
                <a:tint val="96000"/>
                <a:satMod val="100000"/>
                <a:lumMod val="104000"/>
              </a:srgbClr>
            </a:gs>
            <a:gs pos="78000">
              <a:srgbClr val="32C7A9">
                <a:hueOff val="665013"/>
                <a:satOff val="2216"/>
                <a:lumOff val="2521"/>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الاهتمام بالتواصل الاجتماعي</a:t>
          </a:r>
          <a:endParaRPr lang="ar-EG" sz="2400" b="1" dirty="0">
            <a:solidFill>
              <a:sysClr val="window" lastClr="FFFFFF"/>
            </a:solidFill>
            <a:latin typeface="Times New Roman" pitchFamily="18" charset="0"/>
            <a:ea typeface="+mn-ea"/>
            <a:cs typeface="Times New Roman" pitchFamily="18" charset="0"/>
          </a:endParaRPr>
        </a:p>
      </dgm:t>
    </dgm:pt>
    <dgm:pt modelId="{8E38A34E-2947-4D85-AB13-1F513FD27520}" type="parTrans" cxnId="{D7DA9DB8-C93D-4EDF-A992-975048930651}">
      <dgm:prSet/>
      <dgm:spPr/>
      <dgm:t>
        <a:bodyPr/>
        <a:lstStyle/>
        <a:p>
          <a:pPr rtl="1"/>
          <a:endParaRPr lang="ar-EG"/>
        </a:p>
      </dgm:t>
    </dgm:pt>
    <dgm:pt modelId="{D54B4E0C-6FDA-42BC-8663-6594F7C7393D}" type="sibTrans" cxnId="{D7DA9DB8-C93D-4EDF-A992-975048930651}">
      <dgm:prSet/>
      <dgm:spPr/>
      <dgm:t>
        <a:bodyPr/>
        <a:lstStyle/>
        <a:p>
          <a:pPr rtl="1"/>
          <a:endParaRPr lang="ar-EG"/>
        </a:p>
      </dgm:t>
    </dgm:pt>
    <dgm:pt modelId="{143CA70B-CAE6-451A-BD30-871477F652A4}">
      <dgm:prSet phldrT="[Text]" custT="1"/>
      <dgm:spPr>
        <a:xfrm>
          <a:off x="5580434" y="4623916"/>
          <a:ext cx="1812726" cy="906363"/>
        </a:xfrm>
        <a:prstGeom prst="roundRect">
          <a:avLst/>
        </a:prstGeom>
        <a:gradFill rotWithShape="0">
          <a:gsLst>
            <a:gs pos="0">
              <a:srgbClr val="32C7A9">
                <a:hueOff val="997519"/>
                <a:satOff val="3324"/>
                <a:lumOff val="3781"/>
                <a:alphaOff val="0"/>
                <a:tint val="96000"/>
                <a:satMod val="100000"/>
                <a:lumMod val="104000"/>
              </a:srgbClr>
            </a:gs>
            <a:gs pos="78000">
              <a:srgbClr val="32C7A9">
                <a:hueOff val="997519"/>
                <a:satOff val="3324"/>
                <a:lumOff val="3781"/>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rtl="1"/>
          <a:r>
            <a:rPr lang="ar-EG" sz="2400" b="1" smtClean="0">
              <a:solidFill>
                <a:sysClr val="window" lastClr="FFFFFF"/>
              </a:solidFill>
              <a:latin typeface="Times New Roman" pitchFamily="18" charset="0"/>
              <a:ea typeface="+mn-ea"/>
              <a:cs typeface="Times New Roman" pitchFamily="18" charset="0"/>
            </a:rPr>
            <a:t>اللعب</a:t>
          </a:r>
          <a:endParaRPr lang="ar-EG" sz="2400" b="1" dirty="0">
            <a:solidFill>
              <a:sysClr val="window" lastClr="FFFFFF"/>
            </a:solidFill>
            <a:latin typeface="Times New Roman" pitchFamily="18" charset="0"/>
            <a:ea typeface="+mn-ea"/>
            <a:cs typeface="Times New Roman" pitchFamily="18" charset="0"/>
          </a:endParaRPr>
        </a:p>
      </dgm:t>
    </dgm:pt>
    <dgm:pt modelId="{9D7E307B-5CCE-41E2-9642-A81755AA06A5}" type="parTrans" cxnId="{2C030BE1-6761-4CFC-81BC-1CFD17B40060}">
      <dgm:prSet/>
      <dgm:spPr/>
      <dgm:t>
        <a:bodyPr/>
        <a:lstStyle/>
        <a:p>
          <a:pPr rtl="1"/>
          <a:endParaRPr lang="ar-EG"/>
        </a:p>
      </dgm:t>
    </dgm:pt>
    <dgm:pt modelId="{7F687901-0B89-471C-A508-8C562BEF1119}" type="sibTrans" cxnId="{2C030BE1-6761-4CFC-81BC-1CFD17B40060}">
      <dgm:prSet/>
      <dgm:spPr/>
      <dgm:t>
        <a:bodyPr/>
        <a:lstStyle/>
        <a:p>
          <a:pPr rtl="1"/>
          <a:endParaRPr lang="ar-EG"/>
        </a:p>
      </dgm:t>
    </dgm:pt>
    <dgm:pt modelId="{8A7BB3EF-86A5-46AC-B7BD-982A9F85F188}">
      <dgm:prSet phldrT="[Text]" custT="1"/>
      <dgm:spPr>
        <a:xfrm>
          <a:off x="3665636" y="5417052"/>
          <a:ext cx="1812726" cy="906363"/>
        </a:xfrm>
        <a:prstGeom prst="roundRect">
          <a:avLst/>
        </a:prstGeom>
        <a:gradFill rotWithShape="0">
          <a:gsLst>
            <a:gs pos="0">
              <a:srgbClr val="32C7A9">
                <a:hueOff val="1330026"/>
                <a:satOff val="4431"/>
                <a:lumOff val="5042"/>
                <a:alphaOff val="0"/>
                <a:tint val="96000"/>
                <a:satMod val="100000"/>
                <a:lumMod val="104000"/>
              </a:srgbClr>
            </a:gs>
            <a:gs pos="78000">
              <a:srgbClr val="32C7A9">
                <a:hueOff val="1330026"/>
                <a:satOff val="4431"/>
                <a:lumOff val="5042"/>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rtl="1"/>
          <a:r>
            <a:rPr lang="ar-EG" sz="2400" b="1" dirty="0" smtClean="0">
              <a:solidFill>
                <a:sysClr val="window" lastClr="FFFFFF"/>
              </a:solidFill>
              <a:latin typeface="Times New Roman" pitchFamily="18" charset="0"/>
              <a:ea typeface="+mn-ea"/>
              <a:cs typeface="Times New Roman" pitchFamily="18" charset="0"/>
            </a:rPr>
            <a:t>محاولة إدارة الوقت</a:t>
          </a:r>
          <a:endParaRPr lang="ar-EG" sz="2400" b="1" dirty="0">
            <a:solidFill>
              <a:sysClr val="window" lastClr="FFFFFF"/>
            </a:solidFill>
            <a:latin typeface="Times New Roman" pitchFamily="18" charset="0"/>
            <a:ea typeface="+mn-ea"/>
            <a:cs typeface="Times New Roman" pitchFamily="18" charset="0"/>
          </a:endParaRPr>
        </a:p>
      </dgm:t>
    </dgm:pt>
    <dgm:pt modelId="{BD10E26F-1C6E-4A55-A2B3-C4468EAE9AA4}" type="parTrans" cxnId="{0C7EB692-3BE5-4BCE-A8D7-9767AF448C2F}">
      <dgm:prSet/>
      <dgm:spPr/>
      <dgm:t>
        <a:bodyPr/>
        <a:lstStyle/>
        <a:p>
          <a:pPr rtl="1"/>
          <a:endParaRPr lang="ar-EG"/>
        </a:p>
      </dgm:t>
    </dgm:pt>
    <dgm:pt modelId="{1820DCE7-679C-49A3-B1C0-EFEE0E1101B3}" type="sibTrans" cxnId="{0C7EB692-3BE5-4BCE-A8D7-9767AF448C2F}">
      <dgm:prSet/>
      <dgm:spPr/>
      <dgm:t>
        <a:bodyPr/>
        <a:lstStyle/>
        <a:p>
          <a:pPr rtl="1"/>
          <a:endParaRPr lang="ar-EG"/>
        </a:p>
      </dgm:t>
    </dgm:pt>
    <dgm:pt modelId="{502F7121-8742-4363-8B93-A6FB2B79633E}" type="pres">
      <dgm:prSet presAssocID="{145D3B6A-1A42-49F2-AC9D-F4E28B8A94C7}" presName="Name0" presStyleCnt="0">
        <dgm:presLayoutVars>
          <dgm:dir/>
          <dgm:resizeHandles val="exact"/>
        </dgm:presLayoutVars>
      </dgm:prSet>
      <dgm:spPr/>
      <dgm:t>
        <a:bodyPr/>
        <a:lstStyle/>
        <a:p>
          <a:pPr rtl="1"/>
          <a:endParaRPr lang="ar-EG"/>
        </a:p>
      </dgm:t>
    </dgm:pt>
    <dgm:pt modelId="{80C0D901-8361-479D-B9AF-B688463F8F60}" type="pres">
      <dgm:prSet presAssocID="{145D3B6A-1A42-49F2-AC9D-F4E28B8A94C7}" presName="cycle" presStyleCnt="0"/>
      <dgm:spPr/>
      <dgm:t>
        <a:bodyPr/>
        <a:lstStyle/>
        <a:p>
          <a:pPr rtl="1"/>
          <a:endParaRPr lang="ar-EG"/>
        </a:p>
      </dgm:t>
    </dgm:pt>
    <dgm:pt modelId="{2508C0F7-8424-4D72-B4D3-BC7E0FD2235D}" type="pres">
      <dgm:prSet presAssocID="{D4101E76-F7F7-484B-9F35-DBB8648C85AD}" presName="nodeFirstNode" presStyleLbl="node1" presStyleIdx="0" presStyleCnt="5">
        <dgm:presLayoutVars>
          <dgm:bulletEnabled val="1"/>
        </dgm:presLayoutVars>
      </dgm:prSet>
      <dgm:spPr>
        <a:prstGeom prst="roundRect">
          <a:avLst/>
        </a:prstGeom>
      </dgm:spPr>
      <dgm:t>
        <a:bodyPr/>
        <a:lstStyle/>
        <a:p>
          <a:pPr rtl="1"/>
          <a:endParaRPr lang="ar-EG"/>
        </a:p>
      </dgm:t>
    </dgm:pt>
    <dgm:pt modelId="{CA1970D1-D862-4393-B034-C803DB12FB1C}" type="pres">
      <dgm:prSet presAssocID="{DF148BC5-AEA2-4BC5-AF30-B54CA03ECBBF}" presName="sibTransFirstNode" presStyleLbl="bgShp" presStyleIdx="0" presStyleCnt="1"/>
      <dgm:spPr>
        <a:prstGeom prst="circularArrow">
          <a:avLst>
            <a:gd name="adj1" fmla="val 5544"/>
            <a:gd name="adj2" fmla="val 330680"/>
            <a:gd name="adj3" fmla="val 14493706"/>
            <a:gd name="adj4" fmla="val 16962864"/>
            <a:gd name="adj5" fmla="val 5757"/>
          </a:avLst>
        </a:prstGeom>
      </dgm:spPr>
      <dgm:t>
        <a:bodyPr/>
        <a:lstStyle/>
        <a:p>
          <a:pPr rtl="1"/>
          <a:endParaRPr lang="ar-EG"/>
        </a:p>
      </dgm:t>
    </dgm:pt>
    <dgm:pt modelId="{3C507560-ADC3-40D6-86A7-9D35FBD05942}" type="pres">
      <dgm:prSet presAssocID="{17B6141B-263B-4954-8F88-DCB3C6E4E130}" presName="nodeFollowingNodes" presStyleLbl="node1" presStyleIdx="1" presStyleCnt="5">
        <dgm:presLayoutVars>
          <dgm:bulletEnabled val="1"/>
        </dgm:presLayoutVars>
      </dgm:prSet>
      <dgm:spPr>
        <a:prstGeom prst="roundRect">
          <a:avLst/>
        </a:prstGeom>
      </dgm:spPr>
      <dgm:t>
        <a:bodyPr/>
        <a:lstStyle/>
        <a:p>
          <a:pPr rtl="1"/>
          <a:endParaRPr lang="ar-EG"/>
        </a:p>
      </dgm:t>
    </dgm:pt>
    <dgm:pt modelId="{326A1E53-7EC4-45DF-90E1-CA768D78EB0B}" type="pres">
      <dgm:prSet presAssocID="{A4973B26-D7E1-45D9-9FC1-05730B86FA7D}" presName="nodeFollowingNodes" presStyleLbl="node1" presStyleIdx="2" presStyleCnt="5">
        <dgm:presLayoutVars>
          <dgm:bulletEnabled val="1"/>
        </dgm:presLayoutVars>
      </dgm:prSet>
      <dgm:spPr>
        <a:prstGeom prst="roundRect">
          <a:avLst/>
        </a:prstGeom>
      </dgm:spPr>
      <dgm:t>
        <a:bodyPr/>
        <a:lstStyle/>
        <a:p>
          <a:pPr rtl="1"/>
          <a:endParaRPr lang="ar-EG"/>
        </a:p>
      </dgm:t>
    </dgm:pt>
    <dgm:pt modelId="{F4842A27-5EBE-4C16-B424-54DCBFDC57F8}" type="pres">
      <dgm:prSet presAssocID="{143CA70B-CAE6-451A-BD30-871477F652A4}" presName="nodeFollowingNodes" presStyleLbl="node1" presStyleIdx="3" presStyleCnt="5">
        <dgm:presLayoutVars>
          <dgm:bulletEnabled val="1"/>
        </dgm:presLayoutVars>
      </dgm:prSet>
      <dgm:spPr>
        <a:prstGeom prst="roundRect">
          <a:avLst/>
        </a:prstGeom>
      </dgm:spPr>
      <dgm:t>
        <a:bodyPr/>
        <a:lstStyle/>
        <a:p>
          <a:pPr rtl="1"/>
          <a:endParaRPr lang="ar-EG"/>
        </a:p>
      </dgm:t>
    </dgm:pt>
    <dgm:pt modelId="{E882F677-48A6-4802-819C-84BD31F49DBD}" type="pres">
      <dgm:prSet presAssocID="{8A7BB3EF-86A5-46AC-B7BD-982A9F85F188}" presName="nodeFollowingNodes" presStyleLbl="node1" presStyleIdx="4" presStyleCnt="5">
        <dgm:presLayoutVars>
          <dgm:bulletEnabled val="1"/>
        </dgm:presLayoutVars>
      </dgm:prSet>
      <dgm:spPr>
        <a:prstGeom prst="roundRect">
          <a:avLst/>
        </a:prstGeom>
      </dgm:spPr>
      <dgm:t>
        <a:bodyPr/>
        <a:lstStyle/>
        <a:p>
          <a:pPr rtl="1"/>
          <a:endParaRPr lang="ar-EG"/>
        </a:p>
      </dgm:t>
    </dgm:pt>
  </dgm:ptLst>
  <dgm:cxnLst>
    <dgm:cxn modelId="{2C030BE1-6761-4CFC-81BC-1CFD17B40060}" srcId="{145D3B6A-1A42-49F2-AC9D-F4E28B8A94C7}" destId="{143CA70B-CAE6-451A-BD30-871477F652A4}" srcOrd="3" destOrd="0" parTransId="{9D7E307B-5CCE-41E2-9642-A81755AA06A5}" sibTransId="{7F687901-0B89-471C-A508-8C562BEF1119}"/>
    <dgm:cxn modelId="{D7DA9DB8-C93D-4EDF-A992-975048930651}" srcId="{145D3B6A-1A42-49F2-AC9D-F4E28B8A94C7}" destId="{A4973B26-D7E1-45D9-9FC1-05730B86FA7D}" srcOrd="2" destOrd="0" parTransId="{8E38A34E-2947-4D85-AB13-1F513FD27520}" sibTransId="{D54B4E0C-6FDA-42BC-8663-6594F7C7393D}"/>
    <dgm:cxn modelId="{0C7EB692-3BE5-4BCE-A8D7-9767AF448C2F}" srcId="{145D3B6A-1A42-49F2-AC9D-F4E28B8A94C7}" destId="{8A7BB3EF-86A5-46AC-B7BD-982A9F85F188}" srcOrd="4" destOrd="0" parTransId="{BD10E26F-1C6E-4A55-A2B3-C4468EAE9AA4}" sibTransId="{1820DCE7-679C-49A3-B1C0-EFEE0E1101B3}"/>
    <dgm:cxn modelId="{30189FA3-4E76-47BA-B426-0EDCBE0FD664}" type="presOf" srcId="{143CA70B-CAE6-451A-BD30-871477F652A4}" destId="{F4842A27-5EBE-4C16-B424-54DCBFDC57F8}" srcOrd="0" destOrd="0" presId="urn:microsoft.com/office/officeart/2005/8/layout/cycle3"/>
    <dgm:cxn modelId="{2A93E07F-6141-4BBD-9B02-1D239ABBE794}" type="presOf" srcId="{145D3B6A-1A42-49F2-AC9D-F4E28B8A94C7}" destId="{502F7121-8742-4363-8B93-A6FB2B79633E}" srcOrd="0" destOrd="0" presId="urn:microsoft.com/office/officeart/2005/8/layout/cycle3"/>
    <dgm:cxn modelId="{1CDF1009-7339-4737-A61B-FC7A3CE2A969}" srcId="{145D3B6A-1A42-49F2-AC9D-F4E28B8A94C7}" destId="{D4101E76-F7F7-484B-9F35-DBB8648C85AD}" srcOrd="0" destOrd="0" parTransId="{857FCABD-1F06-4356-9060-0135C5376719}" sibTransId="{DF148BC5-AEA2-4BC5-AF30-B54CA03ECBBF}"/>
    <dgm:cxn modelId="{AE12402D-2CB7-42B7-B394-DEFF49CED26E}" type="presOf" srcId="{17B6141B-263B-4954-8F88-DCB3C6E4E130}" destId="{3C507560-ADC3-40D6-86A7-9D35FBD05942}" srcOrd="0" destOrd="0" presId="urn:microsoft.com/office/officeart/2005/8/layout/cycle3"/>
    <dgm:cxn modelId="{DD96A7F8-74BD-4769-A55F-876AE274D3BA}" type="presOf" srcId="{D4101E76-F7F7-484B-9F35-DBB8648C85AD}" destId="{2508C0F7-8424-4D72-B4D3-BC7E0FD2235D}" srcOrd="0" destOrd="0" presId="urn:microsoft.com/office/officeart/2005/8/layout/cycle3"/>
    <dgm:cxn modelId="{0D5C86B8-8BEA-4624-9290-397D8B6FB2C2}" type="presOf" srcId="{A4973B26-D7E1-45D9-9FC1-05730B86FA7D}" destId="{326A1E53-7EC4-45DF-90E1-CA768D78EB0B}" srcOrd="0" destOrd="0" presId="urn:microsoft.com/office/officeart/2005/8/layout/cycle3"/>
    <dgm:cxn modelId="{B1FA54BE-42F8-413A-9E2F-32465366A231}" type="presOf" srcId="{8A7BB3EF-86A5-46AC-B7BD-982A9F85F188}" destId="{E882F677-48A6-4802-819C-84BD31F49DBD}" srcOrd="0" destOrd="0" presId="urn:microsoft.com/office/officeart/2005/8/layout/cycle3"/>
    <dgm:cxn modelId="{99324978-0130-4ABC-ABC2-B78DF34277E9}" type="presOf" srcId="{DF148BC5-AEA2-4BC5-AF30-B54CA03ECBBF}" destId="{CA1970D1-D862-4393-B034-C803DB12FB1C}" srcOrd="0" destOrd="0" presId="urn:microsoft.com/office/officeart/2005/8/layout/cycle3"/>
    <dgm:cxn modelId="{F6428BA6-E292-4CFC-A942-6CCA824F966D}" srcId="{145D3B6A-1A42-49F2-AC9D-F4E28B8A94C7}" destId="{17B6141B-263B-4954-8F88-DCB3C6E4E130}" srcOrd="1" destOrd="0" parTransId="{208A8B1A-27A8-493F-937F-351E95AC49EA}" sibTransId="{3DC50B63-C389-4624-AFCC-D282940D4DA4}"/>
    <dgm:cxn modelId="{2B101489-6832-4F0F-B324-0D18DAFD27EF}" type="presParOf" srcId="{502F7121-8742-4363-8B93-A6FB2B79633E}" destId="{80C0D901-8361-479D-B9AF-B688463F8F60}" srcOrd="0" destOrd="0" presId="urn:microsoft.com/office/officeart/2005/8/layout/cycle3"/>
    <dgm:cxn modelId="{D58554E2-1488-4014-B0DB-981CC53496A9}" type="presParOf" srcId="{80C0D901-8361-479D-B9AF-B688463F8F60}" destId="{2508C0F7-8424-4D72-B4D3-BC7E0FD2235D}" srcOrd="0" destOrd="0" presId="urn:microsoft.com/office/officeart/2005/8/layout/cycle3"/>
    <dgm:cxn modelId="{0289E533-D496-4AFF-86F9-15723B1362B8}" type="presParOf" srcId="{80C0D901-8361-479D-B9AF-B688463F8F60}" destId="{CA1970D1-D862-4393-B034-C803DB12FB1C}" srcOrd="1" destOrd="0" presId="urn:microsoft.com/office/officeart/2005/8/layout/cycle3"/>
    <dgm:cxn modelId="{D1A08399-F50D-48E0-B097-91EF8D9A58FC}" type="presParOf" srcId="{80C0D901-8361-479D-B9AF-B688463F8F60}" destId="{3C507560-ADC3-40D6-86A7-9D35FBD05942}" srcOrd="2" destOrd="0" presId="urn:microsoft.com/office/officeart/2005/8/layout/cycle3"/>
    <dgm:cxn modelId="{A4583D50-BB24-4C9B-9CCD-37A9A5DEF0D3}" type="presParOf" srcId="{80C0D901-8361-479D-B9AF-B688463F8F60}" destId="{326A1E53-7EC4-45DF-90E1-CA768D78EB0B}" srcOrd="3" destOrd="0" presId="urn:microsoft.com/office/officeart/2005/8/layout/cycle3"/>
    <dgm:cxn modelId="{CB92DCE7-F33D-4BDE-8BD1-E44C0B96B4F3}" type="presParOf" srcId="{80C0D901-8361-479D-B9AF-B688463F8F60}" destId="{F4842A27-5EBE-4C16-B424-54DCBFDC57F8}" srcOrd="4" destOrd="0" presId="urn:microsoft.com/office/officeart/2005/8/layout/cycle3"/>
    <dgm:cxn modelId="{CFB0C598-F6A8-4475-B573-74F2E8835161}" type="presParOf" srcId="{80C0D901-8361-479D-B9AF-B688463F8F60}" destId="{E882F677-48A6-4802-819C-84BD31F49DB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A498A7E-BF49-4002-82F8-B8504CB0AA68}" type="doc">
      <dgm:prSet loTypeId="urn:microsoft.com/office/officeart/2005/8/layout/vList2" loCatId="list" qsTypeId="urn:microsoft.com/office/officeart/2005/8/quickstyle/3d2" qsCatId="3D" csTypeId="urn:microsoft.com/office/officeart/2005/8/colors/colorful5" csCatId="colorful" phldr="1"/>
      <dgm:spPr/>
      <dgm:t>
        <a:bodyPr/>
        <a:lstStyle/>
        <a:p>
          <a:pPr rtl="1"/>
          <a:endParaRPr lang="ar-EG"/>
        </a:p>
      </dgm:t>
    </dgm:pt>
    <dgm:pt modelId="{4B22B7E9-DFA8-4A08-8DD4-EF78C1A9735C}">
      <dgm:prSet phldrT="[Text]" custT="1"/>
      <dgm:spPr>
        <a:xfrm>
          <a:off x="0" y="4205953"/>
          <a:ext cx="6019800" cy="592221"/>
        </a:xfrm>
        <a:prstGeom prst="roundRect">
          <a:avLst/>
        </a:prstGeom>
        <a:gradFill rotWithShape="0">
          <a:gsLst>
            <a:gs pos="0">
              <a:srgbClr val="32C7A9">
                <a:hueOff val="2327545"/>
                <a:satOff val="7755"/>
                <a:lumOff val="8823"/>
                <a:alphaOff val="0"/>
                <a:tint val="96000"/>
                <a:satMod val="100000"/>
                <a:lumMod val="104000"/>
              </a:srgbClr>
            </a:gs>
            <a:gs pos="78000">
              <a:srgbClr val="32C7A9">
                <a:hueOff val="2327545"/>
                <a:satOff val="7755"/>
                <a:lumOff val="8823"/>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dirty="0" smtClean="0">
              <a:solidFill>
                <a:sysClr val="window" lastClr="FFFFFF"/>
              </a:solidFill>
              <a:latin typeface="Century Gothic"/>
              <a:ea typeface="+mn-ea"/>
              <a:cs typeface="Times New Roman"/>
            </a:rPr>
            <a:t>كل شيء يحدث له سبب </a:t>
          </a:r>
          <a:endParaRPr lang="ar-EG" sz="2400" b="1" dirty="0">
            <a:solidFill>
              <a:sysClr val="window" lastClr="FFFFFF"/>
            </a:solidFill>
            <a:latin typeface="Century Gothic"/>
            <a:ea typeface="+mn-ea"/>
            <a:cs typeface="Times New Roman"/>
          </a:endParaRPr>
        </a:p>
      </dgm:t>
    </dgm:pt>
    <dgm:pt modelId="{04B6039B-1F37-41B4-9F5F-4842332C9197}" type="parTrans" cxnId="{33B252E4-6496-45E0-9A5C-455C71C4A394}">
      <dgm:prSet/>
      <dgm:spPr/>
      <dgm:t>
        <a:bodyPr/>
        <a:lstStyle/>
        <a:p>
          <a:pPr rtl="1"/>
          <a:endParaRPr lang="ar-EG"/>
        </a:p>
      </dgm:t>
    </dgm:pt>
    <dgm:pt modelId="{331ABEB5-BE3E-41EC-9C27-292EB659EFC6}" type="sibTrans" cxnId="{33B252E4-6496-45E0-9A5C-455C71C4A394}">
      <dgm:prSet/>
      <dgm:spPr/>
      <dgm:t>
        <a:bodyPr/>
        <a:lstStyle/>
        <a:p>
          <a:pPr rtl="1"/>
          <a:endParaRPr lang="ar-EG"/>
        </a:p>
      </dgm:t>
    </dgm:pt>
    <dgm:pt modelId="{2D78FD95-98AE-49B2-AF7F-11C5C662A4C9}">
      <dgm:prSet phldrT="[Text]" custT="1"/>
      <dgm:spPr>
        <a:xfrm>
          <a:off x="0" y="3605449"/>
          <a:ext cx="6019800" cy="592221"/>
        </a:xfrm>
        <a:prstGeom prst="roundRect">
          <a:avLst/>
        </a:prstGeom>
        <a:gradFill rotWithShape="0">
          <a:gsLst>
            <a:gs pos="0">
              <a:srgbClr val="32C7A9">
                <a:hueOff val="1995039"/>
                <a:satOff val="6647"/>
                <a:lumOff val="7563"/>
                <a:alphaOff val="0"/>
                <a:tint val="96000"/>
                <a:satMod val="100000"/>
                <a:lumMod val="104000"/>
              </a:srgbClr>
            </a:gs>
            <a:gs pos="78000">
              <a:srgbClr val="32C7A9">
                <a:hueOff val="1995039"/>
                <a:satOff val="6647"/>
                <a:lumOff val="7563"/>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dirty="0" smtClean="0">
              <a:solidFill>
                <a:sysClr val="window" lastClr="FFFFFF"/>
              </a:solidFill>
              <a:latin typeface="Century Gothic"/>
              <a:ea typeface="+mn-ea"/>
              <a:cs typeface="Times New Roman"/>
            </a:rPr>
            <a:t>راجع الأعمال</a:t>
          </a:r>
          <a:endParaRPr lang="ar-EG" sz="2400" b="1" dirty="0">
            <a:solidFill>
              <a:sysClr val="window" lastClr="FFFFFF"/>
            </a:solidFill>
            <a:latin typeface="Century Gothic"/>
            <a:ea typeface="+mn-ea"/>
            <a:cs typeface="Times New Roman"/>
          </a:endParaRPr>
        </a:p>
      </dgm:t>
    </dgm:pt>
    <dgm:pt modelId="{67676287-AD4C-44AA-B48D-4050F3820E7B}" type="parTrans" cxnId="{47A50A84-6BCF-4138-850C-2BB69CAE856B}">
      <dgm:prSet/>
      <dgm:spPr/>
      <dgm:t>
        <a:bodyPr/>
        <a:lstStyle/>
        <a:p>
          <a:pPr rtl="1"/>
          <a:endParaRPr lang="ar-EG"/>
        </a:p>
      </dgm:t>
    </dgm:pt>
    <dgm:pt modelId="{1E53B058-0B8E-4B3D-B4C4-595631426CB7}" type="sibTrans" cxnId="{47A50A84-6BCF-4138-850C-2BB69CAE856B}">
      <dgm:prSet/>
      <dgm:spPr/>
      <dgm:t>
        <a:bodyPr/>
        <a:lstStyle/>
        <a:p>
          <a:pPr rtl="1"/>
          <a:endParaRPr lang="ar-EG"/>
        </a:p>
      </dgm:t>
    </dgm:pt>
    <dgm:pt modelId="{AE3DF558-23D2-422D-9FD7-7106BCE60DA0}">
      <dgm:prSet phldrT="[Text]" custT="1"/>
      <dgm:spPr>
        <a:xfrm>
          <a:off x="0" y="2425"/>
          <a:ext cx="6019800" cy="592221"/>
        </a:xfrm>
        <a:prstGeom prst="roundRect">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dirty="0" smtClean="0">
              <a:solidFill>
                <a:sysClr val="window" lastClr="FFFFFF"/>
              </a:solidFill>
              <a:latin typeface="Century Gothic"/>
              <a:ea typeface="+mn-ea"/>
              <a:cs typeface="Times New Roman"/>
            </a:rPr>
            <a:t>اعلم أنه لا يوجد شخص مثالي</a:t>
          </a:r>
          <a:endParaRPr lang="ar-EG" sz="2400" b="1" dirty="0">
            <a:solidFill>
              <a:sysClr val="window" lastClr="FFFFFF"/>
            </a:solidFill>
            <a:latin typeface="Century Gothic"/>
            <a:ea typeface="+mn-ea"/>
            <a:cs typeface="Times New Roman"/>
          </a:endParaRPr>
        </a:p>
      </dgm:t>
    </dgm:pt>
    <dgm:pt modelId="{FD1603B3-5CA6-4382-B0EF-9FE0FF8C5B2F}" type="parTrans" cxnId="{D28D8DE0-8BBE-468F-82E4-F244BFCCB019}">
      <dgm:prSet/>
      <dgm:spPr/>
      <dgm:t>
        <a:bodyPr/>
        <a:lstStyle/>
        <a:p>
          <a:pPr rtl="1"/>
          <a:endParaRPr lang="ar-EG"/>
        </a:p>
      </dgm:t>
    </dgm:pt>
    <dgm:pt modelId="{DF3BF700-3BDD-49B8-B5B8-891F058D8C69}" type="sibTrans" cxnId="{D28D8DE0-8BBE-468F-82E4-F244BFCCB019}">
      <dgm:prSet/>
      <dgm:spPr/>
      <dgm:t>
        <a:bodyPr/>
        <a:lstStyle/>
        <a:p>
          <a:pPr rtl="1"/>
          <a:endParaRPr lang="ar-EG"/>
        </a:p>
      </dgm:t>
    </dgm:pt>
    <dgm:pt modelId="{2B624A2C-E4BB-4AED-ACDF-22BB5B3B70B1}">
      <dgm:prSet phldrT="[Text]" custT="1"/>
      <dgm:spPr>
        <a:xfrm>
          <a:off x="0" y="2404441"/>
          <a:ext cx="6019800" cy="592221"/>
        </a:xfrm>
        <a:prstGeom prst="roundRect">
          <a:avLst/>
        </a:prstGeom>
        <a:gradFill rotWithShape="0">
          <a:gsLst>
            <a:gs pos="0">
              <a:srgbClr val="32C7A9">
                <a:hueOff val="1330026"/>
                <a:satOff val="4431"/>
                <a:lumOff val="5042"/>
                <a:alphaOff val="0"/>
                <a:tint val="96000"/>
                <a:satMod val="100000"/>
                <a:lumMod val="104000"/>
              </a:srgbClr>
            </a:gs>
            <a:gs pos="78000">
              <a:srgbClr val="32C7A9">
                <a:hueOff val="1330026"/>
                <a:satOff val="4431"/>
                <a:lumOff val="5042"/>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smtClean="0">
              <a:solidFill>
                <a:sysClr val="window" lastClr="FFFFFF"/>
              </a:solidFill>
              <a:latin typeface="Century Gothic"/>
              <a:ea typeface="+mn-ea"/>
              <a:cs typeface="Times New Roman"/>
            </a:rPr>
            <a:t>اتفق مع جزء من النقد </a:t>
          </a:r>
          <a:endParaRPr lang="ar-EG" sz="2400" b="1" dirty="0">
            <a:solidFill>
              <a:sysClr val="window" lastClr="FFFFFF"/>
            </a:solidFill>
            <a:latin typeface="Century Gothic"/>
            <a:ea typeface="+mn-ea"/>
            <a:cs typeface="Times New Roman"/>
          </a:endParaRPr>
        </a:p>
      </dgm:t>
    </dgm:pt>
    <dgm:pt modelId="{E0BE483C-8464-474E-A398-04558094938E}" type="parTrans" cxnId="{CDA93277-FF54-4C25-8238-A23982527A8E}">
      <dgm:prSet/>
      <dgm:spPr/>
      <dgm:t>
        <a:bodyPr/>
        <a:lstStyle/>
        <a:p>
          <a:pPr rtl="1"/>
          <a:endParaRPr lang="ar-EG"/>
        </a:p>
      </dgm:t>
    </dgm:pt>
    <dgm:pt modelId="{E1A27CB2-9605-4770-8065-26960935DE5A}" type="sibTrans" cxnId="{CDA93277-FF54-4C25-8238-A23982527A8E}">
      <dgm:prSet/>
      <dgm:spPr/>
      <dgm:t>
        <a:bodyPr/>
        <a:lstStyle/>
        <a:p>
          <a:pPr rtl="1"/>
          <a:endParaRPr lang="ar-EG"/>
        </a:p>
      </dgm:t>
    </dgm:pt>
    <dgm:pt modelId="{52385235-A0C9-49AC-A5BF-A303836B0DD5}">
      <dgm:prSet phldrT="[Text]" custT="1"/>
      <dgm:spPr>
        <a:xfrm>
          <a:off x="0" y="1803937"/>
          <a:ext cx="6019800" cy="592221"/>
        </a:xfrm>
        <a:prstGeom prst="roundRect">
          <a:avLst/>
        </a:prstGeom>
        <a:gradFill rotWithShape="0">
          <a:gsLst>
            <a:gs pos="0">
              <a:srgbClr val="32C7A9">
                <a:hueOff val="997519"/>
                <a:satOff val="3324"/>
                <a:lumOff val="3781"/>
                <a:alphaOff val="0"/>
                <a:tint val="96000"/>
                <a:satMod val="100000"/>
                <a:lumMod val="104000"/>
              </a:srgbClr>
            </a:gs>
            <a:gs pos="78000">
              <a:srgbClr val="32C7A9">
                <a:hueOff val="997519"/>
                <a:satOff val="3324"/>
                <a:lumOff val="378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smtClean="0">
              <a:solidFill>
                <a:sysClr val="window" lastClr="FFFFFF"/>
              </a:solidFill>
              <a:latin typeface="Century Gothic"/>
              <a:ea typeface="+mn-ea"/>
              <a:cs typeface="Times New Roman"/>
            </a:rPr>
            <a:t>استمع بحرص لتتمكن من تقبل النقد </a:t>
          </a:r>
          <a:endParaRPr lang="ar-EG" sz="2400" b="1" dirty="0">
            <a:solidFill>
              <a:sysClr val="window" lastClr="FFFFFF"/>
            </a:solidFill>
            <a:latin typeface="Century Gothic"/>
            <a:ea typeface="+mn-ea"/>
            <a:cs typeface="Times New Roman"/>
          </a:endParaRPr>
        </a:p>
      </dgm:t>
    </dgm:pt>
    <dgm:pt modelId="{8683913A-8537-4CBF-A2B6-DEDA0D73128B}" type="parTrans" cxnId="{D7825065-6EC7-41A7-8EA1-647C2D5127C4}">
      <dgm:prSet/>
      <dgm:spPr/>
      <dgm:t>
        <a:bodyPr/>
        <a:lstStyle/>
        <a:p>
          <a:pPr rtl="1"/>
          <a:endParaRPr lang="ar-EG"/>
        </a:p>
      </dgm:t>
    </dgm:pt>
    <dgm:pt modelId="{067CD6D1-3AFD-41FB-8780-BD63362C2BC2}" type="sibTrans" cxnId="{D7825065-6EC7-41A7-8EA1-647C2D5127C4}">
      <dgm:prSet/>
      <dgm:spPr/>
      <dgm:t>
        <a:bodyPr/>
        <a:lstStyle/>
        <a:p>
          <a:pPr rtl="1"/>
          <a:endParaRPr lang="ar-EG"/>
        </a:p>
      </dgm:t>
    </dgm:pt>
    <dgm:pt modelId="{38DD32F0-C157-44A1-8CFA-F4202D935F67}">
      <dgm:prSet phldrT="[Text]" custT="1"/>
      <dgm:spPr>
        <a:xfrm>
          <a:off x="0" y="1203433"/>
          <a:ext cx="6019800" cy="592221"/>
        </a:xfrm>
        <a:prstGeom prst="roundRect">
          <a:avLst/>
        </a:prstGeom>
        <a:gradFill rotWithShape="0">
          <a:gsLst>
            <a:gs pos="0">
              <a:srgbClr val="32C7A9">
                <a:hueOff val="665013"/>
                <a:satOff val="2216"/>
                <a:lumOff val="2521"/>
                <a:alphaOff val="0"/>
                <a:tint val="96000"/>
                <a:satMod val="100000"/>
                <a:lumMod val="104000"/>
              </a:srgbClr>
            </a:gs>
            <a:gs pos="78000">
              <a:srgbClr val="32C7A9">
                <a:hueOff val="665013"/>
                <a:satOff val="2216"/>
                <a:lumOff val="252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dirty="0" smtClean="0">
              <a:solidFill>
                <a:sysClr val="window" lastClr="FFFFFF"/>
              </a:solidFill>
              <a:latin typeface="Century Gothic"/>
              <a:ea typeface="+mn-ea"/>
              <a:cs typeface="Times New Roman"/>
            </a:rPr>
            <a:t>كن هادئًا</a:t>
          </a:r>
          <a:endParaRPr lang="ar-EG" sz="2400" b="1" dirty="0">
            <a:solidFill>
              <a:sysClr val="window" lastClr="FFFFFF"/>
            </a:solidFill>
            <a:latin typeface="Century Gothic"/>
            <a:ea typeface="+mn-ea"/>
            <a:cs typeface="Times New Roman"/>
          </a:endParaRPr>
        </a:p>
      </dgm:t>
    </dgm:pt>
    <dgm:pt modelId="{E2EFE08D-3E77-4FED-A309-B4AC56D79336}" type="parTrans" cxnId="{B3C33FA1-CC75-45E3-87D2-BBD6D20858B5}">
      <dgm:prSet/>
      <dgm:spPr/>
      <dgm:t>
        <a:bodyPr/>
        <a:lstStyle/>
        <a:p>
          <a:pPr rtl="1"/>
          <a:endParaRPr lang="ar-EG"/>
        </a:p>
      </dgm:t>
    </dgm:pt>
    <dgm:pt modelId="{69D3720B-A484-454E-93EF-409CC5E69D69}" type="sibTrans" cxnId="{B3C33FA1-CC75-45E3-87D2-BBD6D20858B5}">
      <dgm:prSet/>
      <dgm:spPr/>
      <dgm:t>
        <a:bodyPr/>
        <a:lstStyle/>
        <a:p>
          <a:pPr rtl="1"/>
          <a:endParaRPr lang="ar-EG"/>
        </a:p>
      </dgm:t>
    </dgm:pt>
    <dgm:pt modelId="{C0CED752-351B-415B-850D-C5BA06493BBA}">
      <dgm:prSet phldrT="[Text]" custT="1"/>
      <dgm:spPr>
        <a:xfrm>
          <a:off x="0" y="602929"/>
          <a:ext cx="6019800" cy="592221"/>
        </a:xfrm>
        <a:prstGeom prst="roundRect">
          <a:avLst/>
        </a:prstGeom>
        <a:gradFill rotWithShape="0">
          <a:gsLst>
            <a:gs pos="0">
              <a:srgbClr val="32C7A9">
                <a:hueOff val="332506"/>
                <a:satOff val="1108"/>
                <a:lumOff val="1260"/>
                <a:alphaOff val="0"/>
                <a:tint val="96000"/>
                <a:satMod val="100000"/>
                <a:lumMod val="104000"/>
              </a:srgbClr>
            </a:gs>
            <a:gs pos="78000">
              <a:srgbClr val="32C7A9">
                <a:hueOff val="332506"/>
                <a:satOff val="1108"/>
                <a:lumOff val="126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smtClean="0">
              <a:solidFill>
                <a:sysClr val="window" lastClr="FFFFFF"/>
              </a:solidFill>
              <a:latin typeface="Century Gothic"/>
              <a:ea typeface="+mn-ea"/>
              <a:cs typeface="Times New Roman"/>
            </a:rPr>
            <a:t>لا تأخذ الأمر بمنظور شخصي</a:t>
          </a:r>
          <a:endParaRPr lang="ar-EG" sz="2400" b="1" dirty="0">
            <a:solidFill>
              <a:sysClr val="window" lastClr="FFFFFF"/>
            </a:solidFill>
            <a:latin typeface="Century Gothic"/>
            <a:ea typeface="+mn-ea"/>
            <a:cs typeface="Times New Roman"/>
          </a:endParaRPr>
        </a:p>
      </dgm:t>
    </dgm:pt>
    <dgm:pt modelId="{6CF1F953-89CF-4BCC-BC68-8B694283B54C}" type="parTrans" cxnId="{16492CBB-76F3-4E7D-A433-792A2EF8D93C}">
      <dgm:prSet/>
      <dgm:spPr/>
      <dgm:t>
        <a:bodyPr/>
        <a:lstStyle/>
        <a:p>
          <a:pPr rtl="1"/>
          <a:endParaRPr lang="ar-EG"/>
        </a:p>
      </dgm:t>
    </dgm:pt>
    <dgm:pt modelId="{2C341C75-6A41-4309-A105-FAAC18603D87}" type="sibTrans" cxnId="{16492CBB-76F3-4E7D-A433-792A2EF8D93C}">
      <dgm:prSet/>
      <dgm:spPr/>
      <dgm:t>
        <a:bodyPr/>
        <a:lstStyle/>
        <a:p>
          <a:pPr rtl="1"/>
          <a:endParaRPr lang="ar-EG"/>
        </a:p>
      </dgm:t>
    </dgm:pt>
    <dgm:pt modelId="{CB277E0A-BB24-44AB-ACD9-FE6586886C7B}">
      <dgm:prSet phldrT="[Text]" custT="1"/>
      <dgm:spPr>
        <a:xfrm>
          <a:off x="0" y="3004945"/>
          <a:ext cx="6019800" cy="592221"/>
        </a:xfrm>
        <a:prstGeom prst="roundRect">
          <a:avLst/>
        </a:prstGeom>
        <a:gradFill rotWithShape="0">
          <a:gsLst>
            <a:gs pos="0">
              <a:srgbClr val="32C7A9">
                <a:hueOff val="1662532"/>
                <a:satOff val="5539"/>
                <a:lumOff val="6302"/>
                <a:alphaOff val="0"/>
                <a:tint val="96000"/>
                <a:satMod val="100000"/>
                <a:lumMod val="104000"/>
              </a:srgbClr>
            </a:gs>
            <a:gs pos="78000">
              <a:srgbClr val="32C7A9">
                <a:hueOff val="1662532"/>
                <a:satOff val="5539"/>
                <a:lumOff val="6302"/>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lgn="ctr" rtl="1"/>
          <a:r>
            <a:rPr lang="ar-EG" sz="2400" b="1" dirty="0" smtClean="0">
              <a:solidFill>
                <a:sysClr val="window" lastClr="FFFFFF"/>
              </a:solidFill>
              <a:latin typeface="Century Gothic"/>
              <a:ea typeface="+mn-ea"/>
              <a:cs typeface="Times New Roman"/>
            </a:rPr>
            <a:t>قم بتحليل النقد </a:t>
          </a:r>
          <a:endParaRPr lang="ar-EG" sz="2400" b="1" dirty="0">
            <a:solidFill>
              <a:sysClr val="window" lastClr="FFFFFF"/>
            </a:solidFill>
            <a:latin typeface="Century Gothic"/>
            <a:ea typeface="+mn-ea"/>
            <a:cs typeface="Times New Roman"/>
          </a:endParaRPr>
        </a:p>
      </dgm:t>
    </dgm:pt>
    <dgm:pt modelId="{1B691C6C-284C-4735-B014-6DFD614B2431}" type="sibTrans" cxnId="{B87D6C67-D2CB-40E7-9F1B-673AE40B5854}">
      <dgm:prSet/>
      <dgm:spPr/>
      <dgm:t>
        <a:bodyPr/>
        <a:lstStyle/>
        <a:p>
          <a:pPr rtl="1"/>
          <a:endParaRPr lang="ar-EG"/>
        </a:p>
      </dgm:t>
    </dgm:pt>
    <dgm:pt modelId="{F72D37A4-FE22-42A7-B43B-41DD4093EE69}" type="parTrans" cxnId="{B87D6C67-D2CB-40E7-9F1B-673AE40B5854}">
      <dgm:prSet/>
      <dgm:spPr/>
      <dgm:t>
        <a:bodyPr/>
        <a:lstStyle/>
        <a:p>
          <a:pPr rtl="1"/>
          <a:endParaRPr lang="ar-EG"/>
        </a:p>
      </dgm:t>
    </dgm:pt>
    <dgm:pt modelId="{499187D2-68EB-4F93-9AED-756029FA92A7}" type="pres">
      <dgm:prSet presAssocID="{7A498A7E-BF49-4002-82F8-B8504CB0AA68}" presName="linear" presStyleCnt="0">
        <dgm:presLayoutVars>
          <dgm:animLvl val="lvl"/>
          <dgm:resizeHandles val="exact"/>
        </dgm:presLayoutVars>
      </dgm:prSet>
      <dgm:spPr/>
      <dgm:t>
        <a:bodyPr/>
        <a:lstStyle/>
        <a:p>
          <a:pPr rtl="1"/>
          <a:endParaRPr lang="ar-EG"/>
        </a:p>
      </dgm:t>
    </dgm:pt>
    <dgm:pt modelId="{03BA6FA1-11D2-4C8E-AB64-2E47BD2C9A0D}" type="pres">
      <dgm:prSet presAssocID="{AE3DF558-23D2-422D-9FD7-7106BCE60DA0}" presName="parentText" presStyleLbl="node1" presStyleIdx="0" presStyleCnt="8">
        <dgm:presLayoutVars>
          <dgm:chMax val="0"/>
          <dgm:bulletEnabled val="1"/>
        </dgm:presLayoutVars>
      </dgm:prSet>
      <dgm:spPr/>
      <dgm:t>
        <a:bodyPr/>
        <a:lstStyle/>
        <a:p>
          <a:pPr rtl="1"/>
          <a:endParaRPr lang="ar-EG"/>
        </a:p>
      </dgm:t>
    </dgm:pt>
    <dgm:pt modelId="{6E987FDF-2BD3-4DB6-BC2A-B698627C7A3A}" type="pres">
      <dgm:prSet presAssocID="{DF3BF700-3BDD-49B8-B5B8-891F058D8C69}" presName="spacer" presStyleCnt="0"/>
      <dgm:spPr/>
    </dgm:pt>
    <dgm:pt modelId="{D52738B5-E55B-4EE6-A00D-62B17D66C4D8}" type="pres">
      <dgm:prSet presAssocID="{C0CED752-351B-415B-850D-C5BA06493BBA}" presName="parentText" presStyleLbl="node1" presStyleIdx="1" presStyleCnt="8">
        <dgm:presLayoutVars>
          <dgm:chMax val="0"/>
          <dgm:bulletEnabled val="1"/>
        </dgm:presLayoutVars>
      </dgm:prSet>
      <dgm:spPr/>
      <dgm:t>
        <a:bodyPr/>
        <a:lstStyle/>
        <a:p>
          <a:pPr rtl="1"/>
          <a:endParaRPr lang="ar-EG"/>
        </a:p>
      </dgm:t>
    </dgm:pt>
    <dgm:pt modelId="{9C770BB3-C76A-413C-885A-511ACA7D47FF}" type="pres">
      <dgm:prSet presAssocID="{2C341C75-6A41-4309-A105-FAAC18603D87}" presName="spacer" presStyleCnt="0"/>
      <dgm:spPr/>
    </dgm:pt>
    <dgm:pt modelId="{B53F4CBD-AF25-43E3-A5BC-6EE47E3D9B64}" type="pres">
      <dgm:prSet presAssocID="{38DD32F0-C157-44A1-8CFA-F4202D935F67}" presName="parentText" presStyleLbl="node1" presStyleIdx="2" presStyleCnt="8">
        <dgm:presLayoutVars>
          <dgm:chMax val="0"/>
          <dgm:bulletEnabled val="1"/>
        </dgm:presLayoutVars>
      </dgm:prSet>
      <dgm:spPr/>
      <dgm:t>
        <a:bodyPr/>
        <a:lstStyle/>
        <a:p>
          <a:pPr rtl="1"/>
          <a:endParaRPr lang="ar-EG"/>
        </a:p>
      </dgm:t>
    </dgm:pt>
    <dgm:pt modelId="{92B4D598-23BD-4BF5-BFF1-6D0F3ECF32A7}" type="pres">
      <dgm:prSet presAssocID="{69D3720B-A484-454E-93EF-409CC5E69D69}" presName="spacer" presStyleCnt="0"/>
      <dgm:spPr/>
    </dgm:pt>
    <dgm:pt modelId="{F0B7071F-5A3A-4592-ACC5-1B0F4DC39302}" type="pres">
      <dgm:prSet presAssocID="{52385235-A0C9-49AC-A5BF-A303836B0DD5}" presName="parentText" presStyleLbl="node1" presStyleIdx="3" presStyleCnt="8">
        <dgm:presLayoutVars>
          <dgm:chMax val="0"/>
          <dgm:bulletEnabled val="1"/>
        </dgm:presLayoutVars>
      </dgm:prSet>
      <dgm:spPr/>
      <dgm:t>
        <a:bodyPr/>
        <a:lstStyle/>
        <a:p>
          <a:pPr rtl="1"/>
          <a:endParaRPr lang="ar-EG"/>
        </a:p>
      </dgm:t>
    </dgm:pt>
    <dgm:pt modelId="{0492AEB8-DE0C-4D6A-A37E-BAC292DF1957}" type="pres">
      <dgm:prSet presAssocID="{067CD6D1-3AFD-41FB-8780-BD63362C2BC2}" presName="spacer" presStyleCnt="0"/>
      <dgm:spPr/>
    </dgm:pt>
    <dgm:pt modelId="{876A9BDE-0082-438B-BE31-951905EC1042}" type="pres">
      <dgm:prSet presAssocID="{2B624A2C-E4BB-4AED-ACDF-22BB5B3B70B1}" presName="parentText" presStyleLbl="node1" presStyleIdx="4" presStyleCnt="8">
        <dgm:presLayoutVars>
          <dgm:chMax val="0"/>
          <dgm:bulletEnabled val="1"/>
        </dgm:presLayoutVars>
      </dgm:prSet>
      <dgm:spPr/>
      <dgm:t>
        <a:bodyPr/>
        <a:lstStyle/>
        <a:p>
          <a:pPr rtl="1"/>
          <a:endParaRPr lang="ar-EG"/>
        </a:p>
      </dgm:t>
    </dgm:pt>
    <dgm:pt modelId="{F2BE24DD-FC60-423D-8B8F-E93496636328}" type="pres">
      <dgm:prSet presAssocID="{E1A27CB2-9605-4770-8065-26960935DE5A}" presName="spacer" presStyleCnt="0"/>
      <dgm:spPr/>
    </dgm:pt>
    <dgm:pt modelId="{250F5F8D-B424-4CED-AC25-268F91D7972C}" type="pres">
      <dgm:prSet presAssocID="{CB277E0A-BB24-44AB-ACD9-FE6586886C7B}" presName="parentText" presStyleLbl="node1" presStyleIdx="5" presStyleCnt="8">
        <dgm:presLayoutVars>
          <dgm:chMax val="0"/>
          <dgm:bulletEnabled val="1"/>
        </dgm:presLayoutVars>
      </dgm:prSet>
      <dgm:spPr/>
      <dgm:t>
        <a:bodyPr/>
        <a:lstStyle/>
        <a:p>
          <a:pPr rtl="1"/>
          <a:endParaRPr lang="ar-EG"/>
        </a:p>
      </dgm:t>
    </dgm:pt>
    <dgm:pt modelId="{52C37B11-B142-45C5-BC1A-0559C949E890}" type="pres">
      <dgm:prSet presAssocID="{1B691C6C-284C-4735-B014-6DFD614B2431}" presName="spacer" presStyleCnt="0"/>
      <dgm:spPr/>
    </dgm:pt>
    <dgm:pt modelId="{59B89166-AB6D-495F-B92E-067D03408029}" type="pres">
      <dgm:prSet presAssocID="{2D78FD95-98AE-49B2-AF7F-11C5C662A4C9}" presName="parentText" presStyleLbl="node1" presStyleIdx="6" presStyleCnt="8">
        <dgm:presLayoutVars>
          <dgm:chMax val="0"/>
          <dgm:bulletEnabled val="1"/>
        </dgm:presLayoutVars>
      </dgm:prSet>
      <dgm:spPr/>
      <dgm:t>
        <a:bodyPr/>
        <a:lstStyle/>
        <a:p>
          <a:pPr rtl="1"/>
          <a:endParaRPr lang="ar-EG"/>
        </a:p>
      </dgm:t>
    </dgm:pt>
    <dgm:pt modelId="{1F825309-47B3-41D7-958C-EF0713B4523E}" type="pres">
      <dgm:prSet presAssocID="{1E53B058-0B8E-4B3D-B4C4-595631426CB7}" presName="spacer" presStyleCnt="0"/>
      <dgm:spPr/>
    </dgm:pt>
    <dgm:pt modelId="{F6955665-115C-4DC8-805A-B294B5EBAF94}" type="pres">
      <dgm:prSet presAssocID="{4B22B7E9-DFA8-4A08-8DD4-EF78C1A9735C}" presName="parentText" presStyleLbl="node1" presStyleIdx="7" presStyleCnt="8">
        <dgm:presLayoutVars>
          <dgm:chMax val="0"/>
          <dgm:bulletEnabled val="1"/>
        </dgm:presLayoutVars>
      </dgm:prSet>
      <dgm:spPr/>
      <dgm:t>
        <a:bodyPr/>
        <a:lstStyle/>
        <a:p>
          <a:pPr rtl="1"/>
          <a:endParaRPr lang="ar-EG"/>
        </a:p>
      </dgm:t>
    </dgm:pt>
  </dgm:ptLst>
  <dgm:cxnLst>
    <dgm:cxn modelId="{16492CBB-76F3-4E7D-A433-792A2EF8D93C}" srcId="{7A498A7E-BF49-4002-82F8-B8504CB0AA68}" destId="{C0CED752-351B-415B-850D-C5BA06493BBA}" srcOrd="1" destOrd="0" parTransId="{6CF1F953-89CF-4BCC-BC68-8B694283B54C}" sibTransId="{2C341C75-6A41-4309-A105-FAAC18603D87}"/>
    <dgm:cxn modelId="{3E313F58-66BD-4F6A-9C81-684CF6377282}" type="presOf" srcId="{CB277E0A-BB24-44AB-ACD9-FE6586886C7B}" destId="{250F5F8D-B424-4CED-AC25-268F91D7972C}" srcOrd="0" destOrd="0" presId="urn:microsoft.com/office/officeart/2005/8/layout/vList2"/>
    <dgm:cxn modelId="{1A2A1013-3079-4082-BDBF-4F54056B14BF}" type="presOf" srcId="{C0CED752-351B-415B-850D-C5BA06493BBA}" destId="{D52738B5-E55B-4EE6-A00D-62B17D66C4D8}" srcOrd="0" destOrd="0" presId="urn:microsoft.com/office/officeart/2005/8/layout/vList2"/>
    <dgm:cxn modelId="{C5F9D200-4B55-4E61-B69C-5E38884791E0}" type="presOf" srcId="{38DD32F0-C157-44A1-8CFA-F4202D935F67}" destId="{B53F4CBD-AF25-43E3-A5BC-6EE47E3D9B64}" srcOrd="0" destOrd="0" presId="urn:microsoft.com/office/officeart/2005/8/layout/vList2"/>
    <dgm:cxn modelId="{B3C33FA1-CC75-45E3-87D2-BBD6D20858B5}" srcId="{7A498A7E-BF49-4002-82F8-B8504CB0AA68}" destId="{38DD32F0-C157-44A1-8CFA-F4202D935F67}" srcOrd="2" destOrd="0" parTransId="{E2EFE08D-3E77-4FED-A309-B4AC56D79336}" sibTransId="{69D3720B-A484-454E-93EF-409CC5E69D69}"/>
    <dgm:cxn modelId="{D28D8DE0-8BBE-468F-82E4-F244BFCCB019}" srcId="{7A498A7E-BF49-4002-82F8-B8504CB0AA68}" destId="{AE3DF558-23D2-422D-9FD7-7106BCE60DA0}" srcOrd="0" destOrd="0" parTransId="{FD1603B3-5CA6-4382-B0EF-9FE0FF8C5B2F}" sibTransId="{DF3BF700-3BDD-49B8-B5B8-891F058D8C69}"/>
    <dgm:cxn modelId="{D75BAA47-7D22-43E8-8F3D-5824746842E7}" type="presOf" srcId="{2B624A2C-E4BB-4AED-ACDF-22BB5B3B70B1}" destId="{876A9BDE-0082-438B-BE31-951905EC1042}" srcOrd="0" destOrd="0" presId="urn:microsoft.com/office/officeart/2005/8/layout/vList2"/>
    <dgm:cxn modelId="{C431B17F-BE2E-416F-9B06-601308BF647A}" type="presOf" srcId="{52385235-A0C9-49AC-A5BF-A303836B0DD5}" destId="{F0B7071F-5A3A-4592-ACC5-1B0F4DC39302}" srcOrd="0" destOrd="0" presId="urn:microsoft.com/office/officeart/2005/8/layout/vList2"/>
    <dgm:cxn modelId="{CDA93277-FF54-4C25-8238-A23982527A8E}" srcId="{7A498A7E-BF49-4002-82F8-B8504CB0AA68}" destId="{2B624A2C-E4BB-4AED-ACDF-22BB5B3B70B1}" srcOrd="4" destOrd="0" parTransId="{E0BE483C-8464-474E-A398-04558094938E}" sibTransId="{E1A27CB2-9605-4770-8065-26960935DE5A}"/>
    <dgm:cxn modelId="{47A50A84-6BCF-4138-850C-2BB69CAE856B}" srcId="{7A498A7E-BF49-4002-82F8-B8504CB0AA68}" destId="{2D78FD95-98AE-49B2-AF7F-11C5C662A4C9}" srcOrd="6" destOrd="0" parTransId="{67676287-AD4C-44AA-B48D-4050F3820E7B}" sibTransId="{1E53B058-0B8E-4B3D-B4C4-595631426CB7}"/>
    <dgm:cxn modelId="{C951D129-6123-4764-88F6-8873E6ECA288}" type="presOf" srcId="{2D78FD95-98AE-49B2-AF7F-11C5C662A4C9}" destId="{59B89166-AB6D-495F-B92E-067D03408029}" srcOrd="0" destOrd="0" presId="urn:microsoft.com/office/officeart/2005/8/layout/vList2"/>
    <dgm:cxn modelId="{85403330-BE01-46D0-8643-B59191602D17}" type="presOf" srcId="{7A498A7E-BF49-4002-82F8-B8504CB0AA68}" destId="{499187D2-68EB-4F93-9AED-756029FA92A7}" srcOrd="0" destOrd="0" presId="urn:microsoft.com/office/officeart/2005/8/layout/vList2"/>
    <dgm:cxn modelId="{D7825065-6EC7-41A7-8EA1-647C2D5127C4}" srcId="{7A498A7E-BF49-4002-82F8-B8504CB0AA68}" destId="{52385235-A0C9-49AC-A5BF-A303836B0DD5}" srcOrd="3" destOrd="0" parTransId="{8683913A-8537-4CBF-A2B6-DEDA0D73128B}" sibTransId="{067CD6D1-3AFD-41FB-8780-BD63362C2BC2}"/>
    <dgm:cxn modelId="{E278250B-CBDA-4DF5-B6EC-16C51A01445C}" type="presOf" srcId="{4B22B7E9-DFA8-4A08-8DD4-EF78C1A9735C}" destId="{F6955665-115C-4DC8-805A-B294B5EBAF94}" srcOrd="0" destOrd="0" presId="urn:microsoft.com/office/officeart/2005/8/layout/vList2"/>
    <dgm:cxn modelId="{B87D6C67-D2CB-40E7-9F1B-673AE40B5854}" srcId="{7A498A7E-BF49-4002-82F8-B8504CB0AA68}" destId="{CB277E0A-BB24-44AB-ACD9-FE6586886C7B}" srcOrd="5" destOrd="0" parTransId="{F72D37A4-FE22-42A7-B43B-41DD4093EE69}" sibTransId="{1B691C6C-284C-4735-B014-6DFD614B2431}"/>
    <dgm:cxn modelId="{33B252E4-6496-45E0-9A5C-455C71C4A394}" srcId="{7A498A7E-BF49-4002-82F8-B8504CB0AA68}" destId="{4B22B7E9-DFA8-4A08-8DD4-EF78C1A9735C}" srcOrd="7" destOrd="0" parTransId="{04B6039B-1F37-41B4-9F5F-4842332C9197}" sibTransId="{331ABEB5-BE3E-41EC-9C27-292EB659EFC6}"/>
    <dgm:cxn modelId="{25477F32-1A34-44D4-AFB2-B3AD9FB3875C}" type="presOf" srcId="{AE3DF558-23D2-422D-9FD7-7106BCE60DA0}" destId="{03BA6FA1-11D2-4C8E-AB64-2E47BD2C9A0D}" srcOrd="0" destOrd="0" presId="urn:microsoft.com/office/officeart/2005/8/layout/vList2"/>
    <dgm:cxn modelId="{1F47A01C-4D0B-4BED-A820-5DD0275F68F0}" type="presParOf" srcId="{499187D2-68EB-4F93-9AED-756029FA92A7}" destId="{03BA6FA1-11D2-4C8E-AB64-2E47BD2C9A0D}" srcOrd="0" destOrd="0" presId="urn:microsoft.com/office/officeart/2005/8/layout/vList2"/>
    <dgm:cxn modelId="{634DF3AE-ED11-4AC8-9901-6EF9EA847771}" type="presParOf" srcId="{499187D2-68EB-4F93-9AED-756029FA92A7}" destId="{6E987FDF-2BD3-4DB6-BC2A-B698627C7A3A}" srcOrd="1" destOrd="0" presId="urn:microsoft.com/office/officeart/2005/8/layout/vList2"/>
    <dgm:cxn modelId="{460EF3FB-9C3E-428A-96F4-A25796E4F2F5}" type="presParOf" srcId="{499187D2-68EB-4F93-9AED-756029FA92A7}" destId="{D52738B5-E55B-4EE6-A00D-62B17D66C4D8}" srcOrd="2" destOrd="0" presId="urn:microsoft.com/office/officeart/2005/8/layout/vList2"/>
    <dgm:cxn modelId="{CEF94630-6444-4C6C-8DBA-622BACAAF800}" type="presParOf" srcId="{499187D2-68EB-4F93-9AED-756029FA92A7}" destId="{9C770BB3-C76A-413C-885A-511ACA7D47FF}" srcOrd="3" destOrd="0" presId="urn:microsoft.com/office/officeart/2005/8/layout/vList2"/>
    <dgm:cxn modelId="{55452E2D-0662-43B1-894C-13AFEF0CBEBE}" type="presParOf" srcId="{499187D2-68EB-4F93-9AED-756029FA92A7}" destId="{B53F4CBD-AF25-43E3-A5BC-6EE47E3D9B64}" srcOrd="4" destOrd="0" presId="urn:microsoft.com/office/officeart/2005/8/layout/vList2"/>
    <dgm:cxn modelId="{4FC51B77-5EF8-4DC6-A663-3F7CDBFD3694}" type="presParOf" srcId="{499187D2-68EB-4F93-9AED-756029FA92A7}" destId="{92B4D598-23BD-4BF5-BFF1-6D0F3ECF32A7}" srcOrd="5" destOrd="0" presId="urn:microsoft.com/office/officeart/2005/8/layout/vList2"/>
    <dgm:cxn modelId="{76F7866A-4138-4B88-8F77-4F84F20EBB1B}" type="presParOf" srcId="{499187D2-68EB-4F93-9AED-756029FA92A7}" destId="{F0B7071F-5A3A-4592-ACC5-1B0F4DC39302}" srcOrd="6" destOrd="0" presId="urn:microsoft.com/office/officeart/2005/8/layout/vList2"/>
    <dgm:cxn modelId="{55FDD083-E57A-4161-9BAF-1BA8FAC12A8F}" type="presParOf" srcId="{499187D2-68EB-4F93-9AED-756029FA92A7}" destId="{0492AEB8-DE0C-4D6A-A37E-BAC292DF1957}" srcOrd="7" destOrd="0" presId="urn:microsoft.com/office/officeart/2005/8/layout/vList2"/>
    <dgm:cxn modelId="{46608D10-09E7-4BF7-9250-15FF73DFA97D}" type="presParOf" srcId="{499187D2-68EB-4F93-9AED-756029FA92A7}" destId="{876A9BDE-0082-438B-BE31-951905EC1042}" srcOrd="8" destOrd="0" presId="urn:microsoft.com/office/officeart/2005/8/layout/vList2"/>
    <dgm:cxn modelId="{96734000-7FC7-4936-898F-34F3B0E4A583}" type="presParOf" srcId="{499187D2-68EB-4F93-9AED-756029FA92A7}" destId="{F2BE24DD-FC60-423D-8B8F-E93496636328}" srcOrd="9" destOrd="0" presId="urn:microsoft.com/office/officeart/2005/8/layout/vList2"/>
    <dgm:cxn modelId="{6A514CE8-2884-4E05-8D32-FFFE9B1DFC92}" type="presParOf" srcId="{499187D2-68EB-4F93-9AED-756029FA92A7}" destId="{250F5F8D-B424-4CED-AC25-268F91D7972C}" srcOrd="10" destOrd="0" presId="urn:microsoft.com/office/officeart/2005/8/layout/vList2"/>
    <dgm:cxn modelId="{71BE151A-912C-45D3-8653-3BCA3C8BBD23}" type="presParOf" srcId="{499187D2-68EB-4F93-9AED-756029FA92A7}" destId="{52C37B11-B142-45C5-BC1A-0559C949E890}" srcOrd="11" destOrd="0" presId="urn:microsoft.com/office/officeart/2005/8/layout/vList2"/>
    <dgm:cxn modelId="{0B146C13-B02D-40AB-8BBC-C6250817BC76}" type="presParOf" srcId="{499187D2-68EB-4F93-9AED-756029FA92A7}" destId="{59B89166-AB6D-495F-B92E-067D03408029}" srcOrd="12" destOrd="0" presId="urn:microsoft.com/office/officeart/2005/8/layout/vList2"/>
    <dgm:cxn modelId="{F0A26ADA-5548-4471-B6C4-9B11A06DD97D}" type="presParOf" srcId="{499187D2-68EB-4F93-9AED-756029FA92A7}" destId="{1F825309-47B3-41D7-958C-EF0713B4523E}" srcOrd="13" destOrd="0" presId="urn:microsoft.com/office/officeart/2005/8/layout/vList2"/>
    <dgm:cxn modelId="{A339AEDE-B424-4631-AB13-5CD56EEBF321}" type="presParOf" srcId="{499187D2-68EB-4F93-9AED-756029FA92A7}" destId="{F6955665-115C-4DC8-805A-B294B5EBAF94}"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AAE444-E242-4FF8-A22F-450BBB5A747E}" type="doc">
      <dgm:prSet loTypeId="urn:microsoft.com/office/officeart/2005/8/layout/default" loCatId="list" qsTypeId="urn:microsoft.com/office/officeart/2005/8/quickstyle/3d1" qsCatId="3D" csTypeId="urn:microsoft.com/office/officeart/2005/8/colors/accent3_4" csCatId="accent3" phldr="1"/>
      <dgm:spPr/>
      <dgm:t>
        <a:bodyPr/>
        <a:lstStyle/>
        <a:p>
          <a:pPr rtl="1"/>
          <a:endParaRPr lang="ar-EG"/>
        </a:p>
      </dgm:t>
    </dgm:pt>
    <dgm:pt modelId="{0740C264-1455-4FC4-A6D0-41B46F204C3F}">
      <dgm:prSet phldrT="[Text]" custT="1"/>
      <dgm:spPr>
        <a:xfrm>
          <a:off x="0" y="67544"/>
          <a:ext cx="2909660" cy="1745796"/>
        </a:xfrm>
        <a:prstGeom prst="rect">
          <a:avLst/>
        </a:prstGeom>
        <a:gradFill rotWithShape="0">
          <a:gsLst>
            <a:gs pos="0">
              <a:srgbClr val="9C007F">
                <a:shade val="50000"/>
                <a:hueOff val="0"/>
                <a:satOff val="0"/>
                <a:lumOff val="0"/>
                <a:alphaOff val="0"/>
                <a:shade val="51000"/>
                <a:satMod val="130000"/>
              </a:srgbClr>
            </a:gs>
            <a:gs pos="80000">
              <a:srgbClr val="9C007F">
                <a:shade val="50000"/>
                <a:hueOff val="0"/>
                <a:satOff val="0"/>
                <a:lumOff val="0"/>
                <a:alphaOff val="0"/>
                <a:shade val="93000"/>
                <a:satMod val="130000"/>
              </a:srgbClr>
            </a:gs>
            <a:gs pos="100000">
              <a:srgbClr val="9C007F">
                <a:shade val="5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التواصل.</a:t>
          </a:r>
          <a:endParaRPr lang="ar-EG" sz="2800" b="1" dirty="0">
            <a:solidFill>
              <a:sysClr val="window" lastClr="FFFFFF"/>
            </a:solidFill>
            <a:latin typeface="Times New Roman" pitchFamily="18" charset="0"/>
            <a:ea typeface="+mn-ea"/>
            <a:cs typeface="Times New Roman" pitchFamily="18" charset="0"/>
          </a:endParaRPr>
        </a:p>
      </dgm:t>
    </dgm:pt>
    <dgm:pt modelId="{1074199F-B668-409B-9728-B2E07A047AAD}" type="parTrans" cxnId="{3E4EE8B8-1449-4597-9CBB-784F3F656AB2}">
      <dgm:prSet/>
      <dgm:spPr/>
      <dgm:t>
        <a:bodyPr/>
        <a:lstStyle/>
        <a:p>
          <a:pPr rtl="1"/>
          <a:endParaRPr lang="ar-EG" b="1"/>
        </a:p>
      </dgm:t>
    </dgm:pt>
    <dgm:pt modelId="{E86A57B0-E8F7-4E11-AD51-D43DBEDF459E}" type="sibTrans" cxnId="{3E4EE8B8-1449-4597-9CBB-784F3F656AB2}">
      <dgm:prSet/>
      <dgm:spPr/>
      <dgm:t>
        <a:bodyPr/>
        <a:lstStyle/>
        <a:p>
          <a:pPr rtl="1"/>
          <a:endParaRPr lang="ar-EG" b="1"/>
        </a:p>
      </dgm:t>
    </dgm:pt>
    <dgm:pt modelId="{B33E5C0E-1480-4D44-ABDF-DE988EAF4C59}">
      <dgm:prSet phldrT="[Text]" custT="1"/>
      <dgm:spPr>
        <a:xfrm>
          <a:off x="6401253" y="2104307"/>
          <a:ext cx="2909660" cy="1745796"/>
        </a:xfrm>
        <a:prstGeom prst="rect">
          <a:avLst/>
        </a:prstGeom>
        <a:gradFill rotWithShape="0">
          <a:gsLst>
            <a:gs pos="0">
              <a:srgbClr val="9C007F">
                <a:shade val="50000"/>
                <a:hueOff val="177119"/>
                <a:satOff val="-25342"/>
                <a:lumOff val="17896"/>
                <a:alphaOff val="0"/>
                <a:shade val="51000"/>
                <a:satMod val="130000"/>
              </a:srgbClr>
            </a:gs>
            <a:gs pos="80000">
              <a:srgbClr val="9C007F">
                <a:shade val="50000"/>
                <a:hueOff val="177119"/>
                <a:satOff val="-25342"/>
                <a:lumOff val="17896"/>
                <a:alphaOff val="0"/>
                <a:shade val="93000"/>
                <a:satMod val="130000"/>
              </a:srgbClr>
            </a:gs>
            <a:gs pos="100000">
              <a:srgbClr val="9C007F">
                <a:shade val="50000"/>
                <a:hueOff val="177119"/>
                <a:satOff val="-25342"/>
                <a:lumOff val="1789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العمل ضمن الفريق.</a:t>
          </a:r>
          <a:endParaRPr lang="ar-EG" sz="2800" b="1" dirty="0">
            <a:solidFill>
              <a:sysClr val="window" lastClr="FFFFFF"/>
            </a:solidFill>
            <a:latin typeface="Times New Roman" pitchFamily="18" charset="0"/>
            <a:ea typeface="+mn-ea"/>
            <a:cs typeface="Times New Roman" pitchFamily="18" charset="0"/>
          </a:endParaRPr>
        </a:p>
      </dgm:t>
    </dgm:pt>
    <dgm:pt modelId="{50A31542-33C5-4F83-927B-9A3E23B6F4D2}" type="sibTrans" cxnId="{6D1969AF-EFFF-4641-90F4-111DEEB750C1}">
      <dgm:prSet/>
      <dgm:spPr/>
      <dgm:t>
        <a:bodyPr/>
        <a:lstStyle/>
        <a:p>
          <a:pPr rtl="1"/>
          <a:endParaRPr lang="ar-EG" b="1"/>
        </a:p>
      </dgm:t>
    </dgm:pt>
    <dgm:pt modelId="{0BDB17DF-EA22-4506-AEF6-0CB08F1A1EC3}" type="parTrans" cxnId="{6D1969AF-EFFF-4641-90F4-111DEEB750C1}">
      <dgm:prSet/>
      <dgm:spPr/>
      <dgm:t>
        <a:bodyPr/>
        <a:lstStyle/>
        <a:p>
          <a:pPr rtl="1"/>
          <a:endParaRPr lang="ar-EG" b="1"/>
        </a:p>
      </dgm:t>
    </dgm:pt>
    <dgm:pt modelId="{EEE0FB02-E5BA-449C-820E-3ADF0B63C6B2}">
      <dgm:prSet phldrT="[Text]" custT="1"/>
      <dgm:spPr>
        <a:xfrm>
          <a:off x="3200626" y="2104307"/>
          <a:ext cx="2909660" cy="1745796"/>
        </a:xfrm>
        <a:prstGeom prst="rect">
          <a:avLst/>
        </a:prstGeom>
        <a:gradFill rotWithShape="0">
          <a:gsLst>
            <a:gs pos="0">
              <a:srgbClr val="9C007F">
                <a:shade val="50000"/>
                <a:hueOff val="354238"/>
                <a:satOff val="-50685"/>
                <a:lumOff val="35793"/>
                <a:alphaOff val="0"/>
                <a:shade val="51000"/>
                <a:satMod val="130000"/>
              </a:srgbClr>
            </a:gs>
            <a:gs pos="80000">
              <a:srgbClr val="9C007F">
                <a:shade val="50000"/>
                <a:hueOff val="354238"/>
                <a:satOff val="-50685"/>
                <a:lumOff val="35793"/>
                <a:alphaOff val="0"/>
                <a:shade val="93000"/>
                <a:satMod val="130000"/>
              </a:srgbClr>
            </a:gs>
            <a:gs pos="100000">
              <a:srgbClr val="9C007F">
                <a:shade val="50000"/>
                <a:hueOff val="354238"/>
                <a:satOff val="-50685"/>
                <a:lumOff val="35793"/>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القياده.</a:t>
          </a:r>
          <a:endParaRPr lang="ar-EG" sz="2800" b="1" dirty="0">
            <a:solidFill>
              <a:sysClr val="window" lastClr="FFFFFF"/>
            </a:solidFill>
            <a:latin typeface="Times New Roman" pitchFamily="18" charset="0"/>
            <a:ea typeface="+mn-ea"/>
            <a:cs typeface="Times New Roman" pitchFamily="18" charset="0"/>
          </a:endParaRPr>
        </a:p>
      </dgm:t>
    </dgm:pt>
    <dgm:pt modelId="{3A5698FE-ED66-4676-B631-E2471D2978D4}" type="sibTrans" cxnId="{2E104971-D331-4410-997D-CFDF6607E4A6}">
      <dgm:prSet/>
      <dgm:spPr/>
      <dgm:t>
        <a:bodyPr/>
        <a:lstStyle/>
        <a:p>
          <a:pPr rtl="1"/>
          <a:endParaRPr lang="ar-EG" b="1"/>
        </a:p>
      </dgm:t>
    </dgm:pt>
    <dgm:pt modelId="{278B063C-C7A9-4456-BCCA-B7D08D03AC7F}" type="parTrans" cxnId="{2E104971-D331-4410-997D-CFDF6607E4A6}">
      <dgm:prSet/>
      <dgm:spPr/>
      <dgm:t>
        <a:bodyPr/>
        <a:lstStyle/>
        <a:p>
          <a:pPr rtl="1"/>
          <a:endParaRPr lang="ar-EG" b="1"/>
        </a:p>
      </dgm:t>
    </dgm:pt>
    <dgm:pt modelId="{4E355775-0842-488B-8B1A-DFD3AF4FBF90}">
      <dgm:prSet phldrT="[Text]" custT="1"/>
      <dgm:spPr>
        <a:xfrm>
          <a:off x="0" y="2104307"/>
          <a:ext cx="2909660" cy="1745796"/>
        </a:xfrm>
        <a:prstGeom prst="rect">
          <a:avLst/>
        </a:prstGeom>
        <a:gradFill rotWithShape="0">
          <a:gsLst>
            <a:gs pos="0">
              <a:srgbClr val="9C007F">
                <a:shade val="50000"/>
                <a:hueOff val="531357"/>
                <a:satOff val="-76027"/>
                <a:lumOff val="53689"/>
                <a:alphaOff val="0"/>
                <a:shade val="51000"/>
                <a:satMod val="130000"/>
              </a:srgbClr>
            </a:gs>
            <a:gs pos="80000">
              <a:srgbClr val="9C007F">
                <a:shade val="50000"/>
                <a:hueOff val="531357"/>
                <a:satOff val="-76027"/>
                <a:lumOff val="53689"/>
                <a:alphaOff val="0"/>
                <a:shade val="93000"/>
                <a:satMod val="130000"/>
              </a:srgbClr>
            </a:gs>
            <a:gs pos="100000">
              <a:srgbClr val="9C007F">
                <a:shade val="50000"/>
                <a:hueOff val="531357"/>
                <a:satOff val="-76027"/>
                <a:lumOff val="5368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التفاوض.</a:t>
          </a:r>
          <a:endParaRPr lang="ar-EG" sz="2800" b="1" dirty="0">
            <a:solidFill>
              <a:sysClr val="window" lastClr="FFFFFF"/>
            </a:solidFill>
            <a:latin typeface="Times New Roman" pitchFamily="18" charset="0"/>
            <a:ea typeface="+mn-ea"/>
            <a:cs typeface="Times New Roman" pitchFamily="18" charset="0"/>
          </a:endParaRPr>
        </a:p>
      </dgm:t>
    </dgm:pt>
    <dgm:pt modelId="{D17C168E-209F-4EAE-9804-D55FC02E8BD5}" type="sibTrans" cxnId="{02CE0865-600C-47B9-9937-76E59B4191B4}">
      <dgm:prSet/>
      <dgm:spPr/>
      <dgm:t>
        <a:bodyPr/>
        <a:lstStyle/>
        <a:p>
          <a:pPr rtl="1"/>
          <a:endParaRPr lang="ar-EG" b="1"/>
        </a:p>
      </dgm:t>
    </dgm:pt>
    <dgm:pt modelId="{68582DE5-D4A0-4923-91FA-956DC98C04C2}" type="parTrans" cxnId="{02CE0865-600C-47B9-9937-76E59B4191B4}">
      <dgm:prSet/>
      <dgm:spPr/>
      <dgm:t>
        <a:bodyPr/>
        <a:lstStyle/>
        <a:p>
          <a:pPr rtl="1"/>
          <a:endParaRPr lang="ar-EG" b="1"/>
        </a:p>
      </dgm:t>
    </dgm:pt>
    <dgm:pt modelId="{ED89F906-433E-4CD6-83BF-CC2B6F72BD7C}">
      <dgm:prSet phldrT="[Text]" custT="1"/>
      <dgm:spPr>
        <a:xfrm>
          <a:off x="3200626" y="67544"/>
          <a:ext cx="2909660" cy="1745796"/>
        </a:xfrm>
        <a:prstGeom prst="rect">
          <a:avLst/>
        </a:prstGeom>
        <a:gradFill rotWithShape="0">
          <a:gsLst>
            <a:gs pos="0">
              <a:srgbClr val="9C007F">
                <a:shade val="50000"/>
                <a:hueOff val="177119"/>
                <a:satOff val="-25342"/>
                <a:lumOff val="17896"/>
                <a:alphaOff val="0"/>
                <a:shade val="51000"/>
                <a:satMod val="130000"/>
              </a:srgbClr>
            </a:gs>
            <a:gs pos="80000">
              <a:srgbClr val="9C007F">
                <a:shade val="50000"/>
                <a:hueOff val="177119"/>
                <a:satOff val="-25342"/>
                <a:lumOff val="17896"/>
                <a:alphaOff val="0"/>
                <a:shade val="93000"/>
                <a:satMod val="130000"/>
              </a:srgbClr>
            </a:gs>
            <a:gs pos="100000">
              <a:srgbClr val="9C007F">
                <a:shade val="50000"/>
                <a:hueOff val="177119"/>
                <a:satOff val="-25342"/>
                <a:lumOff val="1789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ادارة الخلافات.</a:t>
          </a:r>
          <a:endParaRPr lang="ar-EG" sz="2800" b="1" dirty="0">
            <a:solidFill>
              <a:sysClr val="window" lastClr="FFFFFF"/>
            </a:solidFill>
            <a:latin typeface="Times New Roman" pitchFamily="18" charset="0"/>
            <a:ea typeface="+mn-ea"/>
            <a:cs typeface="Times New Roman" pitchFamily="18" charset="0"/>
          </a:endParaRPr>
        </a:p>
      </dgm:t>
    </dgm:pt>
    <dgm:pt modelId="{48A0FC47-D507-4059-B56C-74BABD63C89C}" type="sibTrans" cxnId="{A9D6DF54-FB95-43FB-8782-49FE9B6C4C49}">
      <dgm:prSet/>
      <dgm:spPr/>
      <dgm:t>
        <a:bodyPr/>
        <a:lstStyle/>
        <a:p>
          <a:pPr rtl="1"/>
          <a:endParaRPr lang="ar-EG" b="1"/>
        </a:p>
      </dgm:t>
    </dgm:pt>
    <dgm:pt modelId="{24BCA5FE-118D-483D-94BC-C241A037A964}" type="parTrans" cxnId="{A9D6DF54-FB95-43FB-8782-49FE9B6C4C49}">
      <dgm:prSet/>
      <dgm:spPr/>
      <dgm:t>
        <a:bodyPr/>
        <a:lstStyle/>
        <a:p>
          <a:pPr rtl="1"/>
          <a:endParaRPr lang="ar-EG" b="1"/>
        </a:p>
      </dgm:t>
    </dgm:pt>
    <dgm:pt modelId="{41C5305F-FB56-435D-8EFF-7B4768C7DFD5}">
      <dgm:prSet phldrT="[Text]" custT="1"/>
      <dgm:spPr>
        <a:xfrm>
          <a:off x="3200626" y="67544"/>
          <a:ext cx="2909660" cy="1745796"/>
        </a:xfrm>
        <a:gradFill rotWithShape="0">
          <a:gsLst>
            <a:gs pos="0">
              <a:srgbClr val="9C007F">
                <a:shade val="50000"/>
                <a:hueOff val="177119"/>
                <a:satOff val="-25342"/>
                <a:lumOff val="17896"/>
                <a:alphaOff val="0"/>
                <a:shade val="51000"/>
                <a:satMod val="130000"/>
              </a:srgbClr>
            </a:gs>
            <a:gs pos="80000">
              <a:srgbClr val="9C007F">
                <a:shade val="50000"/>
                <a:hueOff val="177119"/>
                <a:satOff val="-25342"/>
                <a:lumOff val="17896"/>
                <a:alphaOff val="0"/>
                <a:shade val="93000"/>
                <a:satMod val="130000"/>
              </a:srgbClr>
            </a:gs>
            <a:gs pos="100000">
              <a:srgbClr val="9C007F">
                <a:shade val="50000"/>
                <a:hueOff val="177119"/>
                <a:satOff val="-25342"/>
                <a:lumOff val="1789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ادارة الوقت.</a:t>
          </a:r>
          <a:endParaRPr lang="ar-EG" sz="2800" b="1" dirty="0">
            <a:solidFill>
              <a:sysClr val="window" lastClr="FFFFFF"/>
            </a:solidFill>
            <a:latin typeface="Times New Roman" pitchFamily="18" charset="0"/>
            <a:ea typeface="+mn-ea"/>
            <a:cs typeface="Times New Roman" pitchFamily="18" charset="0"/>
          </a:endParaRPr>
        </a:p>
      </dgm:t>
    </dgm:pt>
    <dgm:pt modelId="{3055FE37-FF53-4C74-8C4B-57A6D94F7B51}" type="parTrans" cxnId="{F2BA17CA-8E71-4096-8639-981464D648B3}">
      <dgm:prSet/>
      <dgm:spPr/>
      <dgm:t>
        <a:bodyPr/>
        <a:lstStyle/>
        <a:p>
          <a:pPr rtl="1"/>
          <a:endParaRPr lang="ar-EG"/>
        </a:p>
      </dgm:t>
    </dgm:pt>
    <dgm:pt modelId="{C2B9D9A0-CD4D-4CA6-A955-CE0E6AD54CB4}" type="sibTrans" cxnId="{F2BA17CA-8E71-4096-8639-981464D648B3}">
      <dgm:prSet/>
      <dgm:spPr/>
      <dgm:t>
        <a:bodyPr/>
        <a:lstStyle/>
        <a:p>
          <a:pPr rtl="1"/>
          <a:endParaRPr lang="ar-EG"/>
        </a:p>
      </dgm:t>
    </dgm:pt>
    <dgm:pt modelId="{BC7F2DCB-55CE-4486-9160-8FBB881C6BF8}">
      <dgm:prSet phldrT="[Text]" custT="1"/>
      <dgm:spPr>
        <a:xfrm>
          <a:off x="6401253" y="2104307"/>
          <a:ext cx="2909660" cy="1745796"/>
        </a:xfrm>
        <a:solidFill>
          <a:schemeClr val="bg1">
            <a:lumMod val="6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التنظيم والتخطيط .</a:t>
          </a:r>
          <a:endParaRPr lang="ar-EG" sz="2800" b="1" dirty="0">
            <a:solidFill>
              <a:sysClr val="window" lastClr="FFFFFF"/>
            </a:solidFill>
            <a:latin typeface="Times New Roman" pitchFamily="18" charset="0"/>
            <a:ea typeface="+mn-ea"/>
            <a:cs typeface="Times New Roman" pitchFamily="18" charset="0"/>
          </a:endParaRPr>
        </a:p>
      </dgm:t>
    </dgm:pt>
    <dgm:pt modelId="{C92F0B79-54A6-472B-BDC0-16FB884020E2}" type="parTrans" cxnId="{3ADFF2E6-D57F-40C7-851F-A7D8078092EF}">
      <dgm:prSet/>
      <dgm:spPr/>
      <dgm:t>
        <a:bodyPr/>
        <a:lstStyle/>
        <a:p>
          <a:pPr rtl="1"/>
          <a:endParaRPr lang="ar-EG"/>
        </a:p>
      </dgm:t>
    </dgm:pt>
    <dgm:pt modelId="{68C4B407-A62D-4858-99B5-CAE6F271C817}" type="sibTrans" cxnId="{3ADFF2E6-D57F-40C7-851F-A7D8078092EF}">
      <dgm:prSet/>
      <dgm:spPr/>
      <dgm:t>
        <a:bodyPr/>
        <a:lstStyle/>
        <a:p>
          <a:pPr rtl="1"/>
          <a:endParaRPr lang="ar-EG"/>
        </a:p>
      </dgm:t>
    </dgm:pt>
    <dgm:pt modelId="{6B861EAA-ADC6-44B7-AD34-3D11D6C28295}">
      <dgm:prSet phldrT="[Text]" custT="1"/>
      <dgm:spPr>
        <a:xfrm>
          <a:off x="6401253" y="2104307"/>
          <a:ext cx="2909660" cy="1745796"/>
        </a:xfrm>
        <a:solidFill>
          <a:schemeClr val="accent2">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مهارات التأقلم والمرونه.</a:t>
          </a:r>
          <a:endParaRPr lang="ar-EG" sz="2800" b="1" dirty="0">
            <a:solidFill>
              <a:sysClr val="window" lastClr="FFFFFF"/>
            </a:solidFill>
            <a:latin typeface="Times New Roman" pitchFamily="18" charset="0"/>
            <a:ea typeface="+mn-ea"/>
            <a:cs typeface="Times New Roman" pitchFamily="18" charset="0"/>
          </a:endParaRPr>
        </a:p>
      </dgm:t>
    </dgm:pt>
    <dgm:pt modelId="{27DA7DB3-6699-4B3A-AC7F-06CEFDAABA8E}" type="parTrans" cxnId="{3D2533C0-93BB-4234-A4E6-6EF72C685D00}">
      <dgm:prSet/>
      <dgm:spPr/>
      <dgm:t>
        <a:bodyPr/>
        <a:lstStyle/>
        <a:p>
          <a:pPr rtl="1"/>
          <a:endParaRPr lang="ar-EG"/>
        </a:p>
      </dgm:t>
    </dgm:pt>
    <dgm:pt modelId="{E06FBDED-7BE6-43DD-9300-8E2315D76B76}" type="sibTrans" cxnId="{3D2533C0-93BB-4234-A4E6-6EF72C685D00}">
      <dgm:prSet/>
      <dgm:spPr/>
      <dgm:t>
        <a:bodyPr/>
        <a:lstStyle/>
        <a:p>
          <a:pPr rtl="1"/>
          <a:endParaRPr lang="ar-EG"/>
        </a:p>
      </dgm:t>
    </dgm:pt>
    <dgm:pt modelId="{DBF9FF6C-ED03-47C6-B307-0EE643610176}">
      <dgm:prSet phldrT="[Text]" custT="1"/>
      <dgm:spPr>
        <a:xfrm>
          <a:off x="6401253" y="2104307"/>
          <a:ext cx="2909660" cy="1745796"/>
        </a:xfrm>
        <a:solidFill>
          <a:schemeClr val="accent6">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ysClr val="window" lastClr="FFFFFF"/>
              </a:solidFill>
              <a:latin typeface="Times New Roman" pitchFamily="18" charset="0"/>
              <a:ea typeface="+mn-ea"/>
              <a:cs typeface="Times New Roman" pitchFamily="18" charset="0"/>
            </a:rPr>
            <a:t>مهارات الانجاز.</a:t>
          </a:r>
          <a:endParaRPr lang="ar-EG" sz="2800" b="1" dirty="0">
            <a:solidFill>
              <a:sysClr val="window" lastClr="FFFFFF"/>
            </a:solidFill>
            <a:latin typeface="Times New Roman" pitchFamily="18" charset="0"/>
            <a:ea typeface="+mn-ea"/>
            <a:cs typeface="Times New Roman" pitchFamily="18" charset="0"/>
          </a:endParaRPr>
        </a:p>
      </dgm:t>
    </dgm:pt>
    <dgm:pt modelId="{25E43698-1540-4F45-ABCE-2177E9B2BA61}" type="parTrans" cxnId="{79B48A31-7FE9-4705-91A2-BB2E3F590ED1}">
      <dgm:prSet/>
      <dgm:spPr/>
      <dgm:t>
        <a:bodyPr/>
        <a:lstStyle/>
        <a:p>
          <a:pPr rtl="1"/>
          <a:endParaRPr lang="ar-EG"/>
        </a:p>
      </dgm:t>
    </dgm:pt>
    <dgm:pt modelId="{E1DB5845-3BC3-4DAA-B4A9-1CB079E602EA}" type="sibTrans" cxnId="{79B48A31-7FE9-4705-91A2-BB2E3F590ED1}">
      <dgm:prSet/>
      <dgm:spPr/>
      <dgm:t>
        <a:bodyPr/>
        <a:lstStyle/>
        <a:p>
          <a:pPr rtl="1"/>
          <a:endParaRPr lang="ar-EG"/>
        </a:p>
      </dgm:t>
    </dgm:pt>
    <dgm:pt modelId="{71A5929A-5860-4B80-9FDE-76E68EF56FC2}" type="pres">
      <dgm:prSet presAssocID="{B9AAE444-E242-4FF8-A22F-450BBB5A747E}" presName="diagram" presStyleCnt="0">
        <dgm:presLayoutVars>
          <dgm:dir/>
          <dgm:resizeHandles val="exact"/>
        </dgm:presLayoutVars>
      </dgm:prSet>
      <dgm:spPr/>
      <dgm:t>
        <a:bodyPr/>
        <a:lstStyle/>
        <a:p>
          <a:pPr rtl="1"/>
          <a:endParaRPr lang="ar-EG"/>
        </a:p>
      </dgm:t>
    </dgm:pt>
    <dgm:pt modelId="{6362FD88-8BDA-4483-8FA6-306D22D56F75}" type="pres">
      <dgm:prSet presAssocID="{0740C264-1455-4FC4-A6D0-41B46F204C3F}" presName="node" presStyleLbl="node1" presStyleIdx="0" presStyleCnt="9">
        <dgm:presLayoutVars>
          <dgm:bulletEnabled val="1"/>
        </dgm:presLayoutVars>
      </dgm:prSet>
      <dgm:spPr/>
      <dgm:t>
        <a:bodyPr/>
        <a:lstStyle/>
        <a:p>
          <a:pPr rtl="1"/>
          <a:endParaRPr lang="ar-EG"/>
        </a:p>
      </dgm:t>
    </dgm:pt>
    <dgm:pt modelId="{3BE7B829-FAE9-4940-8042-5075D7455AF6}" type="pres">
      <dgm:prSet presAssocID="{E86A57B0-E8F7-4E11-AD51-D43DBEDF459E}" presName="sibTrans" presStyleCnt="0"/>
      <dgm:spPr/>
      <dgm:t>
        <a:bodyPr/>
        <a:lstStyle/>
        <a:p>
          <a:pPr rtl="1"/>
          <a:endParaRPr lang="ar-EG"/>
        </a:p>
      </dgm:t>
    </dgm:pt>
    <dgm:pt modelId="{F7278F6C-DBB2-4D48-A4AF-A847721020C2}" type="pres">
      <dgm:prSet presAssocID="{ED89F906-433E-4CD6-83BF-CC2B6F72BD7C}" presName="node" presStyleLbl="node1" presStyleIdx="1" presStyleCnt="9">
        <dgm:presLayoutVars>
          <dgm:bulletEnabled val="1"/>
        </dgm:presLayoutVars>
      </dgm:prSet>
      <dgm:spPr/>
      <dgm:t>
        <a:bodyPr/>
        <a:lstStyle/>
        <a:p>
          <a:pPr rtl="1"/>
          <a:endParaRPr lang="ar-EG"/>
        </a:p>
      </dgm:t>
    </dgm:pt>
    <dgm:pt modelId="{08182EA7-8D5C-4CDE-8D55-6045CF9DADCF}" type="pres">
      <dgm:prSet presAssocID="{48A0FC47-D507-4059-B56C-74BABD63C89C}" presName="sibTrans" presStyleCnt="0"/>
      <dgm:spPr/>
      <dgm:t>
        <a:bodyPr/>
        <a:lstStyle/>
        <a:p>
          <a:pPr rtl="1"/>
          <a:endParaRPr lang="ar-EG"/>
        </a:p>
      </dgm:t>
    </dgm:pt>
    <dgm:pt modelId="{33EC8D10-3487-4A08-BB34-B2DC8ED66F66}" type="pres">
      <dgm:prSet presAssocID="{41C5305F-FB56-435D-8EFF-7B4768C7DFD5}" presName="node" presStyleLbl="node1" presStyleIdx="2" presStyleCnt="9">
        <dgm:presLayoutVars>
          <dgm:bulletEnabled val="1"/>
        </dgm:presLayoutVars>
      </dgm:prSet>
      <dgm:spPr>
        <a:prstGeom prst="rect">
          <a:avLst/>
        </a:prstGeom>
      </dgm:spPr>
      <dgm:t>
        <a:bodyPr/>
        <a:lstStyle/>
        <a:p>
          <a:pPr rtl="1"/>
          <a:endParaRPr lang="ar-EG"/>
        </a:p>
      </dgm:t>
    </dgm:pt>
    <dgm:pt modelId="{26B7EEC8-246A-44C1-B8B2-5A31EC83417F}" type="pres">
      <dgm:prSet presAssocID="{C2B9D9A0-CD4D-4CA6-A955-CE0E6AD54CB4}" presName="sibTrans" presStyleCnt="0"/>
      <dgm:spPr/>
      <dgm:t>
        <a:bodyPr/>
        <a:lstStyle/>
        <a:p>
          <a:pPr rtl="1"/>
          <a:endParaRPr lang="ar-EG"/>
        </a:p>
      </dgm:t>
    </dgm:pt>
    <dgm:pt modelId="{43988C41-935E-4C61-88EE-2031CA983628}" type="pres">
      <dgm:prSet presAssocID="{4E355775-0842-488B-8B1A-DFD3AF4FBF90}" presName="node" presStyleLbl="node1" presStyleIdx="3" presStyleCnt="9">
        <dgm:presLayoutVars>
          <dgm:bulletEnabled val="1"/>
        </dgm:presLayoutVars>
      </dgm:prSet>
      <dgm:spPr/>
      <dgm:t>
        <a:bodyPr/>
        <a:lstStyle/>
        <a:p>
          <a:pPr rtl="1"/>
          <a:endParaRPr lang="ar-EG"/>
        </a:p>
      </dgm:t>
    </dgm:pt>
    <dgm:pt modelId="{64261869-AD43-4FCF-8774-D22C6753661F}" type="pres">
      <dgm:prSet presAssocID="{D17C168E-209F-4EAE-9804-D55FC02E8BD5}" presName="sibTrans" presStyleCnt="0"/>
      <dgm:spPr/>
      <dgm:t>
        <a:bodyPr/>
        <a:lstStyle/>
        <a:p>
          <a:pPr rtl="1"/>
          <a:endParaRPr lang="ar-EG"/>
        </a:p>
      </dgm:t>
    </dgm:pt>
    <dgm:pt modelId="{188AEA44-C7F4-4F60-B56F-89DA0702DD3B}" type="pres">
      <dgm:prSet presAssocID="{EEE0FB02-E5BA-449C-820E-3ADF0B63C6B2}" presName="node" presStyleLbl="node1" presStyleIdx="4" presStyleCnt="9">
        <dgm:presLayoutVars>
          <dgm:bulletEnabled val="1"/>
        </dgm:presLayoutVars>
      </dgm:prSet>
      <dgm:spPr/>
      <dgm:t>
        <a:bodyPr/>
        <a:lstStyle/>
        <a:p>
          <a:pPr rtl="1"/>
          <a:endParaRPr lang="ar-EG"/>
        </a:p>
      </dgm:t>
    </dgm:pt>
    <dgm:pt modelId="{FD8CA590-F41D-4725-9526-9D62C8DEA99B}" type="pres">
      <dgm:prSet presAssocID="{3A5698FE-ED66-4676-B631-E2471D2978D4}" presName="sibTrans" presStyleCnt="0"/>
      <dgm:spPr/>
      <dgm:t>
        <a:bodyPr/>
        <a:lstStyle/>
        <a:p>
          <a:pPr rtl="1"/>
          <a:endParaRPr lang="ar-EG"/>
        </a:p>
      </dgm:t>
    </dgm:pt>
    <dgm:pt modelId="{C9A60372-39D9-4AC8-A974-00CBBBB22F73}" type="pres">
      <dgm:prSet presAssocID="{B33E5C0E-1480-4D44-ABDF-DE988EAF4C59}" presName="node" presStyleLbl="node1" presStyleIdx="5" presStyleCnt="9">
        <dgm:presLayoutVars>
          <dgm:bulletEnabled val="1"/>
        </dgm:presLayoutVars>
      </dgm:prSet>
      <dgm:spPr/>
      <dgm:t>
        <a:bodyPr/>
        <a:lstStyle/>
        <a:p>
          <a:pPr rtl="1"/>
          <a:endParaRPr lang="ar-EG"/>
        </a:p>
      </dgm:t>
    </dgm:pt>
    <dgm:pt modelId="{91F9B095-797F-4E23-BBB1-DA65794A6FAC}" type="pres">
      <dgm:prSet presAssocID="{50A31542-33C5-4F83-927B-9A3E23B6F4D2}" presName="sibTrans" presStyleCnt="0"/>
      <dgm:spPr/>
      <dgm:t>
        <a:bodyPr/>
        <a:lstStyle/>
        <a:p>
          <a:pPr rtl="1"/>
          <a:endParaRPr lang="ar-EG"/>
        </a:p>
      </dgm:t>
    </dgm:pt>
    <dgm:pt modelId="{09BDD1CD-3197-4A29-8D71-5B0407F7AB8B}" type="pres">
      <dgm:prSet presAssocID="{BC7F2DCB-55CE-4486-9160-8FBB881C6BF8}" presName="node" presStyleLbl="node1" presStyleIdx="6" presStyleCnt="9">
        <dgm:presLayoutVars>
          <dgm:bulletEnabled val="1"/>
        </dgm:presLayoutVars>
      </dgm:prSet>
      <dgm:spPr>
        <a:prstGeom prst="rect">
          <a:avLst/>
        </a:prstGeom>
      </dgm:spPr>
      <dgm:t>
        <a:bodyPr/>
        <a:lstStyle/>
        <a:p>
          <a:pPr rtl="1"/>
          <a:endParaRPr lang="ar-EG"/>
        </a:p>
      </dgm:t>
    </dgm:pt>
    <dgm:pt modelId="{7CEAD477-4A67-4E1F-9859-B46D7ECBF32C}" type="pres">
      <dgm:prSet presAssocID="{68C4B407-A62D-4858-99B5-CAE6F271C817}" presName="sibTrans" presStyleCnt="0"/>
      <dgm:spPr/>
      <dgm:t>
        <a:bodyPr/>
        <a:lstStyle/>
        <a:p>
          <a:pPr rtl="1"/>
          <a:endParaRPr lang="ar-EG"/>
        </a:p>
      </dgm:t>
    </dgm:pt>
    <dgm:pt modelId="{CFA181D3-D1F9-4090-8DC7-3D4B925C65F0}" type="pres">
      <dgm:prSet presAssocID="{6B861EAA-ADC6-44B7-AD34-3D11D6C28295}" presName="node" presStyleLbl="node1" presStyleIdx="7" presStyleCnt="9">
        <dgm:presLayoutVars>
          <dgm:bulletEnabled val="1"/>
        </dgm:presLayoutVars>
      </dgm:prSet>
      <dgm:spPr/>
      <dgm:t>
        <a:bodyPr/>
        <a:lstStyle/>
        <a:p>
          <a:pPr rtl="1"/>
          <a:endParaRPr lang="ar-EG"/>
        </a:p>
      </dgm:t>
    </dgm:pt>
    <dgm:pt modelId="{D7825633-323E-4F0A-BF25-195E12B4BE89}" type="pres">
      <dgm:prSet presAssocID="{E06FBDED-7BE6-43DD-9300-8E2315D76B76}" presName="sibTrans" presStyleCnt="0"/>
      <dgm:spPr/>
      <dgm:t>
        <a:bodyPr/>
        <a:lstStyle/>
        <a:p>
          <a:pPr rtl="1"/>
          <a:endParaRPr lang="ar-EG"/>
        </a:p>
      </dgm:t>
    </dgm:pt>
    <dgm:pt modelId="{0A7CBF4D-4BC3-4E0A-B15A-A2FE30C18965}" type="pres">
      <dgm:prSet presAssocID="{DBF9FF6C-ED03-47C6-B307-0EE643610176}" presName="node" presStyleLbl="node1" presStyleIdx="8" presStyleCnt="9">
        <dgm:presLayoutVars>
          <dgm:bulletEnabled val="1"/>
        </dgm:presLayoutVars>
      </dgm:prSet>
      <dgm:spPr/>
      <dgm:t>
        <a:bodyPr/>
        <a:lstStyle/>
        <a:p>
          <a:pPr rtl="1"/>
          <a:endParaRPr lang="ar-EG"/>
        </a:p>
      </dgm:t>
    </dgm:pt>
  </dgm:ptLst>
  <dgm:cxnLst>
    <dgm:cxn modelId="{3ADFF2E6-D57F-40C7-851F-A7D8078092EF}" srcId="{B9AAE444-E242-4FF8-A22F-450BBB5A747E}" destId="{BC7F2DCB-55CE-4486-9160-8FBB881C6BF8}" srcOrd="6" destOrd="0" parTransId="{C92F0B79-54A6-472B-BDC0-16FB884020E2}" sibTransId="{68C4B407-A62D-4858-99B5-CAE6F271C817}"/>
    <dgm:cxn modelId="{A9D6DF54-FB95-43FB-8782-49FE9B6C4C49}" srcId="{B9AAE444-E242-4FF8-A22F-450BBB5A747E}" destId="{ED89F906-433E-4CD6-83BF-CC2B6F72BD7C}" srcOrd="1" destOrd="0" parTransId="{24BCA5FE-118D-483D-94BC-C241A037A964}" sibTransId="{48A0FC47-D507-4059-B56C-74BABD63C89C}"/>
    <dgm:cxn modelId="{2E104971-D331-4410-997D-CFDF6607E4A6}" srcId="{B9AAE444-E242-4FF8-A22F-450BBB5A747E}" destId="{EEE0FB02-E5BA-449C-820E-3ADF0B63C6B2}" srcOrd="4" destOrd="0" parTransId="{278B063C-C7A9-4456-BCCA-B7D08D03AC7F}" sibTransId="{3A5698FE-ED66-4676-B631-E2471D2978D4}"/>
    <dgm:cxn modelId="{3D2533C0-93BB-4234-A4E6-6EF72C685D00}" srcId="{B9AAE444-E242-4FF8-A22F-450BBB5A747E}" destId="{6B861EAA-ADC6-44B7-AD34-3D11D6C28295}" srcOrd="7" destOrd="0" parTransId="{27DA7DB3-6699-4B3A-AC7F-06CEFDAABA8E}" sibTransId="{E06FBDED-7BE6-43DD-9300-8E2315D76B76}"/>
    <dgm:cxn modelId="{3E4EE8B8-1449-4597-9CBB-784F3F656AB2}" srcId="{B9AAE444-E242-4FF8-A22F-450BBB5A747E}" destId="{0740C264-1455-4FC4-A6D0-41B46F204C3F}" srcOrd="0" destOrd="0" parTransId="{1074199F-B668-409B-9728-B2E07A047AAD}" sibTransId="{E86A57B0-E8F7-4E11-AD51-D43DBEDF459E}"/>
    <dgm:cxn modelId="{6D1969AF-EFFF-4641-90F4-111DEEB750C1}" srcId="{B9AAE444-E242-4FF8-A22F-450BBB5A747E}" destId="{B33E5C0E-1480-4D44-ABDF-DE988EAF4C59}" srcOrd="5" destOrd="0" parTransId="{0BDB17DF-EA22-4506-AEF6-0CB08F1A1EC3}" sibTransId="{50A31542-33C5-4F83-927B-9A3E23B6F4D2}"/>
    <dgm:cxn modelId="{AD6C8C58-A1B5-42A5-86AD-765651407B78}" type="presOf" srcId="{ED89F906-433E-4CD6-83BF-CC2B6F72BD7C}" destId="{F7278F6C-DBB2-4D48-A4AF-A847721020C2}" srcOrd="0" destOrd="0" presId="urn:microsoft.com/office/officeart/2005/8/layout/default"/>
    <dgm:cxn modelId="{E857FFE7-94F4-4E36-9C44-426B10B561F5}" type="presOf" srcId="{4E355775-0842-488B-8B1A-DFD3AF4FBF90}" destId="{43988C41-935E-4C61-88EE-2031CA983628}" srcOrd="0" destOrd="0" presId="urn:microsoft.com/office/officeart/2005/8/layout/default"/>
    <dgm:cxn modelId="{D8F778E1-36F1-4307-A85A-A2E7105CFEF2}" type="presOf" srcId="{DBF9FF6C-ED03-47C6-B307-0EE643610176}" destId="{0A7CBF4D-4BC3-4E0A-B15A-A2FE30C18965}" srcOrd="0" destOrd="0" presId="urn:microsoft.com/office/officeart/2005/8/layout/default"/>
    <dgm:cxn modelId="{E8E85633-C94F-49AC-989D-ED0867FE23E6}" type="presOf" srcId="{B33E5C0E-1480-4D44-ABDF-DE988EAF4C59}" destId="{C9A60372-39D9-4AC8-A974-00CBBBB22F73}" srcOrd="0" destOrd="0" presId="urn:microsoft.com/office/officeart/2005/8/layout/default"/>
    <dgm:cxn modelId="{E1EE540E-EF09-4D06-9CDD-98059A2F0DF6}" type="presOf" srcId="{41C5305F-FB56-435D-8EFF-7B4768C7DFD5}" destId="{33EC8D10-3487-4A08-BB34-B2DC8ED66F66}" srcOrd="0" destOrd="0" presId="urn:microsoft.com/office/officeart/2005/8/layout/default"/>
    <dgm:cxn modelId="{02CE0865-600C-47B9-9937-76E59B4191B4}" srcId="{B9AAE444-E242-4FF8-A22F-450BBB5A747E}" destId="{4E355775-0842-488B-8B1A-DFD3AF4FBF90}" srcOrd="3" destOrd="0" parTransId="{68582DE5-D4A0-4923-91FA-956DC98C04C2}" sibTransId="{D17C168E-209F-4EAE-9804-D55FC02E8BD5}"/>
    <dgm:cxn modelId="{CAE8D576-09B3-4046-B1A1-2C032BBF4BA8}" type="presOf" srcId="{0740C264-1455-4FC4-A6D0-41B46F204C3F}" destId="{6362FD88-8BDA-4483-8FA6-306D22D56F75}" srcOrd="0" destOrd="0" presId="urn:microsoft.com/office/officeart/2005/8/layout/default"/>
    <dgm:cxn modelId="{62691437-6B1B-4521-AF40-0DA88968FE1F}" type="presOf" srcId="{6B861EAA-ADC6-44B7-AD34-3D11D6C28295}" destId="{CFA181D3-D1F9-4090-8DC7-3D4B925C65F0}" srcOrd="0" destOrd="0" presId="urn:microsoft.com/office/officeart/2005/8/layout/default"/>
    <dgm:cxn modelId="{F2BA17CA-8E71-4096-8639-981464D648B3}" srcId="{B9AAE444-E242-4FF8-A22F-450BBB5A747E}" destId="{41C5305F-FB56-435D-8EFF-7B4768C7DFD5}" srcOrd="2" destOrd="0" parTransId="{3055FE37-FF53-4C74-8C4B-57A6D94F7B51}" sibTransId="{C2B9D9A0-CD4D-4CA6-A955-CE0E6AD54CB4}"/>
    <dgm:cxn modelId="{82466562-BE35-46EC-8742-9322E0843A00}" type="presOf" srcId="{B9AAE444-E242-4FF8-A22F-450BBB5A747E}" destId="{71A5929A-5860-4B80-9FDE-76E68EF56FC2}" srcOrd="0" destOrd="0" presId="urn:microsoft.com/office/officeart/2005/8/layout/default"/>
    <dgm:cxn modelId="{8EBC7B44-609E-4808-937C-A00CFDC5E36D}" type="presOf" srcId="{BC7F2DCB-55CE-4486-9160-8FBB881C6BF8}" destId="{09BDD1CD-3197-4A29-8D71-5B0407F7AB8B}" srcOrd="0" destOrd="0" presId="urn:microsoft.com/office/officeart/2005/8/layout/default"/>
    <dgm:cxn modelId="{2D36E72D-C467-4D0A-A04D-FF3B8E05540E}" type="presOf" srcId="{EEE0FB02-E5BA-449C-820E-3ADF0B63C6B2}" destId="{188AEA44-C7F4-4F60-B56F-89DA0702DD3B}" srcOrd="0" destOrd="0" presId="urn:microsoft.com/office/officeart/2005/8/layout/default"/>
    <dgm:cxn modelId="{79B48A31-7FE9-4705-91A2-BB2E3F590ED1}" srcId="{B9AAE444-E242-4FF8-A22F-450BBB5A747E}" destId="{DBF9FF6C-ED03-47C6-B307-0EE643610176}" srcOrd="8" destOrd="0" parTransId="{25E43698-1540-4F45-ABCE-2177E9B2BA61}" sibTransId="{E1DB5845-3BC3-4DAA-B4A9-1CB079E602EA}"/>
    <dgm:cxn modelId="{1CA3D7BA-8F14-492D-B549-697C23F27258}" type="presParOf" srcId="{71A5929A-5860-4B80-9FDE-76E68EF56FC2}" destId="{6362FD88-8BDA-4483-8FA6-306D22D56F75}" srcOrd="0" destOrd="0" presId="urn:microsoft.com/office/officeart/2005/8/layout/default"/>
    <dgm:cxn modelId="{18ACABFD-2F98-47C2-A41E-D092F56650AA}" type="presParOf" srcId="{71A5929A-5860-4B80-9FDE-76E68EF56FC2}" destId="{3BE7B829-FAE9-4940-8042-5075D7455AF6}" srcOrd="1" destOrd="0" presId="urn:microsoft.com/office/officeart/2005/8/layout/default"/>
    <dgm:cxn modelId="{22DF0377-EAC4-4AB9-BF48-4AFC1D471CAA}" type="presParOf" srcId="{71A5929A-5860-4B80-9FDE-76E68EF56FC2}" destId="{F7278F6C-DBB2-4D48-A4AF-A847721020C2}" srcOrd="2" destOrd="0" presId="urn:microsoft.com/office/officeart/2005/8/layout/default"/>
    <dgm:cxn modelId="{8274B82D-EE56-4489-91C5-84B77D5852B0}" type="presParOf" srcId="{71A5929A-5860-4B80-9FDE-76E68EF56FC2}" destId="{08182EA7-8D5C-4CDE-8D55-6045CF9DADCF}" srcOrd="3" destOrd="0" presId="urn:microsoft.com/office/officeart/2005/8/layout/default"/>
    <dgm:cxn modelId="{EB601D9F-3459-4C88-8C3D-E27B95C65804}" type="presParOf" srcId="{71A5929A-5860-4B80-9FDE-76E68EF56FC2}" destId="{33EC8D10-3487-4A08-BB34-B2DC8ED66F66}" srcOrd="4" destOrd="0" presId="urn:microsoft.com/office/officeart/2005/8/layout/default"/>
    <dgm:cxn modelId="{4634AA70-3A10-45BE-A314-7AD8AC828A60}" type="presParOf" srcId="{71A5929A-5860-4B80-9FDE-76E68EF56FC2}" destId="{26B7EEC8-246A-44C1-B8B2-5A31EC83417F}" srcOrd="5" destOrd="0" presId="urn:microsoft.com/office/officeart/2005/8/layout/default"/>
    <dgm:cxn modelId="{C510F001-0965-4382-BCE9-8CC8AA3ECDB2}" type="presParOf" srcId="{71A5929A-5860-4B80-9FDE-76E68EF56FC2}" destId="{43988C41-935E-4C61-88EE-2031CA983628}" srcOrd="6" destOrd="0" presId="urn:microsoft.com/office/officeart/2005/8/layout/default"/>
    <dgm:cxn modelId="{32FA226B-A998-41E2-A940-F6E27636499D}" type="presParOf" srcId="{71A5929A-5860-4B80-9FDE-76E68EF56FC2}" destId="{64261869-AD43-4FCF-8774-D22C6753661F}" srcOrd="7" destOrd="0" presId="urn:microsoft.com/office/officeart/2005/8/layout/default"/>
    <dgm:cxn modelId="{2AB5C077-17EC-46E0-B953-C2D911E0ABA4}" type="presParOf" srcId="{71A5929A-5860-4B80-9FDE-76E68EF56FC2}" destId="{188AEA44-C7F4-4F60-B56F-89DA0702DD3B}" srcOrd="8" destOrd="0" presId="urn:microsoft.com/office/officeart/2005/8/layout/default"/>
    <dgm:cxn modelId="{50BB5310-40EE-4C97-8122-1DE397210CD3}" type="presParOf" srcId="{71A5929A-5860-4B80-9FDE-76E68EF56FC2}" destId="{FD8CA590-F41D-4725-9526-9D62C8DEA99B}" srcOrd="9" destOrd="0" presId="urn:microsoft.com/office/officeart/2005/8/layout/default"/>
    <dgm:cxn modelId="{BF394823-631D-452E-9D62-06C6EDB9796E}" type="presParOf" srcId="{71A5929A-5860-4B80-9FDE-76E68EF56FC2}" destId="{C9A60372-39D9-4AC8-A974-00CBBBB22F73}" srcOrd="10" destOrd="0" presId="urn:microsoft.com/office/officeart/2005/8/layout/default"/>
    <dgm:cxn modelId="{B4B42C60-044E-4F2A-BAFF-8C9D49BBE011}" type="presParOf" srcId="{71A5929A-5860-4B80-9FDE-76E68EF56FC2}" destId="{91F9B095-797F-4E23-BBB1-DA65794A6FAC}" srcOrd="11" destOrd="0" presId="urn:microsoft.com/office/officeart/2005/8/layout/default"/>
    <dgm:cxn modelId="{353F82EE-A29F-4CE1-A831-06BBE32C4F3B}" type="presParOf" srcId="{71A5929A-5860-4B80-9FDE-76E68EF56FC2}" destId="{09BDD1CD-3197-4A29-8D71-5B0407F7AB8B}" srcOrd="12" destOrd="0" presId="urn:microsoft.com/office/officeart/2005/8/layout/default"/>
    <dgm:cxn modelId="{BA8B8EEB-76EE-4609-A1E1-7A729FE059B0}" type="presParOf" srcId="{71A5929A-5860-4B80-9FDE-76E68EF56FC2}" destId="{7CEAD477-4A67-4E1F-9859-B46D7ECBF32C}" srcOrd="13" destOrd="0" presId="urn:microsoft.com/office/officeart/2005/8/layout/default"/>
    <dgm:cxn modelId="{3DE45E27-869B-4801-8FC0-780D93B8108B}" type="presParOf" srcId="{71A5929A-5860-4B80-9FDE-76E68EF56FC2}" destId="{CFA181D3-D1F9-4090-8DC7-3D4B925C65F0}" srcOrd="14" destOrd="0" presId="urn:microsoft.com/office/officeart/2005/8/layout/default"/>
    <dgm:cxn modelId="{56AA6BAB-6D9C-4F1F-A395-94DCFADE62FB}" type="presParOf" srcId="{71A5929A-5860-4B80-9FDE-76E68EF56FC2}" destId="{D7825633-323E-4F0A-BF25-195E12B4BE89}" srcOrd="15" destOrd="0" presId="urn:microsoft.com/office/officeart/2005/8/layout/default"/>
    <dgm:cxn modelId="{CD740672-F415-43D8-9FF7-FD982B5A9DA5}" type="presParOf" srcId="{71A5929A-5860-4B80-9FDE-76E68EF56FC2}" destId="{0A7CBF4D-4BC3-4E0A-B15A-A2FE30C18965}"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2D04E2D-297F-4F7C-A1DA-3D7817000506}" type="doc">
      <dgm:prSet loTypeId="urn:microsoft.com/office/officeart/2005/8/layout/hProcess9" loCatId="process" qsTypeId="urn:microsoft.com/office/officeart/2005/8/quickstyle/3d2" qsCatId="3D" csTypeId="urn:microsoft.com/office/officeart/2005/8/colors/accent0_3" csCatId="mainScheme" phldr="1"/>
      <dgm:spPr/>
    </dgm:pt>
    <dgm:pt modelId="{40023BF9-865B-4B71-8D3F-AE1C3DB698E2}">
      <dgm:prSet phldrT="[Text]" custT="1"/>
      <dgm:spPr/>
      <dgm:t>
        <a:bodyPr/>
        <a:lstStyle/>
        <a:p>
          <a:pPr rtl="1"/>
          <a:r>
            <a:rPr lang="ar-EG" sz="2400" b="1" dirty="0" smtClean="0">
              <a:latin typeface="Times New Roman" pitchFamily="18" charset="0"/>
              <a:cs typeface="Times New Roman" pitchFamily="18" charset="0"/>
            </a:rPr>
            <a:t>القبول المتبادل</a:t>
          </a:r>
          <a:endParaRPr lang="ar-EG" sz="2400" b="1" dirty="0">
            <a:latin typeface="Times New Roman" pitchFamily="18" charset="0"/>
            <a:cs typeface="Times New Roman" pitchFamily="18" charset="0"/>
          </a:endParaRPr>
        </a:p>
      </dgm:t>
    </dgm:pt>
    <dgm:pt modelId="{FC88193C-4239-454A-9C6E-493B4E91E116}" type="parTrans" cxnId="{BC549788-95F0-495F-A9E4-FFABB9C4D9D7}">
      <dgm:prSet/>
      <dgm:spPr/>
      <dgm:t>
        <a:bodyPr/>
        <a:lstStyle/>
        <a:p>
          <a:pPr rtl="1"/>
          <a:endParaRPr lang="ar-EG"/>
        </a:p>
      </dgm:t>
    </dgm:pt>
    <dgm:pt modelId="{B508CF7A-2BE5-4FD8-B328-FC23875C9CE5}" type="sibTrans" cxnId="{BC549788-95F0-495F-A9E4-FFABB9C4D9D7}">
      <dgm:prSet/>
      <dgm:spPr/>
      <dgm:t>
        <a:bodyPr/>
        <a:lstStyle/>
        <a:p>
          <a:pPr rtl="1"/>
          <a:endParaRPr lang="ar-EG"/>
        </a:p>
      </dgm:t>
    </dgm:pt>
    <dgm:pt modelId="{E8ED4F5C-9247-4B5D-BC07-5B25AC69EAEC}">
      <dgm:prSet phldrT="[Text]" custT="1"/>
      <dgm:spPr/>
      <dgm:t>
        <a:bodyPr/>
        <a:lstStyle/>
        <a:p>
          <a:pPr rtl="1"/>
          <a:r>
            <a:rPr lang="ar-EG" sz="2400" b="1" dirty="0" smtClean="0">
              <a:latin typeface="Times New Roman" pitchFamily="18" charset="0"/>
              <a:cs typeface="Times New Roman" pitchFamily="18" charset="0"/>
            </a:rPr>
            <a:t>الاستراتيجية السليمة</a:t>
          </a:r>
          <a:endParaRPr lang="ar-EG" sz="2400" b="1" dirty="0">
            <a:latin typeface="Times New Roman" pitchFamily="18" charset="0"/>
            <a:cs typeface="Times New Roman" pitchFamily="18" charset="0"/>
          </a:endParaRPr>
        </a:p>
      </dgm:t>
    </dgm:pt>
    <dgm:pt modelId="{C6C7DB95-DDAD-4311-AB52-623BFD845DFD}" type="parTrans" cxnId="{A97F416B-E447-47FE-A33A-FD12F6FC6221}">
      <dgm:prSet/>
      <dgm:spPr/>
      <dgm:t>
        <a:bodyPr/>
        <a:lstStyle/>
        <a:p>
          <a:pPr rtl="1"/>
          <a:endParaRPr lang="ar-EG"/>
        </a:p>
      </dgm:t>
    </dgm:pt>
    <dgm:pt modelId="{EAA62078-EAB8-4327-8E03-0B5F02B5DFAB}" type="sibTrans" cxnId="{A97F416B-E447-47FE-A33A-FD12F6FC6221}">
      <dgm:prSet/>
      <dgm:spPr/>
      <dgm:t>
        <a:bodyPr/>
        <a:lstStyle/>
        <a:p>
          <a:pPr rtl="1"/>
          <a:endParaRPr lang="ar-EG"/>
        </a:p>
      </dgm:t>
    </dgm:pt>
    <dgm:pt modelId="{E75D4352-72A8-4D06-92D1-CD646EFE0994}">
      <dgm:prSet phldrT="[Text]" custT="1"/>
      <dgm:spPr/>
      <dgm:t>
        <a:bodyPr/>
        <a:lstStyle/>
        <a:p>
          <a:pPr rtl="1"/>
          <a:r>
            <a:rPr lang="ar-EG" sz="2400" b="1" dirty="0" smtClean="0">
              <a:latin typeface="Times New Roman" pitchFamily="18" charset="0"/>
              <a:cs typeface="Times New Roman" pitchFamily="18" charset="0"/>
            </a:rPr>
            <a:t>القيمة المضافة</a:t>
          </a:r>
          <a:endParaRPr lang="ar-EG" sz="2400" b="1" dirty="0">
            <a:latin typeface="Times New Roman" pitchFamily="18" charset="0"/>
            <a:cs typeface="Times New Roman" pitchFamily="18" charset="0"/>
          </a:endParaRPr>
        </a:p>
      </dgm:t>
    </dgm:pt>
    <dgm:pt modelId="{F03DD95D-D84B-40B0-BCF6-7A5636C820C9}" type="parTrans" cxnId="{2742912A-54D6-44F8-B67A-C805CA8975C1}">
      <dgm:prSet/>
      <dgm:spPr/>
      <dgm:t>
        <a:bodyPr/>
        <a:lstStyle/>
        <a:p>
          <a:pPr rtl="1"/>
          <a:endParaRPr lang="ar-EG"/>
        </a:p>
      </dgm:t>
    </dgm:pt>
    <dgm:pt modelId="{550A9198-8B71-45ED-BFD8-0C1D580772E4}" type="sibTrans" cxnId="{2742912A-54D6-44F8-B67A-C805CA8975C1}">
      <dgm:prSet/>
      <dgm:spPr/>
      <dgm:t>
        <a:bodyPr/>
        <a:lstStyle/>
        <a:p>
          <a:pPr rtl="1"/>
          <a:endParaRPr lang="ar-EG"/>
        </a:p>
      </dgm:t>
    </dgm:pt>
    <dgm:pt modelId="{339A12C1-3FD5-4F70-B54B-998F99482627}">
      <dgm:prSet phldrT="[Text]" custT="1"/>
      <dgm:spPr/>
      <dgm:t>
        <a:bodyPr/>
        <a:lstStyle/>
        <a:p>
          <a:pPr rtl="1"/>
          <a:r>
            <a:rPr lang="ar-EG" sz="2400" b="1" dirty="0" smtClean="0">
              <a:latin typeface="Times New Roman" pitchFamily="18" charset="0"/>
              <a:cs typeface="Times New Roman" pitchFamily="18" charset="0"/>
            </a:rPr>
            <a:t>رفع الروح المعنوية</a:t>
          </a:r>
          <a:endParaRPr lang="ar-EG" sz="2400" b="1" dirty="0">
            <a:latin typeface="Times New Roman" pitchFamily="18" charset="0"/>
            <a:cs typeface="Times New Roman" pitchFamily="18" charset="0"/>
          </a:endParaRPr>
        </a:p>
      </dgm:t>
    </dgm:pt>
    <dgm:pt modelId="{475C2CD7-44E9-4FE0-84FE-70BB5126AB26}" type="parTrans" cxnId="{E12A3B53-8386-4FE7-8614-B3A32F0904E0}">
      <dgm:prSet/>
      <dgm:spPr/>
      <dgm:t>
        <a:bodyPr/>
        <a:lstStyle/>
        <a:p>
          <a:pPr rtl="1"/>
          <a:endParaRPr lang="ar-EG"/>
        </a:p>
      </dgm:t>
    </dgm:pt>
    <dgm:pt modelId="{7224D5B2-75AD-468E-AF62-A0F61907279E}" type="sibTrans" cxnId="{E12A3B53-8386-4FE7-8614-B3A32F0904E0}">
      <dgm:prSet/>
      <dgm:spPr/>
      <dgm:t>
        <a:bodyPr/>
        <a:lstStyle/>
        <a:p>
          <a:pPr rtl="1"/>
          <a:endParaRPr lang="ar-EG"/>
        </a:p>
      </dgm:t>
    </dgm:pt>
    <dgm:pt modelId="{B803FC57-6E72-49D6-9641-DBDAEAA279AF}">
      <dgm:prSet phldrT="[Text]" custT="1"/>
      <dgm:spPr/>
      <dgm:t>
        <a:bodyPr/>
        <a:lstStyle/>
        <a:p>
          <a:pPr rtl="1"/>
          <a:r>
            <a:rPr lang="ar-EG" sz="2400" b="1" dirty="0" smtClean="0">
              <a:latin typeface="Times New Roman" pitchFamily="18" charset="0"/>
              <a:cs typeface="Times New Roman" pitchFamily="18" charset="0"/>
            </a:rPr>
            <a:t>نطاق مواهب أوسع</a:t>
          </a:r>
          <a:endParaRPr lang="ar-EG" sz="2400" b="1" dirty="0">
            <a:latin typeface="Times New Roman" pitchFamily="18" charset="0"/>
            <a:cs typeface="Times New Roman" pitchFamily="18" charset="0"/>
          </a:endParaRPr>
        </a:p>
      </dgm:t>
    </dgm:pt>
    <dgm:pt modelId="{2289DDEE-F7F9-4956-A2E7-9BC445F74DA5}" type="parTrans" cxnId="{D00B259D-F5ED-4D42-9314-9A32B1B089FE}">
      <dgm:prSet/>
      <dgm:spPr/>
      <dgm:t>
        <a:bodyPr/>
        <a:lstStyle/>
        <a:p>
          <a:pPr rtl="1"/>
          <a:endParaRPr lang="ar-EG"/>
        </a:p>
      </dgm:t>
    </dgm:pt>
    <dgm:pt modelId="{65C249DD-F17F-42B1-8427-7AAC8C39DE32}" type="sibTrans" cxnId="{D00B259D-F5ED-4D42-9314-9A32B1B089FE}">
      <dgm:prSet/>
      <dgm:spPr/>
      <dgm:t>
        <a:bodyPr/>
        <a:lstStyle/>
        <a:p>
          <a:pPr rtl="1"/>
          <a:endParaRPr lang="ar-EG"/>
        </a:p>
      </dgm:t>
    </dgm:pt>
    <dgm:pt modelId="{67C514AA-CFD7-4F2B-8E48-5D8D90081F46}" type="pres">
      <dgm:prSet presAssocID="{52D04E2D-297F-4F7C-A1DA-3D7817000506}" presName="CompostProcess" presStyleCnt="0">
        <dgm:presLayoutVars>
          <dgm:dir/>
          <dgm:resizeHandles val="exact"/>
        </dgm:presLayoutVars>
      </dgm:prSet>
      <dgm:spPr/>
    </dgm:pt>
    <dgm:pt modelId="{3AE8AC49-3FD6-49EC-8CDE-F89FC1A9E2AB}" type="pres">
      <dgm:prSet presAssocID="{52D04E2D-297F-4F7C-A1DA-3D7817000506}" presName="arrow" presStyleLbl="bgShp" presStyleIdx="0" presStyleCnt="1"/>
      <dgm:spPr/>
    </dgm:pt>
    <dgm:pt modelId="{A8420D0E-8720-46D1-AAAE-EF0509D5FBF5}" type="pres">
      <dgm:prSet presAssocID="{52D04E2D-297F-4F7C-A1DA-3D7817000506}" presName="linearProcess" presStyleCnt="0"/>
      <dgm:spPr/>
    </dgm:pt>
    <dgm:pt modelId="{C9CB405A-A4C5-49A1-95BF-6EC3E50251CC}" type="pres">
      <dgm:prSet presAssocID="{40023BF9-865B-4B71-8D3F-AE1C3DB698E2}" presName="textNode" presStyleLbl="node1" presStyleIdx="0" presStyleCnt="5">
        <dgm:presLayoutVars>
          <dgm:bulletEnabled val="1"/>
        </dgm:presLayoutVars>
      </dgm:prSet>
      <dgm:spPr/>
      <dgm:t>
        <a:bodyPr/>
        <a:lstStyle/>
        <a:p>
          <a:pPr rtl="1"/>
          <a:endParaRPr lang="ar-EG"/>
        </a:p>
      </dgm:t>
    </dgm:pt>
    <dgm:pt modelId="{44D87AA7-0178-4B4F-9F1C-F51BF78E8718}" type="pres">
      <dgm:prSet presAssocID="{B508CF7A-2BE5-4FD8-B328-FC23875C9CE5}" presName="sibTrans" presStyleCnt="0"/>
      <dgm:spPr/>
    </dgm:pt>
    <dgm:pt modelId="{0A180764-74FB-4F73-8B14-C46B8985F89A}" type="pres">
      <dgm:prSet presAssocID="{B803FC57-6E72-49D6-9641-DBDAEAA279AF}" presName="textNode" presStyleLbl="node1" presStyleIdx="1" presStyleCnt="5">
        <dgm:presLayoutVars>
          <dgm:bulletEnabled val="1"/>
        </dgm:presLayoutVars>
      </dgm:prSet>
      <dgm:spPr/>
      <dgm:t>
        <a:bodyPr/>
        <a:lstStyle/>
        <a:p>
          <a:pPr rtl="1"/>
          <a:endParaRPr lang="ar-EG"/>
        </a:p>
      </dgm:t>
    </dgm:pt>
    <dgm:pt modelId="{BF5A4B67-F000-49CB-A1F9-34879A7E4747}" type="pres">
      <dgm:prSet presAssocID="{65C249DD-F17F-42B1-8427-7AAC8C39DE32}" presName="sibTrans" presStyleCnt="0"/>
      <dgm:spPr/>
    </dgm:pt>
    <dgm:pt modelId="{6E1D3E51-DEDE-44A3-A9AE-50D1F1A0E13B}" type="pres">
      <dgm:prSet presAssocID="{339A12C1-3FD5-4F70-B54B-998F99482627}" presName="textNode" presStyleLbl="node1" presStyleIdx="2" presStyleCnt="5">
        <dgm:presLayoutVars>
          <dgm:bulletEnabled val="1"/>
        </dgm:presLayoutVars>
      </dgm:prSet>
      <dgm:spPr/>
      <dgm:t>
        <a:bodyPr/>
        <a:lstStyle/>
        <a:p>
          <a:pPr rtl="1"/>
          <a:endParaRPr lang="ar-EG"/>
        </a:p>
      </dgm:t>
    </dgm:pt>
    <dgm:pt modelId="{4FB21CCE-DF53-4B2C-9D32-FCA270571C0D}" type="pres">
      <dgm:prSet presAssocID="{7224D5B2-75AD-468E-AF62-A0F61907279E}" presName="sibTrans" presStyleCnt="0"/>
      <dgm:spPr/>
    </dgm:pt>
    <dgm:pt modelId="{44B972FD-61C7-4058-8D9E-78464E0FC273}" type="pres">
      <dgm:prSet presAssocID="{E8ED4F5C-9247-4B5D-BC07-5B25AC69EAEC}" presName="textNode" presStyleLbl="node1" presStyleIdx="3" presStyleCnt="5">
        <dgm:presLayoutVars>
          <dgm:bulletEnabled val="1"/>
        </dgm:presLayoutVars>
      </dgm:prSet>
      <dgm:spPr/>
      <dgm:t>
        <a:bodyPr/>
        <a:lstStyle/>
        <a:p>
          <a:pPr rtl="1"/>
          <a:endParaRPr lang="ar-EG"/>
        </a:p>
      </dgm:t>
    </dgm:pt>
    <dgm:pt modelId="{696CA7DE-8535-40FC-B24F-88CD7C1C2C63}" type="pres">
      <dgm:prSet presAssocID="{EAA62078-EAB8-4327-8E03-0B5F02B5DFAB}" presName="sibTrans" presStyleCnt="0"/>
      <dgm:spPr/>
    </dgm:pt>
    <dgm:pt modelId="{5D554147-E6AC-4611-BECA-9FA9DE58A9E3}" type="pres">
      <dgm:prSet presAssocID="{E75D4352-72A8-4D06-92D1-CD646EFE0994}" presName="textNode" presStyleLbl="node1" presStyleIdx="4" presStyleCnt="5">
        <dgm:presLayoutVars>
          <dgm:bulletEnabled val="1"/>
        </dgm:presLayoutVars>
      </dgm:prSet>
      <dgm:spPr/>
      <dgm:t>
        <a:bodyPr/>
        <a:lstStyle/>
        <a:p>
          <a:pPr rtl="1"/>
          <a:endParaRPr lang="ar-EG"/>
        </a:p>
      </dgm:t>
    </dgm:pt>
  </dgm:ptLst>
  <dgm:cxnLst>
    <dgm:cxn modelId="{4DAC2A3B-0AF0-4B5D-AB0F-68A93A371C53}" type="presOf" srcId="{339A12C1-3FD5-4F70-B54B-998F99482627}" destId="{6E1D3E51-DEDE-44A3-A9AE-50D1F1A0E13B}" srcOrd="0" destOrd="0" presId="urn:microsoft.com/office/officeart/2005/8/layout/hProcess9"/>
    <dgm:cxn modelId="{2742912A-54D6-44F8-B67A-C805CA8975C1}" srcId="{52D04E2D-297F-4F7C-A1DA-3D7817000506}" destId="{E75D4352-72A8-4D06-92D1-CD646EFE0994}" srcOrd="4" destOrd="0" parTransId="{F03DD95D-D84B-40B0-BCF6-7A5636C820C9}" sibTransId="{550A9198-8B71-45ED-BFD8-0C1D580772E4}"/>
    <dgm:cxn modelId="{B093A279-7D6F-4139-9A8B-C8E9317C19E8}" type="presOf" srcId="{52D04E2D-297F-4F7C-A1DA-3D7817000506}" destId="{67C514AA-CFD7-4F2B-8E48-5D8D90081F46}" srcOrd="0" destOrd="0" presId="urn:microsoft.com/office/officeart/2005/8/layout/hProcess9"/>
    <dgm:cxn modelId="{E12A3B53-8386-4FE7-8614-B3A32F0904E0}" srcId="{52D04E2D-297F-4F7C-A1DA-3D7817000506}" destId="{339A12C1-3FD5-4F70-B54B-998F99482627}" srcOrd="2" destOrd="0" parTransId="{475C2CD7-44E9-4FE0-84FE-70BB5126AB26}" sibTransId="{7224D5B2-75AD-468E-AF62-A0F61907279E}"/>
    <dgm:cxn modelId="{D00B259D-F5ED-4D42-9314-9A32B1B089FE}" srcId="{52D04E2D-297F-4F7C-A1DA-3D7817000506}" destId="{B803FC57-6E72-49D6-9641-DBDAEAA279AF}" srcOrd="1" destOrd="0" parTransId="{2289DDEE-F7F9-4956-A2E7-9BC445F74DA5}" sibTransId="{65C249DD-F17F-42B1-8427-7AAC8C39DE32}"/>
    <dgm:cxn modelId="{40047916-7879-49A3-8C1E-4D3509A5FDC2}" type="presOf" srcId="{E8ED4F5C-9247-4B5D-BC07-5B25AC69EAEC}" destId="{44B972FD-61C7-4058-8D9E-78464E0FC273}" srcOrd="0" destOrd="0" presId="urn:microsoft.com/office/officeart/2005/8/layout/hProcess9"/>
    <dgm:cxn modelId="{94171939-79A2-4D13-9BC2-A5FECF2BD91A}" type="presOf" srcId="{40023BF9-865B-4B71-8D3F-AE1C3DB698E2}" destId="{C9CB405A-A4C5-49A1-95BF-6EC3E50251CC}" srcOrd="0" destOrd="0" presId="urn:microsoft.com/office/officeart/2005/8/layout/hProcess9"/>
    <dgm:cxn modelId="{31C8FD03-C50B-44D8-8110-67065E724FED}" type="presOf" srcId="{E75D4352-72A8-4D06-92D1-CD646EFE0994}" destId="{5D554147-E6AC-4611-BECA-9FA9DE58A9E3}" srcOrd="0" destOrd="0" presId="urn:microsoft.com/office/officeart/2005/8/layout/hProcess9"/>
    <dgm:cxn modelId="{A97F416B-E447-47FE-A33A-FD12F6FC6221}" srcId="{52D04E2D-297F-4F7C-A1DA-3D7817000506}" destId="{E8ED4F5C-9247-4B5D-BC07-5B25AC69EAEC}" srcOrd="3" destOrd="0" parTransId="{C6C7DB95-DDAD-4311-AB52-623BFD845DFD}" sibTransId="{EAA62078-EAB8-4327-8E03-0B5F02B5DFAB}"/>
    <dgm:cxn modelId="{405E66CD-882E-4CB8-BDA8-6CBCF66AE573}" type="presOf" srcId="{B803FC57-6E72-49D6-9641-DBDAEAA279AF}" destId="{0A180764-74FB-4F73-8B14-C46B8985F89A}" srcOrd="0" destOrd="0" presId="urn:microsoft.com/office/officeart/2005/8/layout/hProcess9"/>
    <dgm:cxn modelId="{BC549788-95F0-495F-A9E4-FFABB9C4D9D7}" srcId="{52D04E2D-297F-4F7C-A1DA-3D7817000506}" destId="{40023BF9-865B-4B71-8D3F-AE1C3DB698E2}" srcOrd="0" destOrd="0" parTransId="{FC88193C-4239-454A-9C6E-493B4E91E116}" sibTransId="{B508CF7A-2BE5-4FD8-B328-FC23875C9CE5}"/>
    <dgm:cxn modelId="{7A1C7D4F-5FA8-47C6-A961-DB88BCFEB81F}" type="presParOf" srcId="{67C514AA-CFD7-4F2B-8E48-5D8D90081F46}" destId="{3AE8AC49-3FD6-49EC-8CDE-F89FC1A9E2AB}" srcOrd="0" destOrd="0" presId="urn:microsoft.com/office/officeart/2005/8/layout/hProcess9"/>
    <dgm:cxn modelId="{5A5D815C-638D-4254-8D30-EA3D6395ABAD}" type="presParOf" srcId="{67C514AA-CFD7-4F2B-8E48-5D8D90081F46}" destId="{A8420D0E-8720-46D1-AAAE-EF0509D5FBF5}" srcOrd="1" destOrd="0" presId="urn:microsoft.com/office/officeart/2005/8/layout/hProcess9"/>
    <dgm:cxn modelId="{E2F9F221-C875-481A-B89F-81F3B4EFBD32}" type="presParOf" srcId="{A8420D0E-8720-46D1-AAAE-EF0509D5FBF5}" destId="{C9CB405A-A4C5-49A1-95BF-6EC3E50251CC}" srcOrd="0" destOrd="0" presId="urn:microsoft.com/office/officeart/2005/8/layout/hProcess9"/>
    <dgm:cxn modelId="{0010CE9C-3BA0-498D-9697-2C8A2E13C270}" type="presParOf" srcId="{A8420D0E-8720-46D1-AAAE-EF0509D5FBF5}" destId="{44D87AA7-0178-4B4F-9F1C-F51BF78E8718}" srcOrd="1" destOrd="0" presId="urn:microsoft.com/office/officeart/2005/8/layout/hProcess9"/>
    <dgm:cxn modelId="{E43FADC1-601E-4E00-8234-755ABD8BF669}" type="presParOf" srcId="{A8420D0E-8720-46D1-AAAE-EF0509D5FBF5}" destId="{0A180764-74FB-4F73-8B14-C46B8985F89A}" srcOrd="2" destOrd="0" presId="urn:microsoft.com/office/officeart/2005/8/layout/hProcess9"/>
    <dgm:cxn modelId="{93AF51E9-287A-4964-9D1A-A137C3CDCE4E}" type="presParOf" srcId="{A8420D0E-8720-46D1-AAAE-EF0509D5FBF5}" destId="{BF5A4B67-F000-49CB-A1F9-34879A7E4747}" srcOrd="3" destOrd="0" presId="urn:microsoft.com/office/officeart/2005/8/layout/hProcess9"/>
    <dgm:cxn modelId="{933A971E-5E8A-44C3-B72C-6FE764A60711}" type="presParOf" srcId="{A8420D0E-8720-46D1-AAAE-EF0509D5FBF5}" destId="{6E1D3E51-DEDE-44A3-A9AE-50D1F1A0E13B}" srcOrd="4" destOrd="0" presId="urn:microsoft.com/office/officeart/2005/8/layout/hProcess9"/>
    <dgm:cxn modelId="{C1BAE3AA-4ACB-4D56-A982-355A522F2E25}" type="presParOf" srcId="{A8420D0E-8720-46D1-AAAE-EF0509D5FBF5}" destId="{4FB21CCE-DF53-4B2C-9D32-FCA270571C0D}" srcOrd="5" destOrd="0" presId="urn:microsoft.com/office/officeart/2005/8/layout/hProcess9"/>
    <dgm:cxn modelId="{7619704D-3648-4FAF-8476-A635A5C30AF6}" type="presParOf" srcId="{A8420D0E-8720-46D1-AAAE-EF0509D5FBF5}" destId="{44B972FD-61C7-4058-8D9E-78464E0FC273}" srcOrd="6" destOrd="0" presId="urn:microsoft.com/office/officeart/2005/8/layout/hProcess9"/>
    <dgm:cxn modelId="{4F63B778-6F82-45D7-9499-8B238F7F08B7}" type="presParOf" srcId="{A8420D0E-8720-46D1-AAAE-EF0509D5FBF5}" destId="{696CA7DE-8535-40FC-B24F-88CD7C1C2C63}" srcOrd="7" destOrd="0" presId="urn:microsoft.com/office/officeart/2005/8/layout/hProcess9"/>
    <dgm:cxn modelId="{BFAB36C6-0017-489D-9556-5A21BD1E2C00}" type="presParOf" srcId="{A8420D0E-8720-46D1-AAAE-EF0509D5FBF5}" destId="{5D554147-E6AC-4611-BECA-9FA9DE58A9E3}"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234047-44E1-4242-9E1C-E89967CABFD6}" type="doc">
      <dgm:prSet loTypeId="urn:microsoft.com/office/officeart/2005/8/layout/process1" loCatId="process" qsTypeId="urn:microsoft.com/office/officeart/2005/8/quickstyle/3d2" qsCatId="3D" csTypeId="urn:microsoft.com/office/officeart/2005/8/colors/accent1_1" csCatId="accent1" phldr="1"/>
      <dgm:spPr/>
    </dgm:pt>
    <dgm:pt modelId="{ED263133-B409-4A01-B63C-8A55428047C3}">
      <dgm:prSet phldrT="[Text]" custT="1"/>
      <dgm:spPr>
        <a:xfrm>
          <a:off x="5740" y="1696673"/>
          <a:ext cx="1779559" cy="1818487"/>
        </a:xfrm>
        <a:prstGeom prst="roundRect">
          <a:avLst>
            <a:gd name="adj" fmla="val 10000"/>
          </a:avLst>
        </a:prstGeom>
      </dgm:spPr>
      <dgm:t>
        <a:bodyPr/>
        <a:lstStyle/>
        <a:p>
          <a:pPr rtl="1"/>
          <a:r>
            <a:rPr lang="ar-EG" sz="2400" b="1" dirty="0" smtClean="0">
              <a:latin typeface="Times New Roman" pitchFamily="18" charset="0"/>
              <a:ea typeface="+mn-ea"/>
              <a:cs typeface="Times New Roman" pitchFamily="18" charset="0"/>
            </a:rPr>
            <a:t>التعبير عن النفس </a:t>
          </a:r>
          <a:endParaRPr lang="ar-EG" sz="2400" b="1" dirty="0">
            <a:latin typeface="Times New Roman" pitchFamily="18" charset="0"/>
            <a:ea typeface="+mn-ea"/>
            <a:cs typeface="Times New Roman" pitchFamily="18" charset="0"/>
          </a:endParaRPr>
        </a:p>
      </dgm:t>
    </dgm:pt>
    <dgm:pt modelId="{F8DF4B36-22FF-4F67-9C1B-447F34E32C94}" type="parTrans" cxnId="{DF0ECAFF-CDA7-47B8-9720-12134B08D8DA}">
      <dgm:prSet/>
      <dgm:spPr/>
      <dgm:t>
        <a:bodyPr/>
        <a:lstStyle/>
        <a:p>
          <a:pPr rtl="1"/>
          <a:endParaRPr lang="ar-EG"/>
        </a:p>
      </dgm:t>
    </dgm:pt>
    <dgm:pt modelId="{295A132F-9377-4D13-8939-F8A5868B5E53}" type="sibTrans" cxnId="{DF0ECAFF-CDA7-47B8-9720-12134B08D8DA}">
      <dgm:prSet/>
      <dgm:spPr>
        <a:xfrm>
          <a:off x="1963255" y="2385251"/>
          <a:ext cx="377266" cy="441330"/>
        </a:xfrm>
        <a:prstGeom prst="rightArrow">
          <a:avLst>
            <a:gd name="adj1" fmla="val 60000"/>
            <a:gd name="adj2" fmla="val 50000"/>
          </a:avLst>
        </a:prstGeom>
      </dgm:spPr>
      <dgm:t>
        <a:bodyPr/>
        <a:lstStyle/>
        <a:p>
          <a:pPr rtl="1"/>
          <a:endParaRPr lang="ar-EG">
            <a:solidFill>
              <a:sysClr val="window" lastClr="FFFFFF"/>
            </a:solidFill>
            <a:latin typeface="Century Gothic"/>
            <a:ea typeface="+mn-ea"/>
            <a:cs typeface="Tahoma"/>
          </a:endParaRPr>
        </a:p>
      </dgm:t>
    </dgm:pt>
    <dgm:pt modelId="{5DA79CC8-A4AB-465D-9AFA-284012583C44}">
      <dgm:prSet phldrT="[Text]" custT="1"/>
      <dgm:spPr>
        <a:xfrm>
          <a:off x="2497123" y="1696673"/>
          <a:ext cx="1779559" cy="1818487"/>
        </a:xfrm>
        <a:prstGeom prst="roundRect">
          <a:avLst>
            <a:gd name="adj" fmla="val 10000"/>
          </a:avLst>
        </a:prstGeom>
      </dgm:spPr>
      <dgm:t>
        <a:bodyPr/>
        <a:lstStyle/>
        <a:p>
          <a:pPr rtl="1"/>
          <a:r>
            <a:rPr lang="ar-EG" sz="2400" b="1" dirty="0" smtClean="0">
              <a:latin typeface="Times New Roman" pitchFamily="18" charset="0"/>
              <a:ea typeface="+mn-ea"/>
              <a:cs typeface="Times New Roman" pitchFamily="18" charset="0"/>
            </a:rPr>
            <a:t>التجاوب الفعال فى الإتصال </a:t>
          </a:r>
          <a:endParaRPr lang="ar-EG" sz="2400" b="1" dirty="0">
            <a:latin typeface="Times New Roman" pitchFamily="18" charset="0"/>
            <a:ea typeface="+mn-ea"/>
            <a:cs typeface="Times New Roman" pitchFamily="18" charset="0"/>
          </a:endParaRPr>
        </a:p>
      </dgm:t>
    </dgm:pt>
    <dgm:pt modelId="{0B85FF09-7D55-44AA-8D1F-C8FCD1975757}" type="parTrans" cxnId="{D1BF3E06-6642-4890-8CD2-81AAFE0CE032}">
      <dgm:prSet/>
      <dgm:spPr/>
      <dgm:t>
        <a:bodyPr/>
        <a:lstStyle/>
        <a:p>
          <a:pPr rtl="1"/>
          <a:endParaRPr lang="ar-EG"/>
        </a:p>
      </dgm:t>
    </dgm:pt>
    <dgm:pt modelId="{C28E31C0-E631-44FD-9248-520EC205CE39}" type="sibTrans" cxnId="{D1BF3E06-6642-4890-8CD2-81AAFE0CE032}">
      <dgm:prSet/>
      <dgm:spPr>
        <a:xfrm>
          <a:off x="4454638" y="2385251"/>
          <a:ext cx="377266" cy="441330"/>
        </a:xfrm>
        <a:prstGeom prst="rightArrow">
          <a:avLst>
            <a:gd name="adj1" fmla="val 60000"/>
            <a:gd name="adj2" fmla="val 50000"/>
          </a:avLst>
        </a:prstGeom>
      </dgm:spPr>
      <dgm:t>
        <a:bodyPr/>
        <a:lstStyle/>
        <a:p>
          <a:pPr rtl="1"/>
          <a:endParaRPr lang="ar-EG">
            <a:solidFill>
              <a:sysClr val="window" lastClr="FFFFFF"/>
            </a:solidFill>
            <a:latin typeface="Century Gothic"/>
            <a:ea typeface="+mn-ea"/>
            <a:cs typeface="Tahoma"/>
          </a:endParaRPr>
        </a:p>
      </dgm:t>
    </dgm:pt>
    <dgm:pt modelId="{02F607B4-622F-4F3A-A7DE-8B1CA202A87F}">
      <dgm:prSet phldrT="[Text]" custT="1"/>
      <dgm:spPr>
        <a:xfrm>
          <a:off x="4988506" y="1696673"/>
          <a:ext cx="1779559" cy="1818487"/>
        </a:xfrm>
        <a:prstGeom prst="roundRect">
          <a:avLst>
            <a:gd name="adj" fmla="val 10000"/>
          </a:avLst>
        </a:prstGeom>
      </dgm:spPr>
      <dgm:t>
        <a:bodyPr/>
        <a:lstStyle/>
        <a:p>
          <a:pPr rtl="1"/>
          <a:r>
            <a:rPr lang="ar-EG" sz="2400" b="1" dirty="0" smtClean="0">
              <a:latin typeface="Times New Roman" pitchFamily="18" charset="0"/>
              <a:ea typeface="+mn-ea"/>
              <a:cs typeface="Times New Roman" pitchFamily="18" charset="0"/>
            </a:rPr>
            <a:t>الإستماع النشط الفعال </a:t>
          </a:r>
          <a:endParaRPr lang="ar-EG" sz="2400" b="1" dirty="0">
            <a:latin typeface="Times New Roman" pitchFamily="18" charset="0"/>
            <a:ea typeface="+mn-ea"/>
            <a:cs typeface="Times New Roman" pitchFamily="18" charset="0"/>
          </a:endParaRPr>
        </a:p>
      </dgm:t>
    </dgm:pt>
    <dgm:pt modelId="{25AF5910-74FA-4394-9181-E5F90F873781}" type="parTrans" cxnId="{5D367E95-6139-4217-A778-8A39CC980742}">
      <dgm:prSet/>
      <dgm:spPr/>
      <dgm:t>
        <a:bodyPr/>
        <a:lstStyle/>
        <a:p>
          <a:pPr rtl="1"/>
          <a:endParaRPr lang="ar-EG"/>
        </a:p>
      </dgm:t>
    </dgm:pt>
    <dgm:pt modelId="{6757C0E4-01B2-4C0A-81DC-4D771E8D9D36}" type="sibTrans" cxnId="{5D367E95-6139-4217-A778-8A39CC980742}">
      <dgm:prSet/>
      <dgm:spPr>
        <a:xfrm>
          <a:off x="6946021" y="2385251"/>
          <a:ext cx="377266" cy="441330"/>
        </a:xfrm>
        <a:prstGeom prst="rightArrow">
          <a:avLst>
            <a:gd name="adj1" fmla="val 60000"/>
            <a:gd name="adj2" fmla="val 50000"/>
          </a:avLst>
        </a:prstGeom>
      </dgm:spPr>
      <dgm:t>
        <a:bodyPr/>
        <a:lstStyle/>
        <a:p>
          <a:pPr rtl="1"/>
          <a:endParaRPr lang="ar-EG">
            <a:solidFill>
              <a:sysClr val="window" lastClr="FFFFFF"/>
            </a:solidFill>
            <a:latin typeface="Century Gothic"/>
            <a:ea typeface="+mn-ea"/>
            <a:cs typeface="Tahoma"/>
          </a:endParaRPr>
        </a:p>
      </dgm:t>
    </dgm:pt>
    <dgm:pt modelId="{B2324896-806C-4A1D-93B4-D198DB65993A}" type="pres">
      <dgm:prSet presAssocID="{91234047-44E1-4242-9E1C-E89967CABFD6}" presName="Name0" presStyleCnt="0">
        <dgm:presLayoutVars>
          <dgm:dir/>
          <dgm:resizeHandles val="exact"/>
        </dgm:presLayoutVars>
      </dgm:prSet>
      <dgm:spPr/>
    </dgm:pt>
    <dgm:pt modelId="{C4FAF162-DF63-4CBF-B13E-AF3FB9ADB9F3}" type="pres">
      <dgm:prSet presAssocID="{ED263133-B409-4A01-B63C-8A55428047C3}" presName="node" presStyleLbl="node1" presStyleIdx="0" presStyleCnt="3">
        <dgm:presLayoutVars>
          <dgm:bulletEnabled val="1"/>
        </dgm:presLayoutVars>
      </dgm:prSet>
      <dgm:spPr/>
      <dgm:t>
        <a:bodyPr/>
        <a:lstStyle/>
        <a:p>
          <a:pPr rtl="1"/>
          <a:endParaRPr lang="ar-EG"/>
        </a:p>
      </dgm:t>
    </dgm:pt>
    <dgm:pt modelId="{A69504D4-D7D0-448A-BC7D-05E4FD1BEC8C}" type="pres">
      <dgm:prSet presAssocID="{295A132F-9377-4D13-8939-F8A5868B5E53}" presName="sibTrans" presStyleLbl="sibTrans2D1" presStyleIdx="0" presStyleCnt="2"/>
      <dgm:spPr/>
      <dgm:t>
        <a:bodyPr/>
        <a:lstStyle/>
        <a:p>
          <a:pPr rtl="1"/>
          <a:endParaRPr lang="ar-EG"/>
        </a:p>
      </dgm:t>
    </dgm:pt>
    <dgm:pt modelId="{04A4D401-9F20-49E4-927B-814C628FD275}" type="pres">
      <dgm:prSet presAssocID="{295A132F-9377-4D13-8939-F8A5868B5E53}" presName="connectorText" presStyleLbl="sibTrans2D1" presStyleIdx="0" presStyleCnt="2"/>
      <dgm:spPr/>
      <dgm:t>
        <a:bodyPr/>
        <a:lstStyle/>
        <a:p>
          <a:pPr rtl="1"/>
          <a:endParaRPr lang="ar-EG"/>
        </a:p>
      </dgm:t>
    </dgm:pt>
    <dgm:pt modelId="{39B8B769-3E54-4227-B2C5-783C09DF27AB}" type="pres">
      <dgm:prSet presAssocID="{5DA79CC8-A4AB-465D-9AFA-284012583C44}" presName="node" presStyleLbl="node1" presStyleIdx="1" presStyleCnt="3">
        <dgm:presLayoutVars>
          <dgm:bulletEnabled val="1"/>
        </dgm:presLayoutVars>
      </dgm:prSet>
      <dgm:spPr/>
      <dgm:t>
        <a:bodyPr/>
        <a:lstStyle/>
        <a:p>
          <a:pPr rtl="1"/>
          <a:endParaRPr lang="ar-EG"/>
        </a:p>
      </dgm:t>
    </dgm:pt>
    <dgm:pt modelId="{1F1C5852-8BDB-4916-A535-36F7D065E013}" type="pres">
      <dgm:prSet presAssocID="{C28E31C0-E631-44FD-9248-520EC205CE39}" presName="sibTrans" presStyleLbl="sibTrans2D1" presStyleIdx="1" presStyleCnt="2"/>
      <dgm:spPr/>
      <dgm:t>
        <a:bodyPr/>
        <a:lstStyle/>
        <a:p>
          <a:pPr rtl="1"/>
          <a:endParaRPr lang="ar-EG"/>
        </a:p>
      </dgm:t>
    </dgm:pt>
    <dgm:pt modelId="{6A4208B9-7B11-453F-B27C-3894364C43F2}" type="pres">
      <dgm:prSet presAssocID="{C28E31C0-E631-44FD-9248-520EC205CE39}" presName="connectorText" presStyleLbl="sibTrans2D1" presStyleIdx="1" presStyleCnt="2"/>
      <dgm:spPr/>
      <dgm:t>
        <a:bodyPr/>
        <a:lstStyle/>
        <a:p>
          <a:pPr rtl="1"/>
          <a:endParaRPr lang="ar-EG"/>
        </a:p>
      </dgm:t>
    </dgm:pt>
    <dgm:pt modelId="{B581FE5C-4FB0-47CD-AEA7-A3FC407F88A7}" type="pres">
      <dgm:prSet presAssocID="{02F607B4-622F-4F3A-A7DE-8B1CA202A87F}" presName="node" presStyleLbl="node1" presStyleIdx="2" presStyleCnt="3">
        <dgm:presLayoutVars>
          <dgm:bulletEnabled val="1"/>
        </dgm:presLayoutVars>
      </dgm:prSet>
      <dgm:spPr/>
      <dgm:t>
        <a:bodyPr/>
        <a:lstStyle/>
        <a:p>
          <a:pPr rtl="1"/>
          <a:endParaRPr lang="ar-EG"/>
        </a:p>
      </dgm:t>
    </dgm:pt>
  </dgm:ptLst>
  <dgm:cxnLst>
    <dgm:cxn modelId="{3D1CC680-E789-490D-88A1-7D4F25CB030C}" type="presOf" srcId="{5DA79CC8-A4AB-465D-9AFA-284012583C44}" destId="{39B8B769-3E54-4227-B2C5-783C09DF27AB}" srcOrd="0" destOrd="0" presId="urn:microsoft.com/office/officeart/2005/8/layout/process1"/>
    <dgm:cxn modelId="{D116F7BB-1E57-46AA-875D-AEC5A79122CA}" type="presOf" srcId="{295A132F-9377-4D13-8939-F8A5868B5E53}" destId="{A69504D4-D7D0-448A-BC7D-05E4FD1BEC8C}" srcOrd="0" destOrd="0" presId="urn:microsoft.com/office/officeart/2005/8/layout/process1"/>
    <dgm:cxn modelId="{D1BF3E06-6642-4890-8CD2-81AAFE0CE032}" srcId="{91234047-44E1-4242-9E1C-E89967CABFD6}" destId="{5DA79CC8-A4AB-465D-9AFA-284012583C44}" srcOrd="1" destOrd="0" parTransId="{0B85FF09-7D55-44AA-8D1F-C8FCD1975757}" sibTransId="{C28E31C0-E631-44FD-9248-520EC205CE39}"/>
    <dgm:cxn modelId="{A7F64243-EB9F-4952-9283-48C1151D6565}" type="presOf" srcId="{295A132F-9377-4D13-8939-F8A5868B5E53}" destId="{04A4D401-9F20-49E4-927B-814C628FD275}" srcOrd="1" destOrd="0" presId="urn:microsoft.com/office/officeart/2005/8/layout/process1"/>
    <dgm:cxn modelId="{3FC0C7E9-138F-41F9-9B21-BF73940E1B53}" type="presOf" srcId="{ED263133-B409-4A01-B63C-8A55428047C3}" destId="{C4FAF162-DF63-4CBF-B13E-AF3FB9ADB9F3}" srcOrd="0" destOrd="0" presId="urn:microsoft.com/office/officeart/2005/8/layout/process1"/>
    <dgm:cxn modelId="{5D367E95-6139-4217-A778-8A39CC980742}" srcId="{91234047-44E1-4242-9E1C-E89967CABFD6}" destId="{02F607B4-622F-4F3A-A7DE-8B1CA202A87F}" srcOrd="2" destOrd="0" parTransId="{25AF5910-74FA-4394-9181-E5F90F873781}" sibTransId="{6757C0E4-01B2-4C0A-81DC-4D771E8D9D36}"/>
    <dgm:cxn modelId="{DF0ECAFF-CDA7-47B8-9720-12134B08D8DA}" srcId="{91234047-44E1-4242-9E1C-E89967CABFD6}" destId="{ED263133-B409-4A01-B63C-8A55428047C3}" srcOrd="0" destOrd="0" parTransId="{F8DF4B36-22FF-4F67-9C1B-447F34E32C94}" sibTransId="{295A132F-9377-4D13-8939-F8A5868B5E53}"/>
    <dgm:cxn modelId="{ADCD4E89-AD55-46A4-8597-BE232BEBA035}" type="presOf" srcId="{C28E31C0-E631-44FD-9248-520EC205CE39}" destId="{6A4208B9-7B11-453F-B27C-3894364C43F2}" srcOrd="1" destOrd="0" presId="urn:microsoft.com/office/officeart/2005/8/layout/process1"/>
    <dgm:cxn modelId="{DFDB29A1-8ED6-48DB-A152-93D2AFEDE9BB}" type="presOf" srcId="{91234047-44E1-4242-9E1C-E89967CABFD6}" destId="{B2324896-806C-4A1D-93B4-D198DB65993A}" srcOrd="0" destOrd="0" presId="urn:microsoft.com/office/officeart/2005/8/layout/process1"/>
    <dgm:cxn modelId="{C8AF3303-CDAB-4533-8800-6EBA8F7B350C}" type="presOf" srcId="{02F607B4-622F-4F3A-A7DE-8B1CA202A87F}" destId="{B581FE5C-4FB0-47CD-AEA7-A3FC407F88A7}" srcOrd="0" destOrd="0" presId="urn:microsoft.com/office/officeart/2005/8/layout/process1"/>
    <dgm:cxn modelId="{83A38B95-0797-4771-8D51-A4EA50A81F04}" type="presOf" srcId="{C28E31C0-E631-44FD-9248-520EC205CE39}" destId="{1F1C5852-8BDB-4916-A535-36F7D065E013}" srcOrd="0" destOrd="0" presId="urn:microsoft.com/office/officeart/2005/8/layout/process1"/>
    <dgm:cxn modelId="{2B0DA01C-87A1-4A6C-AE74-6CE86DF29DC1}" type="presParOf" srcId="{B2324896-806C-4A1D-93B4-D198DB65993A}" destId="{C4FAF162-DF63-4CBF-B13E-AF3FB9ADB9F3}" srcOrd="0" destOrd="0" presId="urn:microsoft.com/office/officeart/2005/8/layout/process1"/>
    <dgm:cxn modelId="{E7012393-FE0B-4BC4-8B28-4AF5AEF19CA2}" type="presParOf" srcId="{B2324896-806C-4A1D-93B4-D198DB65993A}" destId="{A69504D4-D7D0-448A-BC7D-05E4FD1BEC8C}" srcOrd="1" destOrd="0" presId="urn:microsoft.com/office/officeart/2005/8/layout/process1"/>
    <dgm:cxn modelId="{04A7D155-1C27-483A-9C93-EDE7487CC542}" type="presParOf" srcId="{A69504D4-D7D0-448A-BC7D-05E4FD1BEC8C}" destId="{04A4D401-9F20-49E4-927B-814C628FD275}" srcOrd="0" destOrd="0" presId="urn:microsoft.com/office/officeart/2005/8/layout/process1"/>
    <dgm:cxn modelId="{AB6FA375-AED8-4BDB-8637-8726A5479BE7}" type="presParOf" srcId="{B2324896-806C-4A1D-93B4-D198DB65993A}" destId="{39B8B769-3E54-4227-B2C5-783C09DF27AB}" srcOrd="2" destOrd="0" presId="urn:microsoft.com/office/officeart/2005/8/layout/process1"/>
    <dgm:cxn modelId="{B1E5F51A-CDC8-4D35-9927-FA30086F3576}" type="presParOf" srcId="{B2324896-806C-4A1D-93B4-D198DB65993A}" destId="{1F1C5852-8BDB-4916-A535-36F7D065E013}" srcOrd="3" destOrd="0" presId="urn:microsoft.com/office/officeart/2005/8/layout/process1"/>
    <dgm:cxn modelId="{01B64DD2-C5FC-4EBD-84DB-E968C6EB3565}" type="presParOf" srcId="{1F1C5852-8BDB-4916-A535-36F7D065E013}" destId="{6A4208B9-7B11-453F-B27C-3894364C43F2}" srcOrd="0" destOrd="0" presId="urn:microsoft.com/office/officeart/2005/8/layout/process1"/>
    <dgm:cxn modelId="{89EA5687-C571-4B42-9DEC-A244279B9010}" type="presParOf" srcId="{B2324896-806C-4A1D-93B4-D198DB65993A}" destId="{B581FE5C-4FB0-47CD-AEA7-A3FC407F88A7}"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985217-D341-46D0-ACF1-2CCED827F745}" type="doc">
      <dgm:prSet loTypeId="urn:microsoft.com/office/officeart/2008/layout/SquareAccentList" loCatId="list" qsTypeId="urn:microsoft.com/office/officeart/2005/8/quickstyle/3d1" qsCatId="3D" csTypeId="urn:microsoft.com/office/officeart/2005/8/colors/colorful4" csCatId="colorful" phldr="1"/>
      <dgm:spPr/>
      <dgm:t>
        <a:bodyPr/>
        <a:lstStyle/>
        <a:p>
          <a:pPr rtl="1"/>
          <a:endParaRPr lang="ar-EG"/>
        </a:p>
      </dgm:t>
    </dgm:pt>
    <dgm:pt modelId="{371542DB-1A64-4F94-82A1-DB2C6FDFDC81}">
      <dgm:prSet phldrT="[Text]" custT="1"/>
      <dgm:spPr>
        <a:xfrm>
          <a:off x="5831425" y="0"/>
          <a:ext cx="2774773" cy="586430"/>
        </a:xfrm>
        <a:prstGeom prst="ellipse">
          <a:avLst/>
        </a:prstGeom>
        <a:gradFill rotWithShape="0">
          <a:gsLst>
            <a:gs pos="0">
              <a:srgbClr val="68007F">
                <a:hueOff val="0"/>
                <a:satOff val="0"/>
                <a:lumOff val="0"/>
                <a:alphaOff val="0"/>
                <a:shade val="51000"/>
                <a:satMod val="130000"/>
              </a:srgbClr>
            </a:gs>
            <a:gs pos="80000">
              <a:srgbClr val="68007F">
                <a:hueOff val="0"/>
                <a:satOff val="0"/>
                <a:lumOff val="0"/>
                <a:alphaOff val="0"/>
                <a:shade val="93000"/>
                <a:satMod val="130000"/>
              </a:srgbClr>
            </a:gs>
            <a:gs pos="100000">
              <a:srgbClr val="68007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smtClean="0">
              <a:solidFill>
                <a:sysClr val="window" lastClr="FFFFFF"/>
              </a:solidFill>
              <a:latin typeface="Times New Roman" pitchFamily="18" charset="0"/>
              <a:ea typeface="+mn-ea"/>
              <a:cs typeface="Times New Roman" pitchFamily="18" charset="0"/>
            </a:rPr>
            <a:t>تواصل غير لفظى</a:t>
          </a:r>
          <a:endParaRPr lang="ar-EG" sz="2800" b="1" dirty="0">
            <a:solidFill>
              <a:sysClr val="window" lastClr="FFFFFF"/>
            </a:solidFill>
            <a:latin typeface="Times New Roman" pitchFamily="18" charset="0"/>
            <a:ea typeface="+mn-ea"/>
            <a:cs typeface="Times New Roman" pitchFamily="18" charset="0"/>
          </a:endParaRPr>
        </a:p>
      </dgm:t>
    </dgm:pt>
    <dgm:pt modelId="{20DF51B1-1B0B-46C3-B575-9CAD72BD0060}" type="parTrans" cxnId="{4C909754-F492-467A-B83D-15DECA1D6D6D}">
      <dgm:prSet/>
      <dgm:spPr/>
      <dgm:t>
        <a:bodyPr/>
        <a:lstStyle/>
        <a:p>
          <a:pPr rtl="1"/>
          <a:endParaRPr lang="ar-EG"/>
        </a:p>
      </dgm:t>
    </dgm:pt>
    <dgm:pt modelId="{4D62A584-D1A3-4976-B812-E4073F13C93F}" type="sibTrans" cxnId="{4C909754-F492-467A-B83D-15DECA1D6D6D}">
      <dgm:prSet/>
      <dgm:spPr/>
      <dgm:t>
        <a:bodyPr/>
        <a:lstStyle/>
        <a:p>
          <a:pPr rtl="1"/>
          <a:endParaRPr lang="ar-EG"/>
        </a:p>
      </dgm:t>
    </dgm:pt>
    <dgm:pt modelId="{0729AC7E-2830-4C9C-928B-0C50647769AF}">
      <dgm:prSet phldrT="[Text]" custT="1"/>
      <dgm:spPr>
        <a:xfrm>
          <a:off x="2917913" y="0"/>
          <a:ext cx="2774773" cy="586430"/>
        </a:xfrm>
        <a:prstGeom prst="ellipse">
          <a:avLst/>
        </a:prstGeom>
        <a:gradFill rotWithShape="0">
          <a:gsLst>
            <a:gs pos="0">
              <a:srgbClr val="68007F">
                <a:hueOff val="-4500646"/>
                <a:satOff val="0"/>
                <a:lumOff val="16471"/>
                <a:alphaOff val="0"/>
                <a:shade val="51000"/>
                <a:satMod val="130000"/>
              </a:srgbClr>
            </a:gs>
            <a:gs pos="80000">
              <a:srgbClr val="68007F">
                <a:hueOff val="-4500646"/>
                <a:satOff val="0"/>
                <a:lumOff val="16471"/>
                <a:alphaOff val="0"/>
                <a:shade val="93000"/>
                <a:satMod val="130000"/>
              </a:srgbClr>
            </a:gs>
            <a:gs pos="100000">
              <a:srgbClr val="68007F">
                <a:hueOff val="-4500646"/>
                <a:satOff val="0"/>
                <a:lumOff val="1647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ysClr val="window" lastClr="FFFFFF"/>
              </a:solidFill>
              <a:latin typeface="Times New Roman" pitchFamily="18" charset="0"/>
              <a:ea typeface="+mn-ea"/>
              <a:cs typeface="Times New Roman" pitchFamily="18" charset="0"/>
            </a:rPr>
            <a:t>تواصل لفظى</a:t>
          </a:r>
          <a:endParaRPr lang="ar-EG" sz="2400" b="1" dirty="0">
            <a:solidFill>
              <a:sysClr val="window" lastClr="FFFFFF"/>
            </a:solidFill>
            <a:latin typeface="Times New Roman" pitchFamily="18" charset="0"/>
            <a:ea typeface="+mn-ea"/>
            <a:cs typeface="Times New Roman" pitchFamily="18" charset="0"/>
          </a:endParaRPr>
        </a:p>
      </dgm:t>
    </dgm:pt>
    <dgm:pt modelId="{0F85819C-3643-4C07-90D1-7E6F38FA7FF5}" type="parTrans" cxnId="{B613FF68-C4E6-4D06-AA0D-0BB7CF6E6C50}">
      <dgm:prSet/>
      <dgm:spPr/>
      <dgm:t>
        <a:bodyPr/>
        <a:lstStyle/>
        <a:p>
          <a:pPr rtl="1"/>
          <a:endParaRPr lang="ar-EG"/>
        </a:p>
      </dgm:t>
    </dgm:pt>
    <dgm:pt modelId="{610CFB57-58D6-4554-82B0-A230F635F777}" type="sibTrans" cxnId="{B613FF68-C4E6-4D06-AA0D-0BB7CF6E6C50}">
      <dgm:prSet/>
      <dgm:spPr/>
      <dgm:t>
        <a:bodyPr/>
        <a:lstStyle/>
        <a:p>
          <a:pPr rtl="1"/>
          <a:endParaRPr lang="ar-EG"/>
        </a:p>
      </dgm:t>
    </dgm:pt>
    <dgm:pt modelId="{6242C397-11AD-47BF-99A0-3C1167F0E594}">
      <dgm:prSet phldrT="[Text]" custT="1"/>
      <dgm:spPr>
        <a:xfrm>
          <a:off x="2917913" y="1048530"/>
          <a:ext cx="2580539" cy="1541955"/>
        </a:xfrm>
        <a:prstGeom prst="rect">
          <a:avLst/>
        </a:prstGeom>
        <a:solidFill>
          <a:srgbClr val="68007F">
            <a:tint val="40000"/>
            <a:alpha val="90000"/>
            <a:hueOff val="-3011856"/>
            <a:satOff val="38362"/>
            <a:lumOff val="4496"/>
            <a:alphaOff val="0"/>
          </a:srgbClr>
        </a:solidFill>
        <a:ln w="9525" cap="flat" cmpd="sng" algn="ctr">
          <a:solidFill>
            <a:srgbClr val="68007F">
              <a:tint val="40000"/>
              <a:alpha val="90000"/>
              <a:hueOff val="-3011856"/>
              <a:satOff val="38362"/>
              <a:lumOff val="4496"/>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t>
        <a:bodyPr/>
        <a:lstStyle/>
        <a:p>
          <a:pPr rtl="1"/>
          <a:r>
            <a:rPr lang="ar-EG" sz="2400" b="1" dirty="0" smtClean="0">
              <a:solidFill>
                <a:sysClr val="windowText" lastClr="000000">
                  <a:hueOff val="0"/>
                  <a:satOff val="0"/>
                  <a:lumOff val="0"/>
                  <a:alphaOff val="0"/>
                </a:sysClr>
              </a:solidFill>
              <a:latin typeface="Times New Roman" pitchFamily="18" charset="0"/>
              <a:ea typeface="+mn-ea"/>
              <a:cs typeface="Times New Roman" pitchFamily="18" charset="0"/>
            </a:rPr>
            <a:t>التواصل اللفظي أو المنطوق الفعال يعتمد على عدد من العوامل.</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E4ACB3A8-794A-40D8-A2B8-D473F0F8DC29}" type="parTrans" cxnId="{6AD996C1-74C7-420B-B936-FCAAFCE5927D}">
      <dgm:prSet/>
      <dgm:spPr/>
      <dgm:t>
        <a:bodyPr/>
        <a:lstStyle/>
        <a:p>
          <a:pPr rtl="1"/>
          <a:endParaRPr lang="ar-EG"/>
        </a:p>
      </dgm:t>
    </dgm:pt>
    <dgm:pt modelId="{9E7CB6FC-BB5F-4694-8DFB-E129FC7072FD}" type="sibTrans" cxnId="{6AD996C1-74C7-420B-B936-FCAAFCE5927D}">
      <dgm:prSet/>
      <dgm:spPr/>
      <dgm:t>
        <a:bodyPr/>
        <a:lstStyle/>
        <a:p>
          <a:pPr rtl="1"/>
          <a:endParaRPr lang="ar-EG"/>
        </a:p>
      </dgm:t>
    </dgm:pt>
    <dgm:pt modelId="{3D92C90F-0E8F-449A-8A0C-2DBA6810F5A1}">
      <dgm:prSet phldrT="[Text]" custT="1"/>
      <dgm:spPr>
        <a:xfrm>
          <a:off x="5831425" y="1048530"/>
          <a:ext cx="2580539" cy="1541955"/>
        </a:xfrm>
        <a:prstGeom prst="rect">
          <a:avLst/>
        </a:prstGeom>
        <a:solidFill>
          <a:srgbClr val="68007F">
            <a:tint val="40000"/>
            <a:alpha val="90000"/>
            <a:hueOff val="0"/>
            <a:satOff val="0"/>
            <a:lumOff val="0"/>
            <a:alphaOff val="0"/>
          </a:srgbClr>
        </a:solidFill>
        <a:ln w="9525" cap="flat" cmpd="sng" algn="ctr">
          <a:solidFill>
            <a:srgbClr val="68007F">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t>
        <a:bodyPr/>
        <a:lstStyle/>
        <a:p>
          <a:pPr rtl="1"/>
          <a:r>
            <a:rPr lang="ar-EG" sz="2400" b="1" smtClean="0">
              <a:solidFill>
                <a:sysClr val="windowText" lastClr="000000">
                  <a:hueOff val="0"/>
                  <a:satOff val="0"/>
                  <a:lumOff val="0"/>
                  <a:alphaOff val="0"/>
                </a:sysClr>
              </a:solidFill>
              <a:latin typeface="Times New Roman" pitchFamily="18" charset="0"/>
              <a:ea typeface="+mn-ea"/>
              <a:cs typeface="Times New Roman" pitchFamily="18" charset="0"/>
            </a:rPr>
            <a:t>يصف التواصل غير اللفظي عملية توصيل المعنى في شكل رسائل غير منطوقة. </a:t>
          </a:r>
          <a:endParaRPr lang="ar-EG" sz="2400" b="1" dirty="0">
            <a:solidFill>
              <a:sysClr val="windowText" lastClr="000000">
                <a:hueOff val="0"/>
                <a:satOff val="0"/>
                <a:lumOff val="0"/>
                <a:alphaOff val="0"/>
              </a:sysClr>
            </a:solidFill>
            <a:latin typeface="Times New Roman" pitchFamily="18" charset="0"/>
            <a:ea typeface="+mn-ea"/>
            <a:cs typeface="Times New Roman" pitchFamily="18" charset="0"/>
          </a:endParaRPr>
        </a:p>
      </dgm:t>
    </dgm:pt>
    <dgm:pt modelId="{94FC064D-0F52-49DE-8F62-8DDEA7DF70C8}" type="sibTrans" cxnId="{80CCD66F-7265-4808-AD85-E5032713E093}">
      <dgm:prSet/>
      <dgm:spPr/>
      <dgm:t>
        <a:bodyPr/>
        <a:lstStyle/>
        <a:p>
          <a:pPr rtl="1"/>
          <a:endParaRPr lang="ar-EG"/>
        </a:p>
      </dgm:t>
    </dgm:pt>
    <dgm:pt modelId="{D0484470-A8E8-4B27-8E24-65BC3CD282CE}" type="parTrans" cxnId="{80CCD66F-7265-4808-AD85-E5032713E093}">
      <dgm:prSet/>
      <dgm:spPr/>
      <dgm:t>
        <a:bodyPr/>
        <a:lstStyle/>
        <a:p>
          <a:pPr rtl="1"/>
          <a:endParaRPr lang="ar-EG"/>
        </a:p>
      </dgm:t>
    </dgm:pt>
    <dgm:pt modelId="{8AE0459D-35AF-4101-A59C-9A9F5FCE5D8E}" type="pres">
      <dgm:prSet presAssocID="{60985217-D341-46D0-ACF1-2CCED827F745}" presName="layout" presStyleCnt="0">
        <dgm:presLayoutVars>
          <dgm:chMax/>
          <dgm:chPref/>
          <dgm:dir val="rev"/>
          <dgm:resizeHandles/>
        </dgm:presLayoutVars>
      </dgm:prSet>
      <dgm:spPr/>
      <dgm:t>
        <a:bodyPr/>
        <a:lstStyle/>
        <a:p>
          <a:pPr rtl="1"/>
          <a:endParaRPr lang="ar-EG"/>
        </a:p>
      </dgm:t>
    </dgm:pt>
    <dgm:pt modelId="{EDC77957-01A4-45BF-9478-C79F82BE498E}" type="pres">
      <dgm:prSet presAssocID="{371542DB-1A64-4F94-82A1-DB2C6FDFDC81}" presName="root" presStyleCnt="0">
        <dgm:presLayoutVars>
          <dgm:chMax/>
          <dgm:chPref/>
        </dgm:presLayoutVars>
      </dgm:prSet>
      <dgm:spPr/>
    </dgm:pt>
    <dgm:pt modelId="{D4A2D590-B98C-4688-8419-ADE478F907FD}" type="pres">
      <dgm:prSet presAssocID="{371542DB-1A64-4F94-82A1-DB2C6FDFDC81}" presName="rootComposite" presStyleCnt="0">
        <dgm:presLayoutVars/>
      </dgm:prSet>
      <dgm:spPr/>
    </dgm:pt>
    <dgm:pt modelId="{0E603673-E6F0-45B9-AE96-FFA0A80D49B6}" type="pres">
      <dgm:prSet presAssocID="{371542DB-1A64-4F94-82A1-DB2C6FDFDC81}" presName="ParentAccent" presStyleLbl="alignNode1" presStyleIdx="0" presStyleCnt="2"/>
      <dgm:spPr>
        <a:xfrm>
          <a:off x="5831425" y="586430"/>
          <a:ext cx="2774773" cy="326443"/>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7F48E1FD-5ABF-459A-BFF4-83C38054DABD}" type="pres">
      <dgm:prSet presAssocID="{371542DB-1A64-4F94-82A1-DB2C6FDFDC81}" presName="ParentSmallAccent" presStyleLbl="fgAcc1" presStyleIdx="0" presStyleCnt="2"/>
      <dgm:spPr>
        <a:xfrm>
          <a:off x="8402354" y="709029"/>
          <a:ext cx="203844" cy="203844"/>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t>
        <a:bodyPr/>
        <a:lstStyle/>
        <a:p>
          <a:pPr rtl="1"/>
          <a:endParaRPr lang="ar-EG"/>
        </a:p>
      </dgm:t>
    </dgm:pt>
    <dgm:pt modelId="{39BB5ADC-207C-4F6A-940B-D15E0CD2D58C}" type="pres">
      <dgm:prSet presAssocID="{371542DB-1A64-4F94-82A1-DB2C6FDFDC81}" presName="Parent" presStyleLbl="revTx" presStyleIdx="0" presStyleCnt="4">
        <dgm:presLayoutVars>
          <dgm:chMax/>
          <dgm:chPref val="4"/>
          <dgm:bulletEnabled val="1"/>
        </dgm:presLayoutVars>
      </dgm:prSet>
      <dgm:spPr>
        <a:prstGeom prst="ellipse">
          <a:avLst/>
        </a:prstGeom>
      </dgm:spPr>
      <dgm:t>
        <a:bodyPr/>
        <a:lstStyle/>
        <a:p>
          <a:pPr rtl="1"/>
          <a:endParaRPr lang="ar-EG"/>
        </a:p>
      </dgm:t>
    </dgm:pt>
    <dgm:pt modelId="{D6303D68-3C4B-4C86-91FB-01033B734365}" type="pres">
      <dgm:prSet presAssocID="{371542DB-1A64-4F94-82A1-DB2C6FDFDC81}" presName="childShape" presStyleCnt="0">
        <dgm:presLayoutVars>
          <dgm:chMax val="0"/>
          <dgm:chPref val="0"/>
        </dgm:presLayoutVars>
      </dgm:prSet>
      <dgm:spPr/>
    </dgm:pt>
    <dgm:pt modelId="{74D36646-72B7-4FA1-9897-C2BC035B0A00}" type="pres">
      <dgm:prSet presAssocID="{3D92C90F-0E8F-449A-8A0C-2DBA6810F5A1}" presName="childComposite" presStyleCnt="0">
        <dgm:presLayoutVars>
          <dgm:chMax val="0"/>
          <dgm:chPref val="0"/>
        </dgm:presLayoutVars>
      </dgm:prSet>
      <dgm:spPr/>
    </dgm:pt>
    <dgm:pt modelId="{F1630FB6-CD6C-4637-852B-13762CFA697B}" type="pres">
      <dgm:prSet presAssocID="{3D92C90F-0E8F-449A-8A0C-2DBA6810F5A1}" presName="ChildAccent" presStyleLbl="solidFgAcc1" presStyleIdx="0" presStyleCnt="2"/>
      <dgm:spPr>
        <a:xfrm>
          <a:off x="8402359" y="1717588"/>
          <a:ext cx="203839" cy="203839"/>
        </a:xfrm>
        <a:prstGeom prst="rect">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t>
        <a:bodyPr/>
        <a:lstStyle/>
        <a:p>
          <a:pPr rtl="1"/>
          <a:endParaRPr lang="ar-EG"/>
        </a:p>
      </dgm:t>
    </dgm:pt>
    <dgm:pt modelId="{E4A8631E-D4E8-426B-9D0A-2855C7EBA5FA}" type="pres">
      <dgm:prSet presAssocID="{3D92C90F-0E8F-449A-8A0C-2DBA6810F5A1}" presName="Child" presStyleLbl="revTx" presStyleIdx="1" presStyleCnt="4" custScaleY="324519">
        <dgm:presLayoutVars>
          <dgm:chMax val="0"/>
          <dgm:chPref val="0"/>
          <dgm:bulletEnabled val="1"/>
        </dgm:presLayoutVars>
      </dgm:prSet>
      <dgm:spPr>
        <a:prstGeom prst="rect">
          <a:avLst/>
        </a:prstGeom>
      </dgm:spPr>
      <dgm:t>
        <a:bodyPr/>
        <a:lstStyle/>
        <a:p>
          <a:pPr rtl="1"/>
          <a:endParaRPr lang="ar-EG"/>
        </a:p>
      </dgm:t>
    </dgm:pt>
    <dgm:pt modelId="{9B7E6440-D3A8-4038-95BF-292C3BC98E48}" type="pres">
      <dgm:prSet presAssocID="{0729AC7E-2830-4C9C-928B-0C50647769AF}" presName="root" presStyleCnt="0">
        <dgm:presLayoutVars>
          <dgm:chMax/>
          <dgm:chPref/>
        </dgm:presLayoutVars>
      </dgm:prSet>
      <dgm:spPr/>
    </dgm:pt>
    <dgm:pt modelId="{77948104-4B3A-44D1-912C-7909EFC59727}" type="pres">
      <dgm:prSet presAssocID="{0729AC7E-2830-4C9C-928B-0C50647769AF}" presName="rootComposite" presStyleCnt="0">
        <dgm:presLayoutVars/>
      </dgm:prSet>
      <dgm:spPr/>
    </dgm:pt>
    <dgm:pt modelId="{8F08BA5D-5F52-4684-A0F6-33FEC6173E9C}" type="pres">
      <dgm:prSet presAssocID="{0729AC7E-2830-4C9C-928B-0C50647769AF}" presName="ParentAccent" presStyleLbl="alignNode1" presStyleIdx="1" presStyleCnt="2"/>
      <dgm:spPr>
        <a:xfrm>
          <a:off x="2917913" y="586430"/>
          <a:ext cx="2774773" cy="326443"/>
        </a:xfrm>
        <a:prstGeom prst="rect">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w="9525" cap="flat" cmpd="sng" algn="ctr">
          <a:solidFill>
            <a:srgbClr val="8064A2">
              <a:hueOff val="-2232385"/>
              <a:satOff val="13449"/>
              <a:lumOff val="1078"/>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DD139C0-5B55-4FFC-90F9-9ED5C491806F}" type="pres">
      <dgm:prSet presAssocID="{0729AC7E-2830-4C9C-928B-0C50647769AF}" presName="ParentSmallAccent" presStyleLbl="fgAcc1" presStyleIdx="1" presStyleCnt="2"/>
      <dgm:spPr>
        <a:xfrm>
          <a:off x="5488842" y="709029"/>
          <a:ext cx="203844" cy="203844"/>
        </a:xfrm>
        <a:prstGeom prst="rect">
          <a:avLst/>
        </a:prstGeom>
        <a:solidFill>
          <a:sysClr val="window" lastClr="FFFFFF">
            <a:alpha val="90000"/>
            <a:hueOff val="0"/>
            <a:satOff val="0"/>
            <a:lumOff val="0"/>
            <a:alphaOff val="0"/>
          </a:sysClr>
        </a:solidFill>
        <a:ln w="9525" cap="flat" cmpd="sng" algn="ctr">
          <a:solidFill>
            <a:srgbClr val="8064A2">
              <a:hueOff val="-2232385"/>
              <a:satOff val="13449"/>
              <a:lumOff val="107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t>
        <a:bodyPr/>
        <a:lstStyle/>
        <a:p>
          <a:pPr rtl="1"/>
          <a:endParaRPr lang="ar-EG"/>
        </a:p>
      </dgm:t>
    </dgm:pt>
    <dgm:pt modelId="{6369DB57-87B9-4C77-A8FB-EAEADD954988}" type="pres">
      <dgm:prSet presAssocID="{0729AC7E-2830-4C9C-928B-0C50647769AF}" presName="Parent" presStyleLbl="revTx" presStyleIdx="2" presStyleCnt="4">
        <dgm:presLayoutVars>
          <dgm:chMax/>
          <dgm:chPref val="4"/>
          <dgm:bulletEnabled val="1"/>
        </dgm:presLayoutVars>
      </dgm:prSet>
      <dgm:spPr>
        <a:prstGeom prst="ellipse">
          <a:avLst/>
        </a:prstGeom>
      </dgm:spPr>
      <dgm:t>
        <a:bodyPr/>
        <a:lstStyle/>
        <a:p>
          <a:pPr rtl="1"/>
          <a:endParaRPr lang="ar-EG"/>
        </a:p>
      </dgm:t>
    </dgm:pt>
    <dgm:pt modelId="{997787DA-77FA-4A8D-9FA7-F4F3B6EBD3B2}" type="pres">
      <dgm:prSet presAssocID="{0729AC7E-2830-4C9C-928B-0C50647769AF}" presName="childShape" presStyleCnt="0">
        <dgm:presLayoutVars>
          <dgm:chMax val="0"/>
          <dgm:chPref val="0"/>
        </dgm:presLayoutVars>
      </dgm:prSet>
      <dgm:spPr/>
    </dgm:pt>
    <dgm:pt modelId="{0A4AF9FE-C9E2-424F-B60D-B14E59D092B1}" type="pres">
      <dgm:prSet presAssocID="{6242C397-11AD-47BF-99A0-3C1167F0E594}" presName="childComposite" presStyleCnt="0">
        <dgm:presLayoutVars>
          <dgm:chMax val="0"/>
          <dgm:chPref val="0"/>
        </dgm:presLayoutVars>
      </dgm:prSet>
      <dgm:spPr/>
    </dgm:pt>
    <dgm:pt modelId="{EBD39757-0D67-4E97-815D-0CF182279F1A}" type="pres">
      <dgm:prSet presAssocID="{6242C397-11AD-47BF-99A0-3C1167F0E594}" presName="ChildAccent" presStyleLbl="solidFgAcc1" presStyleIdx="1" presStyleCnt="2"/>
      <dgm:spPr>
        <a:xfrm>
          <a:off x="5488847" y="1717588"/>
          <a:ext cx="203839" cy="203839"/>
        </a:xfrm>
        <a:prstGeom prst="rect">
          <a:avLst/>
        </a:prstGeom>
        <a:solidFill>
          <a:sysClr val="window" lastClr="FFFFFF">
            <a:hueOff val="0"/>
            <a:satOff val="0"/>
            <a:lumOff val="0"/>
            <a:alphaOff val="0"/>
          </a:sysClr>
        </a:solidFill>
        <a:ln w="9525" cap="flat" cmpd="sng" algn="ctr">
          <a:solidFill>
            <a:srgbClr val="8064A2">
              <a:hueOff val="-2232385"/>
              <a:satOff val="13449"/>
              <a:lumOff val="107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t>
        <a:bodyPr/>
        <a:lstStyle/>
        <a:p>
          <a:pPr rtl="1"/>
          <a:endParaRPr lang="ar-EG"/>
        </a:p>
      </dgm:t>
    </dgm:pt>
    <dgm:pt modelId="{68AAB354-92E3-4FBD-9748-B5B1A7331531}" type="pres">
      <dgm:prSet presAssocID="{6242C397-11AD-47BF-99A0-3C1167F0E594}" presName="Child" presStyleLbl="revTx" presStyleIdx="3" presStyleCnt="4" custScaleY="324519">
        <dgm:presLayoutVars>
          <dgm:chMax val="0"/>
          <dgm:chPref val="0"/>
          <dgm:bulletEnabled val="1"/>
        </dgm:presLayoutVars>
      </dgm:prSet>
      <dgm:spPr>
        <a:prstGeom prst="rect">
          <a:avLst/>
        </a:prstGeom>
      </dgm:spPr>
      <dgm:t>
        <a:bodyPr/>
        <a:lstStyle/>
        <a:p>
          <a:pPr rtl="1"/>
          <a:endParaRPr lang="ar-EG"/>
        </a:p>
      </dgm:t>
    </dgm:pt>
  </dgm:ptLst>
  <dgm:cxnLst>
    <dgm:cxn modelId="{A3DD20E9-981B-4BF5-9B09-C9E5176618CB}" type="presOf" srcId="{60985217-D341-46D0-ACF1-2CCED827F745}" destId="{8AE0459D-35AF-4101-A59C-9A9F5FCE5D8E}" srcOrd="0" destOrd="0" presId="urn:microsoft.com/office/officeart/2008/layout/SquareAccentList"/>
    <dgm:cxn modelId="{4C909754-F492-467A-B83D-15DECA1D6D6D}" srcId="{60985217-D341-46D0-ACF1-2CCED827F745}" destId="{371542DB-1A64-4F94-82A1-DB2C6FDFDC81}" srcOrd="0" destOrd="0" parTransId="{20DF51B1-1B0B-46C3-B575-9CAD72BD0060}" sibTransId="{4D62A584-D1A3-4976-B812-E4073F13C93F}"/>
    <dgm:cxn modelId="{B613FF68-C4E6-4D06-AA0D-0BB7CF6E6C50}" srcId="{60985217-D341-46D0-ACF1-2CCED827F745}" destId="{0729AC7E-2830-4C9C-928B-0C50647769AF}" srcOrd="1" destOrd="0" parTransId="{0F85819C-3643-4C07-90D1-7E6F38FA7FF5}" sibTransId="{610CFB57-58D6-4554-82B0-A230F635F777}"/>
    <dgm:cxn modelId="{0830F78B-C079-4CD6-B6B4-9417AF195043}" type="presOf" srcId="{0729AC7E-2830-4C9C-928B-0C50647769AF}" destId="{6369DB57-87B9-4C77-A8FB-EAEADD954988}" srcOrd="0" destOrd="0" presId="urn:microsoft.com/office/officeart/2008/layout/SquareAccentList"/>
    <dgm:cxn modelId="{80CCD66F-7265-4808-AD85-E5032713E093}" srcId="{371542DB-1A64-4F94-82A1-DB2C6FDFDC81}" destId="{3D92C90F-0E8F-449A-8A0C-2DBA6810F5A1}" srcOrd="0" destOrd="0" parTransId="{D0484470-A8E8-4B27-8E24-65BC3CD282CE}" sibTransId="{94FC064D-0F52-49DE-8F62-8DDEA7DF70C8}"/>
    <dgm:cxn modelId="{B61807A1-AF07-43B4-96BE-2E0B82009F66}" type="presOf" srcId="{3D92C90F-0E8F-449A-8A0C-2DBA6810F5A1}" destId="{E4A8631E-D4E8-426B-9D0A-2855C7EBA5FA}" srcOrd="0" destOrd="0" presId="urn:microsoft.com/office/officeart/2008/layout/SquareAccentList"/>
    <dgm:cxn modelId="{28773A7C-BFEA-466D-8EF7-4E27A1A94440}" type="presOf" srcId="{6242C397-11AD-47BF-99A0-3C1167F0E594}" destId="{68AAB354-92E3-4FBD-9748-B5B1A7331531}" srcOrd="0" destOrd="0" presId="urn:microsoft.com/office/officeart/2008/layout/SquareAccentList"/>
    <dgm:cxn modelId="{F60D528D-7F7B-4E88-9DEB-3F58C2CF3B19}" type="presOf" srcId="{371542DB-1A64-4F94-82A1-DB2C6FDFDC81}" destId="{39BB5ADC-207C-4F6A-940B-D15E0CD2D58C}" srcOrd="0" destOrd="0" presId="urn:microsoft.com/office/officeart/2008/layout/SquareAccentList"/>
    <dgm:cxn modelId="{6AD996C1-74C7-420B-B936-FCAAFCE5927D}" srcId="{0729AC7E-2830-4C9C-928B-0C50647769AF}" destId="{6242C397-11AD-47BF-99A0-3C1167F0E594}" srcOrd="0" destOrd="0" parTransId="{E4ACB3A8-794A-40D8-A2B8-D473F0F8DC29}" sibTransId="{9E7CB6FC-BB5F-4694-8DFB-E129FC7072FD}"/>
    <dgm:cxn modelId="{DD68C530-8731-461F-A3D4-0B4B22723A3F}" type="presParOf" srcId="{8AE0459D-35AF-4101-A59C-9A9F5FCE5D8E}" destId="{EDC77957-01A4-45BF-9478-C79F82BE498E}" srcOrd="0" destOrd="0" presId="urn:microsoft.com/office/officeart/2008/layout/SquareAccentList"/>
    <dgm:cxn modelId="{847F589C-10E4-4673-85B6-EE574FD7010D}" type="presParOf" srcId="{EDC77957-01A4-45BF-9478-C79F82BE498E}" destId="{D4A2D590-B98C-4688-8419-ADE478F907FD}" srcOrd="0" destOrd="0" presId="urn:microsoft.com/office/officeart/2008/layout/SquareAccentList"/>
    <dgm:cxn modelId="{102253EC-D360-4C4D-AAA5-B88E2D2854B3}" type="presParOf" srcId="{D4A2D590-B98C-4688-8419-ADE478F907FD}" destId="{0E603673-E6F0-45B9-AE96-FFA0A80D49B6}" srcOrd="0" destOrd="0" presId="urn:microsoft.com/office/officeart/2008/layout/SquareAccentList"/>
    <dgm:cxn modelId="{E6D089D7-8BF2-415D-B542-E446525AE499}" type="presParOf" srcId="{D4A2D590-B98C-4688-8419-ADE478F907FD}" destId="{7F48E1FD-5ABF-459A-BFF4-83C38054DABD}" srcOrd="1" destOrd="0" presId="urn:microsoft.com/office/officeart/2008/layout/SquareAccentList"/>
    <dgm:cxn modelId="{642FCD20-98D4-4151-9CB0-6FA76DF27D42}" type="presParOf" srcId="{D4A2D590-B98C-4688-8419-ADE478F907FD}" destId="{39BB5ADC-207C-4F6A-940B-D15E0CD2D58C}" srcOrd="2" destOrd="0" presId="urn:microsoft.com/office/officeart/2008/layout/SquareAccentList"/>
    <dgm:cxn modelId="{F5357613-6723-4246-8F0D-D514AF1E2853}" type="presParOf" srcId="{EDC77957-01A4-45BF-9478-C79F82BE498E}" destId="{D6303D68-3C4B-4C86-91FB-01033B734365}" srcOrd="1" destOrd="0" presId="urn:microsoft.com/office/officeart/2008/layout/SquareAccentList"/>
    <dgm:cxn modelId="{88662F1C-A8C3-434F-ADAB-BCDA1DCB94B2}" type="presParOf" srcId="{D6303D68-3C4B-4C86-91FB-01033B734365}" destId="{74D36646-72B7-4FA1-9897-C2BC035B0A00}" srcOrd="0" destOrd="0" presId="urn:microsoft.com/office/officeart/2008/layout/SquareAccentList"/>
    <dgm:cxn modelId="{FD9085BF-7936-4D49-AB8D-91BF7200449A}" type="presParOf" srcId="{74D36646-72B7-4FA1-9897-C2BC035B0A00}" destId="{F1630FB6-CD6C-4637-852B-13762CFA697B}" srcOrd="0" destOrd="0" presId="urn:microsoft.com/office/officeart/2008/layout/SquareAccentList"/>
    <dgm:cxn modelId="{454CD136-B674-4A7E-B497-0A9FCE7F1FC7}" type="presParOf" srcId="{74D36646-72B7-4FA1-9897-C2BC035B0A00}" destId="{E4A8631E-D4E8-426B-9D0A-2855C7EBA5FA}" srcOrd="1" destOrd="0" presId="urn:microsoft.com/office/officeart/2008/layout/SquareAccentList"/>
    <dgm:cxn modelId="{F8BE335F-3B51-4B2A-B675-FB444CB421D6}" type="presParOf" srcId="{8AE0459D-35AF-4101-A59C-9A9F5FCE5D8E}" destId="{9B7E6440-D3A8-4038-95BF-292C3BC98E48}" srcOrd="1" destOrd="0" presId="urn:microsoft.com/office/officeart/2008/layout/SquareAccentList"/>
    <dgm:cxn modelId="{7A3E82B9-1C01-4EA9-B14E-7BBF817D6257}" type="presParOf" srcId="{9B7E6440-D3A8-4038-95BF-292C3BC98E48}" destId="{77948104-4B3A-44D1-912C-7909EFC59727}" srcOrd="0" destOrd="0" presId="urn:microsoft.com/office/officeart/2008/layout/SquareAccentList"/>
    <dgm:cxn modelId="{3D520EF4-D081-4886-8EA1-2F860DB22683}" type="presParOf" srcId="{77948104-4B3A-44D1-912C-7909EFC59727}" destId="{8F08BA5D-5F52-4684-A0F6-33FEC6173E9C}" srcOrd="0" destOrd="0" presId="urn:microsoft.com/office/officeart/2008/layout/SquareAccentList"/>
    <dgm:cxn modelId="{98194D81-F3E7-4942-ABAA-CE2B48B75AB0}" type="presParOf" srcId="{77948104-4B3A-44D1-912C-7909EFC59727}" destId="{ADD139C0-5B55-4FFC-90F9-9ED5C491806F}" srcOrd="1" destOrd="0" presId="urn:microsoft.com/office/officeart/2008/layout/SquareAccentList"/>
    <dgm:cxn modelId="{027D8D90-C276-4789-A434-AEF9F09B3837}" type="presParOf" srcId="{77948104-4B3A-44D1-912C-7909EFC59727}" destId="{6369DB57-87B9-4C77-A8FB-EAEADD954988}" srcOrd="2" destOrd="0" presId="urn:microsoft.com/office/officeart/2008/layout/SquareAccentList"/>
    <dgm:cxn modelId="{17BBD453-6A30-4182-9035-8F8BFBFD5871}" type="presParOf" srcId="{9B7E6440-D3A8-4038-95BF-292C3BC98E48}" destId="{997787DA-77FA-4A8D-9FA7-F4F3B6EBD3B2}" srcOrd="1" destOrd="0" presId="urn:microsoft.com/office/officeart/2008/layout/SquareAccentList"/>
    <dgm:cxn modelId="{C0BD71CB-D3EB-4D75-977A-73CE0DC3E728}" type="presParOf" srcId="{997787DA-77FA-4A8D-9FA7-F4F3B6EBD3B2}" destId="{0A4AF9FE-C9E2-424F-B60D-B14E59D092B1}" srcOrd="0" destOrd="0" presId="urn:microsoft.com/office/officeart/2008/layout/SquareAccentList"/>
    <dgm:cxn modelId="{26BD6989-9E29-4BD8-8D4E-F1F9AF0E116B}" type="presParOf" srcId="{0A4AF9FE-C9E2-424F-B60D-B14E59D092B1}" destId="{EBD39757-0D67-4E97-815D-0CF182279F1A}" srcOrd="0" destOrd="0" presId="urn:microsoft.com/office/officeart/2008/layout/SquareAccentList"/>
    <dgm:cxn modelId="{D4CFFF89-7619-4C0B-ACE6-439ED2803A6B}" type="presParOf" srcId="{0A4AF9FE-C9E2-424F-B60D-B14E59D092B1}" destId="{68AAB354-92E3-4FBD-9748-B5B1A7331531}"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FA5E76-30DD-482D-8FF4-2D3051403B1E}" type="doc">
      <dgm:prSet loTypeId="urn:microsoft.com/office/officeart/2005/8/layout/chart3" loCatId="relationship" qsTypeId="urn:microsoft.com/office/officeart/2005/8/quickstyle/3d2" qsCatId="3D" csTypeId="urn:microsoft.com/office/officeart/2005/8/colors/accent1_4" csCatId="accent1" phldr="1"/>
      <dgm:spPr/>
    </dgm:pt>
    <dgm:pt modelId="{7D6C92C0-B885-4F48-9A53-CD24A8903832}">
      <dgm:prSet phldrT="[Text]" custT="1"/>
      <dgm:spPr/>
      <dgm:t>
        <a:bodyPr/>
        <a:lstStyle/>
        <a:p>
          <a:pPr rtl="1"/>
          <a:r>
            <a:rPr lang="ar-EG" sz="2400" b="1" dirty="0" smtClean="0">
              <a:latin typeface="Times New Roman" pitchFamily="18" charset="0"/>
              <a:cs typeface="Times New Roman" pitchFamily="18" charset="0"/>
            </a:rPr>
            <a:t>المبادرة بالتواصل</a:t>
          </a:r>
          <a:endParaRPr lang="ar-EG" sz="2400" b="1" dirty="0">
            <a:latin typeface="Times New Roman" pitchFamily="18" charset="0"/>
            <a:cs typeface="Times New Roman" pitchFamily="18" charset="0"/>
          </a:endParaRPr>
        </a:p>
      </dgm:t>
    </dgm:pt>
    <dgm:pt modelId="{A1028239-D653-4B9B-80C6-3C244407C226}" type="parTrans" cxnId="{1A6F7687-0368-485F-965E-92868F3169C3}">
      <dgm:prSet/>
      <dgm:spPr/>
      <dgm:t>
        <a:bodyPr/>
        <a:lstStyle/>
        <a:p>
          <a:pPr rtl="1"/>
          <a:endParaRPr lang="ar-EG"/>
        </a:p>
      </dgm:t>
    </dgm:pt>
    <dgm:pt modelId="{EF9C8960-7B0F-42E2-8007-E164CA2AC6B0}" type="sibTrans" cxnId="{1A6F7687-0368-485F-965E-92868F3169C3}">
      <dgm:prSet/>
      <dgm:spPr/>
      <dgm:t>
        <a:bodyPr/>
        <a:lstStyle/>
        <a:p>
          <a:pPr rtl="1"/>
          <a:endParaRPr lang="ar-EG"/>
        </a:p>
      </dgm:t>
    </dgm:pt>
    <dgm:pt modelId="{106C9285-E910-4BC6-A1E1-433CE4EF5F82}">
      <dgm:prSet phldrT="[Text]" custT="1"/>
      <dgm:spPr/>
      <dgm:t>
        <a:bodyPr/>
        <a:lstStyle/>
        <a:p>
          <a:pPr rtl="1"/>
          <a:r>
            <a:rPr lang="ar-EG" sz="2400" b="1" dirty="0" smtClean="0">
              <a:latin typeface="Times New Roman" pitchFamily="18" charset="0"/>
              <a:cs typeface="Times New Roman" pitchFamily="18" charset="0"/>
            </a:rPr>
            <a:t>الوضوح</a:t>
          </a:r>
          <a:endParaRPr lang="ar-EG" sz="2400" b="1" dirty="0">
            <a:latin typeface="Times New Roman" pitchFamily="18" charset="0"/>
            <a:cs typeface="Times New Roman" pitchFamily="18" charset="0"/>
          </a:endParaRPr>
        </a:p>
      </dgm:t>
    </dgm:pt>
    <dgm:pt modelId="{6B4D1731-D452-4EA1-A189-300D96988A99}" type="parTrans" cxnId="{5A3E640B-D0A1-4249-ACEA-94133DF4BE98}">
      <dgm:prSet/>
      <dgm:spPr/>
      <dgm:t>
        <a:bodyPr/>
        <a:lstStyle/>
        <a:p>
          <a:pPr rtl="1"/>
          <a:endParaRPr lang="ar-EG"/>
        </a:p>
      </dgm:t>
    </dgm:pt>
    <dgm:pt modelId="{7616BE9E-1458-4320-8CDE-662E17C05DA9}" type="sibTrans" cxnId="{5A3E640B-D0A1-4249-ACEA-94133DF4BE98}">
      <dgm:prSet/>
      <dgm:spPr/>
      <dgm:t>
        <a:bodyPr/>
        <a:lstStyle/>
        <a:p>
          <a:pPr rtl="1"/>
          <a:endParaRPr lang="ar-EG"/>
        </a:p>
      </dgm:t>
    </dgm:pt>
    <dgm:pt modelId="{B192309F-3455-46A3-AB87-173B1C3E139A}">
      <dgm:prSet phldrT="[Text]" custT="1"/>
      <dgm:spPr/>
      <dgm:t>
        <a:bodyPr/>
        <a:lstStyle/>
        <a:p>
          <a:pPr rtl="1"/>
          <a:r>
            <a:rPr lang="ar-EG" sz="2400" b="1" dirty="0" smtClean="0">
              <a:latin typeface="Times New Roman" pitchFamily="18" charset="0"/>
              <a:cs typeface="Times New Roman" pitchFamily="18" charset="0"/>
            </a:rPr>
            <a:t>استخدم الوسيلة الملائمة</a:t>
          </a:r>
          <a:endParaRPr lang="ar-EG" sz="2400" b="1" dirty="0">
            <a:latin typeface="Times New Roman" pitchFamily="18" charset="0"/>
            <a:cs typeface="Times New Roman" pitchFamily="18" charset="0"/>
          </a:endParaRPr>
        </a:p>
      </dgm:t>
    </dgm:pt>
    <dgm:pt modelId="{DD9E5220-32D2-4B11-83CF-5910D9131687}" type="parTrans" cxnId="{90AD8DC8-4F7B-4CC0-81EF-CCDCAD59C4DE}">
      <dgm:prSet/>
      <dgm:spPr/>
      <dgm:t>
        <a:bodyPr/>
        <a:lstStyle/>
        <a:p>
          <a:pPr rtl="1"/>
          <a:endParaRPr lang="ar-EG"/>
        </a:p>
      </dgm:t>
    </dgm:pt>
    <dgm:pt modelId="{3A27C914-005F-427D-A8B8-D02E08418DFE}" type="sibTrans" cxnId="{90AD8DC8-4F7B-4CC0-81EF-CCDCAD59C4DE}">
      <dgm:prSet/>
      <dgm:spPr/>
      <dgm:t>
        <a:bodyPr/>
        <a:lstStyle/>
        <a:p>
          <a:pPr rtl="1"/>
          <a:endParaRPr lang="ar-EG"/>
        </a:p>
      </dgm:t>
    </dgm:pt>
    <dgm:pt modelId="{B7E7495A-CCB4-48D4-B34F-0BE6D6906759}">
      <dgm:prSet phldrT="[Text]" custT="1"/>
      <dgm:spPr/>
      <dgm:t>
        <a:bodyPr/>
        <a:lstStyle/>
        <a:p>
          <a:pPr rtl="1"/>
          <a:r>
            <a:rPr lang="ar-EG" sz="2400" b="1" dirty="0" smtClean="0">
              <a:latin typeface="Times New Roman" pitchFamily="18" charset="0"/>
              <a:cs typeface="Times New Roman" pitchFamily="18" charset="0"/>
            </a:rPr>
            <a:t>الاستماع</a:t>
          </a:r>
          <a:endParaRPr lang="ar-EG" sz="2400" b="1" dirty="0">
            <a:latin typeface="Times New Roman" pitchFamily="18" charset="0"/>
            <a:cs typeface="Times New Roman" pitchFamily="18" charset="0"/>
          </a:endParaRPr>
        </a:p>
      </dgm:t>
    </dgm:pt>
    <dgm:pt modelId="{2A4E266F-C7D2-4CA7-B282-443ED54DB5AE}" type="parTrans" cxnId="{4D3EFA61-BC1A-4125-9FAF-3D9A244842C9}">
      <dgm:prSet/>
      <dgm:spPr/>
      <dgm:t>
        <a:bodyPr/>
        <a:lstStyle/>
        <a:p>
          <a:pPr rtl="1"/>
          <a:endParaRPr lang="ar-EG"/>
        </a:p>
      </dgm:t>
    </dgm:pt>
    <dgm:pt modelId="{74FE1EFA-1F9C-43F2-AF91-92FD320848A5}" type="sibTrans" cxnId="{4D3EFA61-BC1A-4125-9FAF-3D9A244842C9}">
      <dgm:prSet/>
      <dgm:spPr/>
      <dgm:t>
        <a:bodyPr/>
        <a:lstStyle/>
        <a:p>
          <a:pPr rtl="1"/>
          <a:endParaRPr lang="ar-EG"/>
        </a:p>
      </dgm:t>
    </dgm:pt>
    <dgm:pt modelId="{D1DA5CB3-A152-41D0-AAD6-7629C8CB888B}">
      <dgm:prSet phldrT="[Text]" custT="1"/>
      <dgm:spPr/>
      <dgm:t>
        <a:bodyPr/>
        <a:lstStyle/>
        <a:p>
          <a:pPr rtl="1"/>
          <a:r>
            <a:rPr lang="ar-EG" sz="2400" b="1" dirty="0" smtClean="0">
              <a:latin typeface="Times New Roman" pitchFamily="18" charset="0"/>
              <a:cs typeface="Times New Roman" pitchFamily="18" charset="0"/>
            </a:rPr>
            <a:t>الرد المناسب</a:t>
          </a:r>
          <a:endParaRPr lang="ar-EG" sz="2400" b="1" dirty="0">
            <a:latin typeface="Times New Roman" pitchFamily="18" charset="0"/>
            <a:cs typeface="Times New Roman" pitchFamily="18" charset="0"/>
          </a:endParaRPr>
        </a:p>
      </dgm:t>
    </dgm:pt>
    <dgm:pt modelId="{1A8FE27B-1AA0-4DE3-83BA-10030BFF2F8D}" type="parTrans" cxnId="{E1C78A2E-0499-4DF8-8AA7-891D56C5A555}">
      <dgm:prSet/>
      <dgm:spPr/>
      <dgm:t>
        <a:bodyPr/>
        <a:lstStyle/>
        <a:p>
          <a:pPr rtl="1"/>
          <a:endParaRPr lang="ar-EG"/>
        </a:p>
      </dgm:t>
    </dgm:pt>
    <dgm:pt modelId="{793DF549-06EB-4B0E-A0BF-7A7AA9B5B883}" type="sibTrans" cxnId="{E1C78A2E-0499-4DF8-8AA7-891D56C5A555}">
      <dgm:prSet/>
      <dgm:spPr/>
      <dgm:t>
        <a:bodyPr/>
        <a:lstStyle/>
        <a:p>
          <a:pPr rtl="1"/>
          <a:endParaRPr lang="ar-EG"/>
        </a:p>
      </dgm:t>
    </dgm:pt>
    <dgm:pt modelId="{95062AF1-C56D-4DBE-A87A-A722E9FDE3A0}" type="pres">
      <dgm:prSet presAssocID="{DAFA5E76-30DD-482D-8FF4-2D3051403B1E}" presName="compositeShape" presStyleCnt="0">
        <dgm:presLayoutVars>
          <dgm:chMax val="7"/>
          <dgm:dir/>
          <dgm:resizeHandles val="exact"/>
        </dgm:presLayoutVars>
      </dgm:prSet>
      <dgm:spPr/>
    </dgm:pt>
    <dgm:pt modelId="{415579D9-7CEC-486C-88A7-3BF0D20752AA}" type="pres">
      <dgm:prSet presAssocID="{DAFA5E76-30DD-482D-8FF4-2D3051403B1E}" presName="wedge1" presStyleLbl="node1" presStyleIdx="0" presStyleCnt="5"/>
      <dgm:spPr/>
      <dgm:t>
        <a:bodyPr/>
        <a:lstStyle/>
        <a:p>
          <a:pPr rtl="1"/>
          <a:endParaRPr lang="ar-EG"/>
        </a:p>
      </dgm:t>
    </dgm:pt>
    <dgm:pt modelId="{349D90B4-2C8B-4536-AD35-081668EF99FF}" type="pres">
      <dgm:prSet presAssocID="{DAFA5E76-30DD-482D-8FF4-2D3051403B1E}" presName="wedge1Tx" presStyleLbl="node1" presStyleIdx="0" presStyleCnt="5">
        <dgm:presLayoutVars>
          <dgm:chMax val="0"/>
          <dgm:chPref val="0"/>
          <dgm:bulletEnabled val="1"/>
        </dgm:presLayoutVars>
      </dgm:prSet>
      <dgm:spPr/>
      <dgm:t>
        <a:bodyPr/>
        <a:lstStyle/>
        <a:p>
          <a:pPr rtl="1"/>
          <a:endParaRPr lang="ar-EG"/>
        </a:p>
      </dgm:t>
    </dgm:pt>
    <dgm:pt modelId="{F6E5E5BB-1CBC-4FF1-9DAC-103C45AA934D}" type="pres">
      <dgm:prSet presAssocID="{DAFA5E76-30DD-482D-8FF4-2D3051403B1E}" presName="wedge2" presStyleLbl="node1" presStyleIdx="1" presStyleCnt="5"/>
      <dgm:spPr/>
      <dgm:t>
        <a:bodyPr/>
        <a:lstStyle/>
        <a:p>
          <a:pPr rtl="1"/>
          <a:endParaRPr lang="ar-EG"/>
        </a:p>
      </dgm:t>
    </dgm:pt>
    <dgm:pt modelId="{8C1484EB-4871-4555-A52F-C16DB4B23F9A}" type="pres">
      <dgm:prSet presAssocID="{DAFA5E76-30DD-482D-8FF4-2D3051403B1E}" presName="wedge2Tx" presStyleLbl="node1" presStyleIdx="1" presStyleCnt="5">
        <dgm:presLayoutVars>
          <dgm:chMax val="0"/>
          <dgm:chPref val="0"/>
          <dgm:bulletEnabled val="1"/>
        </dgm:presLayoutVars>
      </dgm:prSet>
      <dgm:spPr/>
      <dgm:t>
        <a:bodyPr/>
        <a:lstStyle/>
        <a:p>
          <a:pPr rtl="1"/>
          <a:endParaRPr lang="ar-EG"/>
        </a:p>
      </dgm:t>
    </dgm:pt>
    <dgm:pt modelId="{0E58DCB1-133C-44A6-882B-06EED21991E9}" type="pres">
      <dgm:prSet presAssocID="{DAFA5E76-30DD-482D-8FF4-2D3051403B1E}" presName="wedge3" presStyleLbl="node1" presStyleIdx="2" presStyleCnt="5"/>
      <dgm:spPr/>
      <dgm:t>
        <a:bodyPr/>
        <a:lstStyle/>
        <a:p>
          <a:pPr rtl="1"/>
          <a:endParaRPr lang="ar-EG"/>
        </a:p>
      </dgm:t>
    </dgm:pt>
    <dgm:pt modelId="{717DE3F7-D985-41C2-B4C0-16CFB33690DE}" type="pres">
      <dgm:prSet presAssocID="{DAFA5E76-30DD-482D-8FF4-2D3051403B1E}" presName="wedge3Tx" presStyleLbl="node1" presStyleIdx="2" presStyleCnt="5">
        <dgm:presLayoutVars>
          <dgm:chMax val="0"/>
          <dgm:chPref val="0"/>
          <dgm:bulletEnabled val="1"/>
        </dgm:presLayoutVars>
      </dgm:prSet>
      <dgm:spPr/>
      <dgm:t>
        <a:bodyPr/>
        <a:lstStyle/>
        <a:p>
          <a:pPr rtl="1"/>
          <a:endParaRPr lang="ar-EG"/>
        </a:p>
      </dgm:t>
    </dgm:pt>
    <dgm:pt modelId="{E6CAFF18-BF3B-460C-ACB2-0C432CC854A8}" type="pres">
      <dgm:prSet presAssocID="{DAFA5E76-30DD-482D-8FF4-2D3051403B1E}" presName="wedge4" presStyleLbl="node1" presStyleIdx="3" presStyleCnt="5"/>
      <dgm:spPr/>
      <dgm:t>
        <a:bodyPr/>
        <a:lstStyle/>
        <a:p>
          <a:pPr rtl="1"/>
          <a:endParaRPr lang="ar-EG"/>
        </a:p>
      </dgm:t>
    </dgm:pt>
    <dgm:pt modelId="{C63CDA4A-041B-47A3-AB85-020D2FAF25A0}" type="pres">
      <dgm:prSet presAssocID="{DAFA5E76-30DD-482D-8FF4-2D3051403B1E}" presName="wedge4Tx" presStyleLbl="node1" presStyleIdx="3" presStyleCnt="5">
        <dgm:presLayoutVars>
          <dgm:chMax val="0"/>
          <dgm:chPref val="0"/>
          <dgm:bulletEnabled val="1"/>
        </dgm:presLayoutVars>
      </dgm:prSet>
      <dgm:spPr/>
      <dgm:t>
        <a:bodyPr/>
        <a:lstStyle/>
        <a:p>
          <a:pPr rtl="1"/>
          <a:endParaRPr lang="ar-EG"/>
        </a:p>
      </dgm:t>
    </dgm:pt>
    <dgm:pt modelId="{FB6D45F5-7CE7-49EB-A169-79E4AFF73FF9}" type="pres">
      <dgm:prSet presAssocID="{DAFA5E76-30DD-482D-8FF4-2D3051403B1E}" presName="wedge5" presStyleLbl="node1" presStyleIdx="4" presStyleCnt="5"/>
      <dgm:spPr/>
      <dgm:t>
        <a:bodyPr/>
        <a:lstStyle/>
        <a:p>
          <a:pPr rtl="1"/>
          <a:endParaRPr lang="ar-EG"/>
        </a:p>
      </dgm:t>
    </dgm:pt>
    <dgm:pt modelId="{82651B15-360C-4E5E-8516-C69D8AE6CE48}" type="pres">
      <dgm:prSet presAssocID="{DAFA5E76-30DD-482D-8FF4-2D3051403B1E}" presName="wedge5Tx" presStyleLbl="node1" presStyleIdx="4" presStyleCnt="5">
        <dgm:presLayoutVars>
          <dgm:chMax val="0"/>
          <dgm:chPref val="0"/>
          <dgm:bulletEnabled val="1"/>
        </dgm:presLayoutVars>
      </dgm:prSet>
      <dgm:spPr/>
      <dgm:t>
        <a:bodyPr/>
        <a:lstStyle/>
        <a:p>
          <a:pPr rtl="1"/>
          <a:endParaRPr lang="ar-EG"/>
        </a:p>
      </dgm:t>
    </dgm:pt>
  </dgm:ptLst>
  <dgm:cxnLst>
    <dgm:cxn modelId="{5D21EF3B-072E-42A6-83F6-175311FC112C}" type="presOf" srcId="{DAFA5E76-30DD-482D-8FF4-2D3051403B1E}" destId="{95062AF1-C56D-4DBE-A87A-A722E9FDE3A0}" srcOrd="0" destOrd="0" presId="urn:microsoft.com/office/officeart/2005/8/layout/chart3"/>
    <dgm:cxn modelId="{4D3EFA61-BC1A-4125-9FAF-3D9A244842C9}" srcId="{DAFA5E76-30DD-482D-8FF4-2D3051403B1E}" destId="{B7E7495A-CCB4-48D4-B34F-0BE6D6906759}" srcOrd="4" destOrd="0" parTransId="{2A4E266F-C7D2-4CA7-B282-443ED54DB5AE}" sibTransId="{74FE1EFA-1F9C-43F2-AF91-92FD320848A5}"/>
    <dgm:cxn modelId="{1A6F7687-0368-485F-965E-92868F3169C3}" srcId="{DAFA5E76-30DD-482D-8FF4-2D3051403B1E}" destId="{7D6C92C0-B885-4F48-9A53-CD24A8903832}" srcOrd="0" destOrd="0" parTransId="{A1028239-D653-4B9B-80C6-3C244407C226}" sibTransId="{EF9C8960-7B0F-42E2-8007-E164CA2AC6B0}"/>
    <dgm:cxn modelId="{2CEA46A7-0A57-4880-B4C0-270D36410A27}" type="presOf" srcId="{7D6C92C0-B885-4F48-9A53-CD24A8903832}" destId="{415579D9-7CEC-486C-88A7-3BF0D20752AA}" srcOrd="0" destOrd="0" presId="urn:microsoft.com/office/officeart/2005/8/layout/chart3"/>
    <dgm:cxn modelId="{037E58DE-0718-497D-B222-9DBD7EC84739}" type="presOf" srcId="{B7E7495A-CCB4-48D4-B34F-0BE6D6906759}" destId="{82651B15-360C-4E5E-8516-C69D8AE6CE48}" srcOrd="1" destOrd="0" presId="urn:microsoft.com/office/officeart/2005/8/layout/chart3"/>
    <dgm:cxn modelId="{E1C78A2E-0499-4DF8-8AA7-891D56C5A555}" srcId="{DAFA5E76-30DD-482D-8FF4-2D3051403B1E}" destId="{D1DA5CB3-A152-41D0-AAD6-7629C8CB888B}" srcOrd="3" destOrd="0" parTransId="{1A8FE27B-1AA0-4DE3-83BA-10030BFF2F8D}" sibTransId="{793DF549-06EB-4B0E-A0BF-7A7AA9B5B883}"/>
    <dgm:cxn modelId="{90AD8DC8-4F7B-4CC0-81EF-CCDCAD59C4DE}" srcId="{DAFA5E76-30DD-482D-8FF4-2D3051403B1E}" destId="{B192309F-3455-46A3-AB87-173B1C3E139A}" srcOrd="2" destOrd="0" parTransId="{DD9E5220-32D2-4B11-83CF-5910D9131687}" sibTransId="{3A27C914-005F-427D-A8B8-D02E08418DFE}"/>
    <dgm:cxn modelId="{5A3E640B-D0A1-4249-ACEA-94133DF4BE98}" srcId="{DAFA5E76-30DD-482D-8FF4-2D3051403B1E}" destId="{106C9285-E910-4BC6-A1E1-433CE4EF5F82}" srcOrd="1" destOrd="0" parTransId="{6B4D1731-D452-4EA1-A189-300D96988A99}" sibTransId="{7616BE9E-1458-4320-8CDE-662E17C05DA9}"/>
    <dgm:cxn modelId="{B6CFADE6-2EBA-4E97-A727-28206216E60F}" type="presOf" srcId="{7D6C92C0-B885-4F48-9A53-CD24A8903832}" destId="{349D90B4-2C8B-4536-AD35-081668EF99FF}" srcOrd="1" destOrd="0" presId="urn:microsoft.com/office/officeart/2005/8/layout/chart3"/>
    <dgm:cxn modelId="{B6FA764E-6545-4986-A512-94F8491BF228}" type="presOf" srcId="{B192309F-3455-46A3-AB87-173B1C3E139A}" destId="{0E58DCB1-133C-44A6-882B-06EED21991E9}" srcOrd="0" destOrd="0" presId="urn:microsoft.com/office/officeart/2005/8/layout/chart3"/>
    <dgm:cxn modelId="{920BD0C4-58E3-4662-A48E-0F3E4CF127DE}" type="presOf" srcId="{106C9285-E910-4BC6-A1E1-433CE4EF5F82}" destId="{8C1484EB-4871-4555-A52F-C16DB4B23F9A}" srcOrd="1" destOrd="0" presId="urn:microsoft.com/office/officeart/2005/8/layout/chart3"/>
    <dgm:cxn modelId="{81B99CD0-FD20-4A2F-8BFB-86C2B25C9DED}" type="presOf" srcId="{B7E7495A-CCB4-48D4-B34F-0BE6D6906759}" destId="{FB6D45F5-7CE7-49EB-A169-79E4AFF73FF9}" srcOrd="0" destOrd="0" presId="urn:microsoft.com/office/officeart/2005/8/layout/chart3"/>
    <dgm:cxn modelId="{018273B7-F77E-47A8-91DA-7EC61D6759EF}" type="presOf" srcId="{D1DA5CB3-A152-41D0-AAD6-7629C8CB888B}" destId="{C63CDA4A-041B-47A3-AB85-020D2FAF25A0}" srcOrd="1" destOrd="0" presId="urn:microsoft.com/office/officeart/2005/8/layout/chart3"/>
    <dgm:cxn modelId="{F0CD245A-A72A-4D50-BF89-E0BEC5612BD4}" type="presOf" srcId="{106C9285-E910-4BC6-A1E1-433CE4EF5F82}" destId="{F6E5E5BB-1CBC-4FF1-9DAC-103C45AA934D}" srcOrd="0" destOrd="0" presId="urn:microsoft.com/office/officeart/2005/8/layout/chart3"/>
    <dgm:cxn modelId="{EA501CBA-653A-42FA-8438-1BE4E59F569E}" type="presOf" srcId="{B192309F-3455-46A3-AB87-173B1C3E139A}" destId="{717DE3F7-D985-41C2-B4C0-16CFB33690DE}" srcOrd="1" destOrd="0" presId="urn:microsoft.com/office/officeart/2005/8/layout/chart3"/>
    <dgm:cxn modelId="{3B221EB3-CFF1-40EC-BE17-AC08D4C37048}" type="presOf" srcId="{D1DA5CB3-A152-41D0-AAD6-7629C8CB888B}" destId="{E6CAFF18-BF3B-460C-ACB2-0C432CC854A8}" srcOrd="0" destOrd="0" presId="urn:microsoft.com/office/officeart/2005/8/layout/chart3"/>
    <dgm:cxn modelId="{26AD1867-CD17-4C40-AC13-D2F4D3252DDC}" type="presParOf" srcId="{95062AF1-C56D-4DBE-A87A-A722E9FDE3A0}" destId="{415579D9-7CEC-486C-88A7-3BF0D20752AA}" srcOrd="0" destOrd="0" presId="urn:microsoft.com/office/officeart/2005/8/layout/chart3"/>
    <dgm:cxn modelId="{B20AE154-37EC-40C2-B564-21AE50E3B51C}" type="presParOf" srcId="{95062AF1-C56D-4DBE-A87A-A722E9FDE3A0}" destId="{349D90B4-2C8B-4536-AD35-081668EF99FF}" srcOrd="1" destOrd="0" presId="urn:microsoft.com/office/officeart/2005/8/layout/chart3"/>
    <dgm:cxn modelId="{89243D84-9DB4-43D6-B563-C92A6D92E781}" type="presParOf" srcId="{95062AF1-C56D-4DBE-A87A-A722E9FDE3A0}" destId="{F6E5E5BB-1CBC-4FF1-9DAC-103C45AA934D}" srcOrd="2" destOrd="0" presId="urn:microsoft.com/office/officeart/2005/8/layout/chart3"/>
    <dgm:cxn modelId="{B226580C-6013-4AAB-A30B-E22D8D37CC6D}" type="presParOf" srcId="{95062AF1-C56D-4DBE-A87A-A722E9FDE3A0}" destId="{8C1484EB-4871-4555-A52F-C16DB4B23F9A}" srcOrd="3" destOrd="0" presId="urn:microsoft.com/office/officeart/2005/8/layout/chart3"/>
    <dgm:cxn modelId="{0A917CFB-5797-425C-9D39-359369E0AC4B}" type="presParOf" srcId="{95062AF1-C56D-4DBE-A87A-A722E9FDE3A0}" destId="{0E58DCB1-133C-44A6-882B-06EED21991E9}" srcOrd="4" destOrd="0" presId="urn:microsoft.com/office/officeart/2005/8/layout/chart3"/>
    <dgm:cxn modelId="{37C0D5DA-0899-48F3-96E4-D26A08F60B2D}" type="presParOf" srcId="{95062AF1-C56D-4DBE-A87A-A722E9FDE3A0}" destId="{717DE3F7-D985-41C2-B4C0-16CFB33690DE}" srcOrd="5" destOrd="0" presId="urn:microsoft.com/office/officeart/2005/8/layout/chart3"/>
    <dgm:cxn modelId="{E92FDA94-538B-4DEE-8041-28179A93E03B}" type="presParOf" srcId="{95062AF1-C56D-4DBE-A87A-A722E9FDE3A0}" destId="{E6CAFF18-BF3B-460C-ACB2-0C432CC854A8}" srcOrd="6" destOrd="0" presId="urn:microsoft.com/office/officeart/2005/8/layout/chart3"/>
    <dgm:cxn modelId="{10AC8C59-7B71-4B5F-84EA-48FC764CC4B0}" type="presParOf" srcId="{95062AF1-C56D-4DBE-A87A-A722E9FDE3A0}" destId="{C63CDA4A-041B-47A3-AB85-020D2FAF25A0}" srcOrd="7" destOrd="0" presId="urn:microsoft.com/office/officeart/2005/8/layout/chart3"/>
    <dgm:cxn modelId="{33BD643E-7BC1-4193-A51C-6AAE8AE5F510}" type="presParOf" srcId="{95062AF1-C56D-4DBE-A87A-A722E9FDE3A0}" destId="{FB6D45F5-7CE7-49EB-A169-79E4AFF73FF9}" srcOrd="8" destOrd="0" presId="urn:microsoft.com/office/officeart/2005/8/layout/chart3"/>
    <dgm:cxn modelId="{D12B88C2-3DE4-45F5-8E37-0575D96DEC26}" type="presParOf" srcId="{95062AF1-C56D-4DBE-A87A-A722E9FDE3A0}" destId="{82651B15-360C-4E5E-8516-C69D8AE6CE48}" srcOrd="9"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C8A533A-3978-47D0-B02D-252339DE6366}" type="doc">
      <dgm:prSet loTypeId="urn:microsoft.com/office/officeart/2008/layout/AscendingPictureAccentProcess" loCatId="process" qsTypeId="urn:microsoft.com/office/officeart/2005/8/quickstyle/3d1" qsCatId="3D" csTypeId="urn:microsoft.com/office/officeart/2005/8/colors/accent3_5" csCatId="accent3" phldr="1"/>
      <dgm:spPr/>
      <dgm:t>
        <a:bodyPr/>
        <a:lstStyle/>
        <a:p>
          <a:pPr rtl="1"/>
          <a:endParaRPr lang="ar-EG"/>
        </a:p>
      </dgm:t>
    </dgm:pt>
    <dgm:pt modelId="{B63365A7-9CEE-40EA-863D-767C73357D87}">
      <dgm:prSet phldrT="[Text]" custT="1"/>
      <dgm:spPr>
        <a:xfrm>
          <a:off x="6041646" y="6010693"/>
          <a:ext cx="2684369" cy="719890"/>
        </a:xfrm>
        <a:prstGeom prst="roundRect">
          <a:avLst/>
        </a:prstGeom>
        <a:gradFill rotWithShape="0">
          <a:gsLst>
            <a:gs pos="0">
              <a:srgbClr val="9C007F">
                <a:alpha val="90000"/>
                <a:hueOff val="0"/>
                <a:satOff val="0"/>
                <a:lumOff val="0"/>
                <a:alphaOff val="0"/>
                <a:shade val="51000"/>
                <a:satMod val="130000"/>
              </a:srgbClr>
            </a:gs>
            <a:gs pos="80000">
              <a:srgbClr val="9C007F">
                <a:alpha val="90000"/>
                <a:hueOff val="0"/>
                <a:satOff val="0"/>
                <a:lumOff val="0"/>
                <a:alphaOff val="0"/>
                <a:shade val="93000"/>
                <a:satMod val="130000"/>
              </a:srgbClr>
            </a:gs>
            <a:gs pos="100000">
              <a:srgbClr val="9C007F">
                <a:alpha val="9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dirty="0" smtClean="0">
              <a:solidFill>
                <a:sysClr val="window" lastClr="FFFFFF"/>
              </a:solidFill>
              <a:latin typeface="Times New Roman" pitchFamily="18" charset="0"/>
              <a:ea typeface="+mn-ea"/>
              <a:cs typeface="Times New Roman" pitchFamily="18" charset="0"/>
            </a:rPr>
            <a:t>عوامل متعلقة بطبيعة الاتصال ذاتها </a:t>
          </a:r>
          <a:endParaRPr lang="ar-EG" sz="2400" dirty="0">
            <a:solidFill>
              <a:sysClr val="window" lastClr="FFFFFF"/>
            </a:solidFill>
            <a:latin typeface="Times New Roman" pitchFamily="18" charset="0"/>
            <a:ea typeface="+mn-ea"/>
            <a:cs typeface="Times New Roman" pitchFamily="18" charset="0"/>
          </a:endParaRPr>
        </a:p>
      </dgm:t>
    </dgm:pt>
    <dgm:pt modelId="{8F6E252B-0DDE-4E0A-82FC-AD4344A3B440}" type="parTrans" cxnId="{978CD22F-33A4-46A0-8900-7127F8675B1D}">
      <dgm:prSet/>
      <dgm:spPr/>
      <dgm:t>
        <a:bodyPr/>
        <a:lstStyle/>
        <a:p>
          <a:pPr rtl="1"/>
          <a:endParaRPr lang="ar-EG">
            <a:latin typeface="Times New Roman" pitchFamily="18" charset="0"/>
            <a:cs typeface="Times New Roman" pitchFamily="18" charset="0"/>
          </a:endParaRPr>
        </a:p>
      </dgm:t>
    </dgm:pt>
    <dgm:pt modelId="{DF5C7869-75EF-4246-B00B-A30AF61893FE}" type="sibTrans" cxnId="{978CD22F-33A4-46A0-8900-7127F8675B1D}">
      <dgm:prSet/>
      <dgm:spPr>
        <a:xfrm>
          <a:off x="8225357" y="5304646"/>
          <a:ext cx="1244741" cy="1244786"/>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gm:spPr>
      <dgm:t>
        <a:bodyPr/>
        <a:lstStyle/>
        <a:p>
          <a:pPr rtl="1"/>
          <a:endParaRPr lang="ar-EG">
            <a:latin typeface="Times New Roman" pitchFamily="18" charset="0"/>
            <a:cs typeface="Times New Roman" pitchFamily="18" charset="0"/>
          </a:endParaRPr>
        </a:p>
      </dgm:t>
    </dgm:pt>
    <dgm:pt modelId="{06E26C29-3A3D-4033-9B29-EFA01315530F}">
      <dgm:prSet phldrT="[Text]" custT="1"/>
      <dgm:spPr>
        <a:xfrm>
          <a:off x="3632061" y="5141757"/>
          <a:ext cx="2684369" cy="719890"/>
        </a:xfrm>
        <a:prstGeom prst="roundRect">
          <a:avLst/>
        </a:prstGeom>
        <a:gradFill rotWithShape="0">
          <a:gsLst>
            <a:gs pos="0">
              <a:srgbClr val="9C007F">
                <a:alpha val="90000"/>
                <a:hueOff val="0"/>
                <a:satOff val="0"/>
                <a:lumOff val="0"/>
                <a:alphaOff val="-13333"/>
                <a:shade val="51000"/>
                <a:satMod val="130000"/>
              </a:srgbClr>
            </a:gs>
            <a:gs pos="80000">
              <a:srgbClr val="9C007F">
                <a:alpha val="90000"/>
                <a:hueOff val="0"/>
                <a:satOff val="0"/>
                <a:lumOff val="0"/>
                <a:alphaOff val="-13333"/>
                <a:shade val="93000"/>
                <a:satMod val="130000"/>
              </a:srgbClr>
            </a:gs>
            <a:gs pos="100000">
              <a:srgbClr val="9C007F">
                <a:alpha val="90000"/>
                <a:hueOff val="0"/>
                <a:satOff val="0"/>
                <a:lumOff val="0"/>
                <a:alphaOff val="-13333"/>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smtClean="0">
              <a:solidFill>
                <a:sysClr val="window" lastClr="FFFFFF"/>
              </a:solidFill>
              <a:latin typeface="Times New Roman" pitchFamily="18" charset="0"/>
              <a:ea typeface="+mn-ea"/>
              <a:cs typeface="Times New Roman" pitchFamily="18" charset="0"/>
            </a:rPr>
            <a:t>عوامل داخل الأفراد </a:t>
          </a:r>
          <a:endParaRPr lang="ar-EG" sz="2400" dirty="0">
            <a:solidFill>
              <a:sysClr val="window" lastClr="FFFFFF"/>
            </a:solidFill>
            <a:latin typeface="Times New Roman" pitchFamily="18" charset="0"/>
            <a:ea typeface="+mn-ea"/>
            <a:cs typeface="Times New Roman" pitchFamily="18" charset="0"/>
          </a:endParaRPr>
        </a:p>
      </dgm:t>
    </dgm:pt>
    <dgm:pt modelId="{12963248-8758-426C-9AE8-B3037829A690}" type="parTrans" cxnId="{5DA0C0DF-2C53-461E-A2D1-8C753E7BB875}">
      <dgm:prSet/>
      <dgm:spPr/>
      <dgm:t>
        <a:bodyPr/>
        <a:lstStyle/>
        <a:p>
          <a:pPr rtl="1"/>
          <a:endParaRPr lang="ar-EG">
            <a:latin typeface="Times New Roman" pitchFamily="18" charset="0"/>
            <a:cs typeface="Times New Roman" pitchFamily="18" charset="0"/>
          </a:endParaRPr>
        </a:p>
      </dgm:t>
    </dgm:pt>
    <dgm:pt modelId="{F6277115-E066-4FA1-979D-ED542177334B}" type="sibTrans" cxnId="{5DA0C0DF-2C53-461E-A2D1-8C753E7BB875}">
      <dgm:prSet/>
      <dgm:spPr>
        <a:xfrm>
          <a:off x="5815771" y="4435710"/>
          <a:ext cx="1244741" cy="1244786"/>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gm:spPr>
      <dgm:t>
        <a:bodyPr/>
        <a:lstStyle/>
        <a:p>
          <a:pPr rtl="1"/>
          <a:endParaRPr lang="ar-EG">
            <a:latin typeface="Times New Roman" pitchFamily="18" charset="0"/>
            <a:cs typeface="Times New Roman" pitchFamily="18" charset="0"/>
          </a:endParaRPr>
        </a:p>
      </dgm:t>
    </dgm:pt>
    <dgm:pt modelId="{B84F6A28-CD65-4885-AAB0-F97950DEFC6E}">
      <dgm:prSet phldrT="[Text]" custT="1"/>
      <dgm:spPr>
        <a:xfrm>
          <a:off x="2606101" y="3771490"/>
          <a:ext cx="2684369" cy="719890"/>
        </a:xfrm>
        <a:prstGeom prst="roundRect">
          <a:avLst/>
        </a:prstGeom>
        <a:gradFill rotWithShape="0">
          <a:gsLst>
            <a:gs pos="0">
              <a:srgbClr val="9C007F">
                <a:alpha val="90000"/>
                <a:hueOff val="0"/>
                <a:satOff val="0"/>
                <a:lumOff val="0"/>
                <a:alphaOff val="-26667"/>
                <a:shade val="51000"/>
                <a:satMod val="130000"/>
              </a:srgbClr>
            </a:gs>
            <a:gs pos="80000">
              <a:srgbClr val="9C007F">
                <a:alpha val="90000"/>
                <a:hueOff val="0"/>
                <a:satOff val="0"/>
                <a:lumOff val="0"/>
                <a:alphaOff val="-26667"/>
                <a:shade val="93000"/>
                <a:satMod val="130000"/>
              </a:srgbClr>
            </a:gs>
            <a:gs pos="100000">
              <a:srgbClr val="9C007F">
                <a:alpha val="90000"/>
                <a:hueOff val="0"/>
                <a:satOff val="0"/>
                <a:lumOff val="0"/>
                <a:alphaOff val="-2666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gn="ctr" rtl="1"/>
          <a:r>
            <a:rPr lang="ar-EG" sz="2400" dirty="0" smtClean="0">
              <a:solidFill>
                <a:sysClr val="window" lastClr="FFFFFF"/>
              </a:solidFill>
              <a:latin typeface="Times New Roman" pitchFamily="18" charset="0"/>
              <a:ea typeface="+mn-ea"/>
              <a:cs typeface="Times New Roman" pitchFamily="18" charset="0"/>
            </a:rPr>
            <a:t>عوائق بيئية وطبيعية </a:t>
          </a:r>
          <a:endParaRPr lang="ar-EG" sz="2400" dirty="0">
            <a:solidFill>
              <a:sysClr val="window" lastClr="FFFFFF"/>
            </a:solidFill>
            <a:latin typeface="Times New Roman" pitchFamily="18" charset="0"/>
            <a:ea typeface="+mn-ea"/>
            <a:cs typeface="Times New Roman" pitchFamily="18" charset="0"/>
          </a:endParaRPr>
        </a:p>
      </dgm:t>
    </dgm:pt>
    <dgm:pt modelId="{57226641-9DB0-4AD2-90FB-9C47D200C07B}" type="parTrans" cxnId="{FB2BFD5C-2A4C-4695-8DE4-D013DB6DAD0E}">
      <dgm:prSet/>
      <dgm:spPr/>
      <dgm:t>
        <a:bodyPr/>
        <a:lstStyle/>
        <a:p>
          <a:pPr rtl="1"/>
          <a:endParaRPr lang="ar-EG">
            <a:latin typeface="Times New Roman" pitchFamily="18" charset="0"/>
            <a:cs typeface="Times New Roman" pitchFamily="18" charset="0"/>
          </a:endParaRPr>
        </a:p>
      </dgm:t>
    </dgm:pt>
    <dgm:pt modelId="{1CB899C1-2EEC-496B-B63A-B76004581BBD}" type="sibTrans" cxnId="{FB2BFD5C-2A4C-4695-8DE4-D013DB6DAD0E}">
      <dgm:prSet/>
      <dgm:spPr>
        <a:xfrm>
          <a:off x="4789812" y="3065444"/>
          <a:ext cx="1244741" cy="1244786"/>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gm:spPr>
      <dgm:t>
        <a:bodyPr/>
        <a:lstStyle/>
        <a:p>
          <a:pPr rtl="1"/>
          <a:endParaRPr lang="ar-EG">
            <a:latin typeface="Times New Roman" pitchFamily="18" charset="0"/>
            <a:cs typeface="Times New Roman" pitchFamily="18" charset="0"/>
          </a:endParaRPr>
        </a:p>
      </dgm:t>
    </dgm:pt>
    <dgm:pt modelId="{068EE7B2-C5FB-4BC1-8290-FC187413F023}" type="pres">
      <dgm:prSet presAssocID="{EC8A533A-3978-47D0-B02D-252339DE6366}" presName="Name0" presStyleCnt="0">
        <dgm:presLayoutVars>
          <dgm:chMax val="7"/>
          <dgm:chPref val="7"/>
          <dgm:dir val="rev"/>
        </dgm:presLayoutVars>
      </dgm:prSet>
      <dgm:spPr/>
      <dgm:t>
        <a:bodyPr/>
        <a:lstStyle/>
        <a:p>
          <a:pPr rtl="1"/>
          <a:endParaRPr lang="ar-EG"/>
        </a:p>
      </dgm:t>
    </dgm:pt>
    <dgm:pt modelId="{67262637-969E-44E8-8538-A69EC7B2D835}" type="pres">
      <dgm:prSet presAssocID="{EC8A533A-3978-47D0-B02D-252339DE6366}" presName="dot1" presStyleLbl="alignNode1" presStyleIdx="0" presStyleCnt="12"/>
      <dgm:spPr>
        <a:xfrm>
          <a:off x="7032138" y="5448190"/>
          <a:ext cx="124698" cy="124698"/>
        </a:xfrm>
        <a:prstGeom prst="ellipse">
          <a:avLst/>
        </a:prstGeom>
        <a:gradFill rotWithShape="0">
          <a:gsLst>
            <a:gs pos="0">
              <a:srgbClr val="9C007F">
                <a:alpha val="90000"/>
                <a:hueOff val="0"/>
                <a:satOff val="0"/>
                <a:lumOff val="0"/>
                <a:alphaOff val="0"/>
                <a:shade val="51000"/>
                <a:satMod val="130000"/>
              </a:srgbClr>
            </a:gs>
            <a:gs pos="80000">
              <a:srgbClr val="9C007F">
                <a:alpha val="90000"/>
                <a:hueOff val="0"/>
                <a:satOff val="0"/>
                <a:lumOff val="0"/>
                <a:alphaOff val="0"/>
                <a:shade val="93000"/>
                <a:satMod val="130000"/>
              </a:srgbClr>
            </a:gs>
            <a:gs pos="100000">
              <a:srgbClr val="9C007F">
                <a:alpha val="90000"/>
                <a:hueOff val="0"/>
                <a:satOff val="0"/>
                <a:lumOff val="0"/>
                <a:alphaOff val="0"/>
                <a:shade val="94000"/>
                <a:satMod val="135000"/>
              </a:srgbClr>
            </a:gs>
          </a:gsLst>
          <a:lin ang="16200000" scaled="0"/>
        </a:gradFill>
        <a:ln w="9525" cap="flat" cmpd="sng" algn="ctr">
          <a:solidFill>
            <a:srgbClr val="9C007F">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4A4BB9DD-16BD-4975-A846-C46E636E07EA}" type="pres">
      <dgm:prSet presAssocID="{EC8A533A-3978-47D0-B02D-252339DE6366}" presName="dot2" presStyleLbl="alignNode1" presStyleIdx="1" presStyleCnt="12"/>
      <dgm:spPr>
        <a:xfrm>
          <a:off x="7309908" y="5574849"/>
          <a:ext cx="124698" cy="124698"/>
        </a:xfrm>
        <a:prstGeom prst="ellipse">
          <a:avLst/>
        </a:prstGeom>
        <a:gradFill rotWithShape="0">
          <a:gsLst>
            <a:gs pos="0">
              <a:srgbClr val="9C007F">
                <a:alpha val="90000"/>
                <a:hueOff val="0"/>
                <a:satOff val="0"/>
                <a:lumOff val="0"/>
                <a:alphaOff val="-3333"/>
                <a:shade val="51000"/>
                <a:satMod val="130000"/>
              </a:srgbClr>
            </a:gs>
            <a:gs pos="80000">
              <a:srgbClr val="9C007F">
                <a:alpha val="90000"/>
                <a:hueOff val="0"/>
                <a:satOff val="0"/>
                <a:lumOff val="0"/>
                <a:alphaOff val="-3333"/>
                <a:shade val="93000"/>
                <a:satMod val="130000"/>
              </a:srgbClr>
            </a:gs>
            <a:gs pos="100000">
              <a:srgbClr val="9C007F">
                <a:alpha val="90000"/>
                <a:hueOff val="0"/>
                <a:satOff val="0"/>
                <a:lumOff val="0"/>
                <a:alphaOff val="-3333"/>
                <a:shade val="94000"/>
                <a:satMod val="135000"/>
              </a:srgbClr>
            </a:gs>
          </a:gsLst>
          <a:lin ang="16200000" scaled="0"/>
        </a:gradFill>
        <a:ln w="9525" cap="flat" cmpd="sng" algn="ctr">
          <a:solidFill>
            <a:srgbClr val="9C007F">
              <a:alpha val="90000"/>
              <a:hueOff val="0"/>
              <a:satOff val="0"/>
              <a:lumOff val="0"/>
              <a:alphaOff val="-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1391BE2F-D377-4BEA-AFA6-8AA6351673DF}" type="pres">
      <dgm:prSet presAssocID="{EC8A533A-3978-47D0-B02D-252339DE6366}" presName="dot3" presStyleLbl="alignNode1" presStyleIdx="2" presStyleCnt="12"/>
      <dgm:spPr>
        <a:xfrm>
          <a:off x="7595893" y="5679121"/>
          <a:ext cx="124698" cy="124698"/>
        </a:xfrm>
        <a:prstGeom prst="ellipse">
          <a:avLst/>
        </a:prstGeom>
        <a:gradFill rotWithShape="0">
          <a:gsLst>
            <a:gs pos="0">
              <a:srgbClr val="9C007F">
                <a:alpha val="90000"/>
                <a:hueOff val="0"/>
                <a:satOff val="0"/>
                <a:lumOff val="0"/>
                <a:alphaOff val="-6667"/>
                <a:shade val="51000"/>
                <a:satMod val="130000"/>
              </a:srgbClr>
            </a:gs>
            <a:gs pos="80000">
              <a:srgbClr val="9C007F">
                <a:alpha val="90000"/>
                <a:hueOff val="0"/>
                <a:satOff val="0"/>
                <a:lumOff val="0"/>
                <a:alphaOff val="-6667"/>
                <a:shade val="93000"/>
                <a:satMod val="130000"/>
              </a:srgbClr>
            </a:gs>
            <a:gs pos="100000">
              <a:srgbClr val="9C007F">
                <a:alpha val="90000"/>
                <a:hueOff val="0"/>
                <a:satOff val="0"/>
                <a:lumOff val="0"/>
                <a:alphaOff val="-6667"/>
                <a:shade val="94000"/>
                <a:satMod val="135000"/>
              </a:srgbClr>
            </a:gs>
          </a:gsLst>
          <a:lin ang="16200000" scaled="0"/>
        </a:gradFill>
        <a:ln w="9525" cap="flat" cmpd="sng" algn="ctr">
          <a:solidFill>
            <a:srgbClr val="9C007F">
              <a:alpha val="90000"/>
              <a:hueOff val="0"/>
              <a:satOff val="0"/>
              <a:lumOff val="0"/>
              <a:alphaOff val="-6667"/>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7608EC6A-6642-4819-8CB7-EE743B5E0DCE}" type="pres">
      <dgm:prSet presAssocID="{EC8A533A-3978-47D0-B02D-252339DE6366}" presName="dot4" presStyleLbl="alignNode1" presStyleIdx="3" presStyleCnt="12"/>
      <dgm:spPr>
        <a:xfrm>
          <a:off x="7890091" y="5760418"/>
          <a:ext cx="124698" cy="124698"/>
        </a:xfrm>
        <a:prstGeom prst="ellipse">
          <a:avLst/>
        </a:prstGeom>
        <a:gradFill rotWithShape="0">
          <a:gsLst>
            <a:gs pos="0">
              <a:srgbClr val="9C007F">
                <a:alpha val="90000"/>
                <a:hueOff val="0"/>
                <a:satOff val="0"/>
                <a:lumOff val="0"/>
                <a:alphaOff val="-10000"/>
                <a:shade val="51000"/>
                <a:satMod val="130000"/>
              </a:srgbClr>
            </a:gs>
            <a:gs pos="80000">
              <a:srgbClr val="9C007F">
                <a:alpha val="90000"/>
                <a:hueOff val="0"/>
                <a:satOff val="0"/>
                <a:lumOff val="0"/>
                <a:alphaOff val="-10000"/>
                <a:shade val="93000"/>
                <a:satMod val="130000"/>
              </a:srgbClr>
            </a:gs>
            <a:gs pos="100000">
              <a:srgbClr val="9C007F">
                <a:alpha val="90000"/>
                <a:hueOff val="0"/>
                <a:satOff val="0"/>
                <a:lumOff val="0"/>
                <a:alphaOff val="-10000"/>
                <a:shade val="94000"/>
                <a:satMod val="135000"/>
              </a:srgbClr>
            </a:gs>
          </a:gsLst>
          <a:lin ang="16200000" scaled="0"/>
        </a:gradFill>
        <a:ln w="9525" cap="flat" cmpd="sng" algn="ctr">
          <a:solidFill>
            <a:srgbClr val="9C007F">
              <a:alpha val="90000"/>
              <a:hueOff val="0"/>
              <a:satOff val="0"/>
              <a:lumOff val="0"/>
              <a:alphaOff val="-1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C74C4D8-7D7D-4EFE-B228-CA83860C5106}" type="pres">
      <dgm:prSet presAssocID="{EC8A533A-3978-47D0-B02D-252339DE6366}" presName="dot5" presStyleLbl="alignNode1" presStyleIdx="4" presStyleCnt="12"/>
      <dgm:spPr>
        <a:xfrm>
          <a:off x="5733635" y="4390151"/>
          <a:ext cx="124698" cy="124698"/>
        </a:xfrm>
        <a:prstGeom prst="ellipse">
          <a:avLst/>
        </a:prstGeom>
        <a:gradFill rotWithShape="0">
          <a:gsLst>
            <a:gs pos="0">
              <a:srgbClr val="9C007F">
                <a:alpha val="90000"/>
                <a:hueOff val="0"/>
                <a:satOff val="0"/>
                <a:lumOff val="0"/>
                <a:alphaOff val="-13333"/>
                <a:shade val="51000"/>
                <a:satMod val="130000"/>
              </a:srgbClr>
            </a:gs>
            <a:gs pos="80000">
              <a:srgbClr val="9C007F">
                <a:alpha val="90000"/>
                <a:hueOff val="0"/>
                <a:satOff val="0"/>
                <a:lumOff val="0"/>
                <a:alphaOff val="-13333"/>
                <a:shade val="93000"/>
                <a:satMod val="130000"/>
              </a:srgbClr>
            </a:gs>
            <a:gs pos="100000">
              <a:srgbClr val="9C007F">
                <a:alpha val="90000"/>
                <a:hueOff val="0"/>
                <a:satOff val="0"/>
                <a:lumOff val="0"/>
                <a:alphaOff val="-13333"/>
                <a:shade val="94000"/>
                <a:satMod val="135000"/>
              </a:srgbClr>
            </a:gs>
          </a:gsLst>
          <a:lin ang="16200000" scaled="0"/>
        </a:gradFill>
        <a:ln w="9525" cap="flat" cmpd="sng" algn="ctr">
          <a:solidFill>
            <a:srgbClr val="9C007F">
              <a:alpha val="90000"/>
              <a:hueOff val="0"/>
              <a:satOff val="0"/>
              <a:lumOff val="0"/>
              <a:alphaOff val="-1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BCE6EBA7-2E5F-48AF-82D6-A6730EF76846}" type="pres">
      <dgm:prSet presAssocID="{EC8A533A-3978-47D0-B02D-252339DE6366}" presName="dotArrow1" presStyleLbl="alignNode1" presStyleIdx="5" presStyleCnt="12"/>
      <dgm:spPr>
        <a:xfrm>
          <a:off x="5193027" y="900860"/>
          <a:ext cx="124698" cy="124698"/>
        </a:xfrm>
        <a:prstGeom prst="ellipse">
          <a:avLst/>
        </a:prstGeom>
        <a:gradFill rotWithShape="0">
          <a:gsLst>
            <a:gs pos="0">
              <a:srgbClr val="9C007F">
                <a:alpha val="90000"/>
                <a:hueOff val="0"/>
                <a:satOff val="0"/>
                <a:lumOff val="0"/>
                <a:alphaOff val="-20000"/>
                <a:shade val="51000"/>
                <a:satMod val="130000"/>
              </a:srgbClr>
            </a:gs>
            <a:gs pos="80000">
              <a:srgbClr val="9C007F">
                <a:alpha val="90000"/>
                <a:hueOff val="0"/>
                <a:satOff val="0"/>
                <a:lumOff val="0"/>
                <a:alphaOff val="-20000"/>
                <a:shade val="93000"/>
                <a:satMod val="130000"/>
              </a:srgbClr>
            </a:gs>
            <a:gs pos="100000">
              <a:srgbClr val="9C007F">
                <a:alpha val="90000"/>
                <a:hueOff val="0"/>
                <a:satOff val="0"/>
                <a:lumOff val="0"/>
                <a:alphaOff val="-20000"/>
                <a:shade val="94000"/>
                <a:satMod val="135000"/>
              </a:srgbClr>
            </a:gs>
          </a:gsLst>
          <a:lin ang="16200000" scaled="0"/>
        </a:gradFill>
        <a:ln w="9525" cap="flat" cmpd="sng" algn="ctr">
          <a:solidFill>
            <a:srgbClr val="9C007F">
              <a:alpha val="90000"/>
              <a:hueOff val="0"/>
              <a:satOff val="0"/>
              <a:lumOff val="0"/>
              <a:alphaOff val="-2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273006C2-8826-48B5-A5F5-A981961D898A}" type="pres">
      <dgm:prSet presAssocID="{EC8A533A-3978-47D0-B02D-252339DE6366}" presName="dotArrow2" presStyleLbl="alignNode1" presStyleIdx="6" presStyleCnt="12"/>
      <dgm:spPr>
        <a:xfrm>
          <a:off x="5015314" y="774791"/>
          <a:ext cx="124698" cy="124698"/>
        </a:xfrm>
        <a:prstGeom prst="ellipse">
          <a:avLst/>
        </a:prstGeom>
        <a:gradFill rotWithShape="0">
          <a:gsLst>
            <a:gs pos="0">
              <a:srgbClr val="9C007F">
                <a:alpha val="90000"/>
                <a:hueOff val="0"/>
                <a:satOff val="0"/>
                <a:lumOff val="0"/>
                <a:alphaOff val="-23333"/>
                <a:shade val="51000"/>
                <a:satMod val="130000"/>
              </a:srgbClr>
            </a:gs>
            <a:gs pos="80000">
              <a:srgbClr val="9C007F">
                <a:alpha val="90000"/>
                <a:hueOff val="0"/>
                <a:satOff val="0"/>
                <a:lumOff val="0"/>
                <a:alphaOff val="-23333"/>
                <a:shade val="93000"/>
                <a:satMod val="130000"/>
              </a:srgbClr>
            </a:gs>
            <a:gs pos="100000">
              <a:srgbClr val="9C007F">
                <a:alpha val="90000"/>
                <a:hueOff val="0"/>
                <a:satOff val="0"/>
                <a:lumOff val="0"/>
                <a:alphaOff val="-23333"/>
                <a:shade val="94000"/>
                <a:satMod val="135000"/>
              </a:srgbClr>
            </a:gs>
          </a:gsLst>
          <a:lin ang="16200000" scaled="0"/>
        </a:gradFill>
        <a:ln w="9525" cap="flat" cmpd="sng" algn="ctr">
          <a:solidFill>
            <a:srgbClr val="9C007F">
              <a:alpha val="90000"/>
              <a:hueOff val="0"/>
              <a:satOff val="0"/>
              <a:lumOff val="0"/>
              <a:alphaOff val="-2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7D807E30-91FF-462A-A9DC-DE27977E6F32}" type="pres">
      <dgm:prSet presAssocID="{EC8A533A-3978-47D0-B02D-252339DE6366}" presName="dotArrow3" presStyleLbl="alignNode1" presStyleIdx="7" presStyleCnt="12"/>
      <dgm:spPr>
        <a:xfrm>
          <a:off x="4837600" y="648722"/>
          <a:ext cx="124698" cy="124698"/>
        </a:xfrm>
        <a:prstGeom prst="ellipse">
          <a:avLst/>
        </a:prstGeom>
        <a:gradFill rotWithShape="0">
          <a:gsLst>
            <a:gs pos="0">
              <a:srgbClr val="9C007F">
                <a:alpha val="90000"/>
                <a:hueOff val="0"/>
                <a:satOff val="0"/>
                <a:lumOff val="0"/>
                <a:alphaOff val="-26667"/>
                <a:shade val="51000"/>
                <a:satMod val="130000"/>
              </a:srgbClr>
            </a:gs>
            <a:gs pos="80000">
              <a:srgbClr val="9C007F">
                <a:alpha val="90000"/>
                <a:hueOff val="0"/>
                <a:satOff val="0"/>
                <a:lumOff val="0"/>
                <a:alphaOff val="-26667"/>
                <a:shade val="93000"/>
                <a:satMod val="130000"/>
              </a:srgbClr>
            </a:gs>
            <a:gs pos="100000">
              <a:srgbClr val="9C007F">
                <a:alpha val="90000"/>
                <a:hueOff val="0"/>
                <a:satOff val="0"/>
                <a:lumOff val="0"/>
                <a:alphaOff val="-26667"/>
                <a:shade val="94000"/>
                <a:satMod val="135000"/>
              </a:srgbClr>
            </a:gs>
          </a:gsLst>
          <a:lin ang="16200000" scaled="0"/>
        </a:gradFill>
        <a:ln w="9525" cap="flat" cmpd="sng" algn="ctr">
          <a:solidFill>
            <a:srgbClr val="9C007F">
              <a:alpha val="90000"/>
              <a:hueOff val="0"/>
              <a:satOff val="0"/>
              <a:lumOff val="0"/>
              <a:alphaOff val="-26667"/>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5AAC7969-55FD-4EF6-A5ED-C1A41933282E}" type="pres">
      <dgm:prSet presAssocID="{EC8A533A-3978-47D0-B02D-252339DE6366}" presName="dotArrow4" presStyleLbl="alignNode1" presStyleIdx="8" presStyleCnt="12"/>
      <dgm:spPr>
        <a:xfrm>
          <a:off x="4659887" y="774791"/>
          <a:ext cx="124698" cy="124698"/>
        </a:xfrm>
        <a:prstGeom prst="ellipse">
          <a:avLst/>
        </a:prstGeom>
        <a:gradFill rotWithShape="0">
          <a:gsLst>
            <a:gs pos="0">
              <a:srgbClr val="9C007F">
                <a:alpha val="90000"/>
                <a:hueOff val="0"/>
                <a:satOff val="0"/>
                <a:lumOff val="0"/>
                <a:alphaOff val="-30000"/>
                <a:shade val="51000"/>
                <a:satMod val="130000"/>
              </a:srgbClr>
            </a:gs>
            <a:gs pos="80000">
              <a:srgbClr val="9C007F">
                <a:alpha val="90000"/>
                <a:hueOff val="0"/>
                <a:satOff val="0"/>
                <a:lumOff val="0"/>
                <a:alphaOff val="-30000"/>
                <a:shade val="93000"/>
                <a:satMod val="130000"/>
              </a:srgbClr>
            </a:gs>
            <a:gs pos="100000">
              <a:srgbClr val="9C007F">
                <a:alpha val="90000"/>
                <a:hueOff val="0"/>
                <a:satOff val="0"/>
                <a:lumOff val="0"/>
                <a:alphaOff val="-30000"/>
                <a:shade val="94000"/>
                <a:satMod val="135000"/>
              </a:srgbClr>
            </a:gs>
          </a:gsLst>
          <a:lin ang="16200000" scaled="0"/>
        </a:gradFill>
        <a:ln w="9525" cap="flat" cmpd="sng" algn="ctr">
          <a:solidFill>
            <a:srgbClr val="9C007F">
              <a:alpha val="90000"/>
              <a:hueOff val="0"/>
              <a:satOff val="0"/>
              <a:lumOff val="0"/>
              <a:alphaOff val="-3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4C85E455-A761-4E75-94DD-A01A1C108B5B}" type="pres">
      <dgm:prSet presAssocID="{EC8A533A-3978-47D0-B02D-252339DE6366}" presName="dotArrow5" presStyleLbl="alignNode1" presStyleIdx="9" presStyleCnt="12"/>
      <dgm:spPr>
        <a:xfrm>
          <a:off x="4481427" y="900860"/>
          <a:ext cx="124698" cy="124698"/>
        </a:xfrm>
        <a:prstGeom prst="ellipse">
          <a:avLst/>
        </a:prstGeom>
        <a:gradFill rotWithShape="0">
          <a:gsLst>
            <a:gs pos="0">
              <a:srgbClr val="9C007F">
                <a:alpha val="90000"/>
                <a:hueOff val="0"/>
                <a:satOff val="0"/>
                <a:lumOff val="0"/>
                <a:alphaOff val="-33333"/>
                <a:shade val="51000"/>
                <a:satMod val="130000"/>
              </a:srgbClr>
            </a:gs>
            <a:gs pos="80000">
              <a:srgbClr val="9C007F">
                <a:alpha val="90000"/>
                <a:hueOff val="0"/>
                <a:satOff val="0"/>
                <a:lumOff val="0"/>
                <a:alphaOff val="-33333"/>
                <a:shade val="93000"/>
                <a:satMod val="130000"/>
              </a:srgbClr>
            </a:gs>
            <a:gs pos="100000">
              <a:srgbClr val="9C007F">
                <a:alpha val="90000"/>
                <a:hueOff val="0"/>
                <a:satOff val="0"/>
                <a:lumOff val="0"/>
                <a:alphaOff val="-33333"/>
                <a:shade val="94000"/>
                <a:satMod val="135000"/>
              </a:srgbClr>
            </a:gs>
          </a:gsLst>
          <a:lin ang="16200000" scaled="0"/>
        </a:gradFill>
        <a:ln w="9525" cap="flat" cmpd="sng" algn="ctr">
          <a:solidFill>
            <a:srgbClr val="9C007F">
              <a:alpha val="90000"/>
              <a:hueOff val="0"/>
              <a:satOff val="0"/>
              <a:lumOff val="0"/>
              <a:alphaOff val="-3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637A8D9F-3AE3-4F97-A062-AE69A629FC9A}" type="pres">
      <dgm:prSet presAssocID="{EC8A533A-3978-47D0-B02D-252339DE6366}" presName="dotArrow6" presStyleLbl="alignNode1" presStyleIdx="10" presStyleCnt="12"/>
      <dgm:spPr>
        <a:xfrm>
          <a:off x="4837600" y="914999"/>
          <a:ext cx="124698" cy="124698"/>
        </a:xfrm>
        <a:prstGeom prst="ellipse">
          <a:avLst/>
        </a:prstGeom>
        <a:gradFill rotWithShape="0">
          <a:gsLst>
            <a:gs pos="0">
              <a:srgbClr val="9C007F">
                <a:alpha val="90000"/>
                <a:hueOff val="0"/>
                <a:satOff val="0"/>
                <a:lumOff val="0"/>
                <a:alphaOff val="-36667"/>
                <a:shade val="51000"/>
                <a:satMod val="130000"/>
              </a:srgbClr>
            </a:gs>
            <a:gs pos="80000">
              <a:srgbClr val="9C007F">
                <a:alpha val="90000"/>
                <a:hueOff val="0"/>
                <a:satOff val="0"/>
                <a:lumOff val="0"/>
                <a:alphaOff val="-36667"/>
                <a:shade val="93000"/>
                <a:satMod val="130000"/>
              </a:srgbClr>
            </a:gs>
            <a:gs pos="100000">
              <a:srgbClr val="9C007F">
                <a:alpha val="90000"/>
                <a:hueOff val="0"/>
                <a:satOff val="0"/>
                <a:lumOff val="0"/>
                <a:alphaOff val="-36667"/>
                <a:shade val="94000"/>
                <a:satMod val="135000"/>
              </a:srgbClr>
            </a:gs>
          </a:gsLst>
          <a:lin ang="16200000" scaled="0"/>
        </a:gradFill>
        <a:ln w="9525" cap="flat" cmpd="sng" algn="ctr">
          <a:solidFill>
            <a:srgbClr val="9C007F">
              <a:alpha val="90000"/>
              <a:hueOff val="0"/>
              <a:satOff val="0"/>
              <a:lumOff val="0"/>
              <a:alphaOff val="-36667"/>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64E6AE8F-143A-42A8-B0AC-E4AE192E60AA}" type="pres">
      <dgm:prSet presAssocID="{EC8A533A-3978-47D0-B02D-252339DE6366}" presName="dotArrow7" presStyleLbl="alignNode1" presStyleIdx="11" presStyleCnt="12"/>
      <dgm:spPr>
        <a:xfrm>
          <a:off x="4837600" y="1181276"/>
          <a:ext cx="124698" cy="124698"/>
        </a:xfrm>
        <a:prstGeom prst="ellipse">
          <a:avLst/>
        </a:prstGeom>
        <a:gradFill rotWithShape="0">
          <a:gsLst>
            <a:gs pos="0">
              <a:srgbClr val="9C007F">
                <a:alpha val="90000"/>
                <a:hueOff val="0"/>
                <a:satOff val="0"/>
                <a:lumOff val="0"/>
                <a:alphaOff val="-40000"/>
                <a:shade val="51000"/>
                <a:satMod val="130000"/>
              </a:srgbClr>
            </a:gs>
            <a:gs pos="80000">
              <a:srgbClr val="9C007F">
                <a:alpha val="90000"/>
                <a:hueOff val="0"/>
                <a:satOff val="0"/>
                <a:lumOff val="0"/>
                <a:alphaOff val="-40000"/>
                <a:shade val="93000"/>
                <a:satMod val="130000"/>
              </a:srgbClr>
            </a:gs>
            <a:gs pos="100000">
              <a:srgbClr val="9C007F">
                <a:alpha val="90000"/>
                <a:hueOff val="0"/>
                <a:satOff val="0"/>
                <a:lumOff val="0"/>
                <a:alphaOff val="-40000"/>
                <a:shade val="94000"/>
                <a:satMod val="135000"/>
              </a:srgbClr>
            </a:gs>
          </a:gsLst>
          <a:lin ang="16200000" scaled="0"/>
        </a:gradFill>
        <a:ln w="9525" cap="flat" cmpd="sng" algn="ctr">
          <a:solidFill>
            <a:srgbClr val="9C007F">
              <a:alpha val="90000"/>
              <a:hueOff val="0"/>
              <a:satOff val="0"/>
              <a:lumOff val="0"/>
              <a:alphaOff val="-4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3C9C63D-F861-40CA-AA21-AEDDC9D13F75}" type="pres">
      <dgm:prSet presAssocID="{B63365A7-9CEE-40EA-863D-767C73357D87}" presName="parTx1" presStyleLbl="node1" presStyleIdx="0" presStyleCnt="3"/>
      <dgm:spPr/>
      <dgm:t>
        <a:bodyPr/>
        <a:lstStyle/>
        <a:p>
          <a:pPr rtl="1"/>
          <a:endParaRPr lang="ar-EG"/>
        </a:p>
      </dgm:t>
    </dgm:pt>
    <dgm:pt modelId="{676A4EF0-049E-4557-AD41-1048E6DCB245}" type="pres">
      <dgm:prSet presAssocID="{DF5C7869-75EF-4246-B00B-A30AF61893FE}" presName="picture1" presStyleCnt="0"/>
      <dgm:spPr/>
    </dgm:pt>
    <dgm:pt modelId="{AC0513D1-A963-4BC7-A84B-44342FB1C7B5}" type="pres">
      <dgm:prSet presAssocID="{DF5C7869-75EF-4246-B00B-A30AF61893FE}" presName="imageRepeatNode" presStyleLbl="fgImgPlace1" presStyleIdx="0" presStyleCnt="3"/>
      <dgm:spPr/>
      <dgm:t>
        <a:bodyPr/>
        <a:lstStyle/>
        <a:p>
          <a:pPr rtl="1"/>
          <a:endParaRPr lang="ar-EG"/>
        </a:p>
      </dgm:t>
    </dgm:pt>
    <dgm:pt modelId="{38F558DD-0D18-40B6-9A6E-CA78189AAE23}" type="pres">
      <dgm:prSet presAssocID="{06E26C29-3A3D-4033-9B29-EFA01315530F}" presName="parTx2" presStyleLbl="node1" presStyleIdx="1" presStyleCnt="3"/>
      <dgm:spPr/>
      <dgm:t>
        <a:bodyPr/>
        <a:lstStyle/>
        <a:p>
          <a:pPr rtl="1"/>
          <a:endParaRPr lang="ar-EG"/>
        </a:p>
      </dgm:t>
    </dgm:pt>
    <dgm:pt modelId="{318CE078-0C61-4886-AB95-EBA75EBDEF66}" type="pres">
      <dgm:prSet presAssocID="{F6277115-E066-4FA1-979D-ED542177334B}" presName="picture2" presStyleCnt="0"/>
      <dgm:spPr/>
    </dgm:pt>
    <dgm:pt modelId="{AAAE00A4-CA63-42B8-AA85-EDE05A22D6CE}" type="pres">
      <dgm:prSet presAssocID="{F6277115-E066-4FA1-979D-ED542177334B}" presName="imageRepeatNode" presStyleLbl="fgImgPlace1" presStyleIdx="1" presStyleCnt="3"/>
      <dgm:spPr/>
      <dgm:t>
        <a:bodyPr/>
        <a:lstStyle/>
        <a:p>
          <a:pPr rtl="1"/>
          <a:endParaRPr lang="ar-EG"/>
        </a:p>
      </dgm:t>
    </dgm:pt>
    <dgm:pt modelId="{616EEF28-AFFD-4213-9DAF-B56FC482886E}" type="pres">
      <dgm:prSet presAssocID="{B84F6A28-CD65-4885-AAB0-F97950DEFC6E}" presName="parTx3" presStyleLbl="node1" presStyleIdx="2" presStyleCnt="3"/>
      <dgm:spPr/>
      <dgm:t>
        <a:bodyPr/>
        <a:lstStyle/>
        <a:p>
          <a:pPr rtl="1"/>
          <a:endParaRPr lang="ar-EG"/>
        </a:p>
      </dgm:t>
    </dgm:pt>
    <dgm:pt modelId="{A1F20EB4-CB09-4215-A0AE-10E66B0B1231}" type="pres">
      <dgm:prSet presAssocID="{1CB899C1-2EEC-496B-B63A-B76004581BBD}" presName="picture3" presStyleCnt="0"/>
      <dgm:spPr/>
    </dgm:pt>
    <dgm:pt modelId="{0E275251-DE98-4693-9039-42F13E4B3B24}" type="pres">
      <dgm:prSet presAssocID="{1CB899C1-2EEC-496B-B63A-B76004581BBD}" presName="imageRepeatNode" presStyleLbl="fgImgPlace1" presStyleIdx="2" presStyleCnt="3"/>
      <dgm:spPr/>
      <dgm:t>
        <a:bodyPr/>
        <a:lstStyle/>
        <a:p>
          <a:pPr rtl="1"/>
          <a:endParaRPr lang="ar-EG"/>
        </a:p>
      </dgm:t>
    </dgm:pt>
  </dgm:ptLst>
  <dgm:cxnLst>
    <dgm:cxn modelId="{E61A1698-72B0-4310-9F04-404F995D2273}" type="presOf" srcId="{1CB899C1-2EEC-496B-B63A-B76004581BBD}" destId="{0E275251-DE98-4693-9039-42F13E4B3B24}" srcOrd="0" destOrd="0" presId="urn:microsoft.com/office/officeart/2008/layout/AscendingPictureAccentProcess"/>
    <dgm:cxn modelId="{3116DD40-A0AF-475C-AB41-99CE041347ED}" type="presOf" srcId="{F6277115-E066-4FA1-979D-ED542177334B}" destId="{AAAE00A4-CA63-42B8-AA85-EDE05A22D6CE}" srcOrd="0" destOrd="0" presId="urn:microsoft.com/office/officeart/2008/layout/AscendingPictureAccentProcess"/>
    <dgm:cxn modelId="{978CD22F-33A4-46A0-8900-7127F8675B1D}" srcId="{EC8A533A-3978-47D0-B02D-252339DE6366}" destId="{B63365A7-9CEE-40EA-863D-767C73357D87}" srcOrd="0" destOrd="0" parTransId="{8F6E252B-0DDE-4E0A-82FC-AD4344A3B440}" sibTransId="{DF5C7869-75EF-4246-B00B-A30AF61893FE}"/>
    <dgm:cxn modelId="{99FE3849-CD1A-41E4-B17B-0A29F6E4FFD6}" type="presOf" srcId="{06E26C29-3A3D-4033-9B29-EFA01315530F}" destId="{38F558DD-0D18-40B6-9A6E-CA78189AAE23}" srcOrd="0" destOrd="0" presId="urn:microsoft.com/office/officeart/2008/layout/AscendingPictureAccentProcess"/>
    <dgm:cxn modelId="{429FF48F-3BE2-4F02-AD51-A639312E2EFC}" type="presOf" srcId="{EC8A533A-3978-47D0-B02D-252339DE6366}" destId="{068EE7B2-C5FB-4BC1-8290-FC187413F023}" srcOrd="0" destOrd="0" presId="urn:microsoft.com/office/officeart/2008/layout/AscendingPictureAccentProcess"/>
    <dgm:cxn modelId="{FB2BFD5C-2A4C-4695-8DE4-D013DB6DAD0E}" srcId="{EC8A533A-3978-47D0-B02D-252339DE6366}" destId="{B84F6A28-CD65-4885-AAB0-F97950DEFC6E}" srcOrd="2" destOrd="0" parTransId="{57226641-9DB0-4AD2-90FB-9C47D200C07B}" sibTransId="{1CB899C1-2EEC-496B-B63A-B76004581BBD}"/>
    <dgm:cxn modelId="{4A142B74-C890-452F-9313-1B91A3BBFDEB}" type="presOf" srcId="{B63365A7-9CEE-40EA-863D-767C73357D87}" destId="{33C9C63D-F861-40CA-AA21-AEDDC9D13F75}" srcOrd="0" destOrd="0" presId="urn:microsoft.com/office/officeart/2008/layout/AscendingPictureAccentProcess"/>
    <dgm:cxn modelId="{83944215-2609-4152-A85D-2DC6C4AE971A}" type="presOf" srcId="{DF5C7869-75EF-4246-B00B-A30AF61893FE}" destId="{AC0513D1-A963-4BC7-A84B-44342FB1C7B5}" srcOrd="0" destOrd="0" presId="urn:microsoft.com/office/officeart/2008/layout/AscendingPictureAccentProcess"/>
    <dgm:cxn modelId="{5DA0C0DF-2C53-461E-A2D1-8C753E7BB875}" srcId="{EC8A533A-3978-47D0-B02D-252339DE6366}" destId="{06E26C29-3A3D-4033-9B29-EFA01315530F}" srcOrd="1" destOrd="0" parTransId="{12963248-8758-426C-9AE8-B3037829A690}" sibTransId="{F6277115-E066-4FA1-979D-ED542177334B}"/>
    <dgm:cxn modelId="{382211D7-E260-4AC3-B72A-7AA6D648F7A1}" type="presOf" srcId="{B84F6A28-CD65-4885-AAB0-F97950DEFC6E}" destId="{616EEF28-AFFD-4213-9DAF-B56FC482886E}" srcOrd="0" destOrd="0" presId="urn:microsoft.com/office/officeart/2008/layout/AscendingPictureAccentProcess"/>
    <dgm:cxn modelId="{A364ADDE-DDDB-41C0-9C9F-9731FA777733}" type="presParOf" srcId="{068EE7B2-C5FB-4BC1-8290-FC187413F023}" destId="{67262637-969E-44E8-8538-A69EC7B2D835}" srcOrd="0" destOrd="0" presId="urn:microsoft.com/office/officeart/2008/layout/AscendingPictureAccentProcess"/>
    <dgm:cxn modelId="{97EFBEE1-F0CB-4F28-B6D8-308F9452E0D4}" type="presParOf" srcId="{068EE7B2-C5FB-4BC1-8290-FC187413F023}" destId="{4A4BB9DD-16BD-4975-A846-C46E636E07EA}" srcOrd="1" destOrd="0" presId="urn:microsoft.com/office/officeart/2008/layout/AscendingPictureAccentProcess"/>
    <dgm:cxn modelId="{B668F5B6-FFA2-4627-9057-ED4BE4A9CCDC}" type="presParOf" srcId="{068EE7B2-C5FB-4BC1-8290-FC187413F023}" destId="{1391BE2F-D377-4BEA-AFA6-8AA6351673DF}" srcOrd="2" destOrd="0" presId="urn:microsoft.com/office/officeart/2008/layout/AscendingPictureAccentProcess"/>
    <dgm:cxn modelId="{C4556BC7-38FE-4750-B17E-1E6485DCDBF2}" type="presParOf" srcId="{068EE7B2-C5FB-4BC1-8290-FC187413F023}" destId="{7608EC6A-6642-4819-8CB7-EE743B5E0DCE}" srcOrd="3" destOrd="0" presId="urn:microsoft.com/office/officeart/2008/layout/AscendingPictureAccentProcess"/>
    <dgm:cxn modelId="{22F78699-04FB-417C-A6B5-0A1E80E3EB81}" type="presParOf" srcId="{068EE7B2-C5FB-4BC1-8290-FC187413F023}" destId="{9C74C4D8-7D7D-4EFE-B228-CA83860C5106}" srcOrd="4" destOrd="0" presId="urn:microsoft.com/office/officeart/2008/layout/AscendingPictureAccentProcess"/>
    <dgm:cxn modelId="{17BC15F8-C953-40E5-B289-4984D039C736}" type="presParOf" srcId="{068EE7B2-C5FB-4BC1-8290-FC187413F023}" destId="{BCE6EBA7-2E5F-48AF-82D6-A6730EF76846}" srcOrd="5" destOrd="0" presId="urn:microsoft.com/office/officeart/2008/layout/AscendingPictureAccentProcess"/>
    <dgm:cxn modelId="{1F50FE2D-2BF9-400F-93BB-D39008237A3D}" type="presParOf" srcId="{068EE7B2-C5FB-4BC1-8290-FC187413F023}" destId="{273006C2-8826-48B5-A5F5-A981961D898A}" srcOrd="6" destOrd="0" presId="urn:microsoft.com/office/officeart/2008/layout/AscendingPictureAccentProcess"/>
    <dgm:cxn modelId="{51DCE13A-0914-4928-A94C-3959967CDF0C}" type="presParOf" srcId="{068EE7B2-C5FB-4BC1-8290-FC187413F023}" destId="{7D807E30-91FF-462A-A9DC-DE27977E6F32}" srcOrd="7" destOrd="0" presId="urn:microsoft.com/office/officeart/2008/layout/AscendingPictureAccentProcess"/>
    <dgm:cxn modelId="{5570F5C6-1AF4-48D3-BBC5-B6976DE46968}" type="presParOf" srcId="{068EE7B2-C5FB-4BC1-8290-FC187413F023}" destId="{5AAC7969-55FD-4EF6-A5ED-C1A41933282E}" srcOrd="8" destOrd="0" presId="urn:microsoft.com/office/officeart/2008/layout/AscendingPictureAccentProcess"/>
    <dgm:cxn modelId="{78077923-3273-42CC-A8EC-78FBCE4BA003}" type="presParOf" srcId="{068EE7B2-C5FB-4BC1-8290-FC187413F023}" destId="{4C85E455-A761-4E75-94DD-A01A1C108B5B}" srcOrd="9" destOrd="0" presId="urn:microsoft.com/office/officeart/2008/layout/AscendingPictureAccentProcess"/>
    <dgm:cxn modelId="{D6F30DAE-B092-4FBE-89FE-7EEE5E39AB56}" type="presParOf" srcId="{068EE7B2-C5FB-4BC1-8290-FC187413F023}" destId="{637A8D9F-3AE3-4F97-A062-AE69A629FC9A}" srcOrd="10" destOrd="0" presId="urn:microsoft.com/office/officeart/2008/layout/AscendingPictureAccentProcess"/>
    <dgm:cxn modelId="{C03C2E78-1375-47E3-90D2-CCAF627EFA23}" type="presParOf" srcId="{068EE7B2-C5FB-4BC1-8290-FC187413F023}" destId="{64E6AE8F-143A-42A8-B0AC-E4AE192E60AA}" srcOrd="11" destOrd="0" presId="urn:microsoft.com/office/officeart/2008/layout/AscendingPictureAccentProcess"/>
    <dgm:cxn modelId="{807E15E6-88EB-475C-B548-6FF78B86812C}" type="presParOf" srcId="{068EE7B2-C5FB-4BC1-8290-FC187413F023}" destId="{33C9C63D-F861-40CA-AA21-AEDDC9D13F75}" srcOrd="12" destOrd="0" presId="urn:microsoft.com/office/officeart/2008/layout/AscendingPictureAccentProcess"/>
    <dgm:cxn modelId="{EDC0BC86-DD49-4E2F-8092-412B47A8276C}" type="presParOf" srcId="{068EE7B2-C5FB-4BC1-8290-FC187413F023}" destId="{676A4EF0-049E-4557-AD41-1048E6DCB245}" srcOrd="13" destOrd="0" presId="urn:microsoft.com/office/officeart/2008/layout/AscendingPictureAccentProcess"/>
    <dgm:cxn modelId="{A0DA9435-8F36-40A3-98B8-B0EDF4551277}" type="presParOf" srcId="{676A4EF0-049E-4557-AD41-1048E6DCB245}" destId="{AC0513D1-A963-4BC7-A84B-44342FB1C7B5}" srcOrd="0" destOrd="0" presId="urn:microsoft.com/office/officeart/2008/layout/AscendingPictureAccentProcess"/>
    <dgm:cxn modelId="{1471DA2E-5E2E-4C51-BC7F-CBE733BCA59E}" type="presParOf" srcId="{068EE7B2-C5FB-4BC1-8290-FC187413F023}" destId="{38F558DD-0D18-40B6-9A6E-CA78189AAE23}" srcOrd="14" destOrd="0" presId="urn:microsoft.com/office/officeart/2008/layout/AscendingPictureAccentProcess"/>
    <dgm:cxn modelId="{E7F1B8B9-C60D-48C4-9DB0-96F771E61216}" type="presParOf" srcId="{068EE7B2-C5FB-4BC1-8290-FC187413F023}" destId="{318CE078-0C61-4886-AB95-EBA75EBDEF66}" srcOrd="15" destOrd="0" presId="urn:microsoft.com/office/officeart/2008/layout/AscendingPictureAccentProcess"/>
    <dgm:cxn modelId="{619659F0-CB68-47C5-B903-852B421B4716}" type="presParOf" srcId="{318CE078-0C61-4886-AB95-EBA75EBDEF66}" destId="{AAAE00A4-CA63-42B8-AA85-EDE05A22D6CE}" srcOrd="0" destOrd="0" presId="urn:microsoft.com/office/officeart/2008/layout/AscendingPictureAccentProcess"/>
    <dgm:cxn modelId="{6B7F2D77-5AC6-42EF-9470-D6D1FD2A2D03}" type="presParOf" srcId="{068EE7B2-C5FB-4BC1-8290-FC187413F023}" destId="{616EEF28-AFFD-4213-9DAF-B56FC482886E}" srcOrd="16" destOrd="0" presId="urn:microsoft.com/office/officeart/2008/layout/AscendingPictureAccentProcess"/>
    <dgm:cxn modelId="{FA98DB77-610A-440E-BFFD-250DA4550967}" type="presParOf" srcId="{068EE7B2-C5FB-4BC1-8290-FC187413F023}" destId="{A1F20EB4-CB09-4215-A0AE-10E66B0B1231}" srcOrd="17" destOrd="0" presId="urn:microsoft.com/office/officeart/2008/layout/AscendingPictureAccentProcess"/>
    <dgm:cxn modelId="{126B9A6B-264B-4695-B6DD-7DA3D5F5B52C}" type="presParOf" srcId="{A1F20EB4-CB09-4215-A0AE-10E66B0B1231}" destId="{0E275251-DE98-4693-9039-42F13E4B3B24}"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8B8A51-A9BB-4C67-A501-1456346DD0E9}" type="doc">
      <dgm:prSet loTypeId="urn:microsoft.com/office/officeart/2008/layout/RadialCluster" loCatId="cycle" qsTypeId="urn:microsoft.com/office/officeart/2005/8/quickstyle/3d1" qsCatId="3D" csTypeId="urn:microsoft.com/office/officeart/2005/8/colors/accent0_3" csCatId="mainScheme" phldr="1"/>
      <dgm:spPr/>
      <dgm:t>
        <a:bodyPr/>
        <a:lstStyle/>
        <a:p>
          <a:pPr rtl="1"/>
          <a:endParaRPr lang="ar-EG"/>
        </a:p>
      </dgm:t>
    </dgm:pt>
    <dgm:pt modelId="{3B62C5EE-57FE-482E-A1ED-8D4360A32E14}">
      <dgm:prSet phldrT="[Text]"/>
      <dgm:spPr>
        <a:xfrm>
          <a:off x="3505199" y="2836068"/>
          <a:ext cx="1828800" cy="1828800"/>
        </a:xfrm>
        <a:prstGeom prst="roundRect">
          <a:avLst/>
        </a:prstGeom>
        <a:solidFill>
          <a:srgbClr val="CC00CC"/>
        </a:solidFill>
        <a:scene3d>
          <a:camera prst="orthographicFront"/>
          <a:lightRig rig="flat" dir="t"/>
        </a:scene3d>
        <a:sp3d prstMaterial="plastic">
          <a:bevelT w="120900" h="88900"/>
          <a:bevelB w="88900" h="31750" prst="angle"/>
        </a:sp3d>
      </dgm:spPr>
      <dgm:t>
        <a:bodyPr/>
        <a:lstStyle/>
        <a:p>
          <a:pPr rtl="1"/>
          <a:r>
            <a:rPr lang="ar-EG" b="1" smtClean="0">
              <a:latin typeface="Calibri"/>
              <a:ea typeface="+mn-ea"/>
              <a:cs typeface="Times New Roman"/>
            </a:rPr>
            <a:t>ما المقصود بالخلافات ؟</a:t>
          </a:r>
          <a:endParaRPr lang="ar-EG" dirty="0">
            <a:latin typeface="Calibri"/>
            <a:ea typeface="+mn-ea"/>
            <a:cs typeface="+mn-cs"/>
          </a:endParaRPr>
        </a:p>
      </dgm:t>
    </dgm:pt>
    <dgm:pt modelId="{FF8511F9-F8AC-4EF2-8139-32F8745BFEF3}" type="parTrans" cxnId="{6DBED50D-BD58-428B-A1D5-33239A5DBBE7}">
      <dgm:prSet/>
      <dgm:spPr/>
      <dgm:t>
        <a:bodyPr/>
        <a:lstStyle/>
        <a:p>
          <a:pPr rtl="1"/>
          <a:endParaRPr lang="ar-EG"/>
        </a:p>
      </dgm:t>
    </dgm:pt>
    <dgm:pt modelId="{FED4167C-F515-4F8A-963F-3185EC0622AF}" type="sibTrans" cxnId="{6DBED50D-BD58-428B-A1D5-33239A5DBBE7}">
      <dgm:prSet/>
      <dgm:spPr/>
      <dgm:t>
        <a:bodyPr/>
        <a:lstStyle/>
        <a:p>
          <a:pPr rtl="1"/>
          <a:endParaRPr lang="ar-EG"/>
        </a:p>
      </dgm:t>
    </dgm:pt>
    <dgm:pt modelId="{882116E7-A57C-4C01-91D5-C2E2B1613012}">
      <dgm:prSet phldrT="[Text]" custT="1"/>
      <dgm:spPr>
        <a:xfrm>
          <a:off x="3424022" y="327945"/>
          <a:ext cx="1991155" cy="1225296"/>
        </a:xfrm>
        <a:scene3d>
          <a:camera prst="orthographicFront"/>
          <a:lightRig rig="flat" dir="t"/>
        </a:scene3d>
        <a:sp3d prstMaterial="plastic">
          <a:bevelT w="120900" h="88900"/>
          <a:bevelB w="88900" h="31750" prst="angle"/>
        </a:sp3d>
      </dgm:spPr>
      <dgm:t>
        <a:bodyPr/>
        <a:lstStyle/>
        <a:p>
          <a:pPr rtl="1"/>
          <a:r>
            <a:rPr lang="ar-EG" sz="2400" b="1" smtClean="0">
              <a:latin typeface="Calibri"/>
              <a:ea typeface="+mn-ea"/>
              <a:cs typeface="Times New Roman"/>
            </a:rPr>
            <a:t>معركه او قتال او شجار.</a:t>
          </a:r>
          <a:endParaRPr lang="ar-EG" sz="2400" dirty="0">
            <a:latin typeface="Calibri"/>
            <a:ea typeface="+mn-ea"/>
            <a:cs typeface="+mn-cs"/>
          </a:endParaRPr>
        </a:p>
      </dgm:t>
    </dgm:pt>
    <dgm:pt modelId="{5885984A-A9FC-4FF4-89E8-CDC2FB96675A}" type="parTrans" cxnId="{4DD73E76-1FB0-42D0-936F-5C266E710B48}">
      <dgm:prSet/>
      <dgm:spPr>
        <a:xfrm rot="16200000">
          <a:off x="3778186" y="2194655"/>
          <a:ext cx="1282827" cy="0"/>
        </a:xfrm>
        <a:scene3d>
          <a:camera prst="orthographicFront"/>
          <a:lightRig rig="flat" dir="t"/>
        </a:scene3d>
        <a:sp3d prstMaterial="matte"/>
      </dgm:spPr>
      <dgm:t>
        <a:bodyPr/>
        <a:lstStyle/>
        <a:p>
          <a:pPr rtl="1"/>
          <a:endParaRPr lang="ar-EG"/>
        </a:p>
      </dgm:t>
    </dgm:pt>
    <dgm:pt modelId="{BA4D3B23-4E12-40D7-BF8E-A62F2072EEB5}" type="sibTrans" cxnId="{4DD73E76-1FB0-42D0-936F-5C266E710B48}">
      <dgm:prSet/>
      <dgm:spPr/>
      <dgm:t>
        <a:bodyPr/>
        <a:lstStyle/>
        <a:p>
          <a:pPr rtl="1"/>
          <a:endParaRPr lang="ar-EG"/>
        </a:p>
      </dgm:t>
    </dgm:pt>
    <dgm:pt modelId="{C047273D-A7D9-4E8B-BBAF-5320E468E32E}">
      <dgm:prSet custT="1"/>
      <dgm:spPr/>
      <dgm:t>
        <a:bodyPr/>
        <a:lstStyle/>
        <a:p>
          <a:pPr rtl="1"/>
          <a:r>
            <a:rPr lang="ar-EG" sz="2400" b="1" dirty="0" smtClean="0">
              <a:latin typeface="Calibri"/>
              <a:ea typeface="+mn-ea"/>
              <a:cs typeface="Times New Roman"/>
            </a:rPr>
            <a:t>خصومه او عداء بين الاشخاص.</a:t>
          </a:r>
        </a:p>
      </dgm:t>
    </dgm:pt>
    <dgm:pt modelId="{1352F142-7D20-4AFB-855E-54F188130749}" type="parTrans" cxnId="{3FB7CC70-033D-497A-BCF1-C905E8B5208B}">
      <dgm:prSet/>
      <dgm:spPr/>
      <dgm:t>
        <a:bodyPr/>
        <a:lstStyle/>
        <a:p>
          <a:pPr rtl="1"/>
          <a:endParaRPr lang="ar-EG"/>
        </a:p>
      </dgm:t>
    </dgm:pt>
    <dgm:pt modelId="{FACCA108-148B-4829-840A-00276EBD3D33}" type="sibTrans" cxnId="{3FB7CC70-033D-497A-BCF1-C905E8B5208B}">
      <dgm:prSet/>
      <dgm:spPr/>
      <dgm:t>
        <a:bodyPr/>
        <a:lstStyle/>
        <a:p>
          <a:pPr rtl="1"/>
          <a:endParaRPr lang="ar-EG"/>
        </a:p>
      </dgm:t>
    </dgm:pt>
    <dgm:pt modelId="{D6B31F11-7171-477C-AF60-E46B8C7A88B2}">
      <dgm:prSet custT="1"/>
      <dgm:spPr/>
      <dgm:t>
        <a:bodyPr/>
        <a:lstStyle/>
        <a:p>
          <a:pPr rtl="1"/>
          <a:r>
            <a:rPr lang="ar-EG" sz="2400" b="1" smtClean="0">
              <a:latin typeface="Calibri"/>
              <a:ea typeface="+mn-ea"/>
              <a:cs typeface="Times New Roman"/>
            </a:rPr>
            <a:t>معارضه.</a:t>
          </a:r>
          <a:endParaRPr lang="ar-EG" sz="2400" b="1" dirty="0" smtClean="0">
            <a:latin typeface="Calibri"/>
            <a:ea typeface="+mn-ea"/>
            <a:cs typeface="Times New Roman"/>
          </a:endParaRPr>
        </a:p>
      </dgm:t>
    </dgm:pt>
    <dgm:pt modelId="{6F13EB92-2EB6-48E0-8262-2F4CF7404BEA}" type="parTrans" cxnId="{2FD44B81-0B33-460C-83B1-5A916BF27FA3}">
      <dgm:prSet/>
      <dgm:spPr/>
      <dgm:t>
        <a:bodyPr/>
        <a:lstStyle/>
        <a:p>
          <a:pPr rtl="1"/>
          <a:endParaRPr lang="ar-EG"/>
        </a:p>
      </dgm:t>
    </dgm:pt>
    <dgm:pt modelId="{E60F3166-FFE3-45D4-A3FB-B4EAC30D54CB}" type="sibTrans" cxnId="{2FD44B81-0B33-460C-83B1-5A916BF27FA3}">
      <dgm:prSet/>
      <dgm:spPr/>
      <dgm:t>
        <a:bodyPr/>
        <a:lstStyle/>
        <a:p>
          <a:pPr rtl="1"/>
          <a:endParaRPr lang="ar-EG"/>
        </a:p>
      </dgm:t>
    </dgm:pt>
    <dgm:pt modelId="{064DDF26-E9CB-4413-A6D9-CE673F67CA38}" type="pres">
      <dgm:prSet presAssocID="{368B8A51-A9BB-4C67-A501-1456346DD0E9}" presName="Name0" presStyleCnt="0">
        <dgm:presLayoutVars>
          <dgm:chMax val="1"/>
          <dgm:chPref val="1"/>
          <dgm:dir/>
          <dgm:animOne val="branch"/>
          <dgm:animLvl val="lvl"/>
        </dgm:presLayoutVars>
      </dgm:prSet>
      <dgm:spPr/>
      <dgm:t>
        <a:bodyPr/>
        <a:lstStyle/>
        <a:p>
          <a:pPr rtl="1"/>
          <a:endParaRPr lang="ar-EG"/>
        </a:p>
      </dgm:t>
    </dgm:pt>
    <dgm:pt modelId="{17CE3AF4-2920-48BB-8024-0A1837291EDF}" type="pres">
      <dgm:prSet presAssocID="{3B62C5EE-57FE-482E-A1ED-8D4360A32E14}" presName="singleCycle" presStyleCnt="0"/>
      <dgm:spPr/>
      <dgm:t>
        <a:bodyPr/>
        <a:lstStyle/>
        <a:p>
          <a:pPr rtl="1"/>
          <a:endParaRPr lang="ar-EG"/>
        </a:p>
      </dgm:t>
    </dgm:pt>
    <dgm:pt modelId="{8B25D4C7-3D59-496C-B268-901D3BD558A7}" type="pres">
      <dgm:prSet presAssocID="{3B62C5EE-57FE-482E-A1ED-8D4360A32E14}" presName="singleCenter" presStyleLbl="node1" presStyleIdx="0" presStyleCnt="4">
        <dgm:presLayoutVars>
          <dgm:chMax val="7"/>
          <dgm:chPref val="7"/>
        </dgm:presLayoutVars>
      </dgm:prSet>
      <dgm:spPr/>
      <dgm:t>
        <a:bodyPr/>
        <a:lstStyle/>
        <a:p>
          <a:pPr rtl="1"/>
          <a:endParaRPr lang="ar-EG"/>
        </a:p>
      </dgm:t>
    </dgm:pt>
    <dgm:pt modelId="{98CE16E7-D4C1-42B9-93F5-B9E78878534A}" type="pres">
      <dgm:prSet presAssocID="{5885984A-A9FC-4FF4-89E8-CDC2FB96675A}" presName="Name56" presStyleLbl="parChTrans1D2" presStyleIdx="0" presStyleCnt="3"/>
      <dgm:spPr>
        <a:custGeom>
          <a:avLst/>
          <a:gdLst/>
          <a:ahLst/>
          <a:cxnLst/>
          <a:rect l="0" t="0" r="0" b="0"/>
          <a:pathLst>
            <a:path>
              <a:moveTo>
                <a:pt x="0" y="0"/>
              </a:moveTo>
              <a:lnTo>
                <a:pt x="1282827" y="0"/>
              </a:lnTo>
            </a:path>
          </a:pathLst>
        </a:custGeom>
      </dgm:spPr>
      <dgm:t>
        <a:bodyPr/>
        <a:lstStyle/>
        <a:p>
          <a:pPr rtl="1"/>
          <a:endParaRPr lang="ar-EG"/>
        </a:p>
      </dgm:t>
    </dgm:pt>
    <dgm:pt modelId="{370ACCFA-356D-4F5A-9B74-FDB0A08EBB70}" type="pres">
      <dgm:prSet presAssocID="{882116E7-A57C-4C01-91D5-C2E2B1613012}" presName="text0" presStyleLbl="node1" presStyleIdx="1" presStyleCnt="4" custScaleX="274260">
        <dgm:presLayoutVars>
          <dgm:bulletEnabled val="1"/>
        </dgm:presLayoutVars>
      </dgm:prSet>
      <dgm:spPr>
        <a:prstGeom prst="roundRect">
          <a:avLst/>
        </a:prstGeom>
      </dgm:spPr>
      <dgm:t>
        <a:bodyPr/>
        <a:lstStyle/>
        <a:p>
          <a:pPr rtl="1"/>
          <a:endParaRPr lang="ar-EG"/>
        </a:p>
      </dgm:t>
    </dgm:pt>
    <dgm:pt modelId="{2BE7C1A7-2252-4A38-95BC-50F882AE2347}" type="pres">
      <dgm:prSet presAssocID="{1352F142-7D20-4AFB-855E-54F188130749}" presName="Name56" presStyleLbl="parChTrans1D2" presStyleIdx="1" presStyleCnt="3"/>
      <dgm:spPr/>
      <dgm:t>
        <a:bodyPr/>
        <a:lstStyle/>
        <a:p>
          <a:pPr rtl="1"/>
          <a:endParaRPr lang="ar-EG"/>
        </a:p>
      </dgm:t>
    </dgm:pt>
    <dgm:pt modelId="{ECF40B91-1A8F-426A-BE59-35F5BE4262BD}" type="pres">
      <dgm:prSet presAssocID="{C047273D-A7D9-4E8B-BBAF-5320E468E32E}" presName="text0" presStyleLbl="node1" presStyleIdx="2" presStyleCnt="4" custScaleX="214098" custScaleY="103778">
        <dgm:presLayoutVars>
          <dgm:bulletEnabled val="1"/>
        </dgm:presLayoutVars>
      </dgm:prSet>
      <dgm:spPr/>
      <dgm:t>
        <a:bodyPr/>
        <a:lstStyle/>
        <a:p>
          <a:pPr rtl="1"/>
          <a:endParaRPr lang="ar-EG"/>
        </a:p>
      </dgm:t>
    </dgm:pt>
    <dgm:pt modelId="{386C8178-938B-457E-862F-611458533BE8}" type="pres">
      <dgm:prSet presAssocID="{6F13EB92-2EB6-48E0-8262-2F4CF7404BEA}" presName="Name56" presStyleLbl="parChTrans1D2" presStyleIdx="2" presStyleCnt="3"/>
      <dgm:spPr/>
      <dgm:t>
        <a:bodyPr/>
        <a:lstStyle/>
        <a:p>
          <a:pPr rtl="1"/>
          <a:endParaRPr lang="ar-EG"/>
        </a:p>
      </dgm:t>
    </dgm:pt>
    <dgm:pt modelId="{4D2608A0-224F-4F0B-B0D6-B52A1B1D236E}" type="pres">
      <dgm:prSet presAssocID="{D6B31F11-7171-477C-AF60-E46B8C7A88B2}" presName="text0" presStyleLbl="node1" presStyleIdx="3" presStyleCnt="4" custScaleX="209222" custScaleY="103778">
        <dgm:presLayoutVars>
          <dgm:bulletEnabled val="1"/>
        </dgm:presLayoutVars>
      </dgm:prSet>
      <dgm:spPr/>
      <dgm:t>
        <a:bodyPr/>
        <a:lstStyle/>
        <a:p>
          <a:pPr rtl="1"/>
          <a:endParaRPr lang="ar-EG"/>
        </a:p>
      </dgm:t>
    </dgm:pt>
  </dgm:ptLst>
  <dgm:cxnLst>
    <dgm:cxn modelId="{A6E1DCFF-A3DF-4C20-8038-477E843AC6D8}" type="presOf" srcId="{882116E7-A57C-4C01-91D5-C2E2B1613012}" destId="{370ACCFA-356D-4F5A-9B74-FDB0A08EBB70}" srcOrd="0" destOrd="0" presId="urn:microsoft.com/office/officeart/2008/layout/RadialCluster"/>
    <dgm:cxn modelId="{3EE114E8-5728-4EE6-B361-4AF6F43212FF}" type="presOf" srcId="{D6B31F11-7171-477C-AF60-E46B8C7A88B2}" destId="{4D2608A0-224F-4F0B-B0D6-B52A1B1D236E}" srcOrd="0" destOrd="0" presId="urn:microsoft.com/office/officeart/2008/layout/RadialCluster"/>
    <dgm:cxn modelId="{8A404EC2-8825-4BC6-9FC5-2D26C50D5EE5}" type="presOf" srcId="{368B8A51-A9BB-4C67-A501-1456346DD0E9}" destId="{064DDF26-E9CB-4413-A6D9-CE673F67CA38}" srcOrd="0" destOrd="0" presId="urn:microsoft.com/office/officeart/2008/layout/RadialCluster"/>
    <dgm:cxn modelId="{2940C5C5-D114-4F0A-867C-471932E61F20}" type="presOf" srcId="{3B62C5EE-57FE-482E-A1ED-8D4360A32E14}" destId="{8B25D4C7-3D59-496C-B268-901D3BD558A7}" srcOrd="0" destOrd="0" presId="urn:microsoft.com/office/officeart/2008/layout/RadialCluster"/>
    <dgm:cxn modelId="{4DD73E76-1FB0-42D0-936F-5C266E710B48}" srcId="{3B62C5EE-57FE-482E-A1ED-8D4360A32E14}" destId="{882116E7-A57C-4C01-91D5-C2E2B1613012}" srcOrd="0" destOrd="0" parTransId="{5885984A-A9FC-4FF4-89E8-CDC2FB96675A}" sibTransId="{BA4D3B23-4E12-40D7-BF8E-A62F2072EEB5}"/>
    <dgm:cxn modelId="{43B8BA3B-CDDF-4474-97DD-A2CBB43825B6}" type="presOf" srcId="{6F13EB92-2EB6-48E0-8262-2F4CF7404BEA}" destId="{386C8178-938B-457E-862F-611458533BE8}" srcOrd="0" destOrd="0" presId="urn:microsoft.com/office/officeart/2008/layout/RadialCluster"/>
    <dgm:cxn modelId="{6DBED50D-BD58-428B-A1D5-33239A5DBBE7}" srcId="{368B8A51-A9BB-4C67-A501-1456346DD0E9}" destId="{3B62C5EE-57FE-482E-A1ED-8D4360A32E14}" srcOrd="0" destOrd="0" parTransId="{FF8511F9-F8AC-4EF2-8139-32F8745BFEF3}" sibTransId="{FED4167C-F515-4F8A-963F-3185EC0622AF}"/>
    <dgm:cxn modelId="{2FD44B81-0B33-460C-83B1-5A916BF27FA3}" srcId="{3B62C5EE-57FE-482E-A1ED-8D4360A32E14}" destId="{D6B31F11-7171-477C-AF60-E46B8C7A88B2}" srcOrd="2" destOrd="0" parTransId="{6F13EB92-2EB6-48E0-8262-2F4CF7404BEA}" sibTransId="{E60F3166-FFE3-45D4-A3FB-B4EAC30D54CB}"/>
    <dgm:cxn modelId="{3FB7CC70-033D-497A-BCF1-C905E8B5208B}" srcId="{3B62C5EE-57FE-482E-A1ED-8D4360A32E14}" destId="{C047273D-A7D9-4E8B-BBAF-5320E468E32E}" srcOrd="1" destOrd="0" parTransId="{1352F142-7D20-4AFB-855E-54F188130749}" sibTransId="{FACCA108-148B-4829-840A-00276EBD3D33}"/>
    <dgm:cxn modelId="{86F432EC-4EB0-4129-B2F8-BEE848DAAD21}" type="presOf" srcId="{1352F142-7D20-4AFB-855E-54F188130749}" destId="{2BE7C1A7-2252-4A38-95BC-50F882AE2347}" srcOrd="0" destOrd="0" presId="urn:microsoft.com/office/officeart/2008/layout/RadialCluster"/>
    <dgm:cxn modelId="{24AF40E6-DF30-4F83-90F3-13AA5215347D}" type="presOf" srcId="{C047273D-A7D9-4E8B-BBAF-5320E468E32E}" destId="{ECF40B91-1A8F-426A-BE59-35F5BE4262BD}" srcOrd="0" destOrd="0" presId="urn:microsoft.com/office/officeart/2008/layout/RadialCluster"/>
    <dgm:cxn modelId="{E68F63F5-344E-472E-A351-725739BE4E17}" type="presOf" srcId="{5885984A-A9FC-4FF4-89E8-CDC2FB96675A}" destId="{98CE16E7-D4C1-42B9-93F5-B9E78878534A}" srcOrd="0" destOrd="0" presId="urn:microsoft.com/office/officeart/2008/layout/RadialCluster"/>
    <dgm:cxn modelId="{96B06D30-DE1B-4562-B80A-88A5FFEFC6EE}" type="presParOf" srcId="{064DDF26-E9CB-4413-A6D9-CE673F67CA38}" destId="{17CE3AF4-2920-48BB-8024-0A1837291EDF}" srcOrd="0" destOrd="0" presId="urn:microsoft.com/office/officeart/2008/layout/RadialCluster"/>
    <dgm:cxn modelId="{895BCA14-557F-435D-BA1A-32CC92639116}" type="presParOf" srcId="{17CE3AF4-2920-48BB-8024-0A1837291EDF}" destId="{8B25D4C7-3D59-496C-B268-901D3BD558A7}" srcOrd="0" destOrd="0" presId="urn:microsoft.com/office/officeart/2008/layout/RadialCluster"/>
    <dgm:cxn modelId="{22BAB87E-9130-49EE-88F0-67A8DC958D5B}" type="presParOf" srcId="{17CE3AF4-2920-48BB-8024-0A1837291EDF}" destId="{98CE16E7-D4C1-42B9-93F5-B9E78878534A}" srcOrd="1" destOrd="0" presId="urn:microsoft.com/office/officeart/2008/layout/RadialCluster"/>
    <dgm:cxn modelId="{25EBF529-6110-4937-86F7-26CFD69DF13F}" type="presParOf" srcId="{17CE3AF4-2920-48BB-8024-0A1837291EDF}" destId="{370ACCFA-356D-4F5A-9B74-FDB0A08EBB70}" srcOrd="2" destOrd="0" presId="urn:microsoft.com/office/officeart/2008/layout/RadialCluster"/>
    <dgm:cxn modelId="{D5A5DF6F-F077-4443-BBF0-B46044DCBA88}" type="presParOf" srcId="{17CE3AF4-2920-48BB-8024-0A1837291EDF}" destId="{2BE7C1A7-2252-4A38-95BC-50F882AE2347}" srcOrd="3" destOrd="0" presId="urn:microsoft.com/office/officeart/2008/layout/RadialCluster"/>
    <dgm:cxn modelId="{B4DD4944-AB95-40F3-A9EC-709198057E00}" type="presParOf" srcId="{17CE3AF4-2920-48BB-8024-0A1837291EDF}" destId="{ECF40B91-1A8F-426A-BE59-35F5BE4262BD}" srcOrd="4" destOrd="0" presId="urn:microsoft.com/office/officeart/2008/layout/RadialCluster"/>
    <dgm:cxn modelId="{80C4B28C-7ACC-4D05-98CB-39EB34F29640}" type="presParOf" srcId="{17CE3AF4-2920-48BB-8024-0A1837291EDF}" destId="{386C8178-938B-457E-862F-611458533BE8}" srcOrd="5" destOrd="0" presId="urn:microsoft.com/office/officeart/2008/layout/RadialCluster"/>
    <dgm:cxn modelId="{8132422C-6E03-4A86-88A4-785001109225}" type="presParOf" srcId="{17CE3AF4-2920-48BB-8024-0A1837291EDF}" destId="{4D2608A0-224F-4F0B-B0D6-B52A1B1D236E}"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F739287-955D-43B8-A4CF-6CD8E0907F43}" type="doc">
      <dgm:prSet loTypeId="urn:microsoft.com/office/officeart/2005/8/layout/process2" loCatId="process" qsTypeId="urn:microsoft.com/office/officeart/2005/8/quickstyle/3d1" qsCatId="3D" csTypeId="urn:microsoft.com/office/officeart/2005/8/colors/colorful5" csCatId="colorful" phldr="1"/>
      <dgm:spPr/>
    </dgm:pt>
    <dgm:pt modelId="{844E9210-295D-4D5C-AE68-BC801B827F2A}">
      <dgm:prSet phldrT="[Text]" custT="1"/>
      <dgm:spPr>
        <a:xfrm>
          <a:off x="2263274" y="1984"/>
          <a:ext cx="4084051" cy="738187"/>
        </a:xfrm>
        <a:prstGeom prst="roundRect">
          <a:avLst>
            <a:gd name="adj" fmla="val 10000"/>
          </a:avLst>
        </a:prstGeom>
        <a:solidFill>
          <a:srgbClr val="2DA2BF">
            <a:lumMod val="40000"/>
            <a:lumOff val="60000"/>
          </a:srgbClr>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chemeClr val="tx1"/>
              </a:solidFill>
              <a:latin typeface="Times New Roman" pitchFamily="18" charset="0"/>
              <a:cs typeface="Times New Roman" pitchFamily="18" charset="0"/>
            </a:rPr>
            <a:t>خلاف التنوع </a:t>
          </a:r>
          <a:endParaRPr lang="ar-EG" sz="2800" dirty="0">
            <a:solidFill>
              <a:schemeClr val="tx1"/>
            </a:solidFill>
            <a:latin typeface="Times New Roman" pitchFamily="18" charset="0"/>
            <a:ea typeface="+mn-ea"/>
            <a:cs typeface="Times New Roman" pitchFamily="18" charset="0"/>
          </a:endParaRPr>
        </a:p>
      </dgm:t>
    </dgm:pt>
    <dgm:pt modelId="{D44E20CE-F228-437D-8855-2F2AA027BC6D}" type="parTrans" cxnId="{00762CCF-2B13-40A0-AB02-8029B415AFB2}">
      <dgm:prSet/>
      <dgm:spPr/>
      <dgm:t>
        <a:bodyPr/>
        <a:lstStyle/>
        <a:p>
          <a:pPr rtl="1"/>
          <a:endParaRPr lang="ar-EG"/>
        </a:p>
      </dgm:t>
    </dgm:pt>
    <dgm:pt modelId="{4842F33D-8FB7-4C67-983E-5A06D13B60A9}" type="sibTrans" cxnId="{00762CCF-2B13-40A0-AB02-8029B415AFB2}">
      <dgm:prSet/>
      <dgm:spPr>
        <a:xfrm rot="5400000">
          <a:off x="4166889" y="758626"/>
          <a:ext cx="276820" cy="332184"/>
        </a:xfrm>
        <a:prstGeom prst="rightArrow">
          <a:avLst>
            <a:gd name="adj1" fmla="val 60000"/>
            <a:gd name="adj2" fmla="val 50000"/>
          </a:avLst>
        </a:prstGeom>
        <a:solidFill>
          <a:srgbClr val="2DA2BF">
            <a:lumMod val="20000"/>
            <a:lumOff val="80000"/>
          </a:srgbClr>
        </a:solidFill>
        <a:ln>
          <a:noFill/>
        </a:ln>
        <a:effectLst>
          <a:outerShdw blurRad="50800" dist="20000" dir="5400000" rotWithShape="0">
            <a:srgbClr val="000000">
              <a:alpha val="42000"/>
            </a:srgbClr>
          </a:outerShdw>
        </a:effectLst>
        <a:scene3d>
          <a:camera prst="orthographicFront"/>
          <a:lightRig rig="flat" dir="t"/>
        </a:scene3d>
        <a:sp3d z="-80000" prstMaterial="plastic">
          <a:bevelT w="50800" h="50800"/>
          <a:bevelB w="25400" h="25400" prst="angle"/>
        </a:sp3d>
      </dgm:spPr>
      <dgm:t>
        <a:bodyPr/>
        <a:lstStyle/>
        <a:p>
          <a:pPr rtl="1"/>
          <a:endParaRPr lang="ar-EG">
            <a:solidFill>
              <a:sysClr val="window" lastClr="FFFFFF"/>
            </a:solidFill>
            <a:latin typeface="Century Schoolbook"/>
            <a:ea typeface="+mn-ea"/>
            <a:cs typeface="Times New Roman"/>
          </a:endParaRPr>
        </a:p>
      </dgm:t>
    </dgm:pt>
    <dgm:pt modelId="{7E380DF2-5467-4959-9774-CD5F1626EB09}">
      <dgm:prSet phldrT="[Text]" custT="1"/>
      <dgm:spPr>
        <a:xfrm>
          <a:off x="2263274" y="1109265"/>
          <a:ext cx="4084051" cy="738187"/>
        </a:xfrm>
        <a:prstGeom prst="roundRect">
          <a:avLst>
            <a:gd name="adj" fmla="val 10000"/>
          </a:avLst>
        </a:prstGeom>
        <a:solidFill>
          <a:srgbClr val="DA1F28">
            <a:lumMod val="20000"/>
            <a:lumOff val="80000"/>
          </a:srgbClr>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ysClr val="windowText" lastClr="000000"/>
              </a:solidFill>
              <a:latin typeface="Times New Roman" pitchFamily="18" charset="0"/>
              <a:ea typeface="+mn-ea"/>
              <a:cs typeface="Times New Roman" pitchFamily="18" charset="0"/>
            </a:rPr>
            <a:t>خلاف التضاد أو التعارض</a:t>
          </a:r>
          <a:endParaRPr lang="ar-EG" sz="2800" dirty="0">
            <a:solidFill>
              <a:sysClr val="windowText" lastClr="000000"/>
            </a:solidFill>
            <a:latin typeface="Times New Roman" pitchFamily="18" charset="0"/>
            <a:ea typeface="+mn-ea"/>
            <a:cs typeface="Times New Roman" pitchFamily="18" charset="0"/>
          </a:endParaRPr>
        </a:p>
      </dgm:t>
    </dgm:pt>
    <dgm:pt modelId="{3797756A-2509-46E4-85BD-855F732FC4CC}" type="parTrans" cxnId="{88D73520-A794-4523-BE7F-59D32D204109}">
      <dgm:prSet/>
      <dgm:spPr/>
      <dgm:t>
        <a:bodyPr/>
        <a:lstStyle/>
        <a:p>
          <a:pPr rtl="1"/>
          <a:endParaRPr lang="ar-EG"/>
        </a:p>
      </dgm:t>
    </dgm:pt>
    <dgm:pt modelId="{3AD60FD7-181E-4E1D-BCBF-81A4D9BDD5C1}" type="sibTrans" cxnId="{88D73520-A794-4523-BE7F-59D32D204109}">
      <dgm:prSet/>
      <dgm:spPr>
        <a:xfrm rot="5400000">
          <a:off x="4166889" y="1865907"/>
          <a:ext cx="276820" cy="332184"/>
        </a:xfrm>
        <a:prstGeom prst="rightArrow">
          <a:avLst>
            <a:gd name="adj1" fmla="val 60000"/>
            <a:gd name="adj2" fmla="val 50000"/>
          </a:avLst>
        </a:prstGeom>
        <a:solidFill>
          <a:srgbClr val="DA1F28">
            <a:lumMod val="20000"/>
            <a:lumOff val="80000"/>
          </a:srgbClr>
        </a:solidFill>
        <a:ln>
          <a:noFill/>
        </a:ln>
        <a:effectLst>
          <a:outerShdw blurRad="50800" dist="20000" dir="5400000" rotWithShape="0">
            <a:srgbClr val="000000">
              <a:alpha val="42000"/>
            </a:srgbClr>
          </a:outerShdw>
        </a:effectLst>
        <a:scene3d>
          <a:camera prst="orthographicFront"/>
          <a:lightRig rig="flat" dir="t"/>
        </a:scene3d>
        <a:sp3d z="-80000" prstMaterial="plastic">
          <a:bevelT w="50800" h="50800"/>
          <a:bevelB w="25400" h="25400" prst="angle"/>
        </a:sp3d>
      </dgm:spPr>
      <dgm:t>
        <a:bodyPr/>
        <a:lstStyle/>
        <a:p>
          <a:pPr rtl="1"/>
          <a:endParaRPr lang="ar-EG">
            <a:solidFill>
              <a:sysClr val="window" lastClr="FFFFFF"/>
            </a:solidFill>
            <a:latin typeface="Century Schoolbook"/>
            <a:ea typeface="+mn-ea"/>
            <a:cs typeface="Times New Roman"/>
          </a:endParaRPr>
        </a:p>
      </dgm:t>
    </dgm:pt>
    <dgm:pt modelId="{7DB744E8-D35F-42F8-A35C-19CABE5FC09D}">
      <dgm:prSet phldrT="[Text]" custT="1"/>
      <dgm:spPr>
        <a:xfrm>
          <a:off x="2263274" y="2216546"/>
          <a:ext cx="4084051" cy="738187"/>
        </a:xfrm>
        <a:prstGeom prst="roundRect">
          <a:avLst>
            <a:gd name="adj" fmla="val 10000"/>
          </a:avLst>
        </a:prstGeom>
        <a:solidFill>
          <a:srgbClr val="FF99CC"/>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ysClr val="windowText" lastClr="000000"/>
              </a:solidFill>
              <a:latin typeface="Times New Roman" pitchFamily="18" charset="0"/>
              <a:ea typeface="+mn-ea"/>
              <a:cs typeface="Times New Roman" pitchFamily="18" charset="0"/>
            </a:rPr>
            <a:t>الخلاف الخفي</a:t>
          </a:r>
          <a:endParaRPr lang="ar-EG" sz="2800" dirty="0">
            <a:solidFill>
              <a:sysClr val="windowText" lastClr="000000"/>
            </a:solidFill>
            <a:latin typeface="Times New Roman" pitchFamily="18" charset="0"/>
            <a:ea typeface="+mn-ea"/>
            <a:cs typeface="Times New Roman" pitchFamily="18" charset="0"/>
          </a:endParaRPr>
        </a:p>
      </dgm:t>
    </dgm:pt>
    <dgm:pt modelId="{757A9C0C-048B-4440-937C-9D8B0A8CCA7D}" type="parTrans" cxnId="{3B50CB6E-6954-4FEC-AE12-00F4C9304FD2}">
      <dgm:prSet/>
      <dgm:spPr/>
      <dgm:t>
        <a:bodyPr/>
        <a:lstStyle/>
        <a:p>
          <a:pPr rtl="1"/>
          <a:endParaRPr lang="ar-EG"/>
        </a:p>
      </dgm:t>
    </dgm:pt>
    <dgm:pt modelId="{14BE3B6A-559D-4504-B329-2440EACEB4BB}" type="sibTrans" cxnId="{3B50CB6E-6954-4FEC-AE12-00F4C9304FD2}">
      <dgm:prSet/>
      <dgm:spPr>
        <a:xfrm rot="5400000">
          <a:off x="4166889" y="2973189"/>
          <a:ext cx="276820" cy="332184"/>
        </a:xfrm>
        <a:prstGeom prst="rightArrow">
          <a:avLst>
            <a:gd name="adj1" fmla="val 60000"/>
            <a:gd name="adj2" fmla="val 50000"/>
          </a:avLst>
        </a:prstGeom>
        <a:gradFill rotWithShape="0">
          <a:gsLst>
            <a:gs pos="0">
              <a:srgbClr val="474B78">
                <a:hueOff val="6718553"/>
                <a:satOff val="9479"/>
                <a:lumOff val="-1176"/>
                <a:alphaOff val="0"/>
                <a:shade val="63000"/>
                <a:satMod val="165000"/>
              </a:srgbClr>
            </a:gs>
            <a:gs pos="30000">
              <a:srgbClr val="474B78">
                <a:hueOff val="6718553"/>
                <a:satOff val="9479"/>
                <a:lumOff val="-1176"/>
                <a:alphaOff val="0"/>
                <a:shade val="58000"/>
                <a:satMod val="165000"/>
              </a:srgbClr>
            </a:gs>
            <a:gs pos="75000">
              <a:srgbClr val="474B78">
                <a:hueOff val="6718553"/>
                <a:satOff val="9479"/>
                <a:lumOff val="-1176"/>
                <a:alphaOff val="0"/>
                <a:shade val="30000"/>
                <a:satMod val="175000"/>
              </a:srgbClr>
            </a:gs>
            <a:gs pos="100000">
              <a:srgbClr val="474B78">
                <a:hueOff val="6718553"/>
                <a:satOff val="9479"/>
                <a:lumOff val="-1176"/>
                <a:alphaOff val="0"/>
                <a:shade val="15000"/>
                <a:satMod val="175000"/>
              </a:srgb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80000" prstMaterial="plastic">
          <a:bevelT w="50800" h="50800"/>
          <a:bevelB w="25400" h="25400" prst="angle"/>
        </a:sp3d>
      </dgm:spPr>
      <dgm:t>
        <a:bodyPr/>
        <a:lstStyle/>
        <a:p>
          <a:pPr rtl="1"/>
          <a:endParaRPr lang="ar-EG">
            <a:solidFill>
              <a:sysClr val="window" lastClr="FFFFFF"/>
            </a:solidFill>
            <a:latin typeface="Century Schoolbook"/>
            <a:ea typeface="+mn-ea"/>
            <a:cs typeface="Times New Roman"/>
          </a:endParaRPr>
        </a:p>
      </dgm:t>
    </dgm:pt>
    <dgm:pt modelId="{A62CD4FC-AF2F-4098-A8E5-2C7CB8C81218}">
      <dgm:prSet phldrT="[Text]" custT="1"/>
      <dgm:spPr>
        <a:xfrm>
          <a:off x="2249761" y="3323828"/>
          <a:ext cx="4111076" cy="738187"/>
        </a:xfrm>
        <a:prstGeom prst="roundRect">
          <a:avLst>
            <a:gd name="adj" fmla="val 10000"/>
          </a:avLst>
        </a:prstGeom>
        <a:solidFill>
          <a:srgbClr val="DEF5FA"/>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gm:spPr>
      <dgm:t>
        <a:bodyPr/>
        <a:lstStyle/>
        <a:p>
          <a:pPr rtl="1"/>
          <a:r>
            <a:rPr lang="ar-EG" sz="2800" b="1" dirty="0" smtClean="0">
              <a:solidFill>
                <a:sysClr val="windowText" lastClr="000000"/>
              </a:solidFill>
              <a:latin typeface="Times New Roman" pitchFamily="18" charset="0"/>
              <a:ea typeface="+mn-ea"/>
              <a:cs typeface="Times New Roman" pitchFamily="18" charset="0"/>
            </a:rPr>
            <a:t>الخلاف الملاحظ </a:t>
          </a:r>
          <a:endParaRPr lang="ar-EG" sz="2800" dirty="0">
            <a:solidFill>
              <a:sysClr val="windowText" lastClr="000000"/>
            </a:solidFill>
            <a:latin typeface="Times New Roman" pitchFamily="18" charset="0"/>
            <a:ea typeface="+mn-ea"/>
            <a:cs typeface="Times New Roman" pitchFamily="18" charset="0"/>
          </a:endParaRPr>
        </a:p>
      </dgm:t>
    </dgm:pt>
    <dgm:pt modelId="{A4B6FFA6-3650-47E7-BF2A-38D37ECEACFE}" type="parTrans" cxnId="{D1A48ACE-4FB6-4B1E-A9F7-84F556EE2A39}">
      <dgm:prSet/>
      <dgm:spPr/>
      <dgm:t>
        <a:bodyPr/>
        <a:lstStyle/>
        <a:p>
          <a:pPr rtl="1"/>
          <a:endParaRPr lang="ar-EG"/>
        </a:p>
      </dgm:t>
    </dgm:pt>
    <dgm:pt modelId="{FE413EEE-24DB-4033-8F78-F71DE96B5662}" type="sibTrans" cxnId="{D1A48ACE-4FB6-4B1E-A9F7-84F556EE2A39}">
      <dgm:prSet/>
      <dgm:spPr/>
      <dgm:t>
        <a:bodyPr/>
        <a:lstStyle/>
        <a:p>
          <a:pPr rtl="1"/>
          <a:endParaRPr lang="ar-EG"/>
        </a:p>
      </dgm:t>
    </dgm:pt>
    <dgm:pt modelId="{EBA6DA55-05B8-41F5-98C0-887E02EDB933}" type="pres">
      <dgm:prSet presAssocID="{0F739287-955D-43B8-A4CF-6CD8E0907F43}" presName="linearFlow" presStyleCnt="0">
        <dgm:presLayoutVars>
          <dgm:resizeHandles val="exact"/>
        </dgm:presLayoutVars>
      </dgm:prSet>
      <dgm:spPr/>
    </dgm:pt>
    <dgm:pt modelId="{C72C9466-CF43-44FD-973C-B4ACA6E1FADE}" type="pres">
      <dgm:prSet presAssocID="{844E9210-295D-4D5C-AE68-BC801B827F2A}" presName="node" presStyleLbl="node1" presStyleIdx="0" presStyleCnt="4" custScaleX="145833">
        <dgm:presLayoutVars>
          <dgm:bulletEnabled val="1"/>
        </dgm:presLayoutVars>
      </dgm:prSet>
      <dgm:spPr/>
      <dgm:t>
        <a:bodyPr/>
        <a:lstStyle/>
        <a:p>
          <a:pPr rtl="1"/>
          <a:endParaRPr lang="ar-EG"/>
        </a:p>
      </dgm:t>
    </dgm:pt>
    <dgm:pt modelId="{0AE4AFEB-7451-4E48-A80C-E32ECC5659BB}" type="pres">
      <dgm:prSet presAssocID="{4842F33D-8FB7-4C67-983E-5A06D13B60A9}" presName="sibTrans" presStyleLbl="sibTrans2D1" presStyleIdx="0" presStyleCnt="3"/>
      <dgm:spPr/>
      <dgm:t>
        <a:bodyPr/>
        <a:lstStyle/>
        <a:p>
          <a:pPr rtl="1"/>
          <a:endParaRPr lang="ar-EG"/>
        </a:p>
      </dgm:t>
    </dgm:pt>
    <dgm:pt modelId="{3A784D54-A38B-46E8-A042-503FBD3F7E70}" type="pres">
      <dgm:prSet presAssocID="{4842F33D-8FB7-4C67-983E-5A06D13B60A9}" presName="connectorText" presStyleLbl="sibTrans2D1" presStyleIdx="0" presStyleCnt="3"/>
      <dgm:spPr/>
      <dgm:t>
        <a:bodyPr/>
        <a:lstStyle/>
        <a:p>
          <a:pPr rtl="1"/>
          <a:endParaRPr lang="ar-EG"/>
        </a:p>
      </dgm:t>
    </dgm:pt>
    <dgm:pt modelId="{04C4B23A-BB0F-4F65-9CD0-F7E4D8E722BD}" type="pres">
      <dgm:prSet presAssocID="{7E380DF2-5467-4959-9774-CD5F1626EB09}" presName="node" presStyleLbl="node1" presStyleIdx="1" presStyleCnt="4" custScaleX="145833">
        <dgm:presLayoutVars>
          <dgm:bulletEnabled val="1"/>
        </dgm:presLayoutVars>
      </dgm:prSet>
      <dgm:spPr/>
      <dgm:t>
        <a:bodyPr/>
        <a:lstStyle/>
        <a:p>
          <a:pPr rtl="1"/>
          <a:endParaRPr lang="ar-EG"/>
        </a:p>
      </dgm:t>
    </dgm:pt>
    <dgm:pt modelId="{EFEE19FE-9092-4376-A878-C7A24E470D8B}" type="pres">
      <dgm:prSet presAssocID="{3AD60FD7-181E-4E1D-BCBF-81A4D9BDD5C1}" presName="sibTrans" presStyleLbl="sibTrans2D1" presStyleIdx="1" presStyleCnt="3"/>
      <dgm:spPr/>
      <dgm:t>
        <a:bodyPr/>
        <a:lstStyle/>
        <a:p>
          <a:pPr rtl="1"/>
          <a:endParaRPr lang="ar-EG"/>
        </a:p>
      </dgm:t>
    </dgm:pt>
    <dgm:pt modelId="{D6D452B6-A007-4AB1-8554-6C6A7C593EB8}" type="pres">
      <dgm:prSet presAssocID="{3AD60FD7-181E-4E1D-BCBF-81A4D9BDD5C1}" presName="connectorText" presStyleLbl="sibTrans2D1" presStyleIdx="1" presStyleCnt="3"/>
      <dgm:spPr/>
      <dgm:t>
        <a:bodyPr/>
        <a:lstStyle/>
        <a:p>
          <a:pPr rtl="1"/>
          <a:endParaRPr lang="ar-EG"/>
        </a:p>
      </dgm:t>
    </dgm:pt>
    <dgm:pt modelId="{BAC0A803-6EE3-4440-9B3B-6885DF0F077B}" type="pres">
      <dgm:prSet presAssocID="{7DB744E8-D35F-42F8-A35C-19CABE5FC09D}" presName="node" presStyleLbl="node1" presStyleIdx="2" presStyleCnt="4" custScaleX="145833">
        <dgm:presLayoutVars>
          <dgm:bulletEnabled val="1"/>
        </dgm:presLayoutVars>
      </dgm:prSet>
      <dgm:spPr/>
      <dgm:t>
        <a:bodyPr/>
        <a:lstStyle/>
        <a:p>
          <a:pPr rtl="1"/>
          <a:endParaRPr lang="ar-EG"/>
        </a:p>
      </dgm:t>
    </dgm:pt>
    <dgm:pt modelId="{2FF5C93E-CEEA-4373-81E8-F4AEDE32377F}" type="pres">
      <dgm:prSet presAssocID="{14BE3B6A-559D-4504-B329-2440EACEB4BB}" presName="sibTrans" presStyleLbl="sibTrans2D1" presStyleIdx="2" presStyleCnt="3"/>
      <dgm:spPr/>
      <dgm:t>
        <a:bodyPr/>
        <a:lstStyle/>
        <a:p>
          <a:pPr rtl="1"/>
          <a:endParaRPr lang="ar-EG"/>
        </a:p>
      </dgm:t>
    </dgm:pt>
    <dgm:pt modelId="{FDF54370-442B-4B11-A908-0456A76013A7}" type="pres">
      <dgm:prSet presAssocID="{14BE3B6A-559D-4504-B329-2440EACEB4BB}" presName="connectorText" presStyleLbl="sibTrans2D1" presStyleIdx="2" presStyleCnt="3"/>
      <dgm:spPr/>
      <dgm:t>
        <a:bodyPr/>
        <a:lstStyle/>
        <a:p>
          <a:pPr rtl="1"/>
          <a:endParaRPr lang="ar-EG"/>
        </a:p>
      </dgm:t>
    </dgm:pt>
    <dgm:pt modelId="{45AF6069-5B78-4DCC-AA11-F8C75EB01ED3}" type="pres">
      <dgm:prSet presAssocID="{A62CD4FC-AF2F-4098-A8E5-2C7CB8C81218}" presName="node" presStyleLbl="node1" presStyleIdx="3" presStyleCnt="4" custScaleX="146798">
        <dgm:presLayoutVars>
          <dgm:bulletEnabled val="1"/>
        </dgm:presLayoutVars>
      </dgm:prSet>
      <dgm:spPr/>
      <dgm:t>
        <a:bodyPr/>
        <a:lstStyle/>
        <a:p>
          <a:pPr rtl="1"/>
          <a:endParaRPr lang="ar-EG"/>
        </a:p>
      </dgm:t>
    </dgm:pt>
  </dgm:ptLst>
  <dgm:cxnLst>
    <dgm:cxn modelId="{613BAEF3-9F05-47C2-AF17-2A024B19B5BD}" type="presOf" srcId="{3AD60FD7-181E-4E1D-BCBF-81A4D9BDD5C1}" destId="{EFEE19FE-9092-4376-A878-C7A24E470D8B}" srcOrd="0" destOrd="0" presId="urn:microsoft.com/office/officeart/2005/8/layout/process2"/>
    <dgm:cxn modelId="{FE6F6C2B-0FAC-4C05-A67E-1F78C5B00745}" type="presOf" srcId="{14BE3B6A-559D-4504-B329-2440EACEB4BB}" destId="{FDF54370-442B-4B11-A908-0456A76013A7}" srcOrd="1" destOrd="0" presId="urn:microsoft.com/office/officeart/2005/8/layout/process2"/>
    <dgm:cxn modelId="{DFF9AB90-7445-4954-B789-ABC84AFDA88E}" type="presOf" srcId="{4842F33D-8FB7-4C67-983E-5A06D13B60A9}" destId="{0AE4AFEB-7451-4E48-A80C-E32ECC5659BB}" srcOrd="0" destOrd="0" presId="urn:microsoft.com/office/officeart/2005/8/layout/process2"/>
    <dgm:cxn modelId="{AF1FB8F3-DBEA-4DB3-B125-5743802D2132}" type="presOf" srcId="{844E9210-295D-4D5C-AE68-BC801B827F2A}" destId="{C72C9466-CF43-44FD-973C-B4ACA6E1FADE}" srcOrd="0" destOrd="0" presId="urn:microsoft.com/office/officeart/2005/8/layout/process2"/>
    <dgm:cxn modelId="{99104AFC-05F4-416A-8A75-3964221BA368}" type="presOf" srcId="{14BE3B6A-559D-4504-B329-2440EACEB4BB}" destId="{2FF5C93E-CEEA-4373-81E8-F4AEDE32377F}" srcOrd="0" destOrd="0" presId="urn:microsoft.com/office/officeart/2005/8/layout/process2"/>
    <dgm:cxn modelId="{29B9CA38-D513-496B-B6AE-56F9CFDAD9F1}" type="presOf" srcId="{4842F33D-8FB7-4C67-983E-5A06D13B60A9}" destId="{3A784D54-A38B-46E8-A042-503FBD3F7E70}" srcOrd="1" destOrd="0" presId="urn:microsoft.com/office/officeart/2005/8/layout/process2"/>
    <dgm:cxn modelId="{E40F43F4-94CE-4921-AB12-1187C1C87B5D}" type="presOf" srcId="{3AD60FD7-181E-4E1D-BCBF-81A4D9BDD5C1}" destId="{D6D452B6-A007-4AB1-8554-6C6A7C593EB8}" srcOrd="1" destOrd="0" presId="urn:microsoft.com/office/officeart/2005/8/layout/process2"/>
    <dgm:cxn modelId="{3B50CB6E-6954-4FEC-AE12-00F4C9304FD2}" srcId="{0F739287-955D-43B8-A4CF-6CD8E0907F43}" destId="{7DB744E8-D35F-42F8-A35C-19CABE5FC09D}" srcOrd="2" destOrd="0" parTransId="{757A9C0C-048B-4440-937C-9D8B0A8CCA7D}" sibTransId="{14BE3B6A-559D-4504-B329-2440EACEB4BB}"/>
    <dgm:cxn modelId="{6A7AD9B0-F756-4FDA-88DD-325C121DA620}" type="presOf" srcId="{7DB744E8-D35F-42F8-A35C-19CABE5FC09D}" destId="{BAC0A803-6EE3-4440-9B3B-6885DF0F077B}" srcOrd="0" destOrd="0" presId="urn:microsoft.com/office/officeart/2005/8/layout/process2"/>
    <dgm:cxn modelId="{BF41C4B7-1B21-4190-A933-A5758F36CE72}" type="presOf" srcId="{A62CD4FC-AF2F-4098-A8E5-2C7CB8C81218}" destId="{45AF6069-5B78-4DCC-AA11-F8C75EB01ED3}" srcOrd="0" destOrd="0" presId="urn:microsoft.com/office/officeart/2005/8/layout/process2"/>
    <dgm:cxn modelId="{7BFD8388-636B-4F02-BEBA-90885BEA0205}" type="presOf" srcId="{0F739287-955D-43B8-A4CF-6CD8E0907F43}" destId="{EBA6DA55-05B8-41F5-98C0-887E02EDB933}" srcOrd="0" destOrd="0" presId="urn:microsoft.com/office/officeart/2005/8/layout/process2"/>
    <dgm:cxn modelId="{00762CCF-2B13-40A0-AB02-8029B415AFB2}" srcId="{0F739287-955D-43B8-A4CF-6CD8E0907F43}" destId="{844E9210-295D-4D5C-AE68-BC801B827F2A}" srcOrd="0" destOrd="0" parTransId="{D44E20CE-F228-437D-8855-2F2AA027BC6D}" sibTransId="{4842F33D-8FB7-4C67-983E-5A06D13B60A9}"/>
    <dgm:cxn modelId="{D1A48ACE-4FB6-4B1E-A9F7-84F556EE2A39}" srcId="{0F739287-955D-43B8-A4CF-6CD8E0907F43}" destId="{A62CD4FC-AF2F-4098-A8E5-2C7CB8C81218}" srcOrd="3" destOrd="0" parTransId="{A4B6FFA6-3650-47E7-BF2A-38D37ECEACFE}" sibTransId="{FE413EEE-24DB-4033-8F78-F71DE96B5662}"/>
    <dgm:cxn modelId="{88D73520-A794-4523-BE7F-59D32D204109}" srcId="{0F739287-955D-43B8-A4CF-6CD8E0907F43}" destId="{7E380DF2-5467-4959-9774-CD5F1626EB09}" srcOrd="1" destOrd="0" parTransId="{3797756A-2509-46E4-85BD-855F732FC4CC}" sibTransId="{3AD60FD7-181E-4E1D-BCBF-81A4D9BDD5C1}"/>
    <dgm:cxn modelId="{3E6D2D14-45B2-4F9B-B90A-0AEF69C5FAD1}" type="presOf" srcId="{7E380DF2-5467-4959-9774-CD5F1626EB09}" destId="{04C4B23A-BB0F-4F65-9CD0-F7E4D8E722BD}" srcOrd="0" destOrd="0" presId="urn:microsoft.com/office/officeart/2005/8/layout/process2"/>
    <dgm:cxn modelId="{DF4073A0-8559-4D97-83D3-1AFDDA8C9649}" type="presParOf" srcId="{EBA6DA55-05B8-41F5-98C0-887E02EDB933}" destId="{C72C9466-CF43-44FD-973C-B4ACA6E1FADE}" srcOrd="0" destOrd="0" presId="urn:microsoft.com/office/officeart/2005/8/layout/process2"/>
    <dgm:cxn modelId="{00A2B391-A940-4BB8-A24C-1C9F81845E40}" type="presParOf" srcId="{EBA6DA55-05B8-41F5-98C0-887E02EDB933}" destId="{0AE4AFEB-7451-4E48-A80C-E32ECC5659BB}" srcOrd="1" destOrd="0" presId="urn:microsoft.com/office/officeart/2005/8/layout/process2"/>
    <dgm:cxn modelId="{96D1B9E9-6455-409D-969A-A43816B22879}" type="presParOf" srcId="{0AE4AFEB-7451-4E48-A80C-E32ECC5659BB}" destId="{3A784D54-A38B-46E8-A042-503FBD3F7E70}" srcOrd="0" destOrd="0" presId="urn:microsoft.com/office/officeart/2005/8/layout/process2"/>
    <dgm:cxn modelId="{51330CCB-3BAB-4BD6-B68A-D89BB26CB582}" type="presParOf" srcId="{EBA6DA55-05B8-41F5-98C0-887E02EDB933}" destId="{04C4B23A-BB0F-4F65-9CD0-F7E4D8E722BD}" srcOrd="2" destOrd="0" presId="urn:microsoft.com/office/officeart/2005/8/layout/process2"/>
    <dgm:cxn modelId="{CDFEDF5F-B29D-4356-9D90-B47B2B29A036}" type="presParOf" srcId="{EBA6DA55-05B8-41F5-98C0-887E02EDB933}" destId="{EFEE19FE-9092-4376-A878-C7A24E470D8B}" srcOrd="3" destOrd="0" presId="urn:microsoft.com/office/officeart/2005/8/layout/process2"/>
    <dgm:cxn modelId="{61B83B99-72A2-48D9-B346-9B7263BDE2C6}" type="presParOf" srcId="{EFEE19FE-9092-4376-A878-C7A24E470D8B}" destId="{D6D452B6-A007-4AB1-8554-6C6A7C593EB8}" srcOrd="0" destOrd="0" presId="urn:microsoft.com/office/officeart/2005/8/layout/process2"/>
    <dgm:cxn modelId="{FEA77B69-2385-47A4-9D55-4C556811264C}" type="presParOf" srcId="{EBA6DA55-05B8-41F5-98C0-887E02EDB933}" destId="{BAC0A803-6EE3-4440-9B3B-6885DF0F077B}" srcOrd="4" destOrd="0" presId="urn:microsoft.com/office/officeart/2005/8/layout/process2"/>
    <dgm:cxn modelId="{E7BCB7BF-B4BA-42FB-9AD8-A803718B2830}" type="presParOf" srcId="{EBA6DA55-05B8-41F5-98C0-887E02EDB933}" destId="{2FF5C93E-CEEA-4373-81E8-F4AEDE32377F}" srcOrd="5" destOrd="0" presId="urn:microsoft.com/office/officeart/2005/8/layout/process2"/>
    <dgm:cxn modelId="{65DDBB21-F356-4074-B98F-76D83CD060E4}" type="presParOf" srcId="{2FF5C93E-CEEA-4373-81E8-F4AEDE32377F}" destId="{FDF54370-442B-4B11-A908-0456A76013A7}" srcOrd="0" destOrd="0" presId="urn:microsoft.com/office/officeart/2005/8/layout/process2"/>
    <dgm:cxn modelId="{149A96BB-7AE3-4766-8F87-9BCAF1E26117}" type="presParOf" srcId="{EBA6DA55-05B8-41F5-98C0-887E02EDB933}" destId="{45AF6069-5B78-4DCC-AA11-F8C75EB01ED3}"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0AED5-3A9B-4A87-A3DD-C54FC7746D88}">
      <dsp:nvSpPr>
        <dsp:cNvPr id="0" name=""/>
        <dsp:cNvSpPr/>
      </dsp:nvSpPr>
      <dsp:spPr>
        <a:xfrm>
          <a:off x="0" y="2550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تعريف المهارات الناعمة </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52460"/>
        <a:ext cx="6575484" cy="498324"/>
      </dsp:txXfrm>
    </dsp:sp>
    <dsp:sp modelId="{CA8D861C-B44A-4BA5-91EB-206B306A17E3}">
      <dsp:nvSpPr>
        <dsp:cNvPr id="0" name=""/>
        <dsp:cNvSpPr/>
      </dsp:nvSpPr>
      <dsp:spPr>
        <a:xfrm>
          <a:off x="0" y="62382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خصائص المهارات الناعمة</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650780"/>
        <a:ext cx="6575484" cy="498324"/>
      </dsp:txXfrm>
    </dsp:sp>
    <dsp:sp modelId="{35176595-B999-4E04-9829-4B8AAC717847}">
      <dsp:nvSpPr>
        <dsp:cNvPr id="0" name=""/>
        <dsp:cNvSpPr/>
      </dsp:nvSpPr>
      <dsp:spPr>
        <a:xfrm>
          <a:off x="0" y="122214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مهارات العمل الناعمه</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1249100"/>
        <a:ext cx="6575484" cy="498324"/>
      </dsp:txXfrm>
    </dsp:sp>
    <dsp:sp modelId="{2A73D995-C215-4FE7-8933-E89EB68D8178}">
      <dsp:nvSpPr>
        <dsp:cNvPr id="0" name=""/>
        <dsp:cNvSpPr/>
      </dsp:nvSpPr>
      <dsp:spPr>
        <a:xfrm>
          <a:off x="0" y="182046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مهارات التواصل الفعاله فى العمل</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1847420"/>
        <a:ext cx="6575484" cy="498324"/>
      </dsp:txXfrm>
    </dsp:sp>
    <dsp:sp modelId="{BAD22BF3-AF71-49A6-8003-DCB05E885A80}">
      <dsp:nvSpPr>
        <dsp:cNvPr id="0" name=""/>
        <dsp:cNvSpPr/>
      </dsp:nvSpPr>
      <dsp:spPr>
        <a:xfrm>
          <a:off x="0" y="241878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ماذا نعنى بالتواصل الفعال ؟</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2445740"/>
        <a:ext cx="6575484" cy="498324"/>
      </dsp:txXfrm>
    </dsp:sp>
    <dsp:sp modelId="{1AF0F3C3-EEBA-4311-9EF5-7DAD21CBB158}">
      <dsp:nvSpPr>
        <dsp:cNvPr id="0" name=""/>
        <dsp:cNvSpPr/>
      </dsp:nvSpPr>
      <dsp:spPr>
        <a:xfrm>
          <a:off x="0" y="301710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الأدوات  التى تساعد الفرد على إكتساب هذه المهاره</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3044060"/>
        <a:ext cx="6575484" cy="498324"/>
      </dsp:txXfrm>
    </dsp:sp>
    <dsp:sp modelId="{8449A350-3A44-455A-935B-E482C3D77B2C}">
      <dsp:nvSpPr>
        <dsp:cNvPr id="0" name=""/>
        <dsp:cNvSpPr/>
      </dsp:nvSpPr>
      <dsp:spPr>
        <a:xfrm>
          <a:off x="0" y="361542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ما الذى يقلق بعض الأشخاص فى التفاعل مع الآخرين ؟</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3642380"/>
        <a:ext cx="6575484" cy="498324"/>
      </dsp:txXfrm>
    </dsp:sp>
    <dsp:sp modelId="{B6B38362-D73D-4CDE-8CD0-9CE965D84168}">
      <dsp:nvSpPr>
        <dsp:cNvPr id="0" name=""/>
        <dsp:cNvSpPr/>
      </dsp:nvSpPr>
      <dsp:spPr>
        <a:xfrm>
          <a:off x="0" y="4213742"/>
          <a:ext cx="6629400" cy="5522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انواع التواصل</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6958" y="4240700"/>
        <a:ext cx="6575484" cy="4983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4EE85-1F7D-4EC2-B389-7F4632CB13CD}">
      <dsp:nvSpPr>
        <dsp:cNvPr id="0" name=""/>
        <dsp:cNvSpPr/>
      </dsp:nvSpPr>
      <dsp:spPr>
        <a:xfrm rot="10800000">
          <a:off x="6076549" y="942281"/>
          <a:ext cx="888113" cy="780097"/>
        </a:xfrm>
        <a:prstGeom prst="bentArrow">
          <a:avLst>
            <a:gd name="adj1" fmla="val 32840"/>
            <a:gd name="adj2" fmla="val 25000"/>
            <a:gd name="adj3" fmla="val 35780"/>
            <a:gd name="adj4" fmla="val 0"/>
          </a:avLst>
        </a:prstGeom>
        <a:gradFill rotWithShape="0">
          <a:gsLst>
            <a:gs pos="0">
              <a:schemeClr val="accent1">
                <a:tint val="50000"/>
                <a:hueOff val="0"/>
                <a:satOff val="0"/>
                <a:lumOff val="0"/>
                <a:alphaOff val="0"/>
                <a:tint val="96000"/>
                <a:satMod val="120000"/>
                <a:lumMod val="120000"/>
              </a:schemeClr>
            </a:gs>
            <a:gs pos="100000">
              <a:schemeClr val="accent1">
                <a:tint val="5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4DF78C69-40DA-4F95-86D9-85E730580F38}">
      <dsp:nvSpPr>
        <dsp:cNvPr id="0" name=""/>
        <dsp:cNvSpPr/>
      </dsp:nvSpPr>
      <dsp:spPr>
        <a:xfrm>
          <a:off x="5001902" y="23520"/>
          <a:ext cx="2890237" cy="919214"/>
        </a:xfrm>
        <a:prstGeom prst="roundRect">
          <a:avLst>
            <a:gd name="adj" fmla="val 16670"/>
          </a:avLst>
        </a:prstGeom>
        <a:gradFill rotWithShape="0">
          <a:gsLst>
            <a:gs pos="0">
              <a:schemeClr val="accent2">
                <a:hueOff val="0"/>
                <a:satOff val="0"/>
                <a:lumOff val="0"/>
                <a:alphaOff val="0"/>
                <a:tint val="96000"/>
                <a:satMod val="120000"/>
                <a:lumMod val="120000"/>
              </a:schemeClr>
            </a:gs>
            <a:gs pos="100000">
              <a:schemeClr val="accent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الخلاف داخل الفرد نفسه</a:t>
          </a:r>
          <a:endParaRPr lang="ar-EG" sz="2400" b="1" kern="1200" dirty="0">
            <a:latin typeface="Times New Roman" pitchFamily="18" charset="0"/>
            <a:cs typeface="Times New Roman" pitchFamily="18" charset="0"/>
          </a:endParaRPr>
        </a:p>
      </dsp:txBody>
      <dsp:txXfrm>
        <a:off x="5046782" y="68400"/>
        <a:ext cx="2800477" cy="829454"/>
      </dsp:txXfrm>
    </dsp:sp>
    <dsp:sp modelId="{2BF0FF08-8231-4218-80CC-BC59673B663E}">
      <dsp:nvSpPr>
        <dsp:cNvPr id="0" name=""/>
        <dsp:cNvSpPr/>
      </dsp:nvSpPr>
      <dsp:spPr>
        <a:xfrm>
          <a:off x="4849086" y="111188"/>
          <a:ext cx="955114" cy="742950"/>
        </a:xfrm>
        <a:prstGeom prst="rect">
          <a:avLst/>
        </a:prstGeom>
        <a:noFill/>
        <a:ln>
          <a:noFill/>
        </a:ln>
        <a:effectLst/>
      </dsp:spPr>
      <dsp:style>
        <a:lnRef idx="0">
          <a:scrgbClr r="0" g="0" b="0"/>
        </a:lnRef>
        <a:fillRef idx="0">
          <a:scrgbClr r="0" g="0" b="0"/>
        </a:fillRef>
        <a:effectRef idx="0">
          <a:scrgbClr r="0" g="0" b="0"/>
        </a:effectRef>
        <a:fontRef idx="minor"/>
      </dsp:style>
    </dsp:sp>
    <dsp:sp modelId="{02B5905D-32EC-4C71-ADF1-C5E3FBBC1A72}">
      <dsp:nvSpPr>
        <dsp:cNvPr id="0" name=""/>
        <dsp:cNvSpPr/>
      </dsp:nvSpPr>
      <dsp:spPr>
        <a:xfrm rot="10800000">
          <a:off x="4615883" y="1974863"/>
          <a:ext cx="888113" cy="780097"/>
        </a:xfrm>
        <a:prstGeom prst="bentArrow">
          <a:avLst>
            <a:gd name="adj1" fmla="val 32840"/>
            <a:gd name="adj2" fmla="val 25000"/>
            <a:gd name="adj3" fmla="val 35780"/>
            <a:gd name="adj4" fmla="val 0"/>
          </a:avLst>
        </a:prstGeom>
        <a:gradFill rotWithShape="0">
          <a:gsLst>
            <a:gs pos="0">
              <a:schemeClr val="accent1">
                <a:tint val="50000"/>
                <a:hueOff val="376262"/>
                <a:satOff val="-24778"/>
                <a:lumOff val="3488"/>
                <a:alphaOff val="0"/>
                <a:tint val="96000"/>
                <a:satMod val="120000"/>
                <a:lumMod val="120000"/>
              </a:schemeClr>
            </a:gs>
            <a:gs pos="100000">
              <a:schemeClr val="accent1">
                <a:tint val="50000"/>
                <a:hueOff val="376262"/>
                <a:satOff val="-24778"/>
                <a:lumOff val="3488"/>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330767CC-6F37-4FAA-B6D7-A6E3BBA6CAC2}">
      <dsp:nvSpPr>
        <dsp:cNvPr id="0" name=""/>
        <dsp:cNvSpPr/>
      </dsp:nvSpPr>
      <dsp:spPr>
        <a:xfrm>
          <a:off x="3541236" y="1056101"/>
          <a:ext cx="2890237" cy="919214"/>
        </a:xfrm>
        <a:prstGeom prst="roundRect">
          <a:avLst>
            <a:gd name="adj" fmla="val 16670"/>
          </a:avLst>
        </a:prstGeom>
        <a:solidFill>
          <a:schemeClr val="accent6">
            <a:lumMod val="60000"/>
            <a:lumOff val="40000"/>
          </a:schemeClr>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latin typeface="Times New Roman" pitchFamily="18" charset="0"/>
              <a:cs typeface="Times New Roman" pitchFamily="18" charset="0"/>
            </a:rPr>
            <a:t>الخلاف بين الافراد</a:t>
          </a:r>
          <a:endParaRPr lang="ar-EG" sz="2400" b="1" kern="1200" dirty="0">
            <a:solidFill>
              <a:schemeClr val="tx1"/>
            </a:solidFill>
            <a:latin typeface="Times New Roman" pitchFamily="18" charset="0"/>
            <a:cs typeface="Times New Roman" pitchFamily="18" charset="0"/>
          </a:endParaRPr>
        </a:p>
      </dsp:txBody>
      <dsp:txXfrm>
        <a:off x="3586116" y="1100981"/>
        <a:ext cx="2800477" cy="829454"/>
      </dsp:txXfrm>
    </dsp:sp>
    <dsp:sp modelId="{1A4F0A20-2B08-4D40-AAC9-E5BBD4E87010}">
      <dsp:nvSpPr>
        <dsp:cNvPr id="0" name=""/>
        <dsp:cNvSpPr/>
      </dsp:nvSpPr>
      <dsp:spPr>
        <a:xfrm>
          <a:off x="3388420" y="1143769"/>
          <a:ext cx="955114" cy="742950"/>
        </a:xfrm>
        <a:prstGeom prst="rect">
          <a:avLst/>
        </a:prstGeom>
        <a:noFill/>
        <a:ln>
          <a:noFill/>
        </a:ln>
        <a:effectLst/>
      </dsp:spPr>
      <dsp:style>
        <a:lnRef idx="0">
          <a:scrgbClr r="0" g="0" b="0"/>
        </a:lnRef>
        <a:fillRef idx="0">
          <a:scrgbClr r="0" g="0" b="0"/>
        </a:fillRef>
        <a:effectRef idx="0">
          <a:scrgbClr r="0" g="0" b="0"/>
        </a:effectRef>
        <a:fontRef idx="minor"/>
      </dsp:style>
    </dsp:sp>
    <dsp:sp modelId="{63AC192F-E241-4811-8601-8FA84D59333B}">
      <dsp:nvSpPr>
        <dsp:cNvPr id="0" name=""/>
        <dsp:cNvSpPr/>
      </dsp:nvSpPr>
      <dsp:spPr>
        <a:xfrm rot="10800000">
          <a:off x="3155218" y="3007445"/>
          <a:ext cx="888113" cy="780097"/>
        </a:xfrm>
        <a:prstGeom prst="bentArrow">
          <a:avLst>
            <a:gd name="adj1" fmla="val 32840"/>
            <a:gd name="adj2" fmla="val 25000"/>
            <a:gd name="adj3" fmla="val 35780"/>
            <a:gd name="adj4" fmla="val 0"/>
          </a:avLst>
        </a:prstGeom>
        <a:gradFill rotWithShape="0">
          <a:gsLst>
            <a:gs pos="0">
              <a:schemeClr val="accent1">
                <a:tint val="50000"/>
                <a:hueOff val="752523"/>
                <a:satOff val="-49555"/>
                <a:lumOff val="6975"/>
                <a:alphaOff val="0"/>
                <a:tint val="96000"/>
                <a:satMod val="120000"/>
                <a:lumMod val="120000"/>
              </a:schemeClr>
            </a:gs>
            <a:gs pos="100000">
              <a:schemeClr val="accent1">
                <a:tint val="50000"/>
                <a:hueOff val="752523"/>
                <a:satOff val="-49555"/>
                <a:lumOff val="6975"/>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26A3D8B0-6F06-4EE7-8AB8-DD9162B85792}">
      <dsp:nvSpPr>
        <dsp:cNvPr id="0" name=""/>
        <dsp:cNvSpPr/>
      </dsp:nvSpPr>
      <dsp:spPr>
        <a:xfrm>
          <a:off x="2080571" y="2088683"/>
          <a:ext cx="2890237" cy="919214"/>
        </a:xfrm>
        <a:prstGeom prst="roundRect">
          <a:avLst>
            <a:gd name="adj" fmla="val 16670"/>
          </a:avLst>
        </a:prstGeom>
        <a:solidFill>
          <a:schemeClr val="bg1">
            <a:lumMod val="85000"/>
          </a:schemeClr>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latin typeface="Times New Roman" pitchFamily="18" charset="0"/>
              <a:cs typeface="Times New Roman" pitchFamily="18" charset="0"/>
            </a:rPr>
            <a:t>الخلاف بين الادارات والاقسام</a:t>
          </a:r>
          <a:endParaRPr lang="ar-EG" sz="2400" b="1" kern="1200" dirty="0">
            <a:solidFill>
              <a:schemeClr val="tx1"/>
            </a:solidFill>
            <a:latin typeface="Times New Roman" pitchFamily="18" charset="0"/>
            <a:cs typeface="Times New Roman" pitchFamily="18" charset="0"/>
          </a:endParaRPr>
        </a:p>
      </dsp:txBody>
      <dsp:txXfrm>
        <a:off x="2125451" y="2133563"/>
        <a:ext cx="2800477" cy="829454"/>
      </dsp:txXfrm>
    </dsp:sp>
    <dsp:sp modelId="{E1459D8C-7596-4CB1-B06C-1438BC356C73}">
      <dsp:nvSpPr>
        <dsp:cNvPr id="0" name=""/>
        <dsp:cNvSpPr/>
      </dsp:nvSpPr>
      <dsp:spPr>
        <a:xfrm>
          <a:off x="1927754" y="2176351"/>
          <a:ext cx="955114" cy="742950"/>
        </a:xfrm>
        <a:prstGeom prst="rect">
          <a:avLst/>
        </a:prstGeom>
        <a:noFill/>
        <a:ln>
          <a:noFill/>
        </a:ln>
        <a:effectLst/>
      </dsp:spPr>
      <dsp:style>
        <a:lnRef idx="0">
          <a:scrgbClr r="0" g="0" b="0"/>
        </a:lnRef>
        <a:fillRef idx="0">
          <a:scrgbClr r="0" g="0" b="0"/>
        </a:fillRef>
        <a:effectRef idx="0">
          <a:scrgbClr r="0" g="0" b="0"/>
        </a:effectRef>
        <a:fontRef idx="minor"/>
      </dsp:style>
    </dsp:sp>
    <dsp:sp modelId="{578D8902-8C8C-4517-B5D7-F509175913F2}">
      <dsp:nvSpPr>
        <dsp:cNvPr id="0" name=""/>
        <dsp:cNvSpPr/>
      </dsp:nvSpPr>
      <dsp:spPr>
        <a:xfrm>
          <a:off x="306175" y="3121264"/>
          <a:ext cx="3203966" cy="919214"/>
        </a:xfrm>
        <a:prstGeom prst="roundRect">
          <a:avLst>
            <a:gd name="adj" fmla="val 16670"/>
          </a:avLst>
        </a:prstGeom>
        <a:solidFill>
          <a:schemeClr val="bg1">
            <a:lumMod val="95000"/>
          </a:schemeClr>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latin typeface="Times New Roman" pitchFamily="18" charset="0"/>
              <a:cs typeface="Times New Roman" pitchFamily="18" charset="0"/>
            </a:rPr>
            <a:t>الخلاف بين المنظمات</a:t>
          </a:r>
          <a:endParaRPr lang="ar-EG" sz="2400" b="1" kern="1200" dirty="0">
            <a:solidFill>
              <a:schemeClr val="tx1"/>
            </a:solidFill>
            <a:latin typeface="Times New Roman" pitchFamily="18" charset="0"/>
            <a:cs typeface="Times New Roman" pitchFamily="18" charset="0"/>
          </a:endParaRPr>
        </a:p>
      </dsp:txBody>
      <dsp:txXfrm>
        <a:off x="351055" y="3166144"/>
        <a:ext cx="3114206" cy="8294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0AED5-3A9B-4A87-A3DD-C54FC7746D88}">
      <dsp:nvSpPr>
        <dsp:cNvPr id="0" name=""/>
        <dsp:cNvSpPr/>
      </dsp:nvSpPr>
      <dsp:spPr>
        <a:xfrm>
          <a:off x="0" y="2550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cs typeface="Times New Roman" pitchFamily="18" charset="0"/>
            </a:rPr>
            <a:t>المهارات الأساسية المطلوبة لإدارة الخلافات</a:t>
          </a:r>
          <a:endParaRPr lang="ar-EG" sz="2400" b="1" kern="1200" dirty="0">
            <a:latin typeface="Times New Roman" pitchFamily="18" charset="0"/>
            <a:ea typeface="+mn-ea"/>
            <a:cs typeface="Times New Roman" pitchFamily="18" charset="0"/>
          </a:endParaRPr>
        </a:p>
      </dsp:txBody>
      <dsp:txXfrm>
        <a:off x="26958" y="52460"/>
        <a:ext cx="6765984" cy="498324"/>
      </dsp:txXfrm>
    </dsp:sp>
    <dsp:sp modelId="{CA8D861C-B44A-4BA5-91EB-206B306A17E3}">
      <dsp:nvSpPr>
        <dsp:cNvPr id="0" name=""/>
        <dsp:cNvSpPr/>
      </dsp:nvSpPr>
      <dsp:spPr>
        <a:xfrm>
          <a:off x="0" y="62382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حديد الخلاف داخل المؤسسة</a:t>
          </a:r>
          <a:endParaRPr lang="ar-EG" sz="2400" b="1" kern="1200" dirty="0">
            <a:latin typeface="Times New Roman" pitchFamily="18" charset="0"/>
            <a:ea typeface="+mn-ea"/>
            <a:cs typeface="Times New Roman" pitchFamily="18" charset="0"/>
          </a:endParaRPr>
        </a:p>
      </dsp:txBody>
      <dsp:txXfrm>
        <a:off x="26958" y="650780"/>
        <a:ext cx="6765984" cy="498324"/>
      </dsp:txXfrm>
    </dsp:sp>
    <dsp:sp modelId="{35176595-B999-4E04-9829-4B8AAC717847}">
      <dsp:nvSpPr>
        <dsp:cNvPr id="0" name=""/>
        <dsp:cNvSpPr/>
      </dsp:nvSpPr>
      <dsp:spPr>
        <a:xfrm>
          <a:off x="0" y="122214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إدارة الخلاف</a:t>
          </a:r>
          <a:endParaRPr lang="ar-EG" sz="2400" b="1" kern="1200" dirty="0">
            <a:latin typeface="Times New Roman" pitchFamily="18" charset="0"/>
            <a:ea typeface="+mn-ea"/>
            <a:cs typeface="Times New Roman" pitchFamily="18" charset="0"/>
          </a:endParaRPr>
        </a:p>
      </dsp:txBody>
      <dsp:txXfrm>
        <a:off x="26958" y="1249100"/>
        <a:ext cx="6765984" cy="498324"/>
      </dsp:txXfrm>
    </dsp:sp>
    <dsp:sp modelId="{2A73D995-C215-4FE7-8933-E89EB68D8178}">
      <dsp:nvSpPr>
        <dsp:cNvPr id="0" name=""/>
        <dsp:cNvSpPr/>
      </dsp:nvSpPr>
      <dsp:spPr>
        <a:xfrm>
          <a:off x="0" y="182046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النجاح في إدارة الخلاف</a:t>
          </a:r>
          <a:endParaRPr lang="ar-EG" sz="2400" b="1" kern="1200" dirty="0">
            <a:latin typeface="Times New Roman" pitchFamily="18" charset="0"/>
            <a:ea typeface="+mn-ea"/>
            <a:cs typeface="Times New Roman" pitchFamily="18" charset="0"/>
          </a:endParaRPr>
        </a:p>
      </dsp:txBody>
      <dsp:txXfrm>
        <a:off x="26958" y="1847420"/>
        <a:ext cx="6765984" cy="498324"/>
      </dsp:txXfrm>
    </dsp:sp>
    <dsp:sp modelId="{805AC15A-D546-41F5-9B01-E004D121A9EC}">
      <dsp:nvSpPr>
        <dsp:cNvPr id="0" name=""/>
        <dsp:cNvSpPr/>
      </dsp:nvSpPr>
      <dsp:spPr>
        <a:xfrm>
          <a:off x="0" y="241878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مناقشة الأمر</a:t>
          </a:r>
          <a:endParaRPr lang="ar-EG" sz="2400" b="1" kern="1200" dirty="0">
            <a:latin typeface="Times New Roman" pitchFamily="18" charset="0"/>
            <a:ea typeface="+mn-ea"/>
            <a:cs typeface="Times New Roman" pitchFamily="18" charset="0"/>
          </a:endParaRPr>
        </a:p>
      </dsp:txBody>
      <dsp:txXfrm>
        <a:off x="26958" y="2445740"/>
        <a:ext cx="6765984" cy="498324"/>
      </dsp:txXfrm>
    </dsp:sp>
    <dsp:sp modelId="{1AF0F3C3-EEBA-4311-9EF5-7DAD21CBB158}">
      <dsp:nvSpPr>
        <dsp:cNvPr id="0" name=""/>
        <dsp:cNvSpPr/>
      </dsp:nvSpPr>
      <dsp:spPr>
        <a:xfrm>
          <a:off x="0" y="301710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الطرق غير الفعّالة في حل الخلاف</a:t>
          </a:r>
          <a:endParaRPr lang="ar-EG" sz="2400" b="1" kern="1200" dirty="0">
            <a:latin typeface="Times New Roman" pitchFamily="18" charset="0"/>
            <a:ea typeface="+mn-ea"/>
            <a:cs typeface="Times New Roman" pitchFamily="18" charset="0"/>
          </a:endParaRPr>
        </a:p>
      </dsp:txBody>
      <dsp:txXfrm>
        <a:off x="26958" y="3044060"/>
        <a:ext cx="6765984" cy="498324"/>
      </dsp:txXfrm>
    </dsp:sp>
    <dsp:sp modelId="{8449A350-3A44-455A-935B-E482C3D77B2C}">
      <dsp:nvSpPr>
        <dsp:cNvPr id="0" name=""/>
        <dsp:cNvSpPr/>
      </dsp:nvSpPr>
      <dsp:spPr>
        <a:xfrm>
          <a:off x="0" y="361542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التحكم في الخلاف</a:t>
          </a:r>
          <a:endParaRPr lang="ar-EG" sz="2400" b="1" kern="1200" dirty="0">
            <a:latin typeface="Times New Roman" pitchFamily="18" charset="0"/>
            <a:ea typeface="+mn-ea"/>
            <a:cs typeface="Times New Roman" pitchFamily="18" charset="0"/>
          </a:endParaRPr>
        </a:p>
      </dsp:txBody>
      <dsp:txXfrm>
        <a:off x="26958" y="3642380"/>
        <a:ext cx="6765984" cy="498324"/>
      </dsp:txXfrm>
    </dsp:sp>
    <dsp:sp modelId="{B6B38362-D73D-4CDE-8CD0-9CE965D84168}">
      <dsp:nvSpPr>
        <dsp:cNvPr id="0" name=""/>
        <dsp:cNvSpPr/>
      </dsp:nvSpPr>
      <dsp:spPr>
        <a:xfrm>
          <a:off x="0" y="4213742"/>
          <a:ext cx="6819900" cy="55224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إثارة الخلاف</a:t>
          </a:r>
          <a:endParaRPr lang="ar-EG" sz="2400" b="1" kern="1200" dirty="0">
            <a:latin typeface="Times New Roman" pitchFamily="18" charset="0"/>
            <a:ea typeface="+mn-ea"/>
            <a:cs typeface="Times New Roman" pitchFamily="18" charset="0"/>
          </a:endParaRPr>
        </a:p>
      </dsp:txBody>
      <dsp:txXfrm>
        <a:off x="26958" y="4240700"/>
        <a:ext cx="6765984" cy="4983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0AED5-3A9B-4A87-A3DD-C54FC7746D88}">
      <dsp:nvSpPr>
        <dsp:cNvPr id="0" name=""/>
        <dsp:cNvSpPr/>
      </dsp:nvSpPr>
      <dsp:spPr>
        <a:xfrm>
          <a:off x="0" y="3002"/>
          <a:ext cx="6477000" cy="73008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إدارة الوقت</a:t>
          </a:r>
          <a:endParaRPr lang="ar-EG" sz="2400" b="1" kern="1200" dirty="0">
            <a:latin typeface="Times New Roman" pitchFamily="18" charset="0"/>
            <a:ea typeface="+mn-ea"/>
            <a:cs typeface="Times New Roman" pitchFamily="18" charset="0"/>
          </a:endParaRPr>
        </a:p>
      </dsp:txBody>
      <dsp:txXfrm>
        <a:off x="35640" y="38642"/>
        <a:ext cx="6405720" cy="658800"/>
      </dsp:txXfrm>
    </dsp:sp>
    <dsp:sp modelId="{35176595-B999-4E04-9829-4B8AAC717847}">
      <dsp:nvSpPr>
        <dsp:cNvPr id="0" name=""/>
        <dsp:cNvSpPr/>
      </dsp:nvSpPr>
      <dsp:spPr>
        <a:xfrm>
          <a:off x="0" y="845402"/>
          <a:ext cx="6477000" cy="73008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مهام المديرين فى إدارة الوقت</a:t>
          </a:r>
          <a:endParaRPr lang="ar-EG" sz="2400" b="1" kern="1200" dirty="0">
            <a:latin typeface="Times New Roman" pitchFamily="18" charset="0"/>
            <a:ea typeface="+mn-ea"/>
            <a:cs typeface="Times New Roman" pitchFamily="18" charset="0"/>
          </a:endParaRPr>
        </a:p>
      </dsp:txBody>
      <dsp:txXfrm>
        <a:off x="35640" y="881042"/>
        <a:ext cx="6405720" cy="658800"/>
      </dsp:txXfrm>
    </dsp:sp>
    <dsp:sp modelId="{2A73D995-C215-4FE7-8933-E89EB68D8178}">
      <dsp:nvSpPr>
        <dsp:cNvPr id="0" name=""/>
        <dsp:cNvSpPr/>
      </dsp:nvSpPr>
      <dsp:spPr>
        <a:xfrm>
          <a:off x="0" y="1687802"/>
          <a:ext cx="6477000" cy="73008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ما يترتب على عدم قيام المدير او المشرف بتخطيط الوقت</a:t>
          </a:r>
          <a:endParaRPr lang="ar-EG" sz="2400" b="1" kern="1200" dirty="0">
            <a:latin typeface="Times New Roman" pitchFamily="18" charset="0"/>
            <a:ea typeface="+mn-ea"/>
            <a:cs typeface="Times New Roman" pitchFamily="18" charset="0"/>
          </a:endParaRPr>
        </a:p>
      </dsp:txBody>
      <dsp:txXfrm>
        <a:off x="35640" y="1723442"/>
        <a:ext cx="6405720" cy="658800"/>
      </dsp:txXfrm>
    </dsp:sp>
    <dsp:sp modelId="{805AC15A-D546-41F5-9B01-E004D121A9EC}">
      <dsp:nvSpPr>
        <dsp:cNvPr id="0" name=""/>
        <dsp:cNvSpPr/>
      </dsp:nvSpPr>
      <dsp:spPr>
        <a:xfrm>
          <a:off x="0" y="2530202"/>
          <a:ext cx="6477000" cy="73008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جوانب تؤدي إلى ضياع الوقت وهدره </a:t>
          </a:r>
          <a:endParaRPr lang="ar-EG" sz="2400" b="1" kern="1200" dirty="0">
            <a:latin typeface="Times New Roman" pitchFamily="18" charset="0"/>
            <a:ea typeface="+mn-ea"/>
            <a:cs typeface="Times New Roman" pitchFamily="18" charset="0"/>
          </a:endParaRPr>
        </a:p>
      </dsp:txBody>
      <dsp:txXfrm>
        <a:off x="35640" y="2565842"/>
        <a:ext cx="6405720" cy="658800"/>
      </dsp:txXfrm>
    </dsp:sp>
    <dsp:sp modelId="{1AF0F3C3-EEBA-4311-9EF5-7DAD21CBB158}">
      <dsp:nvSpPr>
        <dsp:cNvPr id="0" name=""/>
        <dsp:cNvSpPr/>
      </dsp:nvSpPr>
      <dsp:spPr>
        <a:xfrm>
          <a:off x="0" y="3372602"/>
          <a:ext cx="6477000" cy="730080"/>
        </a:xfrm>
        <a:prstGeom prst="round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نصائح تساعدك في تنظيم وقتك في العمل</a:t>
          </a:r>
          <a:endParaRPr lang="ar-EG" sz="2400" b="1" kern="1200" dirty="0">
            <a:latin typeface="Times New Roman" pitchFamily="18" charset="0"/>
            <a:ea typeface="+mn-ea"/>
            <a:cs typeface="Times New Roman" pitchFamily="18" charset="0"/>
          </a:endParaRPr>
        </a:p>
      </dsp:txBody>
      <dsp:txXfrm>
        <a:off x="35640" y="3408242"/>
        <a:ext cx="6405720" cy="6588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65FCE-59A4-4DB8-B4B9-4B0AB836F727}">
      <dsp:nvSpPr>
        <dsp:cNvPr id="0" name=""/>
        <dsp:cNvSpPr/>
      </dsp:nvSpPr>
      <dsp:spPr>
        <a:xfrm>
          <a:off x="0" y="4709145"/>
          <a:ext cx="8344716" cy="441540"/>
        </a:xfrm>
        <a:prstGeom prst="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قد تحتاج لتحفيز الخلاف للوصول لأفضل النتائج على المدى الطويل.</a:t>
          </a:r>
          <a:endParaRPr lang="ar-EG" sz="2400" b="1" kern="1200" dirty="0">
            <a:latin typeface="Times New Roman" pitchFamily="18" charset="0"/>
            <a:cs typeface="Times New Roman" pitchFamily="18" charset="0"/>
          </a:endParaRPr>
        </a:p>
      </dsp:txBody>
      <dsp:txXfrm>
        <a:off x="0" y="4709145"/>
        <a:ext cx="8344716" cy="441540"/>
      </dsp:txXfrm>
    </dsp:sp>
    <dsp:sp modelId="{A7193853-837D-4D1C-B829-BAD8030D2DD3}">
      <dsp:nvSpPr>
        <dsp:cNvPr id="0" name=""/>
        <dsp:cNvSpPr/>
      </dsp:nvSpPr>
      <dsp:spPr>
        <a:xfrm rot="10800000">
          <a:off x="0" y="4036678"/>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قد تكون هناك بعض الأوقات التي تقرر فيها التفاوض حول نتيجة مرضية.</a:t>
          </a:r>
          <a:endParaRPr lang="ar-EG" sz="2400" b="1" kern="1200" dirty="0">
            <a:latin typeface="Times New Roman" pitchFamily="18" charset="0"/>
            <a:cs typeface="Times New Roman" pitchFamily="18" charset="0"/>
          </a:endParaRPr>
        </a:p>
      </dsp:txBody>
      <dsp:txXfrm rot="10800000">
        <a:off x="0" y="4036678"/>
        <a:ext cx="8344716" cy="441252"/>
      </dsp:txXfrm>
    </dsp:sp>
    <dsp:sp modelId="{01B5BF3E-C2E4-4E85-975C-135A9176FA31}">
      <dsp:nvSpPr>
        <dsp:cNvPr id="0" name=""/>
        <dsp:cNvSpPr/>
      </dsp:nvSpPr>
      <dsp:spPr>
        <a:xfrm rot="10800000">
          <a:off x="0" y="3364212"/>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التعامل بشكل فعال مع النواحي العاطفية للخلافات قبل محاولة الوصول لحل عقلاني.</a:t>
          </a:r>
          <a:endParaRPr lang="ar-EG" sz="2400" b="1" kern="1200" dirty="0">
            <a:latin typeface="Times New Roman" pitchFamily="18" charset="0"/>
            <a:cs typeface="Times New Roman" pitchFamily="18" charset="0"/>
          </a:endParaRPr>
        </a:p>
      </dsp:txBody>
      <dsp:txXfrm rot="10800000">
        <a:off x="0" y="3364212"/>
        <a:ext cx="8344716" cy="441252"/>
      </dsp:txXfrm>
    </dsp:sp>
    <dsp:sp modelId="{E86CFF7A-7838-4875-AA3C-50D90C8E1394}">
      <dsp:nvSpPr>
        <dsp:cNvPr id="0" name=""/>
        <dsp:cNvSpPr/>
      </dsp:nvSpPr>
      <dsp:spPr>
        <a:xfrm rot="10800000">
          <a:off x="0" y="2691745"/>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cs typeface="Times New Roman" pitchFamily="18" charset="0"/>
            </a:rPr>
            <a:t>حدد هدفك </a:t>
          </a:r>
          <a:endParaRPr lang="ar-EG" sz="2400" b="1" kern="1200" dirty="0">
            <a:latin typeface="Times New Roman" pitchFamily="18" charset="0"/>
            <a:cs typeface="Times New Roman" pitchFamily="18" charset="0"/>
          </a:endParaRPr>
        </a:p>
      </dsp:txBody>
      <dsp:txXfrm rot="10800000">
        <a:off x="0" y="2691745"/>
        <a:ext cx="8344716" cy="441252"/>
      </dsp:txXfrm>
    </dsp:sp>
    <dsp:sp modelId="{D5B063A1-A9AD-4963-8AB2-6689F54C5900}">
      <dsp:nvSpPr>
        <dsp:cNvPr id="0" name=""/>
        <dsp:cNvSpPr/>
      </dsp:nvSpPr>
      <dsp:spPr>
        <a:xfrm rot="10800000">
          <a:off x="0" y="2019279"/>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تحديد أفضل أسلوب يفضله الطرف الآخر في حل الخلافات والتأكيد عليه.</a:t>
          </a:r>
          <a:endParaRPr lang="ar-EG" sz="2400" b="1" kern="1200" dirty="0">
            <a:latin typeface="Times New Roman" pitchFamily="18" charset="0"/>
            <a:cs typeface="Times New Roman" pitchFamily="18" charset="0"/>
          </a:endParaRPr>
        </a:p>
      </dsp:txBody>
      <dsp:txXfrm rot="10800000">
        <a:off x="0" y="2019279"/>
        <a:ext cx="8344716" cy="441252"/>
      </dsp:txXfrm>
    </dsp:sp>
    <dsp:sp modelId="{26A103D7-B7E4-4BE7-9D23-01C11C750F20}">
      <dsp:nvSpPr>
        <dsp:cNvPr id="0" name=""/>
        <dsp:cNvSpPr/>
      </dsp:nvSpPr>
      <dsp:spPr>
        <a:xfrm rot="10800000">
          <a:off x="0" y="1346812"/>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cs typeface="Times New Roman" pitchFamily="18" charset="0"/>
            </a:rPr>
            <a:t>فهم أساليب التعامل المختلفة مع الخلافات</a:t>
          </a:r>
          <a:endParaRPr lang="ar-EG" sz="2400" b="1" kern="1200" dirty="0">
            <a:latin typeface="Times New Roman" pitchFamily="18" charset="0"/>
            <a:cs typeface="Times New Roman" pitchFamily="18" charset="0"/>
          </a:endParaRPr>
        </a:p>
      </dsp:txBody>
      <dsp:txXfrm rot="10800000">
        <a:off x="0" y="1346812"/>
        <a:ext cx="8344716" cy="441252"/>
      </dsp:txXfrm>
    </dsp:sp>
    <dsp:sp modelId="{954C3405-B4E1-408A-A258-F09B5FE08453}">
      <dsp:nvSpPr>
        <dsp:cNvPr id="0" name=""/>
        <dsp:cNvSpPr/>
      </dsp:nvSpPr>
      <dsp:spPr>
        <a:xfrm rot="10800000">
          <a:off x="0" y="674346"/>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اختر الخلافات التي تحاول حلها بحكمة</a:t>
          </a:r>
          <a:endParaRPr lang="ar-EG" sz="2400" b="1" kern="1200" dirty="0">
            <a:latin typeface="Times New Roman" pitchFamily="18" charset="0"/>
            <a:cs typeface="Times New Roman" pitchFamily="18" charset="0"/>
          </a:endParaRPr>
        </a:p>
      </dsp:txBody>
      <dsp:txXfrm rot="10800000">
        <a:off x="0" y="674346"/>
        <a:ext cx="8344716" cy="441252"/>
      </dsp:txXfrm>
    </dsp:sp>
    <dsp:sp modelId="{793B527C-3348-4F3D-A689-BBC14898DF76}">
      <dsp:nvSpPr>
        <dsp:cNvPr id="0" name=""/>
        <dsp:cNvSpPr/>
      </dsp:nvSpPr>
      <dsp:spPr>
        <a:xfrm rot="10800000">
          <a:off x="0" y="1880"/>
          <a:ext cx="8344716" cy="679089"/>
        </a:xfrm>
        <a:prstGeom prst="upArrowCallou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تقييم طبيعة الخلاف</a:t>
          </a:r>
          <a:endParaRPr lang="ar-EG" sz="2400" b="1" kern="1200" dirty="0">
            <a:latin typeface="Times New Roman" pitchFamily="18" charset="0"/>
            <a:cs typeface="Times New Roman" pitchFamily="18" charset="0"/>
          </a:endParaRPr>
        </a:p>
      </dsp:txBody>
      <dsp:txXfrm rot="10800000">
        <a:off x="0" y="1880"/>
        <a:ext cx="8344716" cy="44125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E9251-BBA6-4EC1-91E3-54F07DB703C4}">
      <dsp:nvSpPr>
        <dsp:cNvPr id="0" name=""/>
        <dsp:cNvSpPr/>
      </dsp:nvSpPr>
      <dsp:spPr>
        <a:xfrm>
          <a:off x="1091841" y="50"/>
          <a:ext cx="5463148" cy="1136858"/>
        </a:xfrm>
        <a:prstGeom prst="homePlate">
          <a:avLst/>
        </a:prstGeom>
        <a:solidFill>
          <a:srgbClr val="FF99CC"/>
        </a:solidFill>
        <a:ln w="1587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7584" tIns="121920" rIns="501323"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imes New Roman" pitchFamily="18" charset="0"/>
              <a:cs typeface="Times New Roman" pitchFamily="18" charset="0"/>
            </a:rPr>
            <a:t>العمل المكتبي </a:t>
          </a:r>
          <a:endParaRPr lang="ar-EG" sz="3200" b="1" kern="1200" dirty="0">
            <a:latin typeface="Times New Roman" pitchFamily="18" charset="0"/>
            <a:cs typeface="Times New Roman" pitchFamily="18" charset="0"/>
          </a:endParaRPr>
        </a:p>
      </dsp:txBody>
      <dsp:txXfrm>
        <a:off x="1091841" y="50"/>
        <a:ext cx="5178934" cy="1136858"/>
      </dsp:txXfrm>
    </dsp:sp>
    <dsp:sp modelId="{CE5FD7CA-73CB-4583-8360-5373DD399015}">
      <dsp:nvSpPr>
        <dsp:cNvPr id="0" name=""/>
        <dsp:cNvSpPr/>
      </dsp:nvSpPr>
      <dsp:spPr>
        <a:xfrm>
          <a:off x="5986560" y="50"/>
          <a:ext cx="1136858" cy="1136858"/>
        </a:xfrm>
        <a:prstGeom prst="ellipse">
          <a:avLst/>
        </a:prstGeom>
        <a:blipFill rotWithShape="1">
          <a:blip xmlns:r="http://schemas.openxmlformats.org/officeDocument/2006/relationships" r:embed="rId1"/>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1F6233-431F-43D5-A321-5FBA5FF06842}">
      <dsp:nvSpPr>
        <dsp:cNvPr id="0" name=""/>
        <dsp:cNvSpPr/>
      </dsp:nvSpPr>
      <dsp:spPr>
        <a:xfrm>
          <a:off x="1091841" y="1476270"/>
          <a:ext cx="5463148" cy="1136858"/>
        </a:xfrm>
        <a:prstGeom prst="homePlate">
          <a:avLst/>
        </a:prstGeom>
        <a:solidFill>
          <a:srgbClr val="FF99CC"/>
        </a:solidFill>
        <a:ln w="1587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7584" tIns="121920" rIns="501323"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imes New Roman" pitchFamily="18" charset="0"/>
              <a:cs typeface="Times New Roman" pitchFamily="18" charset="0"/>
            </a:rPr>
            <a:t>الاجتماعات </a:t>
          </a:r>
          <a:endParaRPr lang="ar-EG" sz="3200" b="1" kern="1200" dirty="0">
            <a:latin typeface="Times New Roman" pitchFamily="18" charset="0"/>
            <a:cs typeface="Times New Roman" pitchFamily="18" charset="0"/>
          </a:endParaRPr>
        </a:p>
      </dsp:txBody>
      <dsp:txXfrm>
        <a:off x="1091841" y="1476270"/>
        <a:ext cx="5178934" cy="1136858"/>
      </dsp:txXfrm>
    </dsp:sp>
    <dsp:sp modelId="{FA5E7425-E0A2-4362-9C44-EC1CCC403ED8}">
      <dsp:nvSpPr>
        <dsp:cNvPr id="0" name=""/>
        <dsp:cNvSpPr/>
      </dsp:nvSpPr>
      <dsp:spPr>
        <a:xfrm>
          <a:off x="5986560" y="1476270"/>
          <a:ext cx="1136858" cy="1136858"/>
        </a:xfrm>
        <a:prstGeom prst="ellipse">
          <a:avLst/>
        </a:prstGeom>
        <a:blipFill rotWithShape="1">
          <a:blip xmlns:r="http://schemas.openxmlformats.org/officeDocument/2006/relationships" r:embed="rId2"/>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9F537D-2868-4920-AC9D-6EDD0E920E66}">
      <dsp:nvSpPr>
        <dsp:cNvPr id="0" name=""/>
        <dsp:cNvSpPr/>
      </dsp:nvSpPr>
      <dsp:spPr>
        <a:xfrm>
          <a:off x="1091841" y="2952490"/>
          <a:ext cx="5463148" cy="1136858"/>
        </a:xfrm>
        <a:prstGeom prst="homePlate">
          <a:avLst/>
        </a:prstGeom>
        <a:solidFill>
          <a:srgbClr val="FF99CC"/>
        </a:solidFill>
        <a:ln w="1587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7584" tIns="121920" rIns="501323" bIns="121920" numCol="1" spcCol="1270" anchor="ctr" anchorCtr="0">
          <a:noAutofit/>
        </a:bodyPr>
        <a:lstStyle/>
        <a:p>
          <a:pPr lvl="0" algn="ctr" defTabSz="1422400" rtl="1">
            <a:lnSpc>
              <a:spcPct val="90000"/>
            </a:lnSpc>
            <a:spcBef>
              <a:spcPct val="0"/>
            </a:spcBef>
            <a:spcAft>
              <a:spcPct val="35000"/>
            </a:spcAft>
          </a:pPr>
          <a:r>
            <a:rPr lang="ar-EG" sz="3200" b="1" kern="1200" dirty="0" smtClean="0">
              <a:latin typeface="Times New Roman" pitchFamily="18" charset="0"/>
              <a:cs typeface="Times New Roman" pitchFamily="18" charset="0"/>
            </a:rPr>
            <a:t>استخدام الهاتف </a:t>
          </a:r>
          <a:endParaRPr lang="ar-EG" sz="3200" b="1" kern="1200" dirty="0">
            <a:latin typeface="Times New Roman" pitchFamily="18" charset="0"/>
            <a:cs typeface="Times New Roman" pitchFamily="18" charset="0"/>
          </a:endParaRPr>
        </a:p>
      </dsp:txBody>
      <dsp:txXfrm>
        <a:off x="1091841" y="2952490"/>
        <a:ext cx="5178934" cy="1136858"/>
      </dsp:txXfrm>
    </dsp:sp>
    <dsp:sp modelId="{32ECA51A-59F8-4019-81A7-73F6AB6FA74E}">
      <dsp:nvSpPr>
        <dsp:cNvPr id="0" name=""/>
        <dsp:cNvSpPr/>
      </dsp:nvSpPr>
      <dsp:spPr>
        <a:xfrm>
          <a:off x="5986560" y="2952490"/>
          <a:ext cx="1136858" cy="1136858"/>
        </a:xfrm>
        <a:prstGeom prst="ellipse">
          <a:avLst/>
        </a:prstGeom>
        <a:blipFill rotWithShape="1">
          <a:blip xmlns:r="http://schemas.openxmlformats.org/officeDocument/2006/relationships" r:embed="rId3"/>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84B9FA-F29B-4DC5-8F20-AD0B2FDC7681}">
      <dsp:nvSpPr>
        <dsp:cNvPr id="0" name=""/>
        <dsp:cNvSpPr/>
      </dsp:nvSpPr>
      <dsp:spPr>
        <a:xfrm>
          <a:off x="5476636" y="3571"/>
          <a:ext cx="2206228" cy="1323736"/>
        </a:xfrm>
        <a:prstGeom prst="rect">
          <a:avLst/>
        </a:prstGeom>
        <a:solidFill>
          <a:srgbClr val="2DA2BF">
            <a:shade val="80000"/>
            <a:hueOff val="0"/>
            <a:satOff val="0"/>
            <a:lumOff val="0"/>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smtClean="0">
              <a:latin typeface="Times New Roman" pitchFamily="18" charset="0"/>
              <a:cs typeface="Times New Roman" pitchFamily="18" charset="0"/>
            </a:rPr>
            <a:t>منحنى المهام والعمل</a:t>
          </a:r>
          <a:endParaRPr lang="ar-EG" sz="2400" u="none" kern="1200" dirty="0">
            <a:solidFill>
              <a:sysClr val="window" lastClr="FFFFFF"/>
            </a:solidFill>
            <a:latin typeface="Times New Roman" pitchFamily="18" charset="0"/>
            <a:ea typeface="+mn-ea"/>
            <a:cs typeface="Times New Roman" pitchFamily="18" charset="0"/>
          </a:endParaRPr>
        </a:p>
      </dsp:txBody>
      <dsp:txXfrm>
        <a:off x="5476636" y="3571"/>
        <a:ext cx="2206228" cy="1323736"/>
      </dsp:txXfrm>
    </dsp:sp>
    <dsp:sp modelId="{B334D2FF-EE7E-40BF-AAD2-F77C081E0D1F}">
      <dsp:nvSpPr>
        <dsp:cNvPr id="0" name=""/>
        <dsp:cNvSpPr/>
      </dsp:nvSpPr>
      <dsp:spPr>
        <a:xfrm>
          <a:off x="3049785" y="3571"/>
          <a:ext cx="2206228" cy="1323736"/>
        </a:xfrm>
        <a:prstGeom prst="rect">
          <a:avLst/>
        </a:prstGeom>
        <a:solidFill>
          <a:srgbClr val="2DA2BF">
            <a:shade val="80000"/>
            <a:hueOff val="36431"/>
            <a:satOff val="-2626"/>
            <a:lumOff val="3758"/>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imes New Roman" pitchFamily="18" charset="0"/>
              <a:cs typeface="Times New Roman" pitchFamily="18" charset="0"/>
            </a:rPr>
            <a:t>كتابة ورقة بالأعمال</a:t>
          </a:r>
          <a:endParaRPr lang="ar-EG" sz="2400" u="none" kern="1200" dirty="0">
            <a:solidFill>
              <a:sysClr val="window" lastClr="FFFFFF"/>
            </a:solidFill>
            <a:latin typeface="Times New Roman" pitchFamily="18" charset="0"/>
            <a:ea typeface="+mn-ea"/>
            <a:cs typeface="Times New Roman" pitchFamily="18" charset="0"/>
          </a:endParaRPr>
        </a:p>
      </dsp:txBody>
      <dsp:txXfrm>
        <a:off x="3049785" y="3571"/>
        <a:ext cx="2206228" cy="1323736"/>
      </dsp:txXfrm>
    </dsp:sp>
    <dsp:sp modelId="{F341039F-6284-4D0F-B963-D38DE1F1F29D}">
      <dsp:nvSpPr>
        <dsp:cNvPr id="0" name=""/>
        <dsp:cNvSpPr/>
      </dsp:nvSpPr>
      <dsp:spPr>
        <a:xfrm>
          <a:off x="622935" y="3571"/>
          <a:ext cx="2206228" cy="1323736"/>
        </a:xfrm>
        <a:prstGeom prst="rect">
          <a:avLst/>
        </a:prstGeom>
        <a:solidFill>
          <a:srgbClr val="2DA2BF">
            <a:shade val="80000"/>
            <a:hueOff val="72863"/>
            <a:satOff val="-5252"/>
            <a:lumOff val="7515"/>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imes New Roman" pitchFamily="18" charset="0"/>
              <a:cs typeface="Times New Roman" pitchFamily="18" charset="0"/>
            </a:rPr>
            <a:t>قسًم العمل إلى مراحل</a:t>
          </a:r>
          <a:endParaRPr lang="ar-EG" sz="2400" u="none" kern="1200" dirty="0">
            <a:solidFill>
              <a:sysClr val="window" lastClr="FFFFFF"/>
            </a:solidFill>
            <a:latin typeface="Times New Roman" pitchFamily="18" charset="0"/>
            <a:ea typeface="+mn-ea"/>
            <a:cs typeface="Times New Roman" pitchFamily="18" charset="0"/>
          </a:endParaRPr>
        </a:p>
      </dsp:txBody>
      <dsp:txXfrm>
        <a:off x="622935" y="3571"/>
        <a:ext cx="2206228" cy="1323736"/>
      </dsp:txXfrm>
    </dsp:sp>
    <dsp:sp modelId="{15E77D2A-610C-40E3-BCD6-4DFC83B92AF5}">
      <dsp:nvSpPr>
        <dsp:cNvPr id="0" name=""/>
        <dsp:cNvSpPr/>
      </dsp:nvSpPr>
      <dsp:spPr>
        <a:xfrm>
          <a:off x="5476636" y="1547931"/>
          <a:ext cx="2206228" cy="1323736"/>
        </a:xfrm>
        <a:prstGeom prst="rect">
          <a:avLst/>
        </a:prstGeom>
        <a:solidFill>
          <a:srgbClr val="DA1F28">
            <a:lumMod val="20000"/>
            <a:lumOff val="8000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solidFill>
                <a:schemeClr val="tx1"/>
              </a:solidFill>
              <a:latin typeface="Times New Roman" pitchFamily="18" charset="0"/>
              <a:cs typeface="Times New Roman" pitchFamily="18" charset="0"/>
            </a:rPr>
            <a:t>وقت الاستراحة</a:t>
          </a:r>
          <a:endParaRPr lang="ar-EG" sz="2400" u="none" kern="1200" dirty="0">
            <a:solidFill>
              <a:schemeClr val="tx1"/>
            </a:solidFill>
            <a:latin typeface="Times New Roman" pitchFamily="18" charset="0"/>
            <a:ea typeface="+mn-ea"/>
            <a:cs typeface="Times New Roman" pitchFamily="18" charset="0"/>
          </a:endParaRPr>
        </a:p>
      </dsp:txBody>
      <dsp:txXfrm>
        <a:off x="5476636" y="1547931"/>
        <a:ext cx="2206228" cy="1323736"/>
      </dsp:txXfrm>
    </dsp:sp>
    <dsp:sp modelId="{5FB50742-DF27-458C-9DB3-4C7C7B1299B3}">
      <dsp:nvSpPr>
        <dsp:cNvPr id="0" name=""/>
        <dsp:cNvSpPr/>
      </dsp:nvSpPr>
      <dsp:spPr>
        <a:xfrm>
          <a:off x="3049785" y="1547931"/>
          <a:ext cx="2206228" cy="1323736"/>
        </a:xfrm>
        <a:prstGeom prst="rect">
          <a:avLst/>
        </a:prstGeom>
        <a:solidFill>
          <a:srgbClr val="DA1F28">
            <a:lumMod val="40000"/>
            <a:lumOff val="6000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solidFill>
                <a:schemeClr val="tx1"/>
              </a:solidFill>
              <a:latin typeface="Times New Roman" pitchFamily="18" charset="0"/>
              <a:cs typeface="Times New Roman" pitchFamily="18" charset="0"/>
            </a:rPr>
            <a:t>هل سيكفي الوقت؟</a:t>
          </a:r>
          <a:endParaRPr lang="ar-EG" sz="2400" u="none" kern="1200" dirty="0">
            <a:solidFill>
              <a:schemeClr val="tx1"/>
            </a:solidFill>
            <a:latin typeface="Times New Roman" pitchFamily="18" charset="0"/>
            <a:ea typeface="+mn-ea"/>
            <a:cs typeface="Times New Roman" pitchFamily="18" charset="0"/>
          </a:endParaRPr>
        </a:p>
      </dsp:txBody>
      <dsp:txXfrm>
        <a:off x="3049785" y="1547931"/>
        <a:ext cx="2206228" cy="1323736"/>
      </dsp:txXfrm>
    </dsp:sp>
    <dsp:sp modelId="{F7D3904C-515F-4C25-ABB7-36BE2EDDB15D}">
      <dsp:nvSpPr>
        <dsp:cNvPr id="0" name=""/>
        <dsp:cNvSpPr/>
      </dsp:nvSpPr>
      <dsp:spPr>
        <a:xfrm>
          <a:off x="622935" y="1533224"/>
          <a:ext cx="2206228" cy="1323736"/>
        </a:xfrm>
        <a:prstGeom prst="rect">
          <a:avLst/>
        </a:prstGeom>
        <a:solidFill>
          <a:srgbClr val="DA1F28">
            <a:lumMod val="20000"/>
            <a:lumOff val="8000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solidFill>
                <a:schemeClr val="tx1"/>
              </a:solidFill>
              <a:latin typeface="Times New Roman" pitchFamily="18" charset="0"/>
              <a:cs typeface="Times New Roman" pitchFamily="18" charset="0"/>
            </a:rPr>
            <a:t>تنظيم ملفاتك وأدوات العمل</a:t>
          </a:r>
          <a:endParaRPr lang="ar-EG" sz="2400" u="none" kern="1200" dirty="0">
            <a:solidFill>
              <a:schemeClr val="tx1"/>
            </a:solidFill>
            <a:latin typeface="Times New Roman" pitchFamily="18" charset="0"/>
            <a:ea typeface="+mn-ea"/>
            <a:cs typeface="Times New Roman" pitchFamily="18" charset="0"/>
          </a:endParaRPr>
        </a:p>
      </dsp:txBody>
      <dsp:txXfrm>
        <a:off x="622935" y="1533224"/>
        <a:ext cx="2206228" cy="1323736"/>
      </dsp:txXfrm>
    </dsp:sp>
    <dsp:sp modelId="{2C942787-6BCD-41CD-BCA3-2D4C6249C79C}">
      <dsp:nvSpPr>
        <dsp:cNvPr id="0" name=""/>
        <dsp:cNvSpPr/>
      </dsp:nvSpPr>
      <dsp:spPr>
        <a:xfrm>
          <a:off x="3049785" y="3092291"/>
          <a:ext cx="2206228" cy="1323736"/>
        </a:xfrm>
        <a:prstGeom prst="rect">
          <a:avLst/>
        </a:prstGeom>
        <a:solidFill>
          <a:srgbClr val="2DA2BF">
            <a:shade val="80000"/>
            <a:hueOff val="218588"/>
            <a:satOff val="-15755"/>
            <a:lumOff val="22546"/>
            <a:alphaOff val="0"/>
          </a:srgb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u="none" kern="1200" dirty="0" smtClean="0">
              <a:latin typeface="Times New Roman" pitchFamily="18" charset="0"/>
              <a:cs typeface="Times New Roman" pitchFamily="18" charset="0"/>
            </a:rPr>
            <a:t>مكافأة نفسك</a:t>
          </a:r>
          <a:endParaRPr lang="ar-EG" sz="2400" u="none" kern="1200" dirty="0">
            <a:solidFill>
              <a:sysClr val="windowText" lastClr="000000"/>
            </a:solidFill>
            <a:latin typeface="Times New Roman" pitchFamily="18" charset="0"/>
            <a:ea typeface="+mn-ea"/>
            <a:cs typeface="Times New Roman" pitchFamily="18" charset="0"/>
          </a:endParaRPr>
        </a:p>
      </dsp:txBody>
      <dsp:txXfrm>
        <a:off x="3049785" y="3092291"/>
        <a:ext cx="2206228" cy="13237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5B39-17A4-44E6-BE6D-34DC3D430F2B}">
      <dsp:nvSpPr>
        <dsp:cNvPr id="0" name=""/>
        <dsp:cNvSpPr/>
      </dsp:nvSpPr>
      <dsp:spPr>
        <a:xfrm>
          <a:off x="2249184" y="472830"/>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422413" y="516566"/>
        <a:ext cx="19845" cy="3969"/>
      </dsp:txXfrm>
    </dsp:sp>
    <dsp:sp modelId="{CF9FFD8C-DCC0-4C27-A5B2-D9974279FD76}">
      <dsp:nvSpPr>
        <dsp:cNvPr id="0" name=""/>
        <dsp:cNvSpPr/>
      </dsp:nvSpPr>
      <dsp:spPr>
        <a:xfrm>
          <a:off x="525322" y="852"/>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ea typeface="+mn-ea"/>
              <a:cs typeface="Times New Roman" pitchFamily="18" charset="0"/>
            </a:rPr>
            <a:t>مفهوم التفاوض فى العمل </a:t>
          </a:r>
          <a:endParaRPr lang="ar-EG" sz="2000" kern="1200" dirty="0">
            <a:latin typeface="Times New Roman" pitchFamily="18" charset="0"/>
            <a:ea typeface="+mn-ea"/>
            <a:cs typeface="Times New Roman" pitchFamily="18" charset="0"/>
          </a:endParaRPr>
        </a:p>
      </dsp:txBody>
      <dsp:txXfrm>
        <a:off x="525322" y="852"/>
        <a:ext cx="1725662" cy="1035397"/>
      </dsp:txXfrm>
    </dsp:sp>
    <dsp:sp modelId="{6C9AD044-5879-4F20-B6D4-6F0B0806B34E}">
      <dsp:nvSpPr>
        <dsp:cNvPr id="0" name=""/>
        <dsp:cNvSpPr/>
      </dsp:nvSpPr>
      <dsp:spPr>
        <a:xfrm>
          <a:off x="4371748" y="472830"/>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544977" y="516566"/>
        <a:ext cx="19845" cy="3969"/>
      </dsp:txXfrm>
    </dsp:sp>
    <dsp:sp modelId="{A101F79F-6FD7-4030-A9C8-7F5FB99E9C72}">
      <dsp:nvSpPr>
        <dsp:cNvPr id="0" name=""/>
        <dsp:cNvSpPr/>
      </dsp:nvSpPr>
      <dsp:spPr>
        <a:xfrm>
          <a:off x="2647886" y="852"/>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مهارة التفاوض لدى العمال</a:t>
          </a:r>
          <a:endParaRPr lang="ar-EG" sz="2000" kern="1200" dirty="0">
            <a:latin typeface="Times New Roman" pitchFamily="18" charset="0"/>
            <a:ea typeface="+mn-ea"/>
            <a:cs typeface="Times New Roman" pitchFamily="18" charset="0"/>
          </a:endParaRPr>
        </a:p>
      </dsp:txBody>
      <dsp:txXfrm>
        <a:off x="2647886" y="852"/>
        <a:ext cx="1725662" cy="1035397"/>
      </dsp:txXfrm>
    </dsp:sp>
    <dsp:sp modelId="{BE8D427F-5B60-42F3-8D7E-4AEC16E697E4}">
      <dsp:nvSpPr>
        <dsp:cNvPr id="0" name=""/>
        <dsp:cNvSpPr/>
      </dsp:nvSpPr>
      <dsp:spPr>
        <a:xfrm>
          <a:off x="6494313" y="472830"/>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667541" y="516566"/>
        <a:ext cx="19845" cy="3969"/>
      </dsp:txXfrm>
    </dsp:sp>
    <dsp:sp modelId="{06D27DC8-AFFF-4238-9E5A-836F95277296}">
      <dsp:nvSpPr>
        <dsp:cNvPr id="0" name=""/>
        <dsp:cNvSpPr/>
      </dsp:nvSpPr>
      <dsp:spPr>
        <a:xfrm>
          <a:off x="4770451" y="852"/>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مهارة التفاوض لدى رواد الاعمال</a:t>
          </a:r>
          <a:endParaRPr lang="ar-EG" sz="2000" kern="1200" dirty="0">
            <a:latin typeface="Times New Roman" pitchFamily="18" charset="0"/>
            <a:ea typeface="+mn-ea"/>
            <a:cs typeface="Times New Roman" pitchFamily="18" charset="0"/>
          </a:endParaRPr>
        </a:p>
      </dsp:txBody>
      <dsp:txXfrm>
        <a:off x="4770451" y="852"/>
        <a:ext cx="1725662" cy="1035397"/>
      </dsp:txXfrm>
    </dsp:sp>
    <dsp:sp modelId="{9CFA2648-3615-49A8-A099-9DC44316B949}">
      <dsp:nvSpPr>
        <dsp:cNvPr id="0" name=""/>
        <dsp:cNvSpPr/>
      </dsp:nvSpPr>
      <dsp:spPr>
        <a:xfrm>
          <a:off x="1388153" y="1034449"/>
          <a:ext cx="6367693" cy="366302"/>
        </a:xfrm>
        <a:custGeom>
          <a:avLst/>
          <a:gdLst/>
          <a:ahLst/>
          <a:cxnLst/>
          <a:rect l="0" t="0" r="0" b="0"/>
          <a:pathLst>
            <a:path>
              <a:moveTo>
                <a:pt x="6367693" y="0"/>
              </a:moveTo>
              <a:lnTo>
                <a:pt x="6367693" y="200251"/>
              </a:lnTo>
              <a:lnTo>
                <a:pt x="0" y="200251"/>
              </a:lnTo>
              <a:lnTo>
                <a:pt x="0" y="366302"/>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412498" y="1215615"/>
        <a:ext cx="319002" cy="3969"/>
      </dsp:txXfrm>
    </dsp:sp>
    <dsp:sp modelId="{32285576-73FE-4BBF-8BDE-40A66D6F927C}">
      <dsp:nvSpPr>
        <dsp:cNvPr id="0" name=""/>
        <dsp:cNvSpPr/>
      </dsp:nvSpPr>
      <dsp:spPr>
        <a:xfrm>
          <a:off x="6893015" y="852"/>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فن التفاوض مع مُديرك</a:t>
          </a:r>
          <a:endParaRPr lang="ar-EG" sz="2000" kern="1200" dirty="0">
            <a:latin typeface="Times New Roman" pitchFamily="18" charset="0"/>
            <a:ea typeface="+mn-ea"/>
            <a:cs typeface="Times New Roman" pitchFamily="18" charset="0"/>
          </a:endParaRPr>
        </a:p>
      </dsp:txBody>
      <dsp:txXfrm>
        <a:off x="6893015" y="852"/>
        <a:ext cx="1725662" cy="1035397"/>
      </dsp:txXfrm>
    </dsp:sp>
    <dsp:sp modelId="{203BEB58-E0BC-43E5-8525-B5EFF6096318}">
      <dsp:nvSpPr>
        <dsp:cNvPr id="0" name=""/>
        <dsp:cNvSpPr/>
      </dsp:nvSpPr>
      <dsp:spPr>
        <a:xfrm>
          <a:off x="2249184" y="1905130"/>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422413" y="1948865"/>
        <a:ext cx="19845" cy="3969"/>
      </dsp:txXfrm>
    </dsp:sp>
    <dsp:sp modelId="{B058BD9C-849D-47CC-9801-48B96EF35FCD}">
      <dsp:nvSpPr>
        <dsp:cNvPr id="0" name=""/>
        <dsp:cNvSpPr/>
      </dsp:nvSpPr>
      <dsp:spPr>
        <a:xfrm>
          <a:off x="525322" y="14331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دور فريق العمل في التفاوض</a:t>
          </a:r>
          <a:endParaRPr lang="ar-EG" sz="2000" kern="1200" dirty="0">
            <a:latin typeface="Times New Roman" pitchFamily="18" charset="0"/>
            <a:ea typeface="+mn-ea"/>
            <a:cs typeface="Times New Roman" pitchFamily="18" charset="0"/>
          </a:endParaRPr>
        </a:p>
      </dsp:txBody>
      <dsp:txXfrm>
        <a:off x="525322" y="1433151"/>
        <a:ext cx="1725662" cy="1035397"/>
      </dsp:txXfrm>
    </dsp:sp>
    <dsp:sp modelId="{ED34EC01-602E-430C-9FA0-D501A99C42E9}">
      <dsp:nvSpPr>
        <dsp:cNvPr id="0" name=""/>
        <dsp:cNvSpPr/>
      </dsp:nvSpPr>
      <dsp:spPr>
        <a:xfrm>
          <a:off x="4371748" y="1905130"/>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544977" y="1948865"/>
        <a:ext cx="19845" cy="3969"/>
      </dsp:txXfrm>
    </dsp:sp>
    <dsp:sp modelId="{5CD72A5E-B96A-4CD9-BC57-9BFAD942E2B8}">
      <dsp:nvSpPr>
        <dsp:cNvPr id="0" name=""/>
        <dsp:cNvSpPr/>
      </dsp:nvSpPr>
      <dsp:spPr>
        <a:xfrm>
          <a:off x="2647886" y="14331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مهارة القيادة</a:t>
          </a:r>
          <a:endParaRPr lang="ar-EG" sz="2000" kern="1200" dirty="0">
            <a:latin typeface="Times New Roman" pitchFamily="18" charset="0"/>
            <a:ea typeface="+mn-ea"/>
            <a:cs typeface="Times New Roman" pitchFamily="18" charset="0"/>
          </a:endParaRPr>
        </a:p>
      </dsp:txBody>
      <dsp:txXfrm>
        <a:off x="2647886" y="1433151"/>
        <a:ext cx="1725662" cy="1035397"/>
      </dsp:txXfrm>
    </dsp:sp>
    <dsp:sp modelId="{EA837301-A446-4C43-B388-4F4DE9BF7AB4}">
      <dsp:nvSpPr>
        <dsp:cNvPr id="0" name=""/>
        <dsp:cNvSpPr/>
      </dsp:nvSpPr>
      <dsp:spPr>
        <a:xfrm>
          <a:off x="6494313" y="1905130"/>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667541" y="1948865"/>
        <a:ext cx="19845" cy="3969"/>
      </dsp:txXfrm>
    </dsp:sp>
    <dsp:sp modelId="{8040707A-39B8-4668-AFDB-1EE43E4E1DBF}">
      <dsp:nvSpPr>
        <dsp:cNvPr id="0" name=""/>
        <dsp:cNvSpPr/>
      </dsp:nvSpPr>
      <dsp:spPr>
        <a:xfrm>
          <a:off x="4770451" y="14331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نظريات القيادة الإدارية</a:t>
          </a:r>
          <a:endParaRPr lang="ar-EG" sz="2000" kern="1200" dirty="0">
            <a:latin typeface="Times New Roman" pitchFamily="18" charset="0"/>
            <a:ea typeface="+mn-ea"/>
            <a:cs typeface="Times New Roman" pitchFamily="18" charset="0"/>
          </a:endParaRPr>
        </a:p>
      </dsp:txBody>
      <dsp:txXfrm>
        <a:off x="4770451" y="1433151"/>
        <a:ext cx="1725662" cy="1035397"/>
      </dsp:txXfrm>
    </dsp:sp>
    <dsp:sp modelId="{D10D177A-782A-4D26-881C-CC7A45044870}">
      <dsp:nvSpPr>
        <dsp:cNvPr id="0" name=""/>
        <dsp:cNvSpPr/>
      </dsp:nvSpPr>
      <dsp:spPr>
        <a:xfrm>
          <a:off x="1388153" y="2466748"/>
          <a:ext cx="6367693" cy="366302"/>
        </a:xfrm>
        <a:custGeom>
          <a:avLst/>
          <a:gdLst/>
          <a:ahLst/>
          <a:cxnLst/>
          <a:rect l="0" t="0" r="0" b="0"/>
          <a:pathLst>
            <a:path>
              <a:moveTo>
                <a:pt x="6367693" y="0"/>
              </a:moveTo>
              <a:lnTo>
                <a:pt x="6367693" y="200251"/>
              </a:lnTo>
              <a:lnTo>
                <a:pt x="0" y="200251"/>
              </a:lnTo>
              <a:lnTo>
                <a:pt x="0" y="366302"/>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412498" y="2647915"/>
        <a:ext cx="319002" cy="3969"/>
      </dsp:txXfrm>
    </dsp:sp>
    <dsp:sp modelId="{D575149A-34B2-4AD4-A605-B34404D6CC85}">
      <dsp:nvSpPr>
        <dsp:cNvPr id="0" name=""/>
        <dsp:cNvSpPr/>
      </dsp:nvSpPr>
      <dsp:spPr>
        <a:xfrm>
          <a:off x="6893015" y="14331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أهمية القيادة الإدارية</a:t>
          </a:r>
          <a:endParaRPr lang="ar-EG" sz="2000" kern="1200" dirty="0">
            <a:latin typeface="Times New Roman" pitchFamily="18" charset="0"/>
            <a:ea typeface="+mn-ea"/>
            <a:cs typeface="Times New Roman" pitchFamily="18" charset="0"/>
          </a:endParaRPr>
        </a:p>
      </dsp:txBody>
      <dsp:txXfrm>
        <a:off x="6893015" y="1433151"/>
        <a:ext cx="1725662" cy="1035397"/>
      </dsp:txXfrm>
    </dsp:sp>
    <dsp:sp modelId="{2B09E605-5C91-46AC-9D70-45449504E5BB}">
      <dsp:nvSpPr>
        <dsp:cNvPr id="0" name=""/>
        <dsp:cNvSpPr/>
      </dsp:nvSpPr>
      <dsp:spPr>
        <a:xfrm>
          <a:off x="2249184" y="3337429"/>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2422413" y="3381165"/>
        <a:ext cx="19845" cy="3969"/>
      </dsp:txXfrm>
    </dsp:sp>
    <dsp:sp modelId="{961E8701-99FE-462E-863A-034D58D0601B}">
      <dsp:nvSpPr>
        <dsp:cNvPr id="0" name=""/>
        <dsp:cNvSpPr/>
      </dsp:nvSpPr>
      <dsp:spPr>
        <a:xfrm>
          <a:off x="525322" y="28654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صفات القيادة الإدارية الناجحة</a:t>
          </a:r>
          <a:endParaRPr lang="ar-EG" sz="2000" kern="1200" dirty="0">
            <a:latin typeface="Times New Roman" pitchFamily="18" charset="0"/>
            <a:ea typeface="+mn-ea"/>
            <a:cs typeface="Times New Roman" pitchFamily="18" charset="0"/>
          </a:endParaRPr>
        </a:p>
      </dsp:txBody>
      <dsp:txXfrm>
        <a:off x="525322" y="2865451"/>
        <a:ext cx="1725662" cy="1035397"/>
      </dsp:txXfrm>
    </dsp:sp>
    <dsp:sp modelId="{4DD9E627-18B8-4AE4-9B77-99B8918F5921}">
      <dsp:nvSpPr>
        <dsp:cNvPr id="0" name=""/>
        <dsp:cNvSpPr/>
      </dsp:nvSpPr>
      <dsp:spPr>
        <a:xfrm>
          <a:off x="4371748" y="3337429"/>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544977" y="3381165"/>
        <a:ext cx="19845" cy="3969"/>
      </dsp:txXfrm>
    </dsp:sp>
    <dsp:sp modelId="{76E6AD6E-1D6F-4C1F-9E50-972A0AB1148C}">
      <dsp:nvSpPr>
        <dsp:cNvPr id="0" name=""/>
        <dsp:cNvSpPr/>
      </dsp:nvSpPr>
      <dsp:spPr>
        <a:xfrm>
          <a:off x="2647886" y="28654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صفات القائد الناجح</a:t>
          </a:r>
          <a:endParaRPr lang="ar-EG" sz="2000" kern="1200" dirty="0">
            <a:latin typeface="Times New Roman" pitchFamily="18" charset="0"/>
            <a:ea typeface="+mn-ea"/>
            <a:cs typeface="Times New Roman" pitchFamily="18" charset="0"/>
          </a:endParaRPr>
        </a:p>
      </dsp:txBody>
      <dsp:txXfrm>
        <a:off x="2647886" y="2865451"/>
        <a:ext cx="1725662" cy="1035397"/>
      </dsp:txXfrm>
    </dsp:sp>
    <dsp:sp modelId="{E277F99E-8093-470F-8353-3E75C546656C}">
      <dsp:nvSpPr>
        <dsp:cNvPr id="0" name=""/>
        <dsp:cNvSpPr/>
      </dsp:nvSpPr>
      <dsp:spPr>
        <a:xfrm>
          <a:off x="6494313" y="3337429"/>
          <a:ext cx="366302" cy="91440"/>
        </a:xfrm>
        <a:custGeom>
          <a:avLst/>
          <a:gdLst/>
          <a:ahLst/>
          <a:cxnLst/>
          <a:rect l="0" t="0" r="0" b="0"/>
          <a:pathLst>
            <a:path>
              <a:moveTo>
                <a:pt x="0" y="45720"/>
              </a:moveTo>
              <a:lnTo>
                <a:pt x="366302" y="45720"/>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6667541" y="3381165"/>
        <a:ext cx="19845" cy="3969"/>
      </dsp:txXfrm>
    </dsp:sp>
    <dsp:sp modelId="{E0BD1941-E6F2-4A01-894D-AAE14CC39A00}">
      <dsp:nvSpPr>
        <dsp:cNvPr id="0" name=""/>
        <dsp:cNvSpPr/>
      </dsp:nvSpPr>
      <dsp:spPr>
        <a:xfrm>
          <a:off x="4770451" y="28654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أنواع القيادة الإدارية المشاركة</a:t>
          </a:r>
          <a:endParaRPr lang="ar-EG" sz="2000" kern="1200" dirty="0">
            <a:latin typeface="Times New Roman" pitchFamily="18" charset="0"/>
            <a:ea typeface="+mn-ea"/>
            <a:cs typeface="Times New Roman" pitchFamily="18" charset="0"/>
          </a:endParaRPr>
        </a:p>
      </dsp:txBody>
      <dsp:txXfrm>
        <a:off x="4770451" y="2865451"/>
        <a:ext cx="1725662" cy="1035397"/>
      </dsp:txXfrm>
    </dsp:sp>
    <dsp:sp modelId="{9C451776-6B83-46BE-AFAC-9F77D2B3E469}">
      <dsp:nvSpPr>
        <dsp:cNvPr id="0" name=""/>
        <dsp:cNvSpPr/>
      </dsp:nvSpPr>
      <dsp:spPr>
        <a:xfrm>
          <a:off x="1388153" y="3899048"/>
          <a:ext cx="6367693" cy="366302"/>
        </a:xfrm>
        <a:custGeom>
          <a:avLst/>
          <a:gdLst/>
          <a:ahLst/>
          <a:cxnLst/>
          <a:rect l="0" t="0" r="0" b="0"/>
          <a:pathLst>
            <a:path>
              <a:moveTo>
                <a:pt x="6367693" y="0"/>
              </a:moveTo>
              <a:lnTo>
                <a:pt x="6367693" y="200251"/>
              </a:lnTo>
              <a:lnTo>
                <a:pt x="0" y="200251"/>
              </a:lnTo>
              <a:lnTo>
                <a:pt x="0" y="366302"/>
              </a:lnTo>
            </a:path>
          </a:pathLst>
        </a:custGeom>
        <a:noFill/>
        <a:ln w="9525" cap="flat" cmpd="sng" algn="ctr">
          <a:solidFill>
            <a:schemeClr val="dk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4412498" y="4080215"/>
        <a:ext cx="319002" cy="3969"/>
      </dsp:txXfrm>
    </dsp:sp>
    <dsp:sp modelId="{2F81E9BB-E14D-4409-8817-8B1186E7BDF3}">
      <dsp:nvSpPr>
        <dsp:cNvPr id="0" name=""/>
        <dsp:cNvSpPr/>
      </dsp:nvSpPr>
      <dsp:spPr>
        <a:xfrm>
          <a:off x="6893015" y="2865451"/>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أنواع القيادة الإدارية</a:t>
          </a:r>
          <a:endParaRPr lang="ar-EG" sz="2000" kern="1200" dirty="0">
            <a:latin typeface="Times New Roman" pitchFamily="18" charset="0"/>
            <a:ea typeface="+mn-ea"/>
            <a:cs typeface="Times New Roman" pitchFamily="18" charset="0"/>
          </a:endParaRPr>
        </a:p>
      </dsp:txBody>
      <dsp:txXfrm>
        <a:off x="6893015" y="2865451"/>
        <a:ext cx="1725662" cy="1035397"/>
      </dsp:txXfrm>
    </dsp:sp>
    <dsp:sp modelId="{C353D7D6-3509-4B6E-A8E8-5AA758D1D90A}">
      <dsp:nvSpPr>
        <dsp:cNvPr id="0" name=""/>
        <dsp:cNvSpPr/>
      </dsp:nvSpPr>
      <dsp:spPr>
        <a:xfrm>
          <a:off x="525322" y="4297750"/>
          <a:ext cx="1725662" cy="103539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Times New Roman" pitchFamily="18" charset="0"/>
            </a:rPr>
            <a:t>5 اسرار وراء القيادة الناجحة</a:t>
          </a:r>
          <a:endParaRPr lang="ar-EG" sz="2000" kern="1200" dirty="0">
            <a:latin typeface="Times New Roman" pitchFamily="18" charset="0"/>
            <a:ea typeface="+mn-ea"/>
            <a:cs typeface="Times New Roman" pitchFamily="18" charset="0"/>
          </a:endParaRPr>
        </a:p>
      </dsp:txBody>
      <dsp:txXfrm>
        <a:off x="525322" y="4297750"/>
        <a:ext cx="1725662" cy="103539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10848-F959-4225-B95D-96A64FCD8C0C}">
      <dsp:nvSpPr>
        <dsp:cNvPr id="0" name=""/>
        <dsp:cNvSpPr/>
      </dsp:nvSpPr>
      <dsp:spPr>
        <a:xfrm>
          <a:off x="2755464" y="622146"/>
          <a:ext cx="481145" cy="91440"/>
        </a:xfrm>
        <a:custGeom>
          <a:avLst/>
          <a:gdLst/>
          <a:ahLst/>
          <a:cxnLst/>
          <a:rect l="0" t="0" r="0" b="0"/>
          <a:pathLst>
            <a:path>
              <a:moveTo>
                <a:pt x="0" y="45720"/>
              </a:moveTo>
              <a:lnTo>
                <a:pt x="387356" y="45720"/>
              </a:lnTo>
            </a:path>
          </a:pathLst>
        </a:custGeom>
        <a:noFill/>
        <a:ln w="9525" cap="flat" cmpd="sng" algn="ctr">
          <a:solidFill>
            <a:srgbClr val="4BACC6">
              <a:hueOff val="0"/>
              <a:satOff val="0"/>
              <a:lumOff val="0"/>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2983243" y="665307"/>
        <a:ext cx="0" cy="0"/>
      </dsp:txXfrm>
    </dsp:sp>
    <dsp:sp modelId="{3EC4FE58-79B3-42A4-915C-C2640D34DE0E}">
      <dsp:nvSpPr>
        <dsp:cNvPr id="0" name=""/>
        <dsp:cNvSpPr/>
      </dsp:nvSpPr>
      <dsp:spPr>
        <a:xfrm>
          <a:off x="532283" y="372"/>
          <a:ext cx="2224980" cy="1334988"/>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alibri"/>
              <a:ea typeface="+mn-ea"/>
              <a:cs typeface="Times New Roman"/>
            </a:rPr>
            <a:t>لمناقشة مديرك في أمرٍ ما هي إختيار الوقت المُناسب. </a:t>
          </a:r>
          <a:endParaRPr lang="ar-EG" sz="2400" kern="1200" dirty="0">
            <a:solidFill>
              <a:sysClr val="window" lastClr="FFFFFF"/>
            </a:solidFill>
            <a:latin typeface="Calibri"/>
            <a:ea typeface="+mn-ea"/>
            <a:cs typeface="Times New Roman"/>
          </a:endParaRPr>
        </a:p>
      </dsp:txBody>
      <dsp:txXfrm>
        <a:off x="532283" y="372"/>
        <a:ext cx="2224980" cy="1334988"/>
      </dsp:txXfrm>
    </dsp:sp>
    <dsp:sp modelId="{B6E0D2AF-3DF5-48D3-961D-D6223ADB1216}">
      <dsp:nvSpPr>
        <dsp:cNvPr id="0" name=""/>
        <dsp:cNvSpPr/>
      </dsp:nvSpPr>
      <dsp:spPr>
        <a:xfrm>
          <a:off x="5492190" y="622146"/>
          <a:ext cx="481145" cy="91440"/>
        </a:xfrm>
        <a:custGeom>
          <a:avLst/>
          <a:gdLst/>
          <a:ahLst/>
          <a:cxnLst/>
          <a:rect l="0" t="0" r="0" b="0"/>
          <a:pathLst>
            <a:path>
              <a:moveTo>
                <a:pt x="0" y="45720"/>
              </a:moveTo>
              <a:lnTo>
                <a:pt x="387356" y="45720"/>
              </a:lnTo>
            </a:path>
          </a:pathLst>
        </a:custGeom>
        <a:noFill/>
        <a:ln w="9525" cap="flat" cmpd="sng" algn="ctr">
          <a:solidFill>
            <a:srgbClr val="4BACC6">
              <a:hueOff val="-1655646"/>
              <a:satOff val="6635"/>
              <a:lumOff val="1438"/>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5719969" y="665307"/>
        <a:ext cx="0" cy="0"/>
      </dsp:txXfrm>
    </dsp:sp>
    <dsp:sp modelId="{F0CF0BCB-29CB-4867-9415-CB1ED861F1DE}">
      <dsp:nvSpPr>
        <dsp:cNvPr id="0" name=""/>
        <dsp:cNvSpPr/>
      </dsp:nvSpPr>
      <dsp:spPr>
        <a:xfrm>
          <a:off x="3269009" y="372"/>
          <a:ext cx="2224980" cy="1334988"/>
        </a:xfrm>
        <a:prstGeom prst="rect">
          <a:avLst/>
        </a:prstGeom>
        <a:gradFill rotWithShape="0">
          <a:gsLst>
            <a:gs pos="0">
              <a:srgbClr val="4BACC6">
                <a:hueOff val="-1419125"/>
                <a:satOff val="5687"/>
                <a:lumOff val="1233"/>
                <a:alphaOff val="0"/>
                <a:shade val="51000"/>
                <a:satMod val="130000"/>
              </a:srgbClr>
            </a:gs>
            <a:gs pos="80000">
              <a:srgbClr val="4BACC6">
                <a:hueOff val="-1419125"/>
                <a:satOff val="5687"/>
                <a:lumOff val="1233"/>
                <a:alphaOff val="0"/>
                <a:shade val="93000"/>
                <a:satMod val="130000"/>
              </a:srgbClr>
            </a:gs>
            <a:gs pos="100000">
              <a:srgbClr val="4BACC6">
                <a:hueOff val="-1419125"/>
                <a:satOff val="5687"/>
                <a:lumOff val="1233"/>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alibri"/>
              <a:ea typeface="+mn-ea"/>
              <a:cs typeface="Times New Roman"/>
            </a:rPr>
            <a:t>تحضير نقاط مُحددة </a:t>
          </a:r>
          <a:endParaRPr lang="en-US" sz="2400" kern="1200" dirty="0">
            <a:solidFill>
              <a:sysClr val="window" lastClr="FFFFFF"/>
            </a:solidFill>
            <a:latin typeface="Calibri"/>
            <a:ea typeface="+mn-ea"/>
            <a:cs typeface="+mn-cs"/>
          </a:endParaRPr>
        </a:p>
      </dsp:txBody>
      <dsp:txXfrm>
        <a:off x="3269009" y="372"/>
        <a:ext cx="2224980" cy="1334988"/>
      </dsp:txXfrm>
    </dsp:sp>
    <dsp:sp modelId="{03EAFF4D-C1FF-47CA-99FF-BA393F723F7A}">
      <dsp:nvSpPr>
        <dsp:cNvPr id="0" name=""/>
        <dsp:cNvSpPr/>
      </dsp:nvSpPr>
      <dsp:spPr>
        <a:xfrm>
          <a:off x="1644774" y="1333560"/>
          <a:ext cx="5473451" cy="481145"/>
        </a:xfrm>
        <a:custGeom>
          <a:avLst/>
          <a:gdLst/>
          <a:ahLst/>
          <a:cxnLst/>
          <a:rect l="0" t="0" r="0" b="0"/>
          <a:pathLst>
            <a:path>
              <a:moveTo>
                <a:pt x="0" y="45720"/>
              </a:moveTo>
              <a:lnTo>
                <a:pt x="387356" y="45720"/>
              </a:lnTo>
            </a:path>
          </a:pathLst>
        </a:custGeom>
        <a:noFill/>
        <a:ln w="9525" cap="flat" cmpd="sng" algn="ctr">
          <a:solidFill>
            <a:srgbClr val="4BACC6">
              <a:hueOff val="-3311292"/>
              <a:satOff val="13270"/>
              <a:lumOff val="2876"/>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4244066" y="1571574"/>
        <a:ext cx="0" cy="0"/>
      </dsp:txXfrm>
    </dsp:sp>
    <dsp:sp modelId="{4E30654C-FF0F-40A6-8DDB-512BAE0BB68A}">
      <dsp:nvSpPr>
        <dsp:cNvPr id="0" name=""/>
        <dsp:cNvSpPr/>
      </dsp:nvSpPr>
      <dsp:spPr>
        <a:xfrm>
          <a:off x="6005735" y="372"/>
          <a:ext cx="2224980" cy="1334988"/>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alibri"/>
              <a:ea typeface="+mn-ea"/>
              <a:cs typeface="Times New Roman"/>
            </a:rPr>
            <a:t>حاول السيطرة علي إنفعالاتك</a:t>
          </a:r>
          <a:endParaRPr lang="en-US" sz="2400" kern="1200" dirty="0">
            <a:solidFill>
              <a:sysClr val="window" lastClr="FFFFFF"/>
            </a:solidFill>
            <a:latin typeface="Calibri"/>
            <a:ea typeface="+mn-ea"/>
            <a:cs typeface="+mn-cs"/>
          </a:endParaRPr>
        </a:p>
      </dsp:txBody>
      <dsp:txXfrm>
        <a:off x="6005735" y="372"/>
        <a:ext cx="2224980" cy="1334988"/>
      </dsp:txXfrm>
    </dsp:sp>
    <dsp:sp modelId="{79F0124F-98CA-4B55-8986-B2B7023AABA6}">
      <dsp:nvSpPr>
        <dsp:cNvPr id="0" name=""/>
        <dsp:cNvSpPr/>
      </dsp:nvSpPr>
      <dsp:spPr>
        <a:xfrm>
          <a:off x="2755464" y="2468880"/>
          <a:ext cx="481145" cy="91440"/>
        </a:xfrm>
        <a:custGeom>
          <a:avLst/>
          <a:gdLst/>
          <a:ahLst/>
          <a:cxnLst/>
          <a:rect l="0" t="0" r="0" b="0"/>
          <a:pathLst>
            <a:path>
              <a:moveTo>
                <a:pt x="6705471" y="0"/>
              </a:moveTo>
              <a:lnTo>
                <a:pt x="6705471" y="210778"/>
              </a:lnTo>
              <a:lnTo>
                <a:pt x="0" y="210778"/>
              </a:lnTo>
              <a:lnTo>
                <a:pt x="0" y="387356"/>
              </a:lnTo>
            </a:path>
          </a:pathLst>
        </a:custGeom>
        <a:noFill/>
        <a:ln w="9525" cap="flat" cmpd="sng" algn="ctr">
          <a:solidFill>
            <a:srgbClr val="4BACC6">
              <a:hueOff val="-4966938"/>
              <a:satOff val="19906"/>
              <a:lumOff val="4314"/>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2983243" y="2512041"/>
        <a:ext cx="0" cy="0"/>
      </dsp:txXfrm>
    </dsp:sp>
    <dsp:sp modelId="{2494BCC4-D541-41F3-9199-0467BF68F181}">
      <dsp:nvSpPr>
        <dsp:cNvPr id="0" name=""/>
        <dsp:cNvSpPr/>
      </dsp:nvSpPr>
      <dsp:spPr>
        <a:xfrm>
          <a:off x="532283" y="1847105"/>
          <a:ext cx="2224980" cy="1334988"/>
        </a:xfrm>
        <a:prstGeom prst="rect">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alibri"/>
              <a:ea typeface="+mn-ea"/>
              <a:cs typeface="Times New Roman"/>
            </a:rPr>
            <a:t>لا تحاول إظهار إهتمامك الزائد </a:t>
          </a:r>
          <a:endParaRPr lang="en-US" sz="2400" kern="1200" dirty="0">
            <a:solidFill>
              <a:sysClr val="window" lastClr="FFFFFF"/>
            </a:solidFill>
            <a:latin typeface="Calibri"/>
            <a:ea typeface="+mn-ea"/>
            <a:cs typeface="+mn-cs"/>
          </a:endParaRPr>
        </a:p>
      </dsp:txBody>
      <dsp:txXfrm>
        <a:off x="532283" y="1847105"/>
        <a:ext cx="2224980" cy="1334988"/>
      </dsp:txXfrm>
    </dsp:sp>
    <dsp:sp modelId="{2222DDA4-CCB8-4DCA-B3B7-26F4DCC6EB7E}">
      <dsp:nvSpPr>
        <dsp:cNvPr id="0" name=""/>
        <dsp:cNvSpPr/>
      </dsp:nvSpPr>
      <dsp:spPr>
        <a:xfrm>
          <a:off x="5492190" y="2468880"/>
          <a:ext cx="481145" cy="91440"/>
        </a:xfrm>
        <a:custGeom>
          <a:avLst/>
          <a:gdLst/>
          <a:ahLst/>
          <a:cxnLst/>
          <a:rect l="0" t="0" r="0" b="0"/>
          <a:pathLst>
            <a:path>
              <a:moveTo>
                <a:pt x="0" y="45720"/>
              </a:moveTo>
              <a:lnTo>
                <a:pt x="387356" y="45720"/>
              </a:lnTo>
            </a:path>
          </a:pathLst>
        </a:custGeom>
        <a:noFill/>
        <a:ln w="9525" cap="flat" cmpd="sng" algn="ctr">
          <a:solidFill>
            <a:srgbClr val="4BACC6">
              <a:hueOff val="-6622584"/>
              <a:satOff val="26541"/>
              <a:lumOff val="5752"/>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5719969" y="2512041"/>
        <a:ext cx="0" cy="0"/>
      </dsp:txXfrm>
    </dsp:sp>
    <dsp:sp modelId="{7D399514-92D8-4A8F-98B4-B0169D646B27}">
      <dsp:nvSpPr>
        <dsp:cNvPr id="0" name=""/>
        <dsp:cNvSpPr/>
      </dsp:nvSpPr>
      <dsp:spPr>
        <a:xfrm>
          <a:off x="3269009" y="1847105"/>
          <a:ext cx="2224980" cy="1334988"/>
        </a:xfrm>
        <a:prstGeom prst="rect">
          <a:avLst/>
        </a:prstGeom>
        <a:solidFill>
          <a:srgbClr val="8064A2">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alibri"/>
              <a:ea typeface="+mn-ea"/>
              <a:cs typeface="Times New Roman"/>
            </a:rPr>
            <a:t>إدعم كلامك بأمثلة وحقائق مؤكدة </a:t>
          </a:r>
          <a:endParaRPr lang="en-US" sz="2400" kern="1200" dirty="0">
            <a:solidFill>
              <a:sysClr val="window" lastClr="FFFFFF"/>
            </a:solidFill>
            <a:latin typeface="Calibri"/>
            <a:ea typeface="+mn-ea"/>
            <a:cs typeface="+mn-cs"/>
          </a:endParaRPr>
        </a:p>
      </dsp:txBody>
      <dsp:txXfrm>
        <a:off x="3269009" y="1847105"/>
        <a:ext cx="2224980" cy="1334988"/>
      </dsp:txXfrm>
    </dsp:sp>
    <dsp:sp modelId="{806420BC-43FB-4736-9CBA-4874C6EEF195}">
      <dsp:nvSpPr>
        <dsp:cNvPr id="0" name=""/>
        <dsp:cNvSpPr/>
      </dsp:nvSpPr>
      <dsp:spPr>
        <a:xfrm>
          <a:off x="1644774" y="3180294"/>
          <a:ext cx="5473451" cy="481145"/>
        </a:xfrm>
        <a:custGeom>
          <a:avLst/>
          <a:gdLst/>
          <a:ahLst/>
          <a:cxnLst/>
          <a:rect l="0" t="0" r="0" b="0"/>
          <a:pathLst>
            <a:path>
              <a:moveTo>
                <a:pt x="0" y="45720"/>
              </a:moveTo>
              <a:lnTo>
                <a:pt x="387356" y="45720"/>
              </a:lnTo>
            </a:path>
          </a:pathLst>
        </a:custGeom>
        <a:noFill/>
        <a:ln w="9525" cap="flat" cmpd="sng" algn="ctr">
          <a:solidFill>
            <a:srgbClr val="4BACC6">
              <a:hueOff val="-8278230"/>
              <a:satOff val="33176"/>
              <a:lumOff val="7190"/>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4244066" y="3418308"/>
        <a:ext cx="0" cy="0"/>
      </dsp:txXfrm>
    </dsp:sp>
    <dsp:sp modelId="{597412A0-2D9C-471B-90AD-08DC14596E8B}">
      <dsp:nvSpPr>
        <dsp:cNvPr id="0" name=""/>
        <dsp:cNvSpPr/>
      </dsp:nvSpPr>
      <dsp:spPr>
        <a:xfrm>
          <a:off x="6005735" y="1847105"/>
          <a:ext cx="2224980" cy="1334988"/>
        </a:xfrm>
        <a:prstGeom prst="rect">
          <a:avLst/>
        </a:prstGeom>
        <a:solidFill>
          <a:srgbClr val="C0504D">
            <a:lumMod val="20000"/>
            <a:lumOff val="8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latin typeface="Calibri"/>
              <a:ea typeface="+mn-ea"/>
              <a:cs typeface="Times New Roman"/>
            </a:rPr>
            <a:t>ضع نفسك مكان مديرك </a:t>
          </a:r>
          <a:endParaRPr lang="en-US" sz="2400" kern="1200" dirty="0">
            <a:solidFill>
              <a:schemeClr val="tx1"/>
            </a:solidFill>
            <a:latin typeface="Calibri"/>
            <a:ea typeface="+mn-ea"/>
            <a:cs typeface="+mn-cs"/>
          </a:endParaRPr>
        </a:p>
      </dsp:txBody>
      <dsp:txXfrm>
        <a:off x="6005735" y="1847105"/>
        <a:ext cx="2224980" cy="1334988"/>
      </dsp:txXfrm>
    </dsp:sp>
    <dsp:sp modelId="{D8AFB1D5-3EE8-4ECF-8CEE-A2B994E8A469}">
      <dsp:nvSpPr>
        <dsp:cNvPr id="0" name=""/>
        <dsp:cNvSpPr/>
      </dsp:nvSpPr>
      <dsp:spPr>
        <a:xfrm>
          <a:off x="2755464" y="4315613"/>
          <a:ext cx="481145" cy="91440"/>
        </a:xfrm>
        <a:custGeom>
          <a:avLst/>
          <a:gdLst/>
          <a:ahLst/>
          <a:cxnLst/>
          <a:rect l="0" t="0" r="0" b="0"/>
          <a:pathLst>
            <a:path>
              <a:moveTo>
                <a:pt x="0" y="45720"/>
              </a:moveTo>
              <a:lnTo>
                <a:pt x="387356" y="45720"/>
              </a:lnTo>
            </a:path>
          </a:pathLst>
        </a:custGeom>
        <a:noFill/>
        <a:ln w="9525" cap="flat" cmpd="sng" algn="ctr">
          <a:solidFill>
            <a:srgbClr val="4BACC6">
              <a:hueOff val="-9933876"/>
              <a:satOff val="39811"/>
              <a:lumOff val="8628"/>
              <a:alphaOff val="0"/>
            </a:srgb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2983243" y="4358775"/>
        <a:ext cx="0" cy="0"/>
      </dsp:txXfrm>
    </dsp:sp>
    <dsp:sp modelId="{DA2527E6-BAAC-48ED-A546-F253337F4154}">
      <dsp:nvSpPr>
        <dsp:cNvPr id="0" name=""/>
        <dsp:cNvSpPr/>
      </dsp:nvSpPr>
      <dsp:spPr>
        <a:xfrm>
          <a:off x="532283" y="3693839"/>
          <a:ext cx="2224980" cy="1334988"/>
        </a:xfrm>
        <a:prstGeom prst="rect">
          <a:avLst/>
        </a:prstGeom>
        <a:solidFill>
          <a:srgbClr val="4BACC6">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latin typeface="Calibri"/>
              <a:ea typeface="+mn-ea"/>
              <a:cs typeface="Times New Roman"/>
            </a:rPr>
            <a:t>حاول أن تُظهر أن لديك شئ مُهم لتُقدمه لعملك </a:t>
          </a:r>
          <a:endParaRPr lang="en-US" sz="2400" kern="1200" dirty="0">
            <a:solidFill>
              <a:schemeClr val="tx1"/>
            </a:solidFill>
            <a:latin typeface="Calibri"/>
            <a:ea typeface="+mn-ea"/>
            <a:cs typeface="+mn-cs"/>
          </a:endParaRPr>
        </a:p>
      </dsp:txBody>
      <dsp:txXfrm>
        <a:off x="532283" y="3693839"/>
        <a:ext cx="2224980" cy="1334988"/>
      </dsp:txXfrm>
    </dsp:sp>
    <dsp:sp modelId="{7E9DED15-AED7-4225-9726-41D2F4C49CDF}">
      <dsp:nvSpPr>
        <dsp:cNvPr id="0" name=""/>
        <dsp:cNvSpPr/>
      </dsp:nvSpPr>
      <dsp:spPr>
        <a:xfrm>
          <a:off x="3269009" y="3693839"/>
          <a:ext cx="2224980" cy="1334988"/>
        </a:xfrm>
        <a:prstGeom prst="rect">
          <a:avLst/>
        </a:prstGeom>
        <a:solidFill>
          <a:srgbClr val="F79646">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chemeClr val="tx1"/>
              </a:solidFill>
              <a:latin typeface="Calibri"/>
              <a:ea typeface="+mn-ea"/>
              <a:cs typeface="Times New Roman"/>
            </a:rPr>
            <a:t>أكتب قائمة بالنقاط التي تم الموافقة عليها. </a:t>
          </a:r>
          <a:endParaRPr lang="en-US" sz="2400" kern="1200" dirty="0">
            <a:solidFill>
              <a:schemeClr val="tx1"/>
            </a:solidFill>
            <a:latin typeface="Calibri"/>
            <a:ea typeface="+mn-ea"/>
            <a:cs typeface="+mn-cs"/>
          </a:endParaRPr>
        </a:p>
      </dsp:txBody>
      <dsp:txXfrm>
        <a:off x="3269009" y="3693839"/>
        <a:ext cx="2224980" cy="133498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09A1F-7CF0-4604-868F-68C172BDE02F}">
      <dsp:nvSpPr>
        <dsp:cNvPr id="0" name=""/>
        <dsp:cNvSpPr/>
      </dsp:nvSpPr>
      <dsp:spPr>
        <a:xfrm>
          <a:off x="2699072" y="562"/>
          <a:ext cx="1612255" cy="1612255"/>
        </a:xfrm>
        <a:prstGeom prst="ellipse">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 lastClr="FFFFFF"/>
              </a:solidFill>
              <a:latin typeface="Times New Roman" pitchFamily="18" charset="0"/>
              <a:ea typeface="+mn-ea"/>
              <a:cs typeface="Times New Roman" pitchFamily="18" charset="0"/>
            </a:rPr>
            <a:t>القائد</a:t>
          </a:r>
          <a:endParaRPr lang="ar-EG" sz="2800" kern="1200" dirty="0">
            <a:solidFill>
              <a:sysClr val="window" lastClr="FFFFFF"/>
            </a:solidFill>
            <a:latin typeface="Times New Roman" pitchFamily="18" charset="0"/>
            <a:ea typeface="+mn-ea"/>
            <a:cs typeface="Times New Roman" pitchFamily="18" charset="0"/>
          </a:endParaRPr>
        </a:p>
      </dsp:txBody>
      <dsp:txXfrm>
        <a:off x="2935181" y="236671"/>
        <a:ext cx="1140037" cy="1140037"/>
      </dsp:txXfrm>
    </dsp:sp>
    <dsp:sp modelId="{204ECDC8-B190-40FF-B388-1692E0DF7D06}">
      <dsp:nvSpPr>
        <dsp:cNvPr id="0" name=""/>
        <dsp:cNvSpPr/>
      </dsp:nvSpPr>
      <dsp:spPr>
        <a:xfrm rot="3600000">
          <a:off x="3890065" y="1572459"/>
          <a:ext cx="428659" cy="544136"/>
        </a:xfrm>
        <a:prstGeom prst="rightArrow">
          <a:avLst>
            <a:gd name="adj1" fmla="val 60000"/>
            <a:gd name="adj2" fmla="val 50000"/>
          </a:avLst>
        </a:prstGeom>
        <a:solidFill>
          <a:srgbClr val="32C7A9">
            <a:hueOff val="0"/>
            <a:satOff val="0"/>
            <a:lumOff val="0"/>
            <a:alphaOff val="0"/>
          </a:srgbClr>
        </a:solidFill>
        <a:ln>
          <a:noFill/>
        </a:ln>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rtl="1">
            <a:lnSpc>
              <a:spcPct val="90000"/>
            </a:lnSpc>
            <a:spcBef>
              <a:spcPct val="0"/>
            </a:spcBef>
            <a:spcAft>
              <a:spcPct val="35000"/>
            </a:spcAft>
          </a:pPr>
          <a:endParaRPr lang="ar-EG" sz="2100" kern="1200">
            <a:solidFill>
              <a:sysClr val="window" lastClr="FFFFFF"/>
            </a:solidFill>
            <a:latin typeface="Calibri"/>
            <a:ea typeface="+mn-ea"/>
            <a:cs typeface="+mn-cs"/>
          </a:endParaRPr>
        </a:p>
      </dsp:txBody>
      <dsp:txXfrm>
        <a:off x="3922215" y="1625601"/>
        <a:ext cx="300061" cy="326482"/>
      </dsp:txXfrm>
    </dsp:sp>
    <dsp:sp modelId="{C6D9F930-09D9-419E-AA63-1270356978D4}">
      <dsp:nvSpPr>
        <dsp:cNvPr id="0" name=""/>
        <dsp:cNvSpPr/>
      </dsp:nvSpPr>
      <dsp:spPr>
        <a:xfrm>
          <a:off x="3909595" y="2097250"/>
          <a:ext cx="1612255" cy="1612255"/>
        </a:xfrm>
        <a:prstGeom prst="ellipse">
          <a:avLst/>
        </a:prstGeom>
        <a:gradFill rotWithShape="0">
          <a:gsLst>
            <a:gs pos="0">
              <a:srgbClr val="32C7A9">
                <a:hueOff val="775848"/>
                <a:satOff val="2585"/>
                <a:lumOff val="2941"/>
                <a:alphaOff val="0"/>
                <a:tint val="96000"/>
                <a:satMod val="100000"/>
                <a:lumMod val="104000"/>
              </a:srgbClr>
            </a:gs>
            <a:gs pos="78000">
              <a:srgbClr val="32C7A9">
                <a:hueOff val="775848"/>
                <a:satOff val="2585"/>
                <a:lumOff val="294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 lastClr="FFFFFF"/>
              </a:solidFill>
              <a:latin typeface="Times New Roman" pitchFamily="18" charset="0"/>
              <a:ea typeface="+mn-ea"/>
              <a:cs typeface="Times New Roman" pitchFamily="18" charset="0"/>
            </a:rPr>
            <a:t>الملخص</a:t>
          </a:r>
          <a:endParaRPr lang="ar-EG" sz="2800" kern="1200" dirty="0">
            <a:solidFill>
              <a:sysClr val="window" lastClr="FFFFFF"/>
            </a:solidFill>
            <a:latin typeface="Times New Roman" pitchFamily="18" charset="0"/>
            <a:ea typeface="+mn-ea"/>
            <a:cs typeface="Times New Roman" pitchFamily="18" charset="0"/>
          </a:endParaRPr>
        </a:p>
      </dsp:txBody>
      <dsp:txXfrm>
        <a:off x="4145704" y="2333359"/>
        <a:ext cx="1140037" cy="1140037"/>
      </dsp:txXfrm>
    </dsp:sp>
    <dsp:sp modelId="{BC88F6BF-91BC-4FEE-A090-9F3D6429E25A}">
      <dsp:nvSpPr>
        <dsp:cNvPr id="0" name=""/>
        <dsp:cNvSpPr/>
      </dsp:nvSpPr>
      <dsp:spPr>
        <a:xfrm rot="10800000">
          <a:off x="3303002" y="2631309"/>
          <a:ext cx="428659" cy="544136"/>
        </a:xfrm>
        <a:prstGeom prst="rightArrow">
          <a:avLst>
            <a:gd name="adj1" fmla="val 60000"/>
            <a:gd name="adj2" fmla="val 50000"/>
          </a:avLst>
        </a:prstGeom>
        <a:solidFill>
          <a:srgbClr val="32C7A9">
            <a:hueOff val="775848"/>
            <a:satOff val="2585"/>
            <a:lumOff val="2941"/>
            <a:alphaOff val="0"/>
          </a:srgbClr>
        </a:solidFill>
        <a:ln>
          <a:noFill/>
        </a:ln>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rtl="1">
            <a:lnSpc>
              <a:spcPct val="90000"/>
            </a:lnSpc>
            <a:spcBef>
              <a:spcPct val="0"/>
            </a:spcBef>
            <a:spcAft>
              <a:spcPct val="35000"/>
            </a:spcAft>
          </a:pPr>
          <a:endParaRPr lang="ar-EG" sz="2100" kern="1200">
            <a:solidFill>
              <a:sysClr val="window" lastClr="FFFFFF"/>
            </a:solidFill>
            <a:latin typeface="Calibri"/>
            <a:ea typeface="+mn-ea"/>
            <a:cs typeface="+mn-cs"/>
          </a:endParaRPr>
        </a:p>
      </dsp:txBody>
      <dsp:txXfrm rot="10800000">
        <a:off x="3431600" y="2740136"/>
        <a:ext cx="300061" cy="326482"/>
      </dsp:txXfrm>
    </dsp:sp>
    <dsp:sp modelId="{BEA38B4A-9A22-4F2D-A7FE-7A7418066ECE}">
      <dsp:nvSpPr>
        <dsp:cNvPr id="0" name=""/>
        <dsp:cNvSpPr/>
      </dsp:nvSpPr>
      <dsp:spPr>
        <a:xfrm>
          <a:off x="1488549" y="2097250"/>
          <a:ext cx="1612255" cy="1612255"/>
        </a:xfrm>
        <a:prstGeom prst="ellipse">
          <a:avLst/>
        </a:prstGeom>
        <a:gradFill rotWithShape="0">
          <a:gsLst>
            <a:gs pos="0">
              <a:srgbClr val="32C7A9">
                <a:hueOff val="775848"/>
                <a:satOff val="2585"/>
                <a:lumOff val="2941"/>
                <a:alphaOff val="0"/>
                <a:tint val="96000"/>
                <a:satMod val="100000"/>
                <a:lumMod val="104000"/>
              </a:srgbClr>
            </a:gs>
            <a:gs pos="78000">
              <a:srgbClr val="32C7A9">
                <a:hueOff val="775848"/>
                <a:satOff val="2585"/>
                <a:lumOff val="294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 lastClr="FFFFFF"/>
              </a:solidFill>
              <a:latin typeface="Times New Roman" pitchFamily="18" charset="0"/>
              <a:ea typeface="+mn-ea"/>
              <a:cs typeface="Times New Roman" pitchFamily="18" charset="0"/>
            </a:rPr>
            <a:t>المراقب</a:t>
          </a:r>
          <a:endParaRPr lang="ar-EG" sz="2800" kern="1200" dirty="0">
            <a:solidFill>
              <a:sysClr val="window" lastClr="FFFFFF"/>
            </a:solidFill>
            <a:latin typeface="Times New Roman" pitchFamily="18" charset="0"/>
            <a:ea typeface="+mn-ea"/>
            <a:cs typeface="Times New Roman" pitchFamily="18" charset="0"/>
          </a:endParaRPr>
        </a:p>
      </dsp:txBody>
      <dsp:txXfrm>
        <a:off x="1724658" y="2333359"/>
        <a:ext cx="1140037" cy="1140037"/>
      </dsp:txXfrm>
    </dsp:sp>
    <dsp:sp modelId="{B6CB5F70-6F71-40BC-A2B3-4869BE24F7D1}">
      <dsp:nvSpPr>
        <dsp:cNvPr id="0" name=""/>
        <dsp:cNvSpPr/>
      </dsp:nvSpPr>
      <dsp:spPr>
        <a:xfrm rot="18000000">
          <a:off x="2679542" y="1593472"/>
          <a:ext cx="428659" cy="544136"/>
        </a:xfrm>
        <a:prstGeom prst="rightArrow">
          <a:avLst>
            <a:gd name="adj1" fmla="val 60000"/>
            <a:gd name="adj2" fmla="val 50000"/>
          </a:avLst>
        </a:prstGeom>
        <a:solidFill>
          <a:schemeClr val="accent5">
            <a:hueOff val="8171956"/>
            <a:satOff val="5577"/>
            <a:lumOff val="-15685"/>
            <a:alphaOff val="0"/>
          </a:schemeClr>
        </a:solidFill>
        <a:ln>
          <a:noFill/>
        </a:ln>
        <a:effectLst>
          <a:outerShdw blurRad="50800" dist="25400" dir="5400000" rotWithShape="0">
            <a:srgbClr val="000000">
              <a:alpha val="3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rtl="1">
            <a:lnSpc>
              <a:spcPct val="90000"/>
            </a:lnSpc>
            <a:spcBef>
              <a:spcPct val="0"/>
            </a:spcBef>
            <a:spcAft>
              <a:spcPct val="35000"/>
            </a:spcAft>
          </a:pPr>
          <a:endParaRPr lang="ar-EG" sz="2100" kern="1200"/>
        </a:p>
      </dsp:txBody>
      <dsp:txXfrm>
        <a:off x="2711692" y="1757984"/>
        <a:ext cx="300061" cy="32648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6D9776-10DB-4D30-BD9D-36479639B24D}">
      <dsp:nvSpPr>
        <dsp:cNvPr id="0" name=""/>
        <dsp:cNvSpPr/>
      </dsp:nvSpPr>
      <dsp:spPr>
        <a:xfrm>
          <a:off x="990576" y="76217"/>
          <a:ext cx="6897891" cy="5257777"/>
        </a:xfrm>
        <a:prstGeom prst="triangle">
          <a:avLst/>
        </a:prstGeom>
        <a:solidFill>
          <a:schemeClr val="dk2">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1C1A0E9-A61E-4752-A4E3-32C777F87AA5}">
      <dsp:nvSpPr>
        <dsp:cNvPr id="0" name=""/>
        <dsp:cNvSpPr/>
      </dsp:nvSpPr>
      <dsp:spPr>
        <a:xfrm>
          <a:off x="544567" y="589660"/>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imes New Roman" pitchFamily="18" charset="0"/>
              <a:ea typeface="+mn-ea"/>
              <a:cs typeface="Times New Roman" pitchFamily="18" charset="0"/>
            </a:rPr>
            <a:t> الوعي الكافي</a:t>
          </a:r>
          <a:endParaRPr lang="ar-EG" sz="2800" kern="1200" dirty="0">
            <a:latin typeface="Times New Roman" pitchFamily="18" charset="0"/>
            <a:ea typeface="+mn-ea"/>
            <a:cs typeface="Times New Roman" pitchFamily="18" charset="0"/>
          </a:endParaRPr>
        </a:p>
      </dsp:txBody>
      <dsp:txXfrm>
        <a:off x="573631" y="618724"/>
        <a:ext cx="4425501" cy="537252"/>
      </dsp:txXfrm>
    </dsp:sp>
    <dsp:sp modelId="{C3CC48EE-CC43-4A1D-B10E-EDE2C81AD718}">
      <dsp:nvSpPr>
        <dsp:cNvPr id="0" name=""/>
        <dsp:cNvSpPr/>
      </dsp:nvSpPr>
      <dsp:spPr>
        <a:xfrm>
          <a:off x="544567" y="1259385"/>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imes New Roman" pitchFamily="18" charset="0"/>
              <a:ea typeface="+mn-ea"/>
              <a:cs typeface="Times New Roman" pitchFamily="18" charset="0"/>
            </a:rPr>
            <a:t>فهم الآخرين</a:t>
          </a:r>
          <a:endParaRPr lang="ar-EG" sz="2800" kern="1200" dirty="0">
            <a:latin typeface="Times New Roman" pitchFamily="18" charset="0"/>
            <a:ea typeface="+mn-ea"/>
            <a:cs typeface="Times New Roman" pitchFamily="18" charset="0"/>
          </a:endParaRPr>
        </a:p>
      </dsp:txBody>
      <dsp:txXfrm>
        <a:off x="573631" y="1288449"/>
        <a:ext cx="4425501" cy="537252"/>
      </dsp:txXfrm>
    </dsp:sp>
    <dsp:sp modelId="{9F5C1FA8-01E1-44F9-94E5-7F34D21BF61B}">
      <dsp:nvSpPr>
        <dsp:cNvPr id="0" name=""/>
        <dsp:cNvSpPr/>
      </dsp:nvSpPr>
      <dsp:spPr>
        <a:xfrm>
          <a:off x="544567" y="1929111"/>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imes New Roman" pitchFamily="18" charset="0"/>
              <a:ea typeface="+mn-ea"/>
              <a:cs typeface="Times New Roman" pitchFamily="18" charset="0"/>
            </a:rPr>
            <a:t>النفوذ</a:t>
          </a:r>
          <a:endParaRPr lang="ar-EG" sz="2800" kern="1200" dirty="0">
            <a:latin typeface="Times New Roman" pitchFamily="18" charset="0"/>
            <a:ea typeface="+mn-ea"/>
            <a:cs typeface="Times New Roman" pitchFamily="18" charset="0"/>
          </a:endParaRPr>
        </a:p>
      </dsp:txBody>
      <dsp:txXfrm>
        <a:off x="573631" y="1958175"/>
        <a:ext cx="4425501" cy="537252"/>
      </dsp:txXfrm>
    </dsp:sp>
    <dsp:sp modelId="{08C20A0D-DAE6-454C-AFE9-F2FFE8495D94}">
      <dsp:nvSpPr>
        <dsp:cNvPr id="0" name=""/>
        <dsp:cNvSpPr/>
      </dsp:nvSpPr>
      <dsp:spPr>
        <a:xfrm>
          <a:off x="544567" y="2598837"/>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imes New Roman" pitchFamily="18" charset="0"/>
              <a:ea typeface="+mn-ea"/>
              <a:cs typeface="Times New Roman" pitchFamily="18" charset="0"/>
            </a:rPr>
            <a:t>مهارات الاتصال</a:t>
          </a:r>
          <a:endParaRPr lang="ar-EG" sz="2800" kern="1200" dirty="0">
            <a:latin typeface="Times New Roman" pitchFamily="18" charset="0"/>
            <a:ea typeface="+mn-ea"/>
            <a:cs typeface="Times New Roman" pitchFamily="18" charset="0"/>
          </a:endParaRPr>
        </a:p>
      </dsp:txBody>
      <dsp:txXfrm>
        <a:off x="573631" y="2627901"/>
        <a:ext cx="4425501" cy="537252"/>
      </dsp:txXfrm>
    </dsp:sp>
    <dsp:sp modelId="{9AFCF4D8-3E48-4282-92F6-05F1DC539027}">
      <dsp:nvSpPr>
        <dsp:cNvPr id="0" name=""/>
        <dsp:cNvSpPr/>
      </dsp:nvSpPr>
      <dsp:spPr>
        <a:xfrm>
          <a:off x="544567" y="3268562"/>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imes New Roman" pitchFamily="18" charset="0"/>
              <a:ea typeface="+mn-ea"/>
              <a:cs typeface="Times New Roman" pitchFamily="18" charset="0"/>
            </a:rPr>
            <a:t>القدرة على اتخاذ القرارات</a:t>
          </a:r>
          <a:endParaRPr lang="ar-EG" sz="2800" kern="1200" dirty="0">
            <a:latin typeface="Times New Roman" pitchFamily="18" charset="0"/>
            <a:ea typeface="+mn-ea"/>
            <a:cs typeface="Times New Roman" pitchFamily="18" charset="0"/>
          </a:endParaRPr>
        </a:p>
      </dsp:txBody>
      <dsp:txXfrm>
        <a:off x="573631" y="3297626"/>
        <a:ext cx="4425501" cy="537252"/>
      </dsp:txXfrm>
    </dsp:sp>
    <dsp:sp modelId="{4A69172E-A684-4A5A-A8AC-0DCFF71132E1}">
      <dsp:nvSpPr>
        <dsp:cNvPr id="0" name=""/>
        <dsp:cNvSpPr/>
      </dsp:nvSpPr>
      <dsp:spPr>
        <a:xfrm>
          <a:off x="544567" y="3938288"/>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latin typeface="Times New Roman" pitchFamily="18" charset="0"/>
              <a:ea typeface="+mn-ea"/>
              <a:cs typeface="Times New Roman" pitchFamily="18" charset="0"/>
            </a:rPr>
            <a:t>تحمل المسؤولية</a:t>
          </a:r>
          <a:endParaRPr lang="ar-EG" sz="2800" kern="1200" dirty="0">
            <a:latin typeface="Times New Roman" pitchFamily="18" charset="0"/>
            <a:ea typeface="+mn-ea"/>
            <a:cs typeface="Times New Roman" pitchFamily="18" charset="0"/>
          </a:endParaRPr>
        </a:p>
      </dsp:txBody>
      <dsp:txXfrm>
        <a:off x="573631" y="3967352"/>
        <a:ext cx="4425501" cy="537252"/>
      </dsp:txXfrm>
    </dsp:sp>
    <dsp:sp modelId="{B4024D85-55A1-4A34-BF17-CFC237C2C25B}">
      <dsp:nvSpPr>
        <dsp:cNvPr id="0" name=""/>
        <dsp:cNvSpPr/>
      </dsp:nvSpPr>
      <dsp:spPr>
        <a:xfrm>
          <a:off x="544567" y="4608014"/>
          <a:ext cx="4483629" cy="595380"/>
        </a:xfrm>
        <a:prstGeom prst="roundRect">
          <a:avLst/>
        </a:prstGeom>
        <a:solidFill>
          <a:schemeClr val="lt2">
            <a:alpha val="90000"/>
            <a:hueOff val="0"/>
            <a:satOff val="0"/>
            <a:lumOff val="0"/>
            <a:alphaOff val="0"/>
          </a:schemeClr>
        </a:solidFill>
        <a:ln>
          <a:noFill/>
        </a:ln>
        <a:effectLst/>
        <a:scene3d>
          <a:camera prst="orthographicFront">
            <a:rot lat="0" lon="0" rev="0"/>
          </a:camera>
          <a:lightRig rig="balanced" dir="t">
            <a:rot lat="0" lon="0" rev="8700000"/>
          </a:lightRig>
        </a:scene3d>
        <a:sp3d z="300000">
          <a:bevelT w="190500" h="381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ea typeface="+mn-ea"/>
              <a:cs typeface="Times New Roman" pitchFamily="18" charset="0"/>
            </a:rPr>
            <a:t>حل الأزمات</a:t>
          </a:r>
          <a:endParaRPr lang="ar-EG" sz="2800" kern="1200" dirty="0">
            <a:latin typeface="Times New Roman" pitchFamily="18" charset="0"/>
            <a:ea typeface="+mn-ea"/>
            <a:cs typeface="Times New Roman" pitchFamily="18" charset="0"/>
          </a:endParaRPr>
        </a:p>
      </dsp:txBody>
      <dsp:txXfrm>
        <a:off x="573631" y="4637078"/>
        <a:ext cx="4425501" cy="5372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0AED5-3A9B-4A87-A3DD-C54FC7746D88}">
      <dsp:nvSpPr>
        <dsp:cNvPr id="0" name=""/>
        <dsp:cNvSpPr/>
      </dsp:nvSpPr>
      <dsp:spPr>
        <a:xfrm>
          <a:off x="0" y="226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أهم 7 مهارات للتواصل الفعال</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51865"/>
        <a:ext cx="6570914" cy="540554"/>
      </dsp:txXfrm>
    </dsp:sp>
    <dsp:sp modelId="{CA8D861C-B44A-4BA5-91EB-206B306A17E3}">
      <dsp:nvSpPr>
        <dsp:cNvPr id="0" name=""/>
        <dsp:cNvSpPr/>
      </dsp:nvSpPr>
      <dsp:spPr>
        <a:xfrm>
          <a:off x="0" y="7138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خمس قواعد للتواصل الفعال في عملك</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743065"/>
        <a:ext cx="6570914" cy="540554"/>
      </dsp:txXfrm>
    </dsp:sp>
    <dsp:sp modelId="{35176595-B999-4E04-9829-4B8AAC717847}">
      <dsp:nvSpPr>
        <dsp:cNvPr id="0" name=""/>
        <dsp:cNvSpPr/>
      </dsp:nvSpPr>
      <dsp:spPr>
        <a:xfrm>
          <a:off x="0" y="14050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عوائق الاتصال</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1434265"/>
        <a:ext cx="6570914" cy="540554"/>
      </dsp:txXfrm>
    </dsp:sp>
    <dsp:sp modelId="{2A73D995-C215-4FE7-8933-E89EB68D8178}">
      <dsp:nvSpPr>
        <dsp:cNvPr id="0" name=""/>
        <dsp:cNvSpPr/>
      </dsp:nvSpPr>
      <dsp:spPr>
        <a:xfrm>
          <a:off x="0" y="20962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أفكار مفيدة</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2125465"/>
        <a:ext cx="6570914" cy="540554"/>
      </dsp:txXfrm>
    </dsp:sp>
    <dsp:sp modelId="{BAD22BF3-AF71-49A6-8003-DCB05E885A80}">
      <dsp:nvSpPr>
        <dsp:cNvPr id="0" name=""/>
        <dsp:cNvSpPr/>
      </dsp:nvSpPr>
      <dsp:spPr>
        <a:xfrm>
          <a:off x="0" y="27874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ما المقصود بالخلافات ؟</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2816665"/>
        <a:ext cx="6570914" cy="540554"/>
      </dsp:txXfrm>
    </dsp:sp>
    <dsp:sp modelId="{1AF0F3C3-EEBA-4311-9EF5-7DAD21CBB158}">
      <dsp:nvSpPr>
        <dsp:cNvPr id="0" name=""/>
        <dsp:cNvSpPr/>
      </dsp:nvSpPr>
      <dsp:spPr>
        <a:xfrm>
          <a:off x="0" y="34786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طبيعة الخلافات</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3507865"/>
        <a:ext cx="6570914" cy="540554"/>
      </dsp:txXfrm>
    </dsp:sp>
    <dsp:sp modelId="{8449A350-3A44-455A-935B-E482C3D77B2C}">
      <dsp:nvSpPr>
        <dsp:cNvPr id="0" name=""/>
        <dsp:cNvSpPr/>
      </dsp:nvSpPr>
      <dsp:spPr>
        <a:xfrm>
          <a:off x="0" y="4169822"/>
          <a:ext cx="6629400" cy="599040"/>
        </a:xfrm>
        <a:prstGeom prst="round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مستويات الخلاف</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9243" y="4199065"/>
        <a:ext cx="6570914" cy="54055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01837-7FE4-42FE-909B-BFC9CE6B70FB}">
      <dsp:nvSpPr>
        <dsp:cNvPr id="0" name=""/>
        <dsp:cNvSpPr/>
      </dsp:nvSpPr>
      <dsp:spPr>
        <a:xfrm>
          <a:off x="4080353" y="2509"/>
          <a:ext cx="1440492" cy="743480"/>
        </a:xfrm>
        <a:prstGeom prst="roundRect">
          <a:avLst>
            <a:gd name="adj" fmla="val 10000"/>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المرونةوالحنكة</a:t>
          </a:r>
          <a:endParaRPr lang="ar-EG" sz="2000" kern="1200" dirty="0">
            <a:latin typeface="Times New Roman" pitchFamily="18" charset="0"/>
            <a:cs typeface="Times New Roman" pitchFamily="18" charset="0"/>
          </a:endParaRPr>
        </a:p>
      </dsp:txBody>
      <dsp:txXfrm>
        <a:off x="4102129" y="24285"/>
        <a:ext cx="1396940" cy="699928"/>
      </dsp:txXfrm>
    </dsp:sp>
    <dsp:sp modelId="{AF6B2225-8272-474D-8A52-EE2FC5B90413}">
      <dsp:nvSpPr>
        <dsp:cNvPr id="0" name=""/>
        <dsp:cNvSpPr/>
      </dsp:nvSpPr>
      <dsp:spPr>
        <a:xfrm rot="5400000">
          <a:off x="4661197" y="764576"/>
          <a:ext cx="278805" cy="334566"/>
        </a:xfrm>
        <a:prstGeom prst="rightArrow">
          <a:avLst>
            <a:gd name="adj1" fmla="val 60000"/>
            <a:gd name="adj2" fmla="val 50000"/>
          </a:avLst>
        </a:prstGeom>
        <a:gradFill rotWithShape="0">
          <a:gsLst>
            <a:gs pos="0">
              <a:schemeClr val="accent1">
                <a:tint val="60000"/>
                <a:hueOff val="0"/>
                <a:satOff val="0"/>
                <a:lumOff val="0"/>
                <a:alphaOff val="0"/>
                <a:tint val="96000"/>
                <a:satMod val="120000"/>
                <a:lumMod val="120000"/>
              </a:schemeClr>
            </a:gs>
            <a:gs pos="100000">
              <a:schemeClr val="accent1">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rot="-5400000">
        <a:off x="4700230" y="792457"/>
        <a:ext cx="200740" cy="195164"/>
      </dsp:txXfrm>
    </dsp:sp>
    <dsp:sp modelId="{4C55BE02-6815-4980-A003-6638AEA12D9D}">
      <dsp:nvSpPr>
        <dsp:cNvPr id="0" name=""/>
        <dsp:cNvSpPr/>
      </dsp:nvSpPr>
      <dsp:spPr>
        <a:xfrm>
          <a:off x="4080353" y="1117729"/>
          <a:ext cx="1440492" cy="743480"/>
        </a:xfrm>
        <a:prstGeom prst="roundRect">
          <a:avLst>
            <a:gd name="adj" fmla="val 10000"/>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السمعة الجيدةوالأمانة</a:t>
          </a:r>
          <a:endParaRPr lang="ar-EG" sz="2000" kern="1200" dirty="0">
            <a:latin typeface="Times New Roman" pitchFamily="18" charset="0"/>
            <a:cs typeface="Times New Roman" pitchFamily="18" charset="0"/>
          </a:endParaRPr>
        </a:p>
      </dsp:txBody>
      <dsp:txXfrm>
        <a:off x="4102129" y="1139505"/>
        <a:ext cx="1396940" cy="699928"/>
      </dsp:txXfrm>
    </dsp:sp>
    <dsp:sp modelId="{EB478B70-67D8-43EF-8525-9AC85737193B}">
      <dsp:nvSpPr>
        <dsp:cNvPr id="0" name=""/>
        <dsp:cNvSpPr/>
      </dsp:nvSpPr>
      <dsp:spPr>
        <a:xfrm rot="5400000">
          <a:off x="4661197" y="1879796"/>
          <a:ext cx="278805" cy="334566"/>
        </a:xfrm>
        <a:prstGeom prst="rightArrow">
          <a:avLst>
            <a:gd name="adj1" fmla="val 60000"/>
            <a:gd name="adj2" fmla="val 50000"/>
          </a:avLst>
        </a:prstGeom>
        <a:gradFill rotWithShape="0">
          <a:gsLst>
            <a:gs pos="0">
              <a:schemeClr val="accent1">
                <a:tint val="60000"/>
                <a:hueOff val="0"/>
                <a:satOff val="0"/>
                <a:lumOff val="0"/>
                <a:alphaOff val="0"/>
                <a:tint val="96000"/>
                <a:satMod val="120000"/>
                <a:lumMod val="120000"/>
              </a:schemeClr>
            </a:gs>
            <a:gs pos="100000">
              <a:schemeClr val="accent1">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rot="-5400000">
        <a:off x="4700230" y="1907677"/>
        <a:ext cx="200740" cy="195164"/>
      </dsp:txXfrm>
    </dsp:sp>
    <dsp:sp modelId="{3501215E-2A2E-4137-97C0-DE65FA09B71F}">
      <dsp:nvSpPr>
        <dsp:cNvPr id="0" name=""/>
        <dsp:cNvSpPr/>
      </dsp:nvSpPr>
      <dsp:spPr>
        <a:xfrm>
          <a:off x="4080353" y="2232949"/>
          <a:ext cx="1440492" cy="743480"/>
        </a:xfrm>
        <a:prstGeom prst="roundRect">
          <a:avLst>
            <a:gd name="adj" fmla="val 10000"/>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الهدوء والاتزان والثبات</a:t>
          </a:r>
          <a:endParaRPr lang="ar-EG" sz="2000" kern="1200" dirty="0">
            <a:latin typeface="Times New Roman" pitchFamily="18" charset="0"/>
            <a:cs typeface="Times New Roman" pitchFamily="18" charset="0"/>
          </a:endParaRPr>
        </a:p>
      </dsp:txBody>
      <dsp:txXfrm>
        <a:off x="4102129" y="2254725"/>
        <a:ext cx="1396940" cy="699928"/>
      </dsp:txXfrm>
    </dsp:sp>
    <dsp:sp modelId="{F21BE5F0-D255-45EA-B74E-A3EF14754876}">
      <dsp:nvSpPr>
        <dsp:cNvPr id="0" name=""/>
        <dsp:cNvSpPr/>
      </dsp:nvSpPr>
      <dsp:spPr>
        <a:xfrm rot="5400000">
          <a:off x="4661197" y="2995016"/>
          <a:ext cx="278805" cy="334566"/>
        </a:xfrm>
        <a:prstGeom prst="rightArrow">
          <a:avLst>
            <a:gd name="adj1" fmla="val 60000"/>
            <a:gd name="adj2" fmla="val 50000"/>
          </a:avLst>
        </a:prstGeom>
        <a:gradFill rotWithShape="0">
          <a:gsLst>
            <a:gs pos="0">
              <a:schemeClr val="accent1">
                <a:tint val="60000"/>
                <a:hueOff val="0"/>
                <a:satOff val="0"/>
                <a:lumOff val="0"/>
                <a:alphaOff val="0"/>
                <a:tint val="96000"/>
                <a:satMod val="120000"/>
                <a:lumMod val="120000"/>
              </a:schemeClr>
            </a:gs>
            <a:gs pos="100000">
              <a:schemeClr val="accent1">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rot="-5400000">
        <a:off x="4700230" y="3022897"/>
        <a:ext cx="200740" cy="195164"/>
      </dsp:txXfrm>
    </dsp:sp>
    <dsp:sp modelId="{652248A2-F4EE-4ED7-8CEF-CD899F5A0F72}">
      <dsp:nvSpPr>
        <dsp:cNvPr id="0" name=""/>
        <dsp:cNvSpPr/>
      </dsp:nvSpPr>
      <dsp:spPr>
        <a:xfrm>
          <a:off x="4080353" y="3348170"/>
          <a:ext cx="1440492" cy="743480"/>
        </a:xfrm>
        <a:prstGeom prst="roundRect">
          <a:avLst>
            <a:gd name="adj" fmla="val 10000"/>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التحكم بالأعصاب</a:t>
          </a:r>
          <a:endParaRPr lang="ar-EG" sz="2000" kern="1200" dirty="0">
            <a:latin typeface="Times New Roman" pitchFamily="18" charset="0"/>
            <a:cs typeface="Times New Roman" pitchFamily="18" charset="0"/>
          </a:endParaRPr>
        </a:p>
      </dsp:txBody>
      <dsp:txXfrm>
        <a:off x="4102129" y="3369946"/>
        <a:ext cx="1396940" cy="699928"/>
      </dsp:txXfrm>
    </dsp:sp>
    <dsp:sp modelId="{F699197C-F646-47F7-B67C-6A678FDB32B2}">
      <dsp:nvSpPr>
        <dsp:cNvPr id="0" name=""/>
        <dsp:cNvSpPr/>
      </dsp:nvSpPr>
      <dsp:spPr>
        <a:xfrm rot="5400000">
          <a:off x="4661197" y="4110237"/>
          <a:ext cx="278805" cy="334566"/>
        </a:xfrm>
        <a:prstGeom prst="rightArrow">
          <a:avLst>
            <a:gd name="adj1" fmla="val 60000"/>
            <a:gd name="adj2" fmla="val 50000"/>
          </a:avLst>
        </a:prstGeom>
        <a:gradFill rotWithShape="0">
          <a:gsLst>
            <a:gs pos="0">
              <a:schemeClr val="accent1">
                <a:tint val="60000"/>
                <a:hueOff val="0"/>
                <a:satOff val="0"/>
                <a:lumOff val="0"/>
                <a:alphaOff val="0"/>
                <a:tint val="96000"/>
                <a:satMod val="120000"/>
                <a:lumMod val="120000"/>
              </a:schemeClr>
            </a:gs>
            <a:gs pos="100000">
              <a:schemeClr val="accent1">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rot="-5400000">
        <a:off x="4700230" y="4138118"/>
        <a:ext cx="200740" cy="195164"/>
      </dsp:txXfrm>
    </dsp:sp>
    <dsp:sp modelId="{0D61BB8B-BDD3-4841-8D64-3D477AA1CE27}">
      <dsp:nvSpPr>
        <dsp:cNvPr id="0" name=""/>
        <dsp:cNvSpPr/>
      </dsp:nvSpPr>
      <dsp:spPr>
        <a:xfrm>
          <a:off x="4080353" y="4463390"/>
          <a:ext cx="1440492" cy="743480"/>
        </a:xfrm>
        <a:prstGeom prst="roundRect">
          <a:avLst>
            <a:gd name="adj" fmla="val 10000"/>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احترام الذات</a:t>
          </a:r>
          <a:endParaRPr lang="ar-EG" sz="2000" kern="1200" dirty="0">
            <a:latin typeface="Times New Roman" pitchFamily="18" charset="0"/>
            <a:cs typeface="Times New Roman" pitchFamily="18" charset="0"/>
          </a:endParaRPr>
        </a:p>
      </dsp:txBody>
      <dsp:txXfrm>
        <a:off x="4102129" y="4485166"/>
        <a:ext cx="1396940" cy="699928"/>
      </dsp:txXfrm>
    </dsp:sp>
    <dsp:sp modelId="{6326A5EF-ECBC-4CCB-BF24-82C0B45611B8}">
      <dsp:nvSpPr>
        <dsp:cNvPr id="0" name=""/>
        <dsp:cNvSpPr/>
      </dsp:nvSpPr>
      <dsp:spPr>
        <a:xfrm rot="5400000">
          <a:off x="4661197" y="5225457"/>
          <a:ext cx="278805" cy="334566"/>
        </a:xfrm>
        <a:prstGeom prst="rightArrow">
          <a:avLst>
            <a:gd name="adj1" fmla="val 60000"/>
            <a:gd name="adj2" fmla="val 50000"/>
          </a:avLst>
        </a:prstGeom>
        <a:gradFill rotWithShape="0">
          <a:gsLst>
            <a:gs pos="0">
              <a:schemeClr val="accent1">
                <a:tint val="60000"/>
                <a:hueOff val="0"/>
                <a:satOff val="0"/>
                <a:lumOff val="0"/>
                <a:alphaOff val="0"/>
                <a:tint val="96000"/>
                <a:satMod val="120000"/>
                <a:lumMod val="120000"/>
              </a:schemeClr>
            </a:gs>
            <a:gs pos="100000">
              <a:schemeClr val="accent1">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rot="-5400000">
        <a:off x="4700230" y="5253338"/>
        <a:ext cx="200740" cy="195164"/>
      </dsp:txXfrm>
    </dsp:sp>
    <dsp:sp modelId="{86A26679-57CC-48F2-AD83-3A996783AB26}">
      <dsp:nvSpPr>
        <dsp:cNvPr id="0" name=""/>
        <dsp:cNvSpPr/>
      </dsp:nvSpPr>
      <dsp:spPr>
        <a:xfrm>
          <a:off x="4080353" y="5578610"/>
          <a:ext cx="1440492" cy="743480"/>
        </a:xfrm>
        <a:prstGeom prst="roundRect">
          <a:avLst>
            <a:gd name="adj" fmla="val 10000"/>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المظهر اللائق والأناقة</a:t>
          </a:r>
          <a:endParaRPr lang="ar-EG" sz="2000" kern="1200" dirty="0">
            <a:latin typeface="Times New Roman" pitchFamily="18" charset="0"/>
            <a:cs typeface="Times New Roman" pitchFamily="18" charset="0"/>
          </a:endParaRPr>
        </a:p>
      </dsp:txBody>
      <dsp:txXfrm>
        <a:off x="4102129" y="5600386"/>
        <a:ext cx="1396940" cy="6999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5ABEB-C538-4EE6-824B-633E42B0A9EE}">
      <dsp:nvSpPr>
        <dsp:cNvPr id="0" name=""/>
        <dsp:cNvSpPr/>
      </dsp:nvSpPr>
      <dsp:spPr>
        <a:xfrm>
          <a:off x="0" y="5083892"/>
          <a:ext cx="6934200" cy="476677"/>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مهارات التنظيم والتخطيط.</a:t>
          </a:r>
          <a:endParaRPr lang="ar-EG" sz="2200" b="1" kern="1200" dirty="0" smtClean="0">
            <a:latin typeface="Century Schoolbook"/>
            <a:ea typeface="+mn-ea"/>
            <a:cs typeface="Times New Roman"/>
          </a:endParaRPr>
        </a:p>
      </dsp:txBody>
      <dsp:txXfrm>
        <a:off x="0" y="5083892"/>
        <a:ext cx="6934200" cy="476677"/>
      </dsp:txXfrm>
    </dsp:sp>
    <dsp:sp modelId="{BD8D7C03-09CC-4422-8C68-74E62E5097AE}">
      <dsp:nvSpPr>
        <dsp:cNvPr id="0" name=""/>
        <dsp:cNvSpPr/>
      </dsp:nvSpPr>
      <dsp:spPr>
        <a:xfrm rot="10800000">
          <a:off x="0" y="4357912"/>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الأدوار المهمة في الفريق الفعال.</a:t>
          </a:r>
          <a:endParaRPr lang="ar-EG" sz="2200" b="1" kern="1200" dirty="0" smtClean="0">
            <a:latin typeface="Century Schoolbook"/>
            <a:ea typeface="+mn-ea"/>
            <a:cs typeface="Times New Roman"/>
          </a:endParaRPr>
        </a:p>
      </dsp:txBody>
      <dsp:txXfrm rot="10800000">
        <a:off x="0" y="4357912"/>
        <a:ext cx="6934200" cy="476366"/>
      </dsp:txXfrm>
    </dsp:sp>
    <dsp:sp modelId="{E71CB4CC-A787-47FE-AA4C-D518597AFEE6}">
      <dsp:nvSpPr>
        <dsp:cNvPr id="0" name=""/>
        <dsp:cNvSpPr/>
      </dsp:nvSpPr>
      <dsp:spPr>
        <a:xfrm rot="10800000">
          <a:off x="0" y="3631931"/>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نصائح للعمل ضمن فريق بشكل فعّال.</a:t>
          </a:r>
          <a:endParaRPr lang="ar-EG" sz="2200" b="1" kern="1200" dirty="0" smtClean="0">
            <a:latin typeface="Century Schoolbook"/>
            <a:ea typeface="+mn-ea"/>
            <a:cs typeface="Times New Roman"/>
          </a:endParaRPr>
        </a:p>
      </dsp:txBody>
      <dsp:txXfrm rot="10800000">
        <a:off x="0" y="3631931"/>
        <a:ext cx="6934200" cy="476366"/>
      </dsp:txXfrm>
    </dsp:sp>
    <dsp:sp modelId="{4DC9D2A3-7510-4622-B002-71951547E235}">
      <dsp:nvSpPr>
        <dsp:cNvPr id="0" name=""/>
        <dsp:cNvSpPr/>
      </dsp:nvSpPr>
      <dsp:spPr>
        <a:xfrm rot="10800000">
          <a:off x="0" y="2905951"/>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مُكوِّنات العمل ضمن فريق.</a:t>
          </a:r>
          <a:endParaRPr lang="ar-EG" sz="2200" b="1" kern="1200" dirty="0" smtClean="0">
            <a:latin typeface="Century Schoolbook"/>
            <a:ea typeface="+mn-ea"/>
            <a:cs typeface="Times New Roman"/>
          </a:endParaRPr>
        </a:p>
      </dsp:txBody>
      <dsp:txXfrm rot="10800000">
        <a:off x="0" y="2905951"/>
        <a:ext cx="6934200" cy="476366"/>
      </dsp:txXfrm>
    </dsp:sp>
    <dsp:sp modelId="{83153E08-D4BE-46B0-B293-6DA4A73153E9}">
      <dsp:nvSpPr>
        <dsp:cNvPr id="0" name=""/>
        <dsp:cNvSpPr/>
      </dsp:nvSpPr>
      <dsp:spPr>
        <a:xfrm rot="10800000">
          <a:off x="0" y="2179970"/>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كيفية العمل ضمن فريق.</a:t>
          </a:r>
          <a:endParaRPr lang="ar-EG" sz="2200" b="1" kern="1200" dirty="0" smtClean="0">
            <a:latin typeface="Century Schoolbook"/>
            <a:ea typeface="+mn-ea"/>
            <a:cs typeface="Times New Roman"/>
          </a:endParaRPr>
        </a:p>
      </dsp:txBody>
      <dsp:txXfrm rot="10800000">
        <a:off x="0" y="2179970"/>
        <a:ext cx="6934200" cy="476366"/>
      </dsp:txXfrm>
    </dsp:sp>
    <dsp:sp modelId="{923CF81D-6837-40D7-8500-B6948DCE9762}">
      <dsp:nvSpPr>
        <dsp:cNvPr id="0" name=""/>
        <dsp:cNvSpPr/>
      </dsp:nvSpPr>
      <dsp:spPr>
        <a:xfrm rot="10800000">
          <a:off x="0" y="1453990"/>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مهارات العمل ضمن فريق.</a:t>
          </a:r>
          <a:endParaRPr lang="ar-EG" sz="2200" b="1" kern="1200" dirty="0" smtClean="0">
            <a:latin typeface="Century Schoolbook"/>
            <a:ea typeface="+mn-ea"/>
            <a:cs typeface="Times New Roman"/>
          </a:endParaRPr>
        </a:p>
      </dsp:txBody>
      <dsp:txXfrm rot="10800000">
        <a:off x="0" y="1453990"/>
        <a:ext cx="6934200" cy="476366"/>
      </dsp:txXfrm>
    </dsp:sp>
    <dsp:sp modelId="{242F07A5-3DDE-45A3-B9F5-85089BF6CD70}">
      <dsp:nvSpPr>
        <dsp:cNvPr id="0" name=""/>
        <dsp:cNvSpPr/>
      </dsp:nvSpPr>
      <dsp:spPr>
        <a:xfrm rot="10800000">
          <a:off x="0" y="728010"/>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أهمية العمل ضمن فريق.</a:t>
          </a:r>
          <a:endParaRPr lang="ar-EG" sz="2200" b="1" kern="1200" dirty="0" smtClean="0">
            <a:latin typeface="Century Schoolbook"/>
            <a:ea typeface="+mn-ea"/>
            <a:cs typeface="Times New Roman"/>
          </a:endParaRPr>
        </a:p>
      </dsp:txBody>
      <dsp:txXfrm rot="10800000">
        <a:off x="0" y="728010"/>
        <a:ext cx="6934200" cy="476366"/>
      </dsp:txXfrm>
    </dsp:sp>
    <dsp:sp modelId="{A1C27D95-75CA-4CEB-8FCD-3D2689A1CD22}">
      <dsp:nvSpPr>
        <dsp:cNvPr id="0" name=""/>
        <dsp:cNvSpPr/>
      </dsp:nvSpPr>
      <dsp:spPr>
        <a:xfrm rot="10800000">
          <a:off x="0" y="2029"/>
          <a:ext cx="6934200" cy="733130"/>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العمل ضمن فريق.</a:t>
          </a:r>
          <a:endParaRPr lang="ar-EG" sz="2200" b="1" kern="1200" dirty="0">
            <a:latin typeface="Century Schoolbook"/>
            <a:ea typeface="+mn-ea"/>
            <a:cs typeface="Times New Roman"/>
          </a:endParaRPr>
        </a:p>
      </dsp:txBody>
      <dsp:txXfrm rot="10800000">
        <a:off x="0" y="2029"/>
        <a:ext cx="6934200" cy="47636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76281-EE43-4321-A708-FC450E28470F}">
      <dsp:nvSpPr>
        <dsp:cNvPr id="0" name=""/>
        <dsp:cNvSpPr/>
      </dsp:nvSpPr>
      <dsp:spPr>
        <a:xfrm>
          <a:off x="0" y="6209885"/>
          <a:ext cx="7467600" cy="339579"/>
        </a:xfrm>
        <a:prstGeom prst="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مهارات الانجاز في العمل.</a:t>
          </a:r>
        </a:p>
      </dsp:txBody>
      <dsp:txXfrm>
        <a:off x="0" y="6209885"/>
        <a:ext cx="7467600" cy="339579"/>
      </dsp:txXfrm>
    </dsp:sp>
    <dsp:sp modelId="{BA2866F1-3184-4E94-8C1E-4DFA137B8CA3}">
      <dsp:nvSpPr>
        <dsp:cNvPr id="0" name=""/>
        <dsp:cNvSpPr/>
      </dsp:nvSpPr>
      <dsp:spPr>
        <a:xfrm rot="10800000">
          <a:off x="0" y="5692706"/>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أهم الفوائد المترتبة على تعزيز المرونة في بيئة العمل مع الموظفين.</a:t>
          </a:r>
        </a:p>
      </dsp:txBody>
      <dsp:txXfrm rot="10800000">
        <a:off x="0" y="5692706"/>
        <a:ext cx="7467600" cy="339357"/>
      </dsp:txXfrm>
    </dsp:sp>
    <dsp:sp modelId="{C3F8AF47-D32D-4A63-93A5-C05534B20213}">
      <dsp:nvSpPr>
        <dsp:cNvPr id="0" name=""/>
        <dsp:cNvSpPr/>
      </dsp:nvSpPr>
      <dsp:spPr>
        <a:xfrm rot="10800000">
          <a:off x="0" y="5175527"/>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طرق لإثبات القدرة على التكيّف مع الوظيفة.</a:t>
          </a:r>
        </a:p>
      </dsp:txBody>
      <dsp:txXfrm rot="10800000">
        <a:off x="0" y="5175527"/>
        <a:ext cx="7467600" cy="339357"/>
      </dsp:txXfrm>
    </dsp:sp>
    <dsp:sp modelId="{B47BE023-E6FF-4E41-AD69-DDDA7D6D02F3}">
      <dsp:nvSpPr>
        <dsp:cNvPr id="0" name=""/>
        <dsp:cNvSpPr/>
      </dsp:nvSpPr>
      <dsp:spPr>
        <a:xfrm rot="10800000">
          <a:off x="0" y="4658348"/>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تقبل النقد فى العمل.</a:t>
          </a:r>
        </a:p>
      </dsp:txBody>
      <dsp:txXfrm rot="10800000">
        <a:off x="0" y="4658348"/>
        <a:ext cx="7467600" cy="339357"/>
      </dsp:txXfrm>
    </dsp:sp>
    <dsp:sp modelId="{A1C84EF7-8E12-4040-B49F-991FF389FA6A}">
      <dsp:nvSpPr>
        <dsp:cNvPr id="0" name=""/>
        <dsp:cNvSpPr/>
      </dsp:nvSpPr>
      <dsp:spPr>
        <a:xfrm rot="10800000">
          <a:off x="0" y="4141168"/>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كيف تعمل تحت الضغط.</a:t>
          </a:r>
        </a:p>
      </dsp:txBody>
      <dsp:txXfrm rot="10800000">
        <a:off x="0" y="4141168"/>
        <a:ext cx="7467600" cy="339357"/>
      </dsp:txXfrm>
    </dsp:sp>
    <dsp:sp modelId="{12618E4A-508B-456C-B23D-5A81947F1531}">
      <dsp:nvSpPr>
        <dsp:cNvPr id="0" name=""/>
        <dsp:cNvSpPr/>
      </dsp:nvSpPr>
      <dsp:spPr>
        <a:xfrm rot="10800000">
          <a:off x="0" y="3623989"/>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مهارات التأقلم والمرونه.</a:t>
          </a:r>
        </a:p>
      </dsp:txBody>
      <dsp:txXfrm rot="10800000">
        <a:off x="0" y="3623989"/>
        <a:ext cx="7467600" cy="339357"/>
      </dsp:txXfrm>
    </dsp:sp>
    <dsp:sp modelId="{7CD5A014-1D2C-4CD7-A22A-2E2701EF9097}">
      <dsp:nvSpPr>
        <dsp:cNvPr id="0" name=""/>
        <dsp:cNvSpPr/>
      </dsp:nvSpPr>
      <dsp:spPr>
        <a:xfrm rot="10800000">
          <a:off x="0" y="3106810"/>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smtClean="0">
              <a:latin typeface="Century Schoolbook"/>
              <a:ea typeface="+mn-ea"/>
              <a:cs typeface="Times New Roman"/>
            </a:rPr>
            <a:t>أشكال </a:t>
          </a:r>
          <a:r>
            <a:rPr lang="ar-EG" sz="2200" b="1" kern="1200" dirty="0" smtClean="0">
              <a:latin typeface="Century Schoolbook"/>
              <a:ea typeface="+mn-ea"/>
              <a:cs typeface="Times New Roman"/>
            </a:rPr>
            <a:t>الهياكل التنظيمية الإدارية.</a:t>
          </a:r>
          <a:endParaRPr lang="ar-EG" kern="1200"/>
        </a:p>
      </dsp:txBody>
      <dsp:txXfrm rot="10800000">
        <a:off x="0" y="3106810"/>
        <a:ext cx="7467600" cy="339357"/>
      </dsp:txXfrm>
    </dsp:sp>
    <dsp:sp modelId="{2EAFC767-BE88-41BD-AF55-5E240DD58CB5}">
      <dsp:nvSpPr>
        <dsp:cNvPr id="0" name=""/>
        <dsp:cNvSpPr/>
      </dsp:nvSpPr>
      <dsp:spPr>
        <a:xfrm rot="10800000">
          <a:off x="0" y="2589631"/>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مزايا التنظيم الإداري</a:t>
          </a:r>
        </a:p>
      </dsp:txBody>
      <dsp:txXfrm rot="10800000">
        <a:off x="0" y="2589631"/>
        <a:ext cx="7467600" cy="339357"/>
      </dsp:txXfrm>
    </dsp:sp>
    <dsp:sp modelId="{BEB63506-745B-4063-9A0C-31C2019C56BD}">
      <dsp:nvSpPr>
        <dsp:cNvPr id="0" name=""/>
        <dsp:cNvSpPr/>
      </dsp:nvSpPr>
      <dsp:spPr>
        <a:xfrm rot="10800000">
          <a:off x="0" y="2072451"/>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أنواع التنظيم الإداري.</a:t>
          </a:r>
        </a:p>
      </dsp:txBody>
      <dsp:txXfrm rot="10800000">
        <a:off x="0" y="2072451"/>
        <a:ext cx="7467600" cy="339357"/>
      </dsp:txXfrm>
    </dsp:sp>
    <dsp:sp modelId="{3C0221CA-E7E3-4E41-88D9-FA465D106883}">
      <dsp:nvSpPr>
        <dsp:cNvPr id="0" name=""/>
        <dsp:cNvSpPr/>
      </dsp:nvSpPr>
      <dsp:spPr>
        <a:xfrm rot="10800000">
          <a:off x="0" y="1555272"/>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نتائج التخطيط الإداريّ.</a:t>
          </a:r>
        </a:p>
      </dsp:txBody>
      <dsp:txXfrm rot="10800000">
        <a:off x="0" y="1555272"/>
        <a:ext cx="7467600" cy="339357"/>
      </dsp:txXfrm>
    </dsp:sp>
    <dsp:sp modelId="{C122B61A-B4DD-4777-BA44-82BB58A27417}">
      <dsp:nvSpPr>
        <dsp:cNvPr id="0" name=""/>
        <dsp:cNvSpPr/>
      </dsp:nvSpPr>
      <dsp:spPr>
        <a:xfrm rot="10800000">
          <a:off x="0" y="1038093"/>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أهداف التخطيط الإداريّ.</a:t>
          </a:r>
        </a:p>
      </dsp:txBody>
      <dsp:txXfrm rot="10800000">
        <a:off x="0" y="1038093"/>
        <a:ext cx="7467600" cy="339357"/>
      </dsp:txXfrm>
    </dsp:sp>
    <dsp:sp modelId="{114FC307-A231-45C6-879C-C7D646D3F927}">
      <dsp:nvSpPr>
        <dsp:cNvPr id="0" name=""/>
        <dsp:cNvSpPr/>
      </dsp:nvSpPr>
      <dsp:spPr>
        <a:xfrm rot="10800000">
          <a:off x="0" y="520914"/>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انواع التخطيط الاداري.</a:t>
          </a:r>
        </a:p>
      </dsp:txBody>
      <dsp:txXfrm rot="10800000">
        <a:off x="0" y="520914"/>
        <a:ext cx="7467600" cy="339357"/>
      </dsp:txXfrm>
    </dsp:sp>
    <dsp:sp modelId="{A1C27D95-75CA-4CEB-8FCD-3D2689A1CD22}">
      <dsp:nvSpPr>
        <dsp:cNvPr id="0" name=""/>
        <dsp:cNvSpPr/>
      </dsp:nvSpPr>
      <dsp:spPr>
        <a:xfrm rot="10800000">
          <a:off x="0" y="3734"/>
          <a:ext cx="7467600" cy="522272"/>
        </a:xfrm>
        <a:prstGeom prst="upArrowCallou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1">
            <a:lnSpc>
              <a:spcPct val="90000"/>
            </a:lnSpc>
            <a:spcBef>
              <a:spcPct val="0"/>
            </a:spcBef>
            <a:spcAft>
              <a:spcPct val="35000"/>
            </a:spcAft>
          </a:pPr>
          <a:r>
            <a:rPr lang="ar-EG" sz="2200" b="1" kern="1200" dirty="0" smtClean="0">
              <a:latin typeface="Century Schoolbook"/>
              <a:ea typeface="+mn-ea"/>
              <a:cs typeface="Times New Roman"/>
            </a:rPr>
            <a:t>مراحل التخطيط.</a:t>
          </a:r>
          <a:endParaRPr lang="ar-EG" sz="2200" b="1" kern="1200" dirty="0">
            <a:latin typeface="Century Schoolbook"/>
            <a:ea typeface="+mn-ea"/>
            <a:cs typeface="Times New Roman"/>
          </a:endParaRPr>
        </a:p>
      </dsp:txBody>
      <dsp:txXfrm rot="10800000">
        <a:off x="0" y="3734"/>
        <a:ext cx="7467600" cy="33935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2128B-E26B-4A86-943E-3BC13EE2A5DB}">
      <dsp:nvSpPr>
        <dsp:cNvPr id="0" name=""/>
        <dsp:cNvSpPr/>
      </dsp:nvSpPr>
      <dsp:spPr>
        <a:xfrm>
          <a:off x="6711618" y="-1093231"/>
          <a:ext cx="8511062" cy="8511062"/>
        </a:xfrm>
        <a:prstGeom prst="blockArc">
          <a:avLst>
            <a:gd name="adj1" fmla="val 8100000"/>
            <a:gd name="adj2" fmla="val 13500000"/>
            <a:gd name="adj3" fmla="val 260"/>
          </a:avLst>
        </a:pr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902F88-3FE8-4E90-90EA-5B1F65F14152}">
      <dsp:nvSpPr>
        <dsp:cNvPr id="0" name=""/>
        <dsp:cNvSpPr/>
      </dsp:nvSpPr>
      <dsp:spPr>
        <a:xfrm>
          <a:off x="84433" y="287516"/>
          <a:ext cx="7549095" cy="574779"/>
        </a:xfrm>
        <a:prstGeom prst="rect">
          <a:avLst/>
        </a:prstGeom>
        <a:gradFill rotWithShape="0">
          <a:gsLst>
            <a:gs pos="0">
              <a:schemeClr val="accent2">
                <a:hueOff val="0"/>
                <a:satOff val="0"/>
                <a:lumOff val="0"/>
                <a:alphaOff val="0"/>
                <a:tint val="96000"/>
                <a:satMod val="120000"/>
                <a:lumMod val="120000"/>
              </a:schemeClr>
            </a:gs>
            <a:gs pos="100000">
              <a:schemeClr val="accent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0"/>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smtClean="0">
              <a:latin typeface="Calibri"/>
              <a:ea typeface="+mn-ea"/>
              <a:cs typeface="Times New Roman"/>
            </a:rPr>
            <a:t>تحقيق أهداف العمل المختلفة ضمن وقت قياسي</a:t>
          </a:r>
          <a:endParaRPr lang="ar-EG" sz="2400" b="1" kern="1200" dirty="0" smtClean="0">
            <a:latin typeface="Calibri"/>
            <a:ea typeface="+mn-ea"/>
            <a:cs typeface="Times New Roman"/>
          </a:endParaRPr>
        </a:p>
      </dsp:txBody>
      <dsp:txXfrm>
        <a:off x="84433" y="287516"/>
        <a:ext cx="7549095" cy="574779"/>
      </dsp:txXfrm>
    </dsp:sp>
    <dsp:sp modelId="{6C59FDC6-458A-4205-B000-2AF7C4F11F8D}">
      <dsp:nvSpPr>
        <dsp:cNvPr id="0" name=""/>
        <dsp:cNvSpPr/>
      </dsp:nvSpPr>
      <dsp:spPr>
        <a:xfrm>
          <a:off x="7274292" y="215668"/>
          <a:ext cx="718474" cy="718474"/>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50800" dist="25400" dir="5400000" rotWithShape="0">
            <a:srgbClr val="000000">
              <a:alpha val="38000"/>
            </a:srgbClr>
          </a:outerShdw>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0AD47E4A-279B-44DC-8918-2F9120030698}">
      <dsp:nvSpPr>
        <dsp:cNvPr id="0" name=""/>
        <dsp:cNvSpPr/>
      </dsp:nvSpPr>
      <dsp:spPr>
        <a:xfrm>
          <a:off x="84433" y="1150191"/>
          <a:ext cx="7028581" cy="574779"/>
        </a:xfrm>
        <a:prstGeom prst="rect">
          <a:avLst/>
        </a:prstGeom>
        <a:gradFill rotWithShape="0">
          <a:gsLst>
            <a:gs pos="0">
              <a:schemeClr val="accent2">
                <a:hueOff val="-785092"/>
                <a:satOff val="-1048"/>
                <a:lumOff val="621"/>
                <a:alphaOff val="0"/>
                <a:tint val="96000"/>
                <a:satMod val="120000"/>
                <a:lumMod val="120000"/>
              </a:schemeClr>
            </a:gs>
            <a:gs pos="100000">
              <a:schemeClr val="accent2">
                <a:hueOff val="-785092"/>
                <a:satOff val="-1048"/>
                <a:lumOff val="621"/>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0"/>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smtClean="0">
              <a:latin typeface="Calibri"/>
              <a:ea typeface="+mn-ea"/>
              <a:cs typeface="Times New Roman"/>
            </a:rPr>
            <a:t>تقديم مخرجات عمل أكثر جودة وإتقان </a:t>
          </a:r>
          <a:endParaRPr lang="ar-EG" sz="2400" b="1" kern="1200" dirty="0" smtClean="0">
            <a:latin typeface="Calibri"/>
            <a:ea typeface="+mn-ea"/>
            <a:cs typeface="Times New Roman"/>
          </a:endParaRPr>
        </a:p>
      </dsp:txBody>
      <dsp:txXfrm>
        <a:off x="84433" y="1150191"/>
        <a:ext cx="7028581" cy="574779"/>
      </dsp:txXfrm>
    </dsp:sp>
    <dsp:sp modelId="{FB7B3016-797E-47F5-8CFA-FC9865DE78E1}">
      <dsp:nvSpPr>
        <dsp:cNvPr id="0" name=""/>
        <dsp:cNvSpPr/>
      </dsp:nvSpPr>
      <dsp:spPr>
        <a:xfrm>
          <a:off x="6753777" y="1078344"/>
          <a:ext cx="718474" cy="718474"/>
        </a:xfrm>
        <a:prstGeom prst="ellipse">
          <a:avLst/>
        </a:prstGeom>
        <a:solidFill>
          <a:schemeClr val="lt1">
            <a:hueOff val="0"/>
            <a:satOff val="0"/>
            <a:lumOff val="0"/>
            <a:alphaOff val="0"/>
          </a:schemeClr>
        </a:solidFill>
        <a:ln w="9525" cap="flat" cmpd="sng" algn="ctr">
          <a:solidFill>
            <a:schemeClr val="accent2">
              <a:hueOff val="-785092"/>
              <a:satOff val="-1048"/>
              <a:lumOff val="621"/>
              <a:alphaOff val="0"/>
            </a:schemeClr>
          </a:solidFill>
          <a:prstDash val="solid"/>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1">
          <a:scrgbClr r="0" g="0" b="0"/>
        </a:lnRef>
        <a:fillRef idx="1">
          <a:scrgbClr r="0" g="0" b="0"/>
        </a:fillRef>
        <a:effectRef idx="2">
          <a:scrgbClr r="0" g="0" b="0"/>
        </a:effectRef>
        <a:fontRef idx="minor"/>
      </dsp:style>
    </dsp:sp>
    <dsp:sp modelId="{CE4B9DDE-88BA-437A-A7A6-E03558DD4070}">
      <dsp:nvSpPr>
        <dsp:cNvPr id="0" name=""/>
        <dsp:cNvSpPr/>
      </dsp:nvSpPr>
      <dsp:spPr>
        <a:xfrm>
          <a:off x="84433" y="2012234"/>
          <a:ext cx="6743341" cy="574779"/>
        </a:xfrm>
        <a:prstGeom prst="rect">
          <a:avLst/>
        </a:prstGeom>
        <a:gradFill rotWithShape="0">
          <a:gsLst>
            <a:gs pos="0">
              <a:schemeClr val="accent2">
                <a:hueOff val="-1570184"/>
                <a:satOff val="-2097"/>
                <a:lumOff val="1242"/>
                <a:alphaOff val="0"/>
                <a:tint val="96000"/>
                <a:satMod val="120000"/>
                <a:lumMod val="120000"/>
              </a:schemeClr>
            </a:gs>
            <a:gs pos="100000">
              <a:schemeClr val="accent2">
                <a:hueOff val="-1570184"/>
                <a:satOff val="-2097"/>
                <a:lumOff val="1242"/>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13333"/>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smtClean="0">
              <a:latin typeface="Calibri"/>
              <a:ea typeface="+mn-ea"/>
              <a:cs typeface="Times New Roman"/>
            </a:rPr>
            <a:t>تخفيف ضغط العمل</a:t>
          </a:r>
          <a:endParaRPr lang="ar-EG" sz="2400" b="1" kern="1200" dirty="0">
            <a:latin typeface="Calibri"/>
            <a:ea typeface="+mn-ea"/>
            <a:cs typeface="Times New Roman"/>
          </a:endParaRPr>
        </a:p>
      </dsp:txBody>
      <dsp:txXfrm>
        <a:off x="84433" y="2012234"/>
        <a:ext cx="6743341" cy="574779"/>
      </dsp:txXfrm>
    </dsp:sp>
    <dsp:sp modelId="{03B8C559-44AB-4094-A99E-20A5FA8A373E}">
      <dsp:nvSpPr>
        <dsp:cNvPr id="0" name=""/>
        <dsp:cNvSpPr/>
      </dsp:nvSpPr>
      <dsp:spPr>
        <a:xfrm>
          <a:off x="6468537" y="1940387"/>
          <a:ext cx="718474" cy="718474"/>
        </a:xfrm>
        <a:prstGeom prst="ellipse">
          <a:avLst/>
        </a:prstGeom>
        <a:solidFill>
          <a:schemeClr val="lt1">
            <a:hueOff val="0"/>
            <a:satOff val="0"/>
            <a:lumOff val="0"/>
            <a:alphaOff val="0"/>
          </a:schemeClr>
        </a:solidFill>
        <a:ln w="9525" cap="flat" cmpd="sng" algn="ctr">
          <a:solidFill>
            <a:schemeClr val="accent2">
              <a:hueOff val="-1570184"/>
              <a:satOff val="-2097"/>
              <a:lumOff val="1242"/>
              <a:alphaOff val="0"/>
            </a:schemeClr>
          </a:solidFill>
          <a:prstDash val="solid"/>
        </a:ln>
        <a:effectLst>
          <a:outerShdw blurRad="50800" dist="25400" dir="5400000" rotWithShape="0">
            <a:srgbClr val="000000">
              <a:alpha val="38000"/>
            </a:srgbClr>
          </a:outerShdw>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3395CE51-7125-42B9-AC18-D6CF73C81CCF}">
      <dsp:nvSpPr>
        <dsp:cNvPr id="0" name=""/>
        <dsp:cNvSpPr/>
      </dsp:nvSpPr>
      <dsp:spPr>
        <a:xfrm>
          <a:off x="84433" y="2874910"/>
          <a:ext cx="6652267" cy="574779"/>
        </a:xfrm>
        <a:prstGeom prst="rect">
          <a:avLst/>
        </a:prstGeom>
        <a:gradFill rotWithShape="0">
          <a:gsLst>
            <a:gs pos="0">
              <a:schemeClr val="accent2">
                <a:hueOff val="-2355276"/>
                <a:satOff val="-3145"/>
                <a:lumOff val="1863"/>
                <a:alphaOff val="0"/>
                <a:tint val="96000"/>
                <a:satMod val="120000"/>
                <a:lumMod val="120000"/>
              </a:schemeClr>
            </a:gs>
            <a:gs pos="100000">
              <a:schemeClr val="accent2">
                <a:hueOff val="-2355276"/>
                <a:satOff val="-3145"/>
                <a:lumOff val="1863"/>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20000"/>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smtClean="0">
              <a:latin typeface="Calibri"/>
              <a:ea typeface="+mn-ea"/>
              <a:cs typeface="Times New Roman"/>
            </a:rPr>
            <a:t>يزيد مشاعر الألفة والقرب بين الموظفين</a:t>
          </a:r>
          <a:endParaRPr lang="ar-EG" sz="2400" b="1" kern="1200" dirty="0">
            <a:latin typeface="Calibri"/>
            <a:ea typeface="+mn-ea"/>
            <a:cs typeface="Times New Roman"/>
          </a:endParaRPr>
        </a:p>
      </dsp:txBody>
      <dsp:txXfrm>
        <a:off x="84433" y="2874910"/>
        <a:ext cx="6652267" cy="574779"/>
      </dsp:txXfrm>
    </dsp:sp>
    <dsp:sp modelId="{53BA0FB3-CBAE-4AFC-A9FF-A6E38F7965E4}">
      <dsp:nvSpPr>
        <dsp:cNvPr id="0" name=""/>
        <dsp:cNvSpPr/>
      </dsp:nvSpPr>
      <dsp:spPr>
        <a:xfrm>
          <a:off x="6377463" y="2803062"/>
          <a:ext cx="718474" cy="718474"/>
        </a:xfrm>
        <a:prstGeom prst="ellipse">
          <a:avLst/>
        </a:prstGeom>
        <a:solidFill>
          <a:schemeClr val="lt1">
            <a:hueOff val="0"/>
            <a:satOff val="0"/>
            <a:lumOff val="0"/>
            <a:alphaOff val="0"/>
          </a:schemeClr>
        </a:solidFill>
        <a:ln w="9525" cap="flat" cmpd="sng" algn="ctr">
          <a:solidFill>
            <a:schemeClr val="accent2">
              <a:hueOff val="-2355276"/>
              <a:satOff val="-3145"/>
              <a:lumOff val="1863"/>
              <a:alphaOff val="0"/>
            </a:schemeClr>
          </a:solidFill>
          <a:prstDash val="solid"/>
        </a:ln>
        <a:effectLst>
          <a:outerShdw blurRad="50800" dist="25400" dir="5400000" rotWithShape="0">
            <a:srgbClr val="000000">
              <a:alpha val="38000"/>
            </a:srgbClr>
          </a:outerShdw>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DF8EE47C-A8EF-4C1B-A1CC-AAF68AE334B5}">
      <dsp:nvSpPr>
        <dsp:cNvPr id="0" name=""/>
        <dsp:cNvSpPr/>
      </dsp:nvSpPr>
      <dsp:spPr>
        <a:xfrm>
          <a:off x="84433" y="3737585"/>
          <a:ext cx="6743341" cy="574779"/>
        </a:xfrm>
        <a:prstGeom prst="rect">
          <a:avLst/>
        </a:prstGeom>
        <a:gradFill rotWithShape="0">
          <a:gsLst>
            <a:gs pos="0">
              <a:schemeClr val="accent2">
                <a:hueOff val="-3140368"/>
                <a:satOff val="-4193"/>
                <a:lumOff val="2484"/>
                <a:alphaOff val="0"/>
                <a:tint val="96000"/>
                <a:satMod val="120000"/>
                <a:lumMod val="120000"/>
              </a:schemeClr>
            </a:gs>
            <a:gs pos="100000">
              <a:schemeClr val="accent2">
                <a:hueOff val="-3140368"/>
                <a:satOff val="-4193"/>
                <a:lumOff val="2484"/>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26667"/>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smtClean="0">
              <a:latin typeface="Calibri"/>
              <a:ea typeface="+mn-ea"/>
              <a:cs typeface="Times New Roman"/>
            </a:rPr>
            <a:t>خلق بيئةٍ مُحفزة للعمل</a:t>
          </a:r>
          <a:endParaRPr lang="ar-EG" sz="2400" b="1" kern="1200" dirty="0">
            <a:latin typeface="Calibri"/>
            <a:ea typeface="+mn-ea"/>
            <a:cs typeface="Times New Roman"/>
          </a:endParaRPr>
        </a:p>
      </dsp:txBody>
      <dsp:txXfrm>
        <a:off x="84433" y="3737585"/>
        <a:ext cx="6743341" cy="574779"/>
      </dsp:txXfrm>
    </dsp:sp>
    <dsp:sp modelId="{FD086235-9C1B-44BE-AE6E-18C25804F12B}">
      <dsp:nvSpPr>
        <dsp:cNvPr id="0" name=""/>
        <dsp:cNvSpPr/>
      </dsp:nvSpPr>
      <dsp:spPr>
        <a:xfrm>
          <a:off x="6468537" y="3665738"/>
          <a:ext cx="718474" cy="718474"/>
        </a:xfrm>
        <a:prstGeom prst="ellipse">
          <a:avLst/>
        </a:prstGeom>
        <a:solidFill>
          <a:schemeClr val="lt1">
            <a:hueOff val="0"/>
            <a:satOff val="0"/>
            <a:lumOff val="0"/>
            <a:alphaOff val="0"/>
          </a:schemeClr>
        </a:solidFill>
        <a:ln w="9525" cap="flat" cmpd="sng" algn="ctr">
          <a:solidFill>
            <a:schemeClr val="accent2">
              <a:hueOff val="-3140368"/>
              <a:satOff val="-4193"/>
              <a:lumOff val="2484"/>
              <a:alphaOff val="0"/>
            </a:schemeClr>
          </a:solidFill>
          <a:prstDash val="solid"/>
        </a:ln>
        <a:effectLst>
          <a:outerShdw blurRad="50800" dist="25400" dir="5400000" rotWithShape="0">
            <a:srgbClr val="000000">
              <a:alpha val="38000"/>
            </a:srgbClr>
          </a:outerShdw>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66F19220-1756-4388-B5A7-10978E1F0426}">
      <dsp:nvSpPr>
        <dsp:cNvPr id="0" name=""/>
        <dsp:cNvSpPr/>
      </dsp:nvSpPr>
      <dsp:spPr>
        <a:xfrm>
          <a:off x="84433" y="4599628"/>
          <a:ext cx="7028581" cy="574779"/>
        </a:xfrm>
        <a:prstGeom prst="rect">
          <a:avLst/>
        </a:prstGeom>
        <a:gradFill rotWithShape="0">
          <a:gsLst>
            <a:gs pos="0">
              <a:schemeClr val="accent2">
                <a:hueOff val="-3925459"/>
                <a:satOff val="-5242"/>
                <a:lumOff val="3105"/>
                <a:alphaOff val="0"/>
                <a:tint val="96000"/>
                <a:satMod val="120000"/>
                <a:lumMod val="120000"/>
              </a:schemeClr>
            </a:gs>
            <a:gs pos="100000">
              <a:schemeClr val="accent2">
                <a:hueOff val="-3925459"/>
                <a:satOff val="-5242"/>
                <a:lumOff val="3105"/>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33333"/>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smtClean="0">
              <a:latin typeface="Calibri"/>
              <a:ea typeface="+mn-ea"/>
              <a:cs typeface="Times New Roman"/>
            </a:rPr>
            <a:t>مساعدة الأشخاص الذين يواجهون مشاكل اتصالية مع الناس </a:t>
          </a:r>
          <a:endParaRPr lang="ar-EG" sz="2400" b="1" kern="1200" dirty="0">
            <a:latin typeface="Calibri"/>
            <a:ea typeface="+mn-ea"/>
            <a:cs typeface="Times New Roman"/>
          </a:endParaRPr>
        </a:p>
      </dsp:txBody>
      <dsp:txXfrm>
        <a:off x="84433" y="4599628"/>
        <a:ext cx="7028581" cy="574779"/>
      </dsp:txXfrm>
    </dsp:sp>
    <dsp:sp modelId="{3A28FBF6-167E-4514-9E81-1D1D7BE132FB}">
      <dsp:nvSpPr>
        <dsp:cNvPr id="0" name=""/>
        <dsp:cNvSpPr/>
      </dsp:nvSpPr>
      <dsp:spPr>
        <a:xfrm>
          <a:off x="6753777" y="4527781"/>
          <a:ext cx="718474" cy="718474"/>
        </a:xfrm>
        <a:prstGeom prst="ellipse">
          <a:avLst/>
        </a:prstGeom>
        <a:solidFill>
          <a:schemeClr val="lt1">
            <a:hueOff val="0"/>
            <a:satOff val="0"/>
            <a:lumOff val="0"/>
            <a:alphaOff val="0"/>
          </a:schemeClr>
        </a:solidFill>
        <a:ln w="9525" cap="flat" cmpd="sng" algn="ctr">
          <a:solidFill>
            <a:schemeClr val="accent2">
              <a:hueOff val="-3925459"/>
              <a:satOff val="-5242"/>
              <a:lumOff val="3105"/>
              <a:alphaOff val="0"/>
            </a:schemeClr>
          </a:solidFill>
          <a:prstDash val="solid"/>
        </a:ln>
        <a:effectLst>
          <a:outerShdw blurRad="50800" dist="25400" dir="5400000" rotWithShape="0">
            <a:srgbClr val="000000">
              <a:alpha val="38000"/>
            </a:srgbClr>
          </a:outerShdw>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 modelId="{5E4DF4BD-A6AD-4FCF-9922-433EAC570DCE}">
      <dsp:nvSpPr>
        <dsp:cNvPr id="0" name=""/>
        <dsp:cNvSpPr/>
      </dsp:nvSpPr>
      <dsp:spPr>
        <a:xfrm>
          <a:off x="84433" y="5462304"/>
          <a:ext cx="7549095" cy="574779"/>
        </a:xfrm>
        <a:prstGeom prst="rect">
          <a:avLst/>
        </a:prstGeom>
        <a:gradFill rotWithShape="0">
          <a:gsLst>
            <a:gs pos="0">
              <a:schemeClr val="accent2">
                <a:hueOff val="-4710551"/>
                <a:satOff val="-6290"/>
                <a:lumOff val="3726"/>
                <a:alphaOff val="0"/>
                <a:tint val="96000"/>
                <a:satMod val="120000"/>
                <a:lumMod val="120000"/>
              </a:schemeClr>
            </a:gs>
            <a:gs pos="100000">
              <a:schemeClr val="accent2">
                <a:hueOff val="-4710551"/>
                <a:satOff val="-6290"/>
                <a:lumOff val="3726"/>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brightRoom" dir="tl">
            <a:rot lat="0" lon="0" rev="1800000"/>
          </a:lightRig>
        </a:scene3d>
        <a:sp3d contourW="10160" prstMaterial="dkEdge">
          <a:bevelT w="38100" h="50800" prst="angle"/>
          <a:contourClr>
            <a:srgbClr val="2DA2BF">
              <a:alpha val="90000"/>
              <a:hueOff val="0"/>
              <a:satOff val="0"/>
              <a:lumOff val="0"/>
              <a:alphaOff val="-40000"/>
              <a:shade val="40000"/>
              <a:satMod val="150000"/>
            </a:srgb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456231" bIns="60960" numCol="1" spcCol="1270" anchor="ctr" anchorCtr="0">
          <a:noAutofit/>
        </a:bodyPr>
        <a:lstStyle/>
        <a:p>
          <a:pPr lvl="0" algn="r" defTabSz="1066800" rtl="1">
            <a:lnSpc>
              <a:spcPct val="90000"/>
            </a:lnSpc>
            <a:spcBef>
              <a:spcPct val="0"/>
            </a:spcBef>
            <a:spcAft>
              <a:spcPct val="35000"/>
            </a:spcAft>
          </a:pPr>
          <a:r>
            <a:rPr lang="ar-EG" sz="2400" b="1" kern="1200" dirty="0" smtClean="0">
              <a:latin typeface="Calibri"/>
              <a:ea typeface="+mn-ea"/>
              <a:cs typeface="Times New Roman"/>
            </a:rPr>
            <a:t>تقوية القيم الإنسانية والأخلاقية في المجتمع</a:t>
          </a:r>
          <a:endParaRPr lang="ar-EG" sz="2400" b="1" kern="1200" dirty="0">
            <a:latin typeface="Calibri"/>
            <a:ea typeface="+mn-ea"/>
            <a:cs typeface="Times New Roman"/>
          </a:endParaRPr>
        </a:p>
      </dsp:txBody>
      <dsp:txXfrm>
        <a:off x="84433" y="5462304"/>
        <a:ext cx="7549095" cy="574779"/>
      </dsp:txXfrm>
    </dsp:sp>
    <dsp:sp modelId="{97AE4772-E4A0-46E5-BDBC-D8ECB67ED7D6}">
      <dsp:nvSpPr>
        <dsp:cNvPr id="0" name=""/>
        <dsp:cNvSpPr/>
      </dsp:nvSpPr>
      <dsp:spPr>
        <a:xfrm>
          <a:off x="7274292" y="5390456"/>
          <a:ext cx="718474" cy="718474"/>
        </a:xfrm>
        <a:prstGeom prst="ellipse">
          <a:avLst/>
        </a:prstGeom>
        <a:solidFill>
          <a:schemeClr val="lt1">
            <a:hueOff val="0"/>
            <a:satOff val="0"/>
            <a:lumOff val="0"/>
            <a:alphaOff val="0"/>
          </a:schemeClr>
        </a:solidFill>
        <a:ln w="9525" cap="flat" cmpd="sng" algn="ctr">
          <a:solidFill>
            <a:schemeClr val="accent2">
              <a:hueOff val="-4710551"/>
              <a:satOff val="-6290"/>
              <a:lumOff val="3726"/>
              <a:alphaOff val="0"/>
            </a:schemeClr>
          </a:solidFill>
          <a:prstDash val="solid"/>
        </a:ln>
        <a:effectLst>
          <a:outerShdw blurRad="50800" dist="25400" dir="5400000" rotWithShape="0">
            <a:srgbClr val="000000">
              <a:alpha val="38000"/>
            </a:srgbClr>
          </a:outerShdw>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7D2D2-6714-4AA9-9423-96F7F656DBE9}">
      <dsp:nvSpPr>
        <dsp:cNvPr id="0" name=""/>
        <dsp:cNvSpPr/>
      </dsp:nvSpPr>
      <dsp:spPr>
        <a:xfrm>
          <a:off x="4680405" y="3060834"/>
          <a:ext cx="478859" cy="2100259"/>
        </a:xfrm>
        <a:custGeom>
          <a:avLst/>
          <a:gdLst/>
          <a:ahLst/>
          <a:cxnLst/>
          <a:rect l="0" t="0" r="0" b="0"/>
          <a:pathLst>
            <a:path>
              <a:moveTo>
                <a:pt x="305234" y="0"/>
              </a:moveTo>
              <a:lnTo>
                <a:pt x="152617" y="0"/>
              </a:lnTo>
              <a:lnTo>
                <a:pt x="152617" y="1635550"/>
              </a:lnTo>
              <a:lnTo>
                <a:pt x="0" y="1635550"/>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rtl="1">
            <a:lnSpc>
              <a:spcPct val="90000"/>
            </a:lnSpc>
            <a:spcBef>
              <a:spcPct val="0"/>
            </a:spcBef>
            <a:spcAft>
              <a:spcPct val="35000"/>
            </a:spcAft>
          </a:pPr>
          <a:endParaRPr lang="ar-EG" sz="700" kern="1200">
            <a:solidFill>
              <a:sysClr val="windowText" lastClr="000000">
                <a:hueOff val="0"/>
                <a:satOff val="0"/>
                <a:lumOff val="0"/>
                <a:alphaOff val="0"/>
              </a:sysClr>
            </a:solidFill>
            <a:latin typeface="Calibri"/>
            <a:ea typeface="+mn-ea"/>
            <a:cs typeface="+mn-cs"/>
          </a:endParaRPr>
        </a:p>
      </dsp:txBody>
      <dsp:txXfrm>
        <a:off x="4865981" y="4057110"/>
        <a:ext cx="107707" cy="107707"/>
      </dsp:txXfrm>
    </dsp:sp>
    <dsp:sp modelId="{5DDA1322-F786-4D6E-8801-DAF66AF662F5}">
      <dsp:nvSpPr>
        <dsp:cNvPr id="0" name=""/>
        <dsp:cNvSpPr/>
      </dsp:nvSpPr>
      <dsp:spPr>
        <a:xfrm>
          <a:off x="4680405" y="3060834"/>
          <a:ext cx="478859" cy="1294294"/>
        </a:xfrm>
        <a:custGeom>
          <a:avLst/>
          <a:gdLst/>
          <a:ahLst/>
          <a:cxnLst/>
          <a:rect l="0" t="0" r="0" b="0"/>
          <a:pathLst>
            <a:path>
              <a:moveTo>
                <a:pt x="305234" y="0"/>
              </a:moveTo>
              <a:lnTo>
                <a:pt x="152617" y="0"/>
              </a:lnTo>
              <a:lnTo>
                <a:pt x="152617" y="937852"/>
              </a:lnTo>
              <a:lnTo>
                <a:pt x="0" y="937852"/>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4885334" y="3673481"/>
        <a:ext cx="69001" cy="69001"/>
      </dsp:txXfrm>
    </dsp:sp>
    <dsp:sp modelId="{0B03F84C-6EBE-4128-B3F8-F088135D5211}">
      <dsp:nvSpPr>
        <dsp:cNvPr id="0" name=""/>
        <dsp:cNvSpPr/>
      </dsp:nvSpPr>
      <dsp:spPr>
        <a:xfrm>
          <a:off x="4680405" y="3060834"/>
          <a:ext cx="478859" cy="488329"/>
        </a:xfrm>
        <a:custGeom>
          <a:avLst/>
          <a:gdLst/>
          <a:ahLst/>
          <a:cxnLst/>
          <a:rect l="0" t="0" r="0" b="0"/>
          <a:pathLst>
            <a:path>
              <a:moveTo>
                <a:pt x="305234" y="0"/>
              </a:moveTo>
              <a:lnTo>
                <a:pt x="152617" y="0"/>
              </a:lnTo>
              <a:lnTo>
                <a:pt x="152617" y="240154"/>
              </a:lnTo>
              <a:lnTo>
                <a:pt x="0" y="240154"/>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4902736" y="3287901"/>
        <a:ext cx="34196" cy="34196"/>
      </dsp:txXfrm>
    </dsp:sp>
    <dsp:sp modelId="{B97A17EB-AB4A-42A7-A5BA-046CD3754AE9}">
      <dsp:nvSpPr>
        <dsp:cNvPr id="0" name=""/>
        <dsp:cNvSpPr/>
      </dsp:nvSpPr>
      <dsp:spPr>
        <a:xfrm>
          <a:off x="4680405" y="2743200"/>
          <a:ext cx="478859" cy="317634"/>
        </a:xfrm>
        <a:custGeom>
          <a:avLst/>
          <a:gdLst/>
          <a:ahLst/>
          <a:cxnLst/>
          <a:rect l="0" t="0" r="0" b="0"/>
          <a:pathLst>
            <a:path>
              <a:moveTo>
                <a:pt x="305234" y="457542"/>
              </a:moveTo>
              <a:lnTo>
                <a:pt x="152617" y="457542"/>
              </a:lnTo>
              <a:lnTo>
                <a:pt x="152617" y="0"/>
              </a:lnTo>
              <a:lnTo>
                <a:pt x="0" y="0"/>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4905469" y="2887651"/>
        <a:ext cx="28731" cy="28731"/>
      </dsp:txXfrm>
    </dsp:sp>
    <dsp:sp modelId="{B11CBA51-FD2E-4D4F-B735-93C7F27C45D6}">
      <dsp:nvSpPr>
        <dsp:cNvPr id="0" name=""/>
        <dsp:cNvSpPr/>
      </dsp:nvSpPr>
      <dsp:spPr>
        <a:xfrm>
          <a:off x="4680405" y="1937235"/>
          <a:ext cx="478859" cy="1123599"/>
        </a:xfrm>
        <a:custGeom>
          <a:avLst/>
          <a:gdLst/>
          <a:ahLst/>
          <a:cxnLst/>
          <a:rect l="0" t="0" r="0" b="0"/>
          <a:pathLst>
            <a:path>
              <a:moveTo>
                <a:pt x="305234" y="1155240"/>
              </a:moveTo>
              <a:lnTo>
                <a:pt x="152617" y="1155240"/>
              </a:lnTo>
              <a:lnTo>
                <a:pt x="152617" y="0"/>
              </a:lnTo>
              <a:lnTo>
                <a:pt x="0" y="0"/>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solidFill>
              <a:sysClr val="windowText" lastClr="000000">
                <a:hueOff val="0"/>
                <a:satOff val="0"/>
                <a:lumOff val="0"/>
                <a:alphaOff val="0"/>
              </a:sysClr>
            </a:solidFill>
            <a:latin typeface="Calibri"/>
            <a:ea typeface="+mn-ea"/>
            <a:cs typeface="+mn-cs"/>
          </a:endParaRPr>
        </a:p>
      </dsp:txBody>
      <dsp:txXfrm>
        <a:off x="4889300" y="2468500"/>
        <a:ext cx="61069" cy="61069"/>
      </dsp:txXfrm>
    </dsp:sp>
    <dsp:sp modelId="{AA665A65-0F74-4077-B548-B87BF14BC45A}">
      <dsp:nvSpPr>
        <dsp:cNvPr id="0" name=""/>
        <dsp:cNvSpPr/>
      </dsp:nvSpPr>
      <dsp:spPr>
        <a:xfrm>
          <a:off x="4680405" y="1131270"/>
          <a:ext cx="478859" cy="1929564"/>
        </a:xfrm>
        <a:custGeom>
          <a:avLst/>
          <a:gdLst/>
          <a:ahLst/>
          <a:cxnLst/>
          <a:rect l="0" t="0" r="0" b="0"/>
          <a:pathLst>
            <a:path>
              <a:moveTo>
                <a:pt x="305234" y="1852938"/>
              </a:moveTo>
              <a:lnTo>
                <a:pt x="152617" y="1852938"/>
              </a:lnTo>
              <a:lnTo>
                <a:pt x="152617" y="0"/>
              </a:lnTo>
              <a:lnTo>
                <a:pt x="0" y="0"/>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rtl="1">
            <a:lnSpc>
              <a:spcPct val="90000"/>
            </a:lnSpc>
            <a:spcBef>
              <a:spcPct val="0"/>
            </a:spcBef>
            <a:spcAft>
              <a:spcPct val="35000"/>
            </a:spcAft>
          </a:pPr>
          <a:endParaRPr lang="ar-EG" sz="600" kern="1200">
            <a:solidFill>
              <a:sysClr val="windowText" lastClr="000000">
                <a:hueOff val="0"/>
                <a:satOff val="0"/>
                <a:lumOff val="0"/>
                <a:alphaOff val="0"/>
              </a:sysClr>
            </a:solidFill>
            <a:latin typeface="Calibri"/>
            <a:ea typeface="+mn-ea"/>
            <a:cs typeface="+mn-cs"/>
          </a:endParaRPr>
        </a:p>
      </dsp:txBody>
      <dsp:txXfrm>
        <a:off x="4870132" y="2046350"/>
        <a:ext cx="99404" cy="99404"/>
      </dsp:txXfrm>
    </dsp:sp>
    <dsp:sp modelId="{A9076249-EEA8-41F5-ABB5-02D65A675AB7}">
      <dsp:nvSpPr>
        <dsp:cNvPr id="0" name=""/>
        <dsp:cNvSpPr/>
      </dsp:nvSpPr>
      <dsp:spPr>
        <a:xfrm>
          <a:off x="4680405" y="325305"/>
          <a:ext cx="478859" cy="2735529"/>
        </a:xfrm>
        <a:custGeom>
          <a:avLst/>
          <a:gdLst/>
          <a:ahLst/>
          <a:cxnLst/>
          <a:rect l="0" t="0" r="0" b="0"/>
          <a:pathLst>
            <a:path>
              <a:moveTo>
                <a:pt x="305234" y="2550635"/>
              </a:moveTo>
              <a:lnTo>
                <a:pt x="152617" y="2550635"/>
              </a:lnTo>
              <a:lnTo>
                <a:pt x="152617" y="0"/>
              </a:lnTo>
              <a:lnTo>
                <a:pt x="0" y="0"/>
              </a:lnTo>
            </a:path>
          </a:pathLst>
        </a:custGeom>
        <a:noFill/>
        <a:ln w="25400" cap="flat" cmpd="sng" algn="ctr">
          <a:solidFill>
            <a:srgbClr val="7D3C4A">
              <a:hueOff val="0"/>
              <a:satOff val="0"/>
              <a:lumOff val="0"/>
              <a:alphaOff val="0"/>
            </a:srgb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rtl="1">
            <a:lnSpc>
              <a:spcPct val="90000"/>
            </a:lnSpc>
            <a:spcBef>
              <a:spcPct val="0"/>
            </a:spcBef>
            <a:spcAft>
              <a:spcPct val="35000"/>
            </a:spcAft>
          </a:pPr>
          <a:endParaRPr lang="ar-EG" sz="900" kern="1200">
            <a:solidFill>
              <a:sysClr val="windowText" lastClr="000000">
                <a:hueOff val="0"/>
                <a:satOff val="0"/>
                <a:lumOff val="0"/>
                <a:alphaOff val="0"/>
              </a:sysClr>
            </a:solidFill>
            <a:latin typeface="Calibri"/>
            <a:ea typeface="+mn-ea"/>
            <a:cs typeface="+mn-cs"/>
          </a:endParaRPr>
        </a:p>
      </dsp:txBody>
      <dsp:txXfrm>
        <a:off x="4850407" y="1623642"/>
        <a:ext cx="138856" cy="138856"/>
      </dsp:txXfrm>
    </dsp:sp>
    <dsp:sp modelId="{97100C9F-E2B0-4239-A339-AFCF0C78000F}">
      <dsp:nvSpPr>
        <dsp:cNvPr id="0" name=""/>
        <dsp:cNvSpPr/>
      </dsp:nvSpPr>
      <dsp:spPr>
        <a:xfrm>
          <a:off x="4952997" y="1904987"/>
          <a:ext cx="2724228" cy="2311693"/>
        </a:xfrm>
        <a:prstGeom prst="rect">
          <a:avLst/>
        </a:prstGeom>
        <a:solidFill>
          <a:srgbClr val="39639D">
            <a:hueOff val="0"/>
            <a:satOff val="0"/>
            <a:lumOff val="0"/>
            <a:alphaOff val="0"/>
          </a:srgbClr>
        </a:solidFill>
        <a:ln>
          <a:noFill/>
        </a:ln>
        <a:effectLst>
          <a:outerShdw blurRad="50800" dist="25400" algn="bl"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مهارات العمل ضمن فريق </a:t>
          </a:r>
          <a:endParaRPr lang="ar-EG" sz="2400" kern="1200" dirty="0">
            <a:solidFill>
              <a:sysClr val="window" lastClr="FFFFFF"/>
            </a:solidFill>
            <a:latin typeface="Times New Roman" pitchFamily="18" charset="0"/>
            <a:ea typeface="+mn-ea"/>
            <a:cs typeface="Times New Roman" pitchFamily="18" charset="0"/>
          </a:endParaRPr>
        </a:p>
      </dsp:txBody>
      <dsp:txXfrm>
        <a:off x="4952997" y="1904987"/>
        <a:ext cx="2724228" cy="2311693"/>
      </dsp:txXfrm>
    </dsp:sp>
    <dsp:sp modelId="{F5977AB1-84A6-4986-9F6D-1EF72F8E25E1}">
      <dsp:nvSpPr>
        <dsp:cNvPr id="0" name=""/>
        <dsp:cNvSpPr/>
      </dsp:nvSpPr>
      <dsp:spPr>
        <a:xfrm>
          <a:off x="433530" y="2919"/>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معرفة مهارات التواصل والاتصال </a:t>
          </a:r>
          <a:endParaRPr lang="ar-EG" sz="2400" kern="1200" dirty="0">
            <a:solidFill>
              <a:sysClr val="window" lastClr="FFFFFF"/>
            </a:solidFill>
            <a:latin typeface="Times New Roman" pitchFamily="18" charset="0"/>
            <a:ea typeface="+mn-ea"/>
            <a:cs typeface="Times New Roman" pitchFamily="18" charset="0"/>
          </a:endParaRPr>
        </a:p>
      </dsp:txBody>
      <dsp:txXfrm>
        <a:off x="433530" y="2919"/>
        <a:ext cx="4246875" cy="644771"/>
      </dsp:txXfrm>
    </dsp:sp>
    <dsp:sp modelId="{C6D48ABE-FC38-4302-8090-DD6FA555E54E}">
      <dsp:nvSpPr>
        <dsp:cNvPr id="0" name=""/>
        <dsp:cNvSpPr/>
      </dsp:nvSpPr>
      <dsp:spPr>
        <a:xfrm>
          <a:off x="433530" y="808884"/>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مراجعة السلوك الذاتيّ داخل الفريق</a:t>
          </a:r>
          <a:endParaRPr lang="ar-EG" sz="2400" kern="1200" dirty="0">
            <a:solidFill>
              <a:sysClr val="window" lastClr="FFFFFF"/>
            </a:solidFill>
            <a:latin typeface="Times New Roman" pitchFamily="18" charset="0"/>
            <a:ea typeface="+mn-ea"/>
            <a:cs typeface="Times New Roman" pitchFamily="18" charset="0"/>
          </a:endParaRPr>
        </a:p>
      </dsp:txBody>
      <dsp:txXfrm>
        <a:off x="433530" y="808884"/>
        <a:ext cx="4246875" cy="644771"/>
      </dsp:txXfrm>
    </dsp:sp>
    <dsp:sp modelId="{2FCC41F6-4342-4562-BD06-BE017FD0A0C2}">
      <dsp:nvSpPr>
        <dsp:cNvPr id="0" name=""/>
        <dsp:cNvSpPr/>
      </dsp:nvSpPr>
      <dsp:spPr>
        <a:xfrm>
          <a:off x="433530" y="1614849"/>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احترام باقي أعضائه</a:t>
          </a:r>
          <a:endParaRPr lang="ar-EG" sz="2400" kern="1200" dirty="0">
            <a:solidFill>
              <a:sysClr val="window" lastClr="FFFFFF"/>
            </a:solidFill>
            <a:latin typeface="Times New Roman" pitchFamily="18" charset="0"/>
            <a:ea typeface="+mn-ea"/>
            <a:cs typeface="Times New Roman" pitchFamily="18" charset="0"/>
          </a:endParaRPr>
        </a:p>
      </dsp:txBody>
      <dsp:txXfrm>
        <a:off x="433530" y="1614849"/>
        <a:ext cx="4246875" cy="644771"/>
      </dsp:txXfrm>
    </dsp:sp>
    <dsp:sp modelId="{7816037E-AEF0-49C5-BE8D-0B62968AD01F}">
      <dsp:nvSpPr>
        <dsp:cNvPr id="0" name=""/>
        <dsp:cNvSpPr/>
      </dsp:nvSpPr>
      <dsp:spPr>
        <a:xfrm>
          <a:off x="433530" y="2420814"/>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تبادل المعلومات</a:t>
          </a:r>
          <a:endParaRPr lang="ar-EG" sz="2400" kern="1200" dirty="0">
            <a:solidFill>
              <a:sysClr val="window" lastClr="FFFFFF"/>
            </a:solidFill>
            <a:latin typeface="Times New Roman" pitchFamily="18" charset="0"/>
            <a:ea typeface="+mn-ea"/>
            <a:cs typeface="Times New Roman" pitchFamily="18" charset="0"/>
          </a:endParaRPr>
        </a:p>
      </dsp:txBody>
      <dsp:txXfrm>
        <a:off x="433530" y="2420814"/>
        <a:ext cx="4246875" cy="644771"/>
      </dsp:txXfrm>
    </dsp:sp>
    <dsp:sp modelId="{A7A48AFC-4E09-4B99-B5CB-21126A59C656}">
      <dsp:nvSpPr>
        <dsp:cNvPr id="0" name=""/>
        <dsp:cNvSpPr/>
      </dsp:nvSpPr>
      <dsp:spPr>
        <a:xfrm>
          <a:off x="433530" y="3226778"/>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الشعور بالانتماء للفريق</a:t>
          </a:r>
          <a:endParaRPr lang="ar-EG" sz="2400" kern="1200" dirty="0">
            <a:solidFill>
              <a:sysClr val="window" lastClr="FFFFFF"/>
            </a:solidFill>
            <a:latin typeface="Times New Roman" pitchFamily="18" charset="0"/>
            <a:ea typeface="+mn-ea"/>
            <a:cs typeface="Times New Roman" pitchFamily="18" charset="0"/>
          </a:endParaRPr>
        </a:p>
      </dsp:txBody>
      <dsp:txXfrm>
        <a:off x="433530" y="3226778"/>
        <a:ext cx="4246875" cy="644771"/>
      </dsp:txXfrm>
    </dsp:sp>
    <dsp:sp modelId="{8E1BC2B6-7B19-4A6F-A140-A5F4FCC61809}">
      <dsp:nvSpPr>
        <dsp:cNvPr id="0" name=""/>
        <dsp:cNvSpPr/>
      </dsp:nvSpPr>
      <dsp:spPr>
        <a:xfrm>
          <a:off x="433530" y="4032743"/>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توفر الروح المعنوية العالية</a:t>
          </a:r>
          <a:endParaRPr lang="ar-EG" sz="2400" kern="1200" dirty="0">
            <a:solidFill>
              <a:sysClr val="window" lastClr="FFFFFF"/>
            </a:solidFill>
            <a:latin typeface="Times New Roman" pitchFamily="18" charset="0"/>
            <a:ea typeface="+mn-ea"/>
            <a:cs typeface="Times New Roman" pitchFamily="18" charset="0"/>
          </a:endParaRPr>
        </a:p>
      </dsp:txBody>
      <dsp:txXfrm>
        <a:off x="433530" y="4032743"/>
        <a:ext cx="4246875" cy="644771"/>
      </dsp:txXfrm>
    </dsp:sp>
    <dsp:sp modelId="{2E4D32B4-95F2-4C63-9857-411F9CC23029}">
      <dsp:nvSpPr>
        <dsp:cNvPr id="0" name=""/>
        <dsp:cNvSpPr/>
      </dsp:nvSpPr>
      <dsp:spPr>
        <a:xfrm>
          <a:off x="433530" y="4838708"/>
          <a:ext cx="4246875" cy="644771"/>
        </a:xfrm>
        <a:prstGeom prst="rect">
          <a:avLst/>
        </a:prstGeom>
        <a:solidFill>
          <a:srgbClr val="7D3C4A">
            <a:hueOff val="0"/>
            <a:satOff val="0"/>
            <a:lumOff val="0"/>
            <a:alphaOff val="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الالتزام بالقواعد العامة للفريق</a:t>
          </a:r>
          <a:endParaRPr lang="ar-EG" sz="2400" kern="1200" dirty="0">
            <a:solidFill>
              <a:sysClr val="window" lastClr="FFFFFF"/>
            </a:solidFill>
            <a:latin typeface="Times New Roman" pitchFamily="18" charset="0"/>
            <a:ea typeface="+mn-ea"/>
            <a:cs typeface="Times New Roman" pitchFamily="18" charset="0"/>
          </a:endParaRPr>
        </a:p>
      </dsp:txBody>
      <dsp:txXfrm>
        <a:off x="433530" y="4838708"/>
        <a:ext cx="4246875" cy="64477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04263-1AD7-4C7C-B622-1E4FA0353920}">
      <dsp:nvSpPr>
        <dsp:cNvPr id="0" name=""/>
        <dsp:cNvSpPr/>
      </dsp:nvSpPr>
      <dsp:spPr>
        <a:xfrm rot="5400000">
          <a:off x="5983284" y="226534"/>
          <a:ext cx="1477312" cy="1034118"/>
        </a:xfrm>
        <a:prstGeom prst="chevron">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solidFill>
              <a:sysClr val="windowText" lastClr="000000"/>
            </a:solidFill>
            <a:latin typeface="Century Gothic"/>
            <a:ea typeface="+mn-ea"/>
            <a:cs typeface="Times New Roman"/>
          </a:endParaRPr>
        </a:p>
      </dsp:txBody>
      <dsp:txXfrm rot="-5400000">
        <a:off x="6204881" y="521996"/>
        <a:ext cx="1034118" cy="443194"/>
      </dsp:txXfrm>
    </dsp:sp>
    <dsp:sp modelId="{3FDCCBB7-8E61-4DEE-8348-3DAC30AAB610}">
      <dsp:nvSpPr>
        <dsp:cNvPr id="0" name=""/>
        <dsp:cNvSpPr/>
      </dsp:nvSpPr>
      <dsp:spPr>
        <a:xfrm rot="16200000">
          <a:off x="2622314" y="-2617376"/>
          <a:ext cx="960252" cy="6204881"/>
        </a:xfrm>
        <a:prstGeom prst="round2SameRect">
          <a:avLst/>
        </a:prstGeom>
        <a:solidFill>
          <a:sysClr val="window" lastClr="FFFFFF">
            <a:alpha val="90000"/>
            <a:hueOff val="0"/>
            <a:satOff val="0"/>
            <a:lumOff val="0"/>
            <a:alphaOff val="0"/>
          </a:sysClr>
        </a:solidFill>
        <a:ln w="9525" cap="flat" cmpd="sng" algn="ctr">
          <a:solidFill>
            <a:srgbClr val="32C7A9">
              <a:hueOff val="0"/>
              <a:satOff val="0"/>
              <a:lumOff val="0"/>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solidFill>
                <a:sysClr val="windowText" lastClr="000000"/>
              </a:solidFill>
              <a:latin typeface="Century Gothic"/>
              <a:ea typeface="+mn-ea"/>
              <a:cs typeface="Times New Roman"/>
            </a:rPr>
            <a:t>وضع خطة تنفيذية تختص في كل فرد من أفراد الفريق</a:t>
          </a:r>
          <a:endParaRPr lang="ar-EG" sz="2400" b="1" kern="1200" dirty="0">
            <a:solidFill>
              <a:sysClr val="windowText" lastClr="000000"/>
            </a:solidFill>
            <a:latin typeface="Century Gothic"/>
            <a:ea typeface="+mn-ea"/>
            <a:cs typeface="Times New Roman"/>
          </a:endParaRPr>
        </a:p>
      </dsp:txBody>
      <dsp:txXfrm rot="5400000">
        <a:off x="46876" y="51814"/>
        <a:ext cx="6158005" cy="866500"/>
      </dsp:txXfrm>
    </dsp:sp>
    <dsp:sp modelId="{888ACD91-743B-4006-A266-8F8C98149036}">
      <dsp:nvSpPr>
        <dsp:cNvPr id="0" name=""/>
        <dsp:cNvSpPr/>
      </dsp:nvSpPr>
      <dsp:spPr>
        <a:xfrm rot="5400000">
          <a:off x="5983284" y="1559605"/>
          <a:ext cx="1477312" cy="1034118"/>
        </a:xfrm>
        <a:prstGeom prst="chevron">
          <a:avLst/>
        </a:prstGeom>
        <a:gradFill rotWithShape="0">
          <a:gsLst>
            <a:gs pos="0">
              <a:srgbClr val="32C7A9">
                <a:hueOff val="387924"/>
                <a:satOff val="1292"/>
                <a:lumOff val="1471"/>
                <a:alphaOff val="0"/>
                <a:tint val="96000"/>
                <a:satMod val="100000"/>
                <a:lumMod val="104000"/>
              </a:srgbClr>
            </a:gs>
            <a:gs pos="78000">
              <a:srgbClr val="32C7A9">
                <a:hueOff val="387924"/>
                <a:satOff val="1292"/>
                <a:lumOff val="147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solidFill>
              <a:sysClr val="windowText" lastClr="000000"/>
            </a:solidFill>
            <a:latin typeface="Century Gothic"/>
            <a:ea typeface="+mn-ea"/>
            <a:cs typeface="Times New Roman"/>
          </a:endParaRPr>
        </a:p>
      </dsp:txBody>
      <dsp:txXfrm rot="-5400000">
        <a:off x="6204881" y="1855067"/>
        <a:ext cx="1034118" cy="443194"/>
      </dsp:txXfrm>
    </dsp:sp>
    <dsp:sp modelId="{1D89943F-DB25-4FDB-AC84-8BF37F073792}">
      <dsp:nvSpPr>
        <dsp:cNvPr id="0" name=""/>
        <dsp:cNvSpPr/>
      </dsp:nvSpPr>
      <dsp:spPr>
        <a:xfrm rot="16200000">
          <a:off x="2622314" y="-1284305"/>
          <a:ext cx="960252" cy="6204881"/>
        </a:xfrm>
        <a:prstGeom prst="round2SameRect">
          <a:avLst/>
        </a:prstGeom>
        <a:solidFill>
          <a:sysClr val="window" lastClr="FFFFFF">
            <a:alpha val="90000"/>
            <a:hueOff val="0"/>
            <a:satOff val="0"/>
            <a:lumOff val="0"/>
            <a:alphaOff val="0"/>
          </a:sysClr>
        </a:solidFill>
        <a:ln w="9525" cap="flat" cmpd="sng" algn="ctr">
          <a:solidFill>
            <a:srgbClr val="32C7A9">
              <a:hueOff val="387924"/>
              <a:satOff val="1292"/>
              <a:lumOff val="1471"/>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endParaRPr lang="ar-EG" sz="2400" b="1" kern="1200" dirty="0">
            <a:solidFill>
              <a:sysClr val="windowText" lastClr="000000"/>
            </a:solidFill>
            <a:latin typeface="Century Gothic"/>
            <a:ea typeface="+mn-ea"/>
            <a:cs typeface="Times New Roman"/>
          </a:endParaRPr>
        </a:p>
        <a:p>
          <a:pPr marL="228600" lvl="1" indent="-228600" algn="r" defTabSz="1066800" rtl="1">
            <a:lnSpc>
              <a:spcPct val="90000"/>
            </a:lnSpc>
            <a:spcBef>
              <a:spcPct val="0"/>
            </a:spcBef>
            <a:spcAft>
              <a:spcPct val="15000"/>
            </a:spcAft>
            <a:buChar char="••"/>
          </a:pPr>
          <a:r>
            <a:rPr lang="ar-EG" sz="2400" b="1" kern="1200" dirty="0" smtClean="0">
              <a:solidFill>
                <a:sysClr val="windowText" lastClr="000000"/>
              </a:solidFill>
              <a:latin typeface="Century Gothic"/>
              <a:ea typeface="+mn-ea"/>
              <a:cs typeface="Times New Roman"/>
            </a:rPr>
            <a:t>التأكُّد من إتمام المسؤوليات الخاصّة بكلّ فَرد </a:t>
          </a:r>
          <a:endParaRPr lang="ar-EG" sz="2400" b="1" kern="1200" dirty="0">
            <a:solidFill>
              <a:sysClr val="windowText" lastClr="000000"/>
            </a:solidFill>
            <a:latin typeface="Century Gothic"/>
            <a:ea typeface="+mn-ea"/>
            <a:cs typeface="Times New Roman"/>
          </a:endParaRPr>
        </a:p>
        <a:p>
          <a:pPr marL="228600" lvl="1" indent="-228600" algn="r" defTabSz="1066800" rtl="1">
            <a:lnSpc>
              <a:spcPct val="90000"/>
            </a:lnSpc>
            <a:spcBef>
              <a:spcPct val="0"/>
            </a:spcBef>
            <a:spcAft>
              <a:spcPct val="15000"/>
            </a:spcAft>
            <a:buChar char="••"/>
          </a:pPr>
          <a:endParaRPr lang="ar-EG" sz="2400" b="1" kern="1200" dirty="0">
            <a:solidFill>
              <a:sysClr val="windowText" lastClr="000000"/>
            </a:solidFill>
            <a:latin typeface="Century Gothic"/>
            <a:ea typeface="+mn-ea"/>
            <a:cs typeface="Times New Roman"/>
          </a:endParaRPr>
        </a:p>
      </dsp:txBody>
      <dsp:txXfrm rot="5400000">
        <a:off x="46876" y="1384885"/>
        <a:ext cx="6158005" cy="866500"/>
      </dsp:txXfrm>
    </dsp:sp>
    <dsp:sp modelId="{C6F62B17-2307-46CF-89AD-85353818C81A}">
      <dsp:nvSpPr>
        <dsp:cNvPr id="0" name=""/>
        <dsp:cNvSpPr/>
      </dsp:nvSpPr>
      <dsp:spPr>
        <a:xfrm rot="5400000">
          <a:off x="5983284" y="2892676"/>
          <a:ext cx="1477312" cy="1034118"/>
        </a:xfrm>
        <a:prstGeom prst="chevron">
          <a:avLst/>
        </a:prstGeom>
        <a:gradFill rotWithShape="0">
          <a:gsLst>
            <a:gs pos="0">
              <a:srgbClr val="32C7A9">
                <a:hueOff val="775848"/>
                <a:satOff val="2585"/>
                <a:lumOff val="2941"/>
                <a:alphaOff val="0"/>
                <a:tint val="96000"/>
                <a:satMod val="100000"/>
                <a:lumMod val="104000"/>
              </a:srgbClr>
            </a:gs>
            <a:gs pos="78000">
              <a:srgbClr val="32C7A9">
                <a:hueOff val="775848"/>
                <a:satOff val="2585"/>
                <a:lumOff val="294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solidFill>
              <a:sysClr val="windowText" lastClr="000000"/>
            </a:solidFill>
            <a:latin typeface="Century Gothic"/>
            <a:ea typeface="+mn-ea"/>
            <a:cs typeface="Times New Roman"/>
          </a:endParaRPr>
        </a:p>
      </dsp:txBody>
      <dsp:txXfrm rot="-5400000">
        <a:off x="6204881" y="3188138"/>
        <a:ext cx="1034118" cy="443194"/>
      </dsp:txXfrm>
    </dsp:sp>
    <dsp:sp modelId="{A9D30952-01E7-4E49-803B-1467D6EDCD31}">
      <dsp:nvSpPr>
        <dsp:cNvPr id="0" name=""/>
        <dsp:cNvSpPr/>
      </dsp:nvSpPr>
      <dsp:spPr>
        <a:xfrm rot="16200000">
          <a:off x="2622314" y="48764"/>
          <a:ext cx="960252" cy="6204881"/>
        </a:xfrm>
        <a:prstGeom prst="round2SameRect">
          <a:avLst/>
        </a:prstGeom>
        <a:solidFill>
          <a:sysClr val="window" lastClr="FFFFFF">
            <a:alpha val="90000"/>
            <a:hueOff val="0"/>
            <a:satOff val="0"/>
            <a:lumOff val="0"/>
            <a:alphaOff val="0"/>
          </a:sysClr>
        </a:solidFill>
        <a:ln w="9525" cap="flat" cmpd="sng" algn="ctr">
          <a:solidFill>
            <a:srgbClr val="32C7A9">
              <a:hueOff val="775848"/>
              <a:satOff val="2585"/>
              <a:lumOff val="2941"/>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solidFill>
                <a:sysClr val="windowText" lastClr="000000"/>
              </a:solidFill>
              <a:latin typeface="Century Gothic"/>
              <a:ea typeface="+mn-ea"/>
              <a:cs typeface="Times New Roman"/>
            </a:rPr>
            <a:t>التأكُّد من التزام أعضاء الفريق بالوظائف المُسنَدة إليهم</a:t>
          </a:r>
          <a:endParaRPr lang="ar-EG" sz="2400" b="1" kern="1200" dirty="0">
            <a:solidFill>
              <a:sysClr val="windowText" lastClr="000000"/>
            </a:solidFill>
            <a:latin typeface="Century Gothic"/>
            <a:ea typeface="+mn-ea"/>
            <a:cs typeface="Times New Roman"/>
          </a:endParaRPr>
        </a:p>
      </dsp:txBody>
      <dsp:txXfrm rot="5400000">
        <a:off x="46876" y="2717954"/>
        <a:ext cx="6158005" cy="866500"/>
      </dsp:txXfrm>
    </dsp:sp>
    <dsp:sp modelId="{4320B445-178A-4E03-9866-28018A94DD2C}">
      <dsp:nvSpPr>
        <dsp:cNvPr id="0" name=""/>
        <dsp:cNvSpPr/>
      </dsp:nvSpPr>
      <dsp:spPr>
        <a:xfrm rot="5400000">
          <a:off x="5983284" y="4225746"/>
          <a:ext cx="1477312" cy="1034118"/>
        </a:xfrm>
        <a:prstGeom prst="chevron">
          <a:avLst/>
        </a:prstGeom>
        <a:gradFill rotWithShape="0">
          <a:gsLst>
            <a:gs pos="0">
              <a:srgbClr val="32C7A9">
                <a:hueOff val="1163773"/>
                <a:satOff val="3877"/>
                <a:lumOff val="4412"/>
                <a:alphaOff val="0"/>
                <a:tint val="96000"/>
                <a:satMod val="100000"/>
                <a:lumMod val="104000"/>
              </a:srgbClr>
            </a:gs>
            <a:gs pos="78000">
              <a:srgbClr val="32C7A9">
                <a:hueOff val="1163773"/>
                <a:satOff val="3877"/>
                <a:lumOff val="4412"/>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solidFill>
              <a:sysClr val="windowText" lastClr="000000"/>
            </a:solidFill>
            <a:latin typeface="Century Gothic"/>
            <a:ea typeface="+mn-ea"/>
            <a:cs typeface="Times New Roman"/>
          </a:endParaRPr>
        </a:p>
      </dsp:txBody>
      <dsp:txXfrm rot="-5400000">
        <a:off x="6204881" y="4521208"/>
        <a:ext cx="1034118" cy="443194"/>
      </dsp:txXfrm>
    </dsp:sp>
    <dsp:sp modelId="{14505B1A-787E-45CA-847C-3F7922A5C11A}">
      <dsp:nvSpPr>
        <dsp:cNvPr id="0" name=""/>
        <dsp:cNvSpPr/>
      </dsp:nvSpPr>
      <dsp:spPr>
        <a:xfrm rot="16200000">
          <a:off x="2622314" y="1381835"/>
          <a:ext cx="960252" cy="6204881"/>
        </a:xfrm>
        <a:prstGeom prst="round2SameRect">
          <a:avLst/>
        </a:prstGeom>
        <a:solidFill>
          <a:sysClr val="window" lastClr="FFFFFF">
            <a:alpha val="90000"/>
            <a:hueOff val="0"/>
            <a:satOff val="0"/>
            <a:lumOff val="0"/>
            <a:alphaOff val="0"/>
          </a:sysClr>
        </a:solidFill>
        <a:ln w="9525" cap="flat" cmpd="sng" algn="ctr">
          <a:solidFill>
            <a:srgbClr val="32C7A9">
              <a:hueOff val="1163773"/>
              <a:satOff val="3877"/>
              <a:lumOff val="4412"/>
              <a:alphaOff val="0"/>
            </a:srgbClr>
          </a:solidFill>
          <a:prstDash val="solid"/>
        </a:ln>
        <a:effectLst/>
        <a:scene3d>
          <a:camera prst="orthographicFront"/>
          <a:lightRig rig="threePt" dir="t">
            <a:rot lat="0" lon="0" rev="7500000"/>
          </a:lightRig>
        </a:scene3d>
        <a:sp3d extrusionH="190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endParaRPr lang="ar-EG" sz="2400" b="1" kern="1200">
            <a:solidFill>
              <a:sysClr val="windowText" lastClr="000000"/>
            </a:solidFill>
            <a:latin typeface="Century Gothic"/>
            <a:ea typeface="+mn-ea"/>
            <a:cs typeface="Times New Roman"/>
          </a:endParaRPr>
        </a:p>
        <a:p>
          <a:pPr marL="228600" lvl="1" indent="-228600" algn="r" defTabSz="1066800" rtl="1">
            <a:lnSpc>
              <a:spcPct val="90000"/>
            </a:lnSpc>
            <a:spcBef>
              <a:spcPct val="0"/>
            </a:spcBef>
            <a:spcAft>
              <a:spcPct val="15000"/>
            </a:spcAft>
            <a:buChar char="••"/>
          </a:pPr>
          <a:r>
            <a:rPr lang="ar-EG" sz="2400" b="1" kern="1200" dirty="0" smtClean="0">
              <a:solidFill>
                <a:sysClr val="windowText" lastClr="000000"/>
              </a:solidFill>
              <a:latin typeface="Century Gothic"/>
              <a:ea typeface="+mn-ea"/>
              <a:cs typeface="Times New Roman"/>
            </a:rPr>
            <a:t>مُعالَجة المشاكل التي تظهر بين أعضاء الفريق</a:t>
          </a:r>
          <a:endParaRPr lang="ar-EG" sz="2400" b="1" kern="1200" dirty="0">
            <a:solidFill>
              <a:sysClr val="windowText" lastClr="000000"/>
            </a:solidFill>
            <a:latin typeface="Century Gothic"/>
            <a:ea typeface="+mn-ea"/>
            <a:cs typeface="Times New Roman"/>
          </a:endParaRPr>
        </a:p>
        <a:p>
          <a:pPr marL="228600" lvl="1" indent="-228600" algn="r" defTabSz="1066800" rtl="1">
            <a:lnSpc>
              <a:spcPct val="90000"/>
            </a:lnSpc>
            <a:spcBef>
              <a:spcPct val="0"/>
            </a:spcBef>
            <a:spcAft>
              <a:spcPct val="15000"/>
            </a:spcAft>
            <a:buChar char="••"/>
          </a:pPr>
          <a:endParaRPr lang="ar-EG" sz="2400" b="1" kern="1200" dirty="0">
            <a:solidFill>
              <a:sysClr val="windowText" lastClr="000000"/>
            </a:solidFill>
            <a:latin typeface="Century Gothic"/>
            <a:ea typeface="+mn-ea"/>
            <a:cs typeface="Times New Roman"/>
          </a:endParaRPr>
        </a:p>
      </dsp:txBody>
      <dsp:txXfrm rot="5400000">
        <a:off x="46876" y="4051025"/>
        <a:ext cx="6158005" cy="8665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62637-969E-44E8-8538-A69EC7B2D835}">
      <dsp:nvSpPr>
        <dsp:cNvPr id="0" name=""/>
        <dsp:cNvSpPr/>
      </dsp:nvSpPr>
      <dsp:spPr>
        <a:xfrm>
          <a:off x="7333388" y="5273534"/>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A4BB9DD-16BD-4975-A846-C46E636E07EA}">
      <dsp:nvSpPr>
        <dsp:cNvPr id="0" name=""/>
        <dsp:cNvSpPr/>
      </dsp:nvSpPr>
      <dsp:spPr>
        <a:xfrm>
          <a:off x="7553681" y="5363064"/>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391BE2F-D377-4BEA-AFA6-8AA6351673DF}">
      <dsp:nvSpPr>
        <dsp:cNvPr id="0" name=""/>
        <dsp:cNvSpPr/>
      </dsp:nvSpPr>
      <dsp:spPr>
        <a:xfrm>
          <a:off x="7778838" y="5437075"/>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08EC6A-6642-4819-8CB7-EE743B5E0DCE}">
      <dsp:nvSpPr>
        <dsp:cNvPr id="0" name=""/>
        <dsp:cNvSpPr/>
      </dsp:nvSpPr>
      <dsp:spPr>
        <a:xfrm>
          <a:off x="8007469" y="5494374"/>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C74C4D8-7D7D-4EFE-B228-CA83860C5106}">
      <dsp:nvSpPr>
        <dsp:cNvPr id="0" name=""/>
        <dsp:cNvSpPr/>
      </dsp:nvSpPr>
      <dsp:spPr>
        <a:xfrm>
          <a:off x="6131162" y="4406888"/>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1AF709F-EF22-431E-A6BB-C262432D86D5}">
      <dsp:nvSpPr>
        <dsp:cNvPr id="0" name=""/>
        <dsp:cNvSpPr/>
      </dsp:nvSpPr>
      <dsp:spPr>
        <a:xfrm>
          <a:off x="6305589" y="4583560"/>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345752-7296-4DBE-8C34-43FB00994DF6}">
      <dsp:nvSpPr>
        <dsp:cNvPr id="0" name=""/>
        <dsp:cNvSpPr/>
      </dsp:nvSpPr>
      <dsp:spPr>
        <a:xfrm>
          <a:off x="5409131" y="3332533"/>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51A95DF-0497-4095-97D8-8B675C55E614}">
      <dsp:nvSpPr>
        <dsp:cNvPr id="0" name=""/>
        <dsp:cNvSpPr/>
      </dsp:nvSpPr>
      <dsp:spPr>
        <a:xfrm>
          <a:off x="5021361" y="2023611"/>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CE6EBA7-2E5F-48AF-82D6-A6730EF76846}">
      <dsp:nvSpPr>
        <dsp:cNvPr id="0" name=""/>
        <dsp:cNvSpPr/>
      </dsp:nvSpPr>
      <dsp:spPr>
        <a:xfrm>
          <a:off x="5215246" y="475346"/>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73006C2-8826-48B5-A5F5-A981961D898A}">
      <dsp:nvSpPr>
        <dsp:cNvPr id="0" name=""/>
        <dsp:cNvSpPr/>
      </dsp:nvSpPr>
      <dsp:spPr>
        <a:xfrm>
          <a:off x="5070701" y="363732"/>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D807E30-91FF-462A-A9DC-DE27977E6F32}">
      <dsp:nvSpPr>
        <dsp:cNvPr id="0" name=""/>
        <dsp:cNvSpPr/>
      </dsp:nvSpPr>
      <dsp:spPr>
        <a:xfrm>
          <a:off x="4926156" y="251522"/>
          <a:ext cx="99374" cy="99374"/>
        </a:xfrm>
        <a:prstGeom prst="ellipse">
          <a:avLst/>
        </a:prstGeom>
        <a:solidFill>
          <a:srgbClr val="FF99CC"/>
        </a:soli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AAC7969-55FD-4EF6-A5ED-C1A41933282E}">
      <dsp:nvSpPr>
        <dsp:cNvPr id="0" name=""/>
        <dsp:cNvSpPr/>
      </dsp:nvSpPr>
      <dsp:spPr>
        <a:xfrm>
          <a:off x="4780916" y="363732"/>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C85E455-A761-4E75-94DD-A01A1C108B5B}">
      <dsp:nvSpPr>
        <dsp:cNvPr id="0" name=""/>
        <dsp:cNvSpPr/>
      </dsp:nvSpPr>
      <dsp:spPr>
        <a:xfrm>
          <a:off x="4636370" y="475346"/>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37A8D9F-3AE3-4F97-A062-AE69A629FC9A}">
      <dsp:nvSpPr>
        <dsp:cNvPr id="0" name=""/>
        <dsp:cNvSpPr/>
      </dsp:nvSpPr>
      <dsp:spPr>
        <a:xfrm>
          <a:off x="4926156" y="487880"/>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4E6AE8F-143A-42A8-B0AC-E4AE192E60AA}">
      <dsp:nvSpPr>
        <dsp:cNvPr id="0" name=""/>
        <dsp:cNvSpPr/>
      </dsp:nvSpPr>
      <dsp:spPr>
        <a:xfrm>
          <a:off x="4926156" y="724238"/>
          <a:ext cx="99374" cy="99374"/>
        </a:xfrm>
        <a:prstGeom prst="ellipse">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w="9525" cap="flat" cmpd="sng" algn="ctr">
          <a:solidFill>
            <a:schemeClr val="dk2">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3C9C63D-F861-40CA-AA21-AEDDC9D13F75}">
      <dsp:nvSpPr>
        <dsp:cNvPr id="0" name=""/>
        <dsp:cNvSpPr/>
      </dsp:nvSpPr>
      <dsp:spPr>
        <a:xfrm>
          <a:off x="6517890" y="5684921"/>
          <a:ext cx="2141075" cy="574183"/>
        </a:xfrm>
        <a:prstGeom prst="roundRect">
          <a:avLst/>
        </a:prstGeom>
        <a:solidFill>
          <a:srgbClr val="FF99CC"/>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453194" bIns="91440" numCol="1" spcCol="1270" anchor="ctr" anchorCtr="0">
          <a:noAutofit/>
        </a:bodyPr>
        <a:lstStyle/>
        <a:p>
          <a:pPr lvl="0" algn="ctr" defTabSz="1066800" rtl="1">
            <a:lnSpc>
              <a:spcPct val="90000"/>
            </a:lnSpc>
            <a:spcBef>
              <a:spcPct val="0"/>
            </a:spcBef>
            <a:spcAft>
              <a:spcPct val="35000"/>
            </a:spcAft>
          </a:pPr>
          <a:r>
            <a:rPr lang="ar-EG" sz="2400" kern="1200" smtClean="0">
              <a:latin typeface="Times New Roman" pitchFamily="18" charset="0"/>
              <a:ea typeface="+mn-ea"/>
              <a:cs typeface="Times New Roman" pitchFamily="18" charset="0"/>
            </a:rPr>
            <a:t>القائد</a:t>
          </a:r>
          <a:endParaRPr lang="ar-EG" sz="2400" kern="1200" dirty="0">
            <a:latin typeface="Times New Roman" pitchFamily="18" charset="0"/>
            <a:ea typeface="+mn-ea"/>
            <a:cs typeface="Times New Roman" pitchFamily="18" charset="0"/>
          </a:endParaRPr>
        </a:p>
      </dsp:txBody>
      <dsp:txXfrm>
        <a:off x="6545919" y="5712950"/>
        <a:ext cx="2085017" cy="518125"/>
      </dsp:txXfrm>
    </dsp:sp>
    <dsp:sp modelId="{AC0513D1-A963-4BC7-A84B-44342FB1C7B5}">
      <dsp:nvSpPr>
        <dsp:cNvPr id="0" name=""/>
        <dsp:cNvSpPr/>
      </dsp:nvSpPr>
      <dsp:spPr>
        <a:xfrm>
          <a:off x="8259728" y="5122377"/>
          <a:ext cx="993052" cy="992584"/>
        </a:xfrm>
        <a:prstGeom prst="ellipse">
          <a:avLst/>
        </a:prstGeom>
        <a:blipFill rotWithShape="1">
          <a:blip xmlns:r="http://schemas.openxmlformats.org/officeDocument/2006/relationships" r:embed="rId1"/>
          <a:stretch>
            <a:fillRect/>
          </a:stretch>
        </a:blipFill>
        <a:ln>
          <a:noFill/>
        </a:ln>
        <a:effectLst>
          <a:outerShdw blurRad="508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8F558DD-0D18-40B6-9A6E-CA78189AAE23}">
      <dsp:nvSpPr>
        <dsp:cNvPr id="0" name=""/>
        <dsp:cNvSpPr/>
      </dsp:nvSpPr>
      <dsp:spPr>
        <a:xfrm>
          <a:off x="4636718" y="5006287"/>
          <a:ext cx="2141075" cy="574183"/>
        </a:xfrm>
        <a:prstGeom prst="roundRect">
          <a:avLst/>
        </a:prstGeom>
        <a:solidFill>
          <a:srgbClr val="FF99CC"/>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453194" bIns="91440" numCol="1" spcCol="1270" anchor="ctr" anchorCtr="0">
          <a:noAutofit/>
        </a:bodyPr>
        <a:lstStyle/>
        <a:p>
          <a:pPr lvl="0" algn="ctr" defTabSz="1066800" rtl="1">
            <a:lnSpc>
              <a:spcPct val="90000"/>
            </a:lnSpc>
            <a:spcBef>
              <a:spcPct val="0"/>
            </a:spcBef>
            <a:spcAft>
              <a:spcPct val="35000"/>
            </a:spcAft>
          </a:pPr>
          <a:r>
            <a:rPr lang="ar-EG" sz="2400" kern="1200" smtClean="0">
              <a:latin typeface="Times New Roman" pitchFamily="18" charset="0"/>
              <a:ea typeface="+mn-ea"/>
              <a:cs typeface="Times New Roman" pitchFamily="18" charset="0"/>
            </a:rPr>
            <a:t>المبادر</a:t>
          </a:r>
          <a:endParaRPr lang="ar-EG" sz="2400" kern="1200" dirty="0">
            <a:latin typeface="Times New Roman" pitchFamily="18" charset="0"/>
            <a:ea typeface="+mn-ea"/>
            <a:cs typeface="Times New Roman" pitchFamily="18" charset="0"/>
          </a:endParaRPr>
        </a:p>
      </dsp:txBody>
      <dsp:txXfrm>
        <a:off x="4664747" y="5034316"/>
        <a:ext cx="2085017" cy="518125"/>
      </dsp:txXfrm>
    </dsp:sp>
    <dsp:sp modelId="{AAAE00A4-CA63-42B8-AA85-EDE05A22D6CE}">
      <dsp:nvSpPr>
        <dsp:cNvPr id="0" name=""/>
        <dsp:cNvSpPr/>
      </dsp:nvSpPr>
      <dsp:spPr>
        <a:xfrm>
          <a:off x="6378556" y="4443743"/>
          <a:ext cx="993052" cy="992584"/>
        </a:xfrm>
        <a:prstGeom prst="ellipse">
          <a:avLst/>
        </a:prstGeom>
        <a:blipFill rotWithShape="1">
          <a:blip xmlns:r="http://schemas.openxmlformats.org/officeDocument/2006/relationships" r:embed="rId2"/>
          <a:stretch>
            <a:fillRect/>
          </a:stretch>
        </a:blipFill>
        <a:ln>
          <a:noFill/>
        </a:ln>
        <a:effectLst>
          <a:outerShdw blurRad="508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16EEF28-AFFD-4213-9DAF-B56FC482886E}">
      <dsp:nvSpPr>
        <dsp:cNvPr id="0" name=""/>
        <dsp:cNvSpPr/>
      </dsp:nvSpPr>
      <dsp:spPr>
        <a:xfrm>
          <a:off x="3616563" y="4025640"/>
          <a:ext cx="2141075" cy="574183"/>
        </a:xfrm>
        <a:prstGeom prst="roundRect">
          <a:avLst/>
        </a:prstGeom>
        <a:solidFill>
          <a:srgbClr val="FF99CC"/>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453194" bIns="91440" numCol="1" spcCol="1270" anchor="ctr" anchorCtr="0">
          <a:noAutofit/>
        </a:bodyPr>
        <a:lstStyle/>
        <a:p>
          <a:pPr lvl="0" algn="ctr" defTabSz="1066800" rtl="1">
            <a:lnSpc>
              <a:spcPct val="90000"/>
            </a:lnSpc>
            <a:spcBef>
              <a:spcPct val="0"/>
            </a:spcBef>
            <a:spcAft>
              <a:spcPct val="35000"/>
            </a:spcAft>
          </a:pPr>
          <a:r>
            <a:rPr lang="ar-EG" sz="2400" kern="1200" dirty="0" smtClean="0">
              <a:latin typeface="Times New Roman" pitchFamily="18" charset="0"/>
              <a:ea typeface="+mn-ea"/>
              <a:cs typeface="Times New Roman" pitchFamily="18" charset="0"/>
            </a:rPr>
            <a:t>المحرك المشجع</a:t>
          </a:r>
          <a:endParaRPr lang="ar-EG" sz="2400" kern="1200" dirty="0">
            <a:latin typeface="Times New Roman" pitchFamily="18" charset="0"/>
            <a:ea typeface="+mn-ea"/>
            <a:cs typeface="Times New Roman" pitchFamily="18" charset="0"/>
          </a:endParaRPr>
        </a:p>
      </dsp:txBody>
      <dsp:txXfrm>
        <a:off x="3644592" y="4053669"/>
        <a:ext cx="2085017" cy="518125"/>
      </dsp:txXfrm>
    </dsp:sp>
    <dsp:sp modelId="{0E275251-DE98-4693-9039-42F13E4B3B24}">
      <dsp:nvSpPr>
        <dsp:cNvPr id="0" name=""/>
        <dsp:cNvSpPr/>
      </dsp:nvSpPr>
      <dsp:spPr>
        <a:xfrm>
          <a:off x="5358401" y="3463095"/>
          <a:ext cx="993052" cy="992584"/>
        </a:xfrm>
        <a:prstGeom prst="ellipse">
          <a:avLst/>
        </a:prstGeom>
        <a:blipFill rotWithShape="1">
          <a:blip xmlns:r="http://schemas.openxmlformats.org/officeDocument/2006/relationships" r:embed="rId3"/>
          <a:stretch>
            <a:fillRect/>
          </a:stretch>
        </a:blipFill>
        <a:ln>
          <a:noFill/>
        </a:ln>
        <a:effectLst>
          <a:outerShdw blurRad="508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C492861-7348-4B4A-A9D1-90907070B1BC}">
      <dsp:nvSpPr>
        <dsp:cNvPr id="0" name=""/>
        <dsp:cNvSpPr/>
      </dsp:nvSpPr>
      <dsp:spPr>
        <a:xfrm>
          <a:off x="3083552" y="2765063"/>
          <a:ext cx="2141075" cy="574183"/>
        </a:xfrm>
        <a:prstGeom prst="roundRect">
          <a:avLst/>
        </a:prstGeom>
        <a:solidFill>
          <a:srgbClr val="FF99CC"/>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453194" bIns="91440" numCol="1" spcCol="1270" anchor="ctr" anchorCtr="0">
          <a:noAutofit/>
        </a:bodyPr>
        <a:lstStyle/>
        <a:p>
          <a:pPr lvl="0" algn="ctr" defTabSz="1066800" rtl="1">
            <a:lnSpc>
              <a:spcPct val="90000"/>
            </a:lnSpc>
            <a:spcBef>
              <a:spcPct val="0"/>
            </a:spcBef>
            <a:spcAft>
              <a:spcPct val="35000"/>
            </a:spcAft>
          </a:pPr>
          <a:r>
            <a:rPr lang="ar-EG" sz="2400" kern="1200" dirty="0" smtClean="0">
              <a:latin typeface="Times New Roman" pitchFamily="18" charset="0"/>
              <a:ea typeface="+mn-ea"/>
              <a:cs typeface="Times New Roman" pitchFamily="18" charset="0"/>
            </a:rPr>
            <a:t>الموفق المنسق</a:t>
          </a:r>
          <a:endParaRPr lang="ar-EG" sz="2400" kern="1200" dirty="0">
            <a:latin typeface="Times New Roman" pitchFamily="18" charset="0"/>
            <a:ea typeface="+mn-ea"/>
            <a:cs typeface="Times New Roman" pitchFamily="18" charset="0"/>
          </a:endParaRPr>
        </a:p>
      </dsp:txBody>
      <dsp:txXfrm>
        <a:off x="3111581" y="2793092"/>
        <a:ext cx="2085017" cy="518125"/>
      </dsp:txXfrm>
    </dsp:sp>
    <dsp:sp modelId="{9F7822FB-3F63-4845-976E-2FC677393E6B}">
      <dsp:nvSpPr>
        <dsp:cNvPr id="0" name=""/>
        <dsp:cNvSpPr/>
      </dsp:nvSpPr>
      <dsp:spPr>
        <a:xfrm>
          <a:off x="4825391" y="2202519"/>
          <a:ext cx="993052" cy="992584"/>
        </a:xfrm>
        <a:prstGeom prst="ellipse">
          <a:avLst/>
        </a:prstGeom>
        <a:blipFill rotWithShape="1">
          <a:blip xmlns:r="http://schemas.openxmlformats.org/officeDocument/2006/relationships" r:embed="rId4"/>
          <a:stretch>
            <a:fillRect/>
          </a:stretch>
        </a:blipFill>
        <a:ln>
          <a:noFill/>
        </a:ln>
        <a:effectLst>
          <a:outerShdw blurRad="508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8E8AC34-7BCA-4369-90A9-59F253406A65}">
      <dsp:nvSpPr>
        <dsp:cNvPr id="0" name=""/>
        <dsp:cNvSpPr/>
      </dsp:nvSpPr>
      <dsp:spPr>
        <a:xfrm>
          <a:off x="2786818" y="1481806"/>
          <a:ext cx="2141075" cy="574183"/>
        </a:xfrm>
        <a:prstGeom prst="roundRect">
          <a:avLst/>
        </a:prstGeom>
        <a:solidFill>
          <a:srgbClr val="FF99CC"/>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453194" bIns="91440" numCol="1" spcCol="1270" anchor="ctr" anchorCtr="0">
          <a:noAutofit/>
        </a:bodyPr>
        <a:lstStyle/>
        <a:p>
          <a:pPr lvl="0" algn="ctr" defTabSz="1066800" rtl="1">
            <a:lnSpc>
              <a:spcPct val="90000"/>
            </a:lnSpc>
            <a:spcBef>
              <a:spcPct val="0"/>
            </a:spcBef>
            <a:spcAft>
              <a:spcPct val="35000"/>
            </a:spcAft>
          </a:pPr>
          <a:r>
            <a:rPr lang="ar-EG" sz="2400" kern="1200" dirty="0" smtClean="0">
              <a:latin typeface="Times New Roman" pitchFamily="18" charset="0"/>
              <a:ea typeface="+mn-ea"/>
              <a:cs typeface="Times New Roman" pitchFamily="18" charset="0"/>
            </a:rPr>
            <a:t>الناقد البناء</a:t>
          </a:r>
          <a:endParaRPr lang="ar-EG" sz="2400" kern="1200" dirty="0">
            <a:latin typeface="Times New Roman" pitchFamily="18" charset="0"/>
            <a:ea typeface="+mn-ea"/>
            <a:cs typeface="Times New Roman" pitchFamily="18" charset="0"/>
          </a:endParaRPr>
        </a:p>
      </dsp:txBody>
      <dsp:txXfrm>
        <a:off x="2814847" y="1509835"/>
        <a:ext cx="2085017" cy="518125"/>
      </dsp:txXfrm>
    </dsp:sp>
    <dsp:sp modelId="{63CEDF10-30F5-4DC7-825D-15FC0A63998D}">
      <dsp:nvSpPr>
        <dsp:cNvPr id="0" name=""/>
        <dsp:cNvSpPr/>
      </dsp:nvSpPr>
      <dsp:spPr>
        <a:xfrm>
          <a:off x="4528656" y="919262"/>
          <a:ext cx="993052" cy="992584"/>
        </a:xfrm>
        <a:prstGeom prst="ellipse">
          <a:avLst/>
        </a:prstGeom>
        <a:blipFill rotWithShape="1">
          <a:blip xmlns:r="http://schemas.openxmlformats.org/officeDocument/2006/relationships" r:embed="rId5"/>
          <a:stretch>
            <a:fillRect/>
          </a:stretch>
        </a:blipFill>
        <a:ln>
          <a:noFill/>
        </a:ln>
        <a:effectLst>
          <a:outerShdw blurRad="50800" dist="25400" dir="5400000" rotWithShape="0">
            <a:srgbClr val="000000">
              <a:alpha val="3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0BD3B-6EC3-45B8-9AE2-1C06D9BE4D77}">
      <dsp:nvSpPr>
        <dsp:cNvPr id="0" name=""/>
        <dsp:cNvSpPr/>
      </dsp:nvSpPr>
      <dsp:spPr>
        <a:xfrm rot="10800000">
          <a:off x="5144981" y="1672788"/>
          <a:ext cx="2501269" cy="1523542"/>
        </a:xfrm>
        <a:prstGeom prst="bentArrow">
          <a:avLst>
            <a:gd name="adj1" fmla="val 32840"/>
            <a:gd name="adj2" fmla="val 25000"/>
            <a:gd name="adj3" fmla="val 35780"/>
            <a:gd name="adj4" fmla="val 0"/>
          </a:avLst>
        </a:prstGeom>
        <a:gradFill rotWithShape="0">
          <a:gsLst>
            <a:gs pos="0">
              <a:schemeClr val="dk1">
                <a:tint val="40000"/>
                <a:hueOff val="0"/>
                <a:satOff val="0"/>
                <a:lumOff val="0"/>
                <a:alphaOff val="0"/>
                <a:tint val="96000"/>
                <a:satMod val="120000"/>
                <a:lumMod val="120000"/>
              </a:schemeClr>
            </a:gs>
            <a:gs pos="100000">
              <a:schemeClr val="dk1">
                <a:tint val="4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50378425-6F5E-4186-ACD6-C1D43FD25ADB}">
      <dsp:nvSpPr>
        <dsp:cNvPr id="0" name=""/>
        <dsp:cNvSpPr/>
      </dsp:nvSpPr>
      <dsp:spPr>
        <a:xfrm>
          <a:off x="5212783" y="394088"/>
          <a:ext cx="2712016" cy="1378727"/>
        </a:xfrm>
        <a:prstGeom prst="roundRect">
          <a:avLst>
            <a:gd name="adj" fmla="val 16670"/>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الهيكل البسيط</a:t>
          </a:r>
          <a:endParaRPr lang="ar-EG" sz="2400" b="1" kern="1200" dirty="0">
            <a:latin typeface="Times New Roman" pitchFamily="18" charset="0"/>
            <a:ea typeface="+mn-ea"/>
            <a:cs typeface="Times New Roman" pitchFamily="18" charset="0"/>
          </a:endParaRPr>
        </a:p>
      </dsp:txBody>
      <dsp:txXfrm>
        <a:off x="5280099" y="461404"/>
        <a:ext cx="2577384" cy="1244095"/>
      </dsp:txXfrm>
    </dsp:sp>
    <dsp:sp modelId="{BD4850DA-48B1-4077-9B16-7CD14BD860E1}">
      <dsp:nvSpPr>
        <dsp:cNvPr id="0" name=""/>
        <dsp:cNvSpPr/>
      </dsp:nvSpPr>
      <dsp:spPr>
        <a:xfrm>
          <a:off x="2812726" y="49649"/>
          <a:ext cx="2689970" cy="1450992"/>
        </a:xfrm>
        <a:prstGeom prst="rect">
          <a:avLst/>
        </a:prstGeom>
        <a:noFill/>
        <a:ln>
          <a:noFill/>
        </a:ln>
        <a:effectLst/>
      </dsp:spPr>
      <dsp:style>
        <a:lnRef idx="0">
          <a:scrgbClr r="0" g="0" b="0"/>
        </a:lnRef>
        <a:fillRef idx="0">
          <a:scrgbClr r="0" g="0" b="0"/>
        </a:fillRef>
        <a:effectRef idx="0">
          <a:scrgbClr r="0" g="0" b="0"/>
        </a:effectRef>
        <a:fontRef idx="minor"/>
      </dsp:style>
    </dsp:sp>
    <dsp:sp modelId="{F6472939-8B8D-4C14-B524-08749976A1B5}">
      <dsp:nvSpPr>
        <dsp:cNvPr id="0" name=""/>
        <dsp:cNvSpPr/>
      </dsp:nvSpPr>
      <dsp:spPr>
        <a:xfrm rot="10800000">
          <a:off x="3331386" y="3518218"/>
          <a:ext cx="1734499" cy="1523542"/>
        </a:xfrm>
        <a:prstGeom prst="bentArrow">
          <a:avLst>
            <a:gd name="adj1" fmla="val 32840"/>
            <a:gd name="adj2" fmla="val 25000"/>
            <a:gd name="adj3" fmla="val 35780"/>
            <a:gd name="adj4" fmla="val 0"/>
          </a:avLst>
        </a:prstGeom>
        <a:gradFill rotWithShape="0">
          <a:gsLst>
            <a:gs pos="0">
              <a:schemeClr val="dk1">
                <a:tint val="40000"/>
                <a:hueOff val="0"/>
                <a:satOff val="0"/>
                <a:lumOff val="0"/>
                <a:alphaOff val="0"/>
                <a:tint val="96000"/>
                <a:satMod val="120000"/>
                <a:lumMod val="120000"/>
              </a:schemeClr>
            </a:gs>
            <a:gs pos="100000">
              <a:schemeClr val="dk1">
                <a:tint val="4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3EC68CF9-E959-4B82-B22F-91C8DBE6358F}">
      <dsp:nvSpPr>
        <dsp:cNvPr id="0" name=""/>
        <dsp:cNvSpPr/>
      </dsp:nvSpPr>
      <dsp:spPr>
        <a:xfrm>
          <a:off x="2828768" y="2258575"/>
          <a:ext cx="2640152" cy="1195379"/>
        </a:xfrm>
        <a:prstGeom prst="roundRect">
          <a:avLst>
            <a:gd name="adj" fmla="val 16670"/>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latin typeface="Times New Roman" pitchFamily="18" charset="0"/>
              <a:ea typeface="+mn-ea"/>
              <a:cs typeface="Times New Roman" pitchFamily="18" charset="0"/>
            </a:rPr>
            <a:t>الهيكل الوظيفي</a:t>
          </a:r>
          <a:endParaRPr lang="en-US" sz="2400" b="1" kern="1200" dirty="0">
            <a:latin typeface="Times New Roman" pitchFamily="18" charset="0"/>
            <a:ea typeface="+mn-ea"/>
            <a:cs typeface="Times New Roman" pitchFamily="18" charset="0"/>
          </a:endParaRPr>
        </a:p>
      </dsp:txBody>
      <dsp:txXfrm>
        <a:off x="2887132" y="2316939"/>
        <a:ext cx="2523424" cy="1078651"/>
      </dsp:txXfrm>
    </dsp:sp>
    <dsp:sp modelId="{9B1E4ACE-A65C-45C9-9CD2-5DA23CEE095D}">
      <dsp:nvSpPr>
        <dsp:cNvPr id="0" name=""/>
        <dsp:cNvSpPr/>
      </dsp:nvSpPr>
      <dsp:spPr>
        <a:xfrm>
          <a:off x="934131" y="1895080"/>
          <a:ext cx="1865353" cy="1450992"/>
        </a:xfrm>
        <a:prstGeom prst="rect">
          <a:avLst/>
        </a:prstGeom>
        <a:noFill/>
        <a:ln>
          <a:noFill/>
        </a:ln>
        <a:effectLst/>
      </dsp:spPr>
      <dsp:style>
        <a:lnRef idx="0">
          <a:scrgbClr r="0" g="0" b="0"/>
        </a:lnRef>
        <a:fillRef idx="0">
          <a:scrgbClr r="0" g="0" b="0"/>
        </a:fillRef>
        <a:effectRef idx="0">
          <a:scrgbClr r="0" g="0" b="0"/>
        </a:effectRef>
        <a:fontRef idx="minor"/>
      </dsp:style>
    </dsp:sp>
    <dsp:sp modelId="{6DADEED1-7D82-47EA-A368-9EDC6345CA71}">
      <dsp:nvSpPr>
        <dsp:cNvPr id="0" name=""/>
        <dsp:cNvSpPr/>
      </dsp:nvSpPr>
      <dsp:spPr>
        <a:xfrm>
          <a:off x="184625" y="3740510"/>
          <a:ext cx="2825199" cy="1319250"/>
        </a:xfrm>
        <a:prstGeom prst="roundRect">
          <a:avLst>
            <a:gd name="adj" fmla="val 16670"/>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هياكل الوحدات المستقلة</a:t>
          </a:r>
          <a:endParaRPr lang="en-US" sz="2400" b="1" kern="1200" dirty="0">
            <a:latin typeface="Times New Roman" pitchFamily="18" charset="0"/>
            <a:ea typeface="+mn-ea"/>
            <a:cs typeface="Times New Roman" pitchFamily="18" charset="0"/>
          </a:endParaRPr>
        </a:p>
      </dsp:txBody>
      <dsp:txXfrm>
        <a:off x="249037" y="3804922"/>
        <a:ext cx="2696375" cy="119042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970D1-D862-4393-B034-C803DB12FB1C}">
      <dsp:nvSpPr>
        <dsp:cNvPr id="0" name=""/>
        <dsp:cNvSpPr/>
      </dsp:nvSpPr>
      <dsp:spPr>
        <a:xfrm>
          <a:off x="1345332" y="-40177"/>
          <a:ext cx="6297306" cy="6297306"/>
        </a:xfrm>
        <a:prstGeom prst="circularArrow">
          <a:avLst>
            <a:gd name="adj1" fmla="val 5544"/>
            <a:gd name="adj2" fmla="val 330680"/>
            <a:gd name="adj3" fmla="val 14493706"/>
            <a:gd name="adj4" fmla="val 16962864"/>
            <a:gd name="adj5" fmla="val 5757"/>
          </a:avLst>
        </a:prstGeom>
        <a:gradFill rotWithShape="0">
          <a:gsLst>
            <a:gs pos="0">
              <a:srgbClr val="32C7A9">
                <a:tint val="40000"/>
                <a:hueOff val="0"/>
                <a:satOff val="0"/>
                <a:lumOff val="0"/>
                <a:alphaOff val="0"/>
                <a:tint val="96000"/>
                <a:satMod val="100000"/>
                <a:lumMod val="104000"/>
              </a:srgbClr>
            </a:gs>
            <a:gs pos="78000">
              <a:srgbClr val="32C7A9">
                <a:tint val="40000"/>
                <a:hueOff val="0"/>
                <a:satOff val="0"/>
                <a:lumOff val="0"/>
                <a:alphaOff val="0"/>
                <a:shade val="100000"/>
                <a:satMod val="110000"/>
                <a:lumMod val="100000"/>
              </a:srgb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2508C0F7-8424-4D72-B4D3-BC7E0FD2235D}">
      <dsp:nvSpPr>
        <dsp:cNvPr id="0" name=""/>
        <dsp:cNvSpPr/>
      </dsp:nvSpPr>
      <dsp:spPr>
        <a:xfrm>
          <a:off x="3006230" y="1017"/>
          <a:ext cx="2975509" cy="1487754"/>
        </a:xfrm>
        <a:prstGeom prst="roundRect">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 lastClr="FFFFFF"/>
              </a:solidFill>
              <a:latin typeface="Times New Roman" pitchFamily="18" charset="0"/>
              <a:ea typeface="+mn-ea"/>
              <a:cs typeface="Times New Roman" pitchFamily="18" charset="0"/>
            </a:rPr>
            <a:t>أخذ فترات راحة </a:t>
          </a:r>
          <a:endParaRPr lang="ar-EG" sz="2400" b="1" kern="1200" dirty="0">
            <a:solidFill>
              <a:sysClr val="window" lastClr="FFFFFF"/>
            </a:solidFill>
            <a:latin typeface="Times New Roman" pitchFamily="18" charset="0"/>
            <a:ea typeface="+mn-ea"/>
            <a:cs typeface="Times New Roman" pitchFamily="18" charset="0"/>
          </a:endParaRPr>
        </a:p>
      </dsp:txBody>
      <dsp:txXfrm>
        <a:off x="3078856" y="73643"/>
        <a:ext cx="2830257" cy="1342502"/>
      </dsp:txXfrm>
    </dsp:sp>
    <dsp:sp modelId="{3C507560-ADC3-40D6-86A7-9D35FBD05942}">
      <dsp:nvSpPr>
        <dsp:cNvPr id="0" name=""/>
        <dsp:cNvSpPr/>
      </dsp:nvSpPr>
      <dsp:spPr>
        <a:xfrm>
          <a:off x="5560215" y="1856596"/>
          <a:ext cx="2975509" cy="1487754"/>
        </a:xfrm>
        <a:prstGeom prst="roundRect">
          <a:avLst/>
        </a:prstGeom>
        <a:gradFill rotWithShape="0">
          <a:gsLst>
            <a:gs pos="0">
              <a:srgbClr val="32C7A9">
                <a:hueOff val="332506"/>
                <a:satOff val="1108"/>
                <a:lumOff val="1260"/>
                <a:alphaOff val="0"/>
                <a:tint val="96000"/>
                <a:satMod val="100000"/>
                <a:lumMod val="104000"/>
              </a:srgbClr>
            </a:gs>
            <a:gs pos="78000">
              <a:srgbClr val="32C7A9">
                <a:hueOff val="332506"/>
                <a:satOff val="1108"/>
                <a:lumOff val="1260"/>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 lastClr="FFFFFF"/>
              </a:solidFill>
              <a:latin typeface="Times New Roman" pitchFamily="18" charset="0"/>
              <a:ea typeface="+mn-ea"/>
              <a:cs typeface="Times New Roman" pitchFamily="18" charset="0"/>
            </a:rPr>
            <a:t>خلق مساحة الاسترخاء في المنزل </a:t>
          </a:r>
          <a:endParaRPr lang="ar-EG" sz="2400" b="1" kern="1200" dirty="0">
            <a:solidFill>
              <a:sysClr val="window" lastClr="FFFFFF"/>
            </a:solidFill>
            <a:latin typeface="Times New Roman" pitchFamily="18" charset="0"/>
            <a:ea typeface="+mn-ea"/>
            <a:cs typeface="Times New Roman" pitchFamily="18" charset="0"/>
          </a:endParaRPr>
        </a:p>
      </dsp:txBody>
      <dsp:txXfrm>
        <a:off x="5632841" y="1929222"/>
        <a:ext cx="2830257" cy="1342502"/>
      </dsp:txXfrm>
    </dsp:sp>
    <dsp:sp modelId="{326A1E53-7EC4-45DF-90E1-CA768D78EB0B}">
      <dsp:nvSpPr>
        <dsp:cNvPr id="0" name=""/>
        <dsp:cNvSpPr/>
      </dsp:nvSpPr>
      <dsp:spPr>
        <a:xfrm>
          <a:off x="4584680" y="4858986"/>
          <a:ext cx="2975509" cy="1487754"/>
        </a:xfrm>
        <a:prstGeom prst="roundRect">
          <a:avLst/>
        </a:prstGeom>
        <a:gradFill rotWithShape="0">
          <a:gsLst>
            <a:gs pos="0">
              <a:srgbClr val="32C7A9">
                <a:hueOff val="665013"/>
                <a:satOff val="2216"/>
                <a:lumOff val="2521"/>
                <a:alphaOff val="0"/>
                <a:tint val="96000"/>
                <a:satMod val="100000"/>
                <a:lumMod val="104000"/>
              </a:srgbClr>
            </a:gs>
            <a:gs pos="78000">
              <a:srgbClr val="32C7A9">
                <a:hueOff val="665013"/>
                <a:satOff val="2216"/>
                <a:lumOff val="2521"/>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الاهتمام بالتواصل الاجتماعي</a:t>
          </a:r>
          <a:endParaRPr lang="ar-EG" sz="2400" b="1" kern="1200" dirty="0">
            <a:solidFill>
              <a:sysClr val="window" lastClr="FFFFFF"/>
            </a:solidFill>
            <a:latin typeface="Times New Roman" pitchFamily="18" charset="0"/>
            <a:ea typeface="+mn-ea"/>
            <a:cs typeface="Times New Roman" pitchFamily="18" charset="0"/>
          </a:endParaRPr>
        </a:p>
      </dsp:txBody>
      <dsp:txXfrm>
        <a:off x="4657306" y="4931612"/>
        <a:ext cx="2830257" cy="1342502"/>
      </dsp:txXfrm>
    </dsp:sp>
    <dsp:sp modelId="{F4842A27-5EBE-4C16-B424-54DCBFDC57F8}">
      <dsp:nvSpPr>
        <dsp:cNvPr id="0" name=""/>
        <dsp:cNvSpPr/>
      </dsp:nvSpPr>
      <dsp:spPr>
        <a:xfrm>
          <a:off x="1427781" y="4858986"/>
          <a:ext cx="2975509" cy="1487754"/>
        </a:xfrm>
        <a:prstGeom prst="roundRect">
          <a:avLst/>
        </a:prstGeom>
        <a:gradFill rotWithShape="0">
          <a:gsLst>
            <a:gs pos="0">
              <a:srgbClr val="32C7A9">
                <a:hueOff val="997519"/>
                <a:satOff val="3324"/>
                <a:lumOff val="3781"/>
                <a:alphaOff val="0"/>
                <a:tint val="96000"/>
                <a:satMod val="100000"/>
                <a:lumMod val="104000"/>
              </a:srgbClr>
            </a:gs>
            <a:gs pos="78000">
              <a:srgbClr val="32C7A9">
                <a:hueOff val="997519"/>
                <a:satOff val="3324"/>
                <a:lumOff val="3781"/>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 lastClr="FFFFFF"/>
              </a:solidFill>
              <a:latin typeface="Times New Roman" pitchFamily="18" charset="0"/>
              <a:ea typeface="+mn-ea"/>
              <a:cs typeface="Times New Roman" pitchFamily="18" charset="0"/>
            </a:rPr>
            <a:t>اللعب</a:t>
          </a:r>
          <a:endParaRPr lang="ar-EG" sz="2400" b="1" kern="1200" dirty="0">
            <a:solidFill>
              <a:sysClr val="window" lastClr="FFFFFF"/>
            </a:solidFill>
            <a:latin typeface="Times New Roman" pitchFamily="18" charset="0"/>
            <a:ea typeface="+mn-ea"/>
            <a:cs typeface="Times New Roman" pitchFamily="18" charset="0"/>
          </a:endParaRPr>
        </a:p>
      </dsp:txBody>
      <dsp:txXfrm>
        <a:off x="1500407" y="4931612"/>
        <a:ext cx="2830257" cy="1342502"/>
      </dsp:txXfrm>
    </dsp:sp>
    <dsp:sp modelId="{E882F677-48A6-4802-819C-84BD31F49DBD}">
      <dsp:nvSpPr>
        <dsp:cNvPr id="0" name=""/>
        <dsp:cNvSpPr/>
      </dsp:nvSpPr>
      <dsp:spPr>
        <a:xfrm>
          <a:off x="452245" y="1856596"/>
          <a:ext cx="2975509" cy="1487754"/>
        </a:xfrm>
        <a:prstGeom prst="roundRect">
          <a:avLst/>
        </a:prstGeom>
        <a:gradFill rotWithShape="0">
          <a:gsLst>
            <a:gs pos="0">
              <a:srgbClr val="32C7A9">
                <a:hueOff val="1330026"/>
                <a:satOff val="4431"/>
                <a:lumOff val="5042"/>
                <a:alphaOff val="0"/>
                <a:tint val="96000"/>
                <a:satMod val="100000"/>
                <a:lumMod val="104000"/>
              </a:srgbClr>
            </a:gs>
            <a:gs pos="78000">
              <a:srgbClr val="32C7A9">
                <a:hueOff val="1330026"/>
                <a:satOff val="4431"/>
                <a:lumOff val="5042"/>
                <a:alphaOff val="0"/>
                <a:shade val="100000"/>
                <a:satMod val="110000"/>
                <a:lumMod val="100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Times New Roman" pitchFamily="18" charset="0"/>
              <a:ea typeface="+mn-ea"/>
              <a:cs typeface="Times New Roman" pitchFamily="18" charset="0"/>
            </a:rPr>
            <a:t>محاولة إدارة الوقت</a:t>
          </a:r>
          <a:endParaRPr lang="ar-EG" sz="2400" b="1" kern="1200" dirty="0">
            <a:solidFill>
              <a:sysClr val="window" lastClr="FFFFFF"/>
            </a:solidFill>
            <a:latin typeface="Times New Roman" pitchFamily="18" charset="0"/>
            <a:ea typeface="+mn-ea"/>
            <a:cs typeface="Times New Roman" pitchFamily="18" charset="0"/>
          </a:endParaRPr>
        </a:p>
      </dsp:txBody>
      <dsp:txXfrm>
        <a:off x="524871" y="1929222"/>
        <a:ext cx="2830257" cy="134250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6FA1-11D2-4C8E-AB64-2E47BD2C9A0D}">
      <dsp:nvSpPr>
        <dsp:cNvPr id="0" name=""/>
        <dsp:cNvSpPr/>
      </dsp:nvSpPr>
      <dsp:spPr>
        <a:xfrm>
          <a:off x="0" y="1260"/>
          <a:ext cx="6019800" cy="556920"/>
        </a:xfrm>
        <a:prstGeom prst="roundRect">
          <a:avLst/>
        </a:prstGeom>
        <a:gradFill rotWithShape="0">
          <a:gsLst>
            <a:gs pos="0">
              <a:srgbClr val="32C7A9">
                <a:hueOff val="0"/>
                <a:satOff val="0"/>
                <a:lumOff val="0"/>
                <a:alphaOff val="0"/>
                <a:tint val="96000"/>
                <a:satMod val="100000"/>
                <a:lumMod val="104000"/>
              </a:srgbClr>
            </a:gs>
            <a:gs pos="78000">
              <a:srgbClr val="32C7A9">
                <a:hueOff val="0"/>
                <a:satOff val="0"/>
                <a:lumOff val="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entury Gothic"/>
              <a:ea typeface="+mn-ea"/>
              <a:cs typeface="Times New Roman"/>
            </a:rPr>
            <a:t>اعلم أنه لا يوجد شخص مثالي</a:t>
          </a:r>
          <a:endParaRPr lang="ar-EG" sz="2400" b="1" kern="1200" dirty="0">
            <a:solidFill>
              <a:sysClr val="window" lastClr="FFFFFF"/>
            </a:solidFill>
            <a:latin typeface="Century Gothic"/>
            <a:ea typeface="+mn-ea"/>
            <a:cs typeface="Times New Roman"/>
          </a:endParaRPr>
        </a:p>
      </dsp:txBody>
      <dsp:txXfrm>
        <a:off x="27187" y="28447"/>
        <a:ext cx="5965426" cy="502546"/>
      </dsp:txXfrm>
    </dsp:sp>
    <dsp:sp modelId="{D52738B5-E55B-4EE6-A00D-62B17D66C4D8}">
      <dsp:nvSpPr>
        <dsp:cNvPr id="0" name=""/>
        <dsp:cNvSpPr/>
      </dsp:nvSpPr>
      <dsp:spPr>
        <a:xfrm>
          <a:off x="0" y="607140"/>
          <a:ext cx="6019800" cy="556920"/>
        </a:xfrm>
        <a:prstGeom prst="roundRect">
          <a:avLst/>
        </a:prstGeom>
        <a:gradFill rotWithShape="0">
          <a:gsLst>
            <a:gs pos="0">
              <a:srgbClr val="32C7A9">
                <a:hueOff val="332506"/>
                <a:satOff val="1108"/>
                <a:lumOff val="1260"/>
                <a:alphaOff val="0"/>
                <a:tint val="96000"/>
                <a:satMod val="100000"/>
                <a:lumMod val="104000"/>
              </a:srgbClr>
            </a:gs>
            <a:gs pos="78000">
              <a:srgbClr val="32C7A9">
                <a:hueOff val="332506"/>
                <a:satOff val="1108"/>
                <a:lumOff val="1260"/>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 lastClr="FFFFFF"/>
              </a:solidFill>
              <a:latin typeface="Century Gothic"/>
              <a:ea typeface="+mn-ea"/>
              <a:cs typeface="Times New Roman"/>
            </a:rPr>
            <a:t>لا تأخذ الأمر بمنظور شخصي</a:t>
          </a:r>
          <a:endParaRPr lang="ar-EG" sz="2400" b="1" kern="1200" dirty="0">
            <a:solidFill>
              <a:sysClr val="window" lastClr="FFFFFF"/>
            </a:solidFill>
            <a:latin typeface="Century Gothic"/>
            <a:ea typeface="+mn-ea"/>
            <a:cs typeface="Times New Roman"/>
          </a:endParaRPr>
        </a:p>
      </dsp:txBody>
      <dsp:txXfrm>
        <a:off x="27187" y="634327"/>
        <a:ext cx="5965426" cy="502546"/>
      </dsp:txXfrm>
    </dsp:sp>
    <dsp:sp modelId="{B53F4CBD-AF25-43E3-A5BC-6EE47E3D9B64}">
      <dsp:nvSpPr>
        <dsp:cNvPr id="0" name=""/>
        <dsp:cNvSpPr/>
      </dsp:nvSpPr>
      <dsp:spPr>
        <a:xfrm>
          <a:off x="0" y="1213020"/>
          <a:ext cx="6019800" cy="556920"/>
        </a:xfrm>
        <a:prstGeom prst="roundRect">
          <a:avLst/>
        </a:prstGeom>
        <a:gradFill rotWithShape="0">
          <a:gsLst>
            <a:gs pos="0">
              <a:srgbClr val="32C7A9">
                <a:hueOff val="665013"/>
                <a:satOff val="2216"/>
                <a:lumOff val="2521"/>
                <a:alphaOff val="0"/>
                <a:tint val="96000"/>
                <a:satMod val="100000"/>
                <a:lumMod val="104000"/>
              </a:srgbClr>
            </a:gs>
            <a:gs pos="78000">
              <a:srgbClr val="32C7A9">
                <a:hueOff val="665013"/>
                <a:satOff val="2216"/>
                <a:lumOff val="252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entury Gothic"/>
              <a:ea typeface="+mn-ea"/>
              <a:cs typeface="Times New Roman"/>
            </a:rPr>
            <a:t>كن هادئًا</a:t>
          </a:r>
          <a:endParaRPr lang="ar-EG" sz="2400" b="1" kern="1200" dirty="0">
            <a:solidFill>
              <a:sysClr val="window" lastClr="FFFFFF"/>
            </a:solidFill>
            <a:latin typeface="Century Gothic"/>
            <a:ea typeface="+mn-ea"/>
            <a:cs typeface="Times New Roman"/>
          </a:endParaRPr>
        </a:p>
      </dsp:txBody>
      <dsp:txXfrm>
        <a:off x="27187" y="1240207"/>
        <a:ext cx="5965426" cy="502546"/>
      </dsp:txXfrm>
    </dsp:sp>
    <dsp:sp modelId="{F0B7071F-5A3A-4592-ACC5-1B0F4DC39302}">
      <dsp:nvSpPr>
        <dsp:cNvPr id="0" name=""/>
        <dsp:cNvSpPr/>
      </dsp:nvSpPr>
      <dsp:spPr>
        <a:xfrm>
          <a:off x="0" y="1818900"/>
          <a:ext cx="6019800" cy="556920"/>
        </a:xfrm>
        <a:prstGeom prst="roundRect">
          <a:avLst/>
        </a:prstGeom>
        <a:gradFill rotWithShape="0">
          <a:gsLst>
            <a:gs pos="0">
              <a:srgbClr val="32C7A9">
                <a:hueOff val="997519"/>
                <a:satOff val="3324"/>
                <a:lumOff val="3781"/>
                <a:alphaOff val="0"/>
                <a:tint val="96000"/>
                <a:satMod val="100000"/>
                <a:lumMod val="104000"/>
              </a:srgbClr>
            </a:gs>
            <a:gs pos="78000">
              <a:srgbClr val="32C7A9">
                <a:hueOff val="997519"/>
                <a:satOff val="3324"/>
                <a:lumOff val="3781"/>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 lastClr="FFFFFF"/>
              </a:solidFill>
              <a:latin typeface="Century Gothic"/>
              <a:ea typeface="+mn-ea"/>
              <a:cs typeface="Times New Roman"/>
            </a:rPr>
            <a:t>استمع بحرص لتتمكن من تقبل النقد </a:t>
          </a:r>
          <a:endParaRPr lang="ar-EG" sz="2400" b="1" kern="1200" dirty="0">
            <a:solidFill>
              <a:sysClr val="window" lastClr="FFFFFF"/>
            </a:solidFill>
            <a:latin typeface="Century Gothic"/>
            <a:ea typeface="+mn-ea"/>
            <a:cs typeface="Times New Roman"/>
          </a:endParaRPr>
        </a:p>
      </dsp:txBody>
      <dsp:txXfrm>
        <a:off x="27187" y="1846087"/>
        <a:ext cx="5965426" cy="502546"/>
      </dsp:txXfrm>
    </dsp:sp>
    <dsp:sp modelId="{876A9BDE-0082-438B-BE31-951905EC1042}">
      <dsp:nvSpPr>
        <dsp:cNvPr id="0" name=""/>
        <dsp:cNvSpPr/>
      </dsp:nvSpPr>
      <dsp:spPr>
        <a:xfrm>
          <a:off x="0" y="2424780"/>
          <a:ext cx="6019800" cy="556920"/>
        </a:xfrm>
        <a:prstGeom prst="roundRect">
          <a:avLst/>
        </a:prstGeom>
        <a:gradFill rotWithShape="0">
          <a:gsLst>
            <a:gs pos="0">
              <a:srgbClr val="32C7A9">
                <a:hueOff val="1330026"/>
                <a:satOff val="4431"/>
                <a:lumOff val="5042"/>
                <a:alphaOff val="0"/>
                <a:tint val="96000"/>
                <a:satMod val="100000"/>
                <a:lumMod val="104000"/>
              </a:srgbClr>
            </a:gs>
            <a:gs pos="78000">
              <a:srgbClr val="32C7A9">
                <a:hueOff val="1330026"/>
                <a:satOff val="4431"/>
                <a:lumOff val="5042"/>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 lastClr="FFFFFF"/>
              </a:solidFill>
              <a:latin typeface="Century Gothic"/>
              <a:ea typeface="+mn-ea"/>
              <a:cs typeface="Times New Roman"/>
            </a:rPr>
            <a:t>اتفق مع جزء من النقد </a:t>
          </a:r>
          <a:endParaRPr lang="ar-EG" sz="2400" b="1" kern="1200" dirty="0">
            <a:solidFill>
              <a:sysClr val="window" lastClr="FFFFFF"/>
            </a:solidFill>
            <a:latin typeface="Century Gothic"/>
            <a:ea typeface="+mn-ea"/>
            <a:cs typeface="Times New Roman"/>
          </a:endParaRPr>
        </a:p>
      </dsp:txBody>
      <dsp:txXfrm>
        <a:off x="27187" y="2451967"/>
        <a:ext cx="5965426" cy="502546"/>
      </dsp:txXfrm>
    </dsp:sp>
    <dsp:sp modelId="{250F5F8D-B424-4CED-AC25-268F91D7972C}">
      <dsp:nvSpPr>
        <dsp:cNvPr id="0" name=""/>
        <dsp:cNvSpPr/>
      </dsp:nvSpPr>
      <dsp:spPr>
        <a:xfrm>
          <a:off x="0" y="3030660"/>
          <a:ext cx="6019800" cy="556920"/>
        </a:xfrm>
        <a:prstGeom prst="roundRect">
          <a:avLst/>
        </a:prstGeom>
        <a:gradFill rotWithShape="0">
          <a:gsLst>
            <a:gs pos="0">
              <a:srgbClr val="32C7A9">
                <a:hueOff val="1662532"/>
                <a:satOff val="5539"/>
                <a:lumOff val="6302"/>
                <a:alphaOff val="0"/>
                <a:tint val="96000"/>
                <a:satMod val="100000"/>
                <a:lumMod val="104000"/>
              </a:srgbClr>
            </a:gs>
            <a:gs pos="78000">
              <a:srgbClr val="32C7A9">
                <a:hueOff val="1662532"/>
                <a:satOff val="5539"/>
                <a:lumOff val="6302"/>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entury Gothic"/>
              <a:ea typeface="+mn-ea"/>
              <a:cs typeface="Times New Roman"/>
            </a:rPr>
            <a:t>قم بتحليل النقد </a:t>
          </a:r>
          <a:endParaRPr lang="ar-EG" sz="2400" b="1" kern="1200" dirty="0">
            <a:solidFill>
              <a:sysClr val="window" lastClr="FFFFFF"/>
            </a:solidFill>
            <a:latin typeface="Century Gothic"/>
            <a:ea typeface="+mn-ea"/>
            <a:cs typeface="Times New Roman"/>
          </a:endParaRPr>
        </a:p>
      </dsp:txBody>
      <dsp:txXfrm>
        <a:off x="27187" y="3057847"/>
        <a:ext cx="5965426" cy="502546"/>
      </dsp:txXfrm>
    </dsp:sp>
    <dsp:sp modelId="{59B89166-AB6D-495F-B92E-067D03408029}">
      <dsp:nvSpPr>
        <dsp:cNvPr id="0" name=""/>
        <dsp:cNvSpPr/>
      </dsp:nvSpPr>
      <dsp:spPr>
        <a:xfrm>
          <a:off x="0" y="3636540"/>
          <a:ext cx="6019800" cy="556920"/>
        </a:xfrm>
        <a:prstGeom prst="roundRect">
          <a:avLst/>
        </a:prstGeom>
        <a:gradFill rotWithShape="0">
          <a:gsLst>
            <a:gs pos="0">
              <a:srgbClr val="32C7A9">
                <a:hueOff val="1995039"/>
                <a:satOff val="6647"/>
                <a:lumOff val="7563"/>
                <a:alphaOff val="0"/>
                <a:tint val="96000"/>
                <a:satMod val="100000"/>
                <a:lumMod val="104000"/>
              </a:srgbClr>
            </a:gs>
            <a:gs pos="78000">
              <a:srgbClr val="32C7A9">
                <a:hueOff val="1995039"/>
                <a:satOff val="6647"/>
                <a:lumOff val="7563"/>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entury Gothic"/>
              <a:ea typeface="+mn-ea"/>
              <a:cs typeface="Times New Roman"/>
            </a:rPr>
            <a:t>راجع الأعمال</a:t>
          </a:r>
          <a:endParaRPr lang="ar-EG" sz="2400" b="1" kern="1200" dirty="0">
            <a:solidFill>
              <a:sysClr val="window" lastClr="FFFFFF"/>
            </a:solidFill>
            <a:latin typeface="Century Gothic"/>
            <a:ea typeface="+mn-ea"/>
            <a:cs typeface="Times New Roman"/>
          </a:endParaRPr>
        </a:p>
      </dsp:txBody>
      <dsp:txXfrm>
        <a:off x="27187" y="3663727"/>
        <a:ext cx="5965426" cy="502546"/>
      </dsp:txXfrm>
    </dsp:sp>
    <dsp:sp modelId="{F6955665-115C-4DC8-805A-B294B5EBAF94}">
      <dsp:nvSpPr>
        <dsp:cNvPr id="0" name=""/>
        <dsp:cNvSpPr/>
      </dsp:nvSpPr>
      <dsp:spPr>
        <a:xfrm>
          <a:off x="0" y="4242420"/>
          <a:ext cx="6019800" cy="556920"/>
        </a:xfrm>
        <a:prstGeom prst="roundRect">
          <a:avLst/>
        </a:prstGeom>
        <a:gradFill rotWithShape="0">
          <a:gsLst>
            <a:gs pos="0">
              <a:srgbClr val="32C7A9">
                <a:hueOff val="2327545"/>
                <a:satOff val="7755"/>
                <a:lumOff val="8823"/>
                <a:alphaOff val="0"/>
                <a:tint val="96000"/>
                <a:satMod val="100000"/>
                <a:lumMod val="104000"/>
              </a:srgbClr>
            </a:gs>
            <a:gs pos="78000">
              <a:srgbClr val="32C7A9">
                <a:hueOff val="2327545"/>
                <a:satOff val="7755"/>
                <a:lumOff val="8823"/>
                <a:alphaOff val="0"/>
                <a:shade val="100000"/>
                <a:satMod val="110000"/>
                <a:lumMod val="100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 lastClr="FFFFFF"/>
              </a:solidFill>
              <a:latin typeface="Century Gothic"/>
              <a:ea typeface="+mn-ea"/>
              <a:cs typeface="Times New Roman"/>
            </a:rPr>
            <a:t>كل شيء يحدث له سبب </a:t>
          </a:r>
          <a:endParaRPr lang="ar-EG" sz="2400" b="1" kern="1200" dirty="0">
            <a:solidFill>
              <a:sysClr val="window" lastClr="FFFFFF"/>
            </a:solidFill>
            <a:latin typeface="Century Gothic"/>
            <a:ea typeface="+mn-ea"/>
            <a:cs typeface="Times New Roman"/>
          </a:endParaRPr>
        </a:p>
      </dsp:txBody>
      <dsp:txXfrm>
        <a:off x="27187" y="4269607"/>
        <a:ext cx="5965426" cy="502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2FD88-8BDA-4483-8FA6-306D22D56F75}">
      <dsp:nvSpPr>
        <dsp:cNvPr id="0" name=""/>
        <dsp:cNvSpPr/>
      </dsp:nvSpPr>
      <dsp:spPr>
        <a:xfrm>
          <a:off x="821551" y="1463"/>
          <a:ext cx="1957360" cy="1174416"/>
        </a:xfrm>
        <a:prstGeom prst="rect">
          <a:avLst/>
        </a:prstGeom>
        <a:gradFill rotWithShape="0">
          <a:gsLst>
            <a:gs pos="0">
              <a:srgbClr val="9C007F">
                <a:shade val="50000"/>
                <a:hueOff val="0"/>
                <a:satOff val="0"/>
                <a:lumOff val="0"/>
                <a:alphaOff val="0"/>
                <a:shade val="51000"/>
                <a:satMod val="130000"/>
              </a:srgbClr>
            </a:gs>
            <a:gs pos="80000">
              <a:srgbClr val="9C007F">
                <a:shade val="50000"/>
                <a:hueOff val="0"/>
                <a:satOff val="0"/>
                <a:lumOff val="0"/>
                <a:alphaOff val="0"/>
                <a:shade val="93000"/>
                <a:satMod val="130000"/>
              </a:srgbClr>
            </a:gs>
            <a:gs pos="100000">
              <a:srgbClr val="9C007F">
                <a:shade val="5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التواصل.</a:t>
          </a:r>
          <a:endParaRPr lang="ar-EG" sz="2800" b="1" kern="1200" dirty="0">
            <a:solidFill>
              <a:sysClr val="window" lastClr="FFFFFF"/>
            </a:solidFill>
            <a:latin typeface="Times New Roman" pitchFamily="18" charset="0"/>
            <a:ea typeface="+mn-ea"/>
            <a:cs typeface="Times New Roman" pitchFamily="18" charset="0"/>
          </a:endParaRPr>
        </a:p>
      </dsp:txBody>
      <dsp:txXfrm>
        <a:off x="821551" y="1463"/>
        <a:ext cx="1957360" cy="1174416"/>
      </dsp:txXfrm>
    </dsp:sp>
    <dsp:sp modelId="{F7278F6C-DBB2-4D48-A4AF-A847721020C2}">
      <dsp:nvSpPr>
        <dsp:cNvPr id="0" name=""/>
        <dsp:cNvSpPr/>
      </dsp:nvSpPr>
      <dsp:spPr>
        <a:xfrm>
          <a:off x="2974648" y="1463"/>
          <a:ext cx="1957360" cy="1174416"/>
        </a:xfrm>
        <a:prstGeom prst="rect">
          <a:avLst/>
        </a:prstGeom>
        <a:gradFill rotWithShape="0">
          <a:gsLst>
            <a:gs pos="0">
              <a:srgbClr val="9C007F">
                <a:shade val="50000"/>
                <a:hueOff val="177119"/>
                <a:satOff val="-25342"/>
                <a:lumOff val="17896"/>
                <a:alphaOff val="0"/>
                <a:shade val="51000"/>
                <a:satMod val="130000"/>
              </a:srgbClr>
            </a:gs>
            <a:gs pos="80000">
              <a:srgbClr val="9C007F">
                <a:shade val="50000"/>
                <a:hueOff val="177119"/>
                <a:satOff val="-25342"/>
                <a:lumOff val="17896"/>
                <a:alphaOff val="0"/>
                <a:shade val="93000"/>
                <a:satMod val="130000"/>
              </a:srgbClr>
            </a:gs>
            <a:gs pos="100000">
              <a:srgbClr val="9C007F">
                <a:shade val="50000"/>
                <a:hueOff val="177119"/>
                <a:satOff val="-25342"/>
                <a:lumOff val="1789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ادارة الخلافات.</a:t>
          </a:r>
          <a:endParaRPr lang="ar-EG" sz="2800" b="1" kern="1200" dirty="0">
            <a:solidFill>
              <a:sysClr val="window" lastClr="FFFFFF"/>
            </a:solidFill>
            <a:latin typeface="Times New Roman" pitchFamily="18" charset="0"/>
            <a:ea typeface="+mn-ea"/>
            <a:cs typeface="Times New Roman" pitchFamily="18" charset="0"/>
          </a:endParaRPr>
        </a:p>
      </dsp:txBody>
      <dsp:txXfrm>
        <a:off x="2974648" y="1463"/>
        <a:ext cx="1957360" cy="1174416"/>
      </dsp:txXfrm>
    </dsp:sp>
    <dsp:sp modelId="{33EC8D10-3487-4A08-BB34-B2DC8ED66F66}">
      <dsp:nvSpPr>
        <dsp:cNvPr id="0" name=""/>
        <dsp:cNvSpPr/>
      </dsp:nvSpPr>
      <dsp:spPr>
        <a:xfrm>
          <a:off x="5127745" y="1463"/>
          <a:ext cx="1957360" cy="1174416"/>
        </a:xfrm>
        <a:prstGeom prst="rect">
          <a:avLst/>
        </a:prstGeom>
        <a:gradFill rotWithShape="0">
          <a:gsLst>
            <a:gs pos="0">
              <a:srgbClr val="9C007F">
                <a:shade val="50000"/>
                <a:hueOff val="177119"/>
                <a:satOff val="-25342"/>
                <a:lumOff val="17896"/>
                <a:alphaOff val="0"/>
                <a:shade val="51000"/>
                <a:satMod val="130000"/>
              </a:srgbClr>
            </a:gs>
            <a:gs pos="80000">
              <a:srgbClr val="9C007F">
                <a:shade val="50000"/>
                <a:hueOff val="177119"/>
                <a:satOff val="-25342"/>
                <a:lumOff val="17896"/>
                <a:alphaOff val="0"/>
                <a:shade val="93000"/>
                <a:satMod val="130000"/>
              </a:srgbClr>
            </a:gs>
            <a:gs pos="100000">
              <a:srgbClr val="9C007F">
                <a:shade val="50000"/>
                <a:hueOff val="177119"/>
                <a:satOff val="-25342"/>
                <a:lumOff val="1789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ادارة الوقت.</a:t>
          </a:r>
          <a:endParaRPr lang="ar-EG" sz="2800" b="1" kern="1200" dirty="0">
            <a:solidFill>
              <a:sysClr val="window" lastClr="FFFFFF"/>
            </a:solidFill>
            <a:latin typeface="Times New Roman" pitchFamily="18" charset="0"/>
            <a:ea typeface="+mn-ea"/>
            <a:cs typeface="Times New Roman" pitchFamily="18" charset="0"/>
          </a:endParaRPr>
        </a:p>
      </dsp:txBody>
      <dsp:txXfrm>
        <a:off x="5127745" y="1463"/>
        <a:ext cx="1957360" cy="1174416"/>
      </dsp:txXfrm>
    </dsp:sp>
    <dsp:sp modelId="{43988C41-935E-4C61-88EE-2031CA983628}">
      <dsp:nvSpPr>
        <dsp:cNvPr id="0" name=""/>
        <dsp:cNvSpPr/>
      </dsp:nvSpPr>
      <dsp:spPr>
        <a:xfrm>
          <a:off x="821551" y="1371615"/>
          <a:ext cx="1957360" cy="1174416"/>
        </a:xfrm>
        <a:prstGeom prst="rect">
          <a:avLst/>
        </a:prstGeom>
        <a:gradFill rotWithShape="0">
          <a:gsLst>
            <a:gs pos="0">
              <a:srgbClr val="9C007F">
                <a:shade val="50000"/>
                <a:hueOff val="531357"/>
                <a:satOff val="-76027"/>
                <a:lumOff val="53689"/>
                <a:alphaOff val="0"/>
                <a:shade val="51000"/>
                <a:satMod val="130000"/>
              </a:srgbClr>
            </a:gs>
            <a:gs pos="80000">
              <a:srgbClr val="9C007F">
                <a:shade val="50000"/>
                <a:hueOff val="531357"/>
                <a:satOff val="-76027"/>
                <a:lumOff val="53689"/>
                <a:alphaOff val="0"/>
                <a:shade val="93000"/>
                <a:satMod val="130000"/>
              </a:srgbClr>
            </a:gs>
            <a:gs pos="100000">
              <a:srgbClr val="9C007F">
                <a:shade val="50000"/>
                <a:hueOff val="531357"/>
                <a:satOff val="-76027"/>
                <a:lumOff val="5368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التفاوض.</a:t>
          </a:r>
          <a:endParaRPr lang="ar-EG" sz="2800" b="1" kern="1200" dirty="0">
            <a:solidFill>
              <a:sysClr val="window" lastClr="FFFFFF"/>
            </a:solidFill>
            <a:latin typeface="Times New Roman" pitchFamily="18" charset="0"/>
            <a:ea typeface="+mn-ea"/>
            <a:cs typeface="Times New Roman" pitchFamily="18" charset="0"/>
          </a:endParaRPr>
        </a:p>
      </dsp:txBody>
      <dsp:txXfrm>
        <a:off x="821551" y="1371615"/>
        <a:ext cx="1957360" cy="1174416"/>
      </dsp:txXfrm>
    </dsp:sp>
    <dsp:sp modelId="{188AEA44-C7F4-4F60-B56F-89DA0702DD3B}">
      <dsp:nvSpPr>
        <dsp:cNvPr id="0" name=""/>
        <dsp:cNvSpPr/>
      </dsp:nvSpPr>
      <dsp:spPr>
        <a:xfrm>
          <a:off x="2974648" y="1371615"/>
          <a:ext cx="1957360" cy="1174416"/>
        </a:xfrm>
        <a:prstGeom prst="rect">
          <a:avLst/>
        </a:prstGeom>
        <a:gradFill rotWithShape="0">
          <a:gsLst>
            <a:gs pos="0">
              <a:srgbClr val="9C007F">
                <a:shade val="50000"/>
                <a:hueOff val="354238"/>
                <a:satOff val="-50685"/>
                <a:lumOff val="35793"/>
                <a:alphaOff val="0"/>
                <a:shade val="51000"/>
                <a:satMod val="130000"/>
              </a:srgbClr>
            </a:gs>
            <a:gs pos="80000">
              <a:srgbClr val="9C007F">
                <a:shade val="50000"/>
                <a:hueOff val="354238"/>
                <a:satOff val="-50685"/>
                <a:lumOff val="35793"/>
                <a:alphaOff val="0"/>
                <a:shade val="93000"/>
                <a:satMod val="130000"/>
              </a:srgbClr>
            </a:gs>
            <a:gs pos="100000">
              <a:srgbClr val="9C007F">
                <a:shade val="50000"/>
                <a:hueOff val="354238"/>
                <a:satOff val="-50685"/>
                <a:lumOff val="35793"/>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القياده.</a:t>
          </a:r>
          <a:endParaRPr lang="ar-EG" sz="2800" b="1" kern="1200" dirty="0">
            <a:solidFill>
              <a:sysClr val="window" lastClr="FFFFFF"/>
            </a:solidFill>
            <a:latin typeface="Times New Roman" pitchFamily="18" charset="0"/>
            <a:ea typeface="+mn-ea"/>
            <a:cs typeface="Times New Roman" pitchFamily="18" charset="0"/>
          </a:endParaRPr>
        </a:p>
      </dsp:txBody>
      <dsp:txXfrm>
        <a:off x="2974648" y="1371615"/>
        <a:ext cx="1957360" cy="1174416"/>
      </dsp:txXfrm>
    </dsp:sp>
    <dsp:sp modelId="{C9A60372-39D9-4AC8-A974-00CBBBB22F73}">
      <dsp:nvSpPr>
        <dsp:cNvPr id="0" name=""/>
        <dsp:cNvSpPr/>
      </dsp:nvSpPr>
      <dsp:spPr>
        <a:xfrm>
          <a:off x="5127745" y="1371615"/>
          <a:ext cx="1957360" cy="1174416"/>
        </a:xfrm>
        <a:prstGeom prst="rect">
          <a:avLst/>
        </a:prstGeom>
        <a:gradFill rotWithShape="0">
          <a:gsLst>
            <a:gs pos="0">
              <a:srgbClr val="9C007F">
                <a:shade val="50000"/>
                <a:hueOff val="177119"/>
                <a:satOff val="-25342"/>
                <a:lumOff val="17896"/>
                <a:alphaOff val="0"/>
                <a:shade val="51000"/>
                <a:satMod val="130000"/>
              </a:srgbClr>
            </a:gs>
            <a:gs pos="80000">
              <a:srgbClr val="9C007F">
                <a:shade val="50000"/>
                <a:hueOff val="177119"/>
                <a:satOff val="-25342"/>
                <a:lumOff val="17896"/>
                <a:alphaOff val="0"/>
                <a:shade val="93000"/>
                <a:satMod val="130000"/>
              </a:srgbClr>
            </a:gs>
            <a:gs pos="100000">
              <a:srgbClr val="9C007F">
                <a:shade val="50000"/>
                <a:hueOff val="177119"/>
                <a:satOff val="-25342"/>
                <a:lumOff val="1789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العمل ضمن الفريق.</a:t>
          </a:r>
          <a:endParaRPr lang="ar-EG" sz="2800" b="1" kern="1200" dirty="0">
            <a:solidFill>
              <a:sysClr val="window" lastClr="FFFFFF"/>
            </a:solidFill>
            <a:latin typeface="Times New Roman" pitchFamily="18" charset="0"/>
            <a:ea typeface="+mn-ea"/>
            <a:cs typeface="Times New Roman" pitchFamily="18" charset="0"/>
          </a:endParaRPr>
        </a:p>
      </dsp:txBody>
      <dsp:txXfrm>
        <a:off x="5127745" y="1371615"/>
        <a:ext cx="1957360" cy="1174416"/>
      </dsp:txXfrm>
    </dsp:sp>
    <dsp:sp modelId="{09BDD1CD-3197-4A29-8D71-5B0407F7AB8B}">
      <dsp:nvSpPr>
        <dsp:cNvPr id="0" name=""/>
        <dsp:cNvSpPr/>
      </dsp:nvSpPr>
      <dsp:spPr>
        <a:xfrm>
          <a:off x="821551" y="2741768"/>
          <a:ext cx="1957360" cy="1174416"/>
        </a:xfrm>
        <a:prstGeom prst="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التنظيم والتخطيط .</a:t>
          </a:r>
          <a:endParaRPr lang="ar-EG" sz="2800" b="1" kern="1200" dirty="0">
            <a:solidFill>
              <a:sysClr val="window" lastClr="FFFFFF"/>
            </a:solidFill>
            <a:latin typeface="Times New Roman" pitchFamily="18" charset="0"/>
            <a:ea typeface="+mn-ea"/>
            <a:cs typeface="Times New Roman" pitchFamily="18" charset="0"/>
          </a:endParaRPr>
        </a:p>
      </dsp:txBody>
      <dsp:txXfrm>
        <a:off x="821551" y="2741768"/>
        <a:ext cx="1957360" cy="1174416"/>
      </dsp:txXfrm>
    </dsp:sp>
    <dsp:sp modelId="{CFA181D3-D1F9-4090-8DC7-3D4B925C65F0}">
      <dsp:nvSpPr>
        <dsp:cNvPr id="0" name=""/>
        <dsp:cNvSpPr/>
      </dsp:nvSpPr>
      <dsp:spPr>
        <a:xfrm>
          <a:off x="2974648" y="2741768"/>
          <a:ext cx="1957360" cy="1174416"/>
        </a:xfrm>
        <a:prstGeom prst="rect">
          <a:avLst/>
        </a:prstGeom>
        <a:solidFill>
          <a:schemeClr val="accent2">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مهارات التأقلم والمرونه.</a:t>
          </a:r>
          <a:endParaRPr lang="ar-EG" sz="2800" b="1" kern="1200" dirty="0">
            <a:solidFill>
              <a:sysClr val="window" lastClr="FFFFFF"/>
            </a:solidFill>
            <a:latin typeface="Times New Roman" pitchFamily="18" charset="0"/>
            <a:ea typeface="+mn-ea"/>
            <a:cs typeface="Times New Roman" pitchFamily="18" charset="0"/>
          </a:endParaRPr>
        </a:p>
      </dsp:txBody>
      <dsp:txXfrm>
        <a:off x="2974648" y="2741768"/>
        <a:ext cx="1957360" cy="1174416"/>
      </dsp:txXfrm>
    </dsp:sp>
    <dsp:sp modelId="{0A7CBF4D-4BC3-4E0A-B15A-A2FE30C18965}">
      <dsp:nvSpPr>
        <dsp:cNvPr id="0" name=""/>
        <dsp:cNvSpPr/>
      </dsp:nvSpPr>
      <dsp:spPr>
        <a:xfrm>
          <a:off x="5127745" y="2741768"/>
          <a:ext cx="1957360" cy="1174416"/>
        </a:xfrm>
        <a:prstGeom prst="rect">
          <a:avLst/>
        </a:prstGeom>
        <a:solidFill>
          <a:schemeClr val="accent6">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 lastClr="FFFFFF"/>
              </a:solidFill>
              <a:latin typeface="Times New Roman" pitchFamily="18" charset="0"/>
              <a:ea typeface="+mn-ea"/>
              <a:cs typeface="Times New Roman" pitchFamily="18" charset="0"/>
            </a:rPr>
            <a:t>مهارات الانجاز.</a:t>
          </a:r>
          <a:endParaRPr lang="ar-EG" sz="2800" b="1" kern="1200" dirty="0">
            <a:solidFill>
              <a:sysClr val="window" lastClr="FFFFFF"/>
            </a:solidFill>
            <a:latin typeface="Times New Roman" pitchFamily="18" charset="0"/>
            <a:ea typeface="+mn-ea"/>
            <a:cs typeface="Times New Roman" pitchFamily="18" charset="0"/>
          </a:endParaRPr>
        </a:p>
      </dsp:txBody>
      <dsp:txXfrm>
        <a:off x="5127745" y="2741768"/>
        <a:ext cx="1957360" cy="117441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8AC49-3FD6-49EC-8CDE-F89FC1A9E2AB}">
      <dsp:nvSpPr>
        <dsp:cNvPr id="0" name=""/>
        <dsp:cNvSpPr/>
      </dsp:nvSpPr>
      <dsp:spPr>
        <a:xfrm>
          <a:off x="674369" y="0"/>
          <a:ext cx="7642860" cy="4064000"/>
        </a:xfrm>
        <a:prstGeom prst="rightArrow">
          <a:avLst/>
        </a:prstGeom>
        <a:gradFill rotWithShape="0">
          <a:gsLst>
            <a:gs pos="0">
              <a:schemeClr val="dk2">
                <a:tint val="40000"/>
                <a:hueOff val="0"/>
                <a:satOff val="0"/>
                <a:lumOff val="0"/>
                <a:alphaOff val="0"/>
                <a:tint val="96000"/>
                <a:satMod val="120000"/>
                <a:lumMod val="120000"/>
              </a:schemeClr>
            </a:gs>
            <a:gs pos="100000">
              <a:schemeClr val="dk2">
                <a:tint val="40000"/>
                <a:hueOff val="0"/>
                <a:satOff val="0"/>
                <a:lumOff val="0"/>
                <a:alphaOff val="0"/>
                <a:shade val="89000"/>
                <a:lumMod val="9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C9CB405A-A4C5-49A1-95BF-6EC3E50251CC}">
      <dsp:nvSpPr>
        <dsp:cNvPr id="0" name=""/>
        <dsp:cNvSpPr/>
      </dsp:nvSpPr>
      <dsp:spPr>
        <a:xfrm>
          <a:off x="2634" y="1219199"/>
          <a:ext cx="1585823" cy="162560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القبول المتبادل</a:t>
          </a:r>
          <a:endParaRPr lang="ar-EG" sz="2400" b="1" kern="1200" dirty="0">
            <a:latin typeface="Times New Roman" pitchFamily="18" charset="0"/>
            <a:cs typeface="Times New Roman" pitchFamily="18" charset="0"/>
          </a:endParaRPr>
        </a:p>
      </dsp:txBody>
      <dsp:txXfrm>
        <a:off x="80047" y="1296612"/>
        <a:ext cx="1430997" cy="1470774"/>
      </dsp:txXfrm>
    </dsp:sp>
    <dsp:sp modelId="{0A180764-74FB-4F73-8B14-C46B8985F89A}">
      <dsp:nvSpPr>
        <dsp:cNvPr id="0" name=""/>
        <dsp:cNvSpPr/>
      </dsp:nvSpPr>
      <dsp:spPr>
        <a:xfrm>
          <a:off x="1852761" y="1219199"/>
          <a:ext cx="1585823" cy="162560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نطاق مواهب أوسع</a:t>
          </a:r>
          <a:endParaRPr lang="ar-EG" sz="2400" b="1" kern="1200" dirty="0">
            <a:latin typeface="Times New Roman" pitchFamily="18" charset="0"/>
            <a:cs typeface="Times New Roman" pitchFamily="18" charset="0"/>
          </a:endParaRPr>
        </a:p>
      </dsp:txBody>
      <dsp:txXfrm>
        <a:off x="1930174" y="1296612"/>
        <a:ext cx="1430997" cy="1470774"/>
      </dsp:txXfrm>
    </dsp:sp>
    <dsp:sp modelId="{6E1D3E51-DEDE-44A3-A9AE-50D1F1A0E13B}">
      <dsp:nvSpPr>
        <dsp:cNvPr id="0" name=""/>
        <dsp:cNvSpPr/>
      </dsp:nvSpPr>
      <dsp:spPr>
        <a:xfrm>
          <a:off x="3702888" y="1219199"/>
          <a:ext cx="1585823" cy="162560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رفع الروح المعنوية</a:t>
          </a:r>
          <a:endParaRPr lang="ar-EG" sz="2400" b="1" kern="1200" dirty="0">
            <a:latin typeface="Times New Roman" pitchFamily="18" charset="0"/>
            <a:cs typeface="Times New Roman" pitchFamily="18" charset="0"/>
          </a:endParaRPr>
        </a:p>
      </dsp:txBody>
      <dsp:txXfrm>
        <a:off x="3780301" y="1296612"/>
        <a:ext cx="1430997" cy="1470774"/>
      </dsp:txXfrm>
    </dsp:sp>
    <dsp:sp modelId="{44B972FD-61C7-4058-8D9E-78464E0FC273}">
      <dsp:nvSpPr>
        <dsp:cNvPr id="0" name=""/>
        <dsp:cNvSpPr/>
      </dsp:nvSpPr>
      <dsp:spPr>
        <a:xfrm>
          <a:off x="5553015" y="1219199"/>
          <a:ext cx="1585823" cy="162560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الاستراتيجية السليمة</a:t>
          </a:r>
          <a:endParaRPr lang="ar-EG" sz="2400" b="1" kern="1200" dirty="0">
            <a:latin typeface="Times New Roman" pitchFamily="18" charset="0"/>
            <a:cs typeface="Times New Roman" pitchFamily="18" charset="0"/>
          </a:endParaRPr>
        </a:p>
      </dsp:txBody>
      <dsp:txXfrm>
        <a:off x="5630428" y="1296612"/>
        <a:ext cx="1430997" cy="1470774"/>
      </dsp:txXfrm>
    </dsp:sp>
    <dsp:sp modelId="{5D554147-E6AC-4611-BECA-9FA9DE58A9E3}">
      <dsp:nvSpPr>
        <dsp:cNvPr id="0" name=""/>
        <dsp:cNvSpPr/>
      </dsp:nvSpPr>
      <dsp:spPr>
        <a:xfrm>
          <a:off x="7403142" y="1219199"/>
          <a:ext cx="1585823" cy="162560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القيمة المضافة</a:t>
          </a:r>
          <a:endParaRPr lang="ar-EG" sz="2400" b="1" kern="1200" dirty="0">
            <a:latin typeface="Times New Roman" pitchFamily="18" charset="0"/>
            <a:cs typeface="Times New Roman" pitchFamily="18" charset="0"/>
          </a:endParaRPr>
        </a:p>
      </dsp:txBody>
      <dsp:txXfrm>
        <a:off x="7480555" y="1296612"/>
        <a:ext cx="1430997" cy="14707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AF162-DF63-4CBF-B13E-AF3FB9ADB9F3}">
      <dsp:nvSpPr>
        <dsp:cNvPr id="0" name=""/>
        <dsp:cNvSpPr/>
      </dsp:nvSpPr>
      <dsp:spPr>
        <a:xfrm>
          <a:off x="7708" y="1914756"/>
          <a:ext cx="2303869" cy="1382321"/>
        </a:xfrm>
        <a:prstGeom prst="roundRect">
          <a:avLst>
            <a:gd name="adj" fmla="val 10000"/>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التعبير عن النفس </a:t>
          </a:r>
          <a:endParaRPr lang="ar-EG" sz="2400" b="1" kern="1200" dirty="0">
            <a:latin typeface="Times New Roman" pitchFamily="18" charset="0"/>
            <a:ea typeface="+mn-ea"/>
            <a:cs typeface="Times New Roman" pitchFamily="18" charset="0"/>
          </a:endParaRPr>
        </a:p>
      </dsp:txBody>
      <dsp:txXfrm>
        <a:off x="48195" y="1955243"/>
        <a:ext cx="2222895" cy="1301347"/>
      </dsp:txXfrm>
    </dsp:sp>
    <dsp:sp modelId="{A69504D4-D7D0-448A-BC7D-05E4FD1BEC8C}">
      <dsp:nvSpPr>
        <dsp:cNvPr id="0" name=""/>
        <dsp:cNvSpPr/>
      </dsp:nvSpPr>
      <dsp:spPr>
        <a:xfrm>
          <a:off x="2541964" y="2320237"/>
          <a:ext cx="488420" cy="57135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25400" dir="5400000" rotWithShape="0">
            <a:srgbClr val="000000">
              <a:alpha val="3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EG" sz="2400" kern="1200">
            <a:solidFill>
              <a:sysClr val="window" lastClr="FFFFFF"/>
            </a:solidFill>
            <a:latin typeface="Century Gothic"/>
            <a:ea typeface="+mn-ea"/>
            <a:cs typeface="Tahoma"/>
          </a:endParaRPr>
        </a:p>
      </dsp:txBody>
      <dsp:txXfrm>
        <a:off x="2541964" y="2434509"/>
        <a:ext cx="341894" cy="342815"/>
      </dsp:txXfrm>
    </dsp:sp>
    <dsp:sp modelId="{39B8B769-3E54-4227-B2C5-783C09DF27AB}">
      <dsp:nvSpPr>
        <dsp:cNvPr id="0" name=""/>
        <dsp:cNvSpPr/>
      </dsp:nvSpPr>
      <dsp:spPr>
        <a:xfrm>
          <a:off x="3233125" y="1914756"/>
          <a:ext cx="2303869" cy="1382321"/>
        </a:xfrm>
        <a:prstGeom prst="roundRect">
          <a:avLst>
            <a:gd name="adj" fmla="val 10000"/>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التجاوب الفعال فى الإتصال </a:t>
          </a:r>
          <a:endParaRPr lang="ar-EG" sz="2400" b="1" kern="1200" dirty="0">
            <a:latin typeface="Times New Roman" pitchFamily="18" charset="0"/>
            <a:ea typeface="+mn-ea"/>
            <a:cs typeface="Times New Roman" pitchFamily="18" charset="0"/>
          </a:endParaRPr>
        </a:p>
      </dsp:txBody>
      <dsp:txXfrm>
        <a:off x="3273612" y="1955243"/>
        <a:ext cx="2222895" cy="1301347"/>
      </dsp:txXfrm>
    </dsp:sp>
    <dsp:sp modelId="{1F1C5852-8BDB-4916-A535-36F7D065E013}">
      <dsp:nvSpPr>
        <dsp:cNvPr id="0" name=""/>
        <dsp:cNvSpPr/>
      </dsp:nvSpPr>
      <dsp:spPr>
        <a:xfrm>
          <a:off x="5767381" y="2320237"/>
          <a:ext cx="488420" cy="57135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25400" dir="5400000" rotWithShape="0">
            <a:srgbClr val="000000">
              <a:alpha val="3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ar-EG" sz="2400" kern="1200">
            <a:solidFill>
              <a:sysClr val="window" lastClr="FFFFFF"/>
            </a:solidFill>
            <a:latin typeface="Century Gothic"/>
            <a:ea typeface="+mn-ea"/>
            <a:cs typeface="Tahoma"/>
          </a:endParaRPr>
        </a:p>
      </dsp:txBody>
      <dsp:txXfrm>
        <a:off x="5767381" y="2434509"/>
        <a:ext cx="341894" cy="342815"/>
      </dsp:txXfrm>
    </dsp:sp>
    <dsp:sp modelId="{B581FE5C-4FB0-47CD-AEA7-A3FC407F88A7}">
      <dsp:nvSpPr>
        <dsp:cNvPr id="0" name=""/>
        <dsp:cNvSpPr/>
      </dsp:nvSpPr>
      <dsp:spPr>
        <a:xfrm>
          <a:off x="6458542" y="1914756"/>
          <a:ext cx="2303869" cy="1382321"/>
        </a:xfrm>
        <a:prstGeom prst="roundRect">
          <a:avLst>
            <a:gd name="adj" fmla="val 10000"/>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ea typeface="+mn-ea"/>
              <a:cs typeface="Times New Roman" pitchFamily="18" charset="0"/>
            </a:rPr>
            <a:t>الإستماع النشط الفعال </a:t>
          </a:r>
          <a:endParaRPr lang="ar-EG" sz="2400" b="1" kern="1200" dirty="0">
            <a:latin typeface="Times New Roman" pitchFamily="18" charset="0"/>
            <a:ea typeface="+mn-ea"/>
            <a:cs typeface="Times New Roman" pitchFamily="18" charset="0"/>
          </a:endParaRPr>
        </a:p>
      </dsp:txBody>
      <dsp:txXfrm>
        <a:off x="6499029" y="1955243"/>
        <a:ext cx="2222895" cy="13013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03673-E6F0-45B9-AE96-FFA0A80D49B6}">
      <dsp:nvSpPr>
        <dsp:cNvPr id="0" name=""/>
        <dsp:cNvSpPr/>
      </dsp:nvSpPr>
      <dsp:spPr>
        <a:xfrm>
          <a:off x="4098006" y="824299"/>
          <a:ext cx="3900279" cy="458856"/>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F48E1FD-5ABF-459A-BFF4-83C38054DABD}">
      <dsp:nvSpPr>
        <dsp:cNvPr id="0" name=""/>
        <dsp:cNvSpPr/>
      </dsp:nvSpPr>
      <dsp:spPr>
        <a:xfrm>
          <a:off x="7711757" y="996626"/>
          <a:ext cx="286528" cy="286528"/>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9BB5ADC-207C-4F6A-940B-D15E0CD2D58C}">
      <dsp:nvSpPr>
        <dsp:cNvPr id="0" name=""/>
        <dsp:cNvSpPr/>
      </dsp:nvSpPr>
      <dsp:spPr>
        <a:xfrm>
          <a:off x="4098006" y="0"/>
          <a:ext cx="3900279" cy="824299"/>
        </a:xfrm>
        <a:prstGeom prst="ellipse">
          <a:avLst/>
        </a:prstGeom>
        <a:gradFill rotWithShape="0">
          <a:gsLst>
            <a:gs pos="0">
              <a:srgbClr val="68007F">
                <a:hueOff val="0"/>
                <a:satOff val="0"/>
                <a:lumOff val="0"/>
                <a:alphaOff val="0"/>
                <a:shade val="51000"/>
                <a:satMod val="130000"/>
              </a:srgbClr>
            </a:gs>
            <a:gs pos="80000">
              <a:srgbClr val="68007F">
                <a:hueOff val="0"/>
                <a:satOff val="0"/>
                <a:lumOff val="0"/>
                <a:alphaOff val="0"/>
                <a:shade val="93000"/>
                <a:satMod val="130000"/>
              </a:srgbClr>
            </a:gs>
            <a:gs pos="100000">
              <a:srgbClr val="68007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smtClean="0">
              <a:solidFill>
                <a:sysClr val="window" lastClr="FFFFFF"/>
              </a:solidFill>
              <a:latin typeface="Times New Roman" pitchFamily="18" charset="0"/>
              <a:ea typeface="+mn-ea"/>
              <a:cs typeface="Times New Roman" pitchFamily="18" charset="0"/>
            </a:rPr>
            <a:t>تواصل غير لفظى</a:t>
          </a:r>
          <a:endParaRPr lang="ar-EG" sz="2800" b="1" kern="1200" dirty="0">
            <a:solidFill>
              <a:sysClr val="window" lastClr="FFFFFF"/>
            </a:solidFill>
            <a:latin typeface="Times New Roman" pitchFamily="18" charset="0"/>
            <a:ea typeface="+mn-ea"/>
            <a:cs typeface="Times New Roman" pitchFamily="18" charset="0"/>
          </a:endParaRPr>
        </a:p>
      </dsp:txBody>
      <dsp:txXfrm>
        <a:off x="4669189" y="120716"/>
        <a:ext cx="2757913" cy="582867"/>
      </dsp:txXfrm>
    </dsp:sp>
    <dsp:sp modelId="{F1630FB6-CD6C-4637-852B-13762CFA697B}">
      <dsp:nvSpPr>
        <dsp:cNvPr id="0" name=""/>
        <dsp:cNvSpPr/>
      </dsp:nvSpPr>
      <dsp:spPr>
        <a:xfrm>
          <a:off x="7711764" y="2414277"/>
          <a:ext cx="286521" cy="286521"/>
        </a:xfrm>
        <a:prstGeom prst="rect">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4A8631E-D4E8-426B-9D0A-2855C7EBA5FA}">
      <dsp:nvSpPr>
        <dsp:cNvPr id="0" name=""/>
        <dsp:cNvSpPr/>
      </dsp:nvSpPr>
      <dsp:spPr>
        <a:xfrm>
          <a:off x="4098006" y="1473835"/>
          <a:ext cx="3627259" cy="2167405"/>
        </a:xfrm>
        <a:prstGeom prst="rect">
          <a:avLst/>
        </a:prstGeom>
        <a:solidFill>
          <a:srgbClr val="68007F">
            <a:tint val="40000"/>
            <a:alpha val="90000"/>
            <a:hueOff val="0"/>
            <a:satOff val="0"/>
            <a:lumOff val="0"/>
            <a:alphaOff val="0"/>
          </a:srgbClr>
        </a:solidFill>
        <a:ln w="9525" cap="flat" cmpd="sng" algn="ctr">
          <a:solidFill>
            <a:srgbClr val="68007F">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smtClean="0">
              <a:solidFill>
                <a:sysClr val="windowText" lastClr="000000">
                  <a:hueOff val="0"/>
                  <a:satOff val="0"/>
                  <a:lumOff val="0"/>
                  <a:alphaOff val="0"/>
                </a:sysClr>
              </a:solidFill>
              <a:latin typeface="Times New Roman" pitchFamily="18" charset="0"/>
              <a:ea typeface="+mn-ea"/>
              <a:cs typeface="Times New Roman" pitchFamily="18" charset="0"/>
            </a:rPr>
            <a:t>يصف التواصل غير اللفظي عملية توصيل المعنى في شكل رسائل غير منطوقة. </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4098006" y="1473835"/>
        <a:ext cx="3627259" cy="2167405"/>
      </dsp:txXfrm>
    </dsp:sp>
    <dsp:sp modelId="{8F08BA5D-5F52-4684-A0F6-33FEC6173E9C}">
      <dsp:nvSpPr>
        <dsp:cNvPr id="0" name=""/>
        <dsp:cNvSpPr/>
      </dsp:nvSpPr>
      <dsp:spPr>
        <a:xfrm>
          <a:off x="2713" y="824299"/>
          <a:ext cx="3900279" cy="458856"/>
        </a:xfrm>
        <a:prstGeom prst="rect">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w="9525" cap="flat" cmpd="sng" algn="ctr">
          <a:solidFill>
            <a:srgbClr val="8064A2">
              <a:hueOff val="-2232385"/>
              <a:satOff val="13449"/>
              <a:lumOff val="1078"/>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DD139C0-5B55-4FFC-90F9-9ED5C491806F}">
      <dsp:nvSpPr>
        <dsp:cNvPr id="0" name=""/>
        <dsp:cNvSpPr/>
      </dsp:nvSpPr>
      <dsp:spPr>
        <a:xfrm>
          <a:off x="3616464" y="996626"/>
          <a:ext cx="286528" cy="286528"/>
        </a:xfrm>
        <a:prstGeom prst="rect">
          <a:avLst/>
        </a:prstGeom>
        <a:solidFill>
          <a:sysClr val="window" lastClr="FFFFFF">
            <a:alpha val="90000"/>
            <a:hueOff val="0"/>
            <a:satOff val="0"/>
            <a:lumOff val="0"/>
            <a:alphaOff val="0"/>
          </a:sysClr>
        </a:solidFill>
        <a:ln w="9525" cap="flat" cmpd="sng" algn="ctr">
          <a:solidFill>
            <a:srgbClr val="8064A2">
              <a:hueOff val="-2232385"/>
              <a:satOff val="13449"/>
              <a:lumOff val="107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369DB57-87B9-4C77-A8FB-EAEADD954988}">
      <dsp:nvSpPr>
        <dsp:cNvPr id="0" name=""/>
        <dsp:cNvSpPr/>
      </dsp:nvSpPr>
      <dsp:spPr>
        <a:xfrm>
          <a:off x="2713" y="0"/>
          <a:ext cx="3900279" cy="824299"/>
        </a:xfrm>
        <a:prstGeom prst="ellipse">
          <a:avLst/>
        </a:prstGeom>
        <a:gradFill rotWithShape="0">
          <a:gsLst>
            <a:gs pos="0">
              <a:srgbClr val="68007F">
                <a:hueOff val="-4500646"/>
                <a:satOff val="0"/>
                <a:lumOff val="16471"/>
                <a:alphaOff val="0"/>
                <a:shade val="51000"/>
                <a:satMod val="130000"/>
              </a:srgbClr>
            </a:gs>
            <a:gs pos="80000">
              <a:srgbClr val="68007F">
                <a:hueOff val="-4500646"/>
                <a:satOff val="0"/>
                <a:lumOff val="16471"/>
                <a:alphaOff val="0"/>
                <a:shade val="93000"/>
                <a:satMod val="130000"/>
              </a:srgbClr>
            </a:gs>
            <a:gs pos="100000">
              <a:srgbClr val="68007F">
                <a:hueOff val="-4500646"/>
                <a:satOff val="0"/>
                <a:lumOff val="1647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 lastClr="FFFFFF"/>
              </a:solidFill>
              <a:latin typeface="Times New Roman" pitchFamily="18" charset="0"/>
              <a:ea typeface="+mn-ea"/>
              <a:cs typeface="Times New Roman" pitchFamily="18" charset="0"/>
            </a:rPr>
            <a:t>تواصل لفظى</a:t>
          </a:r>
          <a:endParaRPr lang="ar-EG" sz="2400" b="1" kern="1200" dirty="0">
            <a:solidFill>
              <a:sysClr val="window" lastClr="FFFFFF"/>
            </a:solidFill>
            <a:latin typeface="Times New Roman" pitchFamily="18" charset="0"/>
            <a:ea typeface="+mn-ea"/>
            <a:cs typeface="Times New Roman" pitchFamily="18" charset="0"/>
          </a:endParaRPr>
        </a:p>
      </dsp:txBody>
      <dsp:txXfrm>
        <a:off x="573896" y="120716"/>
        <a:ext cx="2757913" cy="582867"/>
      </dsp:txXfrm>
    </dsp:sp>
    <dsp:sp modelId="{EBD39757-0D67-4E97-815D-0CF182279F1A}">
      <dsp:nvSpPr>
        <dsp:cNvPr id="0" name=""/>
        <dsp:cNvSpPr/>
      </dsp:nvSpPr>
      <dsp:spPr>
        <a:xfrm>
          <a:off x="3616471" y="2414277"/>
          <a:ext cx="286521" cy="286521"/>
        </a:xfrm>
        <a:prstGeom prst="rect">
          <a:avLst/>
        </a:prstGeom>
        <a:solidFill>
          <a:sysClr val="window" lastClr="FFFFFF">
            <a:hueOff val="0"/>
            <a:satOff val="0"/>
            <a:lumOff val="0"/>
            <a:alphaOff val="0"/>
          </a:sysClr>
        </a:solidFill>
        <a:ln w="9525" cap="flat" cmpd="sng" algn="ctr">
          <a:solidFill>
            <a:srgbClr val="8064A2">
              <a:hueOff val="-2232385"/>
              <a:satOff val="13449"/>
              <a:lumOff val="107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8AAB354-92E3-4FBD-9748-B5B1A7331531}">
      <dsp:nvSpPr>
        <dsp:cNvPr id="0" name=""/>
        <dsp:cNvSpPr/>
      </dsp:nvSpPr>
      <dsp:spPr>
        <a:xfrm>
          <a:off x="2713" y="1473835"/>
          <a:ext cx="3627259" cy="2167405"/>
        </a:xfrm>
        <a:prstGeom prst="rect">
          <a:avLst/>
        </a:prstGeom>
        <a:solidFill>
          <a:srgbClr val="68007F">
            <a:tint val="40000"/>
            <a:alpha val="90000"/>
            <a:hueOff val="-3011856"/>
            <a:satOff val="38362"/>
            <a:lumOff val="4496"/>
            <a:alphaOff val="0"/>
          </a:srgbClr>
        </a:solidFill>
        <a:ln w="9525" cap="flat" cmpd="sng" algn="ctr">
          <a:solidFill>
            <a:srgbClr val="68007F">
              <a:tint val="40000"/>
              <a:alpha val="90000"/>
              <a:hueOff val="-3011856"/>
              <a:satOff val="38362"/>
              <a:lumOff val="4496"/>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b="1" kern="1200" dirty="0" smtClean="0">
              <a:solidFill>
                <a:sysClr val="windowText" lastClr="000000">
                  <a:hueOff val="0"/>
                  <a:satOff val="0"/>
                  <a:lumOff val="0"/>
                  <a:alphaOff val="0"/>
                </a:sysClr>
              </a:solidFill>
              <a:latin typeface="Times New Roman" pitchFamily="18" charset="0"/>
              <a:ea typeface="+mn-ea"/>
              <a:cs typeface="Times New Roman" pitchFamily="18" charset="0"/>
            </a:rPr>
            <a:t>التواصل اللفظي أو المنطوق الفعال يعتمد على عدد من العوامل.</a:t>
          </a:r>
          <a:endParaRPr lang="ar-EG" sz="2400" b="1" kern="1200" dirty="0">
            <a:solidFill>
              <a:sysClr val="windowText" lastClr="000000">
                <a:hueOff val="0"/>
                <a:satOff val="0"/>
                <a:lumOff val="0"/>
                <a:alphaOff val="0"/>
              </a:sysClr>
            </a:solidFill>
            <a:latin typeface="Times New Roman" pitchFamily="18" charset="0"/>
            <a:ea typeface="+mn-ea"/>
            <a:cs typeface="Times New Roman" pitchFamily="18" charset="0"/>
          </a:endParaRPr>
        </a:p>
      </dsp:txBody>
      <dsp:txXfrm>
        <a:off x="2713" y="1473835"/>
        <a:ext cx="3627259" cy="21674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579D9-7CEC-486C-88A7-3BF0D20752AA}">
      <dsp:nvSpPr>
        <dsp:cNvPr id="0" name=""/>
        <dsp:cNvSpPr/>
      </dsp:nvSpPr>
      <dsp:spPr>
        <a:xfrm>
          <a:off x="1805627" y="289871"/>
          <a:ext cx="4075176" cy="4075176"/>
        </a:xfrm>
        <a:prstGeom prst="pie">
          <a:avLst>
            <a:gd name="adj1" fmla="val 16200000"/>
            <a:gd name="adj2" fmla="val 20520000"/>
          </a:avLst>
        </a:prstGeom>
        <a:gradFill rotWithShape="0">
          <a:gsLst>
            <a:gs pos="0">
              <a:schemeClr val="accent1">
                <a:shade val="50000"/>
                <a:hueOff val="0"/>
                <a:satOff val="0"/>
                <a:lumOff val="0"/>
                <a:alphaOff val="0"/>
                <a:tint val="96000"/>
                <a:satMod val="120000"/>
                <a:lumMod val="120000"/>
              </a:schemeClr>
            </a:gs>
            <a:gs pos="100000">
              <a:schemeClr val="accent1">
                <a:shade val="5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المبادرة بالتواصل</a:t>
          </a:r>
          <a:endParaRPr lang="ar-EG" sz="2400" b="1" kern="1200" dirty="0">
            <a:latin typeface="Times New Roman" pitchFamily="18" charset="0"/>
            <a:cs typeface="Times New Roman" pitchFamily="18" charset="0"/>
          </a:endParaRPr>
        </a:p>
      </dsp:txBody>
      <dsp:txXfrm>
        <a:off x="3894640" y="898721"/>
        <a:ext cx="1382649" cy="946023"/>
      </dsp:txXfrm>
    </dsp:sp>
    <dsp:sp modelId="{F6E5E5BB-1CBC-4FF1-9DAC-103C45AA934D}">
      <dsp:nvSpPr>
        <dsp:cNvPr id="0" name=""/>
        <dsp:cNvSpPr/>
      </dsp:nvSpPr>
      <dsp:spPr>
        <a:xfrm>
          <a:off x="1662996" y="486352"/>
          <a:ext cx="4075176" cy="4075176"/>
        </a:xfrm>
        <a:prstGeom prst="pie">
          <a:avLst>
            <a:gd name="adj1" fmla="val 20520000"/>
            <a:gd name="adj2" fmla="val 3240000"/>
          </a:avLst>
        </a:prstGeom>
        <a:gradFill rotWithShape="0">
          <a:gsLst>
            <a:gs pos="0">
              <a:schemeClr val="accent1">
                <a:shade val="50000"/>
                <a:hueOff val="199299"/>
                <a:satOff val="10932"/>
                <a:lumOff val="16983"/>
                <a:alphaOff val="0"/>
                <a:tint val="96000"/>
                <a:satMod val="120000"/>
                <a:lumMod val="120000"/>
              </a:schemeClr>
            </a:gs>
            <a:gs pos="100000">
              <a:schemeClr val="accent1">
                <a:shade val="50000"/>
                <a:hueOff val="199299"/>
                <a:satOff val="10932"/>
                <a:lumOff val="16983"/>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الوضوح</a:t>
          </a:r>
          <a:endParaRPr lang="ar-EG" sz="2400" b="1" kern="1200" dirty="0">
            <a:latin typeface="Times New Roman" pitchFamily="18" charset="0"/>
            <a:cs typeface="Times New Roman" pitchFamily="18" charset="0"/>
          </a:endParaRPr>
        </a:p>
      </dsp:txBody>
      <dsp:txXfrm>
        <a:off x="4326415" y="2329884"/>
        <a:ext cx="1212850" cy="1023645"/>
      </dsp:txXfrm>
    </dsp:sp>
    <dsp:sp modelId="{0E58DCB1-133C-44A6-882B-06EED21991E9}">
      <dsp:nvSpPr>
        <dsp:cNvPr id="0" name=""/>
        <dsp:cNvSpPr/>
      </dsp:nvSpPr>
      <dsp:spPr>
        <a:xfrm>
          <a:off x="1662996" y="486352"/>
          <a:ext cx="4075176" cy="4075176"/>
        </a:xfrm>
        <a:prstGeom prst="pie">
          <a:avLst>
            <a:gd name="adj1" fmla="val 3240000"/>
            <a:gd name="adj2" fmla="val 7560000"/>
          </a:avLst>
        </a:prstGeom>
        <a:gradFill rotWithShape="0">
          <a:gsLst>
            <a:gs pos="0">
              <a:schemeClr val="accent1">
                <a:shade val="50000"/>
                <a:hueOff val="398598"/>
                <a:satOff val="21864"/>
                <a:lumOff val="33966"/>
                <a:alphaOff val="0"/>
                <a:tint val="96000"/>
                <a:satMod val="120000"/>
                <a:lumMod val="120000"/>
              </a:schemeClr>
            </a:gs>
            <a:gs pos="100000">
              <a:schemeClr val="accent1">
                <a:shade val="50000"/>
                <a:hueOff val="398598"/>
                <a:satOff val="21864"/>
                <a:lumOff val="33966"/>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استخدم الوسيلة الملائمة</a:t>
          </a:r>
          <a:endParaRPr lang="ar-EG" sz="2400" b="1" kern="1200" dirty="0">
            <a:latin typeface="Times New Roman" pitchFamily="18" charset="0"/>
            <a:cs typeface="Times New Roman" pitchFamily="18" charset="0"/>
          </a:endParaRPr>
        </a:p>
      </dsp:txBody>
      <dsp:txXfrm>
        <a:off x="2972874" y="3542734"/>
        <a:ext cx="1455420" cy="873252"/>
      </dsp:txXfrm>
    </dsp:sp>
    <dsp:sp modelId="{E6CAFF18-BF3B-460C-ACB2-0C432CC854A8}">
      <dsp:nvSpPr>
        <dsp:cNvPr id="0" name=""/>
        <dsp:cNvSpPr/>
      </dsp:nvSpPr>
      <dsp:spPr>
        <a:xfrm>
          <a:off x="1662996" y="486352"/>
          <a:ext cx="4075176" cy="4075176"/>
        </a:xfrm>
        <a:prstGeom prst="pie">
          <a:avLst>
            <a:gd name="adj1" fmla="val 7560000"/>
            <a:gd name="adj2" fmla="val 11880000"/>
          </a:avLst>
        </a:prstGeom>
        <a:gradFill rotWithShape="0">
          <a:gsLst>
            <a:gs pos="0">
              <a:schemeClr val="accent1">
                <a:shade val="50000"/>
                <a:hueOff val="398598"/>
                <a:satOff val="21864"/>
                <a:lumOff val="33966"/>
                <a:alphaOff val="0"/>
                <a:tint val="96000"/>
                <a:satMod val="120000"/>
                <a:lumMod val="120000"/>
              </a:schemeClr>
            </a:gs>
            <a:gs pos="100000">
              <a:schemeClr val="accent1">
                <a:shade val="50000"/>
                <a:hueOff val="398598"/>
                <a:satOff val="21864"/>
                <a:lumOff val="33966"/>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الرد المناسب</a:t>
          </a:r>
          <a:endParaRPr lang="ar-EG" sz="2400" b="1" kern="1200" dirty="0">
            <a:latin typeface="Times New Roman" pitchFamily="18" charset="0"/>
            <a:cs typeface="Times New Roman" pitchFamily="18" charset="0"/>
          </a:endParaRPr>
        </a:p>
      </dsp:txBody>
      <dsp:txXfrm>
        <a:off x="1857052" y="2329884"/>
        <a:ext cx="1212850" cy="1023645"/>
      </dsp:txXfrm>
    </dsp:sp>
    <dsp:sp modelId="{FB6D45F5-7CE7-49EB-A169-79E4AFF73FF9}">
      <dsp:nvSpPr>
        <dsp:cNvPr id="0" name=""/>
        <dsp:cNvSpPr/>
      </dsp:nvSpPr>
      <dsp:spPr>
        <a:xfrm>
          <a:off x="1662996" y="486352"/>
          <a:ext cx="4075176" cy="4075176"/>
        </a:xfrm>
        <a:prstGeom prst="pie">
          <a:avLst>
            <a:gd name="adj1" fmla="val 11880000"/>
            <a:gd name="adj2" fmla="val 16200000"/>
          </a:avLst>
        </a:prstGeom>
        <a:gradFill rotWithShape="0">
          <a:gsLst>
            <a:gs pos="0">
              <a:schemeClr val="accent1">
                <a:shade val="50000"/>
                <a:hueOff val="199299"/>
                <a:satOff val="10932"/>
                <a:lumOff val="16983"/>
                <a:alphaOff val="0"/>
                <a:tint val="96000"/>
                <a:satMod val="120000"/>
                <a:lumMod val="120000"/>
              </a:schemeClr>
            </a:gs>
            <a:gs pos="100000">
              <a:schemeClr val="accent1">
                <a:shade val="50000"/>
                <a:hueOff val="199299"/>
                <a:satOff val="10932"/>
                <a:lumOff val="16983"/>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الاستماع</a:t>
          </a:r>
          <a:endParaRPr lang="ar-EG" sz="2400" b="1" kern="1200" dirty="0">
            <a:latin typeface="Times New Roman" pitchFamily="18" charset="0"/>
            <a:cs typeface="Times New Roman" pitchFamily="18" charset="0"/>
          </a:endParaRPr>
        </a:p>
      </dsp:txBody>
      <dsp:txXfrm>
        <a:off x="2257292" y="1107332"/>
        <a:ext cx="1382649" cy="9460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62637-969E-44E8-8538-A69EC7B2D835}">
      <dsp:nvSpPr>
        <dsp:cNvPr id="0" name=""/>
        <dsp:cNvSpPr/>
      </dsp:nvSpPr>
      <dsp:spPr>
        <a:xfrm>
          <a:off x="5235382" y="3745524"/>
          <a:ext cx="136948" cy="136948"/>
        </a:xfrm>
        <a:prstGeom prst="ellipse">
          <a:avLst/>
        </a:prstGeom>
        <a:gradFill rotWithShape="0">
          <a:gsLst>
            <a:gs pos="0">
              <a:srgbClr val="9C007F">
                <a:alpha val="90000"/>
                <a:hueOff val="0"/>
                <a:satOff val="0"/>
                <a:lumOff val="0"/>
                <a:alphaOff val="0"/>
                <a:shade val="51000"/>
                <a:satMod val="130000"/>
              </a:srgbClr>
            </a:gs>
            <a:gs pos="80000">
              <a:srgbClr val="9C007F">
                <a:alpha val="90000"/>
                <a:hueOff val="0"/>
                <a:satOff val="0"/>
                <a:lumOff val="0"/>
                <a:alphaOff val="0"/>
                <a:shade val="93000"/>
                <a:satMod val="130000"/>
              </a:srgbClr>
            </a:gs>
            <a:gs pos="100000">
              <a:srgbClr val="9C007F">
                <a:alpha val="90000"/>
                <a:hueOff val="0"/>
                <a:satOff val="0"/>
                <a:lumOff val="0"/>
                <a:alphaOff val="0"/>
                <a:shade val="94000"/>
                <a:satMod val="135000"/>
              </a:srgbClr>
            </a:gs>
          </a:gsLst>
          <a:lin ang="16200000" scaled="0"/>
        </a:gradFill>
        <a:ln w="9525" cap="flat" cmpd="sng" algn="ctr">
          <a:solidFill>
            <a:srgbClr val="9C007F">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A4BB9DD-16BD-4975-A846-C46E636E07EA}">
      <dsp:nvSpPr>
        <dsp:cNvPr id="0" name=""/>
        <dsp:cNvSpPr/>
      </dsp:nvSpPr>
      <dsp:spPr>
        <a:xfrm>
          <a:off x="5493530" y="3869794"/>
          <a:ext cx="136948" cy="136948"/>
        </a:xfrm>
        <a:prstGeom prst="ellipse">
          <a:avLst/>
        </a:prstGeom>
        <a:gradFill rotWithShape="0">
          <a:gsLst>
            <a:gs pos="0">
              <a:srgbClr val="9C007F">
                <a:alpha val="90000"/>
                <a:hueOff val="0"/>
                <a:satOff val="0"/>
                <a:lumOff val="0"/>
                <a:alphaOff val="-3333"/>
                <a:shade val="51000"/>
                <a:satMod val="130000"/>
              </a:srgbClr>
            </a:gs>
            <a:gs pos="80000">
              <a:srgbClr val="9C007F">
                <a:alpha val="90000"/>
                <a:hueOff val="0"/>
                <a:satOff val="0"/>
                <a:lumOff val="0"/>
                <a:alphaOff val="-3333"/>
                <a:shade val="93000"/>
                <a:satMod val="130000"/>
              </a:srgbClr>
            </a:gs>
            <a:gs pos="100000">
              <a:srgbClr val="9C007F">
                <a:alpha val="90000"/>
                <a:hueOff val="0"/>
                <a:satOff val="0"/>
                <a:lumOff val="0"/>
                <a:alphaOff val="-3333"/>
                <a:shade val="94000"/>
                <a:satMod val="135000"/>
              </a:srgbClr>
            </a:gs>
          </a:gsLst>
          <a:lin ang="16200000" scaled="0"/>
        </a:gradFill>
        <a:ln w="9525" cap="flat" cmpd="sng" algn="ctr">
          <a:solidFill>
            <a:srgbClr val="9C007F">
              <a:alpha val="90000"/>
              <a:hueOff val="0"/>
              <a:satOff val="0"/>
              <a:lumOff val="0"/>
              <a:alphaOff val="-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391BE2F-D377-4BEA-AFA6-8AA6351673DF}">
      <dsp:nvSpPr>
        <dsp:cNvPr id="0" name=""/>
        <dsp:cNvSpPr/>
      </dsp:nvSpPr>
      <dsp:spPr>
        <a:xfrm>
          <a:off x="5764004" y="3967953"/>
          <a:ext cx="136948" cy="136948"/>
        </a:xfrm>
        <a:prstGeom prst="ellipse">
          <a:avLst/>
        </a:prstGeom>
        <a:gradFill rotWithShape="0">
          <a:gsLst>
            <a:gs pos="0">
              <a:srgbClr val="9C007F">
                <a:alpha val="90000"/>
                <a:hueOff val="0"/>
                <a:satOff val="0"/>
                <a:lumOff val="0"/>
                <a:alphaOff val="-6667"/>
                <a:shade val="51000"/>
                <a:satMod val="130000"/>
              </a:srgbClr>
            </a:gs>
            <a:gs pos="80000">
              <a:srgbClr val="9C007F">
                <a:alpha val="90000"/>
                <a:hueOff val="0"/>
                <a:satOff val="0"/>
                <a:lumOff val="0"/>
                <a:alphaOff val="-6667"/>
                <a:shade val="93000"/>
                <a:satMod val="130000"/>
              </a:srgbClr>
            </a:gs>
            <a:gs pos="100000">
              <a:srgbClr val="9C007F">
                <a:alpha val="90000"/>
                <a:hueOff val="0"/>
                <a:satOff val="0"/>
                <a:lumOff val="0"/>
                <a:alphaOff val="-6667"/>
                <a:shade val="94000"/>
                <a:satMod val="135000"/>
              </a:srgbClr>
            </a:gs>
          </a:gsLst>
          <a:lin ang="16200000" scaled="0"/>
        </a:gradFill>
        <a:ln w="9525" cap="flat" cmpd="sng" algn="ctr">
          <a:solidFill>
            <a:srgbClr val="9C007F">
              <a:alpha val="90000"/>
              <a:hueOff val="0"/>
              <a:satOff val="0"/>
              <a:lumOff val="0"/>
              <a:alphaOff val="-6667"/>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08EC6A-6642-4819-8CB7-EE743B5E0DCE}">
      <dsp:nvSpPr>
        <dsp:cNvPr id="0" name=""/>
        <dsp:cNvSpPr/>
      </dsp:nvSpPr>
      <dsp:spPr>
        <a:xfrm>
          <a:off x="3995997" y="2306988"/>
          <a:ext cx="136948" cy="136948"/>
        </a:xfrm>
        <a:prstGeom prst="ellipse">
          <a:avLst/>
        </a:prstGeom>
        <a:gradFill rotWithShape="0">
          <a:gsLst>
            <a:gs pos="0">
              <a:srgbClr val="9C007F">
                <a:alpha val="90000"/>
                <a:hueOff val="0"/>
                <a:satOff val="0"/>
                <a:lumOff val="0"/>
                <a:alphaOff val="-10000"/>
                <a:shade val="51000"/>
                <a:satMod val="130000"/>
              </a:srgbClr>
            </a:gs>
            <a:gs pos="80000">
              <a:srgbClr val="9C007F">
                <a:alpha val="90000"/>
                <a:hueOff val="0"/>
                <a:satOff val="0"/>
                <a:lumOff val="0"/>
                <a:alphaOff val="-10000"/>
                <a:shade val="93000"/>
                <a:satMod val="130000"/>
              </a:srgbClr>
            </a:gs>
            <a:gs pos="100000">
              <a:srgbClr val="9C007F">
                <a:alpha val="90000"/>
                <a:hueOff val="0"/>
                <a:satOff val="0"/>
                <a:lumOff val="0"/>
                <a:alphaOff val="-10000"/>
                <a:shade val="94000"/>
                <a:satMod val="135000"/>
              </a:srgbClr>
            </a:gs>
          </a:gsLst>
          <a:lin ang="16200000" scaled="0"/>
        </a:gradFill>
        <a:ln w="9525" cap="flat" cmpd="sng" algn="ctr">
          <a:solidFill>
            <a:srgbClr val="9C007F">
              <a:alpha val="90000"/>
              <a:hueOff val="0"/>
              <a:satOff val="0"/>
              <a:lumOff val="0"/>
              <a:alphaOff val="-1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C74C4D8-7D7D-4EFE-B228-CA83860C5106}">
      <dsp:nvSpPr>
        <dsp:cNvPr id="0" name=""/>
        <dsp:cNvSpPr/>
      </dsp:nvSpPr>
      <dsp:spPr>
        <a:xfrm>
          <a:off x="4100078" y="2559880"/>
          <a:ext cx="136948" cy="136948"/>
        </a:xfrm>
        <a:prstGeom prst="ellipse">
          <a:avLst/>
        </a:prstGeom>
        <a:gradFill rotWithShape="0">
          <a:gsLst>
            <a:gs pos="0">
              <a:srgbClr val="9C007F">
                <a:alpha val="90000"/>
                <a:hueOff val="0"/>
                <a:satOff val="0"/>
                <a:lumOff val="0"/>
                <a:alphaOff val="-13333"/>
                <a:shade val="51000"/>
                <a:satMod val="130000"/>
              </a:srgbClr>
            </a:gs>
            <a:gs pos="80000">
              <a:srgbClr val="9C007F">
                <a:alpha val="90000"/>
                <a:hueOff val="0"/>
                <a:satOff val="0"/>
                <a:lumOff val="0"/>
                <a:alphaOff val="-13333"/>
                <a:shade val="93000"/>
                <a:satMod val="130000"/>
              </a:srgbClr>
            </a:gs>
            <a:gs pos="100000">
              <a:srgbClr val="9C007F">
                <a:alpha val="90000"/>
                <a:hueOff val="0"/>
                <a:satOff val="0"/>
                <a:lumOff val="0"/>
                <a:alphaOff val="-13333"/>
                <a:shade val="94000"/>
                <a:satMod val="135000"/>
              </a:srgbClr>
            </a:gs>
          </a:gsLst>
          <a:lin ang="16200000" scaled="0"/>
        </a:gradFill>
        <a:ln w="9525" cap="flat" cmpd="sng" algn="ctr">
          <a:solidFill>
            <a:srgbClr val="9C007F">
              <a:alpha val="90000"/>
              <a:hueOff val="0"/>
              <a:satOff val="0"/>
              <a:lumOff val="0"/>
              <a:alphaOff val="-1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CE6EBA7-2E5F-48AF-82D6-A6730EF76846}">
      <dsp:nvSpPr>
        <dsp:cNvPr id="0" name=""/>
        <dsp:cNvSpPr/>
      </dsp:nvSpPr>
      <dsp:spPr>
        <a:xfrm>
          <a:off x="4174030" y="403285"/>
          <a:ext cx="136948" cy="136948"/>
        </a:xfrm>
        <a:prstGeom prst="ellipse">
          <a:avLst/>
        </a:prstGeom>
        <a:gradFill rotWithShape="0">
          <a:gsLst>
            <a:gs pos="0">
              <a:srgbClr val="9C007F">
                <a:alpha val="90000"/>
                <a:hueOff val="0"/>
                <a:satOff val="0"/>
                <a:lumOff val="0"/>
                <a:alphaOff val="-20000"/>
                <a:shade val="51000"/>
                <a:satMod val="130000"/>
              </a:srgbClr>
            </a:gs>
            <a:gs pos="80000">
              <a:srgbClr val="9C007F">
                <a:alpha val="90000"/>
                <a:hueOff val="0"/>
                <a:satOff val="0"/>
                <a:lumOff val="0"/>
                <a:alphaOff val="-20000"/>
                <a:shade val="93000"/>
                <a:satMod val="130000"/>
              </a:srgbClr>
            </a:gs>
            <a:gs pos="100000">
              <a:srgbClr val="9C007F">
                <a:alpha val="90000"/>
                <a:hueOff val="0"/>
                <a:satOff val="0"/>
                <a:lumOff val="0"/>
                <a:alphaOff val="-20000"/>
                <a:shade val="94000"/>
                <a:satMod val="135000"/>
              </a:srgbClr>
            </a:gs>
          </a:gsLst>
          <a:lin ang="16200000" scaled="0"/>
        </a:gradFill>
        <a:ln w="9525" cap="flat" cmpd="sng" algn="ctr">
          <a:solidFill>
            <a:srgbClr val="9C007F">
              <a:alpha val="90000"/>
              <a:hueOff val="0"/>
              <a:satOff val="0"/>
              <a:lumOff val="0"/>
              <a:alphaOff val="-2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73006C2-8826-48B5-A5F5-A981961D898A}">
      <dsp:nvSpPr>
        <dsp:cNvPr id="0" name=""/>
        <dsp:cNvSpPr/>
      </dsp:nvSpPr>
      <dsp:spPr>
        <a:xfrm>
          <a:off x="3983671" y="282399"/>
          <a:ext cx="136948" cy="136948"/>
        </a:xfrm>
        <a:prstGeom prst="ellipse">
          <a:avLst/>
        </a:prstGeom>
        <a:gradFill rotWithShape="0">
          <a:gsLst>
            <a:gs pos="0">
              <a:srgbClr val="9C007F">
                <a:alpha val="90000"/>
                <a:hueOff val="0"/>
                <a:satOff val="0"/>
                <a:lumOff val="0"/>
                <a:alphaOff val="-23333"/>
                <a:shade val="51000"/>
                <a:satMod val="130000"/>
              </a:srgbClr>
            </a:gs>
            <a:gs pos="80000">
              <a:srgbClr val="9C007F">
                <a:alpha val="90000"/>
                <a:hueOff val="0"/>
                <a:satOff val="0"/>
                <a:lumOff val="0"/>
                <a:alphaOff val="-23333"/>
                <a:shade val="93000"/>
                <a:satMod val="130000"/>
              </a:srgbClr>
            </a:gs>
            <a:gs pos="100000">
              <a:srgbClr val="9C007F">
                <a:alpha val="90000"/>
                <a:hueOff val="0"/>
                <a:satOff val="0"/>
                <a:lumOff val="0"/>
                <a:alphaOff val="-23333"/>
                <a:shade val="94000"/>
                <a:satMod val="135000"/>
              </a:srgbClr>
            </a:gs>
          </a:gsLst>
          <a:lin ang="16200000" scaled="0"/>
        </a:gradFill>
        <a:ln w="9525" cap="flat" cmpd="sng" algn="ctr">
          <a:solidFill>
            <a:srgbClr val="9C007F">
              <a:alpha val="90000"/>
              <a:hueOff val="0"/>
              <a:satOff val="0"/>
              <a:lumOff val="0"/>
              <a:alphaOff val="-2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D807E30-91FF-462A-A9DC-DE27977E6F32}">
      <dsp:nvSpPr>
        <dsp:cNvPr id="0" name=""/>
        <dsp:cNvSpPr/>
      </dsp:nvSpPr>
      <dsp:spPr>
        <a:xfrm>
          <a:off x="3793313" y="161514"/>
          <a:ext cx="136948" cy="136948"/>
        </a:xfrm>
        <a:prstGeom prst="ellipse">
          <a:avLst/>
        </a:prstGeom>
        <a:gradFill rotWithShape="0">
          <a:gsLst>
            <a:gs pos="0">
              <a:srgbClr val="9C007F">
                <a:alpha val="90000"/>
                <a:hueOff val="0"/>
                <a:satOff val="0"/>
                <a:lumOff val="0"/>
                <a:alphaOff val="-26667"/>
                <a:shade val="51000"/>
                <a:satMod val="130000"/>
              </a:srgbClr>
            </a:gs>
            <a:gs pos="80000">
              <a:srgbClr val="9C007F">
                <a:alpha val="90000"/>
                <a:hueOff val="0"/>
                <a:satOff val="0"/>
                <a:lumOff val="0"/>
                <a:alphaOff val="-26667"/>
                <a:shade val="93000"/>
                <a:satMod val="130000"/>
              </a:srgbClr>
            </a:gs>
            <a:gs pos="100000">
              <a:srgbClr val="9C007F">
                <a:alpha val="90000"/>
                <a:hueOff val="0"/>
                <a:satOff val="0"/>
                <a:lumOff val="0"/>
                <a:alphaOff val="-26667"/>
                <a:shade val="94000"/>
                <a:satMod val="135000"/>
              </a:srgbClr>
            </a:gs>
          </a:gsLst>
          <a:lin ang="16200000" scaled="0"/>
        </a:gradFill>
        <a:ln w="9525" cap="flat" cmpd="sng" algn="ctr">
          <a:solidFill>
            <a:srgbClr val="9C007F">
              <a:alpha val="90000"/>
              <a:hueOff val="0"/>
              <a:satOff val="0"/>
              <a:lumOff val="0"/>
              <a:alphaOff val="-26667"/>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AAC7969-55FD-4EF6-A5ED-C1A41933282E}">
      <dsp:nvSpPr>
        <dsp:cNvPr id="0" name=""/>
        <dsp:cNvSpPr/>
      </dsp:nvSpPr>
      <dsp:spPr>
        <a:xfrm>
          <a:off x="3602954" y="282399"/>
          <a:ext cx="136948" cy="136948"/>
        </a:xfrm>
        <a:prstGeom prst="ellipse">
          <a:avLst/>
        </a:prstGeom>
        <a:gradFill rotWithShape="0">
          <a:gsLst>
            <a:gs pos="0">
              <a:srgbClr val="9C007F">
                <a:alpha val="90000"/>
                <a:hueOff val="0"/>
                <a:satOff val="0"/>
                <a:lumOff val="0"/>
                <a:alphaOff val="-30000"/>
                <a:shade val="51000"/>
                <a:satMod val="130000"/>
              </a:srgbClr>
            </a:gs>
            <a:gs pos="80000">
              <a:srgbClr val="9C007F">
                <a:alpha val="90000"/>
                <a:hueOff val="0"/>
                <a:satOff val="0"/>
                <a:lumOff val="0"/>
                <a:alphaOff val="-30000"/>
                <a:shade val="93000"/>
                <a:satMod val="130000"/>
              </a:srgbClr>
            </a:gs>
            <a:gs pos="100000">
              <a:srgbClr val="9C007F">
                <a:alpha val="90000"/>
                <a:hueOff val="0"/>
                <a:satOff val="0"/>
                <a:lumOff val="0"/>
                <a:alphaOff val="-30000"/>
                <a:shade val="94000"/>
                <a:satMod val="135000"/>
              </a:srgbClr>
            </a:gs>
          </a:gsLst>
          <a:lin ang="16200000" scaled="0"/>
        </a:gradFill>
        <a:ln w="9525" cap="flat" cmpd="sng" algn="ctr">
          <a:solidFill>
            <a:srgbClr val="9C007F">
              <a:alpha val="90000"/>
              <a:hueOff val="0"/>
              <a:satOff val="0"/>
              <a:lumOff val="0"/>
              <a:alphaOff val="-3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C85E455-A761-4E75-94DD-A01A1C108B5B}">
      <dsp:nvSpPr>
        <dsp:cNvPr id="0" name=""/>
        <dsp:cNvSpPr/>
      </dsp:nvSpPr>
      <dsp:spPr>
        <a:xfrm>
          <a:off x="3412595" y="403285"/>
          <a:ext cx="136948" cy="136948"/>
        </a:xfrm>
        <a:prstGeom prst="ellipse">
          <a:avLst/>
        </a:prstGeom>
        <a:gradFill rotWithShape="0">
          <a:gsLst>
            <a:gs pos="0">
              <a:srgbClr val="9C007F">
                <a:alpha val="90000"/>
                <a:hueOff val="0"/>
                <a:satOff val="0"/>
                <a:lumOff val="0"/>
                <a:alphaOff val="-33333"/>
                <a:shade val="51000"/>
                <a:satMod val="130000"/>
              </a:srgbClr>
            </a:gs>
            <a:gs pos="80000">
              <a:srgbClr val="9C007F">
                <a:alpha val="90000"/>
                <a:hueOff val="0"/>
                <a:satOff val="0"/>
                <a:lumOff val="0"/>
                <a:alphaOff val="-33333"/>
                <a:shade val="93000"/>
                <a:satMod val="130000"/>
              </a:srgbClr>
            </a:gs>
            <a:gs pos="100000">
              <a:srgbClr val="9C007F">
                <a:alpha val="90000"/>
                <a:hueOff val="0"/>
                <a:satOff val="0"/>
                <a:lumOff val="0"/>
                <a:alphaOff val="-33333"/>
                <a:shade val="94000"/>
                <a:satMod val="135000"/>
              </a:srgbClr>
            </a:gs>
          </a:gsLst>
          <a:lin ang="16200000" scaled="0"/>
        </a:gradFill>
        <a:ln w="9525" cap="flat" cmpd="sng" algn="ctr">
          <a:solidFill>
            <a:srgbClr val="9C007F">
              <a:alpha val="90000"/>
              <a:hueOff val="0"/>
              <a:satOff val="0"/>
              <a:lumOff val="0"/>
              <a:alphaOff val="-33333"/>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37A8D9F-3AE3-4F97-A062-AE69A629FC9A}">
      <dsp:nvSpPr>
        <dsp:cNvPr id="0" name=""/>
        <dsp:cNvSpPr/>
      </dsp:nvSpPr>
      <dsp:spPr>
        <a:xfrm>
          <a:off x="3793313" y="416340"/>
          <a:ext cx="136948" cy="136948"/>
        </a:xfrm>
        <a:prstGeom prst="ellipse">
          <a:avLst/>
        </a:prstGeom>
        <a:gradFill rotWithShape="0">
          <a:gsLst>
            <a:gs pos="0">
              <a:srgbClr val="9C007F">
                <a:alpha val="90000"/>
                <a:hueOff val="0"/>
                <a:satOff val="0"/>
                <a:lumOff val="0"/>
                <a:alphaOff val="-36667"/>
                <a:shade val="51000"/>
                <a:satMod val="130000"/>
              </a:srgbClr>
            </a:gs>
            <a:gs pos="80000">
              <a:srgbClr val="9C007F">
                <a:alpha val="90000"/>
                <a:hueOff val="0"/>
                <a:satOff val="0"/>
                <a:lumOff val="0"/>
                <a:alphaOff val="-36667"/>
                <a:shade val="93000"/>
                <a:satMod val="130000"/>
              </a:srgbClr>
            </a:gs>
            <a:gs pos="100000">
              <a:srgbClr val="9C007F">
                <a:alpha val="90000"/>
                <a:hueOff val="0"/>
                <a:satOff val="0"/>
                <a:lumOff val="0"/>
                <a:alphaOff val="-36667"/>
                <a:shade val="94000"/>
                <a:satMod val="135000"/>
              </a:srgbClr>
            </a:gs>
          </a:gsLst>
          <a:lin ang="16200000" scaled="0"/>
        </a:gradFill>
        <a:ln w="9525" cap="flat" cmpd="sng" algn="ctr">
          <a:solidFill>
            <a:srgbClr val="9C007F">
              <a:alpha val="90000"/>
              <a:hueOff val="0"/>
              <a:satOff val="0"/>
              <a:lumOff val="0"/>
              <a:alphaOff val="-36667"/>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4E6AE8F-143A-42A8-B0AC-E4AE192E60AA}">
      <dsp:nvSpPr>
        <dsp:cNvPr id="0" name=""/>
        <dsp:cNvSpPr/>
      </dsp:nvSpPr>
      <dsp:spPr>
        <a:xfrm>
          <a:off x="3793313" y="671650"/>
          <a:ext cx="136948" cy="136948"/>
        </a:xfrm>
        <a:prstGeom prst="ellipse">
          <a:avLst/>
        </a:prstGeom>
        <a:gradFill rotWithShape="0">
          <a:gsLst>
            <a:gs pos="0">
              <a:srgbClr val="9C007F">
                <a:alpha val="90000"/>
                <a:hueOff val="0"/>
                <a:satOff val="0"/>
                <a:lumOff val="0"/>
                <a:alphaOff val="-40000"/>
                <a:shade val="51000"/>
                <a:satMod val="130000"/>
              </a:srgbClr>
            </a:gs>
            <a:gs pos="80000">
              <a:srgbClr val="9C007F">
                <a:alpha val="90000"/>
                <a:hueOff val="0"/>
                <a:satOff val="0"/>
                <a:lumOff val="0"/>
                <a:alphaOff val="-40000"/>
                <a:shade val="93000"/>
                <a:satMod val="130000"/>
              </a:srgbClr>
            </a:gs>
            <a:gs pos="100000">
              <a:srgbClr val="9C007F">
                <a:alpha val="90000"/>
                <a:hueOff val="0"/>
                <a:satOff val="0"/>
                <a:lumOff val="0"/>
                <a:alphaOff val="-40000"/>
                <a:shade val="94000"/>
                <a:satMod val="135000"/>
              </a:srgbClr>
            </a:gs>
          </a:gsLst>
          <a:lin ang="16200000" scaled="0"/>
        </a:gradFill>
        <a:ln w="9525" cap="flat" cmpd="sng" algn="ctr">
          <a:solidFill>
            <a:srgbClr val="9C007F">
              <a:alpha val="90000"/>
              <a:hueOff val="0"/>
              <a:satOff val="0"/>
              <a:lumOff val="0"/>
              <a:alphaOff val="-4000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3C9C63D-F861-40CA-AA21-AEDDC9D13F75}">
      <dsp:nvSpPr>
        <dsp:cNvPr id="0" name=""/>
        <dsp:cNvSpPr/>
      </dsp:nvSpPr>
      <dsp:spPr>
        <a:xfrm>
          <a:off x="3614595" y="4259340"/>
          <a:ext cx="2953982" cy="792041"/>
        </a:xfrm>
        <a:prstGeom prst="roundRect">
          <a:avLst/>
        </a:prstGeom>
        <a:gradFill rotWithShape="0">
          <a:gsLst>
            <a:gs pos="0">
              <a:srgbClr val="9C007F">
                <a:alpha val="90000"/>
                <a:hueOff val="0"/>
                <a:satOff val="0"/>
                <a:lumOff val="0"/>
                <a:alphaOff val="0"/>
                <a:shade val="51000"/>
                <a:satMod val="130000"/>
              </a:srgbClr>
            </a:gs>
            <a:gs pos="80000">
              <a:srgbClr val="9C007F">
                <a:alpha val="90000"/>
                <a:hueOff val="0"/>
                <a:satOff val="0"/>
                <a:lumOff val="0"/>
                <a:alphaOff val="0"/>
                <a:shade val="93000"/>
                <a:satMod val="130000"/>
              </a:srgbClr>
            </a:gs>
            <a:gs pos="100000">
              <a:srgbClr val="9C007F">
                <a:alpha val="9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625260" bIns="91440" numCol="1" spcCol="1270" anchor="ctr" anchorCtr="0">
          <a:noAutofit/>
        </a:bodyPr>
        <a:lstStyle/>
        <a:p>
          <a:pPr lvl="0" algn="ctr" defTabSz="1066800" rtl="1">
            <a:lnSpc>
              <a:spcPct val="90000"/>
            </a:lnSpc>
            <a:spcBef>
              <a:spcPct val="0"/>
            </a:spcBef>
            <a:spcAft>
              <a:spcPct val="35000"/>
            </a:spcAft>
          </a:pPr>
          <a:r>
            <a:rPr lang="ar-EG" sz="2400" kern="1200" dirty="0" smtClean="0">
              <a:solidFill>
                <a:sysClr val="window" lastClr="FFFFFF"/>
              </a:solidFill>
              <a:latin typeface="Times New Roman" pitchFamily="18" charset="0"/>
              <a:ea typeface="+mn-ea"/>
              <a:cs typeface="Times New Roman" pitchFamily="18" charset="0"/>
            </a:rPr>
            <a:t>عوامل متعلقة بطبيعة الاتصال ذاتها </a:t>
          </a:r>
          <a:endParaRPr lang="ar-EG" sz="2400" kern="1200" dirty="0">
            <a:solidFill>
              <a:sysClr val="window" lastClr="FFFFFF"/>
            </a:solidFill>
            <a:latin typeface="Times New Roman" pitchFamily="18" charset="0"/>
            <a:ea typeface="+mn-ea"/>
            <a:cs typeface="Times New Roman" pitchFamily="18" charset="0"/>
          </a:endParaRPr>
        </a:p>
      </dsp:txBody>
      <dsp:txXfrm>
        <a:off x="3653259" y="4298004"/>
        <a:ext cx="2876654" cy="714713"/>
      </dsp:txXfrm>
    </dsp:sp>
    <dsp:sp modelId="{AC0513D1-A963-4BC7-A84B-44342FB1C7B5}">
      <dsp:nvSpPr>
        <dsp:cNvPr id="0" name=""/>
        <dsp:cNvSpPr/>
      </dsp:nvSpPr>
      <dsp:spPr>
        <a:xfrm>
          <a:off x="6018043" y="3482772"/>
          <a:ext cx="1369486" cy="1369389"/>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8F558DD-0D18-40B6-9A6E-CA78189AAE23}">
      <dsp:nvSpPr>
        <dsp:cNvPr id="0" name=""/>
        <dsp:cNvSpPr/>
      </dsp:nvSpPr>
      <dsp:spPr>
        <a:xfrm>
          <a:off x="1714432" y="3230847"/>
          <a:ext cx="2953982" cy="792041"/>
        </a:xfrm>
        <a:prstGeom prst="roundRect">
          <a:avLst/>
        </a:prstGeom>
        <a:gradFill rotWithShape="0">
          <a:gsLst>
            <a:gs pos="0">
              <a:srgbClr val="9C007F">
                <a:alpha val="90000"/>
                <a:hueOff val="0"/>
                <a:satOff val="0"/>
                <a:lumOff val="0"/>
                <a:alphaOff val="-13333"/>
                <a:shade val="51000"/>
                <a:satMod val="130000"/>
              </a:srgbClr>
            </a:gs>
            <a:gs pos="80000">
              <a:srgbClr val="9C007F">
                <a:alpha val="90000"/>
                <a:hueOff val="0"/>
                <a:satOff val="0"/>
                <a:lumOff val="0"/>
                <a:alphaOff val="-13333"/>
                <a:shade val="93000"/>
                <a:satMod val="130000"/>
              </a:srgbClr>
            </a:gs>
            <a:gs pos="100000">
              <a:srgbClr val="9C007F">
                <a:alpha val="90000"/>
                <a:hueOff val="0"/>
                <a:satOff val="0"/>
                <a:lumOff val="0"/>
                <a:alphaOff val="-13333"/>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625260" bIns="91440" numCol="1" spcCol="1270" anchor="ctr" anchorCtr="0">
          <a:noAutofit/>
        </a:bodyPr>
        <a:lstStyle/>
        <a:p>
          <a:pPr lvl="0" algn="ctr" defTabSz="1066800" rtl="1">
            <a:lnSpc>
              <a:spcPct val="90000"/>
            </a:lnSpc>
            <a:spcBef>
              <a:spcPct val="0"/>
            </a:spcBef>
            <a:spcAft>
              <a:spcPct val="35000"/>
            </a:spcAft>
          </a:pPr>
          <a:r>
            <a:rPr lang="ar-EG" sz="2400" kern="1200" smtClean="0">
              <a:solidFill>
                <a:sysClr val="window" lastClr="FFFFFF"/>
              </a:solidFill>
              <a:latin typeface="Times New Roman" pitchFamily="18" charset="0"/>
              <a:ea typeface="+mn-ea"/>
              <a:cs typeface="Times New Roman" pitchFamily="18" charset="0"/>
            </a:rPr>
            <a:t>عوامل داخل الأفراد </a:t>
          </a:r>
          <a:endParaRPr lang="ar-EG" sz="2400" kern="1200" dirty="0">
            <a:solidFill>
              <a:sysClr val="window" lastClr="FFFFFF"/>
            </a:solidFill>
            <a:latin typeface="Times New Roman" pitchFamily="18" charset="0"/>
            <a:ea typeface="+mn-ea"/>
            <a:cs typeface="Times New Roman" pitchFamily="18" charset="0"/>
          </a:endParaRPr>
        </a:p>
      </dsp:txBody>
      <dsp:txXfrm>
        <a:off x="1753096" y="3269511"/>
        <a:ext cx="2876654" cy="714713"/>
      </dsp:txXfrm>
    </dsp:sp>
    <dsp:sp modelId="{AAAE00A4-CA63-42B8-AA85-EDE05A22D6CE}">
      <dsp:nvSpPr>
        <dsp:cNvPr id="0" name=""/>
        <dsp:cNvSpPr/>
      </dsp:nvSpPr>
      <dsp:spPr>
        <a:xfrm>
          <a:off x="4117881" y="2454279"/>
          <a:ext cx="1369486" cy="1369389"/>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16EEF28-AFFD-4213-9DAF-B56FC482886E}">
      <dsp:nvSpPr>
        <dsp:cNvPr id="0" name=""/>
        <dsp:cNvSpPr/>
      </dsp:nvSpPr>
      <dsp:spPr>
        <a:xfrm>
          <a:off x="842069" y="1670942"/>
          <a:ext cx="2953982" cy="792041"/>
        </a:xfrm>
        <a:prstGeom prst="roundRect">
          <a:avLst/>
        </a:prstGeom>
        <a:gradFill rotWithShape="0">
          <a:gsLst>
            <a:gs pos="0">
              <a:srgbClr val="9C007F">
                <a:alpha val="90000"/>
                <a:hueOff val="0"/>
                <a:satOff val="0"/>
                <a:lumOff val="0"/>
                <a:alphaOff val="-26667"/>
                <a:shade val="51000"/>
                <a:satMod val="130000"/>
              </a:srgbClr>
            </a:gs>
            <a:gs pos="80000">
              <a:srgbClr val="9C007F">
                <a:alpha val="90000"/>
                <a:hueOff val="0"/>
                <a:satOff val="0"/>
                <a:lumOff val="0"/>
                <a:alphaOff val="-26667"/>
                <a:shade val="93000"/>
                <a:satMod val="130000"/>
              </a:srgbClr>
            </a:gs>
            <a:gs pos="100000">
              <a:srgbClr val="9C007F">
                <a:alpha val="90000"/>
                <a:hueOff val="0"/>
                <a:satOff val="0"/>
                <a:lumOff val="0"/>
                <a:alphaOff val="-2666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625260" bIns="91440" numCol="1" spcCol="1270" anchor="ctr" anchorCtr="0">
          <a:noAutofit/>
        </a:bodyPr>
        <a:lstStyle/>
        <a:p>
          <a:pPr lvl="0" algn="ctr" defTabSz="1066800" rtl="1">
            <a:lnSpc>
              <a:spcPct val="90000"/>
            </a:lnSpc>
            <a:spcBef>
              <a:spcPct val="0"/>
            </a:spcBef>
            <a:spcAft>
              <a:spcPct val="35000"/>
            </a:spcAft>
          </a:pPr>
          <a:r>
            <a:rPr lang="ar-EG" sz="2400" kern="1200" dirty="0" smtClean="0">
              <a:solidFill>
                <a:sysClr val="window" lastClr="FFFFFF"/>
              </a:solidFill>
              <a:latin typeface="Times New Roman" pitchFamily="18" charset="0"/>
              <a:ea typeface="+mn-ea"/>
              <a:cs typeface="Times New Roman" pitchFamily="18" charset="0"/>
            </a:rPr>
            <a:t>عوائق بيئية وطبيعية </a:t>
          </a:r>
          <a:endParaRPr lang="ar-EG" sz="2400" kern="1200" dirty="0">
            <a:solidFill>
              <a:sysClr val="window" lastClr="FFFFFF"/>
            </a:solidFill>
            <a:latin typeface="Times New Roman" pitchFamily="18" charset="0"/>
            <a:ea typeface="+mn-ea"/>
            <a:cs typeface="Times New Roman" pitchFamily="18" charset="0"/>
          </a:endParaRPr>
        </a:p>
      </dsp:txBody>
      <dsp:txXfrm>
        <a:off x="880733" y="1709606"/>
        <a:ext cx="2876654" cy="714713"/>
      </dsp:txXfrm>
    </dsp:sp>
    <dsp:sp modelId="{0E275251-DE98-4693-9039-42F13E4B3B24}">
      <dsp:nvSpPr>
        <dsp:cNvPr id="0" name=""/>
        <dsp:cNvSpPr/>
      </dsp:nvSpPr>
      <dsp:spPr>
        <a:xfrm>
          <a:off x="3245518" y="894374"/>
          <a:ext cx="1369486" cy="1369389"/>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5D4C7-3D59-496C-B268-901D3BD558A7}">
      <dsp:nvSpPr>
        <dsp:cNvPr id="0" name=""/>
        <dsp:cNvSpPr/>
      </dsp:nvSpPr>
      <dsp:spPr>
        <a:xfrm>
          <a:off x="3828530" y="2259596"/>
          <a:ext cx="1463040" cy="1463040"/>
        </a:xfrm>
        <a:prstGeom prst="roundRect">
          <a:avLst/>
        </a:prstGeom>
        <a:solidFill>
          <a:srgbClr val="CC00CC"/>
        </a:soli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0" tIns="63500" rIns="63500" bIns="63500" numCol="1" spcCol="1270" anchor="ctr" anchorCtr="0">
          <a:noAutofit/>
        </a:bodyPr>
        <a:lstStyle/>
        <a:p>
          <a:pPr lvl="0" algn="ctr" defTabSz="1111250" rtl="1">
            <a:lnSpc>
              <a:spcPct val="90000"/>
            </a:lnSpc>
            <a:spcBef>
              <a:spcPct val="0"/>
            </a:spcBef>
            <a:spcAft>
              <a:spcPct val="35000"/>
            </a:spcAft>
          </a:pPr>
          <a:r>
            <a:rPr lang="ar-EG" sz="2500" b="1" kern="1200" smtClean="0">
              <a:latin typeface="Calibri"/>
              <a:ea typeface="+mn-ea"/>
              <a:cs typeface="Times New Roman"/>
            </a:rPr>
            <a:t>ما المقصود بالخلافات ؟</a:t>
          </a:r>
          <a:endParaRPr lang="ar-EG" sz="2500" kern="1200" dirty="0">
            <a:latin typeface="Calibri"/>
            <a:ea typeface="+mn-ea"/>
            <a:cs typeface="+mn-cs"/>
          </a:endParaRPr>
        </a:p>
      </dsp:txBody>
      <dsp:txXfrm>
        <a:off x="3899950" y="2331016"/>
        <a:ext cx="1320200" cy="1320200"/>
      </dsp:txXfrm>
    </dsp:sp>
    <dsp:sp modelId="{98CE16E7-D4C1-42B9-93F5-B9E78878534A}">
      <dsp:nvSpPr>
        <dsp:cNvPr id="0" name=""/>
        <dsp:cNvSpPr/>
      </dsp:nvSpPr>
      <dsp:spPr>
        <a:xfrm rot="16200000">
          <a:off x="4046920" y="1746465"/>
          <a:ext cx="1026261" cy="0"/>
        </a:xfrm>
        <a:custGeom>
          <a:avLst/>
          <a:gdLst/>
          <a:ahLst/>
          <a:cxnLst/>
          <a:rect l="0" t="0" r="0" b="0"/>
          <a:pathLst>
            <a:path>
              <a:moveTo>
                <a:pt x="0" y="0"/>
              </a:moveTo>
              <a:lnTo>
                <a:pt x="1282827" y="0"/>
              </a:lnTo>
            </a:path>
          </a:pathLst>
        </a:custGeom>
        <a:noFill/>
        <a:ln w="15875"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70ACCFA-356D-4F5A-9B74-FDB0A08EBB70}">
      <dsp:nvSpPr>
        <dsp:cNvPr id="0" name=""/>
        <dsp:cNvSpPr/>
      </dsp:nvSpPr>
      <dsp:spPr>
        <a:xfrm>
          <a:off x="3215852" y="253098"/>
          <a:ext cx="2688397" cy="980236"/>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rtl="1">
            <a:lnSpc>
              <a:spcPct val="90000"/>
            </a:lnSpc>
            <a:spcBef>
              <a:spcPct val="0"/>
            </a:spcBef>
            <a:spcAft>
              <a:spcPct val="35000"/>
            </a:spcAft>
          </a:pPr>
          <a:r>
            <a:rPr lang="ar-EG" sz="2400" b="1" kern="1200" smtClean="0">
              <a:latin typeface="Calibri"/>
              <a:ea typeface="+mn-ea"/>
              <a:cs typeface="Times New Roman"/>
            </a:rPr>
            <a:t>معركه او قتال او شجار.</a:t>
          </a:r>
          <a:endParaRPr lang="ar-EG" sz="2400" kern="1200" dirty="0">
            <a:latin typeface="Calibri"/>
            <a:ea typeface="+mn-ea"/>
            <a:cs typeface="+mn-cs"/>
          </a:endParaRPr>
        </a:p>
      </dsp:txBody>
      <dsp:txXfrm>
        <a:off x="3263703" y="300949"/>
        <a:ext cx="2592695" cy="884534"/>
      </dsp:txXfrm>
    </dsp:sp>
    <dsp:sp modelId="{2BE7C1A7-2252-4A38-95BC-50F882AE2347}">
      <dsp:nvSpPr>
        <dsp:cNvPr id="0" name=""/>
        <dsp:cNvSpPr/>
      </dsp:nvSpPr>
      <dsp:spPr>
        <a:xfrm rot="1800000">
          <a:off x="5265717" y="3509945"/>
          <a:ext cx="385943" cy="0"/>
        </a:xfrm>
        <a:custGeom>
          <a:avLst/>
          <a:gdLst/>
          <a:ahLst/>
          <a:cxnLst/>
          <a:rect l="0" t="0" r="0" b="0"/>
          <a:pathLst>
            <a:path>
              <a:moveTo>
                <a:pt x="0" y="0"/>
              </a:moveTo>
              <a:lnTo>
                <a:pt x="385943" y="0"/>
              </a:lnTo>
            </a:path>
          </a:pathLst>
        </a:custGeom>
        <a:noFill/>
        <a:ln w="15875"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CF40B91-1A8F-426A-BE59-35F5BE4262BD}">
      <dsp:nvSpPr>
        <dsp:cNvPr id="0" name=""/>
        <dsp:cNvSpPr/>
      </dsp:nvSpPr>
      <dsp:spPr>
        <a:xfrm>
          <a:off x="5457455" y="3606431"/>
          <a:ext cx="2098667" cy="101727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rtl="1">
            <a:lnSpc>
              <a:spcPct val="90000"/>
            </a:lnSpc>
            <a:spcBef>
              <a:spcPct val="0"/>
            </a:spcBef>
            <a:spcAft>
              <a:spcPct val="35000"/>
            </a:spcAft>
          </a:pPr>
          <a:r>
            <a:rPr lang="ar-EG" sz="2400" b="1" kern="1200" dirty="0" smtClean="0">
              <a:latin typeface="Calibri"/>
              <a:ea typeface="+mn-ea"/>
              <a:cs typeface="Times New Roman"/>
            </a:rPr>
            <a:t>خصومه او عداء بين الاشخاص.</a:t>
          </a:r>
        </a:p>
      </dsp:txBody>
      <dsp:txXfrm>
        <a:off x="5507114" y="3656090"/>
        <a:ext cx="1999349" cy="917952"/>
      </dsp:txXfrm>
    </dsp:sp>
    <dsp:sp modelId="{386C8178-938B-457E-862F-611458533BE8}">
      <dsp:nvSpPr>
        <dsp:cNvPr id="0" name=""/>
        <dsp:cNvSpPr/>
      </dsp:nvSpPr>
      <dsp:spPr>
        <a:xfrm rot="9000000">
          <a:off x="3468440" y="3509945"/>
          <a:ext cx="385943" cy="0"/>
        </a:xfrm>
        <a:custGeom>
          <a:avLst/>
          <a:gdLst/>
          <a:ahLst/>
          <a:cxnLst/>
          <a:rect l="0" t="0" r="0" b="0"/>
          <a:pathLst>
            <a:path>
              <a:moveTo>
                <a:pt x="0" y="0"/>
              </a:moveTo>
              <a:lnTo>
                <a:pt x="385943" y="0"/>
              </a:lnTo>
            </a:path>
          </a:pathLst>
        </a:custGeom>
        <a:noFill/>
        <a:ln w="15875"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D2608A0-224F-4F0B-B0D6-B52A1B1D236E}">
      <dsp:nvSpPr>
        <dsp:cNvPr id="0" name=""/>
        <dsp:cNvSpPr/>
      </dsp:nvSpPr>
      <dsp:spPr>
        <a:xfrm>
          <a:off x="1587876" y="3606431"/>
          <a:ext cx="2050871" cy="1017270"/>
        </a:xfrm>
        <a:prstGeom prst="roundRect">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rtl="1">
            <a:lnSpc>
              <a:spcPct val="90000"/>
            </a:lnSpc>
            <a:spcBef>
              <a:spcPct val="0"/>
            </a:spcBef>
            <a:spcAft>
              <a:spcPct val="35000"/>
            </a:spcAft>
          </a:pPr>
          <a:r>
            <a:rPr lang="ar-EG" sz="2400" b="1" kern="1200" smtClean="0">
              <a:latin typeface="Calibri"/>
              <a:ea typeface="+mn-ea"/>
              <a:cs typeface="Times New Roman"/>
            </a:rPr>
            <a:t>معارضه.</a:t>
          </a:r>
          <a:endParaRPr lang="ar-EG" sz="2400" b="1" kern="1200" dirty="0" smtClean="0">
            <a:latin typeface="Calibri"/>
            <a:ea typeface="+mn-ea"/>
            <a:cs typeface="Times New Roman"/>
          </a:endParaRPr>
        </a:p>
      </dsp:txBody>
      <dsp:txXfrm>
        <a:off x="1637535" y="3656090"/>
        <a:ext cx="1951553" cy="9179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C9466-CF43-44FD-973C-B4ACA6E1FADE}">
      <dsp:nvSpPr>
        <dsp:cNvPr id="0" name=""/>
        <dsp:cNvSpPr/>
      </dsp:nvSpPr>
      <dsp:spPr>
        <a:xfrm>
          <a:off x="2154360" y="3966"/>
          <a:ext cx="4301878" cy="737466"/>
        </a:xfrm>
        <a:prstGeom prst="roundRect">
          <a:avLst>
            <a:gd name="adj" fmla="val 10000"/>
          </a:avLst>
        </a:prstGeom>
        <a:solidFill>
          <a:srgbClr val="2DA2BF">
            <a:lumMod val="40000"/>
            <a:lumOff val="60000"/>
          </a:srgbClr>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chemeClr val="tx1"/>
              </a:solidFill>
              <a:latin typeface="Times New Roman" pitchFamily="18" charset="0"/>
              <a:cs typeface="Times New Roman" pitchFamily="18" charset="0"/>
            </a:rPr>
            <a:t>خلاف التنوع </a:t>
          </a:r>
          <a:endParaRPr lang="ar-EG" sz="2800" kern="1200" dirty="0">
            <a:solidFill>
              <a:schemeClr val="tx1"/>
            </a:solidFill>
            <a:latin typeface="Times New Roman" pitchFamily="18" charset="0"/>
            <a:ea typeface="+mn-ea"/>
            <a:cs typeface="Times New Roman" pitchFamily="18" charset="0"/>
          </a:endParaRPr>
        </a:p>
      </dsp:txBody>
      <dsp:txXfrm>
        <a:off x="2175960" y="25566"/>
        <a:ext cx="4258678" cy="694266"/>
      </dsp:txXfrm>
    </dsp:sp>
    <dsp:sp modelId="{0AE4AFEB-7451-4E48-A80C-E32ECC5659BB}">
      <dsp:nvSpPr>
        <dsp:cNvPr id="0" name=""/>
        <dsp:cNvSpPr/>
      </dsp:nvSpPr>
      <dsp:spPr>
        <a:xfrm rot="5400000">
          <a:off x="4167025" y="759870"/>
          <a:ext cx="276549" cy="331859"/>
        </a:xfrm>
        <a:prstGeom prst="rightArrow">
          <a:avLst>
            <a:gd name="adj1" fmla="val 60000"/>
            <a:gd name="adj2" fmla="val 50000"/>
          </a:avLst>
        </a:prstGeom>
        <a:solidFill>
          <a:srgbClr val="2DA2BF">
            <a:lumMod val="20000"/>
            <a:lumOff val="80000"/>
          </a:srgbClr>
        </a:solidFill>
        <a:ln>
          <a:noFill/>
        </a:ln>
        <a:effectLst>
          <a:outerShdw blurRad="50800" dist="20000" dir="5400000" rotWithShape="0">
            <a:srgbClr val="000000">
              <a:alpha val="42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ar-EG" sz="1400" kern="1200">
            <a:solidFill>
              <a:sysClr val="window" lastClr="FFFFFF"/>
            </a:solidFill>
            <a:latin typeface="Century Schoolbook"/>
            <a:ea typeface="+mn-ea"/>
            <a:cs typeface="Times New Roman"/>
          </a:endParaRPr>
        </a:p>
      </dsp:txBody>
      <dsp:txXfrm rot="-5400000">
        <a:off x="4205743" y="787525"/>
        <a:ext cx="199115" cy="193584"/>
      </dsp:txXfrm>
    </dsp:sp>
    <dsp:sp modelId="{04C4B23A-BB0F-4F65-9CD0-F7E4D8E722BD}">
      <dsp:nvSpPr>
        <dsp:cNvPr id="0" name=""/>
        <dsp:cNvSpPr/>
      </dsp:nvSpPr>
      <dsp:spPr>
        <a:xfrm>
          <a:off x="2154360" y="1110166"/>
          <a:ext cx="4301878" cy="737466"/>
        </a:xfrm>
        <a:prstGeom prst="roundRect">
          <a:avLst>
            <a:gd name="adj" fmla="val 10000"/>
          </a:avLst>
        </a:prstGeom>
        <a:solidFill>
          <a:srgbClr val="DA1F28">
            <a:lumMod val="20000"/>
            <a:lumOff val="80000"/>
          </a:srgbClr>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Text" lastClr="000000"/>
              </a:solidFill>
              <a:latin typeface="Times New Roman" pitchFamily="18" charset="0"/>
              <a:ea typeface="+mn-ea"/>
              <a:cs typeface="Times New Roman" pitchFamily="18" charset="0"/>
            </a:rPr>
            <a:t>خلاف التضاد أو التعارض</a:t>
          </a:r>
          <a:endParaRPr lang="ar-EG" sz="2800" kern="1200" dirty="0">
            <a:solidFill>
              <a:sysClr val="windowText" lastClr="000000"/>
            </a:solidFill>
            <a:latin typeface="Times New Roman" pitchFamily="18" charset="0"/>
            <a:ea typeface="+mn-ea"/>
            <a:cs typeface="Times New Roman" pitchFamily="18" charset="0"/>
          </a:endParaRPr>
        </a:p>
      </dsp:txBody>
      <dsp:txXfrm>
        <a:off x="2175960" y="1131766"/>
        <a:ext cx="4258678" cy="694266"/>
      </dsp:txXfrm>
    </dsp:sp>
    <dsp:sp modelId="{EFEE19FE-9092-4376-A878-C7A24E470D8B}">
      <dsp:nvSpPr>
        <dsp:cNvPr id="0" name=""/>
        <dsp:cNvSpPr/>
      </dsp:nvSpPr>
      <dsp:spPr>
        <a:xfrm rot="5400000">
          <a:off x="4167025" y="1866070"/>
          <a:ext cx="276549" cy="331859"/>
        </a:xfrm>
        <a:prstGeom prst="rightArrow">
          <a:avLst>
            <a:gd name="adj1" fmla="val 60000"/>
            <a:gd name="adj2" fmla="val 50000"/>
          </a:avLst>
        </a:prstGeom>
        <a:solidFill>
          <a:srgbClr val="DA1F28">
            <a:lumMod val="20000"/>
            <a:lumOff val="80000"/>
          </a:srgbClr>
        </a:solidFill>
        <a:ln>
          <a:noFill/>
        </a:ln>
        <a:effectLst>
          <a:outerShdw blurRad="50800" dist="20000" dir="5400000" rotWithShape="0">
            <a:srgbClr val="000000">
              <a:alpha val="42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ar-EG" sz="1400" kern="1200">
            <a:solidFill>
              <a:sysClr val="window" lastClr="FFFFFF"/>
            </a:solidFill>
            <a:latin typeface="Century Schoolbook"/>
            <a:ea typeface="+mn-ea"/>
            <a:cs typeface="Times New Roman"/>
          </a:endParaRPr>
        </a:p>
      </dsp:txBody>
      <dsp:txXfrm rot="-5400000">
        <a:off x="4205743" y="1893725"/>
        <a:ext cx="199115" cy="193584"/>
      </dsp:txXfrm>
    </dsp:sp>
    <dsp:sp modelId="{BAC0A803-6EE3-4440-9B3B-6885DF0F077B}">
      <dsp:nvSpPr>
        <dsp:cNvPr id="0" name=""/>
        <dsp:cNvSpPr/>
      </dsp:nvSpPr>
      <dsp:spPr>
        <a:xfrm>
          <a:off x="2154360" y="2216366"/>
          <a:ext cx="4301878" cy="737466"/>
        </a:xfrm>
        <a:prstGeom prst="roundRect">
          <a:avLst>
            <a:gd name="adj" fmla="val 10000"/>
          </a:avLst>
        </a:prstGeom>
        <a:solidFill>
          <a:srgbClr val="FF99CC"/>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Text" lastClr="000000"/>
              </a:solidFill>
              <a:latin typeface="Times New Roman" pitchFamily="18" charset="0"/>
              <a:ea typeface="+mn-ea"/>
              <a:cs typeface="Times New Roman" pitchFamily="18" charset="0"/>
            </a:rPr>
            <a:t>الخلاف الخفي</a:t>
          </a:r>
          <a:endParaRPr lang="ar-EG" sz="2800" kern="1200" dirty="0">
            <a:solidFill>
              <a:sysClr val="windowText" lastClr="000000"/>
            </a:solidFill>
            <a:latin typeface="Times New Roman" pitchFamily="18" charset="0"/>
            <a:ea typeface="+mn-ea"/>
            <a:cs typeface="Times New Roman" pitchFamily="18" charset="0"/>
          </a:endParaRPr>
        </a:p>
      </dsp:txBody>
      <dsp:txXfrm>
        <a:off x="2175960" y="2237966"/>
        <a:ext cx="4258678" cy="694266"/>
      </dsp:txXfrm>
    </dsp:sp>
    <dsp:sp modelId="{2FF5C93E-CEEA-4373-81E8-F4AEDE32377F}">
      <dsp:nvSpPr>
        <dsp:cNvPr id="0" name=""/>
        <dsp:cNvSpPr/>
      </dsp:nvSpPr>
      <dsp:spPr>
        <a:xfrm rot="5400000">
          <a:off x="4167025" y="2972269"/>
          <a:ext cx="276549" cy="331859"/>
        </a:xfrm>
        <a:prstGeom prst="rightArrow">
          <a:avLst>
            <a:gd name="adj1" fmla="val 60000"/>
            <a:gd name="adj2" fmla="val 50000"/>
          </a:avLst>
        </a:prstGeom>
        <a:gradFill rotWithShape="0">
          <a:gsLst>
            <a:gs pos="0">
              <a:srgbClr val="474B78">
                <a:hueOff val="6718553"/>
                <a:satOff val="9479"/>
                <a:lumOff val="-1176"/>
                <a:alphaOff val="0"/>
                <a:shade val="63000"/>
                <a:satMod val="165000"/>
              </a:srgbClr>
            </a:gs>
            <a:gs pos="30000">
              <a:srgbClr val="474B78">
                <a:hueOff val="6718553"/>
                <a:satOff val="9479"/>
                <a:lumOff val="-1176"/>
                <a:alphaOff val="0"/>
                <a:shade val="58000"/>
                <a:satMod val="165000"/>
              </a:srgbClr>
            </a:gs>
            <a:gs pos="75000">
              <a:srgbClr val="474B78">
                <a:hueOff val="6718553"/>
                <a:satOff val="9479"/>
                <a:lumOff val="-1176"/>
                <a:alphaOff val="0"/>
                <a:shade val="30000"/>
                <a:satMod val="175000"/>
              </a:srgbClr>
            </a:gs>
            <a:gs pos="100000">
              <a:srgbClr val="474B78">
                <a:hueOff val="6718553"/>
                <a:satOff val="9479"/>
                <a:lumOff val="-1176"/>
                <a:alphaOff val="0"/>
                <a:shade val="15000"/>
                <a:satMod val="175000"/>
              </a:srgb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ar-EG" sz="1400" kern="1200">
            <a:solidFill>
              <a:sysClr val="window" lastClr="FFFFFF"/>
            </a:solidFill>
            <a:latin typeface="Century Schoolbook"/>
            <a:ea typeface="+mn-ea"/>
            <a:cs typeface="Times New Roman"/>
          </a:endParaRPr>
        </a:p>
      </dsp:txBody>
      <dsp:txXfrm rot="-5400000">
        <a:off x="4205743" y="2999924"/>
        <a:ext cx="199115" cy="193584"/>
      </dsp:txXfrm>
    </dsp:sp>
    <dsp:sp modelId="{45AF6069-5B78-4DCC-AA11-F8C75EB01ED3}">
      <dsp:nvSpPr>
        <dsp:cNvPr id="0" name=""/>
        <dsp:cNvSpPr/>
      </dsp:nvSpPr>
      <dsp:spPr>
        <a:xfrm>
          <a:off x="2140127" y="3322566"/>
          <a:ext cx="4330344" cy="737466"/>
        </a:xfrm>
        <a:prstGeom prst="roundRect">
          <a:avLst>
            <a:gd name="adj" fmla="val 10000"/>
          </a:avLst>
        </a:prstGeom>
        <a:solidFill>
          <a:srgbClr val="DEF5FA"/>
        </a:soli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solidFill>
                <a:sysClr val="windowText" lastClr="000000"/>
              </a:solidFill>
              <a:latin typeface="Times New Roman" pitchFamily="18" charset="0"/>
              <a:ea typeface="+mn-ea"/>
              <a:cs typeface="Times New Roman" pitchFamily="18" charset="0"/>
            </a:rPr>
            <a:t>الخلاف الملاحظ </a:t>
          </a:r>
          <a:endParaRPr lang="ar-EG" sz="2800" kern="1200" dirty="0">
            <a:solidFill>
              <a:sysClr val="windowText" lastClr="000000"/>
            </a:solidFill>
            <a:latin typeface="Times New Roman" pitchFamily="18" charset="0"/>
            <a:ea typeface="+mn-ea"/>
            <a:cs typeface="Times New Roman" pitchFamily="18" charset="0"/>
          </a:endParaRPr>
        </a:p>
      </dsp:txBody>
      <dsp:txXfrm>
        <a:off x="2161727" y="3344166"/>
        <a:ext cx="4287144" cy="6942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B5BEEFA-50E0-4575-B584-BEA2F3927F9A}" type="datetimeFigureOut">
              <a:rPr lang="ar-EG" smtClean="0"/>
              <a:t>30/12/1439</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D6DBA72-F091-422E-BB08-CDDB590B0036}" type="slidenum">
              <a:rPr lang="ar-EG" smtClean="0"/>
              <a:t>‹#›</a:t>
            </a:fld>
            <a:endParaRPr lang="ar-EG"/>
          </a:p>
        </p:txBody>
      </p:sp>
    </p:spTree>
    <p:extLst>
      <p:ext uri="{BB962C8B-B14F-4D97-AF65-F5344CB8AC3E}">
        <p14:creationId xmlns:p14="http://schemas.microsoft.com/office/powerpoint/2010/main" val="372691593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1D6DBA72-F091-422E-BB08-CDDB590B0036}" type="slidenum">
              <a:rPr lang="ar-EG" smtClean="0"/>
              <a:t>41</a:t>
            </a:fld>
            <a:endParaRPr lang="ar-EG"/>
          </a:p>
        </p:txBody>
      </p:sp>
    </p:spTree>
    <p:extLst>
      <p:ext uri="{BB962C8B-B14F-4D97-AF65-F5344CB8AC3E}">
        <p14:creationId xmlns:p14="http://schemas.microsoft.com/office/powerpoint/2010/main" val="1386899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1D6DBA72-F091-422E-BB08-CDDB590B0036}" type="slidenum">
              <a:rPr lang="ar-EG" smtClean="0"/>
              <a:t>90</a:t>
            </a:fld>
            <a:endParaRPr lang="ar-EG"/>
          </a:p>
        </p:txBody>
      </p:sp>
    </p:spTree>
    <p:extLst>
      <p:ext uri="{BB962C8B-B14F-4D97-AF65-F5344CB8AC3E}">
        <p14:creationId xmlns:p14="http://schemas.microsoft.com/office/powerpoint/2010/main" val="1070266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9/10/2018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9/10/2018</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41.jpeg"/><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7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8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88.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1371600"/>
            <a:ext cx="5181600" cy="646331"/>
          </a:xfrm>
          <a:prstGeom prst="rect">
            <a:avLst/>
          </a:prstGeom>
          <a:noFill/>
        </p:spPr>
        <p:txBody>
          <a:bodyPr wrap="square" rtlCol="1">
            <a:spAutoFit/>
          </a:bodyPr>
          <a:lstStyle/>
          <a:p>
            <a:pPr algn="ctr"/>
            <a:r>
              <a:rPr lang="ar-EG" sz="3600" b="1" dirty="0" smtClean="0">
                <a:solidFill>
                  <a:srgbClr val="C00000"/>
                </a:solidFill>
                <a:latin typeface="Times New Roman" pitchFamily="18" charset="0"/>
                <a:ea typeface="Arial Unicode MS" pitchFamily="34" charset="-128"/>
                <a:cs typeface="Times New Roman" pitchFamily="18" charset="0"/>
              </a:rPr>
              <a:t>مهارات العمل الناعمة</a:t>
            </a:r>
            <a:endParaRPr lang="ar-EG" sz="3600" b="1" dirty="0">
              <a:solidFill>
                <a:srgbClr val="C00000"/>
              </a:solidFill>
              <a:latin typeface="Times New Roman" pitchFamily="18" charset="0"/>
              <a:ea typeface="Arial Unicode MS" pitchFamily="34" charset="-128"/>
              <a:cs typeface="Times New Roman" pitchFamily="18" charset="0"/>
            </a:endParaRPr>
          </a:p>
        </p:txBody>
      </p:sp>
      <p:sp>
        <p:nvSpPr>
          <p:cNvPr id="7" name="TextBox 6"/>
          <p:cNvSpPr txBox="1"/>
          <p:nvPr/>
        </p:nvSpPr>
        <p:spPr>
          <a:xfrm>
            <a:off x="5029200" y="5373469"/>
            <a:ext cx="3505200" cy="646331"/>
          </a:xfrm>
          <a:prstGeom prst="rect">
            <a:avLst/>
          </a:prstGeom>
          <a:noFill/>
        </p:spPr>
        <p:txBody>
          <a:bodyPr wrap="square" rtlCol="1">
            <a:spAutoFit/>
          </a:bodyPr>
          <a:lstStyle/>
          <a:p>
            <a:pPr algn="r"/>
            <a:r>
              <a:rPr lang="ar-EG" sz="3600" b="1" dirty="0" smtClean="0">
                <a:solidFill>
                  <a:srgbClr val="C00000"/>
                </a:solidFill>
                <a:latin typeface="Times New Roman" pitchFamily="18" charset="0"/>
                <a:cs typeface="Times New Roman" pitchFamily="18" charset="0"/>
              </a:rPr>
              <a:t>بقيادة المدربة:</a:t>
            </a:r>
            <a:endParaRPr lang="ar-EG" sz="3600" b="1" dirty="0">
              <a:solidFill>
                <a:srgbClr val="C00000"/>
              </a:solidFill>
              <a:latin typeface="Times New Roman" pitchFamily="18" charset="0"/>
              <a:cs typeface="Times New Roman" pitchFamily="18" charset="0"/>
            </a:endParaRPr>
          </a:p>
        </p:txBody>
      </p:sp>
      <p:pic>
        <p:nvPicPr>
          <p:cNvPr id="15362" name="Picture 2" descr="C:\Users\ooo\Desktop\مهارات العمل الناعمة\الصور\bigstock-soft-skills-88115135-e14454307416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3526" y="2094130"/>
            <a:ext cx="4616947" cy="32122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141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nip Diagonal Corner Rectangle 1"/>
          <p:cNvSpPr/>
          <p:nvPr/>
        </p:nvSpPr>
        <p:spPr>
          <a:xfrm>
            <a:off x="2971800" y="257627"/>
            <a:ext cx="4800600" cy="1295400"/>
          </a:xfrm>
          <a:prstGeom prst="snip2DiagRect">
            <a:avLst>
              <a:gd name="adj1" fmla="val 0"/>
              <a:gd name="adj2" fmla="val 32353"/>
            </a:avLst>
          </a:prstGeom>
          <a:solidFill>
            <a:schemeClr val="accent1"/>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r" rtl="1"/>
            <a:r>
              <a:rPr lang="ar-EG" sz="2800" b="1" kern="0" dirty="0">
                <a:solidFill>
                  <a:schemeClr val="bg1"/>
                </a:solidFill>
                <a:latin typeface="Century Schoolbook"/>
                <a:cs typeface="Times New Roman"/>
              </a:rPr>
              <a:t>	تعريف المهارات </a:t>
            </a:r>
            <a:r>
              <a:rPr lang="ar-EG" sz="2800" b="1" kern="0" dirty="0" smtClean="0">
                <a:solidFill>
                  <a:schemeClr val="bg1"/>
                </a:solidFill>
                <a:latin typeface="Century Schoolbook"/>
                <a:cs typeface="Times New Roman"/>
              </a:rPr>
              <a:t>الناعمة</a:t>
            </a:r>
            <a:endParaRPr kumimoji="0" lang="ar-EG" sz="2800" b="1" i="0" u="none" strike="noStrike" kern="0" cap="none" spc="0" normalizeH="0" baseline="0" noProof="0" dirty="0">
              <a:ln>
                <a:noFill/>
              </a:ln>
              <a:solidFill>
                <a:schemeClr val="bg1"/>
              </a:solidFill>
              <a:effectLst/>
              <a:uLnTx/>
              <a:uFillTx/>
              <a:latin typeface="Century Schoolbook"/>
              <a:cs typeface="Times New Roman"/>
            </a:endParaRPr>
          </a:p>
        </p:txBody>
      </p:sp>
      <p:sp>
        <p:nvSpPr>
          <p:cNvPr id="3" name="Rectangle 2"/>
          <p:cNvSpPr/>
          <p:nvPr/>
        </p:nvSpPr>
        <p:spPr>
          <a:xfrm>
            <a:off x="4343400" y="2286000"/>
            <a:ext cx="4457700" cy="2640723"/>
          </a:xfrm>
          <a:prstGeom prst="rect">
            <a:avLst/>
          </a:prstGeom>
        </p:spPr>
        <p:txBody>
          <a:bodyPr wrap="square">
            <a:spAutoFit/>
          </a:bodyPr>
          <a:lstStyle/>
          <a:p>
            <a:pPr algn="ctr" rtl="1">
              <a:lnSpc>
                <a:spcPct val="115000"/>
              </a:lnSpc>
              <a:spcAft>
                <a:spcPts val="1000"/>
              </a:spcAft>
            </a:pPr>
            <a:r>
              <a:rPr lang="ar-EG" sz="2400" b="1" dirty="0">
                <a:latin typeface="Calibri"/>
                <a:ea typeface="Calibri"/>
                <a:cs typeface="Times New Roman"/>
              </a:rPr>
              <a:t>المهارات</a:t>
            </a:r>
            <a:r>
              <a:rPr lang="ar-EG" sz="2400" b="1" dirty="0">
                <a:latin typeface="Calibri"/>
                <a:ea typeface="Calibri"/>
              </a:rPr>
              <a:t> </a:t>
            </a:r>
            <a:r>
              <a:rPr lang="ar-EG" sz="2400" b="1" dirty="0">
                <a:latin typeface="Calibri"/>
                <a:ea typeface="Calibri"/>
                <a:cs typeface="Times New Roman"/>
              </a:rPr>
              <a:t>والقدرات</a:t>
            </a:r>
            <a:r>
              <a:rPr lang="ar-EG" sz="2400" b="1" dirty="0">
                <a:latin typeface="Calibri"/>
                <a:ea typeface="Calibri"/>
              </a:rPr>
              <a:t> </a:t>
            </a:r>
            <a:r>
              <a:rPr lang="ar-EG" sz="2400" b="1" dirty="0">
                <a:latin typeface="Calibri"/>
                <a:ea typeface="Calibri"/>
                <a:cs typeface="Times New Roman"/>
              </a:rPr>
              <a:t>التي</a:t>
            </a:r>
            <a:r>
              <a:rPr lang="ar-EG" sz="2400" b="1" dirty="0">
                <a:latin typeface="Calibri"/>
                <a:ea typeface="Calibri"/>
              </a:rPr>
              <a:t> </a:t>
            </a:r>
            <a:r>
              <a:rPr lang="ar-EG" sz="2400" b="1" dirty="0">
                <a:latin typeface="Calibri"/>
                <a:ea typeface="Calibri"/>
                <a:cs typeface="Times New Roman"/>
              </a:rPr>
              <a:t>يمتلكها</a:t>
            </a:r>
            <a:r>
              <a:rPr lang="ar-EG" sz="2400" b="1" dirty="0">
                <a:latin typeface="Calibri"/>
                <a:ea typeface="Calibri"/>
              </a:rPr>
              <a:t> </a:t>
            </a:r>
            <a:r>
              <a:rPr lang="ar-EG" sz="2400" b="1" dirty="0">
                <a:latin typeface="Calibri"/>
                <a:ea typeface="Calibri"/>
                <a:cs typeface="Times New Roman"/>
              </a:rPr>
              <a:t>الفرد</a:t>
            </a:r>
            <a:r>
              <a:rPr lang="ar-EG" sz="2400" b="1" dirty="0">
                <a:latin typeface="Calibri"/>
                <a:ea typeface="Calibri"/>
              </a:rPr>
              <a:t> </a:t>
            </a:r>
            <a:r>
              <a:rPr lang="ar-EG" sz="2400" b="1" dirty="0">
                <a:latin typeface="Calibri"/>
                <a:ea typeface="Calibri"/>
                <a:cs typeface="Times New Roman"/>
              </a:rPr>
              <a:t>وتساهم</a:t>
            </a:r>
            <a:r>
              <a:rPr lang="ar-EG" sz="2400" b="1" dirty="0">
                <a:latin typeface="Calibri"/>
                <a:ea typeface="Calibri"/>
              </a:rPr>
              <a:t> </a:t>
            </a:r>
            <a:r>
              <a:rPr lang="ar-EG" sz="2400" b="1" dirty="0">
                <a:latin typeface="Calibri"/>
                <a:ea typeface="Calibri"/>
                <a:cs typeface="Times New Roman"/>
              </a:rPr>
              <a:t>في</a:t>
            </a:r>
            <a:r>
              <a:rPr lang="ar-EG" sz="2400" b="1" dirty="0">
                <a:latin typeface="Calibri"/>
                <a:ea typeface="Calibri"/>
              </a:rPr>
              <a:t> </a:t>
            </a:r>
            <a:r>
              <a:rPr lang="ar-EG" sz="2400" b="1" dirty="0">
                <a:latin typeface="Calibri"/>
                <a:ea typeface="Calibri"/>
                <a:cs typeface="Times New Roman"/>
              </a:rPr>
              <a:t>تطوير</a:t>
            </a:r>
            <a:r>
              <a:rPr lang="ar-EG" sz="2400" b="1" dirty="0">
                <a:latin typeface="Calibri"/>
                <a:ea typeface="Calibri"/>
              </a:rPr>
              <a:t> </a:t>
            </a:r>
            <a:r>
              <a:rPr lang="ar-EG" sz="2400" b="1" dirty="0">
                <a:latin typeface="Calibri"/>
                <a:ea typeface="Calibri"/>
                <a:cs typeface="Times New Roman"/>
              </a:rPr>
              <a:t>ونجاح</a:t>
            </a:r>
            <a:r>
              <a:rPr lang="ar-EG" sz="2400" b="1" dirty="0">
                <a:latin typeface="Calibri"/>
                <a:ea typeface="Calibri"/>
              </a:rPr>
              <a:t> </a:t>
            </a:r>
            <a:r>
              <a:rPr lang="ar-EG" sz="2400" b="1" dirty="0">
                <a:latin typeface="Calibri"/>
                <a:ea typeface="Calibri"/>
                <a:cs typeface="Times New Roman"/>
              </a:rPr>
              <a:t>المؤسسة</a:t>
            </a:r>
            <a:r>
              <a:rPr lang="ar-EG" sz="2400" b="1" dirty="0">
                <a:latin typeface="Calibri"/>
                <a:ea typeface="Calibri"/>
              </a:rPr>
              <a:t> </a:t>
            </a:r>
            <a:r>
              <a:rPr lang="ar-EG" sz="2400" b="1" dirty="0">
                <a:latin typeface="Calibri"/>
                <a:ea typeface="Calibri"/>
                <a:cs typeface="Times New Roman"/>
              </a:rPr>
              <a:t>التي</a:t>
            </a:r>
            <a:r>
              <a:rPr lang="ar-EG" sz="2400" b="1" dirty="0">
                <a:latin typeface="Calibri"/>
                <a:ea typeface="Calibri"/>
              </a:rPr>
              <a:t> </a:t>
            </a:r>
            <a:r>
              <a:rPr lang="ar-EG" sz="2400" b="1" dirty="0">
                <a:latin typeface="Calibri"/>
                <a:ea typeface="Calibri"/>
                <a:cs typeface="Times New Roman"/>
              </a:rPr>
              <a:t>ينتمي</a:t>
            </a:r>
            <a:r>
              <a:rPr lang="ar-EG" sz="2400" b="1" dirty="0">
                <a:latin typeface="Calibri"/>
                <a:ea typeface="Calibri"/>
              </a:rPr>
              <a:t> </a:t>
            </a:r>
            <a:r>
              <a:rPr lang="ar-EG" sz="2400" b="1" dirty="0">
                <a:latin typeface="Calibri"/>
                <a:ea typeface="Calibri"/>
                <a:cs typeface="Times New Roman"/>
              </a:rPr>
              <a:t>لها،</a:t>
            </a:r>
            <a:r>
              <a:rPr lang="ar-EG" sz="2400" b="1" dirty="0">
                <a:latin typeface="Calibri"/>
                <a:ea typeface="Calibri"/>
              </a:rPr>
              <a:t> </a:t>
            </a:r>
            <a:r>
              <a:rPr lang="ar-EG" sz="2400" b="1" dirty="0">
                <a:latin typeface="Calibri"/>
                <a:ea typeface="Calibri"/>
                <a:cs typeface="Times New Roman"/>
              </a:rPr>
              <a:t>خاصة</a:t>
            </a:r>
            <a:r>
              <a:rPr lang="ar-EG" sz="2400" b="1" dirty="0">
                <a:latin typeface="Calibri"/>
                <a:ea typeface="Calibri"/>
              </a:rPr>
              <a:t> </a:t>
            </a:r>
            <a:r>
              <a:rPr lang="ar-EG" sz="2400" b="1" dirty="0">
                <a:latin typeface="Calibri"/>
                <a:ea typeface="Calibri"/>
                <a:cs typeface="Times New Roman"/>
              </a:rPr>
              <a:t>المؤسسات</a:t>
            </a:r>
            <a:r>
              <a:rPr lang="ar-EG" sz="2400" b="1" dirty="0">
                <a:latin typeface="Calibri"/>
                <a:ea typeface="Calibri"/>
              </a:rPr>
              <a:t> </a:t>
            </a:r>
            <a:r>
              <a:rPr lang="ar-EG" sz="2400" b="1" dirty="0">
                <a:latin typeface="Calibri"/>
                <a:ea typeface="Calibri"/>
                <a:cs typeface="Times New Roman"/>
              </a:rPr>
              <a:t>التي</a:t>
            </a:r>
            <a:r>
              <a:rPr lang="ar-EG" sz="2400" b="1" dirty="0">
                <a:latin typeface="Calibri"/>
                <a:ea typeface="Calibri"/>
              </a:rPr>
              <a:t> </a:t>
            </a:r>
            <a:r>
              <a:rPr lang="ar-EG" sz="2400" b="1" dirty="0">
                <a:latin typeface="Calibri"/>
                <a:ea typeface="Calibri"/>
                <a:cs typeface="Times New Roman"/>
              </a:rPr>
              <a:t>تتعامل</a:t>
            </a:r>
            <a:r>
              <a:rPr lang="ar-EG" sz="2400" b="1" dirty="0">
                <a:latin typeface="Calibri"/>
                <a:ea typeface="Calibri"/>
              </a:rPr>
              <a:t> </a:t>
            </a:r>
            <a:r>
              <a:rPr lang="ar-EG" sz="2400" b="1" dirty="0">
                <a:latin typeface="Calibri"/>
                <a:ea typeface="Calibri"/>
                <a:cs typeface="Times New Roman"/>
              </a:rPr>
              <a:t>مع</a:t>
            </a:r>
            <a:r>
              <a:rPr lang="ar-EG" sz="2400" b="1" dirty="0">
                <a:latin typeface="Calibri"/>
                <a:ea typeface="Calibri"/>
              </a:rPr>
              <a:t> </a:t>
            </a:r>
            <a:r>
              <a:rPr lang="ar-EG" sz="2400" b="1" dirty="0">
                <a:latin typeface="Calibri"/>
                <a:ea typeface="Calibri"/>
                <a:cs typeface="Times New Roman"/>
              </a:rPr>
              <a:t>الجمهور</a:t>
            </a:r>
            <a:r>
              <a:rPr lang="ar-EG" sz="2400" b="1" dirty="0">
                <a:latin typeface="Calibri"/>
                <a:ea typeface="Calibri"/>
              </a:rPr>
              <a:t> </a:t>
            </a:r>
            <a:r>
              <a:rPr lang="ar-EG" sz="2400" b="1" dirty="0">
                <a:latin typeface="Calibri"/>
                <a:ea typeface="Calibri"/>
                <a:cs typeface="Times New Roman"/>
              </a:rPr>
              <a:t>وجها</a:t>
            </a:r>
            <a:r>
              <a:rPr lang="ar-EG" sz="2400" b="1" dirty="0">
                <a:latin typeface="Calibri"/>
                <a:ea typeface="Calibri"/>
              </a:rPr>
              <a:t> </a:t>
            </a:r>
            <a:r>
              <a:rPr lang="ar-EG" sz="2400" b="1" dirty="0">
                <a:latin typeface="Calibri"/>
                <a:ea typeface="Calibri"/>
                <a:cs typeface="Times New Roman"/>
              </a:rPr>
              <a:t>لوجه</a:t>
            </a:r>
            <a:r>
              <a:rPr lang="ar-EG" sz="2400" b="1" dirty="0">
                <a:latin typeface="Calibri"/>
                <a:ea typeface="Calibri"/>
              </a:rPr>
              <a:t>. </a:t>
            </a:r>
            <a:r>
              <a:rPr lang="ar-EG" sz="2400" b="1" dirty="0">
                <a:latin typeface="Calibri"/>
                <a:ea typeface="Calibri"/>
                <a:cs typeface="Times New Roman"/>
              </a:rPr>
              <a:t>وتتعلق</a:t>
            </a:r>
            <a:r>
              <a:rPr lang="ar-EG" sz="2400" b="1" dirty="0">
                <a:latin typeface="Calibri"/>
                <a:ea typeface="Calibri"/>
              </a:rPr>
              <a:t> </a:t>
            </a:r>
            <a:r>
              <a:rPr lang="ar-EG" sz="2400" b="1" dirty="0">
                <a:latin typeface="Calibri"/>
                <a:ea typeface="Calibri"/>
                <a:cs typeface="Times New Roman"/>
              </a:rPr>
              <a:t>هذه</a:t>
            </a:r>
            <a:r>
              <a:rPr lang="ar-EG" sz="2400" b="1" dirty="0">
                <a:latin typeface="Calibri"/>
                <a:ea typeface="Calibri"/>
              </a:rPr>
              <a:t> </a:t>
            </a:r>
            <a:r>
              <a:rPr lang="ar-EG" sz="2400" b="1" dirty="0">
                <a:latin typeface="Calibri"/>
                <a:ea typeface="Calibri"/>
                <a:cs typeface="Times New Roman"/>
              </a:rPr>
              <a:t>المهارات</a:t>
            </a:r>
            <a:r>
              <a:rPr lang="ar-EG" sz="2400" b="1" dirty="0">
                <a:latin typeface="Calibri"/>
                <a:ea typeface="Calibri"/>
              </a:rPr>
              <a:t> </a:t>
            </a:r>
            <a:r>
              <a:rPr lang="ar-EG" sz="2400" b="1" dirty="0">
                <a:latin typeface="Calibri"/>
                <a:ea typeface="Calibri"/>
                <a:cs typeface="Times New Roman"/>
              </a:rPr>
              <a:t>بالتعامل</a:t>
            </a:r>
            <a:r>
              <a:rPr lang="ar-EG" sz="2400" b="1" dirty="0">
                <a:latin typeface="Calibri"/>
                <a:ea typeface="Calibri"/>
              </a:rPr>
              <a:t> </a:t>
            </a:r>
            <a:r>
              <a:rPr lang="ar-EG" sz="2400" b="1" dirty="0">
                <a:latin typeface="Calibri"/>
                <a:ea typeface="Calibri"/>
                <a:cs typeface="Times New Roman"/>
              </a:rPr>
              <a:t>الفعّال</a:t>
            </a:r>
            <a:r>
              <a:rPr lang="ar-EG" sz="2400" b="1" dirty="0">
                <a:latin typeface="Calibri"/>
                <a:ea typeface="Calibri"/>
              </a:rPr>
              <a:t> </a:t>
            </a:r>
            <a:r>
              <a:rPr lang="ar-EG" sz="2400" b="1" dirty="0">
                <a:latin typeface="Calibri"/>
                <a:ea typeface="Calibri"/>
                <a:cs typeface="Times New Roman"/>
              </a:rPr>
              <a:t>وتكوين</a:t>
            </a:r>
            <a:r>
              <a:rPr lang="ar-EG" sz="2400" b="1" dirty="0">
                <a:latin typeface="Calibri"/>
                <a:ea typeface="Calibri"/>
              </a:rPr>
              <a:t> </a:t>
            </a:r>
            <a:r>
              <a:rPr lang="ar-EG" sz="2400" b="1" dirty="0">
                <a:latin typeface="Calibri"/>
                <a:ea typeface="Calibri"/>
                <a:cs typeface="Times New Roman"/>
              </a:rPr>
              <a:t>العلاقات</a:t>
            </a:r>
            <a:r>
              <a:rPr lang="ar-EG" sz="2400" b="1" dirty="0">
                <a:latin typeface="Calibri"/>
                <a:ea typeface="Calibri"/>
              </a:rPr>
              <a:t> </a:t>
            </a:r>
            <a:r>
              <a:rPr lang="ar-EG" sz="2400" b="1" dirty="0">
                <a:latin typeface="Calibri"/>
                <a:ea typeface="Calibri"/>
                <a:cs typeface="Times New Roman"/>
              </a:rPr>
              <a:t>مع</a:t>
            </a:r>
            <a:r>
              <a:rPr lang="ar-EG" sz="2400" b="1" dirty="0">
                <a:latin typeface="Calibri"/>
                <a:ea typeface="Calibri"/>
              </a:rPr>
              <a:t> </a:t>
            </a:r>
            <a:r>
              <a:rPr lang="ar-EG" sz="2400" b="1" dirty="0">
                <a:latin typeface="Calibri"/>
                <a:ea typeface="Calibri"/>
                <a:cs typeface="Times New Roman"/>
              </a:rPr>
              <a:t>الآخرين</a:t>
            </a:r>
            <a:r>
              <a:rPr lang="ar-EG" sz="2400" b="1" dirty="0">
                <a:latin typeface="Calibri"/>
                <a:ea typeface="Calibri"/>
              </a:rPr>
              <a:t>.</a:t>
            </a:r>
            <a:endParaRPr lang="en-US" sz="2400" dirty="0">
              <a:effectLst/>
              <a:latin typeface="Calibri"/>
              <a:ea typeface="Calibri"/>
              <a:cs typeface="Arial"/>
            </a:endParaRPr>
          </a:p>
        </p:txBody>
      </p:sp>
      <p:pic>
        <p:nvPicPr>
          <p:cNvPr id="3074" name="Picture 2" descr="C:\Users\ooo\Desktop\مهارات العمل الناعمة\الصور\soft-skills-c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3810000" cy="25409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71836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432591" y="623203"/>
            <a:ext cx="2669320" cy="547009"/>
          </a:xfrm>
          <a:prstGeom prst="rect">
            <a:avLst/>
          </a:prstGeom>
        </p:spPr>
        <p:txBody>
          <a:bodyPr wrap="none">
            <a:spAutoFit/>
          </a:bodyPr>
          <a:lstStyle/>
          <a:p>
            <a:pPr algn="r" rtl="1">
              <a:lnSpc>
                <a:spcPct val="115000"/>
              </a:lnSpc>
              <a:spcAft>
                <a:spcPts val="1000"/>
              </a:spcAft>
            </a:pPr>
            <a:r>
              <a:rPr lang="ar-EG" sz="2800" b="1" kern="0" dirty="0">
                <a:latin typeface="Century Schoolbook"/>
                <a:cs typeface="Times New Roman"/>
              </a:rPr>
              <a:t>مهارات العمل </a:t>
            </a:r>
            <a:r>
              <a:rPr lang="ar-EG" sz="2800" b="1" kern="0" dirty="0" smtClean="0">
                <a:latin typeface="Century Schoolbook"/>
                <a:cs typeface="Times New Roman"/>
              </a:rPr>
              <a:t>الناعمه</a:t>
            </a:r>
            <a:endParaRPr lang="en-US" sz="2800" b="1" kern="0" dirty="0">
              <a:latin typeface="Century Schoolbook"/>
              <a:cs typeface="Times New Roman"/>
            </a:endParaRPr>
          </a:p>
        </p:txBody>
      </p:sp>
      <p:graphicFrame>
        <p:nvGraphicFramePr>
          <p:cNvPr id="5" name="Diagram 4"/>
          <p:cNvGraphicFramePr/>
          <p:nvPr>
            <p:extLst>
              <p:ext uri="{D42A27DB-BD31-4B8C-83A1-F6EECF244321}">
                <p14:modId xmlns:p14="http://schemas.microsoft.com/office/powerpoint/2010/main" val="3961544618"/>
              </p:ext>
            </p:extLst>
          </p:nvPr>
        </p:nvGraphicFramePr>
        <p:xfrm>
          <a:off x="813922" y="2133600"/>
          <a:ext cx="7906657" cy="3917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Half Frame 5"/>
          <p:cNvSpPr/>
          <p:nvPr/>
        </p:nvSpPr>
        <p:spPr>
          <a:xfrm>
            <a:off x="3276600" y="325207"/>
            <a:ext cx="3581400" cy="1143000"/>
          </a:xfrm>
          <a:prstGeom prst="halfFrame">
            <a:avLst>
              <a:gd name="adj1" fmla="val 13069"/>
              <a:gd name="adj2" fmla="val 13025"/>
            </a:avLst>
          </a:prstGeom>
          <a:solidFill>
            <a:srgbClr val="3333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2800" b="1" i="0" u="none" strike="noStrike" kern="0" cap="none" spc="0" normalizeH="0" baseline="0" noProof="0" dirty="0" smtClean="0">
              <a:ln>
                <a:noFill/>
              </a:ln>
              <a:solidFill>
                <a:sysClr val="window" lastClr="FFFFFF"/>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71836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Off-page Connector 2"/>
          <p:cNvSpPr/>
          <p:nvPr/>
        </p:nvSpPr>
        <p:spPr>
          <a:xfrm>
            <a:off x="4191000" y="171395"/>
            <a:ext cx="4074695" cy="1169107"/>
          </a:xfrm>
          <a:prstGeom prst="flowChartOffpageConnector">
            <a:avLst/>
          </a:prstGeom>
          <a:solidFill>
            <a:srgbClr val="68007F">
              <a:lumMod val="60000"/>
              <a:lumOff val="4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1" anchor="ctr"/>
          <a:lstStyle/>
          <a:p>
            <a:pPr lvl="0" algn="ctr"/>
            <a:r>
              <a:rPr lang="ar-EG" sz="3200" b="1" kern="0" dirty="0">
                <a:solidFill>
                  <a:sysClr val="window" lastClr="FFFFFF"/>
                </a:solidFill>
                <a:latin typeface="Century Gothic"/>
                <a:cs typeface="Times New Roman"/>
              </a:rPr>
              <a:t>اولا: مهارات </a:t>
            </a:r>
            <a:r>
              <a:rPr lang="ar-EG" sz="3200" b="1" kern="0" dirty="0" smtClean="0">
                <a:solidFill>
                  <a:sysClr val="window" lastClr="FFFFFF"/>
                </a:solidFill>
                <a:latin typeface="Century Gothic"/>
                <a:cs typeface="Times New Roman"/>
              </a:rPr>
              <a:t>التواصل</a:t>
            </a:r>
            <a:endParaRPr lang="ar-EG" sz="3200" b="1" kern="0" dirty="0">
              <a:solidFill>
                <a:sysClr val="window" lastClr="FFFFFF"/>
              </a:solidFill>
              <a:latin typeface="Century Gothic"/>
              <a:cs typeface="Times New Roman"/>
            </a:endParaRPr>
          </a:p>
        </p:txBody>
      </p:sp>
      <p:sp>
        <p:nvSpPr>
          <p:cNvPr id="4" name="Rectangle 3"/>
          <p:cNvSpPr/>
          <p:nvPr/>
        </p:nvSpPr>
        <p:spPr>
          <a:xfrm>
            <a:off x="2590800" y="1600200"/>
            <a:ext cx="6400800" cy="4544834"/>
          </a:xfrm>
          <a:prstGeom prst="rect">
            <a:avLst/>
          </a:prstGeom>
        </p:spPr>
        <p:txBody>
          <a:bodyPr wrap="square">
            <a:spAutoFit/>
          </a:bodyPr>
          <a:lstStyle/>
          <a:p>
            <a:pPr algn="r" rtl="1">
              <a:lnSpc>
                <a:spcPct val="115000"/>
              </a:lnSpc>
              <a:spcAft>
                <a:spcPts val="750"/>
              </a:spcAft>
            </a:pPr>
            <a:r>
              <a:rPr lang="ar-SA" sz="2400" b="1" dirty="0">
                <a:solidFill>
                  <a:srgbClr val="222222"/>
                </a:solidFill>
                <a:latin typeface="Times New Roman" pitchFamily="18" charset="0"/>
                <a:ea typeface="Times New Roman"/>
                <a:cs typeface="Times New Roman" pitchFamily="18" charset="0"/>
              </a:rPr>
              <a:t>إن القدره على التفاعل مع الآخرين فى العمل تعتبر موهبه تتطلب مهارات الإتصال التى يفتقدها الكثيرين و لا يشعروا بأهميتها فيعملوا على إكتسابها.</a:t>
            </a:r>
            <a:endParaRPr lang="en-US" sz="2400" b="1" dirty="0">
              <a:latin typeface="Times New Roman" pitchFamily="18" charset="0"/>
              <a:ea typeface="Calibri"/>
              <a:cs typeface="Times New Roman" pitchFamily="18" charset="0"/>
            </a:endParaRPr>
          </a:p>
          <a:p>
            <a:pPr algn="r" rtl="1">
              <a:lnSpc>
                <a:spcPct val="115000"/>
              </a:lnSpc>
              <a:spcAft>
                <a:spcPts val="750"/>
              </a:spcAft>
            </a:pPr>
            <a:r>
              <a:rPr lang="ar-SA" sz="2400" b="1" dirty="0">
                <a:solidFill>
                  <a:srgbClr val="222222"/>
                </a:solidFill>
                <a:latin typeface="Times New Roman" pitchFamily="18" charset="0"/>
                <a:ea typeface="Times New Roman"/>
                <a:cs typeface="Times New Roman" pitchFamily="18" charset="0"/>
              </a:rPr>
              <a:t> للبعض هذه الموهبه موجوده بصوره طبيعيه.</a:t>
            </a:r>
            <a:endParaRPr lang="en-US" sz="2400" b="1" dirty="0">
              <a:latin typeface="Times New Roman" pitchFamily="18" charset="0"/>
              <a:ea typeface="Calibri"/>
              <a:cs typeface="Times New Roman" pitchFamily="18" charset="0"/>
            </a:endParaRPr>
          </a:p>
          <a:p>
            <a:pPr algn="r" rtl="1">
              <a:lnSpc>
                <a:spcPct val="115000"/>
              </a:lnSpc>
              <a:spcAft>
                <a:spcPts val="750"/>
              </a:spcAft>
            </a:pPr>
            <a:r>
              <a:rPr lang="ar-SA" sz="2400" b="1" dirty="0">
                <a:solidFill>
                  <a:srgbClr val="222222"/>
                </a:solidFill>
                <a:latin typeface="Times New Roman" pitchFamily="18" charset="0"/>
                <a:ea typeface="Times New Roman"/>
                <a:cs typeface="Times New Roman" pitchFamily="18" charset="0"/>
              </a:rPr>
              <a:t> قد تكون أذكى و أكثر الأشخاص سحرا و جاذبيه فى مكان العمل و لكن إذا لم تتواصل مع من حولك كيف سيكتشفوا هذه الصفات فيك ؟ و الأسوأ من ذلك إن الإتصال الردىء و عدم التفاعل مع من حولك لن يساعدك على التقدم و الإزدهار فى العمل. لحسن الحظ إن الإنسان يستطيع إكتساب هذه المهاره و تطويرها ليصبح فعالا و اسعد حالا فى عمله و يكسب حب و إحترام الجميع</a:t>
            </a:r>
            <a:r>
              <a:rPr lang="en-US" sz="2400" b="1" dirty="0">
                <a:solidFill>
                  <a:srgbClr val="222222"/>
                </a:solidFill>
                <a:latin typeface="Times New Roman" pitchFamily="18" charset="0"/>
                <a:ea typeface="Times New Roman"/>
                <a:cs typeface="Times New Roman" pitchFamily="18" charset="0"/>
              </a:rPr>
              <a:t>.</a:t>
            </a:r>
            <a:endParaRPr lang="en-US" sz="2400" b="1" dirty="0">
              <a:effectLst/>
              <a:latin typeface="Times New Roman" pitchFamily="18" charset="0"/>
              <a:ea typeface="Calibri"/>
              <a:cs typeface="Times New Roman" pitchFamily="18" charset="0"/>
            </a:endParaRPr>
          </a:p>
        </p:txBody>
      </p:sp>
      <p:pic>
        <p:nvPicPr>
          <p:cNvPr id="5" name="Picture 4" descr="http://media.kenanaonline.com/photos/1238090/1238090160/large_1238090160.gif?1294753334"/>
          <p:cNvPicPr/>
          <p:nvPr/>
        </p:nvPicPr>
        <p:blipFill>
          <a:blip r:embed="rId2">
            <a:extLst>
              <a:ext uri="{28A0092B-C50C-407E-A947-70E740481C1C}">
                <a14:useLocalDpi xmlns:a14="http://schemas.microsoft.com/office/drawing/2010/main" val="0"/>
              </a:ext>
            </a:extLst>
          </a:blip>
          <a:srcRect/>
          <a:stretch>
            <a:fillRect/>
          </a:stretch>
        </p:blipFill>
        <p:spPr bwMode="auto">
          <a:xfrm>
            <a:off x="210457" y="1905000"/>
            <a:ext cx="2438400" cy="2971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1836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659890" y="2627086"/>
            <a:ext cx="5379835" cy="1366528"/>
          </a:xfrm>
          <a:prstGeom prst="rect">
            <a:avLst/>
          </a:prstGeom>
        </p:spPr>
        <p:txBody>
          <a:bodyPr wrap="square">
            <a:spAutoFit/>
          </a:bodyPr>
          <a:lstStyle/>
          <a:p>
            <a:pPr algn="ctr" rtl="1">
              <a:lnSpc>
                <a:spcPct val="115000"/>
              </a:lnSpc>
              <a:spcAft>
                <a:spcPts val="750"/>
              </a:spcAft>
            </a:pPr>
            <a:r>
              <a:rPr lang="ar-SA" sz="2400" b="1" dirty="0" smtClean="0">
                <a:solidFill>
                  <a:srgbClr val="222222"/>
                </a:solidFill>
                <a:latin typeface="Times New Roman" pitchFamily="18" charset="0"/>
                <a:ea typeface="Times New Roman"/>
                <a:cs typeface="Times New Roman" pitchFamily="18" charset="0"/>
              </a:rPr>
              <a:t>التواصل </a:t>
            </a:r>
            <a:r>
              <a:rPr lang="ar-SA" sz="2400" b="1" dirty="0">
                <a:solidFill>
                  <a:srgbClr val="222222"/>
                </a:solidFill>
                <a:latin typeface="Times New Roman" pitchFamily="18" charset="0"/>
                <a:ea typeface="Times New Roman"/>
                <a:cs typeface="Times New Roman" pitchFamily="18" charset="0"/>
              </a:rPr>
              <a:t>الفعال هو القدره على التعامل مع الآخرين بسهوله و يسر وتوصيل أى معلومه أو تلقيها على نفس الدرجه من الإهتمام و الوضوح . </a:t>
            </a:r>
            <a:endParaRPr lang="en-US" sz="2400" b="1" dirty="0">
              <a:solidFill>
                <a:srgbClr val="222222"/>
              </a:solidFill>
              <a:latin typeface="Times New Roman" pitchFamily="18" charset="0"/>
              <a:ea typeface="Times New Roman"/>
              <a:cs typeface="Times New Roman" pitchFamily="18" charset="0"/>
            </a:endParaRPr>
          </a:p>
        </p:txBody>
      </p:sp>
      <p:sp>
        <p:nvSpPr>
          <p:cNvPr id="3" name="Cloud Callout 2"/>
          <p:cNvSpPr/>
          <p:nvPr/>
        </p:nvSpPr>
        <p:spPr>
          <a:xfrm>
            <a:off x="3638119" y="156982"/>
            <a:ext cx="5124881" cy="1748589"/>
          </a:xfrm>
          <a:prstGeom prst="cloudCallout">
            <a:avLst>
              <a:gd name="adj1" fmla="val -24242"/>
              <a:gd name="adj2" fmla="val 77310"/>
            </a:avLst>
          </a:prstGeom>
          <a:solidFill>
            <a:srgbClr val="CC0099"/>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nSpc>
                <a:spcPct val="115000"/>
              </a:lnSpc>
              <a:spcAft>
                <a:spcPts val="1000"/>
              </a:spcAft>
            </a:pPr>
            <a:r>
              <a:rPr lang="ar-EG" sz="2800" b="1" kern="0" dirty="0">
                <a:solidFill>
                  <a:prstClr val="white"/>
                </a:solidFill>
                <a:latin typeface="Times New Roman" pitchFamily="18" charset="0"/>
                <a:cs typeface="Times New Roman" pitchFamily="18" charset="0"/>
              </a:rPr>
              <a:t>ماذا نعنى بالتواصل الفعال ؟</a:t>
            </a:r>
          </a:p>
        </p:txBody>
      </p:sp>
      <p:pic>
        <p:nvPicPr>
          <p:cNvPr id="5122" name="Picture 2" descr="C:\Users\ooo\Desktop\مهارات العمل الناعمة\الصور\soft-skill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86" y="2354943"/>
            <a:ext cx="3452329" cy="23455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6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422735048"/>
              </p:ext>
            </p:extLst>
          </p:nvPr>
        </p:nvGraphicFramePr>
        <p:xfrm>
          <a:off x="152400" y="720278"/>
          <a:ext cx="8770120" cy="5211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entagon 3"/>
          <p:cNvSpPr/>
          <p:nvPr/>
        </p:nvSpPr>
        <p:spPr>
          <a:xfrm>
            <a:off x="762000" y="535222"/>
            <a:ext cx="7696200" cy="914400"/>
          </a:xfrm>
          <a:prstGeom prst="homePlate">
            <a:avLst/>
          </a:prstGeom>
          <a:solidFill>
            <a:srgbClr val="E40059">
              <a:lumMod val="40000"/>
              <a:lumOff val="6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a:r>
              <a:rPr lang="ar-SA" sz="2800" b="1" kern="0" dirty="0">
                <a:solidFill>
                  <a:prstClr val="white"/>
                </a:solidFill>
                <a:latin typeface="Times New Roman" pitchFamily="18" charset="0"/>
                <a:ea typeface="Times New Roman"/>
                <a:cs typeface="Times New Roman" pitchFamily="18" charset="0"/>
              </a:rPr>
              <a:t>الأدوات  التى تساعد الفرد على إكتساب هذه المهاره.</a:t>
            </a:r>
          </a:p>
        </p:txBody>
      </p:sp>
    </p:spTree>
    <p:extLst>
      <p:ext uri="{BB962C8B-B14F-4D97-AF65-F5344CB8AC3E}">
        <p14:creationId xmlns:p14="http://schemas.microsoft.com/office/powerpoint/2010/main" val="171836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own Arrow Callout 2"/>
          <p:cNvSpPr/>
          <p:nvPr/>
        </p:nvSpPr>
        <p:spPr>
          <a:xfrm>
            <a:off x="4267200" y="333829"/>
            <a:ext cx="4419600" cy="1266371"/>
          </a:xfrm>
          <a:prstGeom prst="downArrowCallout">
            <a:avLst/>
          </a:prstGeom>
          <a:solidFill>
            <a:srgbClr val="CC00CC"/>
          </a:soli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ysClr val="window" lastClr="FFFFFF"/>
            </a:contourClr>
          </a:sp3d>
        </p:spPr>
        <p:txBody>
          <a:bodyPr rtlCol="1" anchor="ctr"/>
          <a:lstStyle/>
          <a:p>
            <a:pPr lvl="0" algn="ctr"/>
            <a:r>
              <a:rPr lang="ar-EG" sz="2800" b="1" kern="0" dirty="0">
                <a:solidFill>
                  <a:sysClr val="window" lastClr="FFFFFF"/>
                </a:solidFill>
                <a:latin typeface="Century Schoolbook"/>
                <a:cs typeface="Times New Roman"/>
              </a:rPr>
              <a:t>الأداه الأولى: التعبير عن </a:t>
            </a:r>
            <a:r>
              <a:rPr lang="ar-EG" sz="2800" b="1" kern="0" dirty="0" smtClean="0">
                <a:solidFill>
                  <a:sysClr val="window" lastClr="FFFFFF"/>
                </a:solidFill>
                <a:latin typeface="Century Schoolbook"/>
                <a:cs typeface="Times New Roman"/>
              </a:rPr>
              <a:t>النفس</a:t>
            </a:r>
            <a:endParaRPr lang="ar-EG" sz="2800" b="1" kern="0" dirty="0">
              <a:solidFill>
                <a:sysClr val="window" lastClr="FFFFFF"/>
              </a:solidFill>
              <a:latin typeface="Century Schoolbook"/>
              <a:cs typeface="Times New Roman"/>
            </a:endParaRPr>
          </a:p>
        </p:txBody>
      </p:sp>
      <p:sp>
        <p:nvSpPr>
          <p:cNvPr id="4" name="Rectangle 3"/>
          <p:cNvSpPr/>
          <p:nvPr/>
        </p:nvSpPr>
        <p:spPr>
          <a:xfrm>
            <a:off x="381000" y="1983170"/>
            <a:ext cx="8610600" cy="3808030"/>
          </a:xfrm>
          <a:prstGeom prst="rect">
            <a:avLst/>
          </a:prstGeom>
        </p:spPr>
        <p:txBody>
          <a:bodyPr wrap="square">
            <a:spAutoFit/>
          </a:bodyPr>
          <a:lstStyle/>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فكر جيدا فى ما ستقوله قبل أن تنطق به</a:t>
            </a:r>
            <a:r>
              <a:rPr lang="en-US" sz="2400" b="1" dirty="0">
                <a:latin typeface="Times New Roman"/>
                <a:ea typeface="Times New Roman"/>
                <a:cs typeface="Arial"/>
              </a:rPr>
              <a:t> .</a:t>
            </a:r>
            <a:endParaRPr lang="en-US" sz="2400" b="1"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تفهم خلفيه ,و مشاعر </a:t>
            </a:r>
            <a:r>
              <a:rPr lang="ar-EG" sz="2400" b="1" dirty="0" smtClean="0">
                <a:latin typeface="Calibri"/>
                <a:ea typeface="Times New Roman"/>
                <a:cs typeface="Times New Roman"/>
              </a:rPr>
              <a:t>.</a:t>
            </a:r>
            <a:endParaRPr lang="en-US" sz="2400" b="1"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لا تتكلم بعموميات لا يفهم منها أحد بالتحديد. </a:t>
            </a:r>
            <a:endParaRPr lang="ar-EG" sz="2400" b="1" dirty="0" smtClean="0">
              <a:latin typeface="Calibri"/>
              <a:ea typeface="Times New Roman"/>
              <a:cs typeface="Times New Roman"/>
            </a:endParaRPr>
          </a:p>
          <a:p>
            <a:pPr marL="342900" marR="95250" lvl="0" indent="-342900" algn="r" rtl="1">
              <a:lnSpc>
                <a:spcPct val="115000"/>
              </a:lnSpc>
              <a:spcAft>
                <a:spcPts val="1000"/>
              </a:spcAft>
              <a:buSzPts val="1000"/>
              <a:buFont typeface="Wingdings"/>
              <a:buChar char=""/>
              <a:tabLst>
                <a:tab pos="457200" algn="l"/>
              </a:tabLst>
            </a:pPr>
            <a:r>
              <a:rPr lang="ar-SA" sz="2400" b="1" dirty="0" smtClean="0">
                <a:latin typeface="Calibri"/>
                <a:ea typeface="Times New Roman"/>
                <a:cs typeface="Times New Roman"/>
              </a:rPr>
              <a:t>كن حقيقيا</a:t>
            </a:r>
            <a:r>
              <a:rPr lang="ar-EG" sz="2400" b="1" dirty="0" smtClean="0">
                <a:latin typeface="Calibri"/>
                <a:ea typeface="Times New Roman"/>
                <a:cs typeface="Times New Roman"/>
              </a:rPr>
              <a:t>.</a:t>
            </a:r>
            <a:r>
              <a:rPr lang="en-US" sz="2400" b="1" dirty="0" smtClean="0">
                <a:latin typeface="Times New Roman"/>
                <a:ea typeface="Times New Roman"/>
                <a:cs typeface="Arial"/>
              </a:rPr>
              <a:t>.</a:t>
            </a:r>
            <a:endParaRPr lang="en-US" sz="2400" b="1"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تأكد إن الجميع فهم </a:t>
            </a:r>
            <a:r>
              <a:rPr lang="ar-SA" sz="2400" b="1" dirty="0" smtClean="0">
                <a:latin typeface="Calibri"/>
                <a:ea typeface="Times New Roman"/>
                <a:cs typeface="Times New Roman"/>
              </a:rPr>
              <a:t>فكرتك</a:t>
            </a:r>
            <a:r>
              <a:rPr lang="en-US" sz="2400" b="1" dirty="0" smtClean="0">
                <a:latin typeface="Times New Roman"/>
                <a:ea typeface="Times New Roman"/>
                <a:cs typeface="Arial"/>
              </a:rPr>
              <a:t>.</a:t>
            </a:r>
            <a:endParaRPr lang="en-US" sz="2400" b="1"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تكلم بثقه ووضوح و لطف </a:t>
            </a:r>
            <a:r>
              <a:rPr lang="ar-SA" sz="2400" b="1" dirty="0" smtClean="0">
                <a:latin typeface="Calibri"/>
                <a:ea typeface="Times New Roman"/>
                <a:cs typeface="Times New Roman"/>
              </a:rPr>
              <a:t>.</a:t>
            </a:r>
            <a:r>
              <a:rPr lang="en-US" sz="2400" b="1" dirty="0" smtClean="0">
                <a:latin typeface="Times New Roman"/>
                <a:ea typeface="Times New Roman"/>
                <a:cs typeface="Arial"/>
              </a:rPr>
              <a:t>.</a:t>
            </a:r>
            <a:endParaRPr lang="en-US" sz="2400" b="1"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إستخدم الفكاهه البسيطه الغير مبتذله </a:t>
            </a:r>
            <a:r>
              <a:rPr lang="ar-EG" sz="2400" b="1" dirty="0" smtClean="0">
                <a:latin typeface="Calibri"/>
                <a:ea typeface="Times New Roman"/>
                <a:cs typeface="Times New Roman"/>
              </a:rPr>
              <a:t>.</a:t>
            </a:r>
            <a:r>
              <a:rPr lang="ar-SA" sz="2400" b="1" dirty="0">
                <a:latin typeface="Calibri"/>
                <a:ea typeface="Times New Roman"/>
                <a:cs typeface="Times New Roman"/>
              </a:rPr>
              <a:t> </a:t>
            </a:r>
            <a:endParaRPr lang="en-US" sz="2400" b="1" dirty="0">
              <a:effectLst/>
              <a:latin typeface="Calibri"/>
              <a:ea typeface="Calibri"/>
              <a:cs typeface="Arial"/>
            </a:endParaRPr>
          </a:p>
        </p:txBody>
      </p:sp>
      <p:pic>
        <p:nvPicPr>
          <p:cNvPr id="6147" name="Picture 3" descr="C:\Users\ooo\Desktop\مهارات العمل الناعمة\الصور\v4-728px-Express-Yourself-Step-1-Version-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7400"/>
            <a:ext cx="3468967" cy="3962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6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00404" y="2132901"/>
            <a:ext cx="8229600" cy="2149114"/>
          </a:xfrm>
          <a:prstGeom prst="rect">
            <a:avLst/>
          </a:prstGeom>
        </p:spPr>
        <p:txBody>
          <a:bodyPr wrap="square">
            <a:spAutoFit/>
          </a:bodyPr>
          <a:lstStyle/>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كن مؤكدا على ذاتك</a:t>
            </a:r>
            <a:r>
              <a:rPr lang="en-US" sz="2400" b="1" dirty="0">
                <a:latin typeface="Times New Roman"/>
                <a:ea typeface="Times New Roman"/>
                <a:cs typeface="Arial"/>
              </a:rPr>
              <a:t> </a:t>
            </a:r>
            <a:r>
              <a:rPr lang="en-US" sz="2400" b="1" dirty="0" smtClean="0">
                <a:latin typeface="Times New Roman"/>
                <a:ea typeface="Times New Roman"/>
                <a:cs typeface="Arial"/>
              </a:rPr>
              <a:t>.</a:t>
            </a:r>
            <a:endParaRPr lang="en-US" sz="2400"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وضح لماذا توافق أو لا توافق</a:t>
            </a:r>
            <a:r>
              <a:rPr lang="en-US" sz="2400" b="1" dirty="0">
                <a:latin typeface="Times New Roman"/>
                <a:ea typeface="Times New Roman"/>
                <a:cs typeface="Arial"/>
              </a:rPr>
              <a:t> </a:t>
            </a:r>
            <a:r>
              <a:rPr lang="ar-EG" sz="2400" b="1" dirty="0" smtClean="0">
                <a:latin typeface="Times New Roman"/>
                <a:ea typeface="Times New Roman"/>
                <a:cs typeface="Arial"/>
              </a:rPr>
              <a:t>.</a:t>
            </a:r>
            <a:endParaRPr lang="en-US" sz="2400" b="1" dirty="0" smtClean="0">
              <a:latin typeface="Times New Roman"/>
              <a:ea typeface="Times New Roman"/>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smtClean="0">
                <a:latin typeface="Calibri"/>
                <a:ea typeface="Times New Roman"/>
                <a:cs typeface="Times New Roman"/>
              </a:rPr>
              <a:t>واجه </a:t>
            </a:r>
            <a:r>
              <a:rPr lang="ar-SA" sz="2400" b="1" dirty="0">
                <a:latin typeface="Calibri"/>
                <a:ea typeface="Times New Roman"/>
                <a:cs typeface="Times New Roman"/>
              </a:rPr>
              <a:t>الهجوم اللفظى </a:t>
            </a:r>
            <a:r>
              <a:rPr lang="en-US" sz="2400" b="1" dirty="0">
                <a:latin typeface="Times New Roman"/>
                <a:ea typeface="Times New Roman"/>
                <a:cs typeface="Times New Roman"/>
              </a:rPr>
              <a:t>.</a:t>
            </a:r>
            <a:r>
              <a:rPr lang="en-US" sz="2400" dirty="0">
                <a:latin typeface="Times New Roman"/>
                <a:ea typeface="Times New Roman"/>
                <a:cs typeface="Arial"/>
              </a:rPr>
              <a:t> </a:t>
            </a:r>
            <a:endParaRPr lang="en-US" sz="2400" dirty="0">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latin typeface="Calibri"/>
                <a:ea typeface="Times New Roman"/>
                <a:cs typeface="Times New Roman"/>
              </a:rPr>
              <a:t>إعطى تغذيه راجعه إيجابيه</a:t>
            </a:r>
            <a:r>
              <a:rPr lang="en-US" sz="2400" b="1" dirty="0">
                <a:latin typeface="Times New Roman"/>
                <a:ea typeface="Times New Roman"/>
                <a:cs typeface="Arial"/>
              </a:rPr>
              <a:t> .</a:t>
            </a:r>
            <a:endParaRPr lang="en-US" sz="2400" dirty="0">
              <a:effectLst/>
              <a:latin typeface="Calibri"/>
              <a:ea typeface="Calibri"/>
              <a:cs typeface="Arial"/>
            </a:endParaRPr>
          </a:p>
        </p:txBody>
      </p:sp>
      <p:pic>
        <p:nvPicPr>
          <p:cNvPr id="4" name="Picture 3" descr="http://media.kenanaonline.com/photos/1238090/1238090162/large_1238090162.jpg?1294753510"/>
          <p:cNvPicPr/>
          <p:nvPr/>
        </p:nvPicPr>
        <p:blipFill>
          <a:blip r:embed="rId2">
            <a:extLst>
              <a:ext uri="{28A0092B-C50C-407E-A947-70E740481C1C}">
                <a14:useLocalDpi xmlns:a14="http://schemas.microsoft.com/office/drawing/2010/main" val="0"/>
              </a:ext>
            </a:extLst>
          </a:blip>
          <a:srcRect/>
          <a:stretch>
            <a:fillRect/>
          </a:stretch>
        </p:blipFill>
        <p:spPr bwMode="auto">
          <a:xfrm flipH="1">
            <a:off x="10886" y="1432176"/>
            <a:ext cx="2333171" cy="3391606"/>
          </a:xfrm>
          <a:prstGeom prst="rect">
            <a:avLst/>
          </a:prstGeom>
          <a:ln>
            <a:noFill/>
          </a:ln>
          <a:effectLst>
            <a:softEdge rad="112500"/>
          </a:effectLst>
        </p:spPr>
      </p:pic>
      <p:sp>
        <p:nvSpPr>
          <p:cNvPr id="5" name="Oval Callout 4"/>
          <p:cNvSpPr/>
          <p:nvPr/>
        </p:nvSpPr>
        <p:spPr>
          <a:xfrm>
            <a:off x="2082800" y="256517"/>
            <a:ext cx="6847204" cy="1228977"/>
          </a:xfrm>
          <a:prstGeom prst="wedgeEllipseCallout">
            <a:avLst/>
          </a:prstGeom>
          <a:solidFill>
            <a:srgbClr val="A50021"/>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a:r>
              <a:rPr lang="ar-SA" sz="2800" b="1" kern="0" dirty="0">
                <a:solidFill>
                  <a:schemeClr val="bg1"/>
                </a:solidFill>
                <a:latin typeface="Century Schoolbook"/>
                <a:cs typeface="Times New Roman"/>
              </a:rPr>
              <a:t>الأداه الثانيه : التجاوب الفعال فى الإتصال </a:t>
            </a:r>
            <a:endParaRPr lang="ar-EG" sz="2800" b="1" kern="0" dirty="0">
              <a:solidFill>
                <a:schemeClr val="bg1"/>
              </a:solidFill>
              <a:latin typeface="Century Schoolbook"/>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09800" y="2667000"/>
            <a:ext cx="6477000" cy="1623008"/>
          </a:xfrm>
          <a:prstGeom prst="rect">
            <a:avLst/>
          </a:prstGeom>
        </p:spPr>
        <p:txBody>
          <a:bodyPr wrap="square">
            <a:spAutoFit/>
          </a:bodyPr>
          <a:lstStyle/>
          <a:p>
            <a:pPr marL="342900" marR="95250" lvl="0" indent="-342900" algn="r" rtl="1">
              <a:lnSpc>
                <a:spcPct val="115000"/>
              </a:lnSpc>
              <a:spcAft>
                <a:spcPts val="1000"/>
              </a:spcAft>
              <a:buSzPts val="1000"/>
              <a:buFont typeface="Wingdings"/>
              <a:buChar char=""/>
              <a:tabLst>
                <a:tab pos="457200" algn="l"/>
              </a:tabLst>
            </a:pPr>
            <a:r>
              <a:rPr lang="ar-SA" sz="2400" b="1" dirty="0">
                <a:solidFill>
                  <a:srgbClr val="00B050"/>
                </a:solidFill>
                <a:latin typeface="Calibri"/>
                <a:ea typeface="Times New Roman"/>
                <a:cs typeface="Times New Roman"/>
              </a:rPr>
              <a:t>الإنصات الجيد </a:t>
            </a:r>
            <a:r>
              <a:rPr lang="en-US" sz="2400" b="1" dirty="0">
                <a:solidFill>
                  <a:srgbClr val="00B050"/>
                </a:solidFill>
                <a:latin typeface="Times New Roman"/>
                <a:ea typeface="Times New Roman"/>
                <a:cs typeface="Times New Roman"/>
              </a:rPr>
              <a:t>.</a:t>
            </a:r>
            <a:endParaRPr lang="en-US" sz="2400" dirty="0">
              <a:solidFill>
                <a:srgbClr val="00B050"/>
              </a:solidFill>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solidFill>
                  <a:srgbClr val="00B050"/>
                </a:solidFill>
                <a:latin typeface="Calibri"/>
                <a:ea typeface="Times New Roman"/>
                <a:cs typeface="Times New Roman"/>
              </a:rPr>
              <a:t>إظهر إهتمامك </a:t>
            </a:r>
            <a:r>
              <a:rPr lang="en-US" sz="2400" b="1" dirty="0" smtClean="0">
                <a:solidFill>
                  <a:srgbClr val="00B050"/>
                </a:solidFill>
                <a:latin typeface="Times New Roman"/>
                <a:ea typeface="Times New Roman"/>
                <a:cs typeface="Arial"/>
              </a:rPr>
              <a:t>.</a:t>
            </a:r>
            <a:endParaRPr lang="en-US" sz="2400" dirty="0">
              <a:solidFill>
                <a:srgbClr val="00B050"/>
              </a:solidFill>
              <a:latin typeface="Calibri"/>
              <a:ea typeface="Calibri"/>
              <a:cs typeface="Arial"/>
            </a:endParaRPr>
          </a:p>
          <a:p>
            <a:pPr marL="342900" marR="95250" lvl="0" indent="-342900" algn="r" rtl="1">
              <a:lnSpc>
                <a:spcPct val="115000"/>
              </a:lnSpc>
              <a:spcAft>
                <a:spcPts val="1000"/>
              </a:spcAft>
              <a:buSzPts val="1000"/>
              <a:buFont typeface="Wingdings"/>
              <a:buChar char=""/>
              <a:tabLst>
                <a:tab pos="457200" algn="l"/>
              </a:tabLst>
            </a:pPr>
            <a:r>
              <a:rPr lang="ar-SA" sz="2400" b="1" dirty="0">
                <a:solidFill>
                  <a:srgbClr val="00B050"/>
                </a:solidFill>
                <a:latin typeface="Calibri"/>
                <a:ea typeface="Times New Roman"/>
                <a:cs typeface="Times New Roman"/>
              </a:rPr>
              <a:t>إنتبه لما تفعله بحركات </a:t>
            </a:r>
            <a:r>
              <a:rPr lang="ar-SA" sz="2400" b="1" dirty="0" smtClean="0">
                <a:solidFill>
                  <a:srgbClr val="00B050"/>
                </a:solidFill>
                <a:latin typeface="Calibri"/>
                <a:ea typeface="Times New Roman"/>
                <a:cs typeface="Times New Roman"/>
              </a:rPr>
              <a:t>جسدك</a:t>
            </a:r>
            <a:r>
              <a:rPr lang="en-US" sz="2400" b="1" dirty="0" smtClean="0">
                <a:solidFill>
                  <a:srgbClr val="00B050"/>
                </a:solidFill>
                <a:latin typeface="Times New Roman"/>
                <a:ea typeface="Times New Roman"/>
                <a:cs typeface="Arial"/>
              </a:rPr>
              <a:t>.</a:t>
            </a:r>
            <a:endParaRPr lang="en-US" sz="2400" dirty="0">
              <a:solidFill>
                <a:srgbClr val="00B050"/>
              </a:solidFill>
              <a:effectLst/>
              <a:latin typeface="Calibri"/>
              <a:ea typeface="Calibri"/>
              <a:cs typeface="Arial"/>
            </a:endParaRPr>
          </a:p>
        </p:txBody>
      </p:sp>
      <p:sp>
        <p:nvSpPr>
          <p:cNvPr id="4" name="Rectangle 3"/>
          <p:cNvSpPr/>
          <p:nvPr/>
        </p:nvSpPr>
        <p:spPr>
          <a:xfrm>
            <a:off x="883120" y="1496604"/>
            <a:ext cx="7956080" cy="941796"/>
          </a:xfrm>
          <a:prstGeom prst="rect">
            <a:avLst/>
          </a:prstGeom>
        </p:spPr>
        <p:txBody>
          <a:bodyPr wrap="square">
            <a:spAutoFit/>
          </a:bodyPr>
          <a:lstStyle/>
          <a:p>
            <a:pPr algn="r" rtl="1">
              <a:lnSpc>
                <a:spcPct val="115000"/>
              </a:lnSpc>
              <a:spcAft>
                <a:spcPts val="750"/>
              </a:spcAft>
            </a:pPr>
            <a:r>
              <a:rPr lang="ar-SA" sz="2400" b="1" dirty="0">
                <a:latin typeface="Calibri"/>
                <a:ea typeface="Times New Roman"/>
                <a:cs typeface="Times New Roman"/>
              </a:rPr>
              <a:t>الإستماع عاده ما ينسى فى الإتصال مع أهميته البالغه لنجاح عمليه التواصل. لن تستطيع الرد بإيجابيه إلا إذا إستمعت و فهمت ما يقال</a:t>
            </a:r>
            <a:r>
              <a:rPr lang="en-US" sz="2400" b="1" dirty="0">
                <a:latin typeface="Calibri"/>
                <a:ea typeface="Times New Roman"/>
                <a:cs typeface="Times New Roman"/>
              </a:rPr>
              <a:t>.</a:t>
            </a:r>
          </a:p>
        </p:txBody>
      </p:sp>
      <p:pic>
        <p:nvPicPr>
          <p:cNvPr id="5" name="Picture 4" descr="http://media.kenanaonline.com/photos/1238090/1238090165/large_1238090165.gif?1294753640"/>
          <p:cNvPicPr/>
          <p:nvPr/>
        </p:nvPicPr>
        <p:blipFill>
          <a:blip r:embed="rId2">
            <a:extLst>
              <a:ext uri="{28A0092B-C50C-407E-A947-70E740481C1C}">
                <a14:useLocalDpi xmlns:a14="http://schemas.microsoft.com/office/drawing/2010/main" val="0"/>
              </a:ext>
            </a:extLst>
          </a:blip>
          <a:srcRect/>
          <a:stretch>
            <a:fillRect/>
          </a:stretch>
        </p:blipFill>
        <p:spPr bwMode="auto">
          <a:xfrm>
            <a:off x="526143" y="2123115"/>
            <a:ext cx="2286000" cy="248720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Snip and Round Single Corner Rectangle 5"/>
          <p:cNvSpPr/>
          <p:nvPr/>
        </p:nvSpPr>
        <p:spPr>
          <a:xfrm>
            <a:off x="4069005" y="267448"/>
            <a:ext cx="4617795" cy="1026187"/>
          </a:xfrm>
          <a:prstGeom prst="snipRoundRect">
            <a:avLst/>
          </a:prstGeom>
          <a:solidFill>
            <a:srgbClr val="00B05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r" rtl="1">
              <a:lnSpc>
                <a:spcPct val="115000"/>
              </a:lnSpc>
              <a:spcAft>
                <a:spcPts val="750"/>
              </a:spcAft>
            </a:pPr>
            <a:r>
              <a:rPr lang="ar-SA" sz="2800" b="1" kern="0" dirty="0">
                <a:solidFill>
                  <a:schemeClr val="bg1"/>
                </a:solidFill>
                <a:latin typeface="Century Schoolbook"/>
                <a:cs typeface="Times New Roman"/>
              </a:rPr>
              <a:t>الأداه الثالثه: الإستماع النشط </a:t>
            </a:r>
            <a:r>
              <a:rPr lang="ar-SA" sz="2800" b="1" kern="0" dirty="0" smtClean="0">
                <a:solidFill>
                  <a:schemeClr val="bg1"/>
                </a:solidFill>
                <a:latin typeface="Century Schoolbook"/>
                <a:cs typeface="Times New Roman"/>
              </a:rPr>
              <a:t>الفعال</a:t>
            </a:r>
            <a:endParaRPr lang="en-US" sz="2800" b="1" kern="0" dirty="0">
              <a:solidFill>
                <a:schemeClr val="bg1"/>
              </a:solidFill>
              <a:latin typeface="Century Schoolbook"/>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397000" y="152400"/>
            <a:ext cx="7391400" cy="547009"/>
          </a:xfrm>
          <a:prstGeom prst="rect">
            <a:avLst/>
          </a:prstGeom>
        </p:spPr>
        <p:txBody>
          <a:bodyPr wrap="square">
            <a:spAutoFit/>
          </a:bodyPr>
          <a:lstStyle/>
          <a:p>
            <a:pPr algn="r" rtl="1">
              <a:lnSpc>
                <a:spcPct val="115000"/>
              </a:lnSpc>
              <a:spcAft>
                <a:spcPts val="750"/>
              </a:spcAft>
            </a:pPr>
            <a:r>
              <a:rPr lang="ar-SA" sz="2800" b="1" kern="0" dirty="0">
                <a:solidFill>
                  <a:schemeClr val="bg2">
                    <a:lumMod val="50000"/>
                  </a:schemeClr>
                </a:solidFill>
                <a:latin typeface="Century Schoolbook"/>
                <a:cs typeface="Times New Roman"/>
              </a:rPr>
              <a:t>الآن ما  الذى يقلق بعض الأشخاص فى التفاعل مع الآخرين ؟</a:t>
            </a:r>
            <a:endParaRPr lang="en-US" sz="2800" b="1" kern="0" dirty="0">
              <a:solidFill>
                <a:schemeClr val="bg2">
                  <a:lumMod val="50000"/>
                </a:schemeClr>
              </a:solidFill>
              <a:latin typeface="Century Schoolbook"/>
              <a:cs typeface="Times New Roman"/>
            </a:endParaRPr>
          </a:p>
        </p:txBody>
      </p:sp>
      <p:sp>
        <p:nvSpPr>
          <p:cNvPr id="3" name="Rectangle 2"/>
          <p:cNvSpPr/>
          <p:nvPr/>
        </p:nvSpPr>
        <p:spPr>
          <a:xfrm>
            <a:off x="3733800" y="900074"/>
            <a:ext cx="5243286" cy="5573834"/>
          </a:xfrm>
          <a:prstGeom prst="rect">
            <a:avLst/>
          </a:prstGeom>
        </p:spPr>
        <p:txBody>
          <a:bodyPr wrap="square">
            <a:spAutoFit/>
          </a:bodyPr>
          <a:lstStyle/>
          <a:p>
            <a:pPr marR="95250" lvl="0" algn="r" rtl="1">
              <a:lnSpc>
                <a:spcPct val="115000"/>
              </a:lnSpc>
              <a:spcAft>
                <a:spcPts val="1000"/>
              </a:spcAft>
              <a:buSzPts val="1000"/>
              <a:tabLst>
                <a:tab pos="457200" algn="l"/>
              </a:tabLst>
            </a:pPr>
            <a:r>
              <a:rPr lang="ar-SA" sz="2400" b="1" dirty="0">
                <a:solidFill>
                  <a:srgbClr val="CC00CC"/>
                </a:solidFill>
                <a:latin typeface="Calibri"/>
                <a:ea typeface="Times New Roman"/>
                <a:cs typeface="Times New Roman"/>
              </a:rPr>
              <a:t>ماذا</a:t>
            </a:r>
            <a:r>
              <a:rPr lang="en-US" sz="2400" b="1" dirty="0">
                <a:solidFill>
                  <a:srgbClr val="CC00CC"/>
                </a:solidFill>
                <a:latin typeface="Times New Roman"/>
                <a:ea typeface="Times New Roman"/>
                <a:cs typeface="Arial"/>
              </a:rPr>
              <a:t> </a:t>
            </a:r>
            <a:r>
              <a:rPr lang="ar-SA" sz="2400" b="1" dirty="0">
                <a:solidFill>
                  <a:srgbClr val="CC00CC"/>
                </a:solidFill>
                <a:latin typeface="Calibri"/>
                <a:ea typeface="Times New Roman"/>
                <a:cs typeface="Times New Roman"/>
              </a:rPr>
              <a:t>إذا ما هاجمنى أحد باللفظ ؟</a:t>
            </a:r>
            <a:r>
              <a:rPr lang="en-US" sz="2400" dirty="0">
                <a:solidFill>
                  <a:srgbClr val="222222"/>
                </a:solidFill>
                <a:latin typeface="Times New Roman"/>
                <a:ea typeface="Times New Roman"/>
                <a:cs typeface="Arial"/>
              </a:rPr>
              <a:t> </a:t>
            </a:r>
            <a:endParaRPr lang="en-US" sz="2400" dirty="0" smtClean="0">
              <a:solidFill>
                <a:srgbClr val="222222"/>
              </a:solidFill>
              <a:latin typeface="Times New Roman"/>
              <a:ea typeface="Times New Roman"/>
              <a:cs typeface="Arial"/>
            </a:endParaRPr>
          </a:p>
          <a:p>
            <a:pPr marR="95250" lvl="0" algn="r" rtl="1">
              <a:lnSpc>
                <a:spcPct val="115000"/>
              </a:lnSpc>
              <a:spcAft>
                <a:spcPts val="1000"/>
              </a:spcAft>
              <a:buSzPts val="1000"/>
              <a:tabLst>
                <a:tab pos="457200" algn="l"/>
              </a:tabLst>
            </a:pPr>
            <a:r>
              <a:rPr lang="ar-SA" sz="2400" b="1" dirty="0" smtClean="0">
                <a:solidFill>
                  <a:srgbClr val="222222"/>
                </a:solidFill>
                <a:latin typeface="Calibri"/>
                <a:ea typeface="Times New Roman"/>
                <a:cs typeface="Times New Roman"/>
              </a:rPr>
              <a:t>أول </a:t>
            </a:r>
            <a:r>
              <a:rPr lang="ar-SA" sz="2400" b="1" dirty="0">
                <a:solidFill>
                  <a:srgbClr val="222222"/>
                </a:solidFill>
                <a:latin typeface="Calibri"/>
                <a:ea typeface="Times New Roman"/>
                <a:cs typeface="Times New Roman"/>
              </a:rPr>
              <a:t>ما عليك عمله هو التمسك بالهدوء </a:t>
            </a:r>
            <a:r>
              <a:rPr lang="ar-SA" sz="2400" b="1" dirty="0" smtClean="0">
                <a:solidFill>
                  <a:srgbClr val="222222"/>
                </a:solidFill>
                <a:latin typeface="Calibri"/>
                <a:ea typeface="Times New Roman"/>
                <a:cs typeface="Times New Roman"/>
              </a:rPr>
              <a:t>الكامل</a:t>
            </a:r>
            <a:r>
              <a:rPr lang="ar-EG" sz="2400" b="1" dirty="0" smtClean="0">
                <a:solidFill>
                  <a:srgbClr val="222222"/>
                </a:solidFill>
                <a:latin typeface="Calibri"/>
                <a:ea typeface="Times New Roman"/>
                <a:cs typeface="Times New Roman"/>
              </a:rPr>
              <a:t>,</a:t>
            </a:r>
            <a:r>
              <a:rPr lang="ar-SA" sz="2400" b="1" dirty="0" smtClean="0">
                <a:solidFill>
                  <a:srgbClr val="222222"/>
                </a:solidFill>
                <a:latin typeface="Calibri"/>
                <a:ea typeface="Times New Roman"/>
                <a:cs typeface="Times New Roman"/>
              </a:rPr>
              <a:t>أطلب </a:t>
            </a:r>
            <a:r>
              <a:rPr lang="ar-SA" sz="2400" b="1" dirty="0">
                <a:solidFill>
                  <a:srgbClr val="222222"/>
                </a:solidFill>
                <a:latin typeface="Calibri"/>
                <a:ea typeface="Times New Roman"/>
                <a:cs typeface="Times New Roman"/>
              </a:rPr>
              <a:t>منه أن يفسر لك ما قلته و أثاره أو ضايقه لهذه الدرجه</a:t>
            </a:r>
            <a:r>
              <a:rPr lang="ar-SA" sz="2400" b="1" dirty="0" smtClean="0">
                <a:solidFill>
                  <a:srgbClr val="222222"/>
                </a:solidFill>
                <a:latin typeface="Calibri"/>
                <a:ea typeface="Times New Roman"/>
                <a:cs typeface="Times New Roman"/>
              </a:rPr>
              <a:t>.</a:t>
            </a:r>
            <a:endParaRPr lang="ar-EG" sz="2400" b="1" dirty="0" smtClean="0">
              <a:solidFill>
                <a:srgbClr val="222222"/>
              </a:solidFill>
              <a:latin typeface="Calibri"/>
              <a:ea typeface="Times New Roman"/>
              <a:cs typeface="Times New Roman"/>
            </a:endParaRPr>
          </a:p>
          <a:p>
            <a:pPr marR="95250" lvl="0" algn="r" rtl="1">
              <a:lnSpc>
                <a:spcPct val="115000"/>
              </a:lnSpc>
              <a:spcAft>
                <a:spcPts val="1000"/>
              </a:spcAft>
              <a:buSzPts val="1000"/>
              <a:tabLst>
                <a:tab pos="457200" algn="l"/>
              </a:tabLst>
            </a:pPr>
            <a:r>
              <a:rPr lang="ar-SA" sz="2400" b="1" dirty="0" smtClean="0">
                <a:solidFill>
                  <a:srgbClr val="222222"/>
                </a:solidFill>
                <a:latin typeface="Calibri"/>
                <a:ea typeface="Times New Roman"/>
                <a:cs typeface="Times New Roman"/>
              </a:rPr>
              <a:t> </a:t>
            </a:r>
            <a:r>
              <a:rPr lang="ar-SA" sz="2400" b="1" dirty="0">
                <a:solidFill>
                  <a:srgbClr val="222222"/>
                </a:solidFill>
                <a:latin typeface="Calibri"/>
                <a:ea typeface="Times New Roman"/>
                <a:cs typeface="Times New Roman"/>
              </a:rPr>
              <a:t>إذا إستمر فى التصعيد أو أجاب بوقاحه, أطلب منه بحزم أن يغادر المكان ولا يستمع لما تقول طالما أنه غير مرتاح لما يقال </a:t>
            </a:r>
            <a:r>
              <a:rPr lang="ar-EG" sz="2400" b="1" dirty="0">
                <a:solidFill>
                  <a:srgbClr val="222222"/>
                </a:solidFill>
                <a:latin typeface="Calibri"/>
                <a:ea typeface="Times New Roman"/>
                <a:cs typeface="Times New Roman"/>
              </a:rPr>
              <a:t>،</a:t>
            </a:r>
            <a:r>
              <a:rPr lang="ar-SA" sz="2400" b="1" dirty="0" smtClean="0">
                <a:solidFill>
                  <a:srgbClr val="222222"/>
                </a:solidFill>
                <a:latin typeface="Calibri"/>
                <a:ea typeface="Times New Roman"/>
                <a:cs typeface="Times New Roman"/>
              </a:rPr>
              <a:t>هنا </a:t>
            </a:r>
            <a:r>
              <a:rPr lang="ar-SA" sz="2400" b="1" dirty="0">
                <a:solidFill>
                  <a:srgbClr val="222222"/>
                </a:solidFill>
                <a:latin typeface="Calibri"/>
                <a:ea typeface="Times New Roman"/>
                <a:cs typeface="Times New Roman"/>
              </a:rPr>
              <a:t>ستجد الكثيرين سيتدخلوا لطرده من المكان لأنهم يريدوا الإستماع, أو لأن وقاحته لم تعجبهم. المهم لا ترتبك أو تحنى رأسك . </a:t>
            </a:r>
            <a:endParaRPr lang="ar-EG" sz="2400" b="1" dirty="0" smtClean="0">
              <a:solidFill>
                <a:srgbClr val="222222"/>
              </a:solidFill>
              <a:latin typeface="Calibri"/>
              <a:ea typeface="Times New Roman"/>
              <a:cs typeface="Times New Roman"/>
            </a:endParaRPr>
          </a:p>
          <a:p>
            <a:pPr marR="95250" lvl="0" algn="r" rtl="1">
              <a:lnSpc>
                <a:spcPct val="115000"/>
              </a:lnSpc>
              <a:spcAft>
                <a:spcPts val="1000"/>
              </a:spcAft>
              <a:buSzPts val="1000"/>
              <a:tabLst>
                <a:tab pos="457200" algn="l"/>
              </a:tabLst>
            </a:pPr>
            <a:r>
              <a:rPr lang="ar-SA" sz="2400" b="1" dirty="0" smtClean="0">
                <a:solidFill>
                  <a:srgbClr val="222222"/>
                </a:solidFill>
                <a:latin typeface="Calibri"/>
                <a:ea typeface="Times New Roman"/>
                <a:cs typeface="Times New Roman"/>
              </a:rPr>
              <a:t>إحرص </a:t>
            </a:r>
            <a:r>
              <a:rPr lang="ar-SA" sz="2400" b="1" dirty="0">
                <a:solidFill>
                  <a:srgbClr val="222222"/>
                </a:solidFill>
                <a:latin typeface="Calibri"/>
                <a:ea typeface="Times New Roman"/>
                <a:cs typeface="Times New Roman"/>
              </a:rPr>
              <a:t>أن يكون ذقنك لأعلى حتى تشعره بعدم أهميته بالنسبه لك و انه كشخص لا يفرق معك و إن ما يقوله لا أهميه له فتحرجه أمام الجميع</a:t>
            </a:r>
            <a:r>
              <a:rPr lang="en-US" sz="2400" b="1" dirty="0">
                <a:solidFill>
                  <a:srgbClr val="222222"/>
                </a:solidFill>
                <a:latin typeface="Times New Roman"/>
                <a:ea typeface="Times New Roman"/>
                <a:cs typeface="Arial"/>
              </a:rPr>
              <a:t>.</a:t>
            </a:r>
            <a:endParaRPr lang="en-US" sz="2400" b="1" dirty="0">
              <a:effectLst/>
              <a:latin typeface="Calibri"/>
              <a:ea typeface="Calibri"/>
              <a:cs typeface="Arial"/>
            </a:endParaRPr>
          </a:p>
        </p:txBody>
      </p:sp>
      <p:pic>
        <p:nvPicPr>
          <p:cNvPr id="7170" name="Picture 2" descr="C:\Users\ooo\Desktop\مهارات العمل الناعمة\الصور\v4-728px-Break-Up-with-Your-Friend-Step-13-Versio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0114"/>
            <a:ext cx="4070738" cy="331288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6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449943"/>
            <a:ext cx="8686800" cy="4171398"/>
          </a:xfrm>
          <a:prstGeom prst="rect">
            <a:avLst/>
          </a:prstGeom>
        </p:spPr>
        <p:txBody>
          <a:bodyPr wrap="square">
            <a:spAutoFit/>
          </a:bodyPr>
          <a:lstStyle/>
          <a:p>
            <a:pPr marR="95250" lvl="0" algn="r" rtl="1">
              <a:lnSpc>
                <a:spcPct val="115000"/>
              </a:lnSpc>
              <a:spcAft>
                <a:spcPts val="1000"/>
              </a:spcAft>
              <a:buSzPts val="1000"/>
              <a:tabLst>
                <a:tab pos="457200" algn="l"/>
              </a:tabLst>
            </a:pPr>
            <a:r>
              <a:rPr lang="ar-SA" sz="2400" b="1" dirty="0">
                <a:solidFill>
                  <a:srgbClr val="CC00CC"/>
                </a:solidFill>
                <a:latin typeface="Calibri"/>
                <a:ea typeface="Times New Roman"/>
                <a:cs typeface="Times New Roman"/>
              </a:rPr>
              <a:t>إننى خجول و لا أستطيع التكلم أما جمع من </a:t>
            </a:r>
            <a:r>
              <a:rPr lang="ar-SA" sz="2400" b="1" dirty="0" smtClean="0">
                <a:solidFill>
                  <a:srgbClr val="CC00CC"/>
                </a:solidFill>
                <a:latin typeface="Calibri"/>
                <a:ea typeface="Times New Roman"/>
                <a:cs typeface="Times New Roman"/>
              </a:rPr>
              <a:t>الزملاء</a:t>
            </a:r>
            <a:r>
              <a:rPr lang="en-US" sz="2400" b="1" dirty="0" smtClean="0">
                <a:solidFill>
                  <a:srgbClr val="CC00CC"/>
                </a:solidFill>
                <a:latin typeface="Calibri"/>
                <a:ea typeface="Times New Roman"/>
                <a:cs typeface="Times New Roman"/>
              </a:rPr>
              <a:t>.</a:t>
            </a:r>
            <a:endParaRPr lang="en-US" sz="2400" b="1" dirty="0">
              <a:solidFill>
                <a:srgbClr val="CC00CC"/>
              </a:solidFill>
              <a:latin typeface="Calibri"/>
              <a:ea typeface="Times New Roman"/>
              <a:cs typeface="Times New Roman"/>
            </a:endParaRPr>
          </a:p>
          <a:p>
            <a:pPr marR="95250" lvl="0" algn="r" rtl="1">
              <a:lnSpc>
                <a:spcPct val="115000"/>
              </a:lnSpc>
              <a:spcAft>
                <a:spcPts val="1000"/>
              </a:spcAft>
              <a:buSzPts val="1000"/>
              <a:tabLst>
                <a:tab pos="457200" algn="l"/>
              </a:tabLst>
            </a:pPr>
            <a:r>
              <a:rPr lang="ar-SA" sz="2400" b="1" dirty="0" smtClean="0">
                <a:solidFill>
                  <a:srgbClr val="222222"/>
                </a:solidFill>
                <a:latin typeface="Calibri"/>
                <a:ea typeface="Times New Roman"/>
                <a:cs typeface="Times New Roman"/>
              </a:rPr>
              <a:t>إذا </a:t>
            </a:r>
            <a:r>
              <a:rPr lang="ar-SA" sz="2400" b="1" dirty="0">
                <a:solidFill>
                  <a:srgbClr val="222222"/>
                </a:solidFill>
                <a:latin typeface="Calibri"/>
                <a:ea typeface="Times New Roman"/>
                <a:cs typeface="Times New Roman"/>
              </a:rPr>
              <a:t>كنت ذات طبيعه خجوله, حاول بقوه إكتساب مهاره الإتصال لتستطيع تخطى هذه العقبه و التواصل مع الآخرين. يجب أن تثق فى نفسك و فى قدراتك. إنك لا تختلف عن الآخرين بل يمكن أن تكون أفضل من كثيرين. يجب أن تصدق أن لديك أفكار جديره بأن يسمعها من حولك و يستفيدوا منها</a:t>
            </a:r>
            <a:r>
              <a:rPr lang="ar-SA" sz="2400" b="1" dirty="0" smtClean="0">
                <a:solidFill>
                  <a:srgbClr val="222222"/>
                </a:solidFill>
                <a:latin typeface="Calibri"/>
                <a:ea typeface="Times New Roman"/>
                <a:cs typeface="Times New Roman"/>
              </a:rPr>
              <a:t>.</a:t>
            </a:r>
            <a:endParaRPr lang="ar-EG" sz="2400" b="1" dirty="0" smtClean="0">
              <a:solidFill>
                <a:srgbClr val="222222"/>
              </a:solidFill>
              <a:latin typeface="Calibri"/>
              <a:ea typeface="Times New Roman"/>
              <a:cs typeface="Times New Roman"/>
            </a:endParaRPr>
          </a:p>
          <a:p>
            <a:pPr marR="95250" lvl="0" algn="r" rtl="1">
              <a:lnSpc>
                <a:spcPct val="115000"/>
              </a:lnSpc>
              <a:spcAft>
                <a:spcPts val="1000"/>
              </a:spcAft>
              <a:buSzPts val="1000"/>
              <a:tabLst>
                <a:tab pos="457200" algn="l"/>
              </a:tabLst>
            </a:pPr>
            <a:r>
              <a:rPr lang="ar-SA" sz="2400" b="1" dirty="0" smtClean="0">
                <a:solidFill>
                  <a:srgbClr val="222222"/>
                </a:solidFill>
                <a:latin typeface="Calibri"/>
                <a:ea typeface="Times New Roman"/>
                <a:cs typeface="Times New Roman"/>
              </a:rPr>
              <a:t> </a:t>
            </a:r>
            <a:r>
              <a:rPr lang="ar-SA" sz="2400" b="1" dirty="0">
                <a:solidFill>
                  <a:srgbClr val="222222"/>
                </a:solidFill>
                <a:latin typeface="Calibri"/>
                <a:ea typeface="Times New Roman"/>
                <a:cs typeface="Times New Roman"/>
              </a:rPr>
              <a:t>شجع نفسك على التخلص من الخجل و لكن دون ضغط على نفسك. تأكد إنك إذا تقدمت خطوه فى هذا الطريق ستجد نفسك تسيطر على جزء من أدوات الإتصال لديك و تتشجع و تبدأ فى الحديث مع زملائك, كما تشجعهم على الإقتراب منك خطوات. و هكذا خطوه بخطوه ستتخلص من الخجل و تتواصل مع زملائك بنجاح</a:t>
            </a:r>
            <a:r>
              <a:rPr lang="en-US" sz="2400" b="1" dirty="0">
                <a:solidFill>
                  <a:srgbClr val="222222"/>
                </a:solidFill>
                <a:latin typeface="Times New Roman"/>
                <a:ea typeface="Times New Roman"/>
                <a:cs typeface="Arial"/>
              </a:rPr>
              <a:t>.</a:t>
            </a:r>
            <a:endParaRPr lang="en-US" sz="2400" b="1" dirty="0">
              <a:effectLst/>
              <a:latin typeface="Calibri"/>
              <a:ea typeface="Calibri"/>
              <a:cs typeface="Arial"/>
            </a:endParaRPr>
          </a:p>
        </p:txBody>
      </p:sp>
    </p:spTree>
    <p:extLst>
      <p:ext uri="{BB962C8B-B14F-4D97-AF65-F5344CB8AC3E}">
        <p14:creationId xmlns:p14="http://schemas.microsoft.com/office/powerpoint/2010/main" val="171836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محتوى 2"/>
          <p:cNvSpPr txBox="1">
            <a:spLocks/>
          </p:cNvSpPr>
          <p:nvPr/>
        </p:nvSpPr>
        <p:spPr>
          <a:xfrm>
            <a:off x="-457200" y="1403782"/>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الاسم.</a:t>
            </a:r>
            <a:endParaRPr lang="en-US" b="1" dirty="0" smtClean="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الكنية.</a:t>
            </a:r>
            <a:endParaRPr lang="en-US" b="1" dirty="0" smtClean="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الحالة </a:t>
            </a:r>
            <a:r>
              <a:rPr lang="ar-SA" b="1" dirty="0">
                <a:effectLst>
                  <a:outerShdw blurRad="38100" dist="38100" dir="2700000" algn="tl">
                    <a:srgbClr val="000000">
                      <a:alpha val="43137"/>
                    </a:srgbClr>
                  </a:outerShdw>
                </a:effectLst>
                <a:latin typeface="GE SS Two Light" pitchFamily="18" charset="-78"/>
                <a:ea typeface="GE SS Two Light" pitchFamily="18" charset="-78"/>
                <a:cs typeface="+mj-cs"/>
              </a:rPr>
              <a:t>الاجتماعية.</a:t>
            </a:r>
            <a:endParaRPr lang="en-US" b="1" dirty="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b="1" dirty="0">
                <a:effectLst>
                  <a:outerShdw blurRad="38100" dist="38100" dir="2700000" algn="tl">
                    <a:srgbClr val="000000">
                      <a:alpha val="43137"/>
                    </a:srgbClr>
                  </a:outerShdw>
                </a:effectLst>
                <a:latin typeface="GE SS Two Light" pitchFamily="18" charset="-78"/>
                <a:ea typeface="GE SS Two Light" pitchFamily="18" charset="-78"/>
                <a:cs typeface="+mj-cs"/>
              </a:rPr>
              <a:t>الخبرات العملية.</a:t>
            </a:r>
            <a:endParaRPr lang="en-US" b="1" dirty="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b="1" dirty="0">
                <a:effectLst>
                  <a:outerShdw blurRad="38100" dist="38100" dir="2700000" algn="tl">
                    <a:srgbClr val="000000">
                      <a:alpha val="43137"/>
                    </a:srgbClr>
                  </a:outerShdw>
                </a:effectLst>
                <a:latin typeface="GE SS Two Light" pitchFamily="18" charset="-78"/>
                <a:ea typeface="GE SS Two Light" pitchFamily="18" charset="-78"/>
                <a:cs typeface="+mj-cs"/>
              </a:rPr>
              <a:t>العمل الحالي مع شرح طبيعة العمل.</a:t>
            </a:r>
            <a:endParaRPr lang="en-US" b="1" dirty="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b="1" dirty="0">
                <a:effectLst>
                  <a:outerShdw blurRad="38100" dist="38100" dir="2700000" algn="tl">
                    <a:srgbClr val="000000">
                      <a:alpha val="43137"/>
                    </a:srgbClr>
                  </a:outerShdw>
                </a:effectLst>
                <a:latin typeface="GE SS Two Light" pitchFamily="18" charset="-78"/>
                <a:ea typeface="GE SS Two Light" pitchFamily="18" charset="-78"/>
                <a:cs typeface="+mj-cs"/>
              </a:rPr>
              <a:t>الهوايات.</a:t>
            </a:r>
            <a:endParaRPr lang="en-US" b="1" dirty="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b="1" dirty="0">
                <a:effectLst>
                  <a:outerShdw blurRad="38100" dist="38100" dir="2700000" algn="tl">
                    <a:srgbClr val="000000">
                      <a:alpha val="43137"/>
                    </a:srgbClr>
                  </a:outerShdw>
                </a:effectLst>
                <a:latin typeface="GE SS Two Light" pitchFamily="18" charset="-78"/>
                <a:ea typeface="GE SS Two Light" pitchFamily="18" charset="-78"/>
                <a:cs typeface="+mj-cs"/>
              </a:rPr>
              <a:t>ما هي توقعاتك وأهدافك من الدورة.</a:t>
            </a:r>
            <a:endParaRPr lang="en-US" b="1" dirty="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endParaRPr lang="ar-SA" b="1" dirty="0">
              <a:solidFill>
                <a:srgbClr val="7030A0"/>
              </a:solidFill>
              <a:latin typeface="GE SS Two Light" pitchFamily="18" charset="-78"/>
              <a:ea typeface="GE SS Two Light" pitchFamily="18" charset="-78"/>
              <a:cs typeface="+mj-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876" y="1770743"/>
            <a:ext cx="3048000" cy="22027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عنوان 1"/>
          <p:cNvSpPr txBox="1">
            <a:spLocks/>
          </p:cNvSpPr>
          <p:nvPr/>
        </p:nvSpPr>
        <p:spPr>
          <a:xfrm>
            <a:off x="2643390" y="274952"/>
            <a:ext cx="4236565" cy="818735"/>
          </a:xfrm>
          <a:prstGeom prst="rect">
            <a:avLst/>
          </a:prstGeom>
        </p:spPr>
        <p:txBody>
          <a:bodyPr lIns="100804" tIns="50402" rIns="100804" bIns="50402">
            <a:scene3d>
              <a:camera prst="orthographicFront"/>
              <a:lightRig rig="soft" dir="t"/>
            </a:scene3d>
            <a:sp3d prstMaterial="softEdge">
              <a:bevelT w="25400" h="25400"/>
            </a:sp3d>
          </a:bodyPr>
          <a:lstStyle>
            <a:lvl1pPr algn="l" defTabSz="1218987" rtl="1" eaLnBrk="1" latinLnBrk="0" hangingPunct="1">
              <a:lnSpc>
                <a:spcPct val="85000"/>
              </a:lnSpc>
              <a:spcBef>
                <a:spcPct val="0"/>
              </a:spcBef>
              <a:buNone/>
              <a:tabLst/>
              <a:defRPr sz="4400" kern="1200" cap="none" baseline="0">
                <a:solidFill>
                  <a:schemeClr val="tx1"/>
                </a:solidFill>
                <a:latin typeface="+mj-lt"/>
                <a:ea typeface="+mj-ea"/>
                <a:cs typeface="+mj-cs"/>
              </a:defRPr>
            </a:lvl1pPr>
          </a:lstStyle>
          <a:p>
            <a:pPr algn="ctr">
              <a:defRPr/>
            </a:pPr>
            <a:r>
              <a:rPr lang="ar-SA" b="1" dirty="0">
                <a:solidFill>
                  <a:srgbClr val="FF0000"/>
                </a:solidFill>
                <a:latin typeface="GE SS Two Light" pitchFamily="18" charset="-78"/>
                <a:ea typeface="GE SS Two Light" pitchFamily="18" charset="-78"/>
                <a:cs typeface="GE SS Two Light" pitchFamily="18" charset="-78"/>
              </a:rPr>
              <a:t>تعارف ....           </a:t>
            </a:r>
          </a:p>
        </p:txBody>
      </p:sp>
    </p:spTree>
    <p:extLst>
      <p:ext uri="{BB962C8B-B14F-4D97-AF65-F5344CB8AC3E}">
        <p14:creationId xmlns:p14="http://schemas.microsoft.com/office/powerpoint/2010/main" val="17183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1000"/>
                                        <p:tgtEl>
                                          <p:spTgt spid="4"/>
                                        </p:tgtEl>
                                      </p:cBhvr>
                                    </p:animEffect>
                                    <p:anim calcmode="lin" valueType="num">
                                      <p:cBhvr>
                                        <p:cTn id="45" dur="1000" fill="hold"/>
                                        <p:tgtEl>
                                          <p:spTgt spid="4"/>
                                        </p:tgtEl>
                                        <p:attrNameLst>
                                          <p:attrName>ppt_x</p:attrName>
                                        </p:attrNameLst>
                                      </p:cBhvr>
                                      <p:tavLst>
                                        <p:tav tm="0">
                                          <p:val>
                                            <p:strVal val="#ppt_x"/>
                                          </p:val>
                                        </p:tav>
                                        <p:tav tm="100000">
                                          <p:val>
                                            <p:strVal val="#ppt_x"/>
                                          </p:val>
                                        </p:tav>
                                      </p:tavLst>
                                    </p:anim>
                                    <p:anim calcmode="lin" valueType="num">
                                      <p:cBhvr>
                                        <p:cTn id="4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7375" y="483058"/>
            <a:ext cx="2118850" cy="612027"/>
          </a:xfrm>
          <a:prstGeom prst="rect">
            <a:avLst/>
          </a:prstGeom>
        </p:spPr>
        <p:txBody>
          <a:bodyPr wrap="none">
            <a:spAutoFit/>
          </a:bodyPr>
          <a:lstStyle/>
          <a:p>
            <a:pPr marL="53340" algn="r" rtl="1">
              <a:lnSpc>
                <a:spcPct val="115000"/>
              </a:lnSpc>
              <a:spcAft>
                <a:spcPts val="1000"/>
              </a:spcAft>
            </a:pPr>
            <a:r>
              <a:rPr lang="ar-EG" sz="3200" b="1" kern="0" dirty="0">
                <a:latin typeface="Century Schoolbook"/>
                <a:cs typeface="Times New Roman"/>
              </a:rPr>
              <a:t>انواع التواصل</a:t>
            </a:r>
            <a:endParaRPr lang="en-US" sz="3200" b="1" kern="0" dirty="0">
              <a:latin typeface="Century Schoolbook"/>
              <a:cs typeface="Times New Roman"/>
            </a:endParaRPr>
          </a:p>
        </p:txBody>
      </p:sp>
      <p:graphicFrame>
        <p:nvGraphicFramePr>
          <p:cNvPr id="3" name="Diagram 2"/>
          <p:cNvGraphicFramePr/>
          <p:nvPr>
            <p:extLst>
              <p:ext uri="{D42A27DB-BD31-4B8C-83A1-F6EECF244321}">
                <p14:modId xmlns:p14="http://schemas.microsoft.com/office/powerpoint/2010/main" val="264252360"/>
              </p:ext>
            </p:extLst>
          </p:nvPr>
        </p:nvGraphicFramePr>
        <p:xfrm>
          <a:off x="762000" y="1531257"/>
          <a:ext cx="8001000" cy="5352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alf Frame 3"/>
          <p:cNvSpPr/>
          <p:nvPr/>
        </p:nvSpPr>
        <p:spPr>
          <a:xfrm>
            <a:off x="3505200" y="217725"/>
            <a:ext cx="2895600" cy="1077674"/>
          </a:xfrm>
          <a:prstGeom prst="halfFrame">
            <a:avLst>
              <a:gd name="adj1" fmla="val 16525"/>
              <a:gd name="adj2" fmla="val 19348"/>
            </a:avLst>
          </a:prstGeom>
          <a:solidFill>
            <a:schemeClr val="accent6">
              <a:lumMod val="40000"/>
              <a:lumOff val="6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Schoolbook"/>
              <a:ea typeface="+mn-ea"/>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71836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419600" y="214304"/>
            <a:ext cx="4555413" cy="547009"/>
          </a:xfrm>
          <a:prstGeom prst="rect">
            <a:avLst/>
          </a:prstGeom>
        </p:spPr>
        <p:txBody>
          <a:bodyPr wrap="none">
            <a:spAutoFit/>
          </a:bodyPr>
          <a:lstStyle/>
          <a:p>
            <a:pPr marL="53340" algn="r" rtl="1">
              <a:lnSpc>
                <a:spcPct val="115000"/>
              </a:lnSpc>
              <a:spcAft>
                <a:spcPts val="1000"/>
              </a:spcAft>
            </a:pPr>
            <a:r>
              <a:rPr lang="ar-EG" sz="2800" b="1" kern="0" dirty="0">
                <a:latin typeface="Century Schoolbook"/>
                <a:cs typeface="Times New Roman"/>
              </a:rPr>
              <a:t>خمس قواعد للتواصل الفعال في عملك</a:t>
            </a:r>
            <a:endParaRPr lang="en-US" sz="2800" b="1" kern="0" dirty="0">
              <a:latin typeface="Century Schoolbook"/>
              <a:cs typeface="Times New Roman"/>
            </a:endParaRPr>
          </a:p>
        </p:txBody>
      </p:sp>
      <p:graphicFrame>
        <p:nvGraphicFramePr>
          <p:cNvPr id="3" name="Diagram 2"/>
          <p:cNvGraphicFramePr/>
          <p:nvPr>
            <p:extLst>
              <p:ext uri="{D42A27DB-BD31-4B8C-83A1-F6EECF244321}">
                <p14:modId xmlns:p14="http://schemas.microsoft.com/office/powerpoint/2010/main" val="1626154735"/>
              </p:ext>
            </p:extLst>
          </p:nvPr>
        </p:nvGraphicFramePr>
        <p:xfrm>
          <a:off x="914400" y="945008"/>
          <a:ext cx="75438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L-Shape 3"/>
          <p:cNvSpPr/>
          <p:nvPr/>
        </p:nvSpPr>
        <p:spPr>
          <a:xfrm>
            <a:off x="4146713" y="30608"/>
            <a:ext cx="4997287" cy="914400"/>
          </a:xfrm>
          <a:prstGeom prst="corner">
            <a:avLst>
              <a:gd name="adj1" fmla="val 16667"/>
              <a:gd name="adj2" fmla="val 16667"/>
            </a:avLst>
          </a:prstGeom>
          <a:solidFill>
            <a:srgbClr val="FFCC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 lastClr="FFFFFF"/>
              </a:solidFill>
              <a:effectLst/>
              <a:uLnTx/>
              <a:uFillTx/>
              <a:latin typeface="Century Schoolbook"/>
              <a:ea typeface="+mn-ea"/>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397119865"/>
              </p:ext>
            </p:extLst>
          </p:nvPr>
        </p:nvGraphicFramePr>
        <p:xfrm>
          <a:off x="-228600" y="531155"/>
          <a:ext cx="8229600" cy="5212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loud Callout 3"/>
          <p:cNvSpPr/>
          <p:nvPr/>
        </p:nvSpPr>
        <p:spPr>
          <a:xfrm>
            <a:off x="5417481" y="802416"/>
            <a:ext cx="3374571" cy="1757591"/>
          </a:xfrm>
          <a:prstGeom prst="cloudCallout">
            <a:avLst/>
          </a:prstGeom>
          <a:solidFill>
            <a:srgbClr val="9C007F">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indent="-342900" algn="ctr">
              <a:lnSpc>
                <a:spcPct val="115000"/>
              </a:lnSpc>
            </a:pPr>
            <a:r>
              <a:rPr lang="ar-SA" sz="3200" b="1" kern="0" dirty="0">
                <a:solidFill>
                  <a:sysClr val="windowText" lastClr="000000"/>
                </a:solidFill>
                <a:latin typeface="Calibri"/>
                <a:ea typeface="Times New Roman"/>
                <a:cs typeface="Times New Roman"/>
              </a:rPr>
              <a:t>عوائق الاتصال</a:t>
            </a:r>
          </a:p>
        </p:txBody>
      </p:sp>
    </p:spTree>
    <p:extLst>
      <p:ext uri="{BB962C8B-B14F-4D97-AF65-F5344CB8AC3E}">
        <p14:creationId xmlns:p14="http://schemas.microsoft.com/office/powerpoint/2010/main" val="171836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0" y="1524000"/>
            <a:ext cx="8001000" cy="3914918"/>
          </a:xfrm>
          <a:prstGeom prst="rect">
            <a:avLst/>
          </a:prstGeom>
        </p:spPr>
        <p:txBody>
          <a:bodyPr wrap="square">
            <a:spAutoFit/>
          </a:bodyPr>
          <a:lstStyle/>
          <a:p>
            <a:pPr marL="342900" lvl="0" indent="-342900" algn="r" rtl="1">
              <a:lnSpc>
                <a:spcPct val="115000"/>
              </a:lnSpc>
              <a:spcAft>
                <a:spcPts val="0"/>
              </a:spcAft>
              <a:buFont typeface="Wingdings"/>
              <a:buChar char=""/>
            </a:pPr>
            <a:r>
              <a:rPr lang="ar-EG" sz="2400" b="1" dirty="0" smtClean="0">
                <a:solidFill>
                  <a:srgbClr val="000000"/>
                </a:solidFill>
                <a:latin typeface="Calibri"/>
                <a:ea typeface="Calibri"/>
                <a:cs typeface="Times New Roman"/>
              </a:rPr>
              <a:t>حاول</a:t>
            </a:r>
            <a:r>
              <a:rPr lang="ar-EG" sz="2400" b="1" dirty="0" smtClean="0">
                <a:solidFill>
                  <a:srgbClr val="000000"/>
                </a:solidFill>
                <a:latin typeface="Calibri"/>
                <a:ea typeface="Calibri"/>
              </a:rPr>
              <a:t> </a:t>
            </a:r>
            <a:r>
              <a:rPr lang="ar-EG" sz="2400" b="1" dirty="0">
                <a:solidFill>
                  <a:srgbClr val="000000"/>
                </a:solidFill>
                <a:latin typeface="Calibri"/>
                <a:ea typeface="Calibri"/>
                <a:cs typeface="Times New Roman"/>
              </a:rPr>
              <a:t>أن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تتحدث</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بطلاقة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وأن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تتأكد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تمكن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الناس</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الاستماع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إليك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تحدثك</a:t>
            </a:r>
            <a:r>
              <a:rPr lang="ar-EG" sz="2400" b="1" dirty="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0"/>
              </a:spcAft>
              <a:buFont typeface="Wingdings"/>
              <a:buChar char=""/>
            </a:pPr>
            <a:r>
              <a:rPr lang="ar-EG" sz="2400" b="1" dirty="0">
                <a:solidFill>
                  <a:srgbClr val="000000"/>
                </a:solidFill>
                <a:latin typeface="Calibri"/>
                <a:ea typeface="Calibri"/>
                <a:cs typeface="Times New Roman"/>
              </a:rPr>
              <a:t>المتحدث</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الجيد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مصغٍ</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جيد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أيضًا</a:t>
            </a:r>
            <a:r>
              <a:rPr lang="ar-EG" sz="2400" b="1" dirty="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0"/>
              </a:spcAft>
              <a:buFont typeface="Wingdings"/>
              <a:buChar char=""/>
            </a:pPr>
            <a:r>
              <a:rPr lang="ar-EG" sz="2400" b="1" dirty="0">
                <a:solidFill>
                  <a:srgbClr val="000000"/>
                </a:solidFill>
                <a:latin typeface="Calibri"/>
                <a:ea typeface="Calibri"/>
                <a:cs typeface="Times New Roman"/>
              </a:rPr>
              <a:t>لا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تقاطع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الشخص</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حديثه،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فهذا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يؤدّي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إلى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قطع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سير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الحوار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التوقيت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مهم</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للغاية</a:t>
            </a:r>
            <a:r>
              <a:rPr lang="ar-EG" sz="2400" b="1" dirty="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0"/>
              </a:spcAft>
              <a:buFont typeface="Wingdings"/>
              <a:buChar char=""/>
            </a:pPr>
            <a:r>
              <a:rPr lang="ar-EG" sz="2400" b="1" dirty="0">
                <a:solidFill>
                  <a:srgbClr val="000000"/>
                </a:solidFill>
                <a:latin typeface="Calibri"/>
                <a:ea typeface="Calibri"/>
                <a:cs typeface="Times New Roman"/>
              </a:rPr>
              <a:t>استخدم</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درجة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صوت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مناسبة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الحديث</a:t>
            </a:r>
            <a:r>
              <a:rPr lang="ar-EG" sz="2400" b="1" dirty="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0"/>
              </a:spcAft>
              <a:buFont typeface="Wingdings"/>
              <a:buChar char=""/>
            </a:pPr>
            <a:r>
              <a:rPr lang="ar-EG" sz="2400" b="1" dirty="0">
                <a:solidFill>
                  <a:srgbClr val="000000"/>
                </a:solidFill>
                <a:latin typeface="Calibri"/>
                <a:ea typeface="Calibri"/>
                <a:cs typeface="Times New Roman"/>
              </a:rPr>
              <a:t>استطلع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ردّة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فعل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المتلقّي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لتتأكد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أنه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فهمك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جيدًا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تحدثك</a:t>
            </a:r>
            <a:r>
              <a:rPr lang="ar-EG" sz="2400" b="1" dirty="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0"/>
              </a:spcAft>
              <a:buFont typeface="Wingdings"/>
              <a:buChar char=""/>
            </a:pPr>
            <a:r>
              <a:rPr lang="ar-EG" sz="2400" b="1" dirty="0">
                <a:solidFill>
                  <a:srgbClr val="000000"/>
                </a:solidFill>
                <a:latin typeface="Calibri"/>
                <a:ea typeface="Calibri"/>
                <a:cs typeface="Times New Roman"/>
              </a:rPr>
              <a:t>امتلك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الثقة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التحدث،</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فلا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يهم</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طريقة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تفكير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الآخرين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بك</a:t>
            </a:r>
            <a:r>
              <a:rPr lang="ar-EG" sz="2400" b="1" dirty="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1000"/>
              </a:spcAft>
              <a:buFont typeface="Wingdings"/>
              <a:buChar char=""/>
            </a:pPr>
            <a:r>
              <a:rPr lang="ar-EG" sz="2400" b="1" dirty="0">
                <a:solidFill>
                  <a:srgbClr val="000000"/>
                </a:solidFill>
                <a:latin typeface="Calibri"/>
                <a:ea typeface="Calibri"/>
                <a:cs typeface="Times New Roman"/>
              </a:rPr>
              <a:t>احرص</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استخدام</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لغة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سليمة</a:t>
            </a:r>
            <a:r>
              <a:rPr lang="ar-EG" sz="2400" b="1" dirty="0">
                <a:solidFill>
                  <a:srgbClr val="000000"/>
                </a:solidFill>
                <a:latin typeface="Calibri"/>
                <a:ea typeface="Calibri"/>
              </a:rPr>
              <a:t>.</a:t>
            </a:r>
            <a:endParaRPr lang="en-US" sz="2400" dirty="0">
              <a:effectLst/>
              <a:latin typeface="Calibri"/>
              <a:ea typeface="Calibri"/>
              <a:cs typeface="Arial"/>
            </a:endParaRPr>
          </a:p>
        </p:txBody>
      </p:sp>
      <p:sp>
        <p:nvSpPr>
          <p:cNvPr id="3" name="Smiley Face 2"/>
          <p:cNvSpPr/>
          <p:nvPr/>
        </p:nvSpPr>
        <p:spPr>
          <a:xfrm>
            <a:off x="304800" y="381000"/>
            <a:ext cx="914400" cy="1066800"/>
          </a:xfrm>
          <a:prstGeom prst="smileyFace">
            <a:avLst>
              <a:gd name="adj" fmla="val 4653"/>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EG"/>
          </a:p>
        </p:txBody>
      </p:sp>
      <p:sp>
        <p:nvSpPr>
          <p:cNvPr id="6" name="Horizontal Scroll 5"/>
          <p:cNvSpPr/>
          <p:nvPr/>
        </p:nvSpPr>
        <p:spPr>
          <a:xfrm>
            <a:off x="5519057" y="228600"/>
            <a:ext cx="2971800" cy="1143000"/>
          </a:xfrm>
          <a:prstGeom prst="horizontalScroll">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3340" lvl="0" algn="ctr" rtl="1">
              <a:lnSpc>
                <a:spcPct val="115000"/>
              </a:lnSpc>
            </a:pPr>
            <a:r>
              <a:rPr lang="ar-EG" sz="2800" b="1" kern="0" dirty="0">
                <a:solidFill>
                  <a:schemeClr val="bg1"/>
                </a:solidFill>
                <a:latin typeface="Century Schoolbook"/>
                <a:cs typeface="Times New Roman"/>
              </a:rPr>
              <a:t>أفكار </a:t>
            </a:r>
            <a:r>
              <a:rPr lang="ar-EG" sz="2800" b="1" kern="0" dirty="0" smtClean="0">
                <a:solidFill>
                  <a:schemeClr val="bg1"/>
                </a:solidFill>
                <a:latin typeface="Century Schoolbook"/>
                <a:cs typeface="Times New Roman"/>
              </a:rPr>
              <a:t>مفيدة</a:t>
            </a:r>
            <a:endParaRPr lang="en-US" sz="2800" b="1" kern="0" dirty="0">
              <a:solidFill>
                <a:schemeClr val="bg1"/>
              </a:solidFill>
              <a:latin typeface="Century Schoolbook"/>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204627" y="381000"/>
            <a:ext cx="184731" cy="542521"/>
          </a:xfrm>
          <a:prstGeom prst="rect">
            <a:avLst/>
          </a:prstGeom>
        </p:spPr>
        <p:txBody>
          <a:bodyPr wrap="none">
            <a:spAutoFit/>
          </a:bodyPr>
          <a:lstStyle/>
          <a:p>
            <a:pPr algn="r" rtl="1">
              <a:lnSpc>
                <a:spcPct val="115000"/>
              </a:lnSpc>
              <a:spcAft>
                <a:spcPts val="1000"/>
              </a:spcAft>
            </a:pPr>
            <a:endParaRPr lang="en-US" sz="2800" b="1" kern="0" dirty="0">
              <a:latin typeface="Century Schoolbook"/>
              <a:cs typeface="Times New Roman"/>
            </a:endParaRPr>
          </a:p>
        </p:txBody>
      </p:sp>
      <p:graphicFrame>
        <p:nvGraphicFramePr>
          <p:cNvPr id="5" name="Diagram 4"/>
          <p:cNvGraphicFramePr/>
          <p:nvPr>
            <p:extLst>
              <p:ext uri="{D42A27DB-BD31-4B8C-83A1-F6EECF244321}">
                <p14:modId xmlns:p14="http://schemas.microsoft.com/office/powerpoint/2010/main" val="3452487915"/>
              </p:ext>
            </p:extLst>
          </p:nvPr>
        </p:nvGraphicFramePr>
        <p:xfrm>
          <a:off x="-7257" y="258532"/>
          <a:ext cx="9144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83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34043" y="1524000"/>
            <a:ext cx="8610599" cy="941796"/>
          </a:xfrm>
          <a:prstGeom prst="rect">
            <a:avLst/>
          </a:prstGeom>
        </p:spPr>
        <p:txBody>
          <a:bodyPr wrap="square">
            <a:spAutoFit/>
          </a:bodyPr>
          <a:lstStyle/>
          <a:p>
            <a:pPr algn="ctr" rtl="1">
              <a:lnSpc>
                <a:spcPct val="115000"/>
              </a:lnSpc>
              <a:spcAft>
                <a:spcPts val="1000"/>
              </a:spcAft>
            </a:pPr>
            <a:r>
              <a:rPr lang="ar-EG" sz="2400" b="1" dirty="0" smtClean="0">
                <a:solidFill>
                  <a:srgbClr val="000000"/>
                </a:solidFill>
                <a:latin typeface="Calibri"/>
                <a:ea typeface="Calibri"/>
                <a:cs typeface="Times New Roman"/>
              </a:rPr>
              <a:t>تتمايز</a:t>
            </a:r>
            <a:r>
              <a:rPr lang="ar-EG" sz="2400" b="1" dirty="0" smtClean="0">
                <a:solidFill>
                  <a:srgbClr val="000000"/>
                </a:solidFill>
                <a:latin typeface="Calibri"/>
                <a:ea typeface="Calibri"/>
              </a:rPr>
              <a:t> </a:t>
            </a:r>
            <a:r>
              <a:rPr lang="ar-EG" sz="2400" b="1" dirty="0">
                <a:solidFill>
                  <a:srgbClr val="000000"/>
                </a:solidFill>
                <a:latin typeface="Calibri"/>
                <a:ea typeface="Calibri"/>
                <a:cs typeface="Times New Roman"/>
              </a:rPr>
              <a:t>الخلافات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التي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تقع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داخل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المؤسسات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أو</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بين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الدول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أو</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الأفراد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حسب</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شدتها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ودرجة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ظهورها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وردود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الأفعال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الأطراف،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ونحن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بدورنا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نميز</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الخلاف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إلى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 انواع</a:t>
            </a:r>
            <a:r>
              <a:rPr lang="ar-EG" sz="2400" b="1" dirty="0">
                <a:solidFill>
                  <a:srgbClr val="000000"/>
                </a:solidFill>
                <a:latin typeface="Calibri"/>
                <a:ea typeface="Calibri"/>
              </a:rPr>
              <a:t>:</a:t>
            </a:r>
            <a:endParaRPr lang="en-US" sz="2400" dirty="0">
              <a:effectLst/>
              <a:latin typeface="Calibri"/>
              <a:ea typeface="Calibri"/>
              <a:cs typeface="Arial"/>
            </a:endParaRPr>
          </a:p>
        </p:txBody>
      </p:sp>
      <p:pic>
        <p:nvPicPr>
          <p:cNvPr id="8194" name="Picture 2" descr="C:\Users\ooo\Desktop\مهارات العمل الناعمة\الصور\download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5744" y="2895600"/>
            <a:ext cx="3034454"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Snip Same Side Corner Rectangle 2"/>
          <p:cNvSpPr/>
          <p:nvPr/>
        </p:nvSpPr>
        <p:spPr>
          <a:xfrm>
            <a:off x="3011230" y="304800"/>
            <a:ext cx="3389570" cy="914400"/>
          </a:xfrm>
          <a:prstGeom prst="snip2Same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1" anchor="ctr"/>
          <a:lstStyle/>
          <a:p>
            <a:pPr lvl="0" algn="ctr" rtl="1">
              <a:lnSpc>
                <a:spcPct val="115000"/>
              </a:lnSpc>
              <a:spcAft>
                <a:spcPts val="1000"/>
              </a:spcAft>
            </a:pPr>
            <a:r>
              <a:rPr lang="ar-EG" sz="2800" b="1" kern="0" dirty="0">
                <a:solidFill>
                  <a:schemeClr val="bg1"/>
                </a:solidFill>
                <a:latin typeface="Century Schoolbook"/>
                <a:cs typeface="Times New Roman"/>
              </a:rPr>
              <a:t>طبيعة الخلافات</a:t>
            </a:r>
            <a:endParaRPr lang="en-US" sz="2800" b="1" kern="0" dirty="0">
              <a:solidFill>
                <a:schemeClr val="bg1"/>
              </a:solidFill>
              <a:latin typeface="Century Schoolbook"/>
              <a:cs typeface="Times New Roman"/>
            </a:endParaRPr>
          </a:p>
        </p:txBody>
      </p:sp>
    </p:spTree>
    <p:extLst>
      <p:ext uri="{BB962C8B-B14F-4D97-AF65-F5344CB8AC3E}">
        <p14:creationId xmlns:p14="http://schemas.microsoft.com/office/powerpoint/2010/main" val="2449089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62451984"/>
              </p:ext>
            </p:extLst>
          </p:nvPr>
        </p:nvGraphicFramePr>
        <p:xfrm>
          <a:off x="533400" y="1752600"/>
          <a:ext cx="86106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onut 2"/>
          <p:cNvSpPr/>
          <p:nvPr/>
        </p:nvSpPr>
        <p:spPr>
          <a:xfrm>
            <a:off x="2971800" y="533399"/>
            <a:ext cx="3581400" cy="945696"/>
          </a:xfrm>
          <a:prstGeom prst="donut">
            <a:avLst>
              <a:gd name="adj" fmla="val 17319"/>
            </a:avLst>
          </a:prstGeom>
          <a:solidFill>
            <a:schemeClr val="accent1">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Schoolbook"/>
              <a:ea typeface="+mn-ea"/>
              <a:cs typeface="Times New Roman"/>
            </a:endParaRPr>
          </a:p>
        </p:txBody>
      </p:sp>
      <p:sp>
        <p:nvSpPr>
          <p:cNvPr id="4" name="Rectangle 3"/>
          <p:cNvSpPr/>
          <p:nvPr/>
        </p:nvSpPr>
        <p:spPr>
          <a:xfrm>
            <a:off x="3668348" y="685800"/>
            <a:ext cx="2098651" cy="613245"/>
          </a:xfrm>
          <a:prstGeom prst="rect">
            <a:avLst/>
          </a:prstGeom>
        </p:spPr>
        <p:txBody>
          <a:bodyPr wrap="none">
            <a:sp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3200" b="1" i="0" u="none" strike="noStrike" kern="0" cap="none" spc="0" normalizeH="0" baseline="0" noProof="0" dirty="0" smtClean="0">
                <a:ln>
                  <a:noFill/>
                </a:ln>
                <a:solidFill>
                  <a:srgbClr val="C00000"/>
                </a:solidFill>
                <a:effectLst/>
                <a:uLnTx/>
                <a:uFillTx/>
                <a:latin typeface="Times New Roman" pitchFamily="18" charset="0"/>
                <a:cs typeface="Times New Roman" pitchFamily="18" charset="0"/>
              </a:rPr>
              <a:t>أنواع الخلافات</a:t>
            </a:r>
            <a:endParaRPr kumimoji="0" lang="en-US" sz="3200" b="1" i="0" u="none" strike="noStrike" kern="0" cap="none" spc="0" normalizeH="0" baseline="0" noProof="0" dirty="0">
              <a:ln>
                <a:noFill/>
              </a:ln>
              <a:solidFill>
                <a:srgbClr val="C0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449089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283027549"/>
              </p:ext>
            </p:extLst>
          </p:nvPr>
        </p:nvGraphicFramePr>
        <p:xfrm>
          <a:off x="913027" y="1524000"/>
          <a:ext cx="819831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nip Same Side Corner Rectangle 4"/>
          <p:cNvSpPr/>
          <p:nvPr/>
        </p:nvSpPr>
        <p:spPr>
          <a:xfrm>
            <a:off x="2438400" y="219501"/>
            <a:ext cx="3733800" cy="923499"/>
          </a:xfrm>
          <a:prstGeom prst="snip2SameRect">
            <a:avLst>
              <a:gd name="adj1" fmla="val 16667"/>
              <a:gd name="adj2" fmla="val 13968"/>
            </a:avLst>
          </a:prstGeom>
          <a:solidFill>
            <a:srgbClr val="FF99CC"/>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rtl="1">
              <a:lnSpc>
                <a:spcPct val="115000"/>
              </a:lnSpc>
              <a:spcAft>
                <a:spcPts val="1000"/>
              </a:spcAft>
            </a:pPr>
            <a:r>
              <a:rPr lang="ar-EG" sz="3200" b="1" kern="0" dirty="0">
                <a:solidFill>
                  <a:schemeClr val="bg1"/>
                </a:solidFill>
                <a:latin typeface="Times New Roman" pitchFamily="18" charset="0"/>
                <a:ea typeface="Calibri" pitchFamily="34" charset="0"/>
                <a:cs typeface="Times New Roman" pitchFamily="18" charset="0"/>
              </a:rPr>
              <a:t>مستويات </a:t>
            </a:r>
            <a:r>
              <a:rPr lang="ar-EG" sz="3200" b="1" kern="0" dirty="0" smtClean="0">
                <a:solidFill>
                  <a:schemeClr val="bg1"/>
                </a:solidFill>
                <a:latin typeface="Times New Roman" pitchFamily="18" charset="0"/>
                <a:ea typeface="Calibri" pitchFamily="34" charset="0"/>
                <a:cs typeface="Times New Roman" pitchFamily="18" charset="0"/>
              </a:rPr>
              <a:t>الخلاف</a:t>
            </a:r>
            <a:endParaRPr lang="ar-EG" sz="3200" b="1" kern="0" dirty="0">
              <a:solidFill>
                <a:schemeClr val="bg1"/>
              </a:solidFill>
              <a:latin typeface="Times New Roman" pitchFamily="18" charset="0"/>
              <a:ea typeface="Calibri" pitchFamily="34" charset="0"/>
              <a:cs typeface="Times New Roman" pitchFamily="18" charset="0"/>
            </a:endParaRPr>
          </a:p>
        </p:txBody>
      </p:sp>
    </p:spTree>
    <p:extLst>
      <p:ext uri="{BB962C8B-B14F-4D97-AF65-F5344CB8AC3E}">
        <p14:creationId xmlns:p14="http://schemas.microsoft.com/office/powerpoint/2010/main" val="2449089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98800" y="457200"/>
            <a:ext cx="3200400" cy="523220"/>
          </a:xfrm>
          <a:prstGeom prst="rect">
            <a:avLst/>
          </a:prstGeom>
          <a:noFill/>
        </p:spPr>
        <p:txBody>
          <a:bodyPr wrap="square" rtlCol="1">
            <a:spAutoFit/>
          </a:bodyPr>
          <a:lstStyle/>
          <a:p>
            <a:r>
              <a:rPr lang="ar-EG" sz="2800" b="1" dirty="0" smtClean="0">
                <a:latin typeface="Times New Roman" pitchFamily="18" charset="0"/>
                <a:cs typeface="Times New Roman" pitchFamily="18" charset="0"/>
              </a:rPr>
              <a:t>موضوعات الجلسة الثانية</a:t>
            </a:r>
            <a:endParaRPr lang="ar-EG" sz="2800" b="1" dirty="0">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1493468005"/>
              </p:ext>
            </p:extLst>
          </p:nvPr>
        </p:nvGraphicFramePr>
        <p:xfrm>
          <a:off x="1219200" y="1447800"/>
          <a:ext cx="6819900" cy="4791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rame 3"/>
          <p:cNvSpPr/>
          <p:nvPr/>
        </p:nvSpPr>
        <p:spPr>
          <a:xfrm>
            <a:off x="2743200" y="226035"/>
            <a:ext cx="3860800" cy="993165"/>
          </a:xfrm>
          <a:prstGeom prst="frame">
            <a:avLst/>
          </a:prstGeom>
          <a:solidFill>
            <a:srgbClr val="005BD3"/>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Gothic"/>
              <a:ea typeface="+mn-ea"/>
              <a:cs typeface="Tahoma"/>
            </a:endParaRPr>
          </a:p>
        </p:txBody>
      </p:sp>
    </p:spTree>
    <p:extLst>
      <p:ext uri="{BB962C8B-B14F-4D97-AF65-F5344CB8AC3E}">
        <p14:creationId xmlns:p14="http://schemas.microsoft.com/office/powerpoint/2010/main" val="2449089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محتوى 1"/>
          <p:cNvSpPr txBox="1">
            <a:spLocks/>
          </p:cNvSpPr>
          <p:nvPr/>
        </p:nvSpPr>
        <p:spPr>
          <a:xfrm>
            <a:off x="-228600" y="1676112"/>
            <a:ext cx="9144000" cy="5626209"/>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الوقت</a:t>
            </a:r>
            <a:r>
              <a:rPr lang="ar-EG"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 </a:t>
            </a:r>
            <a:r>
              <a:rPr lang="ar-EG" b="1" dirty="0" smtClean="0">
                <a:solidFill>
                  <a:srgbClr val="0070C0"/>
                </a:solidFill>
                <a:latin typeface="GE SS Two Light" pitchFamily="18" charset="-78"/>
                <a:ea typeface="GE SS Two Light" pitchFamily="18" charset="-78"/>
                <a:cs typeface="+mj-cs"/>
              </a:rPr>
              <a:t>8ساعات</a:t>
            </a:r>
            <a:endParaRPr lang="en-US" sz="2800" b="1" dirty="0" smtClean="0">
              <a:solidFill>
                <a:srgbClr val="0070C0"/>
              </a:solidFill>
              <a:latin typeface="GE SS Two Light" pitchFamily="18" charset="-78"/>
              <a:ea typeface="GE SS Two Light" pitchFamily="18" charset="-78"/>
              <a:cs typeface="+mj-cs"/>
            </a:endParaRPr>
          </a:p>
          <a:p>
            <a:pPr marL="403217" indent="-282251">
              <a:buFont typeface="Wingdings 3"/>
              <a:buChar char=""/>
              <a:defRPr/>
            </a:pPr>
            <a:r>
              <a:rPr lang="ar-SA" sz="2800"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الأيام</a:t>
            </a:r>
            <a:r>
              <a:rPr lang="ar-EG" sz="2800"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a:t>
            </a:r>
            <a:r>
              <a:rPr lang="ar-EG" sz="2800" b="1" dirty="0" smtClean="0">
                <a:solidFill>
                  <a:srgbClr val="FFFF00"/>
                </a:solidFill>
                <a:effectLst>
                  <a:outerShdw blurRad="38100" dist="38100" dir="2700000" algn="tl">
                    <a:srgbClr val="000000">
                      <a:alpha val="43137"/>
                    </a:srgbClr>
                  </a:outerShdw>
                </a:effectLst>
                <a:latin typeface="GE SS Two Light" pitchFamily="18" charset="-78"/>
                <a:ea typeface="GE SS Two Light" pitchFamily="18" charset="-78"/>
                <a:cs typeface="+mj-cs"/>
              </a:rPr>
              <a:t> </a:t>
            </a:r>
            <a:r>
              <a:rPr lang="ar-EG" sz="2800" b="1" dirty="0">
                <a:solidFill>
                  <a:srgbClr val="0070C0"/>
                </a:solidFill>
                <a:latin typeface="GE SS Two Light" pitchFamily="18" charset="-78"/>
                <a:ea typeface="GE SS Two Light" pitchFamily="18" charset="-78"/>
                <a:cs typeface="+mj-cs"/>
              </a:rPr>
              <a:t>2</a:t>
            </a:r>
            <a:r>
              <a:rPr lang="ar-EG" sz="2800" b="1" dirty="0" smtClean="0">
                <a:solidFill>
                  <a:srgbClr val="0070C0"/>
                </a:solidFill>
                <a:latin typeface="GE SS Two Light" pitchFamily="18" charset="-78"/>
                <a:ea typeface="GE SS Two Light" pitchFamily="18" charset="-78"/>
                <a:cs typeface="+mj-cs"/>
              </a:rPr>
              <a:t>أيام</a:t>
            </a:r>
            <a:endParaRPr lang="en-US" sz="2800" b="1" dirty="0">
              <a:solidFill>
                <a:srgbClr val="0070C0"/>
              </a:solidFill>
              <a:latin typeface="GE SS Two Light" pitchFamily="18" charset="-78"/>
              <a:ea typeface="GE SS Two Light" pitchFamily="18" charset="-78"/>
              <a:cs typeface="+mj-cs"/>
            </a:endParaRPr>
          </a:p>
          <a:p>
            <a:pPr marL="403217" indent="-282251">
              <a:buFont typeface="Wingdings 3"/>
              <a:buChar char=""/>
              <a:defRPr/>
            </a:pPr>
            <a:r>
              <a:rPr lang="ar-SA" sz="2800"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بطاقات الأسماء.</a:t>
            </a:r>
            <a:endParaRPr lang="en-US" sz="2800" b="1" dirty="0" smtClean="0">
              <a:effectLst>
                <a:outerShdw blurRad="38100" dist="38100" dir="2700000" algn="tl">
                  <a:srgbClr val="000000">
                    <a:alpha val="43137"/>
                  </a:srgbClr>
                </a:outerShdw>
              </a:effectLst>
              <a:latin typeface="GE SS Two Light" pitchFamily="18" charset="-78"/>
              <a:ea typeface="GE SS Two Light" pitchFamily="18" charset="-78"/>
              <a:cs typeface="+mj-cs"/>
            </a:endParaRPr>
          </a:p>
          <a:p>
            <a:pPr marL="403217" indent="-282251">
              <a:buFont typeface="Wingdings 3"/>
              <a:buChar char=""/>
              <a:defRPr/>
            </a:pPr>
            <a:r>
              <a:rPr lang="ar-SA" sz="2800" b="1" dirty="0" smtClean="0">
                <a:effectLst>
                  <a:outerShdw blurRad="38100" dist="38100" dir="2700000" algn="tl">
                    <a:srgbClr val="000000">
                      <a:alpha val="43137"/>
                    </a:srgbClr>
                  </a:outerShdw>
                </a:effectLst>
                <a:latin typeface="GE SS Two Light" pitchFamily="18" charset="-78"/>
                <a:ea typeface="GE SS Two Light" pitchFamily="18" charset="-78"/>
                <a:cs typeface="+mj-cs"/>
              </a:rPr>
              <a:t>نظام </a:t>
            </a:r>
            <a:r>
              <a:rPr lang="ar-SA" sz="2800" b="1" dirty="0">
                <a:effectLst>
                  <a:outerShdw blurRad="38100" dist="38100" dir="2700000" algn="tl">
                    <a:srgbClr val="000000">
                      <a:alpha val="43137"/>
                    </a:srgbClr>
                  </a:outerShdw>
                </a:effectLst>
                <a:latin typeface="GE SS Two Light" pitchFamily="18" charset="-78"/>
                <a:ea typeface="GE SS Two Light" pitchFamily="18" charset="-78"/>
                <a:cs typeface="+mj-cs"/>
              </a:rPr>
              <a:t>العمل في الدورة </a:t>
            </a:r>
            <a:r>
              <a:rPr lang="ar-SA" sz="2800" b="1" dirty="0">
                <a:latin typeface="GE SS Two Light" pitchFamily="18" charset="-78"/>
                <a:ea typeface="GE SS Two Light" pitchFamily="18" charset="-78"/>
                <a:cs typeface="+mj-cs"/>
              </a:rPr>
              <a:t>:</a:t>
            </a:r>
            <a:endParaRPr lang="en-US" sz="2800" b="1" dirty="0">
              <a:latin typeface="GE SS Two Light" pitchFamily="18" charset="-78"/>
              <a:ea typeface="GE SS Two Light" pitchFamily="18" charset="-78"/>
              <a:cs typeface="+mj-cs"/>
            </a:endParaRPr>
          </a:p>
          <a:p>
            <a:pPr marL="685468" lvl="1">
              <a:spcBef>
                <a:spcPts val="358"/>
              </a:spcBef>
              <a:buFont typeface="Verdana"/>
              <a:buChar char="◦"/>
              <a:defRPr/>
            </a:pPr>
            <a:r>
              <a:rPr lang="ar-SA" sz="2800" b="1" dirty="0">
                <a:solidFill>
                  <a:srgbClr val="0070C0"/>
                </a:solidFill>
                <a:latin typeface="GE SS Two Light" pitchFamily="18" charset="-78"/>
                <a:ea typeface="GE SS Two Light" pitchFamily="18" charset="-78"/>
                <a:cs typeface="+mj-cs"/>
              </a:rPr>
              <a:t>المجموعات.</a:t>
            </a:r>
            <a:endParaRPr lang="en-US" sz="2800" b="1" dirty="0">
              <a:solidFill>
                <a:srgbClr val="0070C0"/>
              </a:solidFill>
              <a:latin typeface="GE SS Two Light" pitchFamily="18" charset="-78"/>
              <a:ea typeface="GE SS Two Light" pitchFamily="18" charset="-78"/>
              <a:cs typeface="+mj-cs"/>
            </a:endParaRPr>
          </a:p>
          <a:p>
            <a:pPr marL="685468" lvl="1">
              <a:spcBef>
                <a:spcPts val="358"/>
              </a:spcBef>
              <a:buFont typeface="Verdana"/>
              <a:buChar char="◦"/>
              <a:defRPr/>
            </a:pPr>
            <a:r>
              <a:rPr lang="ar-SA" sz="2800" b="1" dirty="0">
                <a:solidFill>
                  <a:srgbClr val="0070C0"/>
                </a:solidFill>
                <a:latin typeface="GE SS Two Light" pitchFamily="18" charset="-78"/>
                <a:ea typeface="GE SS Two Light" pitchFamily="18" charset="-78"/>
                <a:cs typeface="+mj-cs"/>
              </a:rPr>
              <a:t>التسجيل.</a:t>
            </a:r>
            <a:endParaRPr lang="en-US" sz="2800" b="1" dirty="0">
              <a:solidFill>
                <a:srgbClr val="0070C0"/>
              </a:solidFill>
              <a:latin typeface="GE SS Two Light" pitchFamily="18" charset="-78"/>
              <a:ea typeface="GE SS Two Light" pitchFamily="18" charset="-78"/>
              <a:cs typeface="+mj-cs"/>
            </a:endParaRPr>
          </a:p>
          <a:p>
            <a:pPr marL="685468" lvl="1">
              <a:spcBef>
                <a:spcPts val="358"/>
              </a:spcBef>
              <a:buFont typeface="Verdana"/>
              <a:buChar char="◦"/>
              <a:defRPr/>
            </a:pPr>
            <a:r>
              <a:rPr lang="ar-SA" sz="2800" b="1" dirty="0">
                <a:solidFill>
                  <a:srgbClr val="0070C0"/>
                </a:solidFill>
                <a:latin typeface="GE SS Two Light" pitchFamily="18" charset="-78"/>
                <a:ea typeface="GE SS Two Light" pitchFamily="18" charset="-78"/>
                <a:cs typeface="+mj-cs"/>
              </a:rPr>
              <a:t>إعطاء التغذية الرجعية</a:t>
            </a:r>
            <a:endParaRPr lang="ar-EG" sz="2800" b="1" dirty="0">
              <a:solidFill>
                <a:srgbClr val="0070C0"/>
              </a:solidFill>
              <a:latin typeface="GE SS Two Light" pitchFamily="18" charset="-78"/>
              <a:ea typeface="GE SS Two Light" pitchFamily="18" charset="-78"/>
              <a:cs typeface="+mj-cs"/>
            </a:endParaRPr>
          </a:p>
          <a:p>
            <a:pPr marL="685468" lvl="1">
              <a:spcBef>
                <a:spcPts val="358"/>
              </a:spcBef>
              <a:buFont typeface="Verdana"/>
              <a:buChar char="◦"/>
              <a:defRPr/>
            </a:pPr>
            <a:endParaRPr lang="en-US" sz="1800" b="1" dirty="0">
              <a:solidFill>
                <a:srgbClr val="0070C0"/>
              </a:solidFill>
              <a:latin typeface="GE SS Two Light" pitchFamily="18" charset="-78"/>
              <a:ea typeface="GE SS Two Light" pitchFamily="18" charset="-78"/>
              <a:cs typeface="+mj-cs"/>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784" y="1981200"/>
            <a:ext cx="3074954" cy="2306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Donut 3"/>
          <p:cNvSpPr/>
          <p:nvPr/>
        </p:nvSpPr>
        <p:spPr>
          <a:xfrm>
            <a:off x="3268738" y="381000"/>
            <a:ext cx="2765576" cy="1447800"/>
          </a:xfrm>
          <a:prstGeom prst="donut">
            <a:avLst>
              <a:gd name="adj" fmla="val 13889"/>
            </a:avLst>
          </a:prstGeom>
          <a:solidFill>
            <a:schemeClr val="accent6"/>
          </a:soli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ysClr val="window" lastClr="FFFFFF"/>
            </a:contourClr>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Schoolbook"/>
              <a:ea typeface="+mn-ea"/>
              <a:cs typeface="Times New Roman"/>
            </a:endParaRPr>
          </a:p>
        </p:txBody>
      </p:sp>
      <p:sp>
        <p:nvSpPr>
          <p:cNvPr id="5" name="Rectangle 4"/>
          <p:cNvSpPr/>
          <p:nvPr/>
        </p:nvSpPr>
        <p:spPr>
          <a:xfrm>
            <a:off x="3814143" y="774412"/>
            <a:ext cx="1689886" cy="584775"/>
          </a:xfrm>
          <a:prstGeom prst="rect">
            <a:avLst/>
          </a:prstGeom>
        </p:spPr>
        <p:txBody>
          <a:bodyPr wrap="none">
            <a:spAutoFit/>
          </a:bodyPr>
          <a:lstStyle/>
          <a:p>
            <a:pPr lvl="0" algn="ctr">
              <a:defRPr/>
            </a:pPr>
            <a:r>
              <a:rPr lang="ar-SA" sz="3200" b="1" kern="0" dirty="0">
                <a:latin typeface="GE SS Two Light" panose="020A0503020102020204" pitchFamily="18" charset="-78"/>
                <a:ea typeface="GE SS Two Light" panose="020A0503020102020204" pitchFamily="18" charset="-78"/>
                <a:cs typeface="GE SS Two Light" panose="020A0503020102020204" pitchFamily="18" charset="-78"/>
              </a:rPr>
              <a:t>نظام الدورة</a:t>
            </a:r>
          </a:p>
        </p:txBody>
      </p:sp>
    </p:spTree>
    <p:extLst>
      <p:ext uri="{BB962C8B-B14F-4D97-AF65-F5344CB8AC3E}">
        <p14:creationId xmlns:p14="http://schemas.microsoft.com/office/powerpoint/2010/main" val="17183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56949012"/>
              </p:ext>
            </p:extLst>
          </p:nvPr>
        </p:nvGraphicFramePr>
        <p:xfrm>
          <a:off x="1371600" y="990600"/>
          <a:ext cx="6477000" cy="4105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9089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45143" y="457200"/>
            <a:ext cx="8915400" cy="2839752"/>
          </a:xfrm>
          <a:prstGeom prst="rect">
            <a:avLst/>
          </a:prstGeom>
        </p:spPr>
        <p:txBody>
          <a:bodyPr wrap="square">
            <a:spAutoFit/>
          </a:bodyPr>
          <a:lstStyle/>
          <a:p>
            <a:pPr algn="r" rtl="1">
              <a:lnSpc>
                <a:spcPct val="115000"/>
              </a:lnSpc>
              <a:spcAft>
                <a:spcPts val="1000"/>
              </a:spcAft>
            </a:pPr>
            <a:r>
              <a:rPr lang="ar-EG" sz="2800" b="1" dirty="0">
                <a:solidFill>
                  <a:srgbClr val="C00000"/>
                </a:solidFill>
                <a:latin typeface="Times New Roman" pitchFamily="18" charset="0"/>
                <a:cs typeface="Times New Roman" pitchFamily="18" charset="0"/>
              </a:rPr>
              <a:t>المهارات الأساسية المطلوبة لإدارة الخلافات</a:t>
            </a:r>
            <a:endParaRPr lang="en-US" sz="2800" b="1" dirty="0">
              <a:solidFill>
                <a:srgbClr val="C00000"/>
              </a:solidFill>
              <a:latin typeface="Times New Roman" pitchFamily="18" charset="0"/>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إذا أدت الخلافات للخلل الوظيفي فما المهارات والمعارف التي يحتاج إليها المدير لإدارتها بنجاح؟ على الرغم من أن العديد من المهارات التي تم تناولها فيما سبق -مثل الاستماع وتحديد وحل المشكلات - قد تفيد، تظل هناك أمور معينة يجب أن تتمكن من القيام بها للتعامل مع الخلافات بالشكل المناسب. وقد تم تناول المهارات التالية بالترتيب الذي تحدث به في المواقف التي تحتوي على خلافات.</a:t>
            </a:r>
            <a:endParaRPr lang="en-US" sz="2400" b="1" dirty="0">
              <a:solidFill>
                <a:srgbClr val="000000"/>
              </a:solidFill>
              <a:latin typeface="Times New Roman" pitchFamily="18" charset="0"/>
              <a:ea typeface="Calibri"/>
              <a:cs typeface="Times New Roman" pitchFamily="18" charset="0"/>
            </a:endParaRPr>
          </a:p>
        </p:txBody>
      </p:sp>
      <p:pic>
        <p:nvPicPr>
          <p:cNvPr id="9218" name="Picture 2" descr="C:\Users\ooo\Desktop\مهارات العمل الناعمة\الصور\images (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2593" y="3479799"/>
            <a:ext cx="3224213" cy="27109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49089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940894511"/>
              </p:ext>
            </p:extLst>
          </p:nvPr>
        </p:nvGraphicFramePr>
        <p:xfrm>
          <a:off x="457200" y="1447800"/>
          <a:ext cx="8344716" cy="5152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owchart: Decision 3"/>
          <p:cNvSpPr/>
          <p:nvPr/>
        </p:nvSpPr>
        <p:spPr>
          <a:xfrm>
            <a:off x="533400" y="228600"/>
            <a:ext cx="8221788" cy="1016007"/>
          </a:xfrm>
          <a:prstGeom prst="flowChartDecision">
            <a:avLst/>
          </a:prstGeom>
          <a:solidFill>
            <a:srgbClr val="CC00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1" anchor="ctr"/>
          <a:lstStyle/>
          <a:p>
            <a:pPr lvl="0" indent="-342900" algn="ctr">
              <a:lnSpc>
                <a:spcPct val="115000"/>
              </a:lnSpc>
            </a:pPr>
            <a:r>
              <a:rPr lang="ar-SA" sz="2800" b="1" dirty="0">
                <a:solidFill>
                  <a:schemeClr val="bg1"/>
                </a:solidFill>
                <a:latin typeface="Calibri"/>
                <a:ea typeface="Calibri"/>
                <a:cs typeface="Times New Roman"/>
              </a:rPr>
              <a:t>المهارات </a:t>
            </a:r>
            <a:r>
              <a:rPr lang="ar-SA" sz="2800" b="1" dirty="0" smtClean="0">
                <a:solidFill>
                  <a:schemeClr val="bg1"/>
                </a:solidFill>
                <a:latin typeface="Calibri"/>
                <a:ea typeface="Calibri"/>
                <a:cs typeface="Times New Roman"/>
              </a:rPr>
              <a:t>المطلوبة </a:t>
            </a:r>
            <a:r>
              <a:rPr lang="ar-SA" sz="2800" b="1" dirty="0">
                <a:solidFill>
                  <a:schemeClr val="bg1"/>
                </a:solidFill>
                <a:latin typeface="Calibri"/>
                <a:ea typeface="Calibri"/>
                <a:cs typeface="Times New Roman"/>
              </a:rPr>
              <a:t>لإدارة الخلافات</a:t>
            </a:r>
          </a:p>
        </p:txBody>
      </p:sp>
    </p:spTree>
    <p:extLst>
      <p:ext uri="{BB962C8B-B14F-4D97-AF65-F5344CB8AC3E}">
        <p14:creationId xmlns:p14="http://schemas.microsoft.com/office/powerpoint/2010/main" val="2449089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own Arrow Callout 2"/>
          <p:cNvSpPr/>
          <p:nvPr/>
        </p:nvSpPr>
        <p:spPr>
          <a:xfrm>
            <a:off x="2855118" y="272141"/>
            <a:ext cx="3937000" cy="1172030"/>
          </a:xfrm>
          <a:prstGeom prst="downArrowCallout">
            <a:avLst/>
          </a:prstGeom>
          <a:solidFill>
            <a:schemeClr val="accent2">
              <a:lumMod val="75000"/>
            </a:schemeClr>
          </a:soli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ysClr val="window" lastClr="FFFFFF"/>
            </a:contourClr>
          </a:sp3d>
        </p:spPr>
        <p:txBody>
          <a:bodyPr rtlCol="1" anchor="ctr"/>
          <a:lstStyle/>
          <a:p>
            <a:pPr lvl="0" algn="ctr"/>
            <a:r>
              <a:rPr lang="ar-EG" sz="2800" b="1" kern="0" dirty="0">
                <a:solidFill>
                  <a:sysClr val="window" lastClr="FFFFFF"/>
                </a:solidFill>
                <a:latin typeface="Century Schoolbook"/>
                <a:cs typeface="Times New Roman"/>
              </a:rPr>
              <a:t>تحديد الخلاف داخل </a:t>
            </a:r>
            <a:r>
              <a:rPr lang="ar-EG" sz="2800" b="1" kern="0" dirty="0" smtClean="0">
                <a:solidFill>
                  <a:sysClr val="window" lastClr="FFFFFF"/>
                </a:solidFill>
                <a:latin typeface="Century Schoolbook"/>
                <a:cs typeface="Times New Roman"/>
              </a:rPr>
              <a:t>المؤسسة</a:t>
            </a:r>
            <a:endParaRPr lang="ar-EG" sz="2800" b="1" kern="0" dirty="0">
              <a:solidFill>
                <a:sysClr val="window" lastClr="FFFFFF"/>
              </a:solidFill>
              <a:latin typeface="Century Schoolbook"/>
              <a:cs typeface="Times New Roman"/>
            </a:endParaRPr>
          </a:p>
        </p:txBody>
      </p:sp>
      <p:sp>
        <p:nvSpPr>
          <p:cNvPr id="4" name="Rectangle 3"/>
          <p:cNvSpPr/>
          <p:nvPr/>
        </p:nvSpPr>
        <p:spPr>
          <a:xfrm>
            <a:off x="0" y="1600200"/>
            <a:ext cx="8991600" cy="2047740"/>
          </a:xfrm>
          <a:prstGeom prst="rect">
            <a:avLst/>
          </a:prstGeom>
        </p:spPr>
        <p:txBody>
          <a:bodyPr wrap="square">
            <a:spAutoFit/>
          </a:bodyPr>
          <a:lstStyle/>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كل المؤسسات بحاجة إلى الخلافات؛ فهو أمر "مفيد (نافع)" بالنسبة لها، على أن يكون ذلك بقدر معيّن.</a:t>
            </a:r>
            <a:endParaRPr lang="en-US" sz="2400" b="1" dirty="0">
              <a:solidFill>
                <a:srgbClr val="000000"/>
              </a:solidFill>
              <a:latin typeface="Times New Roman" pitchFamily="18" charset="0"/>
              <a:ea typeface="Calibri"/>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 وتظهر المشكلة عندما يكون الخلاف كثيراً وشديداً، أو عندما لا يكون هناك خلاف يُذكر.</a:t>
            </a:r>
            <a:endParaRPr lang="en-US" sz="2400" b="1" dirty="0">
              <a:solidFill>
                <a:srgbClr val="000000"/>
              </a:solidFill>
              <a:latin typeface="Times New Roman" pitchFamily="18" charset="0"/>
              <a:ea typeface="Calibri"/>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 وعليه، يجب أن تتعلم كيفية إدارة الخلافات، وليس استبعادها. </a:t>
            </a:r>
            <a:endParaRPr lang="en-US" sz="2400" b="1" dirty="0">
              <a:solidFill>
                <a:srgbClr val="000000"/>
              </a:solidFill>
              <a:latin typeface="Times New Roman" pitchFamily="18" charset="0"/>
              <a:ea typeface="Calibri"/>
              <a:cs typeface="Times New Roman" pitchFamily="18" charset="0"/>
            </a:endParaRPr>
          </a:p>
        </p:txBody>
      </p:sp>
      <p:pic>
        <p:nvPicPr>
          <p:cNvPr id="10242" name="Picture 2" descr="C:\Users\ooo\Desktop\مهارات العمل الناعمة\الصور\aid124912-v4-728px-Resolve-a-Conflict-at-Work-Step-12-Versio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647940"/>
            <a:ext cx="3881437" cy="280445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089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457200"/>
            <a:ext cx="8382000" cy="4980851"/>
          </a:xfrm>
          <a:prstGeom prst="rect">
            <a:avLst/>
          </a:prstGeom>
        </p:spPr>
        <p:txBody>
          <a:bodyPr wrap="square">
            <a:spAutoFit/>
          </a:bodyPr>
          <a:lstStyle/>
          <a:p>
            <a:pPr algn="r" rtl="1">
              <a:lnSpc>
                <a:spcPct val="115000"/>
              </a:lnSpc>
              <a:spcAft>
                <a:spcPts val="1000"/>
              </a:spcAft>
            </a:pPr>
            <a:r>
              <a:rPr lang="ar-EG" sz="2400" b="1" u="sng" dirty="0">
                <a:solidFill>
                  <a:srgbClr val="C00000"/>
                </a:solidFill>
                <a:latin typeface="Calibri"/>
                <a:ea typeface="Calibri"/>
                <a:cs typeface="Times New Roman"/>
              </a:rPr>
              <a:t>إدارة</a:t>
            </a:r>
            <a:r>
              <a:rPr lang="ar-EG" sz="2400" b="1" u="sng" dirty="0">
                <a:solidFill>
                  <a:srgbClr val="C00000"/>
                </a:solidFill>
                <a:latin typeface="Calibri"/>
                <a:ea typeface="Calibri"/>
              </a:rPr>
              <a:t> </a:t>
            </a:r>
            <a:r>
              <a:rPr lang="ar-EG" sz="2400" b="1" u="sng" dirty="0">
                <a:solidFill>
                  <a:srgbClr val="C00000"/>
                </a:solidFill>
                <a:latin typeface="Calibri"/>
                <a:ea typeface="Calibri"/>
                <a:cs typeface="Times New Roman"/>
              </a:rPr>
              <a:t>الخلاف</a:t>
            </a:r>
            <a:r>
              <a:rPr lang="ar-EG" sz="2400" b="1" u="sng" dirty="0">
                <a:solidFill>
                  <a:srgbClr val="C00000"/>
                </a:solidFill>
                <a:latin typeface="Calibri"/>
                <a:ea typeface="Calibri"/>
              </a:rPr>
              <a:t>: </a:t>
            </a:r>
            <a:r>
              <a:rPr lang="ar-EG" sz="2400" b="1" u="sng" dirty="0">
                <a:solidFill>
                  <a:srgbClr val="C00000"/>
                </a:solidFill>
                <a:latin typeface="Calibri"/>
                <a:ea typeface="Calibri"/>
                <a:cs typeface="Times New Roman"/>
              </a:rPr>
              <a:t>ومحاولة</a:t>
            </a:r>
            <a:r>
              <a:rPr lang="ar-EG" sz="2400" b="1" u="sng" dirty="0">
                <a:solidFill>
                  <a:srgbClr val="C00000"/>
                </a:solidFill>
                <a:latin typeface="Calibri"/>
                <a:ea typeface="Calibri"/>
              </a:rPr>
              <a:t> </a:t>
            </a:r>
            <a:r>
              <a:rPr lang="ar-EG" sz="2400" b="1" u="sng" dirty="0">
                <a:solidFill>
                  <a:srgbClr val="C00000"/>
                </a:solidFill>
                <a:latin typeface="Calibri"/>
                <a:ea typeface="Calibri"/>
                <a:cs typeface="Times New Roman"/>
              </a:rPr>
              <a:t>الوصول</a:t>
            </a:r>
            <a:r>
              <a:rPr lang="ar-EG" sz="2400" b="1" u="sng" dirty="0">
                <a:solidFill>
                  <a:srgbClr val="C00000"/>
                </a:solidFill>
                <a:latin typeface="Calibri"/>
                <a:ea typeface="Calibri"/>
              </a:rPr>
              <a:t> </a:t>
            </a:r>
            <a:r>
              <a:rPr lang="ar-EG" sz="2400" b="1" u="sng" dirty="0">
                <a:solidFill>
                  <a:srgbClr val="C00000"/>
                </a:solidFill>
                <a:latin typeface="Calibri"/>
                <a:ea typeface="Calibri"/>
                <a:cs typeface="Times New Roman"/>
              </a:rPr>
              <a:t>إلى</a:t>
            </a:r>
            <a:r>
              <a:rPr lang="ar-EG" sz="2400" b="1" u="sng" dirty="0">
                <a:solidFill>
                  <a:srgbClr val="C00000"/>
                </a:solidFill>
                <a:latin typeface="Calibri"/>
                <a:ea typeface="Calibri"/>
              </a:rPr>
              <a:t> </a:t>
            </a:r>
            <a:r>
              <a:rPr lang="en-US" sz="2400" b="1" u="sng" dirty="0">
                <a:solidFill>
                  <a:srgbClr val="C00000"/>
                </a:solidFill>
                <a:latin typeface="Calibri"/>
                <a:ea typeface="Calibri"/>
                <a:cs typeface="Arial"/>
              </a:rPr>
              <a:t>Win – Win</a:t>
            </a:r>
            <a:r>
              <a:rPr lang="en-US" sz="2400" b="1" u="sng" dirty="0">
                <a:solidFill>
                  <a:srgbClr val="C00000"/>
                </a:solidFill>
                <a:latin typeface="Arial"/>
                <a:ea typeface="Calibri"/>
                <a:cs typeface="Arial"/>
              </a:rPr>
              <a:t> </a:t>
            </a:r>
            <a:r>
              <a:rPr lang="ar-EG" sz="2400" b="1" u="sng" dirty="0">
                <a:solidFill>
                  <a:srgbClr val="C00000"/>
                </a:solidFill>
                <a:latin typeface="Calibri"/>
                <a:ea typeface="Calibri"/>
                <a:cs typeface="Times New Roman"/>
              </a:rPr>
              <a:t>لفوز</a:t>
            </a:r>
            <a:r>
              <a:rPr lang="ar-EG" sz="2400" b="1" u="sng" dirty="0">
                <a:solidFill>
                  <a:srgbClr val="C00000"/>
                </a:solidFill>
                <a:latin typeface="Calibri"/>
                <a:ea typeface="Calibri"/>
              </a:rPr>
              <a:t> </a:t>
            </a:r>
            <a:r>
              <a:rPr lang="ar-EG" sz="2400" b="1" u="sng" dirty="0">
                <a:solidFill>
                  <a:srgbClr val="C00000"/>
                </a:solidFill>
                <a:latin typeface="Calibri"/>
                <a:ea typeface="Calibri"/>
                <a:cs typeface="Times New Roman"/>
              </a:rPr>
              <a:t>كلا</a:t>
            </a:r>
            <a:r>
              <a:rPr lang="ar-EG" sz="2400" b="1" u="sng" dirty="0">
                <a:solidFill>
                  <a:srgbClr val="C00000"/>
                </a:solidFill>
                <a:latin typeface="Calibri"/>
                <a:ea typeface="Calibri"/>
              </a:rPr>
              <a:t> </a:t>
            </a:r>
            <a:r>
              <a:rPr lang="ar-EG" sz="2400" b="1" u="sng" dirty="0">
                <a:solidFill>
                  <a:srgbClr val="C00000"/>
                </a:solidFill>
                <a:latin typeface="Calibri"/>
                <a:ea typeface="Calibri"/>
                <a:cs typeface="Times New Roman"/>
              </a:rPr>
              <a:t>الطرفين</a:t>
            </a:r>
            <a:r>
              <a:rPr lang="ar-EG" sz="2400" b="1" u="sng" dirty="0">
                <a:solidFill>
                  <a:srgbClr val="C00000"/>
                </a:solidFill>
                <a:latin typeface="Calibri"/>
                <a:ea typeface="Calibri"/>
              </a:rPr>
              <a:t>:</a:t>
            </a:r>
            <a:endParaRPr lang="en-US" sz="2400" dirty="0">
              <a:solidFill>
                <a:srgbClr val="C00000"/>
              </a:solidFill>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cs typeface="Times New Roman"/>
              </a:rPr>
              <a:t>إدارة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الخلاف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عبارة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محاولة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حل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الخلاف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بشكل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إيجابي،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ومن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أكثر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الطرق</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شيوعاً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لحل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الخلاف،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ثلاثة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طرق</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تتضمن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كلها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وضع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الموقف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إطار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المكسب</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a:t>
            </a:r>
            <a:r>
              <a:rPr lang="ar-EG" sz="2400" b="1" dirty="0">
                <a:solidFill>
                  <a:srgbClr val="000000"/>
                </a:solidFill>
                <a:latin typeface="Calibri"/>
                <a:ea typeface="Calibri"/>
              </a:rPr>
              <a:t>"</a:t>
            </a:r>
            <a:r>
              <a:rPr lang="ar-EG" sz="2400" b="1" dirty="0">
                <a:solidFill>
                  <a:srgbClr val="000000"/>
                </a:solidFill>
                <a:latin typeface="Calibri"/>
                <a:ea typeface="Calibri"/>
                <a:cs typeface="Times New Roman"/>
              </a:rPr>
              <a:t>الخسارة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حيث</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يدل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المكسب</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استطاعته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تنفيذ</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يفكر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فيه،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وتدل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الخسارة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العكس</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وهذه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الطرق</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الثلاثة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هي</a:t>
            </a:r>
            <a:r>
              <a:rPr lang="ar-EG" sz="2400" b="1" dirty="0">
                <a:solidFill>
                  <a:srgbClr val="000000"/>
                </a:solidFill>
                <a:latin typeface="Calibri"/>
                <a:ea typeface="Calibri"/>
              </a:rPr>
              <a:t>:</a:t>
            </a:r>
            <a:endParaRPr lang="en-US" sz="2400" dirty="0">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rPr>
              <a:t> </a:t>
            </a:r>
            <a:endParaRPr lang="en-US" sz="2400" dirty="0">
              <a:latin typeface="Calibri"/>
              <a:ea typeface="Calibri"/>
              <a:cs typeface="Arial"/>
            </a:endParaRPr>
          </a:p>
          <a:p>
            <a:pPr marL="800100" lvl="1" indent="-342900" algn="r" rtl="1">
              <a:lnSpc>
                <a:spcPct val="115000"/>
              </a:lnSpc>
              <a:spcAft>
                <a:spcPts val="0"/>
              </a:spcAft>
              <a:buFont typeface="Wingdings" pitchFamily="2" charset="2"/>
              <a:buChar char="§"/>
            </a:pPr>
            <a:r>
              <a:rPr lang="ar-EG" sz="2400" b="1" dirty="0">
                <a:solidFill>
                  <a:srgbClr val="000000"/>
                </a:solidFill>
                <a:latin typeface="Calibri"/>
                <a:ea typeface="Calibri"/>
                <a:cs typeface="Times New Roman"/>
              </a:rPr>
              <a:t>فائز</a:t>
            </a:r>
            <a:r>
              <a:rPr lang="ar-EG" sz="2400" b="1" dirty="0">
                <a:solidFill>
                  <a:srgbClr val="000000"/>
                </a:solidFill>
                <a:latin typeface="Calibri"/>
                <a:ea typeface="Calibri"/>
              </a:rPr>
              <a:t> – </a:t>
            </a:r>
            <a:r>
              <a:rPr lang="ar-EG" sz="2400" b="1" dirty="0">
                <a:solidFill>
                  <a:srgbClr val="000000"/>
                </a:solidFill>
                <a:latin typeface="Calibri"/>
                <a:ea typeface="Calibri"/>
                <a:cs typeface="Times New Roman"/>
              </a:rPr>
              <a:t>خاسر</a:t>
            </a:r>
            <a:r>
              <a:rPr lang="ar-EG" sz="2400" b="1" dirty="0">
                <a:solidFill>
                  <a:srgbClr val="000000"/>
                </a:solidFill>
                <a:latin typeface="Calibri"/>
                <a:ea typeface="Calibri"/>
              </a:rPr>
              <a:t> </a:t>
            </a:r>
            <a:r>
              <a:rPr lang="en-US" sz="2400" b="1" dirty="0">
                <a:solidFill>
                  <a:srgbClr val="000000"/>
                </a:solidFill>
                <a:latin typeface="Calibri"/>
                <a:ea typeface="Calibri"/>
                <a:cs typeface="Arial"/>
              </a:rPr>
              <a:t>Win – Lose</a:t>
            </a:r>
            <a:endParaRPr lang="en-US" sz="2400" dirty="0">
              <a:latin typeface="Calibri"/>
              <a:ea typeface="Calibri"/>
              <a:cs typeface="Arial"/>
            </a:endParaRPr>
          </a:p>
          <a:p>
            <a:pPr marL="800100" lvl="1" indent="-342900" algn="r" rtl="1">
              <a:lnSpc>
                <a:spcPct val="115000"/>
              </a:lnSpc>
              <a:spcAft>
                <a:spcPts val="1000"/>
              </a:spcAft>
              <a:buFont typeface="Wingdings" pitchFamily="2" charset="2"/>
              <a:buChar char="§"/>
            </a:pPr>
            <a:r>
              <a:rPr lang="ar-EG" sz="2400" b="1" dirty="0">
                <a:solidFill>
                  <a:srgbClr val="000000"/>
                </a:solidFill>
                <a:latin typeface="Calibri"/>
                <a:ea typeface="Calibri"/>
                <a:cs typeface="Times New Roman"/>
              </a:rPr>
              <a:t>خاسر</a:t>
            </a:r>
            <a:r>
              <a:rPr lang="ar-EG" sz="2400" b="1" dirty="0">
                <a:solidFill>
                  <a:srgbClr val="000000"/>
                </a:solidFill>
                <a:latin typeface="Calibri"/>
                <a:ea typeface="Calibri"/>
              </a:rPr>
              <a:t> – </a:t>
            </a:r>
            <a:r>
              <a:rPr lang="ar-EG" sz="2400" b="1" dirty="0">
                <a:solidFill>
                  <a:srgbClr val="000000"/>
                </a:solidFill>
                <a:latin typeface="Calibri"/>
                <a:ea typeface="Calibri"/>
                <a:cs typeface="Times New Roman"/>
              </a:rPr>
              <a:t>خاسر</a:t>
            </a:r>
            <a:r>
              <a:rPr lang="ar-EG" sz="2400" b="1" dirty="0">
                <a:solidFill>
                  <a:srgbClr val="000000"/>
                </a:solidFill>
                <a:latin typeface="Calibri"/>
                <a:ea typeface="Calibri"/>
              </a:rPr>
              <a:t> </a:t>
            </a:r>
            <a:r>
              <a:rPr lang="en-US" sz="2400" b="1" dirty="0">
                <a:solidFill>
                  <a:srgbClr val="000000"/>
                </a:solidFill>
                <a:latin typeface="Calibri"/>
                <a:ea typeface="Calibri"/>
                <a:cs typeface="Arial"/>
              </a:rPr>
              <a:t>Lose – </a:t>
            </a:r>
            <a:r>
              <a:rPr lang="en-US" sz="2400" b="1" dirty="0" smtClean="0">
                <a:solidFill>
                  <a:srgbClr val="000000"/>
                </a:solidFill>
                <a:latin typeface="Calibri"/>
                <a:ea typeface="Calibri"/>
                <a:cs typeface="Arial"/>
              </a:rPr>
              <a:t>Lose</a:t>
            </a:r>
            <a:endParaRPr lang="ar-EG" sz="2400" b="1" dirty="0" smtClean="0">
              <a:solidFill>
                <a:srgbClr val="000000"/>
              </a:solidFill>
              <a:latin typeface="Calibri"/>
              <a:ea typeface="Calibri"/>
              <a:cs typeface="Arial"/>
            </a:endParaRPr>
          </a:p>
          <a:p>
            <a:pPr marL="800100" lvl="1" indent="-342900" algn="r" rtl="1">
              <a:lnSpc>
                <a:spcPct val="115000"/>
              </a:lnSpc>
              <a:spcAft>
                <a:spcPts val="1000"/>
              </a:spcAft>
              <a:buFont typeface="Wingdings" pitchFamily="2" charset="2"/>
              <a:buChar char="§"/>
            </a:pPr>
            <a:r>
              <a:rPr lang="ar-EG" sz="2400" b="1" dirty="0">
                <a:solidFill>
                  <a:srgbClr val="000000"/>
                </a:solidFill>
                <a:latin typeface="Calibri"/>
                <a:ea typeface="Calibri"/>
                <a:cs typeface="Times New Roman"/>
              </a:rPr>
              <a:t>فائز</a:t>
            </a:r>
            <a:r>
              <a:rPr lang="ar-EG" sz="2400" b="1" dirty="0">
                <a:solidFill>
                  <a:srgbClr val="000000"/>
                </a:solidFill>
                <a:latin typeface="Calibri"/>
                <a:ea typeface="Calibri"/>
              </a:rPr>
              <a:t> – </a:t>
            </a:r>
            <a:r>
              <a:rPr lang="ar-EG" sz="2400" b="1" dirty="0">
                <a:solidFill>
                  <a:srgbClr val="000000"/>
                </a:solidFill>
                <a:latin typeface="Calibri"/>
                <a:ea typeface="Calibri"/>
                <a:cs typeface="Times New Roman"/>
              </a:rPr>
              <a:t>فائز</a:t>
            </a:r>
            <a:r>
              <a:rPr lang="ar-EG" sz="2400" b="1" dirty="0">
                <a:solidFill>
                  <a:srgbClr val="000000"/>
                </a:solidFill>
                <a:latin typeface="Calibri"/>
                <a:ea typeface="Calibri"/>
              </a:rPr>
              <a:t> </a:t>
            </a:r>
            <a:r>
              <a:rPr lang="en-US" sz="2400" b="1" dirty="0">
                <a:solidFill>
                  <a:srgbClr val="000000"/>
                </a:solidFill>
                <a:latin typeface="Calibri"/>
                <a:ea typeface="Calibri"/>
                <a:cs typeface="Arial"/>
              </a:rPr>
              <a:t>Win – Win</a:t>
            </a:r>
            <a:endParaRPr lang="ar-EG" sz="2400" dirty="0"/>
          </a:p>
          <a:p>
            <a:pPr marL="800100" lvl="1" indent="-342900" algn="r" rtl="1">
              <a:lnSpc>
                <a:spcPct val="115000"/>
              </a:lnSpc>
              <a:spcAft>
                <a:spcPts val="1000"/>
              </a:spcAft>
              <a:buFont typeface="Wingdings" pitchFamily="2" charset="2"/>
              <a:buChar char="§"/>
            </a:pPr>
            <a:endParaRPr lang="en-US" sz="2400" dirty="0">
              <a:latin typeface="Calibri"/>
              <a:ea typeface="Calibri"/>
              <a:cs typeface="Arial"/>
            </a:endParaRPr>
          </a:p>
        </p:txBody>
      </p:sp>
      <p:pic>
        <p:nvPicPr>
          <p:cNvPr id="11266" name="Picture 2" descr="C:\Users\ooo\Desktop\مهارات العمل الناعمة\الصور\WinWin-Blog-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80551"/>
            <a:ext cx="39624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49089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219200" y="1725385"/>
            <a:ext cx="7772400" cy="3578416"/>
          </a:xfrm>
          <a:prstGeom prst="rect">
            <a:avLst/>
          </a:prstGeom>
        </p:spPr>
        <p:txBody>
          <a:bodyPr wrap="square">
            <a:spAutoFit/>
          </a:bodyPr>
          <a:lstStyle/>
          <a:p>
            <a:pPr marL="342900" lvl="0" indent="-342900" algn="r" rtl="1">
              <a:lnSpc>
                <a:spcPct val="115000"/>
              </a:lnSpc>
              <a:spcAft>
                <a:spcPts val="1000"/>
              </a:spcAft>
              <a:buFont typeface="Symbol"/>
              <a:buChar char=""/>
              <a:tabLst>
                <a:tab pos="143510" algn="l"/>
              </a:tabLst>
            </a:pPr>
            <a:r>
              <a:rPr lang="ar-EG" sz="2400" b="1" dirty="0">
                <a:solidFill>
                  <a:srgbClr val="000000"/>
                </a:solidFill>
                <a:latin typeface="Calibri"/>
                <a:ea typeface="Calibri"/>
                <a:cs typeface="Times New Roman"/>
              </a:rPr>
              <a:t>يجب</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تراجع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تصرفاتك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وتفكر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موقفك</a:t>
            </a:r>
            <a:r>
              <a:rPr lang="ar-EG" sz="2400" b="1" dirty="0" smtClean="0">
                <a:solidFill>
                  <a:srgbClr val="000000"/>
                </a:solidFill>
                <a:latin typeface="Calibri"/>
                <a:ea typeface="Calibri"/>
              </a:rPr>
              <a:t>.</a:t>
            </a:r>
            <a:r>
              <a:rPr lang="ar-EG" sz="2400" b="1" dirty="0">
                <a:solidFill>
                  <a:srgbClr val="000000"/>
                </a:solidFill>
                <a:latin typeface="Calibri"/>
                <a:ea typeface="Calibri"/>
              </a:rPr>
              <a:t> </a:t>
            </a:r>
            <a:endParaRPr lang="en-US" sz="2400" dirty="0">
              <a:latin typeface="Calibri"/>
              <a:ea typeface="Calibri"/>
              <a:cs typeface="Arial"/>
            </a:endParaRPr>
          </a:p>
          <a:p>
            <a:pPr marL="342900" lvl="0" indent="-342900" algn="r" rtl="1">
              <a:lnSpc>
                <a:spcPct val="115000"/>
              </a:lnSpc>
              <a:spcAft>
                <a:spcPts val="0"/>
              </a:spcAft>
              <a:buFont typeface="Symbol"/>
              <a:buChar char=""/>
              <a:tabLst>
                <a:tab pos="143510" algn="l"/>
                <a:tab pos="503555" algn="l"/>
              </a:tabLst>
            </a:pPr>
            <a:r>
              <a:rPr lang="ar-EG" sz="2400" b="1" dirty="0">
                <a:solidFill>
                  <a:srgbClr val="000000"/>
                </a:solidFill>
                <a:latin typeface="Calibri"/>
                <a:ea typeface="Calibri"/>
                <a:cs typeface="Times New Roman"/>
              </a:rPr>
              <a:t>يجب</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عليك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كذلك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تكون</a:t>
            </a:r>
            <a:r>
              <a:rPr lang="ar-EG" sz="2400" b="1" dirty="0">
                <a:solidFill>
                  <a:srgbClr val="000000"/>
                </a:solidFill>
                <a:latin typeface="Calibri"/>
                <a:ea typeface="Calibri"/>
              </a:rPr>
              <a:t> </a:t>
            </a:r>
            <a:r>
              <a:rPr lang="ar-EG" sz="2400" b="1" dirty="0" smtClean="0">
                <a:solidFill>
                  <a:srgbClr val="000000"/>
                </a:solidFill>
                <a:latin typeface="Calibri"/>
                <a:ea typeface="Calibri"/>
                <a:cs typeface="Times New Roman"/>
              </a:rPr>
              <a:t>حاسماً.</a:t>
            </a:r>
          </a:p>
          <a:p>
            <a:pPr lvl="0" algn="r" rtl="1">
              <a:lnSpc>
                <a:spcPct val="115000"/>
              </a:lnSpc>
              <a:spcAft>
                <a:spcPts val="0"/>
              </a:spcAft>
              <a:tabLst>
                <a:tab pos="143510" algn="l"/>
                <a:tab pos="503555" algn="l"/>
              </a:tabLst>
            </a:pPr>
            <a:endParaRPr lang="en-US" sz="2400" dirty="0">
              <a:latin typeface="Calibri"/>
              <a:ea typeface="Calibri"/>
              <a:cs typeface="Arial"/>
            </a:endParaRPr>
          </a:p>
          <a:p>
            <a:pPr marL="342900" lvl="0" indent="-342900" algn="r" rtl="1">
              <a:lnSpc>
                <a:spcPct val="115000"/>
              </a:lnSpc>
              <a:spcAft>
                <a:spcPts val="1000"/>
              </a:spcAft>
              <a:buFont typeface="Symbol"/>
              <a:buChar char=""/>
              <a:tabLst>
                <a:tab pos="53340" algn="l"/>
                <a:tab pos="143510" algn="l"/>
              </a:tabLst>
            </a:pPr>
            <a:r>
              <a:rPr lang="ar-EG" sz="2400" b="1" dirty="0">
                <a:solidFill>
                  <a:srgbClr val="000000"/>
                </a:solidFill>
                <a:latin typeface="Calibri"/>
                <a:ea typeface="Calibri"/>
                <a:cs typeface="Times New Roman"/>
              </a:rPr>
              <a:t>وعلى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الصعيد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الآخر،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يجب</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عليك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ألا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تكون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شديد</a:t>
            </a:r>
            <a:r>
              <a:rPr lang="ar-EG" sz="2400" b="1" dirty="0">
                <a:solidFill>
                  <a:srgbClr val="000000"/>
                </a:solidFill>
                <a:latin typeface="Calibri"/>
                <a:ea typeface="Calibri"/>
              </a:rPr>
              <a:t> </a:t>
            </a:r>
            <a:r>
              <a:rPr lang="ar-EG" sz="2400" b="1" dirty="0" smtClean="0">
                <a:solidFill>
                  <a:srgbClr val="000000"/>
                </a:solidFill>
                <a:latin typeface="Calibri"/>
                <a:ea typeface="Calibri"/>
                <a:cs typeface="Times New Roman"/>
              </a:rPr>
              <a:t>العدوانية</a:t>
            </a:r>
            <a:r>
              <a:rPr lang="ar-EG" sz="2400" b="1" dirty="0" smtClean="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1000"/>
              </a:spcAft>
              <a:buFont typeface="Symbol"/>
              <a:buChar char=""/>
              <a:tabLst>
                <a:tab pos="53340" algn="l"/>
                <a:tab pos="143510" algn="l"/>
              </a:tabLst>
            </a:pPr>
            <a:r>
              <a:rPr lang="ar-EG" sz="2400" b="1" dirty="0">
                <a:solidFill>
                  <a:srgbClr val="000000"/>
                </a:solidFill>
                <a:latin typeface="Calibri"/>
                <a:ea typeface="Calibri"/>
                <a:cs typeface="Times New Roman"/>
              </a:rPr>
              <a:t>كافح</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لكي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تحاول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جعل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الجميع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فائزين</a:t>
            </a:r>
            <a:r>
              <a:rPr lang="ar-EG" sz="2400" b="1" dirty="0">
                <a:solidFill>
                  <a:srgbClr val="000000"/>
                </a:solidFill>
                <a:latin typeface="Calibri"/>
                <a:ea typeface="Calibri"/>
              </a:rPr>
              <a:t> (</a:t>
            </a:r>
            <a:r>
              <a:rPr lang="en-US" sz="2400" b="1" dirty="0">
                <a:solidFill>
                  <a:srgbClr val="000000"/>
                </a:solidFill>
                <a:latin typeface="Calibri"/>
                <a:ea typeface="Calibri"/>
                <a:cs typeface="Arial"/>
              </a:rPr>
              <a:t>Win – Win</a:t>
            </a:r>
            <a:r>
              <a:rPr lang="ar-EG" sz="2400" b="1" dirty="0" smtClean="0">
                <a:solidFill>
                  <a:srgbClr val="000000"/>
                </a:solidFill>
                <a:latin typeface="Calibri"/>
                <a:ea typeface="Calibri"/>
              </a:rPr>
              <a:t>).</a:t>
            </a:r>
            <a:endParaRPr lang="en-US" sz="2400" dirty="0">
              <a:latin typeface="Calibri"/>
              <a:ea typeface="Calibri"/>
              <a:cs typeface="Arial"/>
            </a:endParaRPr>
          </a:p>
          <a:p>
            <a:pPr marL="342900" lvl="0" indent="-342900" algn="r" rtl="1">
              <a:lnSpc>
                <a:spcPct val="115000"/>
              </a:lnSpc>
              <a:spcAft>
                <a:spcPts val="1000"/>
              </a:spcAft>
              <a:buFont typeface="Symbol"/>
              <a:buChar char=""/>
              <a:tabLst>
                <a:tab pos="53340" algn="l"/>
                <a:tab pos="143510" algn="l"/>
              </a:tabLst>
            </a:pPr>
            <a:r>
              <a:rPr lang="ar-EG" sz="2400" b="1" dirty="0">
                <a:solidFill>
                  <a:srgbClr val="000000"/>
                </a:solidFill>
                <a:latin typeface="Calibri"/>
                <a:ea typeface="Calibri"/>
                <a:cs typeface="Times New Roman"/>
              </a:rPr>
              <a:t>حاول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تقدير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وجهات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نظر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كلّ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شخص</a:t>
            </a:r>
            <a:r>
              <a:rPr lang="ar-EG" sz="2400" b="1" dirty="0">
                <a:solidFill>
                  <a:srgbClr val="000000"/>
                </a:solidFill>
                <a:latin typeface="Calibri"/>
                <a:ea typeface="Calibri"/>
              </a:rPr>
              <a:t>.</a:t>
            </a:r>
            <a:endParaRPr lang="en-US" sz="2400" dirty="0">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rPr>
              <a:t> </a:t>
            </a:r>
            <a:endParaRPr lang="en-US" sz="2400" dirty="0">
              <a:effectLst/>
              <a:latin typeface="Calibri"/>
              <a:ea typeface="Calibri"/>
              <a:cs typeface="Arial"/>
            </a:endParaRPr>
          </a:p>
        </p:txBody>
      </p:sp>
      <p:pic>
        <p:nvPicPr>
          <p:cNvPr id="12290" name="Picture 2" descr="C:\Users\ooo\Desktop\مهارات العمل الناعمة\الصور\download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858" y="1524000"/>
            <a:ext cx="2590800" cy="3352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5" name="Flowchart: Terminator 4"/>
          <p:cNvSpPr/>
          <p:nvPr/>
        </p:nvSpPr>
        <p:spPr>
          <a:xfrm>
            <a:off x="4506686" y="401453"/>
            <a:ext cx="4484914" cy="1122548"/>
          </a:xfrm>
          <a:prstGeom prst="flowChartTerminator">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ln>
          <a:effectLst/>
          <a:scene3d>
            <a:camera prst="orthographicFront">
              <a:rot lat="0" lon="0" rev="0"/>
            </a:camera>
            <a:lightRig rig="contrasting" dir="t">
              <a:rot lat="0" lon="0" rev="7800000"/>
            </a:lightRig>
          </a:scene3d>
          <a:sp3d>
            <a:bevelT w="139700" h="1397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800" b="1" cap="all" dirty="0" smtClean="0">
                <a:ln w="4496" cap="flat" cmpd="sng" algn="ctr">
                  <a:solidFill>
                    <a:srgbClr val="5C437A"/>
                  </a:solidFill>
                  <a:prstDash val="solid"/>
                  <a:round/>
                </a:ln>
                <a:solidFill>
                  <a:srgbClr val="C00000"/>
                </a:solidFill>
                <a:effectLst>
                  <a:reflection blurRad="12700" stA="28000" endPos="45000" dist="1003" dir="5400000" sy="-100000" algn="bl"/>
                </a:effectLst>
                <a:latin typeface="Times New Roman" pitchFamily="18" charset="0"/>
                <a:ea typeface="Calibri"/>
                <a:cs typeface="Times New Roman" pitchFamily="18" charset="0"/>
              </a:rPr>
              <a:t>النجاح </a:t>
            </a:r>
            <a:r>
              <a:rPr lang="ar-EG" sz="2800" b="1" cap="all" dirty="0">
                <a:ln w="4496" cap="flat" cmpd="sng" algn="ctr">
                  <a:solidFill>
                    <a:srgbClr val="5C437A"/>
                  </a:solidFill>
                  <a:prstDash val="solid"/>
                  <a:round/>
                </a:ln>
                <a:solidFill>
                  <a:srgbClr val="C00000"/>
                </a:solidFill>
                <a:effectLst>
                  <a:reflection blurRad="12700" stA="28000" endPos="45000" dist="1003" dir="5400000" sy="-100000" algn="bl"/>
                </a:effectLst>
                <a:latin typeface="Times New Roman" pitchFamily="18" charset="0"/>
                <a:ea typeface="Calibri"/>
                <a:cs typeface="Times New Roman" pitchFamily="18" charset="0"/>
              </a:rPr>
              <a:t>في إدارة </a:t>
            </a:r>
            <a:r>
              <a:rPr lang="ar-EG" sz="2800" b="1" cap="all" dirty="0" smtClean="0">
                <a:ln w="4496" cap="flat" cmpd="sng" algn="ctr">
                  <a:solidFill>
                    <a:srgbClr val="5C437A"/>
                  </a:solidFill>
                  <a:prstDash val="solid"/>
                  <a:round/>
                </a:ln>
                <a:solidFill>
                  <a:srgbClr val="C00000"/>
                </a:solidFill>
                <a:effectLst>
                  <a:reflection blurRad="12700" stA="28000" endPos="45000" dist="1003" dir="5400000" sy="-100000" algn="bl"/>
                </a:effectLst>
                <a:latin typeface="Times New Roman" pitchFamily="18" charset="0"/>
                <a:ea typeface="Calibri"/>
                <a:cs typeface="Times New Roman" pitchFamily="18" charset="0"/>
              </a:rPr>
              <a:t>الخلاف</a:t>
            </a:r>
            <a:endParaRPr lang="ar-EG" sz="2800" b="1" cap="all" dirty="0">
              <a:ln w="4496" cap="flat" cmpd="sng" algn="ctr">
                <a:solidFill>
                  <a:srgbClr val="5C437A"/>
                </a:solidFill>
                <a:prstDash val="solid"/>
                <a:round/>
              </a:ln>
              <a:solidFill>
                <a:srgbClr val="C00000"/>
              </a:solidFill>
              <a:effectLst>
                <a:reflection blurRad="12700" stA="28000" endPos="45000" dist="1003" dir="5400000" sy="-100000" algn="bl"/>
              </a:effectLst>
              <a:latin typeface="Times New Roman" pitchFamily="18" charset="0"/>
              <a:ea typeface="Calibri"/>
              <a:cs typeface="Times New Roman" pitchFamily="18" charset="0"/>
            </a:endParaRPr>
          </a:p>
          <a:p>
            <a:pPr algn="ctr" rtl="1">
              <a:lnSpc>
                <a:spcPct val="115000"/>
              </a:lnSpc>
              <a:spcAft>
                <a:spcPts val="1000"/>
              </a:spcAft>
            </a:pPr>
            <a:r>
              <a:rPr lang="en-US" sz="1100" dirty="0">
                <a:effectLst/>
                <a:latin typeface="Calibri"/>
                <a:ea typeface="Calibri"/>
                <a:cs typeface="Arial"/>
              </a:rPr>
              <a:t> </a:t>
            </a:r>
          </a:p>
        </p:txBody>
      </p:sp>
    </p:spTree>
    <p:extLst>
      <p:ext uri="{BB962C8B-B14F-4D97-AF65-F5344CB8AC3E}">
        <p14:creationId xmlns:p14="http://schemas.microsoft.com/office/powerpoint/2010/main" val="24490895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5998" y="1066800"/>
            <a:ext cx="6589487" cy="5237331"/>
          </a:xfrm>
          <a:prstGeom prst="rect">
            <a:avLst/>
          </a:prstGeom>
        </p:spPr>
        <p:txBody>
          <a:bodyPr wrap="square">
            <a:spAutoFit/>
          </a:bodyPr>
          <a:lstStyle/>
          <a:p>
            <a:pPr marL="342900" lvl="0" indent="-342900" algn="r" rtl="1">
              <a:lnSpc>
                <a:spcPct val="115000"/>
              </a:lnSpc>
              <a:spcAft>
                <a:spcPts val="1000"/>
              </a:spcAft>
              <a:buFont typeface="Wingdings" pitchFamily="2" charset="2"/>
              <a:buChar char="q"/>
              <a:tabLst>
                <a:tab pos="143510" algn="l"/>
              </a:tabLst>
            </a:pPr>
            <a:r>
              <a:rPr lang="ar-EG" sz="2400" b="1" dirty="0" smtClean="0">
                <a:solidFill>
                  <a:srgbClr val="000000"/>
                </a:solidFill>
                <a:latin typeface="Times New Roman" pitchFamily="18" charset="0"/>
                <a:ea typeface="Calibri"/>
                <a:cs typeface="Times New Roman" pitchFamily="18" charset="0"/>
              </a:rPr>
              <a:t>يجب </a:t>
            </a:r>
            <a:r>
              <a:rPr lang="ar-EG" sz="2400" b="1" dirty="0">
                <a:solidFill>
                  <a:srgbClr val="000000"/>
                </a:solidFill>
                <a:latin typeface="Times New Roman" pitchFamily="18" charset="0"/>
                <a:ea typeface="Calibri"/>
                <a:cs typeface="Times New Roman" pitchFamily="18" charset="0"/>
              </a:rPr>
              <a:t>أن تحترم كلّ طرف في النزاع. </a:t>
            </a:r>
            <a:endParaRPr lang="en-US" sz="2400" dirty="0">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q"/>
            </a:pPr>
            <a:r>
              <a:rPr lang="ar-EG" sz="2400" b="1" dirty="0">
                <a:solidFill>
                  <a:srgbClr val="000000"/>
                </a:solidFill>
                <a:latin typeface="Times New Roman" pitchFamily="18" charset="0"/>
                <a:ea typeface="Calibri"/>
                <a:cs typeface="Times New Roman" pitchFamily="18" charset="0"/>
              </a:rPr>
              <a:t>ولا تدع الشخصيات تؤثر عليك، وحاول أن تعامل كلّ الأطراف بنفس المستوى من الاحترام.</a:t>
            </a:r>
            <a:endParaRPr lang="en-US" sz="2400" dirty="0">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q"/>
            </a:pPr>
            <a:r>
              <a:rPr lang="ar-EG" sz="2400" b="1" dirty="0">
                <a:solidFill>
                  <a:srgbClr val="000000"/>
                </a:solidFill>
                <a:latin typeface="Times New Roman" pitchFamily="18" charset="0"/>
                <a:ea typeface="Calibri"/>
                <a:cs typeface="Times New Roman" pitchFamily="18" charset="0"/>
              </a:rPr>
              <a:t> </a:t>
            </a:r>
            <a:r>
              <a:rPr lang="ar-EG" sz="2400" b="1" dirty="0" smtClean="0">
                <a:solidFill>
                  <a:srgbClr val="000000"/>
                </a:solidFill>
                <a:latin typeface="Times New Roman" pitchFamily="18" charset="0"/>
                <a:ea typeface="Calibri"/>
                <a:cs typeface="Times New Roman" pitchFamily="18" charset="0"/>
              </a:rPr>
              <a:t>استعن </a:t>
            </a:r>
            <a:r>
              <a:rPr lang="ar-EG" sz="2400" b="1" dirty="0">
                <a:solidFill>
                  <a:srgbClr val="000000"/>
                </a:solidFill>
                <a:latin typeface="Times New Roman" pitchFamily="18" charset="0"/>
                <a:ea typeface="Calibri"/>
                <a:cs typeface="Times New Roman" pitchFamily="18" charset="0"/>
              </a:rPr>
              <a:t>بعملية تغير الأشخاص.</a:t>
            </a:r>
            <a:endParaRPr lang="en-US" sz="2400" dirty="0">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q"/>
            </a:pPr>
            <a:r>
              <a:rPr lang="ar-EG" sz="2400" b="1" dirty="0">
                <a:solidFill>
                  <a:srgbClr val="000000"/>
                </a:solidFill>
                <a:latin typeface="Times New Roman" pitchFamily="18" charset="0"/>
                <a:ea typeface="Calibri"/>
                <a:cs typeface="Times New Roman" pitchFamily="18" charset="0"/>
              </a:rPr>
              <a:t> يمكن لأحد الأطراف أن يتخلى عن النزاع من </a:t>
            </a:r>
            <a:r>
              <a:rPr lang="ar-EG" sz="2400" b="1" dirty="0" smtClean="0">
                <a:solidFill>
                  <a:srgbClr val="000000"/>
                </a:solidFill>
                <a:latin typeface="Times New Roman" pitchFamily="18" charset="0"/>
                <a:ea typeface="Calibri"/>
                <a:cs typeface="Times New Roman" pitchFamily="18" charset="0"/>
              </a:rPr>
              <a:t>نفسه.</a:t>
            </a:r>
            <a:endParaRPr lang="ar-EG" sz="2400" dirty="0" smtClean="0">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q"/>
            </a:pPr>
            <a:r>
              <a:rPr lang="ar-EG" sz="2400" b="1" dirty="0" smtClean="0">
                <a:solidFill>
                  <a:srgbClr val="000000"/>
                </a:solidFill>
                <a:latin typeface="Times New Roman" pitchFamily="18" charset="0"/>
                <a:ea typeface="Calibri"/>
                <a:cs typeface="Times New Roman" pitchFamily="18" charset="0"/>
              </a:rPr>
              <a:t>قم </a:t>
            </a:r>
            <a:r>
              <a:rPr lang="ar-EG" sz="2400" b="1" dirty="0">
                <a:solidFill>
                  <a:srgbClr val="000000"/>
                </a:solidFill>
                <a:latin typeface="Times New Roman" pitchFamily="18" charset="0"/>
                <a:ea typeface="Calibri"/>
                <a:cs typeface="Times New Roman" pitchFamily="18" charset="0"/>
              </a:rPr>
              <a:t>من جانبك بطرح اختيار واعٍ كلي تشارك فيه جميع الأطراف.</a:t>
            </a:r>
            <a:endParaRPr lang="en-US" sz="2400" dirty="0">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q"/>
            </a:pPr>
            <a:r>
              <a:rPr lang="ar-EG" sz="2400" b="1" dirty="0">
                <a:solidFill>
                  <a:srgbClr val="000000"/>
                </a:solidFill>
                <a:latin typeface="Times New Roman" pitchFamily="18" charset="0"/>
                <a:ea typeface="Calibri"/>
                <a:cs typeface="Times New Roman" pitchFamily="18" charset="0"/>
              </a:rPr>
              <a:t> فيجب عليك أن تُشعر الآخرين بتعاونك </a:t>
            </a:r>
            <a:r>
              <a:rPr lang="ar-EG" sz="2400" b="1" dirty="0" smtClean="0">
                <a:solidFill>
                  <a:srgbClr val="000000"/>
                </a:solidFill>
                <a:latin typeface="Times New Roman" pitchFamily="18" charset="0"/>
                <a:ea typeface="Calibri"/>
                <a:cs typeface="Times New Roman" pitchFamily="18" charset="0"/>
              </a:rPr>
              <a:t>معهم.</a:t>
            </a:r>
            <a:endParaRPr lang="ar-EG" sz="2400" dirty="0" smtClean="0">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q"/>
            </a:pPr>
            <a:r>
              <a:rPr lang="ar-EG" sz="2400" b="1" dirty="0" smtClean="0">
                <a:solidFill>
                  <a:srgbClr val="000000"/>
                </a:solidFill>
                <a:latin typeface="Times New Roman" pitchFamily="18" charset="0"/>
                <a:ea typeface="Calibri"/>
                <a:cs typeface="Times New Roman" pitchFamily="18" charset="0"/>
              </a:rPr>
              <a:t>درِّب </a:t>
            </a:r>
            <a:r>
              <a:rPr lang="ar-EG" sz="2400" b="1" dirty="0">
                <a:solidFill>
                  <a:srgbClr val="000000"/>
                </a:solidFill>
                <a:latin typeface="Times New Roman" pitchFamily="18" charset="0"/>
                <a:ea typeface="Calibri"/>
                <a:cs typeface="Times New Roman" pitchFamily="18" charset="0"/>
              </a:rPr>
              <a:t>نفسك على الصبر.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فالحلول العاجلة لا توصلك لمرحلة </a:t>
            </a:r>
            <a:r>
              <a:rPr lang="en-US" sz="2400" b="1" dirty="0">
                <a:solidFill>
                  <a:srgbClr val="000000"/>
                </a:solidFill>
                <a:latin typeface="Times New Roman" pitchFamily="18" charset="0"/>
                <a:ea typeface="Calibri"/>
                <a:cs typeface="Times New Roman" pitchFamily="18" charset="0"/>
              </a:rPr>
              <a:t>Win – Win </a:t>
            </a:r>
            <a:r>
              <a:rPr lang="ar-EG" sz="2400" b="1" dirty="0">
                <a:solidFill>
                  <a:srgbClr val="000000"/>
                </a:solidFill>
                <a:latin typeface="Times New Roman" pitchFamily="18" charset="0"/>
                <a:ea typeface="Calibri"/>
                <a:cs typeface="Times New Roman" pitchFamily="18" charset="0"/>
              </a:rPr>
              <a:t>يجب أن يكون صبوراً مع الأطراف عند عرض كلٍ لوجهة نظره.</a:t>
            </a:r>
            <a:endParaRPr lang="en-US" sz="2400" dirty="0">
              <a:effectLst/>
              <a:latin typeface="Times New Roman" pitchFamily="18" charset="0"/>
              <a:ea typeface="Calibri"/>
              <a:cs typeface="Times New Roman" pitchFamily="18" charset="0"/>
            </a:endParaRPr>
          </a:p>
        </p:txBody>
      </p:sp>
      <p:pic>
        <p:nvPicPr>
          <p:cNvPr id="13314" name="Picture 2" descr="C:\Users\ooo\Desktop\مهارات العمل الناعمة\الصور\ee397528-44eb-45d1-953e-ffc472f19ffa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2566555" cy="2971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4" name="Pentagon 3"/>
          <p:cNvSpPr/>
          <p:nvPr/>
        </p:nvSpPr>
        <p:spPr>
          <a:xfrm>
            <a:off x="3846286" y="114300"/>
            <a:ext cx="5029200" cy="800100"/>
          </a:xfrm>
          <a:prstGeom prst="homePlate">
            <a:avLst/>
          </a:prstGeom>
          <a:solidFill>
            <a:srgbClr val="A50021"/>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a:r>
              <a:rPr lang="ar-EG" sz="2800" b="1" kern="0" dirty="0">
                <a:solidFill>
                  <a:sysClr val="window" lastClr="FFFFFF"/>
                </a:solidFill>
                <a:latin typeface="Century Schoolbook"/>
                <a:cs typeface="Times New Roman"/>
              </a:rPr>
              <a:t>الذكاء العاطفي </a:t>
            </a:r>
            <a:r>
              <a:rPr lang="en-US" sz="2800" b="1" kern="0" dirty="0" smtClean="0">
                <a:solidFill>
                  <a:sysClr val="window" lastClr="FFFFFF"/>
                </a:solidFill>
                <a:latin typeface="Century Schoolbook"/>
                <a:cs typeface="Times New Roman"/>
              </a:rPr>
              <a:t>EQ</a:t>
            </a:r>
            <a:endParaRPr lang="ar-EG" sz="2800" b="1" kern="0" dirty="0">
              <a:solidFill>
                <a:sysClr val="window" lastClr="FFFFFF"/>
              </a:solidFill>
              <a:latin typeface="Century Schoolbook"/>
              <a:cs typeface="Times New Roman"/>
            </a:endParaRPr>
          </a:p>
        </p:txBody>
      </p:sp>
    </p:spTree>
    <p:extLst>
      <p:ext uri="{BB962C8B-B14F-4D97-AF65-F5344CB8AC3E}">
        <p14:creationId xmlns:p14="http://schemas.microsoft.com/office/powerpoint/2010/main" val="2449089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C:\Users\ooo\Desktop\اختبار القدرات العامة\الصور\download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0504" y="3909467"/>
            <a:ext cx="3247792" cy="26008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nip Same Side Corner Rectangle 3"/>
          <p:cNvSpPr/>
          <p:nvPr/>
        </p:nvSpPr>
        <p:spPr>
          <a:xfrm>
            <a:off x="3810000" y="186288"/>
            <a:ext cx="2286000" cy="990600"/>
          </a:xfrm>
          <a:prstGeom prst="snip2Same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tlCol="1" anchor="ctr"/>
          <a:lstStyle/>
          <a:p>
            <a:pPr lvl="0" algn="ctr"/>
            <a:r>
              <a:rPr lang="ar-EG" sz="4000" b="1" kern="0" dirty="0" smtClean="0">
                <a:solidFill>
                  <a:sysClr val="window" lastClr="FFFFFF"/>
                </a:solidFill>
                <a:latin typeface="Calibri"/>
                <a:cs typeface="Times New Roman"/>
              </a:rPr>
              <a:t>تحذير</a:t>
            </a:r>
            <a:endParaRPr lang="ar-EG" sz="4000" b="1" kern="0" dirty="0">
              <a:solidFill>
                <a:sysClr val="window" lastClr="FFFFFF"/>
              </a:solidFill>
              <a:latin typeface="Calibri"/>
              <a:cs typeface="Times New Roman"/>
            </a:endParaRPr>
          </a:p>
        </p:txBody>
      </p:sp>
      <p:sp>
        <p:nvSpPr>
          <p:cNvPr id="5" name="Rectangle 4"/>
          <p:cNvSpPr/>
          <p:nvPr/>
        </p:nvSpPr>
        <p:spPr>
          <a:xfrm>
            <a:off x="-228600" y="1209545"/>
            <a:ext cx="9144000" cy="2728952"/>
          </a:xfrm>
          <a:prstGeom prst="rect">
            <a:avLst/>
          </a:prstGeom>
        </p:spPr>
        <p:txBody>
          <a:bodyPr wrap="square">
            <a:spAutoFit/>
          </a:bodyPr>
          <a:lstStyle/>
          <a:p>
            <a:pPr algn="r" rtl="1">
              <a:lnSpc>
                <a:spcPct val="115000"/>
              </a:lnSpc>
              <a:spcAft>
                <a:spcPts val="1000"/>
              </a:spcAft>
            </a:pPr>
            <a:r>
              <a:rPr lang="ar-EG" sz="2400" b="1" dirty="0">
                <a:solidFill>
                  <a:srgbClr val="000000"/>
                </a:solidFill>
                <a:latin typeface="Calibri"/>
                <a:ea typeface="Calibri"/>
                <a:cs typeface="Times New Roman"/>
              </a:rPr>
              <a:t>إدارة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النزاع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تختلف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تجنُّبه؛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ولكنها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عبارة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التعامل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مع</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الخلاف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بشكلٍ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بَنّاء</a:t>
            </a:r>
            <a:r>
              <a:rPr lang="ar-EG" sz="2400" b="1" dirty="0" smtClean="0">
                <a:solidFill>
                  <a:srgbClr val="000000"/>
                </a:solidFill>
                <a:latin typeface="Calibri"/>
                <a:ea typeface="Calibri"/>
              </a:rPr>
              <a:t>.</a:t>
            </a:r>
            <a:endParaRPr lang="en-US" sz="2400" dirty="0">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cs typeface="Times New Roman"/>
              </a:rPr>
              <a:t>والتوازن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بين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السلطات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يُعد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أمراً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هاماً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عملية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إدارتك</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للخلاف</a:t>
            </a:r>
            <a:r>
              <a:rPr lang="ar-EG" sz="2400" b="1" dirty="0">
                <a:solidFill>
                  <a:srgbClr val="000000"/>
                </a:solidFill>
                <a:latin typeface="Calibri"/>
                <a:ea typeface="Calibri"/>
              </a:rPr>
              <a:t>. </a:t>
            </a:r>
            <a:endParaRPr lang="en-US" sz="2400" dirty="0">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cs typeface="Times New Roman"/>
              </a:rPr>
              <a:t>فالأطراف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المتنازعة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على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نفس</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المستوى</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من</a:t>
            </a:r>
            <a:r>
              <a:rPr lang="ar-EG" sz="2400" b="1" dirty="0">
                <a:solidFill>
                  <a:srgbClr val="000000"/>
                </a:solidFill>
                <a:latin typeface="Calibri"/>
                <a:ea typeface="Calibri"/>
              </a:rPr>
              <a:t> </a:t>
            </a:r>
            <a:r>
              <a:rPr lang="ar-EG" sz="2400" b="1" dirty="0" smtClean="0">
                <a:solidFill>
                  <a:srgbClr val="000000"/>
                </a:solidFill>
                <a:latin typeface="Calibri"/>
                <a:ea typeface="Calibri"/>
                <a:cs typeface="Times New Roman"/>
              </a:rPr>
              <a:t>السلطة</a:t>
            </a:r>
            <a:r>
              <a:rPr lang="ar-EG" sz="2400" b="1" dirty="0" smtClean="0">
                <a:solidFill>
                  <a:srgbClr val="000000"/>
                </a:solidFill>
                <a:latin typeface="Calibri"/>
                <a:ea typeface="Calibri"/>
              </a:rPr>
              <a:t>.</a:t>
            </a:r>
            <a:endParaRPr lang="en-US" sz="2400" dirty="0">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فترجح</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كفة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الميزان</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نحو</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الطرف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الأوّل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الذي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يحاول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التحكم</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في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الآخر</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الأقل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سلطة</a:t>
            </a:r>
            <a:r>
              <a:rPr lang="ar-EG" sz="2400" b="1" dirty="0">
                <a:solidFill>
                  <a:srgbClr val="000000"/>
                </a:solidFill>
                <a:latin typeface="Calibri"/>
                <a:ea typeface="Calibri"/>
              </a:rPr>
              <a:t>).</a:t>
            </a:r>
            <a:endParaRPr lang="en-US" sz="2400" dirty="0">
              <a:latin typeface="Calibri"/>
              <a:ea typeface="Calibri"/>
              <a:cs typeface="Arial"/>
            </a:endParaRPr>
          </a:p>
          <a:p>
            <a:pPr algn="r" rtl="1">
              <a:lnSpc>
                <a:spcPct val="115000"/>
              </a:lnSpc>
              <a:spcAft>
                <a:spcPts val="1000"/>
              </a:spcAft>
            </a:pP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والاختلافات</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الطبقية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عادةً</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ما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تخلق</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شعوراً</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بالحقد</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والغِل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تجاه</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الطرف</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الذي</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يمثل</a:t>
            </a:r>
            <a:r>
              <a:rPr lang="ar-EG" sz="2400" b="1" dirty="0">
                <a:solidFill>
                  <a:srgbClr val="000000"/>
                </a:solidFill>
                <a:latin typeface="Calibri"/>
                <a:ea typeface="Calibri"/>
              </a:rPr>
              <a:t> </a:t>
            </a:r>
            <a:r>
              <a:rPr lang="ar-EG" sz="2400" b="1" dirty="0">
                <a:solidFill>
                  <a:srgbClr val="000000"/>
                </a:solidFill>
                <a:latin typeface="Calibri"/>
                <a:ea typeface="Calibri"/>
                <a:cs typeface="Times New Roman"/>
              </a:rPr>
              <a:t>السلطة</a:t>
            </a:r>
            <a:r>
              <a:rPr lang="ar-EG" sz="2400" b="1" dirty="0" smtClean="0">
                <a:solidFill>
                  <a:srgbClr val="000000"/>
                </a:solidFill>
                <a:latin typeface="Calibri"/>
                <a:ea typeface="Calibri"/>
              </a:rPr>
              <a:t>.</a:t>
            </a:r>
            <a:endParaRPr lang="en-US" sz="2400" dirty="0">
              <a:latin typeface="Calibri"/>
              <a:ea typeface="Calibri"/>
              <a:cs typeface="Arial"/>
            </a:endParaRPr>
          </a:p>
        </p:txBody>
      </p:sp>
    </p:spTree>
    <p:extLst>
      <p:ext uri="{BB962C8B-B14F-4D97-AF65-F5344CB8AC3E}">
        <p14:creationId xmlns:p14="http://schemas.microsoft.com/office/powerpoint/2010/main" val="2449089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09600" y="1656298"/>
            <a:ext cx="8229600" cy="1467902"/>
          </a:xfrm>
          <a:prstGeom prst="rect">
            <a:avLst/>
          </a:prstGeom>
        </p:spPr>
        <p:txBody>
          <a:bodyPr wrap="square">
            <a:spAutoFit/>
          </a:bodyPr>
          <a:lstStyle/>
          <a:p>
            <a:pPr algn="ctr" rtl="1">
              <a:lnSpc>
                <a:spcPct val="115000"/>
              </a:lnSpc>
              <a:spcAft>
                <a:spcPts val="1000"/>
              </a:spcAft>
            </a:pPr>
            <a:r>
              <a:rPr lang="ar-EG" sz="2400" b="1" dirty="0" smtClean="0">
                <a:solidFill>
                  <a:srgbClr val="000000"/>
                </a:solidFill>
                <a:latin typeface="Calibri"/>
                <a:ea typeface="Calibri"/>
                <a:cs typeface="Times New Roman"/>
              </a:rPr>
              <a:t>بصفتك </a:t>
            </a:r>
            <a:r>
              <a:rPr lang="ar-EG" sz="2400" b="1" dirty="0">
                <a:solidFill>
                  <a:srgbClr val="000000"/>
                </a:solidFill>
                <a:latin typeface="Calibri"/>
                <a:ea typeface="Calibri"/>
                <a:cs typeface="Times New Roman"/>
              </a:rPr>
              <a:t>مديراً، فإنّه من ضمن مسؤولياتك أن تدير الخلاف، وذلك حتى قبل مرحلة البحث عن حلول له.</a:t>
            </a:r>
            <a:endParaRPr lang="en-US" sz="2400" b="1" dirty="0">
              <a:solidFill>
                <a:srgbClr val="000000"/>
              </a:solidFill>
              <a:latin typeface="Calibri"/>
              <a:ea typeface="Calibri"/>
              <a:cs typeface="Times New Roman"/>
            </a:endParaRPr>
          </a:p>
          <a:p>
            <a:pPr algn="ctr" rtl="1">
              <a:lnSpc>
                <a:spcPct val="115000"/>
              </a:lnSpc>
              <a:spcAft>
                <a:spcPts val="1000"/>
              </a:spcAft>
            </a:pPr>
            <a:r>
              <a:rPr lang="ar-EG" sz="2400" b="1" dirty="0">
                <a:solidFill>
                  <a:srgbClr val="000000"/>
                </a:solidFill>
                <a:latin typeface="Calibri"/>
                <a:ea typeface="Calibri"/>
                <a:cs typeface="Times New Roman"/>
              </a:rPr>
              <a:t> وذلك من خلال تحكمك في محيط الخلاف ومحاولتك للتقليل من احتمالية حدوثه. </a:t>
            </a:r>
            <a:endParaRPr lang="en-US" sz="2400" b="1" dirty="0">
              <a:solidFill>
                <a:srgbClr val="000000"/>
              </a:solidFill>
              <a:latin typeface="Calibri"/>
              <a:ea typeface="Calibri"/>
              <a:cs typeface="Times New Roman"/>
            </a:endParaRPr>
          </a:p>
        </p:txBody>
      </p:sp>
      <p:pic>
        <p:nvPicPr>
          <p:cNvPr id="1026" name="Picture 2" descr="C:\Users\ooo\Desktop\مهارات العمل الناعمة\الصور\emotional intellige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2700" y="3312886"/>
            <a:ext cx="4648200" cy="26146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Regular Pentagon 2"/>
          <p:cNvSpPr/>
          <p:nvPr/>
        </p:nvSpPr>
        <p:spPr>
          <a:xfrm>
            <a:off x="2552700" y="228600"/>
            <a:ext cx="4762500" cy="1219200"/>
          </a:xfrm>
          <a:prstGeom prst="pentagon">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15000"/>
              </a:lnSpc>
              <a:spcAft>
                <a:spcPts val="1000"/>
              </a:spcAft>
            </a:pPr>
            <a:r>
              <a:rPr lang="ar-EG" sz="3200" b="1" kern="0" dirty="0">
                <a:solidFill>
                  <a:schemeClr val="bg1"/>
                </a:solidFill>
                <a:latin typeface="Calibri"/>
                <a:cs typeface="Times New Roman"/>
              </a:rPr>
              <a:t>التحكم في الخلاف</a:t>
            </a:r>
            <a:endParaRPr lang="en-US" sz="3200" b="1" kern="0" dirty="0">
              <a:solidFill>
                <a:schemeClr val="bg1"/>
              </a:solidFill>
              <a:latin typeface="Calibri"/>
              <a:cs typeface="Times New Roman"/>
            </a:endParaRPr>
          </a:p>
        </p:txBody>
      </p:sp>
    </p:spTree>
    <p:extLst>
      <p:ext uri="{BB962C8B-B14F-4D97-AF65-F5344CB8AC3E}">
        <p14:creationId xmlns:p14="http://schemas.microsoft.com/office/powerpoint/2010/main" val="2449089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1143000"/>
            <a:ext cx="8686800" cy="2494529"/>
          </a:xfrm>
          <a:prstGeom prst="rect">
            <a:avLst/>
          </a:prstGeom>
        </p:spPr>
        <p:txBody>
          <a:bodyPr wrap="square">
            <a:spAutoFit/>
          </a:bodyPr>
          <a:lstStyle/>
          <a:p>
            <a:pPr algn="r" rtl="1">
              <a:lnSpc>
                <a:spcPct val="115000"/>
              </a:lnSpc>
              <a:spcAft>
                <a:spcPts val="1000"/>
              </a:spcAft>
            </a:pPr>
            <a:r>
              <a:rPr lang="ar-EG" b="1" dirty="0">
                <a:solidFill>
                  <a:srgbClr val="000000"/>
                </a:solidFill>
                <a:latin typeface="Calibri"/>
                <a:ea typeface="Calibri"/>
              </a:rPr>
              <a:t> </a:t>
            </a:r>
            <a:endParaRPr lang="en-US" sz="1200" dirty="0">
              <a:latin typeface="Calibri"/>
              <a:ea typeface="Calibri"/>
              <a:cs typeface="Arial"/>
            </a:endParaRPr>
          </a:p>
          <a:p>
            <a:pPr algn="ctr" rtl="1">
              <a:lnSpc>
                <a:spcPct val="115000"/>
              </a:lnSpc>
              <a:spcAft>
                <a:spcPts val="1000"/>
              </a:spcAft>
            </a:pPr>
            <a:r>
              <a:rPr lang="ar-EG" sz="2400" b="1" dirty="0" smtClean="0">
                <a:solidFill>
                  <a:srgbClr val="000000"/>
                </a:solidFill>
                <a:latin typeface="Calibri"/>
                <a:ea typeface="Calibri"/>
                <a:cs typeface="Times New Roman"/>
              </a:rPr>
              <a:t>وذلك </a:t>
            </a:r>
            <a:r>
              <a:rPr lang="ar-EG" sz="2400" b="1" dirty="0">
                <a:solidFill>
                  <a:srgbClr val="000000"/>
                </a:solidFill>
                <a:latin typeface="Calibri"/>
                <a:ea typeface="Calibri"/>
                <a:cs typeface="Times New Roman"/>
              </a:rPr>
              <a:t>عن طريق إثارة روح المنافسة لإيجاد الخلافات، وتُثار الروح التنافسية عبر وحدات العمل عن طريق الإشارة لحجم المبيعات على سبيل المثال.</a:t>
            </a:r>
            <a:endParaRPr lang="en-US" sz="2400" b="1" dirty="0">
              <a:solidFill>
                <a:srgbClr val="000000"/>
              </a:solidFill>
              <a:latin typeface="Calibri"/>
              <a:ea typeface="Calibri"/>
              <a:cs typeface="Times New Roman"/>
            </a:endParaRPr>
          </a:p>
          <a:p>
            <a:pPr algn="r" rtl="1">
              <a:lnSpc>
                <a:spcPct val="115000"/>
              </a:lnSpc>
              <a:spcAft>
                <a:spcPts val="1000"/>
              </a:spcAft>
            </a:pPr>
            <a:r>
              <a:rPr lang="ar-EG" sz="2400" b="1" dirty="0">
                <a:solidFill>
                  <a:srgbClr val="000000"/>
                </a:solidFill>
                <a:latin typeface="Calibri"/>
                <a:ea typeface="Calibri"/>
                <a:cs typeface="Times New Roman"/>
              </a:rPr>
              <a:t> </a:t>
            </a:r>
            <a:endParaRPr lang="en-US" sz="2400" b="1" dirty="0">
              <a:solidFill>
                <a:srgbClr val="000000"/>
              </a:solidFill>
              <a:latin typeface="Calibri"/>
              <a:ea typeface="Calibri"/>
              <a:cs typeface="Times New Roman"/>
            </a:endParaRPr>
          </a:p>
          <a:p>
            <a:pPr algn="r" rtl="1">
              <a:lnSpc>
                <a:spcPct val="115000"/>
              </a:lnSpc>
              <a:spcAft>
                <a:spcPts val="1000"/>
              </a:spcAft>
            </a:pPr>
            <a:r>
              <a:rPr lang="ar-EG" sz="2400" b="1" dirty="0">
                <a:solidFill>
                  <a:srgbClr val="7030A0"/>
                </a:solidFill>
                <a:latin typeface="Calibri"/>
                <a:ea typeface="Calibri"/>
              </a:rPr>
              <a:t> </a:t>
            </a:r>
            <a:endParaRPr lang="en-US" sz="1200" dirty="0">
              <a:effectLst/>
              <a:latin typeface="Calibri"/>
              <a:ea typeface="Calibri"/>
              <a:cs typeface="Arial"/>
            </a:endParaRPr>
          </a:p>
        </p:txBody>
      </p:sp>
      <p:sp>
        <p:nvSpPr>
          <p:cNvPr id="3" name="Oval 2"/>
          <p:cNvSpPr/>
          <p:nvPr/>
        </p:nvSpPr>
        <p:spPr>
          <a:xfrm>
            <a:off x="3124200" y="228600"/>
            <a:ext cx="3048000" cy="1066800"/>
          </a:xfrm>
          <a:prstGeom prst="ellipse">
            <a:avLst/>
          </a:prstGeom>
          <a:solidFill>
            <a:srgbClr val="FF66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15000"/>
              </a:lnSpc>
              <a:spcAft>
                <a:spcPts val="1000"/>
              </a:spcAft>
            </a:pPr>
            <a:r>
              <a:rPr lang="ar-EG" sz="3200" b="1" dirty="0">
                <a:solidFill>
                  <a:prstClr val="white"/>
                </a:solidFill>
                <a:latin typeface="Calibri"/>
                <a:ea typeface="Calibri"/>
                <a:cs typeface="Times New Roman"/>
              </a:rPr>
              <a:t>إثارة</a:t>
            </a:r>
            <a:r>
              <a:rPr lang="ar-EG" sz="3200" b="1" dirty="0">
                <a:solidFill>
                  <a:prstClr val="white"/>
                </a:solidFill>
                <a:latin typeface="Calibri"/>
                <a:ea typeface="Calibri"/>
              </a:rPr>
              <a:t> </a:t>
            </a:r>
            <a:r>
              <a:rPr lang="ar-EG" sz="3200" b="1" dirty="0" smtClean="0">
                <a:solidFill>
                  <a:prstClr val="white"/>
                </a:solidFill>
                <a:latin typeface="Calibri"/>
                <a:ea typeface="Calibri"/>
                <a:cs typeface="Times New Roman"/>
              </a:rPr>
              <a:t>الخلاف</a:t>
            </a:r>
            <a:endParaRPr lang="en-US" sz="3200" b="1" dirty="0">
              <a:solidFill>
                <a:prstClr val="white"/>
              </a:solidFill>
              <a:latin typeface="Calibri"/>
              <a:ea typeface="Calibri"/>
              <a:cs typeface="Arial"/>
            </a:endParaRPr>
          </a:p>
        </p:txBody>
      </p:sp>
      <p:pic>
        <p:nvPicPr>
          <p:cNvPr id="2051" name="Picture 3" descr="C:\Users\ooo\Desktop\مهارات العمل الناعمة\الصور\images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311" y="3637530"/>
            <a:ext cx="4086397" cy="22960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207629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 Single Corner Rectangle 3"/>
          <p:cNvSpPr/>
          <p:nvPr/>
        </p:nvSpPr>
        <p:spPr>
          <a:xfrm>
            <a:off x="2057400" y="228600"/>
            <a:ext cx="6879772" cy="943428"/>
          </a:xfrm>
          <a:prstGeom prst="round1Rect">
            <a:avLst/>
          </a:prstGeom>
          <a:gradFill rotWithShape="1">
            <a:gsLst>
              <a:gs pos="0">
                <a:srgbClr val="FF388C">
                  <a:tint val="50000"/>
                  <a:satMod val="300000"/>
                </a:srgbClr>
              </a:gs>
              <a:gs pos="35000">
                <a:srgbClr val="FF388C">
                  <a:tint val="37000"/>
                  <a:satMod val="300000"/>
                </a:srgbClr>
              </a:gs>
              <a:gs pos="100000">
                <a:srgbClr val="FF388C">
                  <a:tint val="15000"/>
                  <a:satMod val="350000"/>
                </a:srgbClr>
              </a:gs>
            </a:gsLst>
            <a:lin ang="16200000" scaled="1"/>
          </a:gra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يتوقع من المشارك فى نهاية البرنامج التدريبى بأذن الله </a:t>
            </a:r>
            <a:r>
              <a:rPr kumimoji="0" lang="ar-EG" sz="2800" b="1"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أن</a:t>
            </a:r>
            <a:endParaRPr kumimoji="0" lang="ar-EG" sz="2800" b="1" i="0" u="none" strike="noStrike" kern="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p:txBody>
      </p:sp>
      <p:sp>
        <p:nvSpPr>
          <p:cNvPr id="2" name="Rectangle 1"/>
          <p:cNvSpPr/>
          <p:nvPr/>
        </p:nvSpPr>
        <p:spPr>
          <a:xfrm>
            <a:off x="609600" y="1524000"/>
            <a:ext cx="8229600" cy="4387868"/>
          </a:xfrm>
          <a:prstGeom prst="rect">
            <a:avLst/>
          </a:prstGeom>
        </p:spPr>
        <p:txBody>
          <a:bodyPr wrap="square">
            <a:spAutoFit/>
          </a:bodyPr>
          <a:lstStyle/>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يتعرف المتدرب على تعريف المهارات الناعمة </a:t>
            </a:r>
            <a:r>
              <a:rPr lang="ar-EG" sz="2400" b="1" dirty="0">
                <a:solidFill>
                  <a:srgbClr val="000000"/>
                </a:solidFill>
                <a:latin typeface="Calibri"/>
                <a:ea typeface="Times New Roman"/>
              </a:rPr>
              <a:t>(</a:t>
            </a:r>
            <a:r>
              <a:rPr lang="en-US" sz="2400" b="1" dirty="0">
                <a:solidFill>
                  <a:srgbClr val="000000"/>
                </a:solidFill>
                <a:latin typeface="Calibri"/>
                <a:ea typeface="Times New Roman"/>
                <a:cs typeface="Arial"/>
              </a:rPr>
              <a:t>soft skills</a:t>
            </a:r>
            <a:r>
              <a:rPr lang="ar-EG" sz="2400" b="1" dirty="0">
                <a:solidFill>
                  <a:srgbClr val="000000"/>
                </a:solidFill>
                <a:latin typeface="Calibri"/>
                <a:ea typeface="Times New Roman"/>
              </a:rPr>
              <a:t>).</a:t>
            </a:r>
            <a:endParaRPr lang="en-US" sz="2400" dirty="0">
              <a:latin typeface="Calibri"/>
              <a:ea typeface="Calibri"/>
              <a:cs typeface="Arial"/>
            </a:endParaRP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يعرف المتدرب خصائص المهارات الناعمة</a:t>
            </a:r>
            <a:r>
              <a:rPr lang="ar-EG" sz="2400" b="1" dirty="0">
                <a:solidFill>
                  <a:srgbClr val="000000"/>
                </a:solidFill>
                <a:latin typeface="Calibri"/>
                <a:ea typeface="Times New Roman"/>
              </a:rPr>
              <a:t>.</a:t>
            </a:r>
            <a:endParaRPr lang="en-US" sz="2400" dirty="0">
              <a:latin typeface="Calibri"/>
              <a:ea typeface="Calibri"/>
              <a:cs typeface="Arial"/>
            </a:endParaRP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يردك المتدرب مهارات العمل الناعمه</a:t>
            </a:r>
            <a:r>
              <a:rPr lang="ar-EG" sz="2400" b="1" dirty="0">
                <a:solidFill>
                  <a:srgbClr val="000000"/>
                </a:solidFill>
                <a:latin typeface="Calibri"/>
                <a:ea typeface="Times New Roman"/>
              </a:rPr>
              <a:t>.</a:t>
            </a:r>
            <a:endParaRPr lang="en-US" sz="2400" dirty="0">
              <a:latin typeface="Calibri"/>
              <a:ea typeface="Calibri"/>
              <a:cs typeface="Arial"/>
            </a:endParaRP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يدرك المتدرب مهارات التواصل الفعاله فى العمل</a:t>
            </a:r>
            <a:endParaRPr lang="en-US" sz="2400" dirty="0">
              <a:latin typeface="Calibri"/>
              <a:ea typeface="Calibri"/>
              <a:cs typeface="Arial"/>
            </a:endParaRP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يدرك المتدرب ماذا نعنى بالتواصل الفعال ؟</a:t>
            </a:r>
            <a:endParaRPr lang="en-US" sz="2400" dirty="0">
              <a:latin typeface="Calibri"/>
              <a:ea typeface="Calibri"/>
              <a:cs typeface="Arial"/>
            </a:endParaRP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يعرف المتدرب الأدوات  التى تساعد الفرد على إكتساب هذه </a:t>
            </a:r>
            <a:r>
              <a:rPr lang="ar-EG" sz="2400" b="1" dirty="0">
                <a:solidFill>
                  <a:srgbClr val="000000"/>
                </a:solidFill>
                <a:latin typeface="Calibri"/>
                <a:ea typeface="Times New Roman"/>
              </a:rPr>
              <a:t> </a:t>
            </a:r>
            <a:r>
              <a:rPr lang="ar-EG" sz="2400" b="1" dirty="0">
                <a:solidFill>
                  <a:srgbClr val="000000"/>
                </a:solidFill>
                <a:latin typeface="Calibri"/>
                <a:ea typeface="Times New Roman"/>
                <a:cs typeface="Times New Roman"/>
              </a:rPr>
              <a:t>المهاره</a:t>
            </a:r>
            <a:r>
              <a:rPr lang="ar-EG" sz="2400" b="1" dirty="0">
                <a:solidFill>
                  <a:srgbClr val="000000"/>
                </a:solidFill>
                <a:latin typeface="Calibri"/>
                <a:ea typeface="Times New Roman"/>
              </a:rPr>
              <a:t>.</a:t>
            </a:r>
            <a:endParaRPr lang="en-US" sz="2400" dirty="0">
              <a:latin typeface="Calibri"/>
              <a:ea typeface="Calibri"/>
              <a:cs typeface="Arial"/>
            </a:endParaRP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ان يدرك المتدرب ما  الذى يقلق بعض الأشخاص فى التفاعل مع الآخرين </a:t>
            </a:r>
            <a:r>
              <a:rPr lang="ar-EG" sz="2400" b="1" dirty="0" smtClean="0">
                <a:solidFill>
                  <a:srgbClr val="000000"/>
                </a:solidFill>
                <a:latin typeface="Calibri"/>
                <a:ea typeface="Times New Roman"/>
                <a:cs typeface="Times New Roman"/>
              </a:rPr>
              <a:t>؟</a:t>
            </a:r>
          </a:p>
          <a:p>
            <a:pPr marL="342900" lvl="0" indent="-342900" algn="r" rtl="1">
              <a:lnSpc>
                <a:spcPct val="115000"/>
              </a:lnSpc>
              <a:spcAft>
                <a:spcPts val="1000"/>
              </a:spcAft>
              <a:buClr>
                <a:srgbClr val="00B0F0"/>
              </a:buClr>
              <a:buFont typeface="Symbol"/>
              <a:buChar char=""/>
              <a:tabLst>
                <a:tab pos="207010" algn="l"/>
              </a:tabLst>
            </a:pPr>
            <a:r>
              <a:rPr lang="ar-EG" sz="2400" b="1" dirty="0">
                <a:solidFill>
                  <a:srgbClr val="000000"/>
                </a:solidFill>
                <a:latin typeface="Calibri"/>
                <a:ea typeface="Times New Roman"/>
                <a:cs typeface="Times New Roman"/>
              </a:rPr>
              <a:t>	ان يعرف المتدرب مهارات العمل ضمن فريق</a:t>
            </a:r>
            <a:endParaRPr lang="en-US" sz="2400" b="1" dirty="0">
              <a:solidFill>
                <a:srgbClr val="000000"/>
              </a:solidFill>
              <a:latin typeface="Calibri"/>
              <a:ea typeface="Times New Roman"/>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44448" y="3352800"/>
            <a:ext cx="8823352" cy="1366528"/>
          </a:xfrm>
          <a:prstGeom prst="rect">
            <a:avLst/>
          </a:prstGeom>
        </p:spPr>
        <p:txBody>
          <a:bodyPr wrap="square">
            <a:spAutoFit/>
          </a:bodyPr>
          <a:lstStyle/>
          <a:p>
            <a:pPr lvl="0" algn="ctr" rtl="1">
              <a:lnSpc>
                <a:spcPct val="115000"/>
              </a:lnSpc>
              <a:spcAft>
                <a:spcPts val="1000"/>
              </a:spcAft>
              <a:tabLst>
                <a:tab pos="233680" algn="l"/>
              </a:tabLst>
            </a:pPr>
            <a:r>
              <a:rPr lang="ar-SA" sz="2400" b="1" dirty="0">
                <a:solidFill>
                  <a:srgbClr val="000000"/>
                </a:solidFill>
                <a:latin typeface="Calibri"/>
                <a:ea typeface="Calibri"/>
                <a:cs typeface="Times New Roman"/>
              </a:rPr>
              <a:t>إدارة الوقت تعني قيام المسؤولين والمشرفين في مجال العمل الوظيفي بتوجيه القدرات الشخصية للأفراد والموظفين وإعادة صياغتها لإنجاز العمل المطلوب في ضوء القواعد والنظم المعمول بها وفقاً للوقت المحدد</a:t>
            </a:r>
            <a:r>
              <a:rPr lang="en-US" sz="2400" b="1" dirty="0">
                <a:solidFill>
                  <a:srgbClr val="000000"/>
                </a:solidFill>
                <a:latin typeface="Calibri"/>
                <a:ea typeface="Calibri"/>
                <a:cs typeface="Times New Roman"/>
              </a:rPr>
              <a:t>. </a:t>
            </a:r>
          </a:p>
        </p:txBody>
      </p:sp>
      <p:sp>
        <p:nvSpPr>
          <p:cNvPr id="4" name="Sun 3"/>
          <p:cNvSpPr/>
          <p:nvPr/>
        </p:nvSpPr>
        <p:spPr>
          <a:xfrm>
            <a:off x="4419600" y="0"/>
            <a:ext cx="4800600" cy="3200400"/>
          </a:xfrm>
          <a:prstGeom prst="sun">
            <a:avLst/>
          </a:prstGeom>
          <a:solidFill>
            <a:srgbClr val="A5002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15000"/>
              </a:lnSpc>
              <a:spcAft>
                <a:spcPts val="1000"/>
              </a:spcAft>
            </a:pPr>
            <a:r>
              <a:rPr lang="ar-EG" sz="3200" b="1" dirty="0">
                <a:solidFill>
                  <a:schemeClr val="bg1"/>
                </a:solidFill>
                <a:latin typeface="Calibri"/>
                <a:ea typeface="Calibri"/>
                <a:cs typeface="Times New Roman"/>
              </a:rPr>
              <a:t>إدارة الوقت</a:t>
            </a:r>
          </a:p>
        </p:txBody>
      </p:sp>
      <p:pic>
        <p:nvPicPr>
          <p:cNvPr id="3075" name="Picture 3" descr="C:\Users\ooo\Desktop\مهارات العمل الناعمة\الصور\5b0316932d72ec67438295cb965202b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14890"/>
            <a:ext cx="2943225" cy="25855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629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319710796"/>
              </p:ext>
            </p:extLst>
          </p:nvPr>
        </p:nvGraphicFramePr>
        <p:xfrm>
          <a:off x="457200" y="1600200"/>
          <a:ext cx="8215261" cy="408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lowchart: Preparation 5"/>
          <p:cNvSpPr/>
          <p:nvPr/>
        </p:nvSpPr>
        <p:spPr>
          <a:xfrm>
            <a:off x="914400" y="261258"/>
            <a:ext cx="6934200" cy="914400"/>
          </a:xfrm>
          <a:prstGeom prst="flowChartPreparation">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r" rtl="1">
              <a:lnSpc>
                <a:spcPct val="115000"/>
              </a:lnSpc>
              <a:spcAft>
                <a:spcPts val="1000"/>
              </a:spcAft>
            </a:pPr>
            <a:r>
              <a:rPr lang="ar-EG" sz="3200" b="1" dirty="0">
                <a:solidFill>
                  <a:schemeClr val="bg1"/>
                </a:solidFill>
                <a:latin typeface="Calibri"/>
                <a:ea typeface="Calibri"/>
                <a:cs typeface="Times New Roman"/>
              </a:rPr>
              <a:t>مهام المديرين فى إدارة الوقت </a:t>
            </a:r>
            <a:endParaRPr lang="en-US" sz="3200" b="1" dirty="0">
              <a:solidFill>
                <a:schemeClr val="bg1"/>
              </a:solidFill>
              <a:latin typeface="Calibri"/>
              <a:ea typeface="Calibri"/>
              <a:cs typeface="Times New Roman"/>
            </a:endParaRPr>
          </a:p>
        </p:txBody>
      </p:sp>
    </p:spTree>
    <p:extLst>
      <p:ext uri="{BB962C8B-B14F-4D97-AF65-F5344CB8AC3E}">
        <p14:creationId xmlns:p14="http://schemas.microsoft.com/office/powerpoint/2010/main" val="2207629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04800" y="1431213"/>
            <a:ext cx="9067800" cy="4131387"/>
          </a:xfrm>
          <a:prstGeom prst="rect">
            <a:avLst/>
          </a:prstGeom>
        </p:spPr>
        <p:txBody>
          <a:bodyPr wrap="square">
            <a:spAutoFit/>
          </a:bodyPr>
          <a:lstStyle/>
          <a:p>
            <a:pPr marL="342900" indent="-342900" algn="r" rtl="1">
              <a:lnSpc>
                <a:spcPct val="115000"/>
              </a:lnSpc>
              <a:spcAft>
                <a:spcPts val="1000"/>
              </a:spcAft>
              <a:buClr>
                <a:srgbClr val="A50021"/>
              </a:buClr>
              <a:buFont typeface="Wingdings" pitchFamily="2" charset="2"/>
              <a:buChar char="Ø"/>
            </a:pPr>
            <a:r>
              <a:rPr lang="ar-EG" sz="2400" b="1" dirty="0" smtClean="0">
                <a:latin typeface="Calibri"/>
                <a:ea typeface="Calibri"/>
                <a:cs typeface="Times New Roman"/>
              </a:rPr>
              <a:t>إعطاء</a:t>
            </a:r>
            <a:r>
              <a:rPr lang="ar-EG" sz="2400" b="1" dirty="0" smtClean="0">
                <a:latin typeface="Calibri"/>
                <a:ea typeface="Calibri"/>
              </a:rPr>
              <a:t> </a:t>
            </a:r>
            <a:r>
              <a:rPr lang="ar-EG" sz="2400" b="1" dirty="0" smtClean="0">
                <a:latin typeface="Calibri"/>
                <a:ea typeface="Calibri"/>
                <a:cs typeface="Times New Roman"/>
              </a:rPr>
              <a:t>الفرصة</a:t>
            </a:r>
            <a:r>
              <a:rPr lang="ar-EG" sz="2400" b="1" dirty="0" smtClean="0">
                <a:latin typeface="Calibri"/>
                <a:ea typeface="Calibri"/>
              </a:rPr>
              <a:t> </a:t>
            </a:r>
            <a:r>
              <a:rPr lang="ar-EG" sz="2400" b="1" dirty="0">
                <a:latin typeface="Calibri"/>
                <a:ea typeface="Calibri"/>
                <a:cs typeface="Times New Roman"/>
              </a:rPr>
              <a:t>لسيطرة</a:t>
            </a:r>
            <a:r>
              <a:rPr lang="ar-EG" sz="2400" b="1" dirty="0">
                <a:latin typeface="Calibri"/>
                <a:ea typeface="Calibri"/>
              </a:rPr>
              <a:t> </a:t>
            </a:r>
            <a:r>
              <a:rPr lang="ar-EG" sz="2400" b="1" dirty="0">
                <a:latin typeface="Calibri"/>
                <a:ea typeface="Calibri"/>
                <a:cs typeface="Times New Roman"/>
              </a:rPr>
              <a:t>أصحاب</a:t>
            </a:r>
            <a:r>
              <a:rPr lang="ar-EG" sz="2400" b="1" dirty="0">
                <a:latin typeface="Calibri"/>
                <a:ea typeface="Calibri"/>
              </a:rPr>
              <a:t> </a:t>
            </a:r>
            <a:r>
              <a:rPr lang="ar-EG" sz="2400" b="1" dirty="0">
                <a:latin typeface="Calibri"/>
                <a:ea typeface="Calibri"/>
                <a:cs typeface="Times New Roman"/>
              </a:rPr>
              <a:t>النفوذ</a:t>
            </a:r>
            <a:r>
              <a:rPr lang="ar-EG" sz="2400" b="1" dirty="0">
                <a:latin typeface="Calibri"/>
                <a:ea typeface="Calibri"/>
              </a:rPr>
              <a:t> </a:t>
            </a:r>
            <a:r>
              <a:rPr lang="ar-EG" sz="2400" b="1" dirty="0">
                <a:latin typeface="Calibri"/>
                <a:ea typeface="Calibri"/>
                <a:cs typeface="Times New Roman"/>
              </a:rPr>
              <a:t>والمحسوبية</a:t>
            </a:r>
            <a:r>
              <a:rPr lang="ar-EG" sz="2400" b="1" dirty="0">
                <a:latin typeface="Calibri"/>
                <a:ea typeface="Calibri"/>
              </a:rPr>
              <a:t> </a:t>
            </a:r>
            <a:r>
              <a:rPr lang="ar-EG" sz="2400" b="1" dirty="0">
                <a:latin typeface="Calibri"/>
                <a:ea typeface="Calibri"/>
                <a:cs typeface="Times New Roman"/>
              </a:rPr>
              <a:t>على</a:t>
            </a:r>
            <a:r>
              <a:rPr lang="ar-EG" sz="2400" b="1" dirty="0">
                <a:latin typeface="Calibri"/>
                <a:ea typeface="Calibri"/>
              </a:rPr>
              <a:t> </a:t>
            </a:r>
            <a:r>
              <a:rPr lang="ar-EG" sz="2400" b="1" dirty="0">
                <a:latin typeface="Calibri"/>
                <a:ea typeface="Calibri"/>
                <a:cs typeface="Times New Roman"/>
              </a:rPr>
              <a:t>عمله</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A50021"/>
              </a:buClr>
              <a:buFont typeface="Wingdings" pitchFamily="2" charset="2"/>
              <a:buChar char="Ø"/>
            </a:pPr>
            <a:r>
              <a:rPr lang="ar-EG" sz="2400" b="1" dirty="0" smtClean="0">
                <a:latin typeface="Calibri"/>
                <a:ea typeface="Calibri"/>
              </a:rPr>
              <a:t> </a:t>
            </a:r>
            <a:r>
              <a:rPr lang="ar-EG" sz="2400" b="1" dirty="0">
                <a:latin typeface="Calibri"/>
                <a:ea typeface="Calibri"/>
                <a:cs typeface="Times New Roman"/>
              </a:rPr>
              <a:t>التركيز</a:t>
            </a:r>
            <a:r>
              <a:rPr lang="ar-EG" sz="2400" b="1" dirty="0">
                <a:latin typeface="Calibri"/>
                <a:ea typeface="Calibri"/>
              </a:rPr>
              <a:t> </a:t>
            </a:r>
            <a:r>
              <a:rPr lang="ar-EG" sz="2400" b="1" dirty="0">
                <a:latin typeface="Calibri"/>
                <a:ea typeface="Calibri"/>
                <a:cs typeface="Times New Roman"/>
              </a:rPr>
              <a:t>على</a:t>
            </a:r>
            <a:r>
              <a:rPr lang="ar-EG" sz="2400" b="1" dirty="0">
                <a:latin typeface="Calibri"/>
                <a:ea typeface="Calibri"/>
              </a:rPr>
              <a:t> </a:t>
            </a:r>
            <a:r>
              <a:rPr lang="ar-EG" sz="2400" b="1" dirty="0">
                <a:latin typeface="Calibri"/>
                <a:ea typeface="Calibri"/>
                <a:cs typeface="Times New Roman"/>
              </a:rPr>
              <a:t>قيامه</a:t>
            </a:r>
            <a:r>
              <a:rPr lang="ar-EG" sz="2400" b="1" dirty="0">
                <a:latin typeface="Calibri"/>
                <a:ea typeface="Calibri"/>
              </a:rPr>
              <a:t> </a:t>
            </a:r>
            <a:r>
              <a:rPr lang="ar-EG" sz="2400" b="1" dirty="0">
                <a:latin typeface="Calibri"/>
                <a:ea typeface="Calibri"/>
                <a:cs typeface="Times New Roman"/>
              </a:rPr>
              <a:t>بالتصدي</a:t>
            </a:r>
            <a:r>
              <a:rPr lang="ar-EG" sz="2400" b="1" dirty="0">
                <a:latin typeface="Calibri"/>
                <a:ea typeface="Calibri"/>
              </a:rPr>
              <a:t> </a:t>
            </a:r>
            <a:r>
              <a:rPr lang="ar-EG" sz="2400" b="1" dirty="0">
                <a:latin typeface="Calibri"/>
                <a:ea typeface="Calibri"/>
                <a:cs typeface="Times New Roman"/>
              </a:rPr>
              <a:t>للقضايا</a:t>
            </a:r>
            <a:r>
              <a:rPr lang="ar-EG" sz="2400" b="1" dirty="0">
                <a:latin typeface="Calibri"/>
                <a:ea typeface="Calibri"/>
              </a:rPr>
              <a:t> </a:t>
            </a:r>
            <a:r>
              <a:rPr lang="ar-EG" sz="2400" b="1" dirty="0">
                <a:latin typeface="Calibri"/>
                <a:ea typeface="Calibri"/>
                <a:cs typeface="Times New Roman"/>
              </a:rPr>
              <a:t>الإدارية</a:t>
            </a:r>
            <a:r>
              <a:rPr lang="ar-EG" sz="2400" b="1" dirty="0">
                <a:latin typeface="Calibri"/>
                <a:ea typeface="Calibri"/>
              </a:rPr>
              <a:t> </a:t>
            </a:r>
            <a:r>
              <a:rPr lang="ar-EG" sz="2400" b="1" dirty="0">
                <a:latin typeface="Calibri"/>
                <a:ea typeface="Calibri"/>
                <a:cs typeface="Times New Roman"/>
              </a:rPr>
              <a:t>والتنظيمية</a:t>
            </a:r>
            <a:r>
              <a:rPr lang="ar-EG" sz="2400" b="1" dirty="0">
                <a:latin typeface="Calibri"/>
                <a:ea typeface="Calibri"/>
              </a:rPr>
              <a:t> </a:t>
            </a:r>
            <a:r>
              <a:rPr lang="ar-EG" sz="2400" b="1" dirty="0">
                <a:latin typeface="Calibri"/>
                <a:ea typeface="Calibri"/>
                <a:cs typeface="Times New Roman"/>
              </a:rPr>
              <a:t>وإهمال</a:t>
            </a:r>
            <a:r>
              <a:rPr lang="ar-EG" sz="2400" b="1" dirty="0">
                <a:latin typeface="Calibri"/>
                <a:ea typeface="Calibri"/>
              </a:rPr>
              <a:t> </a:t>
            </a:r>
            <a:r>
              <a:rPr lang="ar-EG" sz="2400" b="1" dirty="0">
                <a:latin typeface="Calibri"/>
                <a:ea typeface="Calibri"/>
                <a:cs typeface="Times New Roman"/>
              </a:rPr>
              <a:t>ما</a:t>
            </a:r>
            <a:r>
              <a:rPr lang="ar-EG" sz="2400" b="1" dirty="0">
                <a:latin typeface="Calibri"/>
                <a:ea typeface="Calibri"/>
              </a:rPr>
              <a:t> </a:t>
            </a:r>
            <a:r>
              <a:rPr lang="ar-EG" sz="2400" b="1" dirty="0">
                <a:latin typeface="Calibri"/>
                <a:ea typeface="Calibri"/>
                <a:cs typeface="Times New Roman"/>
              </a:rPr>
              <a:t>يتعلق</a:t>
            </a:r>
            <a:r>
              <a:rPr lang="ar-EG" sz="2400" b="1" dirty="0">
                <a:latin typeface="Calibri"/>
                <a:ea typeface="Calibri"/>
              </a:rPr>
              <a:t> </a:t>
            </a:r>
            <a:r>
              <a:rPr lang="ar-EG" sz="2400" b="1" dirty="0">
                <a:latin typeface="Calibri"/>
                <a:ea typeface="Calibri"/>
                <a:cs typeface="Times New Roman"/>
              </a:rPr>
              <a:t>بأداء</a:t>
            </a:r>
            <a:r>
              <a:rPr lang="ar-EG" sz="2400" b="1" dirty="0">
                <a:latin typeface="Calibri"/>
                <a:ea typeface="Calibri"/>
              </a:rPr>
              <a:t> </a:t>
            </a:r>
            <a:r>
              <a:rPr lang="ar-EG" sz="2400" b="1" dirty="0">
                <a:latin typeface="Calibri"/>
                <a:ea typeface="Calibri"/>
                <a:cs typeface="Times New Roman"/>
              </a:rPr>
              <a:t>الموظفين</a:t>
            </a:r>
            <a:r>
              <a:rPr lang="ar-EG" sz="2400" b="1" dirty="0">
                <a:latin typeface="Calibri"/>
                <a:ea typeface="Calibri"/>
              </a:rPr>
              <a:t> </a:t>
            </a:r>
            <a:r>
              <a:rPr lang="ar-EG" sz="2400" b="1" dirty="0">
                <a:latin typeface="Calibri"/>
                <a:ea typeface="Calibri"/>
                <a:cs typeface="Times New Roman"/>
              </a:rPr>
              <a:t>وهو</a:t>
            </a:r>
            <a:r>
              <a:rPr lang="ar-EG" sz="2400" b="1" dirty="0">
                <a:latin typeface="Calibri"/>
                <a:ea typeface="Calibri"/>
              </a:rPr>
              <a:t> </a:t>
            </a:r>
            <a:r>
              <a:rPr lang="ar-EG" sz="2400" b="1" dirty="0">
                <a:latin typeface="Calibri"/>
                <a:ea typeface="Calibri"/>
                <a:cs typeface="Times New Roman"/>
              </a:rPr>
              <a:t>الأمر</a:t>
            </a:r>
            <a:r>
              <a:rPr lang="ar-EG" sz="2400" b="1" dirty="0">
                <a:latin typeface="Calibri"/>
                <a:ea typeface="Calibri"/>
              </a:rPr>
              <a:t> </a:t>
            </a:r>
            <a:r>
              <a:rPr lang="ar-EG" sz="2400" b="1" dirty="0">
                <a:latin typeface="Calibri"/>
                <a:ea typeface="Calibri"/>
                <a:cs typeface="Times New Roman"/>
              </a:rPr>
              <a:t>الأهم</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A50021"/>
              </a:buClr>
              <a:buFont typeface="Wingdings" pitchFamily="2" charset="2"/>
              <a:buChar char="Ø"/>
            </a:pPr>
            <a:r>
              <a:rPr lang="ar-EG" sz="2400" b="1" dirty="0" smtClean="0">
                <a:latin typeface="Calibri"/>
                <a:ea typeface="Calibri"/>
                <a:cs typeface="Times New Roman"/>
              </a:rPr>
              <a:t>قيامه</a:t>
            </a:r>
            <a:r>
              <a:rPr lang="ar-EG" sz="2400" b="1" dirty="0" smtClean="0">
                <a:latin typeface="Calibri"/>
                <a:ea typeface="Calibri"/>
              </a:rPr>
              <a:t> </a:t>
            </a:r>
            <a:r>
              <a:rPr lang="ar-EG" sz="2400" b="1" dirty="0">
                <a:latin typeface="Calibri"/>
                <a:ea typeface="Calibri"/>
                <a:cs typeface="Times New Roman"/>
              </a:rPr>
              <a:t>ببذل</a:t>
            </a:r>
            <a:r>
              <a:rPr lang="ar-EG" sz="2400" b="1" dirty="0">
                <a:latin typeface="Calibri"/>
                <a:ea typeface="Calibri"/>
              </a:rPr>
              <a:t> </a:t>
            </a:r>
            <a:r>
              <a:rPr lang="ar-EG" sz="2400" b="1" dirty="0">
                <a:latin typeface="Calibri"/>
                <a:ea typeface="Calibri"/>
                <a:cs typeface="Times New Roman"/>
              </a:rPr>
              <a:t>جهد</a:t>
            </a:r>
            <a:r>
              <a:rPr lang="ar-EG" sz="2400" b="1" dirty="0">
                <a:latin typeface="Calibri"/>
                <a:ea typeface="Calibri"/>
              </a:rPr>
              <a:t> </a:t>
            </a:r>
            <a:r>
              <a:rPr lang="ar-EG" sz="2400" b="1" dirty="0">
                <a:latin typeface="Calibri"/>
                <a:ea typeface="Calibri"/>
                <a:cs typeface="Times New Roman"/>
              </a:rPr>
              <a:t>إضافي</a:t>
            </a:r>
            <a:r>
              <a:rPr lang="ar-EG" sz="2400" b="1" dirty="0">
                <a:latin typeface="Calibri"/>
                <a:ea typeface="Calibri"/>
              </a:rPr>
              <a:t> </a:t>
            </a:r>
            <a:r>
              <a:rPr lang="ar-EG" sz="2400" b="1" dirty="0">
                <a:latin typeface="Calibri"/>
                <a:ea typeface="Calibri"/>
                <a:cs typeface="Times New Roman"/>
              </a:rPr>
              <a:t>لمعالجة</a:t>
            </a:r>
            <a:r>
              <a:rPr lang="ar-EG" sz="2400" b="1" dirty="0">
                <a:latin typeface="Calibri"/>
                <a:ea typeface="Calibri"/>
              </a:rPr>
              <a:t> </a:t>
            </a:r>
            <a:r>
              <a:rPr lang="ar-EG" sz="2400" b="1" dirty="0">
                <a:latin typeface="Calibri"/>
                <a:ea typeface="Calibri"/>
                <a:cs typeface="Times New Roman"/>
              </a:rPr>
              <a:t>الأخطاء</a:t>
            </a:r>
            <a:r>
              <a:rPr lang="ar-EG" sz="2400" b="1" dirty="0">
                <a:latin typeface="Calibri"/>
                <a:ea typeface="Calibri"/>
              </a:rPr>
              <a:t> </a:t>
            </a:r>
            <a:r>
              <a:rPr lang="ar-EG" sz="2400" b="1" dirty="0">
                <a:latin typeface="Calibri"/>
                <a:ea typeface="Calibri"/>
                <a:cs typeface="Times New Roman"/>
              </a:rPr>
              <a:t>الناتجة</a:t>
            </a:r>
            <a:r>
              <a:rPr lang="ar-EG" sz="2400" b="1" dirty="0">
                <a:latin typeface="Calibri"/>
                <a:ea typeface="Calibri"/>
              </a:rPr>
              <a:t> </a:t>
            </a:r>
            <a:r>
              <a:rPr lang="ar-EG" sz="2400" b="1" dirty="0">
                <a:latin typeface="Calibri"/>
                <a:ea typeface="Calibri"/>
                <a:cs typeface="Times New Roman"/>
              </a:rPr>
              <a:t>عن</a:t>
            </a:r>
            <a:r>
              <a:rPr lang="ar-EG" sz="2400" b="1" dirty="0">
                <a:latin typeface="Calibri"/>
                <a:ea typeface="Calibri"/>
              </a:rPr>
              <a:t> </a:t>
            </a:r>
            <a:r>
              <a:rPr lang="ar-EG" sz="2400" b="1" dirty="0">
                <a:latin typeface="Calibri"/>
                <a:ea typeface="Calibri"/>
                <a:cs typeface="Times New Roman"/>
              </a:rPr>
              <a:t>التأخر</a:t>
            </a:r>
            <a:r>
              <a:rPr lang="ar-EG" sz="2400" b="1" dirty="0">
                <a:latin typeface="Calibri"/>
                <a:ea typeface="Calibri"/>
              </a:rPr>
              <a:t> </a:t>
            </a:r>
            <a:r>
              <a:rPr lang="ar-EG" sz="2400" b="1" dirty="0">
                <a:latin typeface="Calibri"/>
                <a:ea typeface="Calibri"/>
                <a:cs typeface="Times New Roman"/>
              </a:rPr>
              <a:t>في</a:t>
            </a:r>
            <a:r>
              <a:rPr lang="ar-EG" sz="2400" b="1" dirty="0">
                <a:latin typeface="Calibri"/>
                <a:ea typeface="Calibri"/>
              </a:rPr>
              <a:t> </a:t>
            </a:r>
            <a:r>
              <a:rPr lang="ar-EG" sz="2400" b="1" dirty="0">
                <a:latin typeface="Calibri"/>
                <a:ea typeface="Calibri"/>
                <a:cs typeface="Times New Roman"/>
              </a:rPr>
              <a:t>دراسة</a:t>
            </a:r>
            <a:r>
              <a:rPr lang="ar-EG" sz="2400" b="1" dirty="0">
                <a:latin typeface="Calibri"/>
                <a:ea typeface="Calibri"/>
              </a:rPr>
              <a:t> </a:t>
            </a:r>
            <a:r>
              <a:rPr lang="ar-EG" sz="2400" b="1" dirty="0">
                <a:latin typeface="Calibri"/>
                <a:ea typeface="Calibri"/>
                <a:cs typeface="Times New Roman"/>
              </a:rPr>
              <a:t>الموضوعات</a:t>
            </a:r>
            <a:r>
              <a:rPr lang="ar-EG" sz="2400" b="1" dirty="0">
                <a:latin typeface="Calibri"/>
                <a:ea typeface="Calibri"/>
              </a:rPr>
              <a:t> </a:t>
            </a:r>
            <a:r>
              <a:rPr lang="ar-EG" sz="2400" b="1" dirty="0">
                <a:latin typeface="Calibri"/>
                <a:ea typeface="Calibri"/>
                <a:cs typeface="Times New Roman"/>
              </a:rPr>
              <a:t>الحيوية</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A50021"/>
              </a:buClr>
              <a:buFont typeface="Wingdings" pitchFamily="2" charset="2"/>
              <a:buChar char="Ø"/>
            </a:pPr>
            <a:r>
              <a:rPr lang="ar-EG" sz="2400" b="1" dirty="0" smtClean="0">
                <a:latin typeface="Calibri"/>
                <a:ea typeface="Calibri"/>
                <a:cs typeface="Times New Roman"/>
              </a:rPr>
              <a:t>التوتر</a:t>
            </a:r>
            <a:r>
              <a:rPr lang="ar-EG" sz="2400" b="1" dirty="0" smtClean="0">
                <a:latin typeface="Calibri"/>
                <a:ea typeface="Calibri"/>
              </a:rPr>
              <a:t> </a:t>
            </a:r>
            <a:r>
              <a:rPr lang="ar-EG" sz="2400" b="1" dirty="0">
                <a:latin typeface="Calibri"/>
                <a:ea typeface="Calibri"/>
                <a:cs typeface="Times New Roman"/>
              </a:rPr>
              <a:t>والاجهاد</a:t>
            </a:r>
            <a:r>
              <a:rPr lang="ar-EG" sz="2400" b="1" dirty="0">
                <a:latin typeface="Calibri"/>
                <a:ea typeface="Calibri"/>
              </a:rPr>
              <a:t> </a:t>
            </a:r>
            <a:r>
              <a:rPr lang="ar-EG" sz="2400" b="1" dirty="0">
                <a:latin typeface="Calibri"/>
                <a:ea typeface="Calibri"/>
                <a:cs typeface="Times New Roman"/>
              </a:rPr>
              <a:t>الذي</a:t>
            </a:r>
            <a:r>
              <a:rPr lang="ar-EG" sz="2400" b="1" dirty="0">
                <a:latin typeface="Calibri"/>
                <a:ea typeface="Calibri"/>
              </a:rPr>
              <a:t> </a:t>
            </a:r>
            <a:r>
              <a:rPr lang="ar-EG" sz="2400" b="1" dirty="0">
                <a:latin typeface="Calibri"/>
                <a:ea typeface="Calibri"/>
                <a:cs typeface="Times New Roman"/>
              </a:rPr>
              <a:t>يصيب</a:t>
            </a:r>
            <a:r>
              <a:rPr lang="ar-EG" sz="2400" b="1" dirty="0">
                <a:latin typeface="Calibri"/>
                <a:ea typeface="Calibri"/>
              </a:rPr>
              <a:t> </a:t>
            </a:r>
            <a:r>
              <a:rPr lang="ar-EG" sz="2400" b="1" dirty="0" smtClean="0">
                <a:latin typeface="Calibri"/>
                <a:ea typeface="Calibri"/>
                <a:cs typeface="Times New Roman"/>
              </a:rPr>
              <a:t>المشرف</a:t>
            </a:r>
            <a:r>
              <a:rPr lang="ar-EG" sz="2400" b="1" dirty="0" smtClean="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A50021"/>
              </a:buClr>
              <a:buFont typeface="Wingdings" pitchFamily="2" charset="2"/>
              <a:buChar char="Ø"/>
            </a:pPr>
            <a:r>
              <a:rPr lang="ar-EG" sz="2400" b="1" dirty="0" smtClean="0">
                <a:latin typeface="Calibri"/>
                <a:ea typeface="Calibri"/>
                <a:cs typeface="Times New Roman"/>
              </a:rPr>
              <a:t>الاستعجال</a:t>
            </a:r>
            <a:r>
              <a:rPr lang="ar-EG" sz="2400" b="1" dirty="0" smtClean="0">
                <a:latin typeface="Calibri"/>
                <a:ea typeface="Calibri"/>
              </a:rPr>
              <a:t> </a:t>
            </a:r>
            <a:r>
              <a:rPr lang="ar-EG" sz="2400" b="1" dirty="0">
                <a:latin typeface="Calibri"/>
                <a:ea typeface="Calibri"/>
                <a:cs typeface="Times New Roman"/>
              </a:rPr>
              <a:t>والارتجالية</a:t>
            </a:r>
            <a:r>
              <a:rPr lang="ar-EG" sz="2400" b="1" dirty="0">
                <a:latin typeface="Calibri"/>
                <a:ea typeface="Calibri"/>
              </a:rPr>
              <a:t> </a:t>
            </a:r>
            <a:r>
              <a:rPr lang="ar-EG" sz="2400" b="1" dirty="0">
                <a:latin typeface="Calibri"/>
                <a:ea typeface="Calibri"/>
                <a:cs typeface="Times New Roman"/>
              </a:rPr>
              <a:t>في</a:t>
            </a:r>
            <a:r>
              <a:rPr lang="ar-EG" sz="2400" b="1" dirty="0">
                <a:latin typeface="Calibri"/>
                <a:ea typeface="Calibri"/>
              </a:rPr>
              <a:t> </a:t>
            </a:r>
            <a:r>
              <a:rPr lang="ar-EG" sz="2400" b="1" dirty="0">
                <a:latin typeface="Calibri"/>
                <a:ea typeface="Calibri"/>
                <a:cs typeface="Times New Roman"/>
              </a:rPr>
              <a:t>دراسة</a:t>
            </a:r>
            <a:r>
              <a:rPr lang="ar-EG" sz="2400" b="1" dirty="0">
                <a:latin typeface="Calibri"/>
                <a:ea typeface="Calibri"/>
              </a:rPr>
              <a:t> </a:t>
            </a:r>
            <a:r>
              <a:rPr lang="ar-EG" sz="2400" b="1" dirty="0">
                <a:latin typeface="Calibri"/>
                <a:ea typeface="Calibri"/>
                <a:cs typeface="Times New Roman"/>
              </a:rPr>
              <a:t>الأمور</a:t>
            </a:r>
            <a:r>
              <a:rPr lang="ar-EG" sz="2400" b="1" dirty="0">
                <a:latin typeface="Calibri"/>
                <a:ea typeface="Calibri"/>
              </a:rPr>
              <a:t> </a:t>
            </a:r>
            <a:r>
              <a:rPr lang="ar-EG" sz="2400" b="1" dirty="0">
                <a:latin typeface="Calibri"/>
                <a:ea typeface="Calibri"/>
                <a:cs typeface="Times New Roman"/>
              </a:rPr>
              <a:t>المهمة</a:t>
            </a:r>
            <a:r>
              <a:rPr lang="ar-EG" sz="2400" b="1" dirty="0">
                <a:latin typeface="Calibri"/>
                <a:ea typeface="Calibri"/>
              </a:rPr>
              <a:t> </a:t>
            </a:r>
            <a:r>
              <a:rPr lang="ar-EG" sz="2400" b="1" dirty="0">
                <a:latin typeface="Calibri"/>
                <a:ea typeface="Calibri"/>
                <a:cs typeface="Times New Roman"/>
              </a:rPr>
              <a:t>والسطحية</a:t>
            </a:r>
            <a:r>
              <a:rPr lang="ar-EG" sz="2400" b="1" dirty="0">
                <a:latin typeface="Calibri"/>
                <a:ea typeface="Calibri"/>
              </a:rPr>
              <a:t> </a:t>
            </a:r>
            <a:r>
              <a:rPr lang="ar-EG" sz="2400" b="1" dirty="0">
                <a:latin typeface="Calibri"/>
                <a:ea typeface="Calibri"/>
                <a:cs typeface="Times New Roman"/>
              </a:rPr>
              <a:t>في</a:t>
            </a:r>
            <a:r>
              <a:rPr lang="ar-EG" sz="2400" b="1" dirty="0">
                <a:latin typeface="Calibri"/>
                <a:ea typeface="Calibri"/>
              </a:rPr>
              <a:t> </a:t>
            </a:r>
            <a:r>
              <a:rPr lang="ar-EG" sz="2400" b="1" dirty="0">
                <a:latin typeface="Calibri"/>
                <a:ea typeface="Calibri"/>
                <a:cs typeface="Times New Roman"/>
              </a:rPr>
              <a:t>اتخاذ</a:t>
            </a:r>
            <a:r>
              <a:rPr lang="ar-EG" sz="2400" b="1" dirty="0">
                <a:latin typeface="Calibri"/>
                <a:ea typeface="Calibri"/>
              </a:rPr>
              <a:t> </a:t>
            </a:r>
            <a:r>
              <a:rPr lang="ar-EG" sz="2400" b="1" dirty="0">
                <a:latin typeface="Calibri"/>
                <a:ea typeface="Calibri"/>
                <a:cs typeface="Times New Roman"/>
              </a:rPr>
              <a:t>القرارات</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A50021"/>
              </a:buClr>
              <a:buFont typeface="Wingdings" pitchFamily="2" charset="2"/>
              <a:buChar char="Ø"/>
            </a:pPr>
            <a:r>
              <a:rPr lang="ar-EG" sz="2400" b="1" dirty="0" smtClean="0">
                <a:latin typeface="Calibri"/>
                <a:ea typeface="Calibri"/>
              </a:rPr>
              <a:t> </a:t>
            </a:r>
            <a:r>
              <a:rPr lang="ar-EG" sz="2400" b="1" dirty="0">
                <a:latin typeface="Calibri"/>
                <a:ea typeface="Calibri"/>
                <a:cs typeface="Times New Roman"/>
              </a:rPr>
              <a:t>تراكم</a:t>
            </a:r>
            <a:r>
              <a:rPr lang="ar-EG" sz="2400" b="1" dirty="0">
                <a:latin typeface="Calibri"/>
                <a:ea typeface="Calibri"/>
              </a:rPr>
              <a:t> </a:t>
            </a:r>
            <a:r>
              <a:rPr lang="ar-EG" sz="2400" b="1" dirty="0">
                <a:latin typeface="Calibri"/>
                <a:ea typeface="Calibri"/>
                <a:cs typeface="Times New Roman"/>
              </a:rPr>
              <a:t>الأوراق</a:t>
            </a:r>
            <a:r>
              <a:rPr lang="ar-EG" sz="2400" b="1" dirty="0">
                <a:latin typeface="Calibri"/>
                <a:ea typeface="Calibri"/>
              </a:rPr>
              <a:t> </a:t>
            </a:r>
            <a:r>
              <a:rPr lang="ar-EG" sz="2400" b="1" dirty="0">
                <a:latin typeface="Calibri"/>
                <a:ea typeface="Calibri"/>
                <a:cs typeface="Times New Roman"/>
              </a:rPr>
              <a:t>والمعاملات</a:t>
            </a:r>
            <a:r>
              <a:rPr lang="ar-EG" sz="2400" b="1" dirty="0">
                <a:latin typeface="Calibri"/>
                <a:ea typeface="Calibri"/>
              </a:rPr>
              <a:t> </a:t>
            </a:r>
            <a:r>
              <a:rPr lang="ar-EG" sz="2400" b="1" dirty="0">
                <a:latin typeface="Calibri"/>
                <a:ea typeface="Calibri"/>
                <a:cs typeface="Times New Roman"/>
              </a:rPr>
              <a:t>لديه</a:t>
            </a:r>
            <a:r>
              <a:rPr lang="ar-EG" sz="2400" b="1" dirty="0">
                <a:latin typeface="Calibri"/>
                <a:ea typeface="Calibri"/>
              </a:rPr>
              <a:t> </a:t>
            </a:r>
            <a:r>
              <a:rPr lang="ar-EG" sz="2400" b="1" dirty="0">
                <a:latin typeface="Calibri"/>
                <a:ea typeface="Calibri"/>
                <a:cs typeface="Times New Roman"/>
              </a:rPr>
              <a:t>وأثر</a:t>
            </a:r>
            <a:r>
              <a:rPr lang="ar-EG" sz="2400" b="1" dirty="0">
                <a:latin typeface="Calibri"/>
                <a:ea typeface="Calibri"/>
              </a:rPr>
              <a:t> </a:t>
            </a:r>
            <a:r>
              <a:rPr lang="ar-EG" sz="2400" b="1" dirty="0">
                <a:latin typeface="Calibri"/>
                <a:ea typeface="Calibri"/>
                <a:cs typeface="Times New Roman"/>
              </a:rPr>
              <a:t>ذلك</a:t>
            </a:r>
            <a:r>
              <a:rPr lang="ar-EG" sz="2400" b="1" dirty="0">
                <a:latin typeface="Calibri"/>
                <a:ea typeface="Calibri"/>
              </a:rPr>
              <a:t> </a:t>
            </a:r>
            <a:r>
              <a:rPr lang="ar-EG" sz="2400" b="1" dirty="0">
                <a:latin typeface="Calibri"/>
                <a:ea typeface="Calibri"/>
                <a:cs typeface="Times New Roman"/>
              </a:rPr>
              <a:t>على</a:t>
            </a:r>
            <a:r>
              <a:rPr lang="ar-EG" sz="2400" b="1" dirty="0">
                <a:latin typeface="Calibri"/>
                <a:ea typeface="Calibri"/>
              </a:rPr>
              <a:t> </a:t>
            </a:r>
            <a:r>
              <a:rPr lang="ar-EG" sz="2400" b="1" dirty="0">
                <a:latin typeface="Calibri"/>
                <a:ea typeface="Calibri"/>
                <a:cs typeface="Times New Roman"/>
              </a:rPr>
              <a:t>حركة</a:t>
            </a:r>
            <a:r>
              <a:rPr lang="ar-EG" sz="2400" b="1" dirty="0">
                <a:latin typeface="Calibri"/>
                <a:ea typeface="Calibri"/>
              </a:rPr>
              <a:t> </a:t>
            </a:r>
            <a:r>
              <a:rPr lang="ar-EG" sz="2400" b="1" dirty="0">
                <a:latin typeface="Calibri"/>
                <a:ea typeface="Calibri"/>
                <a:cs typeface="Times New Roman"/>
              </a:rPr>
              <a:t>العمل</a:t>
            </a:r>
            <a:r>
              <a:rPr lang="ar-EG" sz="2400" b="1" dirty="0">
                <a:latin typeface="Calibri"/>
                <a:ea typeface="Calibri"/>
              </a:rPr>
              <a:t> </a:t>
            </a:r>
            <a:r>
              <a:rPr lang="ar-EG" sz="2400" b="1" dirty="0">
                <a:latin typeface="Calibri"/>
                <a:ea typeface="Calibri"/>
                <a:cs typeface="Times New Roman"/>
              </a:rPr>
              <a:t>وانسيابه</a:t>
            </a:r>
            <a:r>
              <a:rPr lang="ar-EG" sz="2400" b="1" dirty="0">
                <a:latin typeface="Calibri"/>
                <a:ea typeface="Calibri"/>
              </a:rPr>
              <a:t>. </a:t>
            </a:r>
            <a:endParaRPr lang="en-US" sz="2400" dirty="0">
              <a:effectLst/>
              <a:latin typeface="Calibri"/>
              <a:ea typeface="Calibri"/>
              <a:cs typeface="Arial"/>
            </a:endParaRPr>
          </a:p>
        </p:txBody>
      </p:sp>
      <p:sp>
        <p:nvSpPr>
          <p:cNvPr id="4" name="Pentagon 3"/>
          <p:cNvSpPr/>
          <p:nvPr/>
        </p:nvSpPr>
        <p:spPr>
          <a:xfrm>
            <a:off x="1754414" y="264443"/>
            <a:ext cx="7160986" cy="897813"/>
          </a:xfrm>
          <a:prstGeom prst="homePlate">
            <a:avLst/>
          </a:prstGeom>
          <a:solidFill>
            <a:srgbClr val="A50021"/>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r" rtl="1">
              <a:lnSpc>
                <a:spcPct val="115000"/>
              </a:lnSpc>
              <a:spcAft>
                <a:spcPts val="1000"/>
              </a:spcAft>
            </a:pPr>
            <a:r>
              <a:rPr lang="ar-EG" sz="2800" b="1" dirty="0">
                <a:solidFill>
                  <a:schemeClr val="bg1"/>
                </a:solidFill>
                <a:latin typeface="Calibri"/>
                <a:ea typeface="Calibri"/>
                <a:cs typeface="Times New Roman"/>
              </a:rPr>
              <a:t>ما يترتب على عدم قيام المدير او المشرف بتخطيط الوقت</a:t>
            </a:r>
            <a:endParaRPr lang="en-US" sz="2800" b="1" dirty="0">
              <a:solidFill>
                <a:schemeClr val="bg1"/>
              </a:solidFill>
              <a:latin typeface="Calibri"/>
              <a:ea typeface="Calibri"/>
              <a:cs typeface="Times New Roman"/>
            </a:endParaRPr>
          </a:p>
        </p:txBody>
      </p:sp>
    </p:spTree>
    <p:extLst>
      <p:ext uri="{BB962C8B-B14F-4D97-AF65-F5344CB8AC3E}">
        <p14:creationId xmlns:p14="http://schemas.microsoft.com/office/powerpoint/2010/main" val="2207629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81000" y="1370568"/>
            <a:ext cx="8512629" cy="4825232"/>
          </a:xfrm>
          <a:prstGeom prst="rect">
            <a:avLst/>
          </a:prstGeom>
        </p:spPr>
        <p:txBody>
          <a:bodyPr wrap="square">
            <a:spAutoFit/>
          </a:bodyPr>
          <a:lstStyle/>
          <a:p>
            <a:pPr marL="342900" indent="-342900" algn="r" rtl="1">
              <a:lnSpc>
                <a:spcPct val="115000"/>
              </a:lnSpc>
              <a:spcAft>
                <a:spcPts val="1000"/>
              </a:spcAft>
              <a:buClr>
                <a:srgbClr val="3333FF"/>
              </a:buClr>
              <a:buFont typeface="Wingdings" pitchFamily="2" charset="2"/>
              <a:buChar char="v"/>
            </a:pPr>
            <a:r>
              <a:rPr lang="ar-EG" sz="2400" b="1" dirty="0" smtClean="0">
                <a:latin typeface="Calibri"/>
                <a:ea typeface="Calibri"/>
              </a:rPr>
              <a:t> </a:t>
            </a:r>
            <a:r>
              <a:rPr lang="ar-EG" sz="2400" b="1" dirty="0">
                <a:latin typeface="Calibri"/>
                <a:ea typeface="Calibri"/>
                <a:cs typeface="Times New Roman"/>
              </a:rPr>
              <a:t>الاجتماعات</a:t>
            </a:r>
            <a:r>
              <a:rPr lang="ar-EG" sz="2400" b="1" dirty="0">
                <a:latin typeface="Calibri"/>
                <a:ea typeface="Calibri"/>
              </a:rPr>
              <a:t> </a:t>
            </a:r>
            <a:r>
              <a:rPr lang="ar-EG" sz="2400" b="1" dirty="0">
                <a:latin typeface="Calibri"/>
                <a:ea typeface="Calibri"/>
                <a:cs typeface="Times New Roman"/>
              </a:rPr>
              <a:t>المبالغ</a:t>
            </a:r>
            <a:r>
              <a:rPr lang="ar-EG" sz="2400" b="1" dirty="0">
                <a:latin typeface="Calibri"/>
                <a:ea typeface="Calibri"/>
              </a:rPr>
              <a:t> </a:t>
            </a:r>
            <a:r>
              <a:rPr lang="ar-EG" sz="2400" b="1" dirty="0">
                <a:latin typeface="Calibri"/>
                <a:ea typeface="Calibri"/>
                <a:cs typeface="Times New Roman"/>
              </a:rPr>
              <a:t>فيها</a:t>
            </a:r>
            <a:r>
              <a:rPr lang="ar-EG" sz="2400" b="1" dirty="0">
                <a:latin typeface="Calibri"/>
                <a:ea typeface="Calibri"/>
              </a:rPr>
              <a:t> </a:t>
            </a:r>
            <a:r>
              <a:rPr lang="ar-EG" sz="2400" b="1" dirty="0">
                <a:latin typeface="Calibri"/>
                <a:ea typeface="Calibri"/>
                <a:cs typeface="Times New Roman"/>
              </a:rPr>
              <a:t>أو</a:t>
            </a:r>
            <a:r>
              <a:rPr lang="ar-EG" sz="2400" b="1" dirty="0">
                <a:latin typeface="Calibri"/>
                <a:ea typeface="Calibri"/>
              </a:rPr>
              <a:t> </a:t>
            </a:r>
            <a:r>
              <a:rPr lang="ar-EG" sz="2400" b="1" dirty="0">
                <a:latin typeface="Calibri"/>
                <a:ea typeface="Calibri"/>
                <a:cs typeface="Times New Roman"/>
              </a:rPr>
              <a:t>اللجان</a:t>
            </a:r>
            <a:r>
              <a:rPr lang="ar-EG" sz="2400" b="1" dirty="0">
                <a:latin typeface="Calibri"/>
                <a:ea typeface="Calibri"/>
              </a:rPr>
              <a:t> </a:t>
            </a:r>
            <a:r>
              <a:rPr lang="ar-EG" sz="2400" b="1" dirty="0">
                <a:latin typeface="Calibri"/>
                <a:ea typeface="Calibri"/>
                <a:cs typeface="Times New Roman"/>
              </a:rPr>
              <a:t>التي</a:t>
            </a:r>
            <a:r>
              <a:rPr lang="ar-EG" sz="2400" b="1" dirty="0">
                <a:latin typeface="Calibri"/>
                <a:ea typeface="Calibri"/>
              </a:rPr>
              <a:t> </a:t>
            </a:r>
            <a:r>
              <a:rPr lang="ar-EG" sz="2400" b="1" dirty="0">
                <a:latin typeface="Calibri"/>
                <a:ea typeface="Calibri"/>
                <a:cs typeface="Times New Roman"/>
              </a:rPr>
              <a:t>لالزوم</a:t>
            </a:r>
            <a:r>
              <a:rPr lang="ar-EG" sz="2400" b="1" dirty="0">
                <a:latin typeface="Calibri"/>
                <a:ea typeface="Calibri"/>
              </a:rPr>
              <a:t> </a:t>
            </a:r>
            <a:r>
              <a:rPr lang="ar-EG" sz="2400" b="1" dirty="0">
                <a:latin typeface="Calibri"/>
                <a:ea typeface="Calibri"/>
                <a:cs typeface="Times New Roman"/>
              </a:rPr>
              <a:t>لها</a:t>
            </a:r>
            <a:r>
              <a:rPr lang="ar-EG" sz="2400" b="1" dirty="0">
                <a:latin typeface="Calibri"/>
                <a:ea typeface="Calibri"/>
              </a:rPr>
              <a:t> </a:t>
            </a:r>
            <a:r>
              <a:rPr lang="ar-EG" sz="2400" b="1" dirty="0">
                <a:latin typeface="Calibri"/>
                <a:ea typeface="Calibri"/>
                <a:cs typeface="Times New Roman"/>
              </a:rPr>
              <a:t>خاصة</a:t>
            </a:r>
            <a:r>
              <a:rPr lang="ar-EG" sz="2400" b="1" dirty="0">
                <a:latin typeface="Calibri"/>
                <a:ea typeface="Calibri"/>
              </a:rPr>
              <a:t> </a:t>
            </a:r>
            <a:r>
              <a:rPr lang="ar-EG" sz="2400" b="1" dirty="0">
                <a:latin typeface="Calibri"/>
                <a:ea typeface="Calibri"/>
                <a:cs typeface="Times New Roman"/>
              </a:rPr>
              <a:t>إذا</a:t>
            </a:r>
            <a:r>
              <a:rPr lang="ar-EG" sz="2400" b="1" dirty="0">
                <a:latin typeface="Calibri"/>
                <a:ea typeface="Calibri"/>
              </a:rPr>
              <a:t> </a:t>
            </a:r>
            <a:r>
              <a:rPr lang="ar-EG" sz="2400" b="1" dirty="0">
                <a:latin typeface="Calibri"/>
                <a:ea typeface="Calibri"/>
                <a:cs typeface="Times New Roman"/>
              </a:rPr>
              <a:t>لم</a:t>
            </a:r>
            <a:r>
              <a:rPr lang="ar-EG" sz="2400" b="1" dirty="0">
                <a:latin typeface="Calibri"/>
                <a:ea typeface="Calibri"/>
              </a:rPr>
              <a:t> </a:t>
            </a:r>
            <a:r>
              <a:rPr lang="ar-EG" sz="2400" b="1" dirty="0">
                <a:latin typeface="Calibri"/>
                <a:ea typeface="Calibri"/>
                <a:cs typeface="Times New Roman"/>
              </a:rPr>
              <a:t>يحدد</a:t>
            </a:r>
            <a:r>
              <a:rPr lang="ar-EG" sz="2400" b="1" dirty="0">
                <a:latin typeface="Calibri"/>
                <a:ea typeface="Calibri"/>
              </a:rPr>
              <a:t> </a:t>
            </a:r>
            <a:r>
              <a:rPr lang="ar-EG" sz="2400" b="1" dirty="0">
                <a:latin typeface="Calibri"/>
                <a:ea typeface="Calibri"/>
                <a:cs typeface="Times New Roman"/>
              </a:rPr>
              <a:t>لها</a:t>
            </a:r>
            <a:r>
              <a:rPr lang="ar-EG" sz="2400" b="1" dirty="0">
                <a:latin typeface="Calibri"/>
                <a:ea typeface="Calibri"/>
              </a:rPr>
              <a:t> </a:t>
            </a:r>
            <a:r>
              <a:rPr lang="ar-EG" sz="2400" b="1" dirty="0">
                <a:latin typeface="Calibri"/>
                <a:ea typeface="Calibri"/>
                <a:cs typeface="Times New Roman"/>
              </a:rPr>
              <a:t>جدول</a:t>
            </a:r>
            <a:r>
              <a:rPr lang="ar-EG" sz="2400" b="1" dirty="0">
                <a:latin typeface="Calibri"/>
                <a:ea typeface="Calibri"/>
              </a:rPr>
              <a:t> </a:t>
            </a:r>
            <a:r>
              <a:rPr lang="ar-EG" sz="2400" b="1" dirty="0">
                <a:latin typeface="Calibri"/>
                <a:ea typeface="Calibri"/>
                <a:cs typeface="Times New Roman"/>
              </a:rPr>
              <a:t>أعمال</a:t>
            </a:r>
            <a:r>
              <a:rPr lang="ar-EG" sz="2400" b="1" dirty="0">
                <a:latin typeface="Calibri"/>
                <a:ea typeface="Calibri"/>
              </a:rPr>
              <a:t> </a:t>
            </a:r>
            <a:r>
              <a:rPr lang="ar-EG" sz="2400" b="1" dirty="0">
                <a:latin typeface="Calibri"/>
                <a:ea typeface="Calibri"/>
                <a:cs typeface="Times New Roman"/>
              </a:rPr>
              <a:t>واضح</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3333FF"/>
              </a:buClr>
              <a:buFont typeface="Wingdings" pitchFamily="2" charset="2"/>
              <a:buChar char="v"/>
            </a:pPr>
            <a:r>
              <a:rPr lang="ar-EG" sz="2400" b="1" dirty="0" smtClean="0">
                <a:latin typeface="Calibri"/>
                <a:ea typeface="Calibri"/>
              </a:rPr>
              <a:t> </a:t>
            </a:r>
            <a:r>
              <a:rPr lang="ar-EG" sz="2400" b="1" dirty="0">
                <a:latin typeface="Calibri"/>
                <a:ea typeface="Calibri"/>
                <a:cs typeface="Times New Roman"/>
              </a:rPr>
              <a:t>كثرة</a:t>
            </a:r>
            <a:r>
              <a:rPr lang="ar-EG" sz="2400" b="1" dirty="0">
                <a:latin typeface="Calibri"/>
                <a:ea typeface="Calibri"/>
              </a:rPr>
              <a:t> </a:t>
            </a:r>
            <a:r>
              <a:rPr lang="ar-EG" sz="2400" b="1" dirty="0">
                <a:latin typeface="Calibri"/>
                <a:ea typeface="Calibri"/>
                <a:cs typeface="Times New Roman"/>
              </a:rPr>
              <a:t>عدد</a:t>
            </a:r>
            <a:r>
              <a:rPr lang="ar-EG" sz="2400" b="1" dirty="0">
                <a:latin typeface="Calibri"/>
                <a:ea typeface="Calibri"/>
              </a:rPr>
              <a:t> </a:t>
            </a:r>
            <a:r>
              <a:rPr lang="ar-EG" sz="2400" b="1" dirty="0">
                <a:latin typeface="Calibri"/>
                <a:ea typeface="Calibri"/>
                <a:cs typeface="Times New Roman"/>
              </a:rPr>
              <a:t>الزوار</a:t>
            </a:r>
            <a:r>
              <a:rPr lang="ar-EG" sz="2400" b="1" dirty="0">
                <a:latin typeface="Calibri"/>
                <a:ea typeface="Calibri"/>
              </a:rPr>
              <a:t> </a:t>
            </a:r>
            <a:r>
              <a:rPr lang="ar-EG" sz="2400" b="1" dirty="0">
                <a:latin typeface="Calibri"/>
                <a:ea typeface="Calibri"/>
                <a:cs typeface="Times New Roman"/>
              </a:rPr>
              <a:t>من</a:t>
            </a:r>
            <a:r>
              <a:rPr lang="ar-EG" sz="2400" b="1" dirty="0">
                <a:latin typeface="Calibri"/>
                <a:ea typeface="Calibri"/>
              </a:rPr>
              <a:t> </a:t>
            </a:r>
            <a:r>
              <a:rPr lang="ar-EG" sz="2400" b="1" dirty="0">
                <a:latin typeface="Calibri"/>
                <a:ea typeface="Calibri"/>
                <a:cs typeface="Times New Roman"/>
              </a:rPr>
              <a:t>خارج</a:t>
            </a:r>
            <a:r>
              <a:rPr lang="ar-EG" sz="2400" b="1" dirty="0">
                <a:latin typeface="Calibri"/>
                <a:ea typeface="Calibri"/>
              </a:rPr>
              <a:t> </a:t>
            </a:r>
            <a:r>
              <a:rPr lang="ar-EG" sz="2400" b="1" dirty="0">
                <a:latin typeface="Calibri"/>
                <a:ea typeface="Calibri"/>
                <a:cs typeface="Times New Roman"/>
              </a:rPr>
              <a:t>جهة</a:t>
            </a:r>
            <a:r>
              <a:rPr lang="ar-EG" sz="2400" b="1" dirty="0">
                <a:latin typeface="Calibri"/>
                <a:ea typeface="Calibri"/>
              </a:rPr>
              <a:t> </a:t>
            </a:r>
            <a:r>
              <a:rPr lang="ar-EG" sz="2400" b="1" dirty="0">
                <a:latin typeface="Calibri"/>
                <a:ea typeface="Calibri"/>
                <a:cs typeface="Times New Roman"/>
              </a:rPr>
              <a:t>العمل</a:t>
            </a:r>
            <a:r>
              <a:rPr lang="ar-EG" sz="2400" b="1" dirty="0">
                <a:latin typeface="Calibri"/>
                <a:ea typeface="Calibri"/>
              </a:rPr>
              <a:t> </a:t>
            </a:r>
            <a:r>
              <a:rPr lang="ar-EG" sz="2400" b="1" dirty="0">
                <a:latin typeface="Calibri"/>
                <a:ea typeface="Calibri"/>
                <a:cs typeface="Times New Roman"/>
              </a:rPr>
              <a:t>خاصة</a:t>
            </a:r>
            <a:r>
              <a:rPr lang="ar-EG" sz="2400" b="1" dirty="0">
                <a:latin typeface="Calibri"/>
                <a:ea typeface="Calibri"/>
              </a:rPr>
              <a:t> </a:t>
            </a:r>
            <a:r>
              <a:rPr lang="ar-EG" sz="2400" b="1" dirty="0">
                <a:latin typeface="Calibri"/>
                <a:ea typeface="Calibri"/>
                <a:cs typeface="Times New Roman"/>
              </a:rPr>
              <a:t>اذا</a:t>
            </a:r>
            <a:r>
              <a:rPr lang="ar-EG" sz="2400" b="1" dirty="0">
                <a:latin typeface="Calibri"/>
                <a:ea typeface="Calibri"/>
              </a:rPr>
              <a:t> </a:t>
            </a:r>
            <a:r>
              <a:rPr lang="ar-EG" sz="2400" b="1" dirty="0">
                <a:latin typeface="Calibri"/>
                <a:ea typeface="Calibri"/>
                <a:cs typeface="Times New Roman"/>
              </a:rPr>
              <a:t>كان</a:t>
            </a:r>
            <a:r>
              <a:rPr lang="ar-EG" sz="2400" b="1" dirty="0">
                <a:latin typeface="Calibri"/>
                <a:ea typeface="Calibri"/>
              </a:rPr>
              <a:t> </a:t>
            </a:r>
            <a:r>
              <a:rPr lang="ar-EG" sz="2400" b="1" dirty="0">
                <a:latin typeface="Calibri"/>
                <a:ea typeface="Calibri"/>
                <a:cs typeface="Times New Roman"/>
              </a:rPr>
              <a:t>هدف</a:t>
            </a:r>
            <a:r>
              <a:rPr lang="ar-EG" sz="2400" b="1" dirty="0">
                <a:latin typeface="Calibri"/>
                <a:ea typeface="Calibri"/>
              </a:rPr>
              <a:t> </a:t>
            </a:r>
            <a:r>
              <a:rPr lang="ar-EG" sz="2400" b="1" dirty="0">
                <a:latin typeface="Calibri"/>
                <a:ea typeface="Calibri"/>
                <a:cs typeface="Times New Roman"/>
              </a:rPr>
              <a:t>هذه</a:t>
            </a:r>
            <a:r>
              <a:rPr lang="ar-EG" sz="2400" b="1" dirty="0">
                <a:latin typeface="Calibri"/>
                <a:ea typeface="Calibri"/>
              </a:rPr>
              <a:t> </a:t>
            </a:r>
            <a:r>
              <a:rPr lang="ar-EG" sz="2400" b="1" dirty="0">
                <a:latin typeface="Calibri"/>
                <a:ea typeface="Calibri"/>
                <a:cs typeface="Times New Roman"/>
              </a:rPr>
              <a:t>الزيارات</a:t>
            </a:r>
            <a:r>
              <a:rPr lang="ar-EG" sz="2400" b="1" dirty="0">
                <a:latin typeface="Calibri"/>
                <a:ea typeface="Calibri"/>
              </a:rPr>
              <a:t> </a:t>
            </a:r>
            <a:r>
              <a:rPr lang="ar-EG" sz="2400" b="1" dirty="0">
                <a:latin typeface="Calibri"/>
                <a:ea typeface="Calibri"/>
                <a:cs typeface="Times New Roman"/>
              </a:rPr>
              <a:t>امور</a:t>
            </a:r>
            <a:r>
              <a:rPr lang="ar-EG" sz="2400" b="1" dirty="0">
                <a:latin typeface="Calibri"/>
                <a:ea typeface="Calibri"/>
              </a:rPr>
              <a:t> </a:t>
            </a:r>
            <a:r>
              <a:rPr lang="ar-EG" sz="2400" b="1" dirty="0">
                <a:latin typeface="Calibri"/>
                <a:ea typeface="Calibri"/>
                <a:cs typeface="Times New Roman"/>
              </a:rPr>
              <a:t>شخصية</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3333FF"/>
              </a:buClr>
              <a:buFont typeface="Wingdings" pitchFamily="2" charset="2"/>
              <a:buChar char="v"/>
            </a:pPr>
            <a:r>
              <a:rPr lang="ar-EG" sz="2400" b="1" dirty="0" smtClean="0">
                <a:latin typeface="Calibri"/>
                <a:ea typeface="Calibri"/>
              </a:rPr>
              <a:t> </a:t>
            </a:r>
            <a:r>
              <a:rPr lang="ar-EG" sz="2400" b="1" dirty="0">
                <a:latin typeface="Calibri"/>
                <a:ea typeface="Calibri"/>
                <a:cs typeface="Times New Roman"/>
              </a:rPr>
              <a:t>أسلوب</a:t>
            </a:r>
            <a:r>
              <a:rPr lang="ar-EG" sz="2400" b="1" dirty="0">
                <a:latin typeface="Calibri"/>
                <a:ea typeface="Calibri"/>
              </a:rPr>
              <a:t> </a:t>
            </a:r>
            <a:r>
              <a:rPr lang="ar-EG" sz="2400" b="1" dirty="0">
                <a:latin typeface="Calibri"/>
                <a:ea typeface="Calibri"/>
                <a:cs typeface="Times New Roman"/>
              </a:rPr>
              <a:t>إعداد</a:t>
            </a:r>
            <a:r>
              <a:rPr lang="ar-EG" sz="2400" b="1" dirty="0">
                <a:latin typeface="Calibri"/>
                <a:ea typeface="Calibri"/>
              </a:rPr>
              <a:t> </a:t>
            </a:r>
            <a:r>
              <a:rPr lang="ar-EG" sz="2400" b="1" dirty="0">
                <a:latin typeface="Calibri"/>
                <a:ea typeface="Calibri"/>
                <a:cs typeface="Times New Roman"/>
              </a:rPr>
              <a:t>الخطابات</a:t>
            </a:r>
            <a:r>
              <a:rPr lang="ar-EG" sz="2400" b="1" dirty="0">
                <a:latin typeface="Calibri"/>
                <a:ea typeface="Calibri"/>
              </a:rPr>
              <a:t> </a:t>
            </a:r>
            <a:r>
              <a:rPr lang="ar-EG" sz="2400" b="1" dirty="0">
                <a:latin typeface="Calibri"/>
                <a:ea typeface="Calibri"/>
                <a:cs typeface="Times New Roman"/>
              </a:rPr>
              <a:t>والإطالة</a:t>
            </a:r>
            <a:r>
              <a:rPr lang="ar-EG" sz="2400" b="1" dirty="0">
                <a:latin typeface="Calibri"/>
                <a:ea typeface="Calibri"/>
              </a:rPr>
              <a:t> </a:t>
            </a:r>
            <a:r>
              <a:rPr lang="ar-EG" sz="2400" b="1" dirty="0">
                <a:latin typeface="Calibri"/>
                <a:ea typeface="Calibri"/>
                <a:cs typeface="Times New Roman"/>
              </a:rPr>
              <a:t>فيها</a:t>
            </a:r>
            <a:r>
              <a:rPr lang="ar-EG" sz="2400" b="1" dirty="0">
                <a:latin typeface="Calibri"/>
                <a:ea typeface="Calibri"/>
              </a:rPr>
              <a:t> </a:t>
            </a:r>
            <a:r>
              <a:rPr lang="ar-EG" sz="2400" b="1" dirty="0">
                <a:latin typeface="Calibri"/>
                <a:ea typeface="Calibri"/>
                <a:cs typeface="Times New Roman"/>
              </a:rPr>
              <a:t>من</a:t>
            </a:r>
            <a:r>
              <a:rPr lang="ar-EG" sz="2400" b="1" dirty="0">
                <a:latin typeface="Calibri"/>
                <a:ea typeface="Calibri"/>
              </a:rPr>
              <a:t> </a:t>
            </a:r>
            <a:r>
              <a:rPr lang="ar-EG" sz="2400" b="1" dirty="0">
                <a:latin typeface="Calibri"/>
                <a:ea typeface="Calibri"/>
                <a:cs typeface="Times New Roman"/>
              </a:rPr>
              <a:t>دون</a:t>
            </a:r>
            <a:r>
              <a:rPr lang="ar-EG" sz="2400" b="1" dirty="0">
                <a:latin typeface="Calibri"/>
                <a:ea typeface="Calibri"/>
              </a:rPr>
              <a:t> </a:t>
            </a:r>
            <a:r>
              <a:rPr lang="ar-EG" sz="2400" b="1" dirty="0">
                <a:latin typeface="Calibri"/>
                <a:ea typeface="Calibri"/>
                <a:cs typeface="Times New Roman"/>
              </a:rPr>
              <a:t>حاجة،</a:t>
            </a:r>
            <a:r>
              <a:rPr lang="ar-EG" sz="2400" b="1" dirty="0">
                <a:latin typeface="Calibri"/>
                <a:ea typeface="Calibri"/>
              </a:rPr>
              <a:t> </a:t>
            </a:r>
            <a:r>
              <a:rPr lang="ar-EG" sz="2400" b="1" dirty="0">
                <a:latin typeface="Calibri"/>
                <a:ea typeface="Calibri"/>
                <a:cs typeface="Times New Roman"/>
              </a:rPr>
              <a:t>فالخطابات</a:t>
            </a:r>
            <a:r>
              <a:rPr lang="ar-EG" sz="2400" b="1" dirty="0">
                <a:latin typeface="Calibri"/>
                <a:ea typeface="Calibri"/>
              </a:rPr>
              <a:t> </a:t>
            </a:r>
            <a:r>
              <a:rPr lang="ar-EG" sz="2400" b="1" dirty="0">
                <a:latin typeface="Calibri"/>
                <a:ea typeface="Calibri"/>
                <a:cs typeface="Times New Roman"/>
              </a:rPr>
              <a:t>الصادرة</a:t>
            </a:r>
            <a:r>
              <a:rPr lang="ar-EG" sz="2400" b="1" dirty="0">
                <a:latin typeface="Calibri"/>
                <a:ea typeface="Calibri"/>
              </a:rPr>
              <a:t> </a:t>
            </a:r>
            <a:r>
              <a:rPr lang="ar-EG" sz="2400" b="1" dirty="0">
                <a:latin typeface="Calibri"/>
                <a:ea typeface="Calibri"/>
                <a:cs typeface="Times New Roman"/>
              </a:rPr>
              <a:t>أو</a:t>
            </a:r>
            <a:r>
              <a:rPr lang="ar-EG" sz="2400" b="1" dirty="0">
                <a:latin typeface="Calibri"/>
                <a:ea typeface="Calibri"/>
              </a:rPr>
              <a:t> </a:t>
            </a:r>
            <a:r>
              <a:rPr lang="ar-EG" sz="2400" b="1" dirty="0">
                <a:latin typeface="Calibri"/>
                <a:ea typeface="Calibri"/>
                <a:cs typeface="Times New Roman"/>
              </a:rPr>
              <a:t>الواردة</a:t>
            </a:r>
            <a:r>
              <a:rPr lang="ar-EG" sz="2400" b="1" dirty="0">
                <a:latin typeface="Calibri"/>
                <a:ea typeface="Calibri"/>
              </a:rPr>
              <a:t> </a:t>
            </a:r>
            <a:r>
              <a:rPr lang="ar-EG" sz="2400" b="1" dirty="0">
                <a:latin typeface="Calibri"/>
                <a:ea typeface="Calibri"/>
                <a:cs typeface="Times New Roman"/>
              </a:rPr>
              <a:t>ينبغي</a:t>
            </a:r>
            <a:r>
              <a:rPr lang="ar-EG" sz="2400" b="1" dirty="0">
                <a:latin typeface="Calibri"/>
                <a:ea typeface="Calibri"/>
              </a:rPr>
              <a:t> </a:t>
            </a:r>
            <a:r>
              <a:rPr lang="ar-EG" sz="2400" b="1" dirty="0">
                <a:latin typeface="Calibri"/>
                <a:ea typeface="Calibri"/>
                <a:cs typeface="Times New Roman"/>
              </a:rPr>
              <a:t>أن</a:t>
            </a:r>
            <a:r>
              <a:rPr lang="ar-EG" sz="2400" b="1" dirty="0">
                <a:latin typeface="Calibri"/>
                <a:ea typeface="Calibri"/>
              </a:rPr>
              <a:t> </a:t>
            </a:r>
            <a:r>
              <a:rPr lang="ar-EG" sz="2400" b="1" dirty="0">
                <a:latin typeface="Calibri"/>
                <a:ea typeface="Calibri"/>
                <a:cs typeface="Times New Roman"/>
              </a:rPr>
              <a:t>تقتصر</a:t>
            </a:r>
            <a:r>
              <a:rPr lang="ar-EG" sz="2400" b="1" dirty="0">
                <a:latin typeface="Calibri"/>
                <a:ea typeface="Calibri"/>
              </a:rPr>
              <a:t> </a:t>
            </a:r>
            <a:r>
              <a:rPr lang="ar-EG" sz="2400" b="1" dirty="0">
                <a:latin typeface="Calibri"/>
                <a:ea typeface="Calibri"/>
                <a:cs typeface="Times New Roman"/>
              </a:rPr>
              <a:t>على</a:t>
            </a:r>
            <a:r>
              <a:rPr lang="ar-EG" sz="2400" b="1" dirty="0">
                <a:latin typeface="Calibri"/>
                <a:ea typeface="Calibri"/>
              </a:rPr>
              <a:t> </a:t>
            </a:r>
            <a:r>
              <a:rPr lang="ar-EG" sz="2400" b="1" dirty="0">
                <a:latin typeface="Calibri"/>
                <a:ea typeface="Calibri"/>
                <a:cs typeface="Times New Roman"/>
              </a:rPr>
              <a:t>الأمر</a:t>
            </a:r>
            <a:r>
              <a:rPr lang="ar-EG" sz="2400" b="1" dirty="0">
                <a:latin typeface="Calibri"/>
                <a:ea typeface="Calibri"/>
              </a:rPr>
              <a:t> </a:t>
            </a:r>
            <a:r>
              <a:rPr lang="ar-EG" sz="2400" b="1" dirty="0">
                <a:latin typeface="Calibri"/>
                <a:ea typeface="Calibri"/>
                <a:cs typeface="Times New Roman"/>
              </a:rPr>
              <a:t>المطلوب</a:t>
            </a:r>
            <a:r>
              <a:rPr lang="ar-EG" sz="2400" b="1" dirty="0">
                <a:latin typeface="Calibri"/>
                <a:ea typeface="Calibri"/>
              </a:rPr>
              <a:t> </a:t>
            </a:r>
            <a:r>
              <a:rPr lang="ar-EG" sz="2400" b="1" dirty="0">
                <a:latin typeface="Calibri"/>
                <a:ea typeface="Calibri"/>
                <a:cs typeface="Times New Roman"/>
              </a:rPr>
              <a:t>وألا</a:t>
            </a:r>
            <a:r>
              <a:rPr lang="ar-EG" sz="2400" b="1" dirty="0">
                <a:latin typeface="Calibri"/>
                <a:ea typeface="Calibri"/>
              </a:rPr>
              <a:t> </a:t>
            </a:r>
            <a:r>
              <a:rPr lang="ar-EG" sz="2400" b="1" dirty="0">
                <a:latin typeface="Calibri"/>
                <a:ea typeface="Calibri"/>
                <a:cs typeface="Times New Roman"/>
              </a:rPr>
              <a:t>يرفق</a:t>
            </a:r>
            <a:r>
              <a:rPr lang="ar-EG" sz="2400" b="1" dirty="0">
                <a:latin typeface="Calibri"/>
                <a:ea typeface="Calibri"/>
              </a:rPr>
              <a:t> </a:t>
            </a:r>
            <a:r>
              <a:rPr lang="ar-EG" sz="2400" b="1" dirty="0">
                <a:latin typeface="Calibri"/>
                <a:ea typeface="Calibri"/>
                <a:cs typeface="Times New Roman"/>
              </a:rPr>
              <a:t>بها</a:t>
            </a:r>
            <a:r>
              <a:rPr lang="ar-EG" sz="2400" b="1" dirty="0">
                <a:latin typeface="Calibri"/>
                <a:ea typeface="Calibri"/>
              </a:rPr>
              <a:t> </a:t>
            </a:r>
            <a:r>
              <a:rPr lang="ar-EG" sz="2400" b="1" dirty="0">
                <a:latin typeface="Calibri"/>
                <a:ea typeface="Calibri"/>
                <a:cs typeface="Times New Roman"/>
              </a:rPr>
              <a:t>إلا</a:t>
            </a:r>
            <a:r>
              <a:rPr lang="ar-EG" sz="2400" b="1" dirty="0">
                <a:latin typeface="Calibri"/>
                <a:ea typeface="Calibri"/>
              </a:rPr>
              <a:t> </a:t>
            </a:r>
            <a:r>
              <a:rPr lang="ar-EG" sz="2400" b="1" dirty="0">
                <a:latin typeface="Calibri"/>
                <a:ea typeface="Calibri"/>
                <a:cs typeface="Times New Roman"/>
              </a:rPr>
              <a:t>ما</a:t>
            </a:r>
            <a:r>
              <a:rPr lang="ar-EG" sz="2400" b="1" dirty="0">
                <a:latin typeface="Calibri"/>
                <a:ea typeface="Calibri"/>
              </a:rPr>
              <a:t> </a:t>
            </a:r>
            <a:r>
              <a:rPr lang="ar-EG" sz="2400" b="1" dirty="0">
                <a:latin typeface="Calibri"/>
                <a:ea typeface="Calibri"/>
                <a:cs typeface="Times New Roman"/>
              </a:rPr>
              <a:t>هو</a:t>
            </a:r>
            <a:r>
              <a:rPr lang="ar-EG" sz="2400" b="1" dirty="0">
                <a:latin typeface="Calibri"/>
                <a:ea typeface="Calibri"/>
              </a:rPr>
              <a:t> </a:t>
            </a:r>
            <a:r>
              <a:rPr lang="ar-EG" sz="2400" b="1" dirty="0">
                <a:latin typeface="Calibri"/>
                <a:ea typeface="Calibri"/>
                <a:cs typeface="Times New Roman"/>
              </a:rPr>
              <a:t>ضروري</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3333FF"/>
              </a:buClr>
              <a:buFont typeface="Wingdings" pitchFamily="2" charset="2"/>
              <a:buChar char="v"/>
            </a:pPr>
            <a:r>
              <a:rPr lang="ar-EG" sz="2400" b="1" dirty="0" smtClean="0">
                <a:latin typeface="Calibri"/>
                <a:ea typeface="Calibri"/>
              </a:rPr>
              <a:t> </a:t>
            </a:r>
            <a:r>
              <a:rPr lang="ar-EG" sz="2400" b="1" dirty="0">
                <a:latin typeface="Calibri"/>
                <a:ea typeface="Calibri"/>
                <a:cs typeface="Times New Roman"/>
              </a:rPr>
              <a:t>عدم</a:t>
            </a:r>
            <a:r>
              <a:rPr lang="ar-EG" sz="2400" b="1" dirty="0">
                <a:latin typeface="Calibri"/>
                <a:ea typeface="Calibri"/>
              </a:rPr>
              <a:t> </a:t>
            </a:r>
            <a:r>
              <a:rPr lang="ar-EG" sz="2400" b="1" dirty="0">
                <a:latin typeface="Calibri"/>
                <a:ea typeface="Calibri"/>
                <a:cs typeface="Times New Roman"/>
              </a:rPr>
              <a:t>توفر</a:t>
            </a:r>
            <a:r>
              <a:rPr lang="ar-EG" sz="2400" b="1" dirty="0">
                <a:latin typeface="Calibri"/>
                <a:ea typeface="Calibri"/>
              </a:rPr>
              <a:t> </a:t>
            </a:r>
            <a:r>
              <a:rPr lang="ar-EG" sz="2400" b="1" dirty="0">
                <a:latin typeface="Calibri"/>
                <a:ea typeface="Calibri"/>
                <a:cs typeface="Times New Roman"/>
              </a:rPr>
              <a:t>المعلومات</a:t>
            </a:r>
            <a:r>
              <a:rPr lang="ar-EG" sz="2400" b="1" dirty="0">
                <a:latin typeface="Calibri"/>
                <a:ea typeface="Calibri"/>
              </a:rPr>
              <a:t> </a:t>
            </a:r>
            <a:r>
              <a:rPr lang="ar-EG" sz="2400" b="1" dirty="0">
                <a:latin typeface="Calibri"/>
                <a:ea typeface="Calibri"/>
                <a:cs typeface="Times New Roman"/>
              </a:rPr>
              <a:t>أو</a:t>
            </a:r>
            <a:r>
              <a:rPr lang="ar-EG" sz="2400" b="1" dirty="0">
                <a:latin typeface="Calibri"/>
                <a:ea typeface="Calibri"/>
              </a:rPr>
              <a:t> </a:t>
            </a:r>
            <a:r>
              <a:rPr lang="ar-EG" sz="2400" b="1" dirty="0">
                <a:latin typeface="Calibri"/>
                <a:ea typeface="Calibri"/>
                <a:cs typeface="Times New Roman"/>
              </a:rPr>
              <a:t>الأنظمة</a:t>
            </a:r>
            <a:r>
              <a:rPr lang="ar-EG" sz="2400" b="1" dirty="0">
                <a:latin typeface="Calibri"/>
                <a:ea typeface="Calibri"/>
              </a:rPr>
              <a:t> </a:t>
            </a:r>
            <a:r>
              <a:rPr lang="ar-EG" sz="2400" b="1" dirty="0">
                <a:latin typeface="Calibri"/>
                <a:ea typeface="Calibri"/>
                <a:cs typeface="Times New Roman"/>
              </a:rPr>
              <a:t>الضرورية</a:t>
            </a:r>
            <a:r>
              <a:rPr lang="ar-EG" sz="2400" b="1" dirty="0">
                <a:latin typeface="Calibri"/>
                <a:ea typeface="Calibri"/>
              </a:rPr>
              <a:t> </a:t>
            </a:r>
            <a:r>
              <a:rPr lang="ar-EG" sz="2400" b="1" dirty="0">
                <a:latin typeface="Calibri"/>
                <a:ea typeface="Calibri"/>
                <a:cs typeface="Times New Roman"/>
              </a:rPr>
              <a:t>لأداء</a:t>
            </a:r>
            <a:r>
              <a:rPr lang="ar-EG" sz="2400" b="1" dirty="0">
                <a:latin typeface="Calibri"/>
                <a:ea typeface="Calibri"/>
              </a:rPr>
              <a:t> </a:t>
            </a:r>
            <a:r>
              <a:rPr lang="ar-EG" sz="2400" b="1" dirty="0">
                <a:latin typeface="Calibri"/>
                <a:ea typeface="Calibri"/>
                <a:cs typeface="Times New Roman"/>
              </a:rPr>
              <a:t>العمل</a:t>
            </a:r>
            <a:r>
              <a:rPr lang="ar-EG" sz="2400" b="1" dirty="0">
                <a:latin typeface="Calibri"/>
                <a:ea typeface="Calibri"/>
              </a:rPr>
              <a:t> </a:t>
            </a:r>
            <a:r>
              <a:rPr lang="ar-EG" sz="2400" b="1" dirty="0">
                <a:latin typeface="Calibri"/>
                <a:ea typeface="Calibri"/>
                <a:cs typeface="Times New Roman"/>
              </a:rPr>
              <a:t>وبذل</a:t>
            </a:r>
            <a:r>
              <a:rPr lang="ar-EG" sz="2400" b="1" dirty="0">
                <a:latin typeface="Calibri"/>
                <a:ea typeface="Calibri"/>
              </a:rPr>
              <a:t> </a:t>
            </a:r>
            <a:r>
              <a:rPr lang="ar-EG" sz="2400" b="1" dirty="0">
                <a:latin typeface="Calibri"/>
                <a:ea typeface="Calibri"/>
                <a:cs typeface="Times New Roman"/>
              </a:rPr>
              <a:t>جهد</a:t>
            </a:r>
            <a:r>
              <a:rPr lang="ar-EG" sz="2400" b="1" dirty="0">
                <a:latin typeface="Calibri"/>
                <a:ea typeface="Calibri"/>
              </a:rPr>
              <a:t> </a:t>
            </a:r>
            <a:r>
              <a:rPr lang="ar-EG" sz="2400" b="1" dirty="0">
                <a:latin typeface="Calibri"/>
                <a:ea typeface="Calibri"/>
                <a:cs typeface="Times New Roman"/>
              </a:rPr>
              <a:t>كبير</a:t>
            </a:r>
            <a:r>
              <a:rPr lang="ar-EG" sz="2400" b="1" dirty="0">
                <a:latin typeface="Calibri"/>
                <a:ea typeface="Calibri"/>
              </a:rPr>
              <a:t> </a:t>
            </a:r>
            <a:r>
              <a:rPr lang="ar-EG" sz="2400" b="1" dirty="0">
                <a:latin typeface="Calibri"/>
                <a:ea typeface="Calibri"/>
                <a:cs typeface="Times New Roman"/>
              </a:rPr>
              <a:t>في</a:t>
            </a:r>
            <a:r>
              <a:rPr lang="ar-EG" sz="2400" b="1" dirty="0">
                <a:latin typeface="Calibri"/>
                <a:ea typeface="Calibri"/>
              </a:rPr>
              <a:t> </a:t>
            </a:r>
            <a:r>
              <a:rPr lang="ar-EG" sz="2400" b="1" dirty="0">
                <a:latin typeface="Calibri"/>
                <a:ea typeface="Calibri"/>
                <a:cs typeface="Times New Roman"/>
              </a:rPr>
              <a:t>سبيل</a:t>
            </a:r>
            <a:r>
              <a:rPr lang="ar-EG" sz="2400" b="1" dirty="0">
                <a:latin typeface="Calibri"/>
                <a:ea typeface="Calibri"/>
              </a:rPr>
              <a:t> </a:t>
            </a:r>
            <a:r>
              <a:rPr lang="ar-EG" sz="2400" b="1" dirty="0">
                <a:latin typeface="Calibri"/>
                <a:ea typeface="Calibri"/>
                <a:cs typeface="Times New Roman"/>
              </a:rPr>
              <a:t>الحصول</a:t>
            </a:r>
            <a:r>
              <a:rPr lang="ar-EG" sz="2400" b="1" dirty="0">
                <a:latin typeface="Calibri"/>
                <a:ea typeface="Calibri"/>
              </a:rPr>
              <a:t> </a:t>
            </a:r>
            <a:r>
              <a:rPr lang="ar-EG" sz="2400" b="1" dirty="0">
                <a:latin typeface="Calibri"/>
                <a:ea typeface="Calibri"/>
                <a:cs typeface="Times New Roman"/>
              </a:rPr>
              <a:t>عليها</a:t>
            </a:r>
            <a:r>
              <a:rPr lang="ar-EG" sz="2400" b="1" dirty="0">
                <a:latin typeface="Calibri"/>
                <a:ea typeface="Calibri"/>
              </a:rPr>
              <a:t>. </a:t>
            </a:r>
            <a:endParaRPr lang="en-US" sz="2400" dirty="0">
              <a:latin typeface="Calibri"/>
              <a:ea typeface="Calibri"/>
              <a:cs typeface="Arial"/>
            </a:endParaRPr>
          </a:p>
          <a:p>
            <a:pPr marL="342900" indent="-342900" algn="r" rtl="1">
              <a:lnSpc>
                <a:spcPct val="115000"/>
              </a:lnSpc>
              <a:spcAft>
                <a:spcPts val="1000"/>
              </a:spcAft>
              <a:buClr>
                <a:srgbClr val="3333FF"/>
              </a:buClr>
              <a:buFont typeface="Wingdings" pitchFamily="2" charset="2"/>
              <a:buChar char="v"/>
            </a:pPr>
            <a:r>
              <a:rPr lang="ar-EG" sz="2400" b="1" dirty="0" smtClean="0">
                <a:latin typeface="Calibri"/>
                <a:ea typeface="Calibri"/>
              </a:rPr>
              <a:t> </a:t>
            </a:r>
            <a:r>
              <a:rPr lang="ar-EG" sz="2400" b="1" dirty="0">
                <a:latin typeface="Calibri"/>
                <a:ea typeface="Calibri"/>
                <a:cs typeface="Times New Roman"/>
              </a:rPr>
              <a:t>تضارب</a:t>
            </a:r>
            <a:r>
              <a:rPr lang="ar-EG" sz="2400" b="1" dirty="0">
                <a:latin typeface="Calibri"/>
                <a:ea typeface="Calibri"/>
              </a:rPr>
              <a:t> </a:t>
            </a:r>
            <a:r>
              <a:rPr lang="ar-EG" sz="2400" b="1" dirty="0">
                <a:latin typeface="Calibri"/>
                <a:ea typeface="Calibri"/>
                <a:cs typeface="Times New Roman"/>
              </a:rPr>
              <a:t>وتداخل</a:t>
            </a:r>
            <a:r>
              <a:rPr lang="ar-EG" sz="2400" b="1" dirty="0">
                <a:latin typeface="Calibri"/>
                <a:ea typeface="Calibri"/>
              </a:rPr>
              <a:t> </a:t>
            </a:r>
            <a:r>
              <a:rPr lang="ar-EG" sz="2400" b="1" dirty="0">
                <a:latin typeface="Calibri"/>
                <a:ea typeface="Calibri"/>
                <a:cs typeface="Times New Roman"/>
              </a:rPr>
              <a:t>الاختصاصات</a:t>
            </a:r>
            <a:r>
              <a:rPr lang="ar-EG" sz="2400" b="1" dirty="0">
                <a:latin typeface="Calibri"/>
                <a:ea typeface="Calibri"/>
              </a:rPr>
              <a:t> </a:t>
            </a:r>
            <a:r>
              <a:rPr lang="ar-EG" sz="2400" b="1" dirty="0">
                <a:latin typeface="Calibri"/>
                <a:ea typeface="Calibri"/>
                <a:cs typeface="Times New Roman"/>
              </a:rPr>
              <a:t>بين</a:t>
            </a:r>
            <a:r>
              <a:rPr lang="ar-EG" sz="2400" b="1" dirty="0">
                <a:latin typeface="Calibri"/>
                <a:ea typeface="Calibri"/>
              </a:rPr>
              <a:t> </a:t>
            </a:r>
            <a:r>
              <a:rPr lang="ar-EG" sz="2400" b="1" dirty="0">
                <a:latin typeface="Calibri"/>
                <a:ea typeface="Calibri"/>
                <a:cs typeface="Times New Roman"/>
              </a:rPr>
              <a:t>القطاعات</a:t>
            </a:r>
            <a:r>
              <a:rPr lang="ar-EG" sz="2400" b="1" dirty="0">
                <a:latin typeface="Calibri"/>
                <a:ea typeface="Calibri"/>
              </a:rPr>
              <a:t> </a:t>
            </a:r>
            <a:r>
              <a:rPr lang="ar-EG" sz="2400" b="1" dirty="0">
                <a:latin typeface="Calibri"/>
                <a:ea typeface="Calibri"/>
                <a:cs typeface="Times New Roman"/>
              </a:rPr>
              <a:t>أو</a:t>
            </a:r>
            <a:r>
              <a:rPr lang="ar-EG" sz="2400" b="1" dirty="0">
                <a:latin typeface="Calibri"/>
                <a:ea typeface="Calibri"/>
              </a:rPr>
              <a:t> </a:t>
            </a:r>
            <a:r>
              <a:rPr lang="ar-EG" sz="2400" b="1" dirty="0">
                <a:latin typeface="Calibri"/>
                <a:ea typeface="Calibri"/>
                <a:cs typeface="Times New Roman"/>
              </a:rPr>
              <a:t>الإدارات</a:t>
            </a:r>
            <a:r>
              <a:rPr lang="ar-EG" sz="2400" b="1" dirty="0">
                <a:latin typeface="Calibri"/>
                <a:ea typeface="Calibri"/>
              </a:rPr>
              <a:t> </a:t>
            </a:r>
            <a:r>
              <a:rPr lang="ar-EG" sz="2400" b="1" dirty="0">
                <a:latin typeface="Calibri"/>
                <a:ea typeface="Calibri"/>
                <a:cs typeface="Times New Roman"/>
              </a:rPr>
              <a:t>وما</a:t>
            </a:r>
            <a:r>
              <a:rPr lang="ar-EG" sz="2400" b="1" dirty="0">
                <a:latin typeface="Calibri"/>
                <a:ea typeface="Calibri"/>
              </a:rPr>
              <a:t> </a:t>
            </a:r>
            <a:r>
              <a:rPr lang="ar-EG" sz="2400" b="1" dirty="0">
                <a:latin typeface="Calibri"/>
                <a:ea typeface="Calibri"/>
                <a:cs typeface="Times New Roman"/>
              </a:rPr>
              <a:t>يترتب</a:t>
            </a:r>
            <a:r>
              <a:rPr lang="ar-EG" sz="2400" b="1" dirty="0">
                <a:latin typeface="Calibri"/>
                <a:ea typeface="Calibri"/>
              </a:rPr>
              <a:t> </a:t>
            </a:r>
            <a:r>
              <a:rPr lang="ar-EG" sz="2400" b="1" dirty="0">
                <a:latin typeface="Calibri"/>
                <a:ea typeface="Calibri"/>
                <a:cs typeface="Times New Roman"/>
              </a:rPr>
              <a:t>عليها</a:t>
            </a:r>
            <a:r>
              <a:rPr lang="ar-EG" sz="2400" b="1" dirty="0">
                <a:latin typeface="Calibri"/>
                <a:ea typeface="Calibri"/>
              </a:rPr>
              <a:t> </a:t>
            </a:r>
            <a:r>
              <a:rPr lang="ar-EG" sz="2400" b="1" dirty="0">
                <a:latin typeface="Calibri"/>
                <a:ea typeface="Calibri"/>
                <a:cs typeface="Times New Roman"/>
              </a:rPr>
              <a:t>من</a:t>
            </a:r>
            <a:r>
              <a:rPr lang="ar-EG" sz="2400" b="1" dirty="0">
                <a:latin typeface="Calibri"/>
                <a:ea typeface="Calibri"/>
              </a:rPr>
              <a:t> </a:t>
            </a:r>
            <a:r>
              <a:rPr lang="ar-EG" sz="2400" b="1" dirty="0">
                <a:latin typeface="Calibri"/>
                <a:ea typeface="Calibri"/>
                <a:cs typeface="Times New Roman"/>
              </a:rPr>
              <a:t>اختلافات</a:t>
            </a:r>
            <a:r>
              <a:rPr lang="ar-EG" sz="2400" b="1" dirty="0">
                <a:latin typeface="Calibri"/>
                <a:ea typeface="Calibri"/>
              </a:rPr>
              <a:t> </a:t>
            </a:r>
            <a:r>
              <a:rPr lang="ar-EG" sz="2400" b="1" dirty="0">
                <a:latin typeface="Calibri"/>
                <a:ea typeface="Calibri"/>
                <a:cs typeface="Times New Roman"/>
              </a:rPr>
              <a:t>تتطلب</a:t>
            </a:r>
            <a:r>
              <a:rPr lang="ar-EG" sz="2400" b="1" dirty="0">
                <a:latin typeface="Calibri"/>
                <a:ea typeface="Calibri"/>
              </a:rPr>
              <a:t> </a:t>
            </a:r>
            <a:r>
              <a:rPr lang="ar-EG" sz="2400" b="1" dirty="0">
                <a:latin typeface="Calibri"/>
                <a:ea typeface="Calibri"/>
                <a:cs typeface="Times New Roman"/>
              </a:rPr>
              <a:t>الكثير</a:t>
            </a:r>
            <a:r>
              <a:rPr lang="ar-EG" sz="2400" b="1" dirty="0">
                <a:latin typeface="Calibri"/>
                <a:ea typeface="Calibri"/>
              </a:rPr>
              <a:t> </a:t>
            </a:r>
            <a:r>
              <a:rPr lang="ar-EG" sz="2400" b="1" dirty="0">
                <a:latin typeface="Calibri"/>
                <a:ea typeface="Calibri"/>
                <a:cs typeface="Times New Roman"/>
              </a:rPr>
              <a:t>من</a:t>
            </a:r>
            <a:r>
              <a:rPr lang="ar-EG" sz="2400" b="1" dirty="0">
                <a:latin typeface="Calibri"/>
                <a:ea typeface="Calibri"/>
              </a:rPr>
              <a:t> </a:t>
            </a:r>
            <a:r>
              <a:rPr lang="ar-EG" sz="2400" b="1" dirty="0">
                <a:latin typeface="Calibri"/>
                <a:ea typeface="Calibri"/>
                <a:cs typeface="Times New Roman"/>
              </a:rPr>
              <a:t>الجهد</a:t>
            </a:r>
            <a:r>
              <a:rPr lang="ar-EG" sz="2400" b="1" dirty="0">
                <a:latin typeface="Calibri"/>
                <a:ea typeface="Calibri"/>
              </a:rPr>
              <a:t> </a:t>
            </a:r>
            <a:r>
              <a:rPr lang="ar-EG" sz="2400" b="1" dirty="0">
                <a:latin typeface="Calibri"/>
                <a:ea typeface="Calibri"/>
                <a:cs typeface="Times New Roman"/>
              </a:rPr>
              <a:t>لتجاوزها</a:t>
            </a:r>
            <a:r>
              <a:rPr lang="ar-EG" sz="2400" b="1" dirty="0">
                <a:latin typeface="Calibri"/>
                <a:ea typeface="Calibri"/>
              </a:rPr>
              <a:t>. </a:t>
            </a:r>
            <a:endParaRPr lang="en-US" sz="2400" dirty="0">
              <a:latin typeface="Calibri"/>
              <a:ea typeface="Calibri"/>
              <a:cs typeface="Arial"/>
            </a:endParaRPr>
          </a:p>
        </p:txBody>
      </p:sp>
      <p:sp>
        <p:nvSpPr>
          <p:cNvPr id="4" name="Flowchart: Off-page Connector 3"/>
          <p:cNvSpPr/>
          <p:nvPr/>
        </p:nvSpPr>
        <p:spPr>
          <a:xfrm>
            <a:off x="1879866" y="76200"/>
            <a:ext cx="5786651" cy="1185480"/>
          </a:xfrm>
          <a:prstGeom prst="flowChartOffpageConnector">
            <a:avLst/>
          </a:prstGeom>
          <a:solidFill>
            <a:srgbClr val="3333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rtl="1">
              <a:lnSpc>
                <a:spcPct val="150000"/>
              </a:lnSpc>
              <a:spcAft>
                <a:spcPts val="1000"/>
              </a:spcAft>
            </a:pPr>
            <a:r>
              <a:rPr lang="ar-SA" sz="2800" b="1" kern="0" dirty="0">
                <a:solidFill>
                  <a:sysClr val="window" lastClr="FFFFFF"/>
                </a:solidFill>
                <a:latin typeface="Century Schoolbook"/>
                <a:cs typeface="Times New Roman"/>
              </a:rPr>
              <a:t>جوانب تؤدي إلى ضياع الوقت وهدره </a:t>
            </a:r>
            <a:r>
              <a:rPr lang="ar-SA" sz="2800" b="1" kern="0" dirty="0" smtClean="0">
                <a:solidFill>
                  <a:sysClr val="window" lastClr="FFFFFF"/>
                </a:solidFill>
                <a:latin typeface="Century Schoolbook"/>
                <a:cs typeface="Times New Roman"/>
              </a:rPr>
              <a:t>ومنها</a:t>
            </a:r>
            <a:endParaRPr lang="ar-SA" sz="2800" b="1" kern="0" dirty="0">
              <a:solidFill>
                <a:sysClr val="window" lastClr="FFFFFF"/>
              </a:solidFill>
              <a:latin typeface="Century Schoolbook"/>
              <a:cs typeface="Times New Roman"/>
            </a:endParaRPr>
          </a:p>
        </p:txBody>
      </p:sp>
    </p:spTree>
    <p:extLst>
      <p:ext uri="{BB962C8B-B14F-4D97-AF65-F5344CB8AC3E}">
        <p14:creationId xmlns:p14="http://schemas.microsoft.com/office/powerpoint/2010/main" val="2207629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095061794"/>
              </p:ext>
            </p:extLst>
          </p:nvPr>
        </p:nvGraphicFramePr>
        <p:xfrm>
          <a:off x="457200" y="1828800"/>
          <a:ext cx="83058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rame 2"/>
          <p:cNvSpPr/>
          <p:nvPr/>
        </p:nvSpPr>
        <p:spPr>
          <a:xfrm>
            <a:off x="1828800" y="425371"/>
            <a:ext cx="5562600" cy="1066800"/>
          </a:xfrm>
          <a:prstGeom prst="frame">
            <a:avLst/>
          </a:prstGeom>
          <a:solidFill>
            <a:srgbClr val="7D3C4A"/>
          </a:solidFill>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alibri"/>
              <a:ea typeface="+mn-ea"/>
            </a:endParaRPr>
          </a:p>
        </p:txBody>
      </p:sp>
      <p:sp>
        <p:nvSpPr>
          <p:cNvPr id="4" name="Rectangle 3"/>
          <p:cNvSpPr/>
          <p:nvPr/>
        </p:nvSpPr>
        <p:spPr>
          <a:xfrm>
            <a:off x="2208641" y="664843"/>
            <a:ext cx="4802918" cy="548099"/>
          </a:xfrm>
          <a:prstGeom prst="rect">
            <a:avLst/>
          </a:prstGeom>
        </p:spPr>
        <p:txBody>
          <a:bodyPr wrap="none">
            <a:spAutoFit/>
          </a:bodyPr>
          <a:lstStyle/>
          <a:p>
            <a:pPr algn="r" rtl="1">
              <a:lnSpc>
                <a:spcPct val="115000"/>
              </a:lnSpc>
              <a:spcAft>
                <a:spcPts val="1000"/>
              </a:spcAft>
            </a:pPr>
            <a:r>
              <a:rPr lang="ar-EG" sz="2800" b="1" dirty="0">
                <a:effectLst>
                  <a:outerShdw blurRad="38100" dist="38100" dir="2700000" algn="tl">
                    <a:srgbClr val="000000">
                      <a:alpha val="43137"/>
                    </a:srgbClr>
                  </a:outerShdw>
                </a:effectLst>
                <a:ea typeface="Calibri"/>
                <a:cs typeface="Times New Roman"/>
              </a:rPr>
              <a:t>نصائح تساعدك في تنظيم وقتك في العمل</a:t>
            </a:r>
          </a:p>
        </p:txBody>
      </p:sp>
    </p:spTree>
    <p:extLst>
      <p:ext uri="{BB962C8B-B14F-4D97-AF65-F5344CB8AC3E}">
        <p14:creationId xmlns:p14="http://schemas.microsoft.com/office/powerpoint/2010/main" val="2207629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228600"/>
            <a:ext cx="8610600" cy="3450175"/>
          </a:xfrm>
          <a:prstGeom prst="rect">
            <a:avLst/>
          </a:prstGeom>
        </p:spPr>
        <p:txBody>
          <a:bodyPr wrap="square">
            <a:spAutoFit/>
          </a:bodyPr>
          <a:lstStyle/>
          <a:p>
            <a:pPr marL="342900" lvl="0" indent="-342900" algn="ctr" rtl="1">
              <a:lnSpc>
                <a:spcPct val="115000"/>
              </a:lnSpc>
              <a:spcAft>
                <a:spcPts val="1000"/>
              </a:spcAft>
              <a:buFont typeface="Wingdings"/>
              <a:buChar char=""/>
              <a:tabLst>
                <a:tab pos="457200" algn="l"/>
              </a:tabLst>
            </a:pPr>
            <a:r>
              <a:rPr lang="ar-EG" sz="2800" b="1" dirty="0">
                <a:solidFill>
                  <a:srgbClr val="C00000"/>
                </a:solidFill>
                <a:latin typeface="Times New Roman" pitchFamily="18" charset="0"/>
                <a:ea typeface="Calibri"/>
                <a:cs typeface="Times New Roman" pitchFamily="18" charset="0"/>
              </a:rPr>
              <a:t>نشاط -2-</a:t>
            </a:r>
            <a:endParaRPr lang="en-US" sz="2800" dirty="0">
              <a:latin typeface="Times New Roman" pitchFamily="18" charset="0"/>
              <a:cs typeface="Times New Roman" pitchFamily="18" charset="0"/>
            </a:endParaRPr>
          </a:p>
          <a:p>
            <a:pPr marL="342900" lvl="0" indent="-342900" algn="ctr" rtl="1">
              <a:lnSpc>
                <a:spcPct val="115000"/>
              </a:lnSpc>
              <a:spcAft>
                <a:spcPts val="1000"/>
              </a:spcAft>
              <a:buFont typeface="Wingdings"/>
              <a:buChar char=""/>
              <a:tabLst>
                <a:tab pos="457200" algn="l"/>
              </a:tabLst>
            </a:pPr>
            <a:r>
              <a:rPr lang="ar-EG" sz="2800" b="1" dirty="0">
                <a:solidFill>
                  <a:srgbClr val="0D0D0D"/>
                </a:solidFill>
                <a:latin typeface="Times New Roman" pitchFamily="18" charset="0"/>
                <a:ea typeface="Calibri"/>
                <a:cs typeface="Times New Roman" pitchFamily="18" charset="0"/>
              </a:rPr>
              <a:t>فردي-ابداء رأي</a:t>
            </a:r>
            <a:endParaRPr lang="en-US" sz="2800" dirty="0">
              <a:latin typeface="Times New Roman" pitchFamily="18" charset="0"/>
              <a:cs typeface="Times New Roman" pitchFamily="18" charset="0"/>
            </a:endParaRPr>
          </a:p>
          <a:p>
            <a:pPr marL="228600" algn="ctr">
              <a:lnSpc>
                <a:spcPct val="115000"/>
              </a:lnSpc>
              <a:spcAft>
                <a:spcPts val="1000"/>
              </a:spcAft>
            </a:pPr>
            <a:r>
              <a:rPr lang="ar-EG" sz="2800" b="1" dirty="0">
                <a:solidFill>
                  <a:srgbClr val="C00000"/>
                </a:solidFill>
                <a:latin typeface="Times New Roman" pitchFamily="18" charset="0"/>
                <a:ea typeface="Calibri"/>
                <a:cs typeface="Times New Roman" pitchFamily="18" charset="0"/>
              </a:rPr>
              <a:t>عزيزي المتدرب </a:t>
            </a:r>
            <a:r>
              <a:rPr lang="ar-EG" sz="2800" b="1" dirty="0">
                <a:solidFill>
                  <a:srgbClr val="002060"/>
                </a:solidFill>
                <a:latin typeface="Times New Roman" pitchFamily="18" charset="0"/>
                <a:ea typeface="Calibri"/>
                <a:cs typeface="Times New Roman" pitchFamily="18" charset="0"/>
              </a:rPr>
              <a:t>اذكر ماتعرفه من خلال ماتم شرحه </a:t>
            </a:r>
            <a:r>
              <a:rPr lang="ar-EG" sz="2800" b="1" dirty="0">
                <a:latin typeface="Times New Roman" pitchFamily="18" charset="0"/>
                <a:ea typeface="Batang"/>
                <a:cs typeface="Times New Roman" pitchFamily="18" charset="0"/>
              </a:rPr>
              <a:t>الطرق غير الفعّالة في حل الخلاف</a:t>
            </a:r>
            <a:r>
              <a:rPr lang="ar-EG" sz="2800" b="1" dirty="0">
                <a:solidFill>
                  <a:srgbClr val="002060"/>
                </a:solidFill>
                <a:latin typeface="Times New Roman" pitchFamily="18" charset="0"/>
                <a:ea typeface="Calibri"/>
                <a:cs typeface="Times New Roman" pitchFamily="18" charset="0"/>
              </a:rPr>
              <a:t>  ؟</a:t>
            </a:r>
            <a:endParaRPr lang="en-US" sz="2800" dirty="0">
              <a:latin typeface="Times New Roman" pitchFamily="18" charset="0"/>
              <a:ea typeface="Batang"/>
              <a:cs typeface="Times New Roman" pitchFamily="18" charset="0"/>
            </a:endParaRPr>
          </a:p>
          <a:p>
            <a:pPr algn="r" rtl="1">
              <a:lnSpc>
                <a:spcPct val="115000"/>
              </a:lnSpc>
              <a:spcAft>
                <a:spcPts val="1000"/>
              </a:spcAft>
            </a:pPr>
            <a:r>
              <a:rPr lang="ar-EG" sz="2800" b="1" dirty="0">
                <a:solidFill>
                  <a:srgbClr val="0D0D0D"/>
                </a:solidFill>
                <a:latin typeface="Times New Roman" pitchFamily="18" charset="0"/>
                <a:ea typeface="Calibri"/>
                <a:cs typeface="Times New Roman" pitchFamily="18" charset="0"/>
              </a:rPr>
              <a:t>..........................................................................................................................................................................................</a:t>
            </a:r>
            <a:endParaRPr lang="en-US" sz="2800" dirty="0">
              <a:effectLst/>
              <a:latin typeface="Times New Roman" pitchFamily="18" charset="0"/>
              <a:ea typeface="Batang"/>
              <a:cs typeface="Times New Roman" pitchFamily="18" charset="0"/>
            </a:endParaRPr>
          </a:p>
        </p:txBody>
      </p:sp>
      <p:pic>
        <p:nvPicPr>
          <p:cNvPr id="3" name="Picture 2"/>
          <p:cNvPicPr/>
          <p:nvPr/>
        </p:nvPicPr>
        <p:blipFill rotWithShape="1">
          <a:blip r:embed="rId2">
            <a:extLst>
              <a:ext uri="{28A0092B-C50C-407E-A947-70E740481C1C}">
                <a14:useLocalDpi xmlns:a14="http://schemas.microsoft.com/office/drawing/2010/main" val="0"/>
              </a:ext>
            </a:extLst>
          </a:blip>
          <a:srcRect l="2667" r="3556"/>
          <a:stretch/>
        </p:blipFill>
        <p:spPr bwMode="auto">
          <a:xfrm>
            <a:off x="2895600" y="3810000"/>
            <a:ext cx="3190875" cy="27146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2076293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Diagonal Corner Rectangle 1"/>
          <p:cNvSpPr/>
          <p:nvPr/>
        </p:nvSpPr>
        <p:spPr>
          <a:xfrm>
            <a:off x="3075781" y="801914"/>
            <a:ext cx="3352800" cy="1371600"/>
          </a:xfrm>
          <a:prstGeom prst="round2DiagRect">
            <a:avLst/>
          </a:prstGeom>
          <a:solidFill>
            <a:srgbClr val="C00000"/>
          </a:solidFill>
          <a:ln>
            <a:solidFill>
              <a:srgbClr val="C00000"/>
            </a:solid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p:spPr>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630714"/>
            <a:ext cx="5999162" cy="28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76293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7-Point Star 1"/>
          <p:cNvSpPr/>
          <p:nvPr/>
        </p:nvSpPr>
        <p:spPr>
          <a:xfrm>
            <a:off x="2057400" y="228600"/>
            <a:ext cx="5181600" cy="2438400"/>
          </a:xfrm>
          <a:prstGeom prst="star7">
            <a:avLst/>
          </a:prstGeom>
          <a:solidFill>
            <a:srgbClr val="CC00CC"/>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smtClean="0">
                <a:latin typeface="Times New Roman" pitchFamily="18" charset="0"/>
                <a:cs typeface="Times New Roman" pitchFamily="18" charset="0"/>
              </a:rPr>
              <a:t>اليوم التدريبي الثاني</a:t>
            </a:r>
          </a:p>
          <a:p>
            <a:pPr algn="ctr"/>
            <a:r>
              <a:rPr lang="ar-EG" sz="2800" b="1" dirty="0" smtClean="0">
                <a:latin typeface="Times New Roman" pitchFamily="18" charset="0"/>
                <a:cs typeface="Times New Roman" pitchFamily="18" charset="0"/>
              </a:rPr>
              <a:t>التفاوض في العمل</a:t>
            </a:r>
            <a:endParaRPr lang="ar-EG" sz="2800" b="1" dirty="0">
              <a:latin typeface="Times New Roman" pitchFamily="18" charset="0"/>
              <a:cs typeface="Times New Roman" pitchFamily="18" charset="0"/>
            </a:endParaRPr>
          </a:p>
        </p:txBody>
      </p:sp>
      <p:pic>
        <p:nvPicPr>
          <p:cNvPr id="4098" name="Picture 2" descr="C:\Users\ooo\Desktop\مهارات العمل الناعمة\الصور\4257a5af14228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895600"/>
            <a:ext cx="4542004" cy="21290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6293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402626714"/>
              </p:ext>
            </p:extLst>
          </p:nvPr>
        </p:nvGraphicFramePr>
        <p:xfrm>
          <a:off x="0" y="1447800"/>
          <a:ext cx="9144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Preparation 2"/>
          <p:cNvSpPr/>
          <p:nvPr/>
        </p:nvSpPr>
        <p:spPr>
          <a:xfrm>
            <a:off x="2057400" y="152400"/>
            <a:ext cx="5257800" cy="1143000"/>
          </a:xfrm>
          <a:prstGeom prst="flowChartPreparation">
            <a:avLst/>
          </a:prstGeom>
          <a:solidFill>
            <a:srgbClr val="CC00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smtClean="0">
                <a:latin typeface="Times New Roman" pitchFamily="18" charset="0"/>
                <a:cs typeface="Times New Roman" pitchFamily="18" charset="0"/>
              </a:rPr>
              <a:t>موضوعات الجلسة الاولي</a:t>
            </a:r>
          </a:p>
        </p:txBody>
      </p:sp>
    </p:spTree>
    <p:extLst>
      <p:ext uri="{BB962C8B-B14F-4D97-AF65-F5344CB8AC3E}">
        <p14:creationId xmlns:p14="http://schemas.microsoft.com/office/powerpoint/2010/main" val="216245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0" y="283028"/>
            <a:ext cx="9144000" cy="2163028"/>
          </a:xfrm>
          <a:prstGeom prst="rect">
            <a:avLst/>
          </a:prstGeom>
        </p:spPr>
        <p:txBody>
          <a:bodyPr wrap="square">
            <a:spAutoFit/>
          </a:bodyPr>
          <a:lstStyle/>
          <a:p>
            <a:pPr algn="r" rtl="1">
              <a:lnSpc>
                <a:spcPct val="115000"/>
              </a:lnSpc>
              <a:spcAft>
                <a:spcPts val="1000"/>
              </a:spcAft>
            </a:pPr>
            <a:r>
              <a:rPr lang="ar-EG" sz="2800" dirty="0">
                <a:latin typeface="Times New Roman" pitchFamily="18" charset="0"/>
                <a:ea typeface="Calibri"/>
                <a:cs typeface="Times New Roman" pitchFamily="18" charset="0"/>
              </a:rPr>
              <a:t> </a:t>
            </a:r>
            <a:endParaRPr lang="en-US" sz="2800" dirty="0">
              <a:latin typeface="Times New Roman" pitchFamily="18" charset="0"/>
              <a:ea typeface="Batang"/>
              <a:cs typeface="Times New Roman" pitchFamily="18" charset="0"/>
            </a:endParaRPr>
          </a:p>
          <a:p>
            <a:pPr algn="ctr" rtl="1">
              <a:lnSpc>
                <a:spcPct val="90000"/>
              </a:lnSpc>
            </a:pPr>
            <a:r>
              <a:rPr lang="ar-EG" sz="2800" b="1" u="sng" dirty="0">
                <a:solidFill>
                  <a:srgbClr val="C00000"/>
                </a:solidFill>
                <a:latin typeface="Times New Roman" pitchFamily="18" charset="0"/>
                <a:ea typeface="Times New Roman"/>
                <a:cs typeface="Times New Roman" pitchFamily="18" charset="0"/>
              </a:rPr>
              <a:t>نشاط -3-</a:t>
            </a:r>
            <a:endParaRPr lang="en-US" sz="2800" dirty="0">
              <a:latin typeface="Times New Roman" pitchFamily="18" charset="0"/>
              <a:cs typeface="Times New Roman" pitchFamily="18" charset="0"/>
            </a:endParaRPr>
          </a:p>
          <a:p>
            <a:pPr algn="ctr" rtl="1">
              <a:lnSpc>
                <a:spcPct val="107000"/>
              </a:lnSpc>
              <a:spcAft>
                <a:spcPts val="800"/>
              </a:spcAft>
            </a:pPr>
            <a:r>
              <a:rPr lang="ar-EG" sz="2800" b="1" u="sng" dirty="0">
                <a:solidFill>
                  <a:srgbClr val="C00000"/>
                </a:solidFill>
                <a:latin typeface="Times New Roman" pitchFamily="18" charset="0"/>
                <a:ea typeface="Times New Roman"/>
                <a:cs typeface="Times New Roman" pitchFamily="18" charset="0"/>
              </a:rPr>
              <a:t>عصف ذهني-جماعي</a:t>
            </a:r>
            <a:endParaRPr lang="en-US" sz="2800" dirty="0">
              <a:latin typeface="Times New Roman" pitchFamily="18" charset="0"/>
              <a:ea typeface="Batang"/>
              <a:cs typeface="Times New Roman" pitchFamily="18" charset="0"/>
            </a:endParaRPr>
          </a:p>
          <a:p>
            <a:pPr algn="ctr" rtl="1">
              <a:lnSpc>
                <a:spcPct val="115000"/>
              </a:lnSpc>
              <a:spcAft>
                <a:spcPts val="1000"/>
              </a:spcAft>
            </a:pPr>
            <a:r>
              <a:rPr lang="ar-EG" sz="2800" b="1" dirty="0">
                <a:solidFill>
                  <a:srgbClr val="002060"/>
                </a:solidFill>
                <a:latin typeface="Times New Roman" pitchFamily="18" charset="0"/>
                <a:ea typeface="Times New Roman"/>
                <a:cs typeface="Times New Roman" pitchFamily="18" charset="0"/>
              </a:rPr>
              <a:t>       عزيزي </a:t>
            </a:r>
            <a:r>
              <a:rPr lang="ar-EG" sz="2800" b="1" dirty="0" smtClean="0">
                <a:solidFill>
                  <a:srgbClr val="002060"/>
                </a:solidFill>
                <a:latin typeface="Times New Roman" pitchFamily="18" charset="0"/>
                <a:ea typeface="Times New Roman"/>
                <a:cs typeface="Times New Roman" pitchFamily="18" charset="0"/>
              </a:rPr>
              <a:t>المتدرب:</a:t>
            </a:r>
            <a:r>
              <a:rPr lang="ar-EG" sz="2800" b="1" dirty="0" smtClean="0">
                <a:solidFill>
                  <a:srgbClr val="000000"/>
                </a:solidFill>
                <a:latin typeface="Times New Roman" pitchFamily="18" charset="0"/>
                <a:ea typeface="Calibri"/>
                <a:cs typeface="Times New Roman" pitchFamily="18" charset="0"/>
              </a:rPr>
              <a:t>اذكرمفهوم </a:t>
            </a:r>
            <a:r>
              <a:rPr lang="ar-EG" sz="2800" b="1" dirty="0">
                <a:solidFill>
                  <a:srgbClr val="000000"/>
                </a:solidFill>
                <a:latin typeface="Times New Roman" pitchFamily="18" charset="0"/>
                <a:ea typeface="Calibri"/>
                <a:cs typeface="Times New Roman" pitchFamily="18" charset="0"/>
              </a:rPr>
              <a:t>التفاوض فى العمل </a:t>
            </a:r>
            <a:r>
              <a:rPr lang="ar-EG" sz="2800" b="1" dirty="0" smtClean="0">
                <a:solidFill>
                  <a:srgbClr val="000000"/>
                </a:solidFill>
                <a:latin typeface="Times New Roman" pitchFamily="18" charset="0"/>
                <a:ea typeface="Calibri"/>
                <a:cs typeface="Times New Roman" pitchFamily="18" charset="0"/>
              </a:rPr>
              <a:t>؟</a:t>
            </a:r>
            <a:endParaRPr lang="en-US" sz="2800" dirty="0">
              <a:latin typeface="Times New Roman" pitchFamily="18" charset="0"/>
              <a:ea typeface="Batang"/>
              <a:cs typeface="Times New Roman" pitchFamily="18" charset="0"/>
            </a:endParaRPr>
          </a:p>
        </p:txBody>
      </p:sp>
      <p:pic>
        <p:nvPicPr>
          <p:cNvPr id="4" name="Picture 3"/>
          <p:cNvPicPr/>
          <p:nvPr/>
        </p:nvPicPr>
        <p:blipFill rotWithShape="1">
          <a:blip r:embed="rId2">
            <a:extLst>
              <a:ext uri="{28A0092B-C50C-407E-A947-70E740481C1C}">
                <a14:useLocalDpi xmlns:a14="http://schemas.microsoft.com/office/drawing/2010/main" val="0"/>
              </a:ext>
            </a:extLst>
          </a:blip>
          <a:srcRect l="2874" r="2586"/>
          <a:stretch/>
        </p:blipFill>
        <p:spPr bwMode="auto">
          <a:xfrm>
            <a:off x="1933575" y="3048000"/>
            <a:ext cx="5000625" cy="2914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16245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lowchart: Alternate Process 3"/>
          <p:cNvSpPr/>
          <p:nvPr/>
        </p:nvSpPr>
        <p:spPr>
          <a:xfrm>
            <a:off x="2003764" y="333828"/>
            <a:ext cx="4984071" cy="1752600"/>
          </a:xfrm>
          <a:prstGeom prst="flowChartAlternateProcess">
            <a:avLst/>
          </a:prstGeom>
          <a:solidFill>
            <a:srgbClr val="C00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800" b="1" i="0" u="none" strike="noStrike" kern="0" cap="none" spc="0" normalizeH="0" baseline="0" noProof="0" dirty="0" smtClean="0">
                <a:ln>
                  <a:noFill/>
                </a:ln>
                <a:solidFill>
                  <a:sysClr val="window" lastClr="FFFFFF"/>
                </a:solidFill>
                <a:effectLst/>
                <a:uLnTx/>
                <a:uFillTx/>
                <a:latin typeface="Times New Roman" pitchFamily="18" charset="0"/>
                <a:ea typeface="Calibri"/>
                <a:cs typeface="Times New Roman" pitchFamily="18" charset="0"/>
              </a:rPr>
              <a:t>اليوم التدريبي الاول</a:t>
            </a:r>
            <a:endParaRPr kumimoji="0" lang="en-US" sz="2800" b="0" i="0" u="none" strike="noStrike" kern="0" cap="none" spc="0" normalizeH="0" baseline="0" noProof="0" dirty="0">
              <a:ln>
                <a:noFill/>
              </a:ln>
              <a:solidFill>
                <a:sysClr val="window" lastClr="FFFFFF"/>
              </a:solidFill>
              <a:effectLst/>
              <a:uLnTx/>
              <a:uFillTx/>
              <a:latin typeface="Times New Roman" pitchFamily="18" charset="0"/>
              <a:ea typeface="Calibri"/>
              <a:cs typeface="Times New Roman" pitchFamily="18" charset="0"/>
            </a:endParaRPr>
          </a:p>
          <a:p>
            <a:pPr lvl="0" algn="ctr" rtl="1">
              <a:lnSpc>
                <a:spcPct val="115000"/>
              </a:lnSpc>
              <a:spcAft>
                <a:spcPts val="1000"/>
              </a:spcAft>
              <a:defRPr/>
            </a:pPr>
            <a:r>
              <a:rPr lang="ar-SA" sz="2800" b="1" kern="0" dirty="0">
                <a:solidFill>
                  <a:sysClr val="window" lastClr="FFFFFF"/>
                </a:solidFill>
                <a:latin typeface="Times New Roman" pitchFamily="18" charset="0"/>
                <a:ea typeface="Calibri"/>
                <a:cs typeface="Times New Roman" pitchFamily="18" charset="0"/>
              </a:rPr>
              <a:t>المهارات الناعمة</a:t>
            </a:r>
            <a:endParaRPr kumimoji="0" lang="en-US" sz="2800" b="0" i="0" u="none" strike="noStrike" kern="0" cap="none" spc="0" normalizeH="0" baseline="0" noProof="0" dirty="0">
              <a:ln>
                <a:noFill/>
              </a:ln>
              <a:solidFill>
                <a:sysClr val="window" lastClr="FFFFFF"/>
              </a:solidFill>
              <a:effectLst/>
              <a:uLnTx/>
              <a:uFillTx/>
              <a:latin typeface="Times New Roman" pitchFamily="18" charset="0"/>
              <a:ea typeface="Calibri"/>
              <a:cs typeface="Times New Roman" pitchFamily="18" charset="0"/>
            </a:endParaRPr>
          </a:p>
        </p:txBody>
      </p:sp>
      <p:pic>
        <p:nvPicPr>
          <p:cNvPr id="1026" name="Picture 2" descr="C:\Users\ooo\Desktop\مهارات العمل الناعمة\الصور\soft-skills-slid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99" y="2590798"/>
            <a:ext cx="5334000" cy="3000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8232879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Diagonal Corner Rectangle 1"/>
          <p:cNvSpPr/>
          <p:nvPr/>
        </p:nvSpPr>
        <p:spPr>
          <a:xfrm>
            <a:off x="3075781" y="801914"/>
            <a:ext cx="3352800" cy="1371600"/>
          </a:xfrm>
          <a:prstGeom prst="round2DiagRect">
            <a:avLst/>
          </a:prstGeom>
          <a:solidFill>
            <a:srgbClr val="C00000"/>
          </a:solidFill>
          <a:ln>
            <a:solidFill>
              <a:srgbClr val="C00000"/>
            </a:solid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p:spPr>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630714"/>
            <a:ext cx="5999162" cy="28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2455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62856" y="1517809"/>
            <a:ext cx="8628743" cy="2215991"/>
          </a:xfrm>
          <a:prstGeom prst="rect">
            <a:avLst/>
          </a:prstGeom>
        </p:spPr>
        <p:txBody>
          <a:bodyPr wrap="square">
            <a:spAutoFit/>
          </a:bodyPr>
          <a:lstStyle/>
          <a:p>
            <a:pPr algn="ctr" rtl="1">
              <a:lnSpc>
                <a:spcPct val="115000"/>
              </a:lnSpc>
              <a:spcAft>
                <a:spcPts val="1000"/>
              </a:spcAft>
              <a:buClr>
                <a:srgbClr val="A50021"/>
              </a:buClr>
            </a:pPr>
            <a:r>
              <a:rPr lang="ar-EG" sz="2400" b="1" dirty="0" smtClean="0">
                <a:latin typeface="Calibri"/>
                <a:ea typeface="Calibri"/>
                <a:cs typeface="Times New Roman"/>
              </a:rPr>
              <a:t>يعتبر </a:t>
            </a:r>
            <a:r>
              <a:rPr lang="ar-EG" sz="2400" b="1" dirty="0">
                <a:latin typeface="Calibri"/>
                <a:ea typeface="Calibri"/>
                <a:cs typeface="Times New Roman"/>
              </a:rPr>
              <a:t>التفاوض الجماعي وسيلة سلمية لحل النزاعات التي قد تنشأ بين العمال واصحاب العمل ، وتتم من خلال عملية الحوار والمناقشات التي تجري بين المنظمات النقابية ، وبين أصحاب العمل او منظماتهم من أجل تحسين شروط العمل وظروفه ، مما دفع العمال للتكتل لتكوين نقابات لمواجهة استغلال أصحاب العمل وامتناعهم عن تلبية مطالب مهنية معينة ، ومن بينها الاجور، ساعات العمل ، مدة العمل ....الخ .</a:t>
            </a:r>
            <a:endParaRPr lang="en-US" sz="2400" b="1" dirty="0">
              <a:latin typeface="Calibri"/>
              <a:ea typeface="Calibri"/>
              <a:cs typeface="Times New Roman"/>
            </a:endParaRPr>
          </a:p>
        </p:txBody>
      </p:sp>
      <p:pic>
        <p:nvPicPr>
          <p:cNvPr id="5122" name="Picture 2" descr="C:\Users\ooo\Desktop\مهارات العمل الناعمة\الصور\downlo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4962" y="3657600"/>
            <a:ext cx="3495675" cy="25386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3" name="Flowchart: Preparation 2"/>
          <p:cNvSpPr/>
          <p:nvPr/>
        </p:nvSpPr>
        <p:spPr>
          <a:xfrm>
            <a:off x="2286000" y="210457"/>
            <a:ext cx="5410200" cy="1154952"/>
          </a:xfrm>
          <a:prstGeom prst="flowChartPreparation">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r" rtl="1">
              <a:lnSpc>
                <a:spcPct val="115000"/>
              </a:lnSpc>
              <a:spcAft>
                <a:spcPts val="1000"/>
              </a:spcAft>
            </a:pPr>
            <a:r>
              <a:rPr lang="ar-EG" sz="2800" b="1" dirty="0">
                <a:solidFill>
                  <a:schemeClr val="tx1"/>
                </a:solidFill>
                <a:latin typeface="Times New Roman" pitchFamily="18" charset="0"/>
                <a:ea typeface="Calibri"/>
                <a:cs typeface="Times New Roman" pitchFamily="18" charset="0"/>
              </a:rPr>
              <a:t>مفهوم التفاوض فى </a:t>
            </a:r>
            <a:r>
              <a:rPr lang="ar-EG" sz="2800" b="1" dirty="0" smtClean="0">
                <a:solidFill>
                  <a:schemeClr val="tx1"/>
                </a:solidFill>
                <a:latin typeface="Times New Roman" pitchFamily="18" charset="0"/>
                <a:ea typeface="Calibri"/>
                <a:cs typeface="Times New Roman" pitchFamily="18" charset="0"/>
              </a:rPr>
              <a:t>العمل</a:t>
            </a:r>
            <a:endParaRPr lang="en-US" sz="2800" b="1" dirty="0">
              <a:solidFill>
                <a:schemeClr val="tx1"/>
              </a:solidFill>
              <a:latin typeface="Times New Roman" pitchFamily="18" charset="0"/>
              <a:ea typeface="Batang"/>
              <a:cs typeface="Times New Roman" pitchFamily="18" charset="0"/>
            </a:endParaRPr>
          </a:p>
        </p:txBody>
      </p:sp>
    </p:spTree>
    <p:extLst>
      <p:ext uri="{BB962C8B-B14F-4D97-AF65-F5344CB8AC3E}">
        <p14:creationId xmlns:p14="http://schemas.microsoft.com/office/powerpoint/2010/main" val="2162455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81000"/>
            <a:ext cx="8763000" cy="3392724"/>
          </a:xfrm>
          <a:prstGeom prst="rect">
            <a:avLst/>
          </a:prstGeom>
        </p:spPr>
        <p:txBody>
          <a:bodyPr wrap="square">
            <a:spAutoFit/>
          </a:bodyPr>
          <a:lstStyle/>
          <a:p>
            <a:pPr algn="ctr" rtl="1">
              <a:lnSpc>
                <a:spcPct val="115000"/>
              </a:lnSpc>
              <a:spcAft>
                <a:spcPts val="1000"/>
              </a:spcAft>
            </a:pPr>
            <a:r>
              <a:rPr lang="ar-EG" sz="2800" b="1" dirty="0">
                <a:solidFill>
                  <a:srgbClr val="A50021"/>
                </a:solidFill>
                <a:latin typeface="Times New Roman" pitchFamily="18" charset="0"/>
                <a:ea typeface="Calibri"/>
                <a:cs typeface="Times New Roman" pitchFamily="18" charset="0"/>
              </a:rPr>
              <a:t> مهارة التفاوض لدى العمال </a:t>
            </a:r>
            <a:endParaRPr lang="en-US" sz="2800" b="1" dirty="0">
              <a:solidFill>
                <a:srgbClr val="A50021"/>
              </a:solidFill>
              <a:latin typeface="Times New Roman" pitchFamily="18" charset="0"/>
              <a:ea typeface="Batang"/>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 يعد التفاوض الجماعي حق من الحقوق الاساسية التي يتمتع بها العمال ، وتكمن اهمية التفاوض الجماعي في الممارسة الفعلية للأطراف لحقهم من اجل ارساء مناخ اجتماعي حسن في مجال علاقات العمل على جميع المستويات سواء كانت في المؤسسة ، قطاع النشاط ، المهن او على المستوى الوطني ، </a:t>
            </a:r>
            <a:r>
              <a:rPr lang="ar-EG" sz="2400" b="1" dirty="0" smtClean="0">
                <a:solidFill>
                  <a:srgbClr val="000000"/>
                </a:solidFill>
                <a:latin typeface="Times New Roman" pitchFamily="18" charset="0"/>
                <a:ea typeface="Calibri"/>
                <a:cs typeface="Times New Roman" pitchFamily="18" charset="0"/>
              </a:rPr>
              <a:t>وفي </a:t>
            </a:r>
            <a:r>
              <a:rPr lang="ar-EG" sz="2400" b="1" dirty="0">
                <a:solidFill>
                  <a:srgbClr val="000000"/>
                </a:solidFill>
                <a:latin typeface="Times New Roman" pitchFamily="18" charset="0"/>
                <a:ea typeface="Calibri"/>
                <a:cs typeface="Times New Roman" pitchFamily="18" charset="0"/>
              </a:rPr>
              <a:t>حالة ما اذا توصل الاطراف الى اتفاق حول المسائل التي تخص موضوع التفاوض ينتج عنه ابرام:</a:t>
            </a:r>
            <a:endParaRPr lang="en-US" sz="2400" b="1" dirty="0">
              <a:latin typeface="Times New Roman" pitchFamily="18" charset="0"/>
              <a:ea typeface="Batang"/>
              <a:cs typeface="Times New Roman" pitchFamily="18" charset="0"/>
            </a:endParaRPr>
          </a:p>
          <a:p>
            <a:pPr algn="ctr" rtl="1">
              <a:lnSpc>
                <a:spcPct val="115000"/>
              </a:lnSpc>
              <a:spcAft>
                <a:spcPts val="1000"/>
              </a:spcAft>
            </a:pPr>
            <a:r>
              <a:rPr lang="ar-EG" sz="2400" b="1" dirty="0">
                <a:solidFill>
                  <a:schemeClr val="accent6">
                    <a:lumMod val="50000"/>
                  </a:schemeClr>
                </a:solidFill>
                <a:latin typeface="Times New Roman" pitchFamily="18" charset="0"/>
                <a:ea typeface="Calibri"/>
                <a:cs typeface="Times New Roman" pitchFamily="18" charset="0"/>
              </a:rPr>
              <a:t> -</a:t>
            </a:r>
            <a:r>
              <a:rPr lang="ar-EG" sz="2400" b="1" dirty="0" smtClean="0">
                <a:solidFill>
                  <a:schemeClr val="accent6">
                    <a:lumMod val="50000"/>
                  </a:schemeClr>
                </a:solidFill>
                <a:latin typeface="Times New Roman" pitchFamily="18" charset="0"/>
                <a:ea typeface="Calibri"/>
                <a:cs typeface="Times New Roman" pitchFamily="18" charset="0"/>
              </a:rPr>
              <a:t>اتفاقيات </a:t>
            </a:r>
            <a:r>
              <a:rPr lang="ar-EG" sz="2400" b="1" dirty="0">
                <a:solidFill>
                  <a:schemeClr val="accent6">
                    <a:lumMod val="50000"/>
                  </a:schemeClr>
                </a:solidFill>
                <a:latin typeface="Times New Roman" pitchFamily="18" charset="0"/>
                <a:ea typeface="Calibri"/>
                <a:cs typeface="Times New Roman" pitchFamily="18" charset="0"/>
              </a:rPr>
              <a:t>و / او اتفاقات جماعية .</a:t>
            </a:r>
            <a:endParaRPr lang="en-US" sz="2400" b="1" dirty="0">
              <a:solidFill>
                <a:schemeClr val="accent6">
                  <a:lumMod val="50000"/>
                </a:schemeClr>
              </a:solidFill>
              <a:effectLst/>
              <a:latin typeface="Times New Roman" pitchFamily="18" charset="0"/>
              <a:ea typeface="Batang"/>
              <a:cs typeface="Times New Roman" pitchFamily="18" charset="0"/>
            </a:endParaRPr>
          </a:p>
        </p:txBody>
      </p:sp>
      <p:pic>
        <p:nvPicPr>
          <p:cNvPr id="6146" name="Picture 2" descr="C:\Users\ooo\Desktop\مهارات العمل الناعمة\الصور\download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886200"/>
            <a:ext cx="4191000" cy="22885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455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355551" y="448639"/>
            <a:ext cx="4116833"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142875" algn="l"/>
              </a:tabLst>
            </a:pPr>
            <a:r>
              <a:rPr kumimoji="0" lang="ar-EG" sz="2000" b="1" i="0" u="none" strike="noStrike" cap="none" normalizeH="0" baseline="0" dirty="0" smtClean="0">
                <a:ln>
                  <a:noFill/>
                </a:ln>
                <a:solidFill>
                  <a:srgbClr val="C00000"/>
                </a:solidFill>
                <a:effectLst/>
                <a:latin typeface="Calibri" pitchFamily="34" charset="0"/>
                <a:ea typeface="Calibri" pitchFamily="34" charset="0"/>
                <a:cs typeface="Arial" charset="0"/>
              </a:rPr>
              <a:t>	</a:t>
            </a:r>
            <a:r>
              <a:rPr lang="ar-EG" sz="2800" b="1" dirty="0">
                <a:solidFill>
                  <a:srgbClr val="C00000"/>
                </a:solidFill>
                <a:latin typeface="Times New Roman" pitchFamily="18" charset="0"/>
                <a:ea typeface="Calibri"/>
                <a:cs typeface="Times New Roman" pitchFamily="18" charset="0"/>
              </a:rPr>
              <a:t>مهارة التفاوض لدى رواد الاعمال</a:t>
            </a:r>
            <a:endParaRPr lang="en-US" sz="2800" b="1" dirty="0">
              <a:solidFill>
                <a:srgbClr val="C00000"/>
              </a:solidFill>
              <a:latin typeface="Times New Roman" pitchFamily="18" charset="0"/>
              <a:ea typeface="Calibri"/>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42875" algn="l"/>
              </a:tabLst>
            </a:pPr>
            <a:endParaRPr kumimoji="0" lang="en-US" sz="1800" b="0" i="0" u="none" strike="noStrike" cap="none" normalizeH="0" baseline="0" dirty="0" smtClean="0">
              <a:ln>
                <a:noFill/>
              </a:ln>
              <a:solidFill>
                <a:schemeClr val="tx1"/>
              </a:solidFill>
              <a:effectLst/>
              <a:latin typeface="Arial" charset="0"/>
              <a:cs typeface="Arial" charset="0"/>
            </a:endParaRPr>
          </a:p>
        </p:txBody>
      </p:sp>
      <p:pic>
        <p:nvPicPr>
          <p:cNvPr id="3" name="Picture 2"/>
          <p:cNvPicPr/>
          <p:nvPr/>
        </p:nvPicPr>
        <p:blipFill rotWithShape="1">
          <a:blip r:embed="rId2">
            <a:extLst>
              <a:ext uri="{28A0092B-C50C-407E-A947-70E740481C1C}">
                <a14:useLocalDpi xmlns:a14="http://schemas.microsoft.com/office/drawing/2010/main" val="0"/>
              </a:ext>
            </a:extLst>
          </a:blip>
          <a:srcRect b="8029"/>
          <a:stretch/>
        </p:blipFill>
        <p:spPr bwMode="auto">
          <a:xfrm>
            <a:off x="2667000" y="3962400"/>
            <a:ext cx="3216275" cy="22123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a:ext uri="{53640926-AAD7-44D8-BBD7-CCE9431645EC}">
              <a14:shadowObscured xmlns:a14="http://schemas.microsoft.com/office/drawing/2010/main"/>
            </a:ext>
          </a:extLst>
        </p:spPr>
      </p:pic>
      <p:sp>
        <p:nvSpPr>
          <p:cNvPr id="4" name="Rectangle 3"/>
          <p:cNvSpPr>
            <a:spLocks noChangeArrowheads="1"/>
          </p:cNvSpPr>
          <p:nvPr/>
        </p:nvSpPr>
        <p:spPr bwMode="auto">
          <a:xfrm>
            <a:off x="168539" y="1371600"/>
            <a:ext cx="88392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EG" sz="2400" b="1" dirty="0">
                <a:solidFill>
                  <a:srgbClr val="000000"/>
                </a:solidFill>
                <a:latin typeface="Times New Roman" pitchFamily="18" charset="0"/>
                <a:ea typeface="Calibri"/>
                <a:cs typeface="Times New Roman" pitchFamily="18" charset="0"/>
              </a:rPr>
              <a:t>و من اهم المهارات التي يجب على رواد الاعمال اكتسابها للتمكن من تطوير أعمالهم هي مهارة التفاوض، وقد يتبادر الى الذهن بان معظم الناس يمتلكون هذه المهارة بنسب متفاوتة، مثل التفاوض عند شراء أي سلعة، لكن الأمر مختلف عندما يتعلق بالتفاوض في العمل، فيجب الحرص على تحقيق المكاسب المنشودة من خلال التفاوض بشكل متزن ومحسوب لا يؤثر على العلاقة بين الطرفين.</a:t>
            </a:r>
            <a:endParaRPr lang="en-US" sz="2400" b="1" dirty="0">
              <a:solidFill>
                <a:srgbClr val="000000"/>
              </a:solidFill>
              <a:latin typeface="Times New Roman" pitchFamily="18" charset="0"/>
              <a:ea typeface="Calibri"/>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sz="2400" b="1" dirty="0">
              <a:solidFill>
                <a:srgbClr val="000000"/>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162455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52400" y="381000"/>
            <a:ext cx="8686800" cy="3118290"/>
          </a:xfrm>
          <a:prstGeom prst="rect">
            <a:avLst/>
          </a:prstGeom>
        </p:spPr>
        <p:txBody>
          <a:bodyPr wrap="square">
            <a:spAutoFit/>
          </a:bodyPr>
          <a:lstStyle/>
          <a:p>
            <a:pPr algn="ctr" rtl="1">
              <a:lnSpc>
                <a:spcPct val="115000"/>
              </a:lnSpc>
              <a:spcAft>
                <a:spcPts val="1000"/>
              </a:spcAft>
            </a:pPr>
            <a:r>
              <a:rPr lang="ar-EG" sz="2800" b="1" dirty="0">
                <a:solidFill>
                  <a:srgbClr val="C00000"/>
                </a:solidFill>
                <a:latin typeface="Times New Roman" pitchFamily="18" charset="0"/>
                <a:ea typeface="Calibri"/>
                <a:cs typeface="Times New Roman" pitchFamily="18" charset="0"/>
              </a:rPr>
              <a:t>فن التفاوض مع مُديرك</a:t>
            </a:r>
            <a:endParaRPr lang="en-US" sz="2800" b="1" dirty="0">
              <a:solidFill>
                <a:srgbClr val="C00000"/>
              </a:solidFill>
              <a:latin typeface="Times New Roman" pitchFamily="18" charset="0"/>
              <a:ea typeface="Calibri"/>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فن التفاوض مع مُديرك يُعتبر تحدياً، والتفاوض فن ومهارة خاصة. </a:t>
            </a:r>
            <a:endParaRPr lang="en-US" sz="2400" b="1" dirty="0">
              <a:solidFill>
                <a:srgbClr val="000000"/>
              </a:solidFill>
              <a:latin typeface="Times New Roman" pitchFamily="18" charset="0"/>
              <a:ea typeface="Calibri"/>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أغلبنا يقع في مُشكلة التفاوض بطريقة خاطئة مثل الإنفعال أثناء الكلام أو عدم المنطقية في الحديث وغيرها.</a:t>
            </a:r>
            <a:endParaRPr lang="en-US" sz="2400" b="1" dirty="0">
              <a:solidFill>
                <a:srgbClr val="000000"/>
              </a:solidFill>
              <a:latin typeface="Times New Roman" pitchFamily="18" charset="0"/>
              <a:ea typeface="Calibri"/>
              <a:cs typeface="Times New Roman" pitchFamily="18" charset="0"/>
            </a:endParaRPr>
          </a:p>
          <a:p>
            <a:pPr algn="ct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 </a:t>
            </a:r>
            <a:endParaRPr lang="en-US" sz="2400" b="1" dirty="0">
              <a:solidFill>
                <a:srgbClr val="000000"/>
              </a:solidFill>
              <a:latin typeface="Times New Roman" pitchFamily="18" charset="0"/>
              <a:ea typeface="Calibri"/>
              <a:cs typeface="Times New Roman" pitchFamily="18" charset="0"/>
            </a:endParaRPr>
          </a:p>
          <a:p>
            <a:pPr algn="ctr" rtl="1">
              <a:lnSpc>
                <a:spcPct val="115000"/>
              </a:lnSpc>
              <a:spcAft>
                <a:spcPts val="1000"/>
              </a:spcAft>
            </a:pPr>
            <a:r>
              <a:rPr lang="ar-EG" b="1" dirty="0">
                <a:latin typeface="Calibri"/>
                <a:ea typeface="Calibri"/>
              </a:rPr>
              <a:t> </a:t>
            </a:r>
            <a:endParaRPr lang="en-US" dirty="0">
              <a:effectLst/>
            </a:endParaRPr>
          </a:p>
        </p:txBody>
      </p:sp>
      <p:pic>
        <p:nvPicPr>
          <p:cNvPr id="8194" name="Picture 2" descr="C:\Users\ooo\Desktop\مهارات العمل الناعمة\الصور\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650" y="3048000"/>
            <a:ext cx="5448300" cy="30646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162455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2514600" y="533400"/>
            <a:ext cx="4572000" cy="523220"/>
          </a:xfrm>
          <a:prstGeom prst="rect">
            <a:avLst/>
          </a:prstGeom>
        </p:spPr>
        <p:txBody>
          <a:bodyPr>
            <a:spAutoFit/>
          </a:bodyPr>
          <a:lstStyle/>
          <a:p>
            <a:pPr lvl="0" algn="ctr" rtl="1"/>
            <a:r>
              <a:rPr lang="ar-SA" sz="2800" b="1" kern="0" dirty="0">
                <a:solidFill>
                  <a:sysClr val="windowText" lastClr="000000"/>
                </a:solidFill>
                <a:ea typeface="Calibri"/>
                <a:cs typeface="Times New Roman"/>
              </a:rPr>
              <a:t>فن التفاوض مع مُديرك</a:t>
            </a:r>
          </a:p>
        </p:txBody>
      </p:sp>
      <p:graphicFrame>
        <p:nvGraphicFramePr>
          <p:cNvPr id="7" name="Diagram 6"/>
          <p:cNvGraphicFramePr/>
          <p:nvPr>
            <p:extLst>
              <p:ext uri="{D42A27DB-BD31-4B8C-83A1-F6EECF244321}">
                <p14:modId xmlns:p14="http://schemas.microsoft.com/office/powerpoint/2010/main" val="3557615963"/>
              </p:ext>
            </p:extLst>
          </p:nvPr>
        </p:nvGraphicFramePr>
        <p:xfrm>
          <a:off x="228600" y="1600200"/>
          <a:ext cx="8763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Half Frame 7"/>
          <p:cNvSpPr/>
          <p:nvPr/>
        </p:nvSpPr>
        <p:spPr>
          <a:xfrm>
            <a:off x="3048000" y="152400"/>
            <a:ext cx="4648200" cy="1171435"/>
          </a:xfrm>
          <a:prstGeom prst="halfFrame">
            <a:avLst>
              <a:gd name="adj1" fmla="val 19607"/>
              <a:gd name="adj2" fmla="val 17647"/>
            </a:avLst>
          </a:prstGeom>
          <a:solidFill>
            <a:srgbClr val="FF388C">
              <a:lumMod val="40000"/>
              <a:lumOff val="6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Gothic"/>
              <a:ea typeface="+mn-ea"/>
              <a:cs typeface="Tahoma"/>
            </a:endParaRPr>
          </a:p>
        </p:txBody>
      </p:sp>
    </p:spTree>
    <p:extLst>
      <p:ext uri="{BB962C8B-B14F-4D97-AF65-F5344CB8AC3E}">
        <p14:creationId xmlns:p14="http://schemas.microsoft.com/office/powerpoint/2010/main" val="216245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914400"/>
            <a:ext cx="8839200" cy="2861809"/>
          </a:xfrm>
          <a:prstGeom prst="rect">
            <a:avLst/>
          </a:prstGeom>
        </p:spPr>
        <p:txBody>
          <a:bodyPr wrap="square">
            <a:prstTxWarp prst="textInflate">
              <a:avLst/>
            </a:prstTxWarp>
            <a:spAutoFit/>
          </a:bodyPr>
          <a:lstStyle/>
          <a:p>
            <a:pPr algn="ctr" rtl="1">
              <a:lnSpc>
                <a:spcPct val="115000"/>
              </a:lnSpc>
              <a:spcAft>
                <a:spcPts val="1000"/>
              </a:spcAft>
            </a:pPr>
            <a:r>
              <a:rPr lang="ar-EG" sz="2800" b="1" kern="0" dirty="0">
                <a:solidFill>
                  <a:srgbClr val="CC00CC"/>
                </a:solidFill>
                <a:ea typeface="Calibri"/>
                <a:cs typeface="Times New Roman"/>
              </a:rPr>
              <a:t>استنتاج</a:t>
            </a:r>
            <a:endParaRPr lang="en-US" sz="2800" b="1" kern="0" dirty="0">
              <a:solidFill>
                <a:srgbClr val="CC00CC"/>
              </a:solidFill>
              <a:ea typeface="Calibri"/>
              <a:cs typeface="Times New Roman"/>
            </a:endParaRPr>
          </a:p>
          <a:p>
            <a:pPr algn="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فن التفاوض مثل الألم الدائم الذي يصعب التخلص منه وتُحاول التفاوض مع مُديرك؟ أسوأ. </a:t>
            </a:r>
            <a:endParaRPr lang="ar-EG" sz="2400" b="1" dirty="0" smtClean="0">
              <a:solidFill>
                <a:srgbClr val="000000"/>
              </a:solidFill>
              <a:latin typeface="Times New Roman" pitchFamily="18" charset="0"/>
              <a:ea typeface="Calibri"/>
              <a:cs typeface="Times New Roman" pitchFamily="18" charset="0"/>
            </a:endParaRPr>
          </a:p>
          <a:p>
            <a:pPr algn="r" rtl="1">
              <a:lnSpc>
                <a:spcPct val="115000"/>
              </a:lnSpc>
              <a:spcAft>
                <a:spcPts val="1000"/>
              </a:spcAft>
            </a:pPr>
            <a:r>
              <a:rPr lang="ar-EG" sz="2400" b="1" dirty="0" smtClean="0">
                <a:solidFill>
                  <a:srgbClr val="000000"/>
                </a:solidFill>
                <a:latin typeface="Times New Roman" pitchFamily="18" charset="0"/>
                <a:ea typeface="Calibri"/>
                <a:cs typeface="Times New Roman" pitchFamily="18" charset="0"/>
              </a:rPr>
              <a:t>من </a:t>
            </a:r>
            <a:r>
              <a:rPr lang="ar-EG" sz="2400" b="1" dirty="0">
                <a:solidFill>
                  <a:srgbClr val="000000"/>
                </a:solidFill>
                <a:latin typeface="Times New Roman" pitchFamily="18" charset="0"/>
                <a:ea typeface="Calibri"/>
                <a:cs typeface="Times New Roman" pitchFamily="18" charset="0"/>
              </a:rPr>
              <a:t>الأفضل أن تُحضر نفسك قبل تقديم نفسك أمام المُدير للتفاوض معه لأن هذه المُحاولة قد تذهب في إتجاهين. تأكد من أن كُل الحقائق لديك صحيحة لتتفادي أي نوع من أنواع الإحراج.</a:t>
            </a:r>
            <a:endParaRPr lang="en-US" sz="2400" b="1" dirty="0">
              <a:solidFill>
                <a:srgbClr val="000000"/>
              </a:solidFill>
              <a:latin typeface="Times New Roman" pitchFamily="18" charset="0"/>
              <a:ea typeface="Calibri"/>
              <a:cs typeface="Times New Roman" pitchFamily="18" charset="0"/>
            </a:endParaRPr>
          </a:p>
          <a:p>
            <a:pPr algn="r" rtl="1">
              <a:lnSpc>
                <a:spcPct val="115000"/>
              </a:lnSpc>
              <a:spcAft>
                <a:spcPts val="1000"/>
              </a:spcAft>
            </a:pPr>
            <a:r>
              <a:rPr lang="ar-EG" b="1" dirty="0">
                <a:latin typeface="Calibri"/>
                <a:ea typeface="Calibri"/>
              </a:rPr>
              <a:t> </a:t>
            </a:r>
            <a:endParaRPr lang="en-US" dirty="0">
              <a:effectLst/>
            </a:endParaRPr>
          </a:p>
        </p:txBody>
      </p:sp>
      <p:pic>
        <p:nvPicPr>
          <p:cNvPr id="1026" name="Picture 2" descr="C:\Users\ooo\Desktop\مهارات العمل الناعمة\الصور\0f9023565d946f2fc47b7e602d2540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261033"/>
            <a:ext cx="4356100" cy="2854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45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667000" y="607108"/>
            <a:ext cx="3679918" cy="99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indent="0" algn="ctr" rtl="1" fontAlgn="base">
              <a:lnSpc>
                <a:spcPct val="115000"/>
              </a:lnSpc>
              <a:spcBef>
                <a:spcPct val="0"/>
              </a:spcBef>
              <a:spcAft>
                <a:spcPts val="1000"/>
              </a:spcAft>
              <a:buClrTx/>
              <a:buSzTx/>
              <a:buFontTx/>
              <a:buNone/>
              <a:tabLst/>
            </a:pPr>
            <a:r>
              <a:rPr lang="ar-EG" sz="2800" b="1" kern="0" dirty="0">
                <a:solidFill>
                  <a:srgbClr val="CC00CC"/>
                </a:solidFill>
                <a:ea typeface="Calibri"/>
                <a:cs typeface="Times New Roman"/>
              </a:rPr>
              <a:t>دور</a:t>
            </a:r>
            <a:r>
              <a:rPr kumimoji="0" lang="ar-EG" sz="2200" b="1" i="0" u="none" strike="noStrike" cap="none" normalizeH="0" baseline="0" dirty="0" smtClean="0">
                <a:ln>
                  <a:noFill/>
                </a:ln>
                <a:solidFill>
                  <a:srgbClr val="FF0000"/>
                </a:solidFill>
                <a:effectLst/>
                <a:latin typeface="Calibri" pitchFamily="34" charset="0"/>
                <a:ea typeface="Calibri" pitchFamily="34" charset="0"/>
                <a:cs typeface="Arial" charset="0"/>
              </a:rPr>
              <a:t> </a:t>
            </a:r>
            <a:r>
              <a:rPr lang="ar-EG" sz="2800" b="1" kern="0" dirty="0">
                <a:solidFill>
                  <a:srgbClr val="CC00CC"/>
                </a:solidFill>
                <a:ea typeface="Calibri"/>
                <a:cs typeface="Times New Roman"/>
              </a:rPr>
              <a:t>فريق العمل في التفاوض</a:t>
            </a:r>
            <a:endParaRPr lang="en-US" sz="2800" b="1" kern="0" dirty="0">
              <a:solidFill>
                <a:srgbClr val="CC00CC"/>
              </a:solidFill>
              <a:ea typeface="Calibri"/>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2735669" y="2971800"/>
            <a:ext cx="3183890" cy="23774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Rectangle 3"/>
          <p:cNvSpPr>
            <a:spLocks noChangeArrowheads="1"/>
          </p:cNvSpPr>
          <p:nvPr/>
        </p:nvSpPr>
        <p:spPr bwMode="auto">
          <a:xfrm>
            <a:off x="609600" y="1513169"/>
            <a:ext cx="8229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EG" sz="2400" b="1" dirty="0">
                <a:solidFill>
                  <a:srgbClr val="000000"/>
                </a:solidFill>
                <a:latin typeface="Times New Roman" pitchFamily="18" charset="0"/>
                <a:ea typeface="Calibri"/>
                <a:cs typeface="Times New Roman" pitchFamily="18" charset="0"/>
              </a:rPr>
              <a:t>في بعض الأحيان سوف تدخل في مفاوضات فردية، و أحياناً سوف تتفاوض كفريق، فلا بد أن تكونوا جميعاً على دراية تامة بالأدوار التي يلعبها كلٌ منكم و إلا سيكلفكم الإرتباك و التخبط ثمناً غالباً سوف يكلفكم ذلك المال بلا شك، و لكنه أيضاً قد يكلفكم الاتفاقية بأكملها.</a:t>
            </a:r>
          </a:p>
        </p:txBody>
      </p:sp>
      <p:sp>
        <p:nvSpPr>
          <p:cNvPr id="5" name="Curved Down Arrow 4"/>
          <p:cNvSpPr/>
          <p:nvPr/>
        </p:nvSpPr>
        <p:spPr>
          <a:xfrm>
            <a:off x="2286000" y="79054"/>
            <a:ext cx="4705803" cy="121634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216245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828800" y="671101"/>
            <a:ext cx="5650906" cy="548099"/>
          </a:xfrm>
          <a:prstGeom prst="rect">
            <a:avLst/>
          </a:prstGeom>
        </p:spPr>
        <p:txBody>
          <a:bodyPr wrap="none">
            <a:spAutoFit/>
          </a:bodyPr>
          <a:lstStyle/>
          <a:p>
            <a:pPr algn="r" rtl="1">
              <a:lnSpc>
                <a:spcPct val="115000"/>
              </a:lnSpc>
              <a:spcAft>
                <a:spcPts val="1000"/>
              </a:spcAft>
            </a:pPr>
            <a:r>
              <a:rPr lang="ar-EG" sz="2800" b="1" dirty="0">
                <a:solidFill>
                  <a:srgbClr val="C00000"/>
                </a:solidFill>
                <a:latin typeface="Times New Roman" pitchFamily="18" charset="0"/>
                <a:ea typeface="Calibri"/>
                <a:cs typeface="Times New Roman" pitchFamily="18" charset="0"/>
              </a:rPr>
              <a:t>ما الأدوار التي يقوم بها أعضاء فرق التفاوض ؟</a:t>
            </a:r>
            <a:endParaRPr lang="en-US" sz="2800" b="1" dirty="0">
              <a:solidFill>
                <a:srgbClr val="C00000"/>
              </a:solidFill>
              <a:latin typeface="Times New Roman" pitchFamily="18" charset="0"/>
              <a:ea typeface="Calibri"/>
              <a:cs typeface="Times New Roman" pitchFamily="18" charset="0"/>
            </a:endParaRPr>
          </a:p>
        </p:txBody>
      </p:sp>
      <p:graphicFrame>
        <p:nvGraphicFramePr>
          <p:cNvPr id="3" name="Diagram 2"/>
          <p:cNvGraphicFramePr/>
          <p:nvPr>
            <p:extLst>
              <p:ext uri="{D42A27DB-BD31-4B8C-83A1-F6EECF244321}">
                <p14:modId xmlns:p14="http://schemas.microsoft.com/office/powerpoint/2010/main" val="2806425347"/>
              </p:ext>
            </p:extLst>
          </p:nvPr>
        </p:nvGraphicFramePr>
        <p:xfrm>
          <a:off x="990600" y="1828800"/>
          <a:ext cx="7010400" cy="37100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2455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43114" y="1600484"/>
            <a:ext cx="8686800" cy="1846659"/>
          </a:xfrm>
          <a:prstGeom prst="rect">
            <a:avLst/>
          </a:prstGeom>
        </p:spPr>
        <p:txBody>
          <a:bodyPr wrap="square">
            <a:spAutoFit/>
          </a:bodyPr>
          <a:lstStyle/>
          <a:p>
            <a:endParaRPr lang="ar-EG" dirty="0"/>
          </a:p>
          <a:p>
            <a:pPr algn="ctr"/>
            <a:r>
              <a:rPr lang="ar-EG" sz="2400" b="1" dirty="0">
                <a:solidFill>
                  <a:srgbClr val="000000"/>
                </a:solidFill>
                <a:latin typeface="Times New Roman" pitchFamily="18" charset="0"/>
                <a:ea typeface="Calibri"/>
                <a:cs typeface="Times New Roman" pitchFamily="18" charset="0"/>
              </a:rPr>
              <a:t>تعتبر القيادة الإدارية من أهم المحاور التي ترتكز عليها مختلف الشركات والمنظمات سواء كانت عامة أو خاصة، وهي عبارة عن الأنشطة التي يمارسها المسؤول الإداري على الأفراد العاملين في تنظيمٍ معين، والتي تتمثل في إصدار الأوامر، والتأثير عليهم لتحفيزهم على العمل، هذا بالإضافة إلى توجيههم نحو تحقيق الأهداف </a:t>
            </a:r>
            <a:r>
              <a:rPr lang="ar-EG" sz="2400" b="1" dirty="0" smtClean="0">
                <a:solidFill>
                  <a:srgbClr val="000000"/>
                </a:solidFill>
                <a:latin typeface="Times New Roman" pitchFamily="18" charset="0"/>
                <a:ea typeface="Calibri"/>
                <a:cs typeface="Times New Roman" pitchFamily="18" charset="0"/>
              </a:rPr>
              <a:t>المرجوة</a:t>
            </a:r>
            <a:r>
              <a:rPr lang="ar-EG" dirty="0" smtClean="0"/>
              <a:t>.</a:t>
            </a:r>
            <a:endParaRPr lang="ar-EG"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2910113" y="3429000"/>
            <a:ext cx="3700145" cy="3140710"/>
          </a:xfrm>
          <a:prstGeom prst="rect">
            <a:avLst/>
          </a:prstGeom>
          <a:ln>
            <a:noFill/>
          </a:ln>
          <a:effectLst>
            <a:softEdge rad="112500"/>
          </a:effectLst>
        </p:spPr>
      </p:pic>
      <p:sp>
        <p:nvSpPr>
          <p:cNvPr id="4" name="Flowchart: Punched Tape 3"/>
          <p:cNvSpPr/>
          <p:nvPr/>
        </p:nvSpPr>
        <p:spPr>
          <a:xfrm>
            <a:off x="2910114" y="152400"/>
            <a:ext cx="3352800" cy="1524000"/>
          </a:xfrm>
          <a:prstGeom prst="flowChartPunchedTape">
            <a:avLst/>
          </a:prstGeom>
          <a:solidFill>
            <a:srgbClr val="A5002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EG" sz="2800" b="1" dirty="0">
                <a:solidFill>
                  <a:schemeClr val="bg1"/>
                </a:solidFill>
                <a:latin typeface="Times New Roman" pitchFamily="18" charset="0"/>
                <a:ea typeface="Calibri"/>
                <a:cs typeface="Times New Roman" pitchFamily="18" charset="0"/>
              </a:rPr>
              <a:t>القيادة الإدارية</a:t>
            </a:r>
            <a:endParaRPr lang="ar-EG" sz="2800" b="1" dirty="0">
              <a:solidFill>
                <a:schemeClr val="bg1"/>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16245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rame 1"/>
          <p:cNvSpPr/>
          <p:nvPr/>
        </p:nvSpPr>
        <p:spPr>
          <a:xfrm>
            <a:off x="1997242" y="295241"/>
            <a:ext cx="5470358" cy="1058779"/>
          </a:xfrm>
          <a:prstGeom prst="frame">
            <a:avLst/>
          </a:prstGeom>
          <a:solidFill>
            <a:srgbClr val="FF66FF"/>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Gothic"/>
              <a:ea typeface="+mn-ea"/>
              <a:cs typeface="Tahoma"/>
            </a:endParaRPr>
          </a:p>
        </p:txBody>
      </p:sp>
      <p:graphicFrame>
        <p:nvGraphicFramePr>
          <p:cNvPr id="3" name="Diagram 2"/>
          <p:cNvGraphicFramePr/>
          <p:nvPr>
            <p:extLst>
              <p:ext uri="{D42A27DB-BD31-4B8C-83A1-F6EECF244321}">
                <p14:modId xmlns:p14="http://schemas.microsoft.com/office/powerpoint/2010/main" val="3401215414"/>
              </p:ext>
            </p:extLst>
          </p:nvPr>
        </p:nvGraphicFramePr>
        <p:xfrm>
          <a:off x="1600200" y="1676400"/>
          <a:ext cx="6629400" cy="4791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2916410" y="475059"/>
            <a:ext cx="3560590" cy="611962"/>
          </a:xfrm>
          <a:prstGeom prst="rect">
            <a:avLst/>
          </a:prstGeom>
        </p:spPr>
        <p:txBody>
          <a:bodyPr wrap="none">
            <a:spAutoFit/>
          </a:bodyPr>
          <a:lstStyle/>
          <a:p>
            <a:pPr>
              <a:lnSpc>
                <a:spcPct val="115000"/>
              </a:lnSpc>
              <a:spcAft>
                <a:spcPts val="1000"/>
              </a:spcAft>
            </a:pPr>
            <a:r>
              <a:rPr lang="ar-EG" sz="3200" b="1" kern="0" dirty="0" smtClean="0">
                <a:latin typeface="Century Gothic"/>
                <a:cs typeface="Times New Roman"/>
              </a:rPr>
              <a:t>موضوعات الجلسة الاولي</a:t>
            </a:r>
            <a:endParaRPr lang="en-US" sz="3200" b="1" kern="0" dirty="0">
              <a:latin typeface="Century Gothic"/>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61257" y="1371600"/>
            <a:ext cx="8610600" cy="4980851"/>
          </a:xfrm>
          <a:prstGeom prst="rect">
            <a:avLst/>
          </a:prstGeom>
        </p:spPr>
        <p:txBody>
          <a:bodyPr wrap="square">
            <a:spAutoFit/>
          </a:bodyPr>
          <a:lstStyle/>
          <a:p>
            <a:pPr marL="342900" lvl="0" indent="-342900" algn="r" rtl="1">
              <a:lnSpc>
                <a:spcPct val="115000"/>
              </a:lnSpc>
              <a:spcAft>
                <a:spcPts val="1000"/>
              </a:spcAft>
              <a:buFont typeface="Symbol"/>
              <a:buChar char=""/>
            </a:pPr>
            <a:r>
              <a:rPr lang="ar-EG" sz="2400" b="1" dirty="0">
                <a:latin typeface="Times New Roman" pitchFamily="18" charset="0"/>
                <a:ea typeface="Calibri"/>
                <a:cs typeface="Times New Roman" pitchFamily="18" charset="0"/>
              </a:rPr>
              <a:t>تعتبر حلقة الوصل ما بين الأهداف أو الخطط المستقبلية للمؤسسة، وما بين الموظفين. </a:t>
            </a:r>
            <a:endParaRPr lang="en-US" sz="2400"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ea typeface="Calibri"/>
                <a:cs typeface="Times New Roman" pitchFamily="18" charset="0"/>
              </a:rPr>
              <a:t>تساعد على تنمية الجوانب الإيجابية في المؤسسات المختلفة، وتقليص الجوانب السلبية.</a:t>
            </a:r>
            <a:endParaRPr lang="en-US" sz="2400"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ea typeface="Calibri"/>
                <a:cs typeface="Times New Roman" pitchFamily="18" charset="0"/>
              </a:rPr>
              <a:t>تسيطر على المشاكل الحاصلة في المؤسسة، وتسعى إلى حلها بأقل الخسائر الممكنة.</a:t>
            </a:r>
            <a:endParaRPr lang="en-US" sz="2400"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ea typeface="Calibri"/>
                <a:cs typeface="Times New Roman" pitchFamily="18" charset="0"/>
              </a:rPr>
              <a:t>تساهم في عملية تطوير وتنمية الأفراد العاملين، بالإضافة إلى الاهتمام بشؤونهم ورعايتهم، وذلك على اعتبارهم أحد أهم الموارد المتوفرة في المؤسسة. </a:t>
            </a:r>
            <a:endParaRPr lang="en-US" sz="2400"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ea typeface="Calibri"/>
                <a:cs typeface="Times New Roman" pitchFamily="18" charset="0"/>
              </a:rPr>
              <a:t>تسهل عملية تحقيق الأهداف الخاصة بالمؤسسة.</a:t>
            </a:r>
            <a:endParaRPr lang="en-US" sz="2400"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ea typeface="Calibri"/>
                <a:cs typeface="Times New Roman" pitchFamily="18" charset="0"/>
              </a:rPr>
              <a:t>توظيف المتغيرات المحيطة واستغلالها لمصلحة المؤسسة والعاملين فيها.</a:t>
            </a:r>
            <a:endParaRPr lang="en-US" sz="2400" dirty="0">
              <a:effectLst/>
              <a:latin typeface="Times New Roman" pitchFamily="18" charset="0"/>
              <a:cs typeface="Times New Roman" pitchFamily="18" charset="0"/>
            </a:endParaRPr>
          </a:p>
        </p:txBody>
      </p:sp>
      <p:sp>
        <p:nvSpPr>
          <p:cNvPr id="4" name="Horizontal Scroll 3"/>
          <p:cNvSpPr/>
          <p:nvPr/>
        </p:nvSpPr>
        <p:spPr>
          <a:xfrm>
            <a:off x="4953000" y="152400"/>
            <a:ext cx="3429000" cy="1219200"/>
          </a:xfrm>
          <a:prstGeom prst="horizontalScroll">
            <a:avLst/>
          </a:prstGeom>
        </p:spPr>
        <p:style>
          <a:lnRef idx="1">
            <a:schemeClr val="accent6"/>
          </a:lnRef>
          <a:fillRef idx="2">
            <a:schemeClr val="accent6"/>
          </a:fillRef>
          <a:effectRef idx="1">
            <a:schemeClr val="accent6"/>
          </a:effectRef>
          <a:fontRef idx="minor">
            <a:schemeClr val="dk1"/>
          </a:fontRef>
        </p:style>
        <p:txBody>
          <a:bodyPr rtlCol="1" anchor="ctr"/>
          <a:lstStyle/>
          <a:p>
            <a:pPr lvl="0" algn="ctr" rtl="1">
              <a:lnSpc>
                <a:spcPct val="115000"/>
              </a:lnSpc>
              <a:spcAft>
                <a:spcPts val="1000"/>
              </a:spcAft>
            </a:pPr>
            <a:r>
              <a:rPr lang="ar-EG" sz="2800" b="1" dirty="0">
                <a:solidFill>
                  <a:schemeClr val="tx1"/>
                </a:solidFill>
                <a:latin typeface="Times New Roman" pitchFamily="18" charset="0"/>
                <a:ea typeface="Calibri"/>
                <a:cs typeface="Times New Roman" pitchFamily="18" charset="0"/>
              </a:rPr>
              <a:t>أهمية القيادة الإدارية</a:t>
            </a:r>
            <a:endParaRPr lang="en-US" sz="2800" b="1" dirty="0">
              <a:solidFill>
                <a:schemeClr val="tx1"/>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162455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9566991"/>
              </p:ext>
            </p:extLst>
          </p:nvPr>
        </p:nvGraphicFramePr>
        <p:xfrm>
          <a:off x="-304800" y="1295400"/>
          <a:ext cx="86868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 Callout 3"/>
          <p:cNvSpPr/>
          <p:nvPr/>
        </p:nvSpPr>
        <p:spPr>
          <a:xfrm>
            <a:off x="4038600" y="152400"/>
            <a:ext cx="5105400" cy="1295400"/>
          </a:xfrm>
          <a:prstGeom prst="wedgeEllipseCallout">
            <a:avLst>
              <a:gd name="adj1" fmla="val -26316"/>
              <a:gd name="adj2" fmla="val 73704"/>
            </a:avLst>
          </a:prstGeom>
          <a:solidFill>
            <a:srgbClr val="FFCCFF"/>
          </a:solidFill>
          <a:ln w="127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lvl="0" algn="r"/>
            <a:r>
              <a:rPr lang="ar-EG" sz="2800" b="1" kern="0" dirty="0">
                <a:solidFill>
                  <a:sysClr val="windowText" lastClr="000000"/>
                </a:solidFill>
                <a:latin typeface="Century Gothic"/>
                <a:cs typeface="Times New Roman"/>
              </a:rPr>
              <a:t>صفات القيادة الإدارية </a:t>
            </a:r>
            <a:r>
              <a:rPr lang="ar-EG" sz="2800" b="1" kern="0" dirty="0" smtClean="0">
                <a:solidFill>
                  <a:sysClr val="windowText" lastClr="000000"/>
                </a:solidFill>
                <a:latin typeface="Century Gothic"/>
                <a:cs typeface="Times New Roman"/>
              </a:rPr>
              <a:t>الناجحة</a:t>
            </a:r>
            <a:endParaRPr lang="ar-EG" sz="2800" b="1" kern="0" dirty="0">
              <a:solidFill>
                <a:sysClr val="windowText" lastClr="000000"/>
              </a:solidFill>
              <a:latin typeface="Century Gothic"/>
              <a:cs typeface="Times New Roman"/>
            </a:endParaRPr>
          </a:p>
        </p:txBody>
      </p:sp>
    </p:spTree>
    <p:extLst>
      <p:ext uri="{BB962C8B-B14F-4D97-AF65-F5344CB8AC3E}">
        <p14:creationId xmlns:p14="http://schemas.microsoft.com/office/powerpoint/2010/main" val="2162455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911953599"/>
              </p:ext>
            </p:extLst>
          </p:nvPr>
        </p:nvGraphicFramePr>
        <p:xfrm>
          <a:off x="2743200" y="228600"/>
          <a:ext cx="96012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ight Arrow Callout 3"/>
          <p:cNvSpPr/>
          <p:nvPr/>
        </p:nvSpPr>
        <p:spPr>
          <a:xfrm>
            <a:off x="914400" y="297543"/>
            <a:ext cx="3886200" cy="1219200"/>
          </a:xfrm>
          <a:prstGeom prst="rightArrowCallout">
            <a:avLst>
              <a:gd name="adj1" fmla="val 25000"/>
              <a:gd name="adj2" fmla="val 21429"/>
              <a:gd name="adj3" fmla="val 84524"/>
              <a:gd name="adj4" fmla="val 64977"/>
            </a:avLst>
          </a:prstGeom>
          <a:solidFill>
            <a:srgbClr val="FF99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latin typeface="Times New Roman" pitchFamily="18" charset="0"/>
                <a:cs typeface="Times New Roman" pitchFamily="18" charset="0"/>
              </a:rPr>
              <a:t>صفات القائد الناجح</a:t>
            </a:r>
          </a:p>
        </p:txBody>
      </p:sp>
      <p:pic>
        <p:nvPicPr>
          <p:cNvPr id="3074" name="Picture 2" descr="C:\Users\ooo\Desktop\مهارات العمل الناعمة\الصور\images (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880" y="3116943"/>
            <a:ext cx="3711191" cy="2438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455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295400" y="1676400"/>
            <a:ext cx="6633029" cy="4267200"/>
          </a:xfrm>
          <a:prstGeom prst="rect">
            <a:avLst/>
          </a:prstGeom>
          <a:ln>
            <a:noFill/>
          </a:ln>
          <a:effectLst>
            <a:outerShdw blurRad="292100" dist="139700" dir="2700000" algn="tl" rotWithShape="0">
              <a:srgbClr val="333333">
                <a:alpha val="65000"/>
              </a:srgbClr>
            </a:outerShdw>
          </a:effectLst>
        </p:spPr>
      </p:pic>
      <p:sp>
        <p:nvSpPr>
          <p:cNvPr id="4" name="Flowchart: Predefined Process 3"/>
          <p:cNvSpPr/>
          <p:nvPr/>
        </p:nvSpPr>
        <p:spPr>
          <a:xfrm>
            <a:off x="1981200" y="281089"/>
            <a:ext cx="5486400" cy="1143000"/>
          </a:xfrm>
          <a:prstGeom prst="flowChartPredefinedProcess">
            <a:avLst/>
          </a:prstGeom>
          <a:solidFill>
            <a:srgbClr val="A5002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latin typeface="Times New Roman" pitchFamily="18" charset="0"/>
                <a:cs typeface="Times New Roman" pitchFamily="18" charset="0"/>
              </a:rPr>
              <a:t>5 اسرار وراء القيادة الناجحة</a:t>
            </a:r>
          </a:p>
        </p:txBody>
      </p:sp>
    </p:spTree>
    <p:extLst>
      <p:ext uri="{BB962C8B-B14F-4D97-AF65-F5344CB8AC3E}">
        <p14:creationId xmlns:p14="http://schemas.microsoft.com/office/powerpoint/2010/main" val="2162455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371600" y="685800"/>
            <a:ext cx="6553199" cy="4495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245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371600" y="762000"/>
            <a:ext cx="6781800" cy="3733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2455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836057" y="457200"/>
            <a:ext cx="5853430" cy="3966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2455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600200" y="609600"/>
            <a:ext cx="6172200" cy="4038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2455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811744" y="1066800"/>
            <a:ext cx="3389069" cy="873701"/>
          </a:xfrm>
          <a:prstGeom prst="rect">
            <a:avLst/>
          </a:prstGeom>
        </p:spPr>
        <p:txBody>
          <a:bodyPr wrap="none">
            <a:spAutoFit/>
          </a:bodyPr>
          <a:lstStyle/>
          <a:p>
            <a:pPr algn="ctr" rtl="1">
              <a:lnSpc>
                <a:spcPct val="115000"/>
              </a:lnSpc>
              <a:spcAft>
                <a:spcPts val="1000"/>
              </a:spcAft>
              <a:tabLst>
                <a:tab pos="3236595" algn="ctr"/>
                <a:tab pos="5918835" algn="l"/>
              </a:tabLst>
            </a:pPr>
            <a:r>
              <a:rPr lang="ar-SA" sz="4800" b="1" dirty="0">
                <a:solidFill>
                  <a:srgbClr val="C00000"/>
                </a:solidFill>
                <a:latin typeface="Times New Roman" pitchFamily="18" charset="0"/>
                <a:ea typeface="Calibri"/>
                <a:cs typeface="Times New Roman" pitchFamily="18" charset="0"/>
              </a:rPr>
              <a:t>استراحة تدريبية</a:t>
            </a:r>
            <a:endParaRPr lang="en-US" sz="4800" dirty="0">
              <a:latin typeface="Times New Roman" pitchFamily="18" charset="0"/>
              <a:ea typeface="Calibri"/>
              <a:cs typeface="Times New Roman" pitchFamily="18" charset="0"/>
            </a:endParaRPr>
          </a:p>
        </p:txBody>
      </p:sp>
      <p:pic>
        <p:nvPicPr>
          <p:cNvPr id="3" name="Picture 2" descr="D:\حقائب\حقايب شهر 7\إعداد البحوث العلمية وتصنيفها\الصور\images (37).jpg"/>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286000"/>
            <a:ext cx="4135755" cy="2917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62455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Diagonal Corner Rectangle 1"/>
          <p:cNvSpPr/>
          <p:nvPr/>
        </p:nvSpPr>
        <p:spPr>
          <a:xfrm>
            <a:off x="3276600" y="152401"/>
            <a:ext cx="2971800" cy="609599"/>
          </a:xfrm>
          <a:prstGeom prst="round2DiagRect">
            <a:avLst>
              <a:gd name="adj1" fmla="val 41775"/>
              <a:gd name="adj2" fmla="val 34632"/>
            </a:avLst>
          </a:prstGeom>
          <a:solidFill>
            <a:srgbClr val="990099"/>
          </a:soli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p:spPr>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a:noFill/>
                </a:ln>
                <a:solidFill>
                  <a:schemeClr val="bg1"/>
                </a:solidFill>
                <a:effectLst/>
                <a:uLnTx/>
                <a:uFillTx/>
                <a:latin typeface="Century Gothic"/>
                <a:ea typeface="Impact"/>
                <a:cs typeface="Times New Roman"/>
              </a:rPr>
              <a:t>الجلسة الثانية</a:t>
            </a:r>
            <a:endParaRPr kumimoji="0" lang="ar-EG" sz="2800" b="1" i="0" u="none" strike="noStrike" kern="0" cap="none" spc="0" normalizeH="0" baseline="0" noProof="0" dirty="0">
              <a:ln>
                <a:noFill/>
              </a:ln>
              <a:solidFill>
                <a:schemeClr val="bg1"/>
              </a:solidFill>
              <a:effectLst/>
              <a:uLnTx/>
              <a:uFillTx/>
              <a:latin typeface="Century Gothic"/>
              <a:ea typeface="Impact"/>
              <a:cs typeface="Times New Roman"/>
            </a:endParaRPr>
          </a:p>
        </p:txBody>
      </p:sp>
      <p:graphicFrame>
        <p:nvGraphicFramePr>
          <p:cNvPr id="3" name="Diagram 2"/>
          <p:cNvGraphicFramePr/>
          <p:nvPr>
            <p:extLst>
              <p:ext uri="{D42A27DB-BD31-4B8C-83A1-F6EECF244321}">
                <p14:modId xmlns:p14="http://schemas.microsoft.com/office/powerpoint/2010/main" val="347819145"/>
              </p:ext>
            </p:extLst>
          </p:nvPr>
        </p:nvGraphicFramePr>
        <p:xfrm>
          <a:off x="1295400" y="990600"/>
          <a:ext cx="69342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245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808698443"/>
              </p:ext>
            </p:extLst>
          </p:nvPr>
        </p:nvGraphicFramePr>
        <p:xfrm>
          <a:off x="1447800" y="1447800"/>
          <a:ext cx="6629400" cy="4791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rame 3"/>
          <p:cNvSpPr/>
          <p:nvPr/>
        </p:nvSpPr>
        <p:spPr>
          <a:xfrm>
            <a:off x="1997242" y="295241"/>
            <a:ext cx="5470358" cy="1058779"/>
          </a:xfrm>
          <a:prstGeom prst="frame">
            <a:avLst/>
          </a:prstGeom>
          <a:solidFill>
            <a:srgbClr val="FF66FF"/>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Gothic"/>
              <a:ea typeface="+mn-ea"/>
              <a:cs typeface="Tahoma"/>
            </a:endParaRPr>
          </a:p>
        </p:txBody>
      </p:sp>
      <p:sp>
        <p:nvSpPr>
          <p:cNvPr id="5" name="Rectangle 4"/>
          <p:cNvSpPr/>
          <p:nvPr/>
        </p:nvSpPr>
        <p:spPr>
          <a:xfrm>
            <a:off x="2916410" y="475059"/>
            <a:ext cx="3560590" cy="611962"/>
          </a:xfrm>
          <a:prstGeom prst="rect">
            <a:avLst/>
          </a:prstGeom>
        </p:spPr>
        <p:txBody>
          <a:bodyPr wrap="none">
            <a:spAutoFit/>
          </a:bodyPr>
          <a:lstStyle/>
          <a:p>
            <a:pPr>
              <a:lnSpc>
                <a:spcPct val="115000"/>
              </a:lnSpc>
              <a:spcAft>
                <a:spcPts val="1000"/>
              </a:spcAft>
            </a:pPr>
            <a:r>
              <a:rPr lang="ar-EG" sz="3200" b="1" kern="0" dirty="0" smtClean="0">
                <a:latin typeface="Century Gothic"/>
                <a:cs typeface="Times New Roman"/>
              </a:rPr>
              <a:t>موضوعات الجلسة الاولي</a:t>
            </a:r>
            <a:endParaRPr lang="en-US" sz="3200" b="1" kern="0" dirty="0">
              <a:latin typeface="Century Gothic"/>
              <a:cs typeface="Times New Roman"/>
            </a:endParaRPr>
          </a:p>
        </p:txBody>
      </p:sp>
    </p:spTree>
    <p:extLst>
      <p:ext uri="{BB962C8B-B14F-4D97-AF65-F5344CB8AC3E}">
        <p14:creationId xmlns:p14="http://schemas.microsoft.com/office/powerpoint/2010/main" val="1718361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143340971"/>
              </p:ext>
            </p:extLst>
          </p:nvPr>
        </p:nvGraphicFramePr>
        <p:xfrm>
          <a:off x="762000" y="152400"/>
          <a:ext cx="74676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2455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35429" y="1371600"/>
            <a:ext cx="8458200" cy="1757212"/>
          </a:xfrm>
          <a:prstGeom prst="rect">
            <a:avLst/>
          </a:prstGeom>
        </p:spPr>
        <p:txBody>
          <a:bodyPr wrap="square">
            <a:spAutoFit/>
          </a:bodyPr>
          <a:lstStyle/>
          <a:p>
            <a:pPr algn="ctr" rtl="1">
              <a:lnSpc>
                <a:spcPct val="115000"/>
              </a:lnSpc>
              <a:spcAft>
                <a:spcPts val="1000"/>
              </a:spcAft>
            </a:pPr>
            <a:r>
              <a:rPr lang="ar-EG" sz="2400" b="1" dirty="0" smtClean="0">
                <a:latin typeface="Times New Roman" pitchFamily="18" charset="0"/>
                <a:cs typeface="Times New Roman" pitchFamily="18" charset="0"/>
              </a:rPr>
              <a:t>عرَّف </a:t>
            </a:r>
            <a:r>
              <a:rPr lang="ar-EG" sz="2400" b="1" dirty="0">
                <a:latin typeface="Times New Roman" pitchFamily="18" charset="0"/>
                <a:cs typeface="Times New Roman" pitchFamily="18" charset="0"/>
              </a:rPr>
              <a:t>العمل ضمن فريق بأنّه عمل يُنجزه عدد من الأشخاص عن طريق التعاون فيما بينهم؛ لتحقيق الأهداف الخاصة بالعمل، مع تقديمهم لأفضل ما لديهم، دون النَّظر لأيّة خلافات فردية.، ومن الممكن تعريف العمل ضمن الفريق بأنه عمل يشترك عدد من الأشخاص بإتمامه بشكل فعّال وكفاءة تامة.</a:t>
            </a:r>
            <a:endParaRPr lang="en-US" sz="2400" b="1" dirty="0">
              <a:latin typeface="Times New Roman" pitchFamily="18" charset="0"/>
              <a:cs typeface="Times New Roman" pitchFamily="18" charset="0"/>
            </a:endParaRPr>
          </a:p>
        </p:txBody>
      </p:sp>
      <p:pic>
        <p:nvPicPr>
          <p:cNvPr id="4098" name="Picture 2" descr="C:\Users\ooo\Desktop\مهارات العمل الناعمة\الصور\تعريف_العمل_الجماعي.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229429"/>
            <a:ext cx="5200650" cy="2476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Flowchart: Document 2"/>
          <p:cNvSpPr/>
          <p:nvPr/>
        </p:nvSpPr>
        <p:spPr>
          <a:xfrm>
            <a:off x="3352800" y="177800"/>
            <a:ext cx="3362325" cy="1041400"/>
          </a:xfrm>
          <a:prstGeom prst="flowChartDocumen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latin typeface="Times New Roman" pitchFamily="18" charset="0"/>
                <a:cs typeface="Times New Roman" pitchFamily="18" charset="0"/>
              </a:rPr>
              <a:t>العمل ضمن فريق</a:t>
            </a:r>
          </a:p>
        </p:txBody>
      </p:sp>
    </p:spTree>
    <p:extLst>
      <p:ext uri="{BB962C8B-B14F-4D97-AF65-F5344CB8AC3E}">
        <p14:creationId xmlns:p14="http://schemas.microsoft.com/office/powerpoint/2010/main" val="2162455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932671722"/>
              </p:ext>
            </p:extLst>
          </p:nvPr>
        </p:nvGraphicFramePr>
        <p:xfrm>
          <a:off x="304800" y="381000"/>
          <a:ext cx="80772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owchart: Delay 3"/>
          <p:cNvSpPr/>
          <p:nvPr/>
        </p:nvSpPr>
        <p:spPr>
          <a:xfrm flipH="1">
            <a:off x="7571508" y="1973943"/>
            <a:ext cx="1572491" cy="2971800"/>
          </a:xfrm>
          <a:prstGeom prst="flowChartDelay">
            <a:avLst/>
          </a:prstGeom>
          <a:solidFill>
            <a:srgbClr val="7D3C4A"/>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lvl="0" algn="ctr"/>
            <a:r>
              <a:rPr lang="ar-SA" sz="2400" b="1" kern="0" dirty="0">
                <a:solidFill>
                  <a:sysClr val="window" lastClr="FFFFFF"/>
                </a:solidFill>
                <a:latin typeface="Calibri"/>
                <a:ea typeface="Calibri"/>
                <a:cs typeface="Times New Roman"/>
              </a:rPr>
              <a:t>أهمية العمل ضمن فريق</a:t>
            </a:r>
            <a:endParaRPr lang="ar-SA" sz="2400" b="1" kern="0" dirty="0">
              <a:solidFill>
                <a:sysClr val="window" lastClr="FFFFFF"/>
              </a:solidFill>
              <a:latin typeface="Calibri"/>
              <a:ea typeface="Calibri"/>
              <a:cs typeface="Times New Roman"/>
            </a:endParaRPr>
          </a:p>
        </p:txBody>
      </p:sp>
    </p:spTree>
    <p:extLst>
      <p:ext uri="{BB962C8B-B14F-4D97-AF65-F5344CB8AC3E}">
        <p14:creationId xmlns:p14="http://schemas.microsoft.com/office/powerpoint/2010/main" val="2162455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52797964"/>
              </p:ext>
            </p:extLst>
          </p:nvPr>
        </p:nvGraphicFramePr>
        <p:xfrm>
          <a:off x="838200" y="762000"/>
          <a:ext cx="7848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6291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862241869"/>
              </p:ext>
            </p:extLst>
          </p:nvPr>
        </p:nvGraphicFramePr>
        <p:xfrm>
          <a:off x="1143000" y="1349829"/>
          <a:ext cx="7239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amond 3"/>
          <p:cNvSpPr/>
          <p:nvPr/>
        </p:nvSpPr>
        <p:spPr>
          <a:xfrm>
            <a:off x="1143000" y="192498"/>
            <a:ext cx="6934200" cy="1018309"/>
          </a:xfrm>
          <a:prstGeom prst="diamond">
            <a:avLst/>
          </a:prstGeom>
          <a:solidFill>
            <a:srgbClr val="A50021"/>
          </a:solidFill>
          <a:ln w="127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lvl="0" algn="ctr"/>
            <a:r>
              <a:rPr lang="ar-EG" sz="2800" b="1" kern="0" dirty="0">
                <a:solidFill>
                  <a:sysClr val="window" lastClr="FFFFFF"/>
                </a:solidFill>
                <a:latin typeface="Century Gothic"/>
                <a:cs typeface="Times New Roman"/>
              </a:rPr>
              <a:t>كيفية العمل ضمن فريق</a:t>
            </a:r>
          </a:p>
        </p:txBody>
      </p:sp>
    </p:spTree>
    <p:extLst>
      <p:ext uri="{BB962C8B-B14F-4D97-AF65-F5344CB8AC3E}">
        <p14:creationId xmlns:p14="http://schemas.microsoft.com/office/powerpoint/2010/main" val="1366291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280200978"/>
              </p:ext>
            </p:extLst>
          </p:nvPr>
        </p:nvGraphicFramePr>
        <p:xfrm>
          <a:off x="-2362200" y="381000"/>
          <a:ext cx="12039600" cy="6510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loud Callout 3"/>
          <p:cNvSpPr/>
          <p:nvPr/>
        </p:nvSpPr>
        <p:spPr>
          <a:xfrm>
            <a:off x="4542971" y="396572"/>
            <a:ext cx="4601029" cy="1447800"/>
          </a:xfrm>
          <a:prstGeom prst="cloudCallout">
            <a:avLst>
              <a:gd name="adj1" fmla="val -27035"/>
              <a:gd name="adj2" fmla="val 62500"/>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latin typeface="Times New Roman" pitchFamily="18" charset="0"/>
                <a:cs typeface="Times New Roman" pitchFamily="18" charset="0"/>
              </a:rPr>
              <a:t>الأدوار المهمة في الفريق الفعال</a:t>
            </a:r>
          </a:p>
        </p:txBody>
      </p:sp>
    </p:spTree>
    <p:extLst>
      <p:ext uri="{BB962C8B-B14F-4D97-AF65-F5344CB8AC3E}">
        <p14:creationId xmlns:p14="http://schemas.microsoft.com/office/powerpoint/2010/main" val="1366291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685800"/>
            <a:ext cx="8636000" cy="2437077"/>
          </a:xfrm>
          <a:prstGeom prst="rect">
            <a:avLst/>
          </a:prstGeom>
        </p:spPr>
        <p:txBody>
          <a:bodyPr wrap="square">
            <a:spAutoFit/>
          </a:bodyPr>
          <a:lstStyle/>
          <a:p>
            <a:pPr algn="ctr" rtl="1">
              <a:lnSpc>
                <a:spcPct val="115000"/>
              </a:lnSpc>
              <a:spcAft>
                <a:spcPts val="1000"/>
              </a:spcAft>
            </a:pPr>
            <a:r>
              <a:rPr lang="ar-EG" sz="2800" b="1" dirty="0">
                <a:solidFill>
                  <a:srgbClr val="C00000"/>
                </a:solidFill>
                <a:latin typeface="Times New Roman" pitchFamily="18" charset="0"/>
                <a:ea typeface="Calibri"/>
                <a:cs typeface="Times New Roman" pitchFamily="18" charset="0"/>
              </a:rPr>
              <a:t>مهارات التنظيم والتخطيط</a:t>
            </a:r>
            <a:endParaRPr lang="en-US" sz="2800" b="1" dirty="0">
              <a:solidFill>
                <a:srgbClr val="C00000"/>
              </a:solidFill>
              <a:latin typeface="Times New Roman" pitchFamily="18" charset="0"/>
              <a:ea typeface="Batang"/>
              <a:cs typeface="Times New Roman" pitchFamily="18" charset="0"/>
            </a:endParaRPr>
          </a:p>
          <a:p>
            <a:pPr algn="ctr" rtl="1">
              <a:lnSpc>
                <a:spcPct val="115000"/>
              </a:lnSpc>
              <a:spcAft>
                <a:spcPts val="1000"/>
              </a:spcAft>
            </a:pPr>
            <a:r>
              <a:rPr lang="ar-EG" sz="2400" b="1" dirty="0">
                <a:latin typeface="Times New Roman" pitchFamily="18" charset="0"/>
                <a:cs typeface="Times New Roman" pitchFamily="18" charset="0"/>
              </a:rPr>
              <a:t>الإدارة هي النشاط الذي يهدف إلى تحقيق نتائج معينه بالاستعانة بكافه الموارد والإمكانات المتاحة، والعملية الإدارية هي التي تهدف للقيام بأعمال محدده وهى عمليه تتكون من عدة وظائف تعد مراحل إداريه مرتبه هي التخطيط، التنظيم، التوجيه، الرقابة.</a:t>
            </a:r>
            <a:endParaRPr lang="en-US" sz="2400" b="1" dirty="0">
              <a:latin typeface="Times New Roman" pitchFamily="18" charset="0"/>
              <a:cs typeface="Times New Roman" pitchFamily="18" charset="0"/>
            </a:endParaRPr>
          </a:p>
          <a:p>
            <a:pPr algn="ctr" rtl="1">
              <a:lnSpc>
                <a:spcPct val="115000"/>
              </a:lnSpc>
              <a:spcAft>
                <a:spcPts val="1000"/>
              </a:spcAft>
            </a:pPr>
            <a:r>
              <a:rPr lang="ar-EG" b="1" dirty="0">
                <a:latin typeface="Calibri"/>
                <a:ea typeface="Calibri"/>
              </a:rPr>
              <a:t> </a:t>
            </a:r>
            <a:endParaRPr lang="en-US" sz="1400" dirty="0">
              <a:effectLst/>
              <a:latin typeface="Times New Roman"/>
              <a:ea typeface="Batang"/>
            </a:endParaRPr>
          </a:p>
        </p:txBody>
      </p:sp>
      <p:pic>
        <p:nvPicPr>
          <p:cNvPr id="5122" name="Picture 2" descr="C:\Users\ooo\Desktop\مهارات العمل الناعمة\الصور\images (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981326"/>
            <a:ext cx="3657600" cy="30480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291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629400" y="442501"/>
            <a:ext cx="1928733" cy="548099"/>
          </a:xfrm>
          <a:prstGeom prst="rect">
            <a:avLst/>
          </a:prstGeom>
        </p:spPr>
        <p:txBody>
          <a:bodyPr wrap="none">
            <a:spAutoFit/>
          </a:bodyPr>
          <a:lstStyle/>
          <a:p>
            <a:pPr algn="r" rtl="1">
              <a:lnSpc>
                <a:spcPct val="115000"/>
              </a:lnSpc>
              <a:spcAft>
                <a:spcPts val="1000"/>
              </a:spcAft>
            </a:pPr>
            <a:r>
              <a:rPr lang="ar-EG" sz="2800" b="1" dirty="0">
                <a:solidFill>
                  <a:srgbClr val="C00000"/>
                </a:solidFill>
                <a:latin typeface="Times New Roman" pitchFamily="18" charset="0"/>
                <a:ea typeface="Calibri"/>
                <a:cs typeface="Times New Roman" pitchFamily="18" charset="0"/>
              </a:rPr>
              <a:t>مراحل التخطيط</a:t>
            </a:r>
            <a:endParaRPr lang="en-US" sz="2800" b="1" dirty="0">
              <a:solidFill>
                <a:srgbClr val="C00000"/>
              </a:solidFill>
              <a:latin typeface="Times New Roman" pitchFamily="18" charset="0"/>
              <a:ea typeface="Calibri"/>
              <a:cs typeface="Times New Roman"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209800" y="3352800"/>
            <a:ext cx="3810000" cy="24771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p:cNvSpPr/>
          <p:nvPr/>
        </p:nvSpPr>
        <p:spPr>
          <a:xfrm>
            <a:off x="402771" y="1487715"/>
            <a:ext cx="8305800" cy="1494768"/>
          </a:xfrm>
          <a:prstGeom prst="rect">
            <a:avLst/>
          </a:prstGeom>
        </p:spPr>
        <p:txBody>
          <a:bodyPr wrap="square">
            <a:spAutoFit/>
          </a:bodyPr>
          <a:lstStyle/>
          <a:p>
            <a:pPr algn="r" rtl="1">
              <a:lnSpc>
                <a:spcPct val="115000"/>
              </a:lnSpc>
              <a:spcAft>
                <a:spcPts val="1000"/>
              </a:spcAft>
            </a:pPr>
            <a:r>
              <a:rPr lang="en-US" b="1" dirty="0">
                <a:solidFill>
                  <a:srgbClr val="7030A0"/>
                </a:solidFill>
                <a:latin typeface="Arial"/>
                <a:ea typeface="Calibri"/>
                <a:cs typeface="Arial"/>
              </a:rPr>
              <a:t> </a:t>
            </a:r>
            <a:r>
              <a:rPr lang="ar-EG" sz="2400" b="1" dirty="0">
                <a:solidFill>
                  <a:srgbClr val="3333FF"/>
                </a:solidFill>
                <a:latin typeface="Times New Roman" pitchFamily="18" charset="0"/>
                <a:ea typeface="Calibri"/>
                <a:cs typeface="Times New Roman" pitchFamily="18" charset="0"/>
              </a:rPr>
              <a:t>المرحلة الأولى:</a:t>
            </a:r>
            <a:endParaRPr lang="en-US" sz="2400" b="1" dirty="0">
              <a:solidFill>
                <a:srgbClr val="3333FF"/>
              </a:solidFill>
              <a:latin typeface="Times New Roman" pitchFamily="18" charset="0"/>
              <a:ea typeface="Calibri"/>
              <a:cs typeface="Times New Roman" pitchFamily="18" charset="0"/>
            </a:endParaRPr>
          </a:p>
          <a:p>
            <a:pPr algn="r" rtl="1">
              <a:lnSpc>
                <a:spcPct val="115000"/>
              </a:lnSpc>
              <a:spcAft>
                <a:spcPts val="1000"/>
              </a:spcAft>
            </a:pPr>
            <a:r>
              <a:rPr lang="ar-EG" b="1" dirty="0">
                <a:latin typeface="Calibri"/>
                <a:ea typeface="Calibri"/>
              </a:rPr>
              <a:t> </a:t>
            </a:r>
            <a:r>
              <a:rPr lang="ar-EG" sz="2400" b="1" dirty="0">
                <a:latin typeface="Times New Roman" pitchFamily="18" charset="0"/>
                <a:cs typeface="Times New Roman" pitchFamily="18" charset="0"/>
              </a:rPr>
              <a:t>دراسة كل ما يتعلق بالمنظمة من ظروف اقتصادية، اجتماعية، وسياسية، إضافة إلى أحوال المنظمة وظروفها الداخلية مثل رأس المال والعناصر البشري بها.</a:t>
            </a:r>
            <a:endParaRPr lang="en-US" sz="2400" b="1" dirty="0">
              <a:latin typeface="Times New Roman" pitchFamily="18" charset="0"/>
              <a:cs typeface="Times New Roman" pitchFamily="18" charset="0"/>
            </a:endParaRPr>
          </a:p>
        </p:txBody>
      </p:sp>
      <p:sp>
        <p:nvSpPr>
          <p:cNvPr id="6" name="Curved Up Arrow 5"/>
          <p:cNvSpPr/>
          <p:nvPr/>
        </p:nvSpPr>
        <p:spPr>
          <a:xfrm>
            <a:off x="6117354" y="208600"/>
            <a:ext cx="2952823" cy="101589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1366291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bg>
      <p:bgRef idx="1003">
        <a:schemeClr val="bg2"/>
      </p:bgRef>
    </p:bg>
    <p:spTree>
      <p:nvGrpSpPr>
        <p:cNvPr id="1" name=""/>
        <p:cNvGrpSpPr/>
        <p:nvPr/>
      </p:nvGrpSpPr>
      <p:grpSpPr>
        <a:xfrm>
          <a:off x="0" y="0"/>
          <a:ext cx="0" cy="0"/>
          <a:chOff x="0" y="0"/>
          <a:chExt cx="0" cy="0"/>
        </a:xfrm>
      </p:grpSpPr>
      <p:sp>
        <p:nvSpPr>
          <p:cNvPr id="2" name="Rectangle 1"/>
          <p:cNvSpPr/>
          <p:nvPr/>
        </p:nvSpPr>
        <p:spPr>
          <a:xfrm>
            <a:off x="304800" y="762000"/>
            <a:ext cx="8534400" cy="1941557"/>
          </a:xfrm>
          <a:prstGeom prst="rect">
            <a:avLst/>
          </a:prstGeom>
        </p:spPr>
        <p:txBody>
          <a:bodyPr wrap="square">
            <a:spAutoFit/>
          </a:bodyPr>
          <a:lstStyle/>
          <a:p>
            <a:pPr algn="r" rtl="1">
              <a:lnSpc>
                <a:spcPct val="115000"/>
              </a:lnSpc>
              <a:spcAft>
                <a:spcPts val="1000"/>
              </a:spcAft>
            </a:pPr>
            <a:r>
              <a:rPr lang="ar-EG" sz="2400" b="1" dirty="0">
                <a:solidFill>
                  <a:srgbClr val="3333FF"/>
                </a:solidFill>
                <a:latin typeface="Times New Roman" pitchFamily="18" charset="0"/>
                <a:ea typeface="Calibri"/>
                <a:cs typeface="Times New Roman" pitchFamily="18" charset="0"/>
              </a:rPr>
              <a:t>أما المرحلة الثانية:</a:t>
            </a:r>
            <a:endParaRPr lang="en-US" sz="2400" b="1" dirty="0">
              <a:solidFill>
                <a:srgbClr val="3333FF"/>
              </a:solidFill>
              <a:latin typeface="Times New Roman" pitchFamily="18" charset="0"/>
              <a:ea typeface="Calibri"/>
              <a:cs typeface="Times New Roman" pitchFamily="18" charset="0"/>
            </a:endParaRPr>
          </a:p>
          <a:p>
            <a:pPr algn="r" rtl="1">
              <a:lnSpc>
                <a:spcPct val="115000"/>
              </a:lnSpc>
              <a:spcAft>
                <a:spcPts val="1000"/>
              </a:spcAft>
            </a:pPr>
            <a:r>
              <a:rPr lang="ar-EG" b="1" dirty="0">
                <a:latin typeface="Calibri"/>
                <a:ea typeface="Calibri"/>
              </a:rPr>
              <a:t> </a:t>
            </a:r>
            <a:r>
              <a:rPr lang="ar-EG" sz="2400" b="1" dirty="0">
                <a:latin typeface="Times New Roman" pitchFamily="18" charset="0"/>
                <a:cs typeface="Times New Roman" pitchFamily="18" charset="0"/>
              </a:rPr>
              <a:t>فبعد تحديد الظروف سواء الداخلي أو الخارجية نبدأ في وضع الأهداف الملائمة لتلك الظروف.</a:t>
            </a:r>
            <a:endParaRPr lang="en-US" sz="2400" b="1" dirty="0">
              <a:latin typeface="Times New Roman" pitchFamily="18" charset="0"/>
              <a:cs typeface="Times New Roman" pitchFamily="18" charset="0"/>
            </a:endParaRPr>
          </a:p>
          <a:p>
            <a:pPr algn="r" rtl="1">
              <a:lnSpc>
                <a:spcPct val="115000"/>
              </a:lnSpc>
              <a:spcAft>
                <a:spcPts val="1000"/>
              </a:spcAft>
            </a:pPr>
            <a:r>
              <a:rPr lang="ar-EG" b="1" dirty="0">
                <a:latin typeface="Calibri"/>
                <a:ea typeface="Calibri"/>
              </a:rPr>
              <a:t> </a:t>
            </a:r>
            <a:endParaRPr lang="en-US" sz="1400" dirty="0">
              <a:effectLst/>
              <a:latin typeface="Times New Roman"/>
              <a:ea typeface="Batang"/>
            </a:endParaRPr>
          </a:p>
        </p:txBody>
      </p:sp>
      <p:pic>
        <p:nvPicPr>
          <p:cNvPr id="6146" name="Picture 2" descr="C:\Users\ooo\Desktop\مهارات العمل الناعمة\الصور\SittingGoa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909660"/>
            <a:ext cx="4876800" cy="273642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29112"/>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609600"/>
            <a:ext cx="8991600" cy="2472472"/>
          </a:xfrm>
          <a:prstGeom prst="rect">
            <a:avLst/>
          </a:prstGeom>
        </p:spPr>
        <p:txBody>
          <a:bodyPr wrap="square">
            <a:spAutoFit/>
          </a:bodyPr>
          <a:lstStyle/>
          <a:p>
            <a:pPr algn="r" rtl="1">
              <a:lnSpc>
                <a:spcPct val="115000"/>
              </a:lnSpc>
              <a:spcAft>
                <a:spcPts val="1000"/>
              </a:spcAft>
            </a:pPr>
            <a:r>
              <a:rPr lang="ar-EG" sz="2400" b="1" dirty="0">
                <a:solidFill>
                  <a:srgbClr val="3333FF"/>
                </a:solidFill>
                <a:latin typeface="Times New Roman" pitchFamily="18" charset="0"/>
                <a:ea typeface="Calibri"/>
                <a:cs typeface="Times New Roman" pitchFamily="18" charset="0"/>
              </a:rPr>
              <a:t>وفى المرحلة الثالثة</a:t>
            </a:r>
            <a:endParaRPr lang="en-US" sz="2400" b="1" dirty="0">
              <a:solidFill>
                <a:srgbClr val="3333FF"/>
              </a:solidFill>
              <a:latin typeface="Times New Roman" pitchFamily="18" charset="0"/>
              <a:ea typeface="Calibri"/>
              <a:cs typeface="Times New Roman" pitchFamily="18" charset="0"/>
            </a:endParaRPr>
          </a:p>
          <a:p>
            <a:pPr algn="r" rtl="1">
              <a:lnSpc>
                <a:spcPct val="115000"/>
              </a:lnSpc>
              <a:spcAft>
                <a:spcPts val="1000"/>
              </a:spcAft>
            </a:pPr>
            <a:r>
              <a:rPr lang="ar-EG" b="1" dirty="0">
                <a:latin typeface="Calibri"/>
                <a:ea typeface="Calibri"/>
              </a:rPr>
              <a:t> </a:t>
            </a:r>
            <a:r>
              <a:rPr lang="ar-EG" sz="2400" b="1" dirty="0">
                <a:latin typeface="Times New Roman" pitchFamily="18" charset="0"/>
                <a:cs typeface="Times New Roman" pitchFamily="18" charset="0"/>
              </a:rPr>
              <a:t>نحدد أهم الوسائل التي يمكن من خلالها تحقيق الأهداف.</a:t>
            </a:r>
            <a:endParaRPr lang="en-US" sz="2400" b="1" dirty="0">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وبعد وضع الوسائل التي سنحقق من خلالها الأهداف، نقوم بدراسة وتقييم كل وسيله وتحديد كيفيه قدرتها على تحقيق الهدف وما إذا كانت الوسيلة الأنسب فعليا أم لا؟ أى من ضمن مجموعه بدائل ما هو البديل الأنسب. </a:t>
            </a:r>
            <a:endParaRPr lang="en-US" sz="2400" b="1" dirty="0">
              <a:latin typeface="Times New Roman" pitchFamily="18" charset="0"/>
              <a:cs typeface="Times New Roman" pitchFamily="18" charset="0"/>
            </a:endParaRPr>
          </a:p>
        </p:txBody>
      </p:sp>
      <p:pic>
        <p:nvPicPr>
          <p:cNvPr id="7170" name="Picture 2" descr="C:\Users\ooo\Desktop\مهارات العمل الناعمة\الصور\مراحل_التخطيط_الاستراتيجي.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505200"/>
            <a:ext cx="4560570" cy="21717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2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Diagonal Corner Rectangle 1"/>
          <p:cNvSpPr/>
          <p:nvPr/>
        </p:nvSpPr>
        <p:spPr>
          <a:xfrm>
            <a:off x="3075781" y="801914"/>
            <a:ext cx="3352800" cy="1371600"/>
          </a:xfrm>
          <a:prstGeom prst="round2DiagRect">
            <a:avLst/>
          </a:prstGeom>
          <a:solidFill>
            <a:srgbClr val="C00000"/>
          </a:solidFill>
          <a:ln>
            <a:solidFill>
              <a:srgbClr val="C00000"/>
            </a:solid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p:spPr>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630714"/>
            <a:ext cx="5999162" cy="28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361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50371" y="152400"/>
            <a:ext cx="8697686" cy="2366289"/>
          </a:xfrm>
          <a:prstGeom prst="rect">
            <a:avLst/>
          </a:prstGeom>
        </p:spPr>
        <p:txBody>
          <a:bodyPr wrap="square">
            <a:spAutoFit/>
          </a:bodyPr>
          <a:lstStyle/>
          <a:p>
            <a:pPr algn="r" rtl="1">
              <a:lnSpc>
                <a:spcPct val="115000"/>
              </a:lnSpc>
              <a:spcAft>
                <a:spcPts val="1000"/>
              </a:spcAft>
            </a:pPr>
            <a:r>
              <a:rPr lang="ar-EG" b="1" dirty="0">
                <a:latin typeface="Calibri"/>
                <a:ea typeface="Calibri"/>
              </a:rPr>
              <a:t> </a:t>
            </a:r>
            <a:endParaRPr lang="en-US" sz="1400" dirty="0">
              <a:latin typeface="Times New Roman"/>
              <a:ea typeface="Batang"/>
            </a:endParaRPr>
          </a:p>
          <a:p>
            <a:pPr algn="r" rtl="1">
              <a:lnSpc>
                <a:spcPct val="115000"/>
              </a:lnSpc>
              <a:spcAft>
                <a:spcPts val="1000"/>
              </a:spcAft>
            </a:pPr>
            <a:r>
              <a:rPr lang="ar-EG" sz="2400" b="1" dirty="0">
                <a:solidFill>
                  <a:srgbClr val="3333FF"/>
                </a:solidFill>
                <a:latin typeface="Times New Roman" pitchFamily="18" charset="0"/>
                <a:ea typeface="Calibri"/>
                <a:cs typeface="Times New Roman" pitchFamily="18" charset="0"/>
              </a:rPr>
              <a:t>المرحلة الرابعه</a:t>
            </a:r>
            <a:endParaRPr lang="en-US" sz="2400" b="1" dirty="0">
              <a:solidFill>
                <a:srgbClr val="3333FF"/>
              </a:solidFill>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 نقوم باختيار انسب وسيله بما يوفر للمؤسسة في الوقت والجهد والتكاليف ويتلاءم مع طبيعتها، ثم يتم اتخاذ كل الإجراءات والسياسات والأساليب النهائية التي ستسير عليه المنظمة لتحقيق أهدافها.</a:t>
            </a:r>
            <a:endParaRPr lang="en-US" sz="2400" b="1" dirty="0">
              <a:latin typeface="Times New Roman" pitchFamily="18" charset="0"/>
              <a:cs typeface="Times New Roman" pitchFamily="18" charset="0"/>
            </a:endParaRPr>
          </a:p>
        </p:txBody>
      </p:sp>
      <p:pic>
        <p:nvPicPr>
          <p:cNvPr id="8194" name="Picture 2" descr="C:\Users\ooo\Desktop\مهارات العمل الناعمة\الصور\download (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1" y="3048000"/>
            <a:ext cx="4343400" cy="264318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291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09600" y="1600200"/>
            <a:ext cx="8305800" cy="4281685"/>
          </a:xfrm>
          <a:prstGeom prst="rect">
            <a:avLst/>
          </a:prstGeom>
        </p:spPr>
        <p:txBody>
          <a:bodyPr wrap="square">
            <a:spAutoFit/>
          </a:bodyPr>
          <a:lstStyle/>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تحقيق حالة من الانسجام مع التقلّبات المحيطة.</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التعامل مع التعقيدات. </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القدرة على المنافسة. </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بناء الهيكل التنظيميّ المناسب.</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ترشيد التكاليف.</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كسب العملاء.</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تحقيق الجودة، أو تقديم منتجات وخدمات حسب المواصفات المطلوبة. </a:t>
            </a:r>
            <a:endParaRPr lang="en-US" sz="2400" b="1" dirty="0">
              <a:latin typeface="Times New Roman" pitchFamily="18" charset="0"/>
              <a:cs typeface="Times New Roman" pitchFamily="18" charset="0"/>
            </a:endParaRPr>
          </a:p>
          <a:p>
            <a:pPr algn="r" rtl="1">
              <a:lnSpc>
                <a:spcPct val="115000"/>
              </a:lnSpc>
              <a:spcAft>
                <a:spcPts val="1000"/>
              </a:spcAft>
            </a:pPr>
            <a:r>
              <a:rPr lang="ar-EG" b="1" dirty="0">
                <a:latin typeface="Calibri"/>
                <a:ea typeface="Calibri"/>
              </a:rPr>
              <a:t> </a:t>
            </a:r>
            <a:endParaRPr lang="en-US" sz="1400" dirty="0">
              <a:effectLst/>
              <a:latin typeface="Times New Roman"/>
              <a:ea typeface="Batang"/>
            </a:endParaRPr>
          </a:p>
        </p:txBody>
      </p:sp>
      <p:sp>
        <p:nvSpPr>
          <p:cNvPr id="4" name="Snip and Round Single Corner Rectangle 3"/>
          <p:cNvSpPr/>
          <p:nvPr/>
        </p:nvSpPr>
        <p:spPr>
          <a:xfrm>
            <a:off x="2881086" y="90899"/>
            <a:ext cx="4038600" cy="1371600"/>
          </a:xfrm>
          <a:prstGeom prst="snip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latin typeface="Times New Roman" pitchFamily="18" charset="0"/>
                <a:cs typeface="Times New Roman" pitchFamily="18" charset="0"/>
              </a:rPr>
              <a:t>أهداف التخطيط الإداريّ</a:t>
            </a:r>
          </a:p>
        </p:txBody>
      </p:sp>
    </p:spTree>
    <p:extLst>
      <p:ext uri="{BB962C8B-B14F-4D97-AF65-F5344CB8AC3E}">
        <p14:creationId xmlns:p14="http://schemas.microsoft.com/office/powerpoint/2010/main" val="1366291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67758" y="1371600"/>
            <a:ext cx="8686800" cy="4906792"/>
          </a:xfrm>
          <a:prstGeom prst="rect">
            <a:avLst/>
          </a:prstGeom>
        </p:spPr>
        <p:txBody>
          <a:bodyPr wrap="square">
            <a:spAutoFit/>
          </a:bodyPr>
          <a:lstStyle/>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سمعة جيدة في السوق. </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استقطاب عملاء أكبر. </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تحقيق الميزة التنافسيّة.</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تقديم منتجات بجودة عالية.</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تقليل المخاطر.</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تعظيم الأرباح. </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ترشيد الاستهلاك. </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تحقيق رضى الزبائن.</a:t>
            </a:r>
            <a:endParaRPr lang="en-US" sz="2400" b="1" dirty="0">
              <a:latin typeface="Times New Roman" pitchFamily="18" charset="0"/>
              <a:cs typeface="Times New Roman" pitchFamily="18" charset="0"/>
            </a:endParaRPr>
          </a:p>
          <a:p>
            <a:pPr marL="342900" lvl="0" indent="-342900" algn="r" rtl="1">
              <a:lnSpc>
                <a:spcPct val="115000"/>
              </a:lnSpc>
              <a:spcAft>
                <a:spcPts val="1000"/>
              </a:spcAft>
              <a:buFont typeface="Symbol"/>
              <a:buChar char=""/>
            </a:pPr>
            <a:r>
              <a:rPr lang="ar-EG" sz="2400" b="1" dirty="0">
                <a:latin typeface="Times New Roman" pitchFamily="18" charset="0"/>
                <a:cs typeface="Times New Roman" pitchFamily="18" charset="0"/>
              </a:rPr>
              <a:t>إرضاء أصحاب المصالح.</a:t>
            </a:r>
            <a:endParaRPr lang="en-US" sz="2400" b="1" dirty="0">
              <a:latin typeface="Times New Roman" pitchFamily="18" charset="0"/>
              <a:cs typeface="Times New Roman" pitchFamily="18" charset="0"/>
            </a:endParaRPr>
          </a:p>
        </p:txBody>
      </p:sp>
      <p:pic>
        <p:nvPicPr>
          <p:cNvPr id="9218" name="Picture 2" descr="C:\Users\ooo\Desktop\مهارات العمل الناعمة\الصور\download (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4" y="2362200"/>
            <a:ext cx="3408229" cy="2514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Flowchart: Preparation 4"/>
          <p:cNvSpPr/>
          <p:nvPr/>
        </p:nvSpPr>
        <p:spPr>
          <a:xfrm>
            <a:off x="2383429" y="304800"/>
            <a:ext cx="4648200" cy="1066800"/>
          </a:xfrm>
          <a:prstGeom prst="flowChartPreparation">
            <a:avLst/>
          </a:pr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latin typeface="Times New Roman" pitchFamily="18" charset="0"/>
                <a:cs typeface="Times New Roman" pitchFamily="18" charset="0"/>
              </a:rPr>
              <a:t>نتائج التخطيط الإداريّ </a:t>
            </a:r>
          </a:p>
        </p:txBody>
      </p:sp>
    </p:spTree>
    <p:extLst>
      <p:ext uri="{BB962C8B-B14F-4D97-AF65-F5344CB8AC3E}">
        <p14:creationId xmlns:p14="http://schemas.microsoft.com/office/powerpoint/2010/main" val="1366291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981200" y="3581400"/>
            <a:ext cx="4720771" cy="258354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Rectangle 4"/>
          <p:cNvSpPr/>
          <p:nvPr/>
        </p:nvSpPr>
        <p:spPr>
          <a:xfrm>
            <a:off x="228600" y="381000"/>
            <a:ext cx="8610600" cy="2781274"/>
          </a:xfrm>
          <a:prstGeom prst="rect">
            <a:avLst/>
          </a:prstGeom>
        </p:spPr>
        <p:txBody>
          <a:bodyPr wrap="square">
            <a:spAutoFit/>
          </a:bodyPr>
          <a:lstStyle/>
          <a:p>
            <a:pPr algn="ctr" rtl="1" fontAlgn="base">
              <a:spcBef>
                <a:spcPct val="0"/>
              </a:spcBef>
              <a:spcAft>
                <a:spcPct val="0"/>
              </a:spcAft>
            </a:pPr>
            <a:r>
              <a:rPr lang="ar-EG" sz="2800" b="1" dirty="0">
                <a:solidFill>
                  <a:srgbClr val="C00000"/>
                </a:solidFill>
                <a:latin typeface="Calibri" pitchFamily="34" charset="0"/>
                <a:ea typeface="Calibri" pitchFamily="34" charset="0"/>
                <a:cs typeface="Times New Roman" pitchFamily="18" charset="0"/>
              </a:rPr>
              <a:t>أنواع التنظيم الإداري </a:t>
            </a:r>
            <a:endParaRPr lang="ar-EG" sz="2800" b="1" dirty="0" smtClean="0">
              <a:solidFill>
                <a:srgbClr val="C00000"/>
              </a:solidFill>
              <a:latin typeface="Calibri" pitchFamily="34" charset="0"/>
              <a:ea typeface="Calibri" pitchFamily="34" charset="0"/>
              <a:cs typeface="Times New Roman" pitchFamily="18" charset="0"/>
            </a:endParaRPr>
          </a:p>
          <a:p>
            <a:pPr algn="ctr" rtl="1" fontAlgn="base">
              <a:spcBef>
                <a:spcPct val="0"/>
              </a:spcBef>
              <a:spcAft>
                <a:spcPct val="0"/>
              </a:spcAft>
            </a:pPr>
            <a:endParaRPr lang="en-US" sz="2800" b="1" dirty="0">
              <a:solidFill>
                <a:srgbClr val="C00000"/>
              </a:solidFill>
              <a:latin typeface="Calibri" pitchFamily="34" charset="0"/>
              <a:ea typeface="Calibri" pitchFamily="34" charset="0"/>
              <a:cs typeface="Times New Roman" pitchFamily="18" charset="0"/>
            </a:endParaRPr>
          </a:p>
          <a:p>
            <a:pPr marL="342900" indent="-342900" algn="r" rtl="1">
              <a:lnSpc>
                <a:spcPct val="115000"/>
              </a:lnSpc>
              <a:spcAft>
                <a:spcPts val="1000"/>
              </a:spcAft>
              <a:buFont typeface="Symbol"/>
              <a:buChar char=""/>
            </a:pPr>
            <a:r>
              <a:rPr lang="ar-EG" sz="2400" b="1" dirty="0">
                <a:solidFill>
                  <a:srgbClr val="3333FF"/>
                </a:solidFill>
                <a:latin typeface="Times New Roman" pitchFamily="18" charset="0"/>
                <a:cs typeface="Times New Roman" pitchFamily="18" charset="0"/>
              </a:rPr>
              <a:t>التنظيم الرسمي: </a:t>
            </a:r>
            <a:r>
              <a:rPr lang="ar-EG" sz="2400" b="1" dirty="0">
                <a:latin typeface="Times New Roman" pitchFamily="18" charset="0"/>
                <a:cs typeface="Times New Roman" pitchFamily="18" charset="0"/>
              </a:rPr>
              <a:t>هو الجانب الذي يدرس العملية التنظيمية بصورة رسمية، عن طريق وضع الخرائط والهياكل، ويخضع للنظم واللوائح والقوانين المعتمدة رسمياً. </a:t>
            </a:r>
            <a:endParaRPr lang="en-US" sz="2400" b="1" dirty="0">
              <a:latin typeface="Times New Roman" pitchFamily="18" charset="0"/>
              <a:cs typeface="Times New Roman" pitchFamily="18" charset="0"/>
            </a:endParaRPr>
          </a:p>
          <a:p>
            <a:pPr marL="342900" indent="-342900" algn="r" rtl="1">
              <a:lnSpc>
                <a:spcPct val="115000"/>
              </a:lnSpc>
              <a:spcAft>
                <a:spcPts val="1000"/>
              </a:spcAft>
              <a:buFont typeface="Symbol"/>
              <a:buChar char=""/>
            </a:pPr>
            <a:r>
              <a:rPr lang="ar-EG" sz="2400" b="1" dirty="0">
                <a:solidFill>
                  <a:srgbClr val="3333FF"/>
                </a:solidFill>
                <a:latin typeface="Times New Roman" pitchFamily="18" charset="0"/>
                <a:cs typeface="Times New Roman" pitchFamily="18" charset="0"/>
              </a:rPr>
              <a:t>التنظيم غير الرسمي: </a:t>
            </a:r>
            <a:r>
              <a:rPr lang="ar-EG" sz="2400" b="1" dirty="0">
                <a:latin typeface="Times New Roman" pitchFamily="18" charset="0"/>
                <a:cs typeface="Times New Roman" pitchFamily="18" charset="0"/>
              </a:rPr>
              <a:t>هو الجانب الذي لا يخضع أبداً للقوانين الرسميّة التي يخضع لها النوع الأول.</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366291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6200" y="152400"/>
            <a:ext cx="8991601" cy="3352713"/>
          </a:xfrm>
          <a:prstGeom prst="rect">
            <a:avLst/>
          </a:prstGeom>
        </p:spPr>
        <p:txBody>
          <a:bodyPr wrap="square">
            <a:spAutoFit/>
          </a:bodyPr>
          <a:lstStyle/>
          <a:p>
            <a:pPr algn="r" rtl="1">
              <a:lnSpc>
                <a:spcPct val="115000"/>
              </a:lnSpc>
              <a:spcAft>
                <a:spcPts val="1000"/>
              </a:spcAft>
            </a:pPr>
            <a:r>
              <a:rPr lang="ar-EG" sz="2800" b="1" dirty="0">
                <a:solidFill>
                  <a:srgbClr val="C00000"/>
                </a:solidFill>
                <a:latin typeface="Calibri" pitchFamily="34" charset="0"/>
                <a:ea typeface="Calibri" pitchFamily="34" charset="0"/>
                <a:cs typeface="Times New Roman" pitchFamily="18" charset="0"/>
              </a:rPr>
              <a:t>مزايا التنظيم الإداري</a:t>
            </a:r>
            <a:endParaRPr lang="en-US" sz="2800" b="1" dirty="0">
              <a:solidFill>
                <a:srgbClr val="C00000"/>
              </a:solidFill>
              <a:latin typeface="Calibri" pitchFamily="34" charset="0"/>
              <a:ea typeface="Calibri" pitchFamily="34" charset="0"/>
              <a:cs typeface="Times New Roman" pitchFamily="18" charset="0"/>
            </a:endParaRPr>
          </a:p>
          <a:p>
            <a:pPr algn="r" rtl="1">
              <a:lnSpc>
                <a:spcPct val="115000"/>
              </a:lnSpc>
              <a:spcAft>
                <a:spcPts val="1000"/>
              </a:spcAft>
            </a:pPr>
            <a:r>
              <a:rPr lang="ar-EG" b="1" dirty="0">
                <a:latin typeface="Calibri"/>
                <a:ea typeface="Calibri"/>
              </a:rPr>
              <a:t> </a:t>
            </a:r>
            <a:r>
              <a:rPr lang="ar-EG" sz="2400" b="1" dirty="0">
                <a:latin typeface="Times New Roman" pitchFamily="18" charset="0"/>
                <a:cs typeface="Times New Roman" pitchFamily="18" charset="0"/>
              </a:rPr>
              <a:t>يقلّل من حدة المشكلات الناتجة عن الفوضى والعشوائية.</a:t>
            </a:r>
            <a:endParaRPr lang="en-US" sz="2400" b="1" dirty="0">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 يستثمر الطاقات البشرية، ويستغلها في تشغيل الموارد المادية على أكمل وجه. </a:t>
            </a:r>
            <a:endParaRPr lang="en-US" sz="2400" b="1" dirty="0">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يحقق الأهداف في الأوقات المحددة لها.</a:t>
            </a:r>
            <a:endParaRPr lang="en-US" sz="2400" b="1" dirty="0">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 يخفض معدّل التكاليف، ويختصر الوقت والجهد.</a:t>
            </a:r>
            <a:endParaRPr lang="en-US" sz="2400" b="1" dirty="0">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 يُساعد على اتخاذ القرارات السليمة، ويخفض احتماليات الفشل. </a:t>
            </a:r>
            <a:endParaRPr lang="en-US" sz="2400" b="1" dirty="0">
              <a:latin typeface="Times New Roman" pitchFamily="18" charset="0"/>
              <a:cs typeface="Times New Roman" pitchFamily="18" charset="0"/>
            </a:endParaRPr>
          </a:p>
        </p:txBody>
      </p:sp>
      <p:pic>
        <p:nvPicPr>
          <p:cNvPr id="11266" name="Picture 2" descr="C:\Users\ooo\Desktop\مهارات العمل الناعمة\الصور\Collaboration-canstockphoto6717326-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1" y="3655087"/>
            <a:ext cx="3962400" cy="2607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291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24782339"/>
              </p:ext>
            </p:extLst>
          </p:nvPr>
        </p:nvGraphicFramePr>
        <p:xfrm>
          <a:off x="1066801" y="1367589"/>
          <a:ext cx="7924800" cy="510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Notched Right Arrow 3"/>
          <p:cNvSpPr/>
          <p:nvPr/>
        </p:nvSpPr>
        <p:spPr>
          <a:xfrm rot="458389">
            <a:off x="409505" y="548836"/>
            <a:ext cx="4758288" cy="2957996"/>
          </a:xfrm>
          <a:prstGeom prst="notchedRightArrow">
            <a:avLst>
              <a:gd name="adj1" fmla="val 50000"/>
              <a:gd name="adj2" fmla="val 47528"/>
            </a:avLst>
          </a:prstGeom>
          <a:solidFill>
            <a:srgbClr val="9C007F">
              <a:lumMod val="75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a:defRPr/>
            </a:pPr>
            <a:r>
              <a:rPr lang="ar-EG" sz="2400" b="1" kern="0" dirty="0">
                <a:solidFill>
                  <a:sysClr val="window" lastClr="FFFFFF"/>
                </a:solidFill>
                <a:latin typeface="Times New Roman" pitchFamily="18" charset="0"/>
                <a:cs typeface="Times New Roman" pitchFamily="18" charset="0"/>
              </a:rPr>
              <a:t>أشكال الهياكل التنظيمية الإدارية</a:t>
            </a:r>
          </a:p>
        </p:txBody>
      </p:sp>
    </p:spTree>
    <p:extLst>
      <p:ext uri="{BB962C8B-B14F-4D97-AF65-F5344CB8AC3E}">
        <p14:creationId xmlns:p14="http://schemas.microsoft.com/office/powerpoint/2010/main" val="15219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81000" y="1600200"/>
            <a:ext cx="8534400" cy="1494768"/>
          </a:xfrm>
          <a:prstGeom prst="rect">
            <a:avLst/>
          </a:prstGeom>
        </p:spPr>
        <p:txBody>
          <a:bodyPr wrap="square">
            <a:spAutoFit/>
          </a:bodyPr>
          <a:lstStyle/>
          <a:p>
            <a:pPr algn="ctr" rtl="1">
              <a:lnSpc>
                <a:spcPct val="115000"/>
              </a:lnSpc>
              <a:spcAft>
                <a:spcPts val="1000"/>
              </a:spcAft>
            </a:pPr>
            <a:r>
              <a:rPr lang="ar-EG" sz="2400" b="1" dirty="0">
                <a:latin typeface="Times New Roman" pitchFamily="18" charset="0"/>
                <a:cs typeface="Times New Roman" pitchFamily="18" charset="0"/>
              </a:rPr>
              <a:t>وهي قدرة الفرد على استيعاب متطلبات بيئة العمل والتكيف معها.</a:t>
            </a:r>
            <a:endParaRPr lang="en-US" sz="2400" b="1" dirty="0">
              <a:latin typeface="Times New Roman" pitchFamily="18" charset="0"/>
              <a:cs typeface="Times New Roman" pitchFamily="18" charset="0"/>
            </a:endParaRPr>
          </a:p>
          <a:p>
            <a:pPr algn="ctr" rtl="1">
              <a:lnSpc>
                <a:spcPct val="115000"/>
              </a:lnSpc>
              <a:spcAft>
                <a:spcPts val="1000"/>
              </a:spcAft>
            </a:pPr>
            <a:r>
              <a:rPr lang="ar-EG" sz="2400" b="1" dirty="0">
                <a:latin typeface="Times New Roman" pitchFamily="18" charset="0"/>
                <a:cs typeface="Times New Roman" pitchFamily="18" charset="0"/>
              </a:rPr>
              <a:t>وتتمثل في العمل تحت الضغط – العمل في بيئات متنوعة ثقافياً – اتساع الأفق – تقبل النقد.</a:t>
            </a:r>
            <a:endParaRPr lang="en-US" sz="2400" b="1" dirty="0">
              <a:latin typeface="Times New Roman" pitchFamily="18" charset="0"/>
              <a:cs typeface="Times New Roman"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021205" y="3290910"/>
            <a:ext cx="4872990" cy="2721610"/>
          </a:xfrm>
          <a:prstGeom prst="ellipse">
            <a:avLst/>
          </a:prstGeom>
          <a:ln>
            <a:noFill/>
          </a:ln>
          <a:effectLst>
            <a:softEdge rad="112500"/>
          </a:effectLst>
        </p:spPr>
      </p:pic>
      <p:sp>
        <p:nvSpPr>
          <p:cNvPr id="5" name="Pentagon 4"/>
          <p:cNvSpPr/>
          <p:nvPr/>
        </p:nvSpPr>
        <p:spPr>
          <a:xfrm>
            <a:off x="2250863" y="414716"/>
            <a:ext cx="4794674" cy="956884"/>
          </a:xfrm>
          <a:prstGeom prst="homePlat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15000"/>
              </a:lnSpc>
              <a:spcAft>
                <a:spcPts val="1000"/>
              </a:spcAft>
            </a:pPr>
            <a:r>
              <a:rPr lang="ar-EG" sz="2800" b="1" dirty="0">
                <a:solidFill>
                  <a:schemeClr val="bg1"/>
                </a:solidFill>
                <a:latin typeface="Calibri" pitchFamily="34" charset="0"/>
                <a:ea typeface="Calibri" pitchFamily="34" charset="0"/>
                <a:cs typeface="Times New Roman" pitchFamily="18" charset="0"/>
              </a:rPr>
              <a:t>مهارات التأقلم والمرونه</a:t>
            </a:r>
            <a:endParaRPr lang="en-US" sz="2800" b="1" dirty="0">
              <a:solidFill>
                <a:schemeClr val="bg1"/>
              </a:solidFill>
              <a:latin typeface="Calibri" pitchFamily="34" charset="0"/>
              <a:ea typeface="Calibri" pitchFamily="34" charset="0"/>
              <a:cs typeface="Times New Roman" pitchFamily="18" charset="0"/>
            </a:endParaRPr>
          </a:p>
        </p:txBody>
      </p:sp>
    </p:spTree>
    <p:extLst>
      <p:ext uri="{BB962C8B-B14F-4D97-AF65-F5344CB8AC3E}">
        <p14:creationId xmlns:p14="http://schemas.microsoft.com/office/powerpoint/2010/main" val="15219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48579883"/>
              </p:ext>
            </p:extLst>
          </p:nvPr>
        </p:nvGraphicFramePr>
        <p:xfrm>
          <a:off x="76200" y="502984"/>
          <a:ext cx="8987971" cy="6347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owchart: Connector 3"/>
          <p:cNvSpPr/>
          <p:nvPr/>
        </p:nvSpPr>
        <p:spPr>
          <a:xfrm>
            <a:off x="3567118" y="2819400"/>
            <a:ext cx="2057400" cy="1981200"/>
          </a:xfrm>
          <a:prstGeom prst="flowChartConnector">
            <a:avLst/>
          </a:prstGeom>
          <a:solidFill>
            <a:srgbClr val="DF2E28">
              <a:lumMod val="20000"/>
              <a:lumOff val="80000"/>
            </a:srgbClr>
          </a:solidFill>
          <a:ln>
            <a:noFill/>
          </a:ln>
          <a:effectLst/>
          <a:scene3d>
            <a:camera prst="orthographicFront">
              <a:rot lat="0" lon="0" rev="0"/>
            </a:camera>
            <a:lightRig rig="contrasting" dir="tl">
              <a:rot lat="0" lon="0" rev="7800000"/>
            </a:lightRig>
          </a:scene3d>
          <a:sp3d>
            <a:bevelT w="139700" h="1397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smtClean="0">
                <a:ln>
                  <a:noFill/>
                </a:ln>
                <a:solidFill>
                  <a:sysClr val="windowText" lastClr="000000"/>
                </a:solidFill>
                <a:effectLst/>
                <a:uLnTx/>
                <a:uFillTx/>
                <a:latin typeface="Calibri"/>
                <a:cs typeface="Times New Roman"/>
              </a:rPr>
              <a:t> كيف تعمل تحت ضغط</a:t>
            </a:r>
            <a:endParaRPr kumimoji="0" lang="ar-EG" sz="2400" b="1" i="0" u="none" strike="noStrike" kern="0" cap="none" spc="0" normalizeH="0" baseline="0" noProof="0" dirty="0">
              <a:ln>
                <a:noFill/>
              </a:ln>
              <a:solidFill>
                <a:sysClr val="windowText" lastClr="000000"/>
              </a:solidFill>
              <a:effectLst/>
              <a:uLnTx/>
              <a:uFillTx/>
              <a:latin typeface="Calibri"/>
              <a:cs typeface="Times New Roman"/>
            </a:endParaRPr>
          </a:p>
        </p:txBody>
      </p:sp>
    </p:spTree>
    <p:extLst>
      <p:ext uri="{BB962C8B-B14F-4D97-AF65-F5344CB8AC3E}">
        <p14:creationId xmlns:p14="http://schemas.microsoft.com/office/powerpoint/2010/main" val="15219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960917" y="3657600"/>
            <a:ext cx="5337810" cy="3002280"/>
          </a:xfrm>
          <a:prstGeom prst="rect">
            <a:avLst/>
          </a:prstGeom>
          <a:ln>
            <a:noFill/>
          </a:ln>
          <a:effectLst>
            <a:softEdge rad="112500"/>
          </a:effectLst>
        </p:spPr>
      </p:pic>
      <p:sp>
        <p:nvSpPr>
          <p:cNvPr id="4" name="Rectangle 3"/>
          <p:cNvSpPr>
            <a:spLocks noChangeArrowheads="1"/>
          </p:cNvSpPr>
          <p:nvPr/>
        </p:nvSpPr>
        <p:spPr bwMode="auto">
          <a:xfrm>
            <a:off x="3458668" y="391180"/>
            <a:ext cx="23423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تقبل النقد فى العمل</a:t>
            </a:r>
            <a:endParaRPr kumimoji="0" lang="ar-EG" sz="2800" b="0" i="0" u="none" strike="noStrike" cap="none" normalizeH="0" baseline="0" dirty="0" smtClean="0">
              <a:ln>
                <a:noFill/>
              </a:ln>
              <a:solidFill>
                <a:schemeClr val="tx1"/>
              </a:solidFill>
              <a:effectLst/>
              <a:latin typeface="Arial" charset="0"/>
              <a:cs typeface="Arial" charset="0"/>
            </a:endParaRPr>
          </a:p>
        </p:txBody>
      </p:sp>
      <p:sp>
        <p:nvSpPr>
          <p:cNvPr id="5" name="Rectangle 4"/>
          <p:cNvSpPr/>
          <p:nvPr/>
        </p:nvSpPr>
        <p:spPr>
          <a:xfrm>
            <a:off x="380999" y="1219200"/>
            <a:ext cx="8588829" cy="2215991"/>
          </a:xfrm>
          <a:prstGeom prst="rect">
            <a:avLst/>
          </a:prstGeom>
        </p:spPr>
        <p:txBody>
          <a:bodyPr wrap="square">
            <a:spAutoFit/>
          </a:bodyPr>
          <a:lstStyle/>
          <a:p>
            <a:pPr algn="ctr" rtl="1">
              <a:lnSpc>
                <a:spcPct val="115000"/>
              </a:lnSpc>
              <a:spcAft>
                <a:spcPts val="1000"/>
              </a:spcAft>
            </a:pPr>
            <a:r>
              <a:rPr lang="ar-EG" sz="2400" b="1" dirty="0">
                <a:latin typeface="Times New Roman" pitchFamily="18" charset="0"/>
                <a:cs typeface="Times New Roman" pitchFamily="18" charset="0"/>
              </a:rPr>
              <a:t>تقبل النقد في العمل هو من أهم السمات التي يجب أن تكون موجودة في شخصية العامل الناجح، قد تحتاج أولاً إلى تغيير بعض الصفات السلبية، حتى لو كان النقد هدامًا وكانت الكلمات المختارة في توجيه النقد هي عبارة عن إهانة، حيث سنوضح لك في الخطوات التالية كيفية الاستفادة من النقد بكافة أنواعه وألا تأخذ الأمر بنظرة شخصية وأن تعلم بأنه لا يوجد شخص </a:t>
            </a:r>
            <a:r>
              <a:rPr lang="ar-EG" sz="2400" b="1" dirty="0" smtClean="0">
                <a:latin typeface="Times New Roman" pitchFamily="18" charset="0"/>
                <a:cs typeface="Times New Roman" pitchFamily="18" charset="0"/>
              </a:rPr>
              <a:t>مثالي.</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5219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079401422"/>
              </p:ext>
            </p:extLst>
          </p:nvPr>
        </p:nvGraphicFramePr>
        <p:xfrm>
          <a:off x="1714500" y="1600200"/>
          <a:ext cx="6019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owchart: Decision 4"/>
          <p:cNvSpPr/>
          <p:nvPr/>
        </p:nvSpPr>
        <p:spPr>
          <a:xfrm>
            <a:off x="1468582" y="304800"/>
            <a:ext cx="6553200" cy="1066800"/>
          </a:xfrm>
          <a:prstGeom prst="flowChartDecision">
            <a:avLst/>
          </a:prstGeom>
          <a:solidFill>
            <a:srgbClr val="DF2E28">
              <a:lumMod val="75000"/>
            </a:srgbClr>
          </a:solidFill>
          <a:ln w="127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lvl="0" algn="ctr"/>
            <a:r>
              <a:rPr lang="ar-EG" sz="2400" b="1" kern="0" dirty="0">
                <a:solidFill>
                  <a:sysClr val="window" lastClr="FFFFFF"/>
                </a:solidFill>
                <a:latin typeface="Century Gothic"/>
                <a:cs typeface="Times New Roman"/>
              </a:rPr>
              <a:t>تقبل النقد فى العمل</a:t>
            </a:r>
            <a:endParaRPr kumimoji="0" lang="ar-EG" sz="2400" b="1" i="0" u="none" strike="noStrike" kern="0" cap="none" spc="0" normalizeH="0" baseline="0" noProof="0" dirty="0" smtClean="0">
              <a:ln>
                <a:noFill/>
              </a:ln>
              <a:solidFill>
                <a:sysClr val="window" lastClr="FFFFFF"/>
              </a:solidFill>
              <a:effectLst/>
              <a:uLnTx/>
              <a:uFillTx/>
              <a:latin typeface="Century Gothic"/>
              <a:ea typeface="+mn-ea"/>
              <a:cs typeface="Times New Roman"/>
            </a:endParaRPr>
          </a:p>
        </p:txBody>
      </p:sp>
    </p:spTree>
    <p:extLst>
      <p:ext uri="{BB962C8B-B14F-4D97-AF65-F5344CB8AC3E}">
        <p14:creationId xmlns:p14="http://schemas.microsoft.com/office/powerpoint/2010/main" val="152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nip Same Side Corner Rectangle 1"/>
          <p:cNvSpPr/>
          <p:nvPr/>
        </p:nvSpPr>
        <p:spPr>
          <a:xfrm>
            <a:off x="609600" y="457200"/>
            <a:ext cx="8001000" cy="3048000"/>
          </a:xfrm>
          <a:prstGeom prst="snip2SameRect">
            <a:avLst/>
          </a:prstGeom>
          <a:gradFill rotWithShape="1">
            <a:gsLst>
              <a:gs pos="0">
                <a:srgbClr val="005BD3">
                  <a:shade val="51000"/>
                  <a:satMod val="130000"/>
                </a:srgbClr>
              </a:gs>
              <a:gs pos="80000">
                <a:srgbClr val="005BD3">
                  <a:shade val="93000"/>
                  <a:satMod val="130000"/>
                </a:srgbClr>
              </a:gs>
              <a:gs pos="100000">
                <a:srgbClr val="005BD3">
                  <a:shade val="94000"/>
                  <a:satMod val="135000"/>
                </a:srgbClr>
              </a:gs>
            </a:gsLst>
            <a:lin ang="16200000" scaled="0"/>
          </a:gradFill>
          <a:ln w="9525" cap="flat" cmpd="sng" algn="ctr">
            <a:solidFill>
              <a:srgbClr val="005BD3">
                <a:shade val="95000"/>
                <a:satMod val="105000"/>
              </a:srgbClr>
            </a:solidFill>
            <a:prstDash val="solid"/>
          </a:ln>
          <a:effectLst>
            <a:outerShdw blurRad="40000" dist="23000" dir="5400000" rotWithShape="0">
              <a:srgbClr val="000000">
                <a:alpha val="35000"/>
              </a:srgbClr>
            </a:outerShdw>
          </a:effectLst>
        </p:spPr>
        <p:txBody>
          <a:bodyPr rtlCol="1" anchor="ctr"/>
          <a:lstStyle/>
          <a:p>
            <a:pPr algn="ctr" rtl="1">
              <a:lnSpc>
                <a:spcPct val="115000"/>
              </a:lnSpc>
              <a:spcAft>
                <a:spcPts val="1000"/>
              </a:spcAft>
            </a:pPr>
            <a:r>
              <a:rPr lang="ar-EG" sz="2800" dirty="0">
                <a:latin typeface="Times New Roman" pitchFamily="18" charset="0"/>
                <a:ea typeface="Calibri"/>
                <a:cs typeface="Times New Roman" pitchFamily="18" charset="0"/>
              </a:rPr>
              <a:t> </a:t>
            </a:r>
            <a:r>
              <a:rPr lang="ar-EG" sz="2400" b="1" dirty="0" smtClean="0">
                <a:solidFill>
                  <a:schemeClr val="bg1"/>
                </a:solidFill>
                <a:latin typeface="Times New Roman" pitchFamily="18" charset="0"/>
                <a:ea typeface="Times New Roman"/>
                <a:cs typeface="Times New Roman" pitchFamily="18" charset="0"/>
              </a:rPr>
              <a:t>نشاط </a:t>
            </a:r>
            <a:r>
              <a:rPr lang="ar-EG" sz="2400" b="1" dirty="0">
                <a:solidFill>
                  <a:schemeClr val="bg1"/>
                </a:solidFill>
                <a:latin typeface="Times New Roman" pitchFamily="18" charset="0"/>
                <a:ea typeface="Times New Roman"/>
                <a:cs typeface="Times New Roman" pitchFamily="18" charset="0"/>
              </a:rPr>
              <a:t>-1-</a:t>
            </a:r>
            <a:endParaRPr lang="en-US" sz="2400" dirty="0">
              <a:solidFill>
                <a:schemeClr val="bg1"/>
              </a:solidFill>
              <a:latin typeface="Times New Roman" pitchFamily="18" charset="0"/>
              <a:ea typeface="Batang"/>
              <a:cs typeface="Times New Roman" pitchFamily="18" charset="0"/>
            </a:endParaRPr>
          </a:p>
          <a:p>
            <a:pPr algn="ctr" rtl="1">
              <a:lnSpc>
                <a:spcPct val="107000"/>
              </a:lnSpc>
              <a:spcAft>
                <a:spcPts val="800"/>
              </a:spcAft>
            </a:pPr>
            <a:r>
              <a:rPr lang="ar-EG" sz="2400" b="1" dirty="0">
                <a:solidFill>
                  <a:schemeClr val="bg1"/>
                </a:solidFill>
                <a:latin typeface="Times New Roman" pitchFamily="18" charset="0"/>
                <a:ea typeface="Times New Roman"/>
                <a:cs typeface="Times New Roman" pitchFamily="18" charset="0"/>
              </a:rPr>
              <a:t>عصف ذهني-جماعي</a:t>
            </a:r>
            <a:endParaRPr lang="en-US" sz="2400" dirty="0">
              <a:solidFill>
                <a:schemeClr val="bg1"/>
              </a:solidFill>
              <a:latin typeface="Times New Roman" pitchFamily="18" charset="0"/>
              <a:ea typeface="Batang"/>
              <a:cs typeface="Times New Roman" pitchFamily="18" charset="0"/>
            </a:endParaRPr>
          </a:p>
          <a:p>
            <a:pPr algn="ctr" rtl="1">
              <a:lnSpc>
                <a:spcPct val="107000"/>
              </a:lnSpc>
              <a:spcAft>
                <a:spcPts val="800"/>
              </a:spcAft>
            </a:pPr>
            <a:r>
              <a:rPr lang="ar-EG" sz="2400" b="1" dirty="0">
                <a:solidFill>
                  <a:schemeClr val="bg1"/>
                </a:solidFill>
                <a:latin typeface="Times New Roman" pitchFamily="18" charset="0"/>
                <a:ea typeface="Times New Roman"/>
                <a:cs typeface="Times New Roman" pitchFamily="18" charset="0"/>
              </a:rPr>
              <a:t>عزيزي المتدرب:</a:t>
            </a:r>
            <a:r>
              <a:rPr lang="ar-EG" sz="2400" dirty="0">
                <a:solidFill>
                  <a:schemeClr val="bg1"/>
                </a:solidFill>
                <a:latin typeface="Times New Roman" pitchFamily="18" charset="0"/>
                <a:ea typeface="Calibri"/>
                <a:cs typeface="Times New Roman" pitchFamily="18" charset="0"/>
              </a:rPr>
              <a:t> </a:t>
            </a:r>
            <a:r>
              <a:rPr lang="ar-EG" sz="2400" b="1" dirty="0">
                <a:solidFill>
                  <a:schemeClr val="bg1"/>
                </a:solidFill>
                <a:latin typeface="Times New Roman" pitchFamily="18" charset="0"/>
                <a:ea typeface="Times New Roman"/>
                <a:cs typeface="Times New Roman" pitchFamily="18" charset="0"/>
              </a:rPr>
              <a:t>اذكر مفهوم المهارات الناعمة؟</a:t>
            </a:r>
            <a:endParaRPr lang="en-US" sz="2400" dirty="0">
              <a:solidFill>
                <a:schemeClr val="bg1"/>
              </a:solidFill>
              <a:latin typeface="Times New Roman" pitchFamily="18" charset="0"/>
              <a:ea typeface="Batang"/>
              <a:cs typeface="Times New Roman" pitchFamily="18" charset="0"/>
            </a:endParaRPr>
          </a:p>
          <a:p>
            <a:r>
              <a:rPr lang="ar-EG" sz="2400" b="1" dirty="0" smtClean="0">
                <a:solidFill>
                  <a:schemeClr val="bg1"/>
                </a:solidFill>
                <a:latin typeface="Times New Roman" pitchFamily="18" charset="0"/>
                <a:ea typeface="Times New Roman"/>
                <a:cs typeface="Times New Roman" pitchFamily="18" charset="0"/>
              </a:rPr>
              <a:t>....................................................................................................................................................................................................................................................................................................................................................................................</a:t>
            </a:r>
            <a:endParaRPr kumimoji="0" lang="ar-EG" sz="2400" b="1" i="0" u="none" strike="noStrike" kern="0" cap="none" spc="0" normalizeH="0" baseline="0" noProof="0" dirty="0" smtClean="0">
              <a:ln>
                <a:noFill/>
              </a:ln>
              <a:solidFill>
                <a:schemeClr val="bg1"/>
              </a:solidFill>
              <a:effectLst/>
              <a:uLnTx/>
              <a:uFillTx/>
              <a:latin typeface="Times New Roman" pitchFamily="18" charset="0"/>
              <a:ea typeface="Times New Roman"/>
              <a:cs typeface="Times New Roman"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640103" y="3733800"/>
            <a:ext cx="3834765" cy="2871470"/>
          </a:xfrm>
          <a:prstGeom prst="rect">
            <a:avLst/>
          </a:prstGeom>
          <a:ln>
            <a:noFill/>
          </a:ln>
          <a:effectLst>
            <a:softEdge rad="112500"/>
          </a:effectLst>
        </p:spPr>
      </p:pic>
    </p:spTree>
    <p:extLst>
      <p:ext uri="{BB962C8B-B14F-4D97-AF65-F5344CB8AC3E}">
        <p14:creationId xmlns:p14="http://schemas.microsoft.com/office/powerpoint/2010/main" val="1718361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457200"/>
            <a:ext cx="8458200" cy="556434"/>
          </a:xfrm>
          <a:prstGeom prst="rect">
            <a:avLst/>
          </a:prstGeom>
        </p:spPr>
        <p:txBody>
          <a:bodyPr wrap="square">
            <a:spAutoFit/>
          </a:bodyPr>
          <a:lstStyle/>
          <a:p>
            <a:pPr algn="r" rtl="1">
              <a:lnSpc>
                <a:spcPct val="115000"/>
              </a:lnSpc>
              <a:spcAft>
                <a:spcPts val="1000"/>
              </a:spcAft>
            </a:pPr>
            <a:r>
              <a:rPr lang="ar-EG" sz="2800" b="1" dirty="0">
                <a:solidFill>
                  <a:srgbClr val="FF0000"/>
                </a:solidFill>
                <a:latin typeface="Calibri" pitchFamily="34" charset="0"/>
                <a:ea typeface="Calibri" pitchFamily="34" charset="0"/>
                <a:cs typeface="Times New Roman" pitchFamily="18" charset="0"/>
              </a:rPr>
              <a:t>أهم الفوائد المترتبة على تعزيز المرونة في بيئة العمل مع </a:t>
            </a:r>
            <a:r>
              <a:rPr lang="ar-EG" sz="2800" b="1" dirty="0" smtClean="0">
                <a:solidFill>
                  <a:srgbClr val="FF0000"/>
                </a:solidFill>
                <a:latin typeface="Calibri" pitchFamily="34" charset="0"/>
                <a:ea typeface="Calibri" pitchFamily="34" charset="0"/>
                <a:cs typeface="Times New Roman" pitchFamily="18" charset="0"/>
              </a:rPr>
              <a:t>الموظفين </a:t>
            </a:r>
            <a:endParaRPr lang="en-US" sz="2800" b="1" dirty="0">
              <a:solidFill>
                <a:srgbClr val="FF0000"/>
              </a:solidFill>
              <a:latin typeface="Calibri" pitchFamily="34" charset="0"/>
              <a:ea typeface="Calibri" pitchFamily="34"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2365098744"/>
              </p:ext>
            </p:extLst>
          </p:nvPr>
        </p:nvGraphicFramePr>
        <p:xfrm>
          <a:off x="76200" y="1397000"/>
          <a:ext cx="8991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iagonal Stripe 3"/>
          <p:cNvSpPr/>
          <p:nvPr/>
        </p:nvSpPr>
        <p:spPr>
          <a:xfrm rot="16200000" flipH="1" flipV="1">
            <a:off x="7974422" y="-49623"/>
            <a:ext cx="1066799" cy="1166047"/>
          </a:xfrm>
          <a:prstGeom prst="diagStripe">
            <a:avLst/>
          </a:prstGeom>
          <a:solidFill>
            <a:schemeClr val="tx2"/>
          </a:soli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alibri"/>
              <a:ea typeface="+mn-ea"/>
            </a:endParaRPr>
          </a:p>
        </p:txBody>
      </p:sp>
    </p:spTree>
    <p:extLst>
      <p:ext uri="{BB962C8B-B14F-4D97-AF65-F5344CB8AC3E}">
        <p14:creationId xmlns:p14="http://schemas.microsoft.com/office/powerpoint/2010/main" val="15219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878838" y="381000"/>
            <a:ext cx="184731" cy="587853"/>
          </a:xfrm>
          <a:prstGeom prst="rect">
            <a:avLst/>
          </a:prstGeom>
        </p:spPr>
        <p:txBody>
          <a:bodyPr wrap="none">
            <a:spAutoFit/>
          </a:bodyPr>
          <a:lstStyle/>
          <a:p>
            <a:pPr algn="r" rtl="1">
              <a:lnSpc>
                <a:spcPct val="115000"/>
              </a:lnSpc>
              <a:spcAft>
                <a:spcPts val="1000"/>
              </a:spcAft>
            </a:pPr>
            <a:endParaRPr lang="en-US" sz="2800" b="1" dirty="0">
              <a:solidFill>
                <a:srgbClr val="FF0000"/>
              </a:solidFill>
              <a:latin typeface="Calibri" pitchFamily="34" charset="0"/>
              <a:ea typeface="Calibri" pitchFamily="34" charset="0"/>
              <a:cs typeface="Times New Roman" pitchFamily="18" charset="0"/>
            </a:endParaRPr>
          </a:p>
        </p:txBody>
      </p:sp>
      <p:sp>
        <p:nvSpPr>
          <p:cNvPr id="3" name="Rectangle 2"/>
          <p:cNvSpPr/>
          <p:nvPr/>
        </p:nvSpPr>
        <p:spPr>
          <a:xfrm>
            <a:off x="413657" y="1524000"/>
            <a:ext cx="8458200" cy="1791260"/>
          </a:xfrm>
          <a:prstGeom prst="rect">
            <a:avLst/>
          </a:prstGeom>
        </p:spPr>
        <p:txBody>
          <a:bodyPr wrap="square">
            <a:spAutoFit/>
          </a:bodyPr>
          <a:lstStyle/>
          <a:p>
            <a:pPr algn="ctr" rtl="1">
              <a:lnSpc>
                <a:spcPct val="115000"/>
              </a:lnSpc>
              <a:spcAft>
                <a:spcPts val="1000"/>
              </a:spcAft>
            </a:pPr>
            <a:r>
              <a:rPr lang="ar-EG" sz="2400" b="1" dirty="0">
                <a:latin typeface="Times New Roman" pitchFamily="18" charset="0"/>
                <a:cs typeface="Times New Roman" pitchFamily="18" charset="0"/>
              </a:rPr>
              <a:t>دائما ما يبحث الانسان الذكي عن أفضل طرق النجاح في حياته الخاصة والعملية , ونجاح الشخص في حياته العملية أو بشكل أدق نجاحه في انجاز عمله بشكل أفضل ووقت أسرع هو اهم مقومات النجاح والرقي في العمل , وهو ما ينعكس على الانسان نفسيا , فيقل الشعور بالملل من العمل ويزيد في حب لعمله فيكتمل طريق النجاح .</a:t>
            </a:r>
            <a:endParaRPr lang="en-US" sz="2400" b="1" dirty="0">
              <a:latin typeface="Times New Roman" pitchFamily="18" charset="0"/>
              <a:cs typeface="Times New Roman"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565694" y="3581400"/>
            <a:ext cx="3980180" cy="23602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gular Pentagon 4"/>
          <p:cNvSpPr/>
          <p:nvPr/>
        </p:nvSpPr>
        <p:spPr>
          <a:xfrm>
            <a:off x="1943100" y="65326"/>
            <a:ext cx="5334000" cy="1219200"/>
          </a:xfrm>
          <a:prstGeom prst="pentagon">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solidFill>
                  <a:srgbClr val="C00000"/>
                </a:solidFill>
                <a:latin typeface="Times New Roman" pitchFamily="18" charset="0"/>
                <a:cs typeface="Times New Roman" pitchFamily="18" charset="0"/>
              </a:rPr>
              <a:t>مهارات الانجاز في العمل</a:t>
            </a:r>
          </a:p>
        </p:txBody>
      </p:sp>
    </p:spTree>
    <p:extLst>
      <p:ext uri="{BB962C8B-B14F-4D97-AF65-F5344CB8AC3E}">
        <p14:creationId xmlns:p14="http://schemas.microsoft.com/office/powerpoint/2010/main" val="15219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381000"/>
            <a:ext cx="8458200" cy="556434"/>
          </a:xfrm>
          <a:prstGeom prst="rect">
            <a:avLst/>
          </a:prstGeom>
        </p:spPr>
        <p:txBody>
          <a:bodyPr wrap="square">
            <a:spAutoFit/>
          </a:bodyPr>
          <a:lstStyle/>
          <a:p>
            <a:pPr algn="r" rtl="1">
              <a:lnSpc>
                <a:spcPct val="115000"/>
              </a:lnSpc>
              <a:spcAft>
                <a:spcPts val="1000"/>
              </a:spcAft>
            </a:pPr>
            <a:r>
              <a:rPr lang="ar-EG" sz="2800" b="1" dirty="0">
                <a:solidFill>
                  <a:srgbClr val="C00000"/>
                </a:solidFill>
                <a:latin typeface="Calibri" pitchFamily="34" charset="0"/>
                <a:ea typeface="Calibri" pitchFamily="34" charset="0"/>
                <a:cs typeface="Times New Roman" pitchFamily="18" charset="0"/>
              </a:rPr>
              <a:t>وبمجرد أن تعرف كيف يسير عملك يمكنك تطبيق هذه الطرق الاربعة:</a:t>
            </a:r>
            <a:endParaRPr lang="en-US" sz="2800" b="1" dirty="0">
              <a:solidFill>
                <a:srgbClr val="C00000"/>
              </a:solidFill>
              <a:latin typeface="Calibri" pitchFamily="34" charset="0"/>
              <a:ea typeface="Calibri" pitchFamily="34" charset="0"/>
              <a:cs typeface="Times New Roman" pitchFamily="18" charset="0"/>
            </a:endParaRPr>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158193"/>
            <a:ext cx="4191000" cy="2953047"/>
          </a:xfrm>
          <a:prstGeom prst="ellipse">
            <a:avLst/>
          </a:prstGeom>
          <a:ln>
            <a:noFill/>
          </a:ln>
          <a:effectLst>
            <a:softEdge rad="112500"/>
          </a:effectLst>
        </p:spPr>
      </p:pic>
      <p:sp>
        <p:nvSpPr>
          <p:cNvPr id="7" name="Rectangle 3"/>
          <p:cNvSpPr>
            <a:spLocks noChangeArrowheads="1"/>
          </p:cNvSpPr>
          <p:nvPr/>
        </p:nvSpPr>
        <p:spPr bwMode="auto">
          <a:xfrm rot="10800000" flipV="1">
            <a:off x="381000" y="1219200"/>
            <a:ext cx="8610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lang="ar-EG" sz="2400" b="1" dirty="0">
                <a:solidFill>
                  <a:srgbClr val="3333FF"/>
                </a:solidFill>
                <a:latin typeface="Times New Roman" pitchFamily="18" charset="0"/>
                <a:cs typeface="Times New Roman" pitchFamily="18" charset="0"/>
              </a:rPr>
              <a:t>1– استغلال الوقت </a:t>
            </a:r>
            <a:r>
              <a:rPr kumimoji="0" lang="ar-EG" sz="1600" b="1" i="0" u="none" strike="noStrike" cap="none" normalizeH="0" baseline="0" dirty="0" smtClean="0">
                <a:ln>
                  <a:noFill/>
                </a:ln>
                <a:solidFill>
                  <a:srgbClr val="3333FF"/>
                </a:solidFill>
                <a:effectLst/>
                <a:latin typeface="Calibri" pitchFamily="34" charset="0"/>
                <a:ea typeface="Calibri" pitchFamily="34" charset="0"/>
                <a:cs typeface="Arial" charset="0"/>
              </a:rPr>
              <a:t>:</a:t>
            </a:r>
            <a:endParaRPr kumimoji="0" lang="en-US" sz="800" b="0" i="0" u="none" strike="noStrike" cap="none" normalizeH="0" baseline="0" dirty="0" smtClean="0">
              <a:ln>
                <a:noFill/>
              </a:ln>
              <a:solidFill>
                <a:srgbClr val="3333FF"/>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lang="ar-EG" sz="2400" b="1" dirty="0">
                <a:latin typeface="Times New Roman" pitchFamily="18" charset="0"/>
                <a:cs typeface="Times New Roman" pitchFamily="18" charset="0"/>
              </a:rPr>
              <a:t>بالطبع يجب </a:t>
            </a:r>
            <a:r>
              <a:rPr lang="ar-EG" sz="2400" b="1" dirty="0">
                <a:latin typeface="Times New Roman" pitchFamily="18" charset="0"/>
                <a:cs typeface="Times New Roman" pitchFamily="18" charset="0"/>
              </a:rPr>
              <a:t>على</a:t>
            </a:r>
            <a:r>
              <a:rPr lang="ar-EG" sz="2400" b="1" dirty="0">
                <a:latin typeface="Times New Roman" pitchFamily="18" charset="0"/>
                <a:cs typeface="Times New Roman" pitchFamily="18" charset="0"/>
              </a:rPr>
              <a:t> كل شخص يريد أن ينجح في عمله أن يفكر في هذا العمل وطبيعته وكيفية انجازه والانتهاء منه كما يجب , ولكن أن كثرة التفكير بشكل مستمر واعادة التفكير في خطة العمل وتغيرها او تعديلها كثيرا يؤدي الى الارتباك ومضيعة كثير من الوقت .</a:t>
            </a:r>
          </a:p>
        </p:txBody>
      </p:sp>
    </p:spTree>
    <p:extLst>
      <p:ext uri="{BB962C8B-B14F-4D97-AF65-F5344CB8AC3E}">
        <p14:creationId xmlns:p14="http://schemas.microsoft.com/office/powerpoint/2010/main" val="12182602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457200"/>
            <a:ext cx="8610600" cy="3618426"/>
          </a:xfrm>
          <a:prstGeom prst="rect">
            <a:avLst/>
          </a:prstGeom>
        </p:spPr>
        <p:txBody>
          <a:bodyPr wrap="square">
            <a:spAutoFit/>
          </a:bodyPr>
          <a:lstStyle/>
          <a:p>
            <a:pPr algn="r" rtl="1">
              <a:lnSpc>
                <a:spcPct val="115000"/>
              </a:lnSpc>
              <a:spcAft>
                <a:spcPts val="1000"/>
              </a:spcAft>
            </a:pPr>
            <a:r>
              <a:rPr lang="ar-EG" sz="2400" b="1" dirty="0">
                <a:solidFill>
                  <a:srgbClr val="3333FF"/>
                </a:solidFill>
                <a:latin typeface="Times New Roman" pitchFamily="18" charset="0"/>
                <a:cs typeface="Times New Roman" pitchFamily="18" charset="0"/>
              </a:rPr>
              <a:t>2– مقاطعة الاخرين اثناء العمل :</a:t>
            </a:r>
            <a:endParaRPr lang="en-US" sz="2400" b="1" dirty="0">
              <a:solidFill>
                <a:srgbClr val="3333FF"/>
              </a:solidFill>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اثناء أدا العمل يجب ان يكون الانسان في اعلى درجات تركيزه والا يتعرض لاي تشتيت بؤدي لمضيعة وقته , وكذلك لعدم انهاء عمله بشكل جيد , وهذا يأتي هذا نتيجة مقاطعة الاخرين له بشكل مستمر , مثل المكالمات الهاتقية او الرسائل النصية , والبريد الالكتوني , وكذلك هناك بعض الزملاء في العمل من يكثر حديثهم اثناء العمل , كان يقومه بالسؤال عن اشياء وتفاصيل خاصة بالعمل او التحدث في امور شخصية وغيرها , كذلك يجب ان ينتبه الشخص الى عدم فتح مواقع التواصل الاحتماعي عبر الانترنت اثناء العمل حتى لا يضطر الى التطرق والمتابعة لهذه المواقع .</a:t>
            </a:r>
            <a:endParaRPr lang="en-US" sz="2400" b="1" dirty="0">
              <a:latin typeface="Times New Roman" pitchFamily="18" charset="0"/>
              <a:cs typeface="Times New Roman" pitchFamily="18" charset="0"/>
            </a:endParaRPr>
          </a:p>
        </p:txBody>
      </p:sp>
      <p:pic>
        <p:nvPicPr>
          <p:cNvPr id="14338" name="Picture 2" descr="C:\Users\ooo\Desktop\مهارات العمل الناعمة\الصور\download (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057483"/>
            <a:ext cx="3848100" cy="25514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4612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969656"/>
            <a:ext cx="4495800" cy="2354943"/>
          </a:xfrm>
          <a:prstGeom prst="ellipse">
            <a:avLst/>
          </a:prstGeom>
          <a:ln>
            <a:noFill/>
          </a:ln>
          <a:effectLst>
            <a:softEdge rad="112500"/>
          </a:effectLst>
        </p:spPr>
      </p:pic>
      <p:sp>
        <p:nvSpPr>
          <p:cNvPr id="3" name="Rectangle 2"/>
          <p:cNvSpPr/>
          <p:nvPr/>
        </p:nvSpPr>
        <p:spPr>
          <a:xfrm>
            <a:off x="0" y="304800"/>
            <a:ext cx="9111343" cy="3618426"/>
          </a:xfrm>
          <a:prstGeom prst="rect">
            <a:avLst/>
          </a:prstGeom>
        </p:spPr>
        <p:txBody>
          <a:bodyPr wrap="square">
            <a:spAutoFit/>
          </a:bodyPr>
          <a:lstStyle/>
          <a:p>
            <a:pPr algn="r" rtl="1">
              <a:lnSpc>
                <a:spcPct val="115000"/>
              </a:lnSpc>
              <a:spcAft>
                <a:spcPts val="1000"/>
              </a:spcAft>
            </a:pPr>
            <a:r>
              <a:rPr lang="ar-EG" sz="2400" b="1" dirty="0" smtClean="0">
                <a:solidFill>
                  <a:srgbClr val="3333FF"/>
                </a:solidFill>
                <a:latin typeface="Times New Roman" pitchFamily="18" charset="0"/>
                <a:cs typeface="Times New Roman" pitchFamily="18" charset="0"/>
              </a:rPr>
              <a:t>3– </a:t>
            </a:r>
            <a:r>
              <a:rPr lang="ar-EG" sz="2400" b="1" dirty="0">
                <a:solidFill>
                  <a:srgbClr val="3333FF"/>
                </a:solidFill>
                <a:latin typeface="Times New Roman" pitchFamily="18" charset="0"/>
                <a:cs typeface="Times New Roman" pitchFamily="18" charset="0"/>
              </a:rPr>
              <a:t>نظرة الى المستقبل :</a:t>
            </a:r>
            <a:endParaRPr lang="en-US" sz="2400" b="1" dirty="0">
              <a:solidFill>
                <a:srgbClr val="3333FF"/>
              </a:solidFill>
              <a:latin typeface="Times New Roman" pitchFamily="18" charset="0"/>
              <a:cs typeface="Times New Roman" pitchFamily="18" charset="0"/>
            </a:endParaRPr>
          </a:p>
          <a:p>
            <a:pPr algn="r" rtl="1">
              <a:lnSpc>
                <a:spcPct val="115000"/>
              </a:lnSpc>
              <a:spcAft>
                <a:spcPts val="1000"/>
              </a:spcAft>
            </a:pPr>
            <a:r>
              <a:rPr lang="ar-EG" sz="2400" b="1" dirty="0">
                <a:latin typeface="Times New Roman" pitchFamily="18" charset="0"/>
                <a:cs typeface="Times New Roman" pitchFamily="18" charset="0"/>
              </a:rPr>
              <a:t>لكي يكون الانسان ناجح في عمله بشكل جيد ويرتقى دوما في مجاله , يجب ان ينظر دائما الى الامام , فمن الممكن ان يقوم بعمل أو كتابة ورقة او طباعتها على الكمبيوتر ويحدد فيها وقت معين كشهر ويسجل يوميا ما تم انجازه من عمل , والوقت الذي انجز فيه هذا العمل , وكذلك كيف انتهى العمل وباي صورة هل هو مقبول او جيد او ممتاز , وهل هذا العمل كان مرضي لمتطلبات مرؤسيه , وبعد انتهاء الشهر يقوم بتقيم نفسه واداءه , ويدون ما هي المعوقات التي واجهته حتى يتجنبها فيما بعد , وبذلك سيلاحظ الشخص انه مع مرور الوقت ان اداءه اصبح افضل وعمله انجح ووقت هذا العمل قد استغل كما يجب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8634612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81000"/>
            <a:ext cx="8763000" cy="2791020"/>
          </a:xfrm>
          <a:prstGeom prst="rect">
            <a:avLst/>
          </a:prstGeom>
        </p:spPr>
        <p:txBody>
          <a:bodyPr wrap="square">
            <a:spAutoFit/>
          </a:bodyPr>
          <a:lstStyle/>
          <a:p>
            <a:pPr algn="r" rtl="1">
              <a:lnSpc>
                <a:spcPct val="115000"/>
              </a:lnSpc>
              <a:spcAft>
                <a:spcPts val="1000"/>
              </a:spcAft>
            </a:pPr>
            <a:r>
              <a:rPr lang="ar-EG" sz="2400" b="1" dirty="0">
                <a:solidFill>
                  <a:srgbClr val="3333FF"/>
                </a:solidFill>
                <a:latin typeface="Times New Roman" pitchFamily="18" charset="0"/>
                <a:cs typeface="Times New Roman" pitchFamily="18" charset="0"/>
              </a:rPr>
              <a:t>4-تدوين الملاحظات</a:t>
            </a:r>
            <a:endParaRPr lang="en-US" sz="2400" b="1" dirty="0">
              <a:solidFill>
                <a:srgbClr val="3333FF"/>
              </a:solidFill>
              <a:latin typeface="Times New Roman" pitchFamily="18" charset="0"/>
              <a:cs typeface="Times New Roman" pitchFamily="18" charset="0"/>
            </a:endParaRPr>
          </a:p>
          <a:p>
            <a:pPr algn="r" rtl="1">
              <a:lnSpc>
                <a:spcPct val="115000"/>
              </a:lnSpc>
              <a:spcAft>
                <a:spcPts val="1000"/>
              </a:spcAft>
            </a:pPr>
            <a:r>
              <a:rPr lang="ar-EG" b="1" dirty="0">
                <a:latin typeface="Calibri"/>
                <a:ea typeface="Calibri"/>
              </a:rPr>
              <a:t> </a:t>
            </a:r>
            <a:r>
              <a:rPr lang="ar-EG" sz="2400" b="1" dirty="0">
                <a:latin typeface="Times New Roman" pitchFamily="18" charset="0"/>
                <a:cs typeface="Times New Roman" pitchFamily="18" charset="0"/>
              </a:rPr>
              <a:t>يَتّبع بعض الأشخاص نظام تدوين الملاحظات خلال يومهم مما يجعلهم ينجزون أعمالهم بشكل أفضل، لذلّك ينصح دائماً بتدوين الملاحظات التي قد يحتاجونها مرة أخرى، مثل كتابة الأفكار التي ترتاد إلى الذهن، سواء كانت أفكاراً لمشروع يجب إنجازه أوموعدًا يحبذ تذكره، وذلّك من أجل إنجاز العمل بسرعة مع مراعاة إتقان العمل.</a:t>
            </a:r>
            <a:endParaRPr lang="en-US" sz="2400" b="1" dirty="0">
              <a:latin typeface="Times New Roman" pitchFamily="18" charset="0"/>
              <a:cs typeface="Times New Roman" pitchFamily="18" charset="0"/>
            </a:endParaRPr>
          </a:p>
          <a:p>
            <a:pPr algn="r" rtl="1">
              <a:lnSpc>
                <a:spcPct val="115000"/>
              </a:lnSpc>
              <a:spcAft>
                <a:spcPts val="1000"/>
              </a:spcAft>
            </a:pPr>
            <a:r>
              <a:rPr lang="ar-EG" b="1" dirty="0">
                <a:solidFill>
                  <a:srgbClr val="000000"/>
                </a:solidFill>
                <a:latin typeface="Calibri"/>
                <a:ea typeface="Calibri"/>
              </a:rPr>
              <a:t> </a:t>
            </a:r>
            <a:endParaRPr lang="en-US" sz="1400" dirty="0">
              <a:effectLst/>
              <a:latin typeface="Times New Roman"/>
              <a:ea typeface="Batang"/>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2205037" y="3172020"/>
            <a:ext cx="4657725" cy="300101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8634612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533399"/>
            <a:ext cx="8610600" cy="3322961"/>
          </a:xfrm>
          <a:prstGeom prst="rect">
            <a:avLst/>
          </a:prstGeom>
        </p:spPr>
        <p:txBody>
          <a:bodyPr wrap="square">
            <a:spAutoFit/>
          </a:bodyPr>
          <a:lstStyle/>
          <a:p>
            <a:pPr algn="ctr" rtl="1">
              <a:spcAft>
                <a:spcPts val="0"/>
              </a:spcAft>
            </a:pPr>
            <a:r>
              <a:rPr lang="ar-EG" sz="2800" b="1" dirty="0">
                <a:solidFill>
                  <a:srgbClr val="FF0000"/>
                </a:solidFill>
                <a:latin typeface="Times New Roman" pitchFamily="18" charset="0"/>
                <a:ea typeface="Times New Roman"/>
                <a:cs typeface="Times New Roman" pitchFamily="18" charset="0"/>
              </a:rPr>
              <a:t>نشاط -4</a:t>
            </a:r>
            <a:endParaRPr lang="en-US" sz="2800" dirty="0">
              <a:latin typeface="Times New Roman" pitchFamily="18" charset="0"/>
              <a:ea typeface="Batang"/>
              <a:cs typeface="Times New Roman" pitchFamily="18" charset="0"/>
            </a:endParaRPr>
          </a:p>
          <a:p>
            <a:pPr algn="ctr" rtl="1">
              <a:lnSpc>
                <a:spcPct val="90000"/>
              </a:lnSpc>
            </a:pPr>
            <a:r>
              <a:rPr lang="ar-EG" sz="2800" b="1" dirty="0">
                <a:solidFill>
                  <a:srgbClr val="FF0000"/>
                </a:solidFill>
                <a:latin typeface="Times New Roman" pitchFamily="18" charset="0"/>
                <a:ea typeface="Times New Roman"/>
                <a:cs typeface="Times New Roman" pitchFamily="18" charset="0"/>
              </a:rPr>
              <a:t>فردي-راي حر</a:t>
            </a:r>
            <a:endParaRPr lang="en-US" sz="2800" dirty="0">
              <a:latin typeface="Times New Roman" pitchFamily="18" charset="0"/>
              <a:cs typeface="Times New Roman" pitchFamily="18" charset="0"/>
            </a:endParaRPr>
          </a:p>
          <a:p>
            <a:pPr marL="26670" algn="r" rtl="1">
              <a:lnSpc>
                <a:spcPct val="115000"/>
              </a:lnSpc>
              <a:spcAft>
                <a:spcPts val="1000"/>
              </a:spcAft>
            </a:pPr>
            <a:r>
              <a:rPr lang="ar-EG" sz="2800" b="1" dirty="0">
                <a:solidFill>
                  <a:srgbClr val="FF0000"/>
                </a:solidFill>
                <a:latin typeface="Times New Roman" pitchFamily="18" charset="0"/>
                <a:ea typeface="Times New Roman"/>
                <a:cs typeface="Times New Roman" pitchFamily="18" charset="0"/>
              </a:rPr>
              <a:t>عزيزي المتدرب</a:t>
            </a:r>
            <a:r>
              <a:rPr lang="ar-EG" sz="2800" b="1" dirty="0">
                <a:latin typeface="Times New Roman" pitchFamily="18" charset="0"/>
                <a:ea typeface="Times New Roman"/>
                <a:cs typeface="Times New Roman" pitchFamily="18" charset="0"/>
              </a:rPr>
              <a:t>:اذكر من خلال ماتم شرحه </a:t>
            </a:r>
            <a:r>
              <a:rPr lang="ar-EG" sz="2800" b="1" dirty="0">
                <a:solidFill>
                  <a:srgbClr val="000000"/>
                </a:solidFill>
                <a:latin typeface="Times New Roman" pitchFamily="18" charset="0"/>
                <a:ea typeface="Calibri"/>
                <a:cs typeface="Times New Roman" pitchFamily="18" charset="0"/>
              </a:rPr>
              <a:t>أهمية العمل ضمن فريق؟</a:t>
            </a:r>
            <a:endParaRPr lang="en-US" sz="2800" dirty="0">
              <a:latin typeface="Times New Roman" pitchFamily="18" charset="0"/>
              <a:ea typeface="Calibri"/>
              <a:cs typeface="Times New Roman" pitchFamily="18" charset="0"/>
            </a:endParaRPr>
          </a:p>
          <a:p>
            <a:pPr algn="ctr" rtl="1">
              <a:spcAft>
                <a:spcPts val="0"/>
              </a:spcAft>
            </a:pPr>
            <a:r>
              <a:rPr lang="ar-EG" sz="2800" b="1" dirty="0">
                <a:solidFill>
                  <a:srgbClr val="000000"/>
                </a:solidFill>
                <a:latin typeface="Times New Roman" pitchFamily="18" charset="0"/>
                <a:ea typeface="Times New Roman"/>
                <a:cs typeface="Times New Roman" pitchFamily="18" charset="0"/>
              </a:rPr>
              <a:t>..................................................................................................................................................................................................................................</a:t>
            </a:r>
            <a:endParaRPr lang="en-US" sz="2800" dirty="0">
              <a:latin typeface="Times New Roman" pitchFamily="18" charset="0"/>
              <a:ea typeface="Batang"/>
              <a:cs typeface="Times New Roman" pitchFamily="18" charset="0"/>
            </a:endParaRPr>
          </a:p>
          <a:p>
            <a:pPr algn="r" rtl="1">
              <a:lnSpc>
                <a:spcPct val="115000"/>
              </a:lnSpc>
              <a:spcAft>
                <a:spcPts val="1000"/>
              </a:spcAft>
            </a:pPr>
            <a:r>
              <a:rPr lang="ar-EG" sz="2800" dirty="0">
                <a:latin typeface="Times New Roman" pitchFamily="18" charset="0"/>
                <a:ea typeface="Calibri"/>
                <a:cs typeface="Times New Roman" pitchFamily="18" charset="0"/>
              </a:rPr>
              <a:t> </a:t>
            </a:r>
            <a:endParaRPr lang="en-US" sz="2800" dirty="0">
              <a:effectLst/>
              <a:latin typeface="Times New Roman" pitchFamily="18" charset="0"/>
              <a:ea typeface="Batang"/>
              <a:cs typeface="Times New Roman"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629626" y="3306445"/>
            <a:ext cx="4033520" cy="3170555"/>
          </a:xfrm>
          <a:prstGeom prst="ellipse">
            <a:avLst/>
          </a:prstGeom>
          <a:ln>
            <a:noFill/>
          </a:ln>
          <a:effectLst>
            <a:softEdge rad="112500"/>
          </a:effectLst>
        </p:spPr>
      </p:pic>
    </p:spTree>
    <p:extLst>
      <p:ext uri="{BB962C8B-B14F-4D97-AF65-F5344CB8AC3E}">
        <p14:creationId xmlns:p14="http://schemas.microsoft.com/office/powerpoint/2010/main" val="28634612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389312"/>
            <a:ext cx="5999162" cy="28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 Diagonal Corner Rectangle 2"/>
          <p:cNvSpPr/>
          <p:nvPr/>
        </p:nvSpPr>
        <p:spPr>
          <a:xfrm>
            <a:off x="2694781" y="1560512"/>
            <a:ext cx="3352800" cy="1371600"/>
          </a:xfrm>
          <a:prstGeom prst="round2DiagRect">
            <a:avLst/>
          </a:prstGeom>
          <a:solidFill>
            <a:srgbClr val="C00000"/>
          </a:solidFill>
          <a:ln>
            <a:solidFill>
              <a:srgbClr val="C00000"/>
            </a:solid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p:spPr>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7782999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0657" y="1295400"/>
            <a:ext cx="8153400" cy="4034181"/>
          </a:xfrm>
          <a:prstGeom prst="rect">
            <a:avLst/>
          </a:prstGeom>
        </p:spPr>
        <p:txBody>
          <a:bodyPr wrap="square">
            <a:spAutoFit/>
          </a:bodyPr>
          <a:lstStyle/>
          <a:p>
            <a:pPr algn="ctr" rtl="1" fontAlgn="base">
              <a:lnSpc>
                <a:spcPct val="115000"/>
              </a:lnSpc>
              <a:spcAft>
                <a:spcPts val="1000"/>
              </a:spcAft>
              <a:tabLst>
                <a:tab pos="2367280" algn="l"/>
                <a:tab pos="2817495" algn="l"/>
              </a:tabLst>
            </a:pPr>
            <a:r>
              <a:rPr lang="en-US" sz="2800" b="1" u="sng" dirty="0">
                <a:solidFill>
                  <a:srgbClr val="FF0000"/>
                </a:solidFill>
                <a:latin typeface="Times New Roman"/>
                <a:ea typeface="Times New Roman"/>
              </a:rPr>
              <a:t> </a:t>
            </a:r>
            <a:r>
              <a:rPr lang="ar-SA" sz="2800" b="1" u="sng" dirty="0">
                <a:solidFill>
                  <a:srgbClr val="FF0000"/>
                </a:solidFill>
                <a:latin typeface="Times New Roman" pitchFamily="18" charset="0"/>
                <a:ea typeface="Times New Roman"/>
                <a:cs typeface="Times New Roman" pitchFamily="18" charset="0"/>
              </a:rPr>
              <a:t>كلمة ختام</a:t>
            </a:r>
            <a:endParaRPr lang="en-US" sz="2800" dirty="0">
              <a:latin typeface="Times New Roman" pitchFamily="18" charset="0"/>
              <a:ea typeface="Batang"/>
              <a:cs typeface="Times New Roman" pitchFamily="18" charset="0"/>
            </a:endParaRPr>
          </a:p>
          <a:p>
            <a:pPr algn="ctr" rtl="1" fontAlgn="base">
              <a:lnSpc>
                <a:spcPct val="115000"/>
              </a:lnSpc>
              <a:spcAft>
                <a:spcPts val="1000"/>
              </a:spcAft>
              <a:tabLst>
                <a:tab pos="2367280" algn="l"/>
                <a:tab pos="2817495" algn="l"/>
              </a:tabLst>
            </a:pPr>
            <a:r>
              <a:rPr lang="ar-EG" sz="2800" b="1" dirty="0">
                <a:solidFill>
                  <a:srgbClr val="181D0F"/>
                </a:solidFill>
                <a:latin typeface="Times New Roman" pitchFamily="18" charset="0"/>
                <a:cs typeface="Times New Roman" pitchFamily="18" charset="0"/>
              </a:rPr>
              <a:t>لكل بدايه نهايه مهما طـالت ، وها نحن قد نخط حروف نهايتنا على أرصفة هذا المحور المبارك ، الذي سعينا فيه لاستغلال وقتنا بأمور</a:t>
            </a:r>
            <a:endParaRPr lang="en-US" sz="2800" dirty="0">
              <a:latin typeface="Times New Roman" pitchFamily="18" charset="0"/>
              <a:ea typeface="Batang"/>
              <a:cs typeface="Times New Roman" pitchFamily="18" charset="0"/>
            </a:endParaRPr>
          </a:p>
          <a:p>
            <a:pPr algn="ctr" rtl="1" fontAlgn="base">
              <a:lnSpc>
                <a:spcPct val="115000"/>
              </a:lnSpc>
              <a:spcAft>
                <a:spcPts val="1000"/>
              </a:spcAft>
              <a:tabLst>
                <a:tab pos="2367280" algn="l"/>
                <a:tab pos="2817495" algn="l"/>
              </a:tabLst>
            </a:pPr>
            <a:r>
              <a:rPr lang="ar-EG" sz="2800" b="1" dirty="0">
                <a:solidFill>
                  <a:srgbClr val="181D0F"/>
                </a:solidFill>
                <a:latin typeface="Times New Roman" pitchFamily="18" charset="0"/>
                <a:cs typeface="Times New Roman" pitchFamily="18" charset="0"/>
              </a:rPr>
              <a:t> تفيدننا في ديننا ودنيانا ،آملين من الله أم يكون حقق أهدافه وغاياته التي سطرت له ،</a:t>
            </a:r>
            <a:endParaRPr lang="en-US" sz="2800" dirty="0">
              <a:latin typeface="Times New Roman" pitchFamily="18" charset="0"/>
              <a:ea typeface="Batang"/>
              <a:cs typeface="Times New Roman" pitchFamily="18" charset="0"/>
            </a:endParaRPr>
          </a:p>
          <a:p>
            <a:pPr algn="ctr" rtl="1" fontAlgn="base">
              <a:lnSpc>
                <a:spcPct val="115000"/>
              </a:lnSpc>
              <a:spcAft>
                <a:spcPts val="1000"/>
              </a:spcAft>
              <a:tabLst>
                <a:tab pos="2367280" algn="l"/>
                <a:tab pos="2817495" algn="l"/>
              </a:tabLst>
            </a:pPr>
            <a:r>
              <a:rPr lang="ar-EG" sz="2800" b="1" dirty="0">
                <a:solidFill>
                  <a:srgbClr val="181D0F"/>
                </a:solidFill>
                <a:latin typeface="Times New Roman" pitchFamily="18" charset="0"/>
                <a:cs typeface="Times New Roman" pitchFamily="18" charset="0"/>
              </a:rPr>
              <a:t>مع خالص تحياتي وشكري للجميع والى اللقاء في دورات تدريبية قادمة</a:t>
            </a:r>
            <a:endParaRPr lang="en-US" sz="2800" dirty="0">
              <a:latin typeface="Times New Roman" pitchFamily="18" charset="0"/>
              <a:ea typeface="Batang"/>
              <a:cs typeface="Times New Roman" pitchFamily="18" charset="0"/>
            </a:endParaRPr>
          </a:p>
          <a:p>
            <a:pPr algn="ctr" rtl="1" fontAlgn="base">
              <a:lnSpc>
                <a:spcPct val="115000"/>
              </a:lnSpc>
              <a:spcAft>
                <a:spcPts val="1000"/>
              </a:spcAft>
              <a:tabLst>
                <a:tab pos="2367280" algn="l"/>
                <a:tab pos="2817495" algn="l"/>
              </a:tabLst>
            </a:pPr>
            <a:r>
              <a:rPr lang="ar-EG" sz="2800" b="1" dirty="0">
                <a:solidFill>
                  <a:srgbClr val="FF0000"/>
                </a:solidFill>
                <a:latin typeface="Times New Roman" pitchFamily="18" charset="0"/>
                <a:cs typeface="Times New Roman" pitchFamily="18" charset="0"/>
              </a:rPr>
              <a:t>....... </a:t>
            </a:r>
            <a:endParaRPr lang="en-US" sz="2800" dirty="0">
              <a:effectLst/>
              <a:latin typeface="Times New Roman" pitchFamily="18" charset="0"/>
              <a:ea typeface="Batang"/>
              <a:cs typeface="Times New Roman" pitchFamily="18" charset="0"/>
            </a:endParaRPr>
          </a:p>
        </p:txBody>
      </p:sp>
    </p:spTree>
    <p:extLst>
      <p:ext uri="{BB962C8B-B14F-4D97-AF65-F5344CB8AC3E}">
        <p14:creationId xmlns:p14="http://schemas.microsoft.com/office/powerpoint/2010/main" val="19115935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docProps/app.xml><?xml version="1.0" encoding="utf-8"?>
<Properties xmlns="http://schemas.openxmlformats.org/officeDocument/2006/extended-properties" xmlns:vt="http://schemas.openxmlformats.org/officeDocument/2006/docPropsVTypes">
  <Template/>
  <TotalTime>620</TotalTime>
  <Words>3570</Words>
  <Application>Microsoft Office PowerPoint</Application>
  <PresentationFormat>On-screen Show (4:3)</PresentationFormat>
  <Paragraphs>466</Paragraphs>
  <Slides>98</Slides>
  <Notes>2</Notes>
  <HiddenSlides>0</HiddenSlides>
  <MMClips>0</MMClips>
  <ScaleCrop>false</ScaleCrop>
  <HeadingPairs>
    <vt:vector size="4" baseType="variant">
      <vt:variant>
        <vt:lpstr>Theme</vt:lpstr>
      </vt:variant>
      <vt:variant>
        <vt:i4>1</vt:i4>
      </vt:variant>
      <vt:variant>
        <vt:lpstr>Slide Titles</vt:lpstr>
      </vt:variant>
      <vt:variant>
        <vt:i4>98</vt:i4>
      </vt:variant>
    </vt:vector>
  </HeadingPairs>
  <TitlesOfParts>
    <vt:vector size="99" baseType="lpstr">
      <vt:lpstr>Waveform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ooo</dc:creator>
  <cp:lastModifiedBy>ooo</cp:lastModifiedBy>
  <cp:revision>125</cp:revision>
  <dcterms:created xsi:type="dcterms:W3CDTF">2006-08-16T00:00:00Z</dcterms:created>
  <dcterms:modified xsi:type="dcterms:W3CDTF">2018-09-10T14:05:09Z</dcterms:modified>
</cp:coreProperties>
</file>