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82" r:id="rId2"/>
    <p:sldMasterId id="2147483894" r:id="rId3"/>
    <p:sldMasterId id="2147483906" r:id="rId4"/>
    <p:sldMasterId id="2147483918" r:id="rId5"/>
    <p:sldMasterId id="2147483930" r:id="rId6"/>
    <p:sldMasterId id="2147483942" r:id="rId7"/>
    <p:sldMasterId id="2147483954" r:id="rId8"/>
    <p:sldMasterId id="2147483966" r:id="rId9"/>
    <p:sldMasterId id="2147483978" r:id="rId10"/>
    <p:sldMasterId id="2147483990" r:id="rId11"/>
    <p:sldMasterId id="2147484002" r:id="rId12"/>
    <p:sldMasterId id="2147484014" r:id="rId13"/>
    <p:sldMasterId id="2147484026" r:id="rId14"/>
    <p:sldMasterId id="2147484038" r:id="rId15"/>
    <p:sldMasterId id="2147484050" r:id="rId16"/>
    <p:sldMasterId id="2147484062" r:id="rId17"/>
    <p:sldMasterId id="2147484074" r:id="rId18"/>
  </p:sldMasterIdLst>
  <p:notesMasterIdLst>
    <p:notesMasterId r:id="rId153"/>
  </p:notesMasterIdLst>
  <p:handoutMasterIdLst>
    <p:handoutMasterId r:id="rId154"/>
  </p:handoutMasterIdLst>
  <p:sldIdLst>
    <p:sldId id="422" r:id="rId19"/>
    <p:sldId id="423" r:id="rId20"/>
    <p:sldId id="267" r:id="rId21"/>
    <p:sldId id="425" r:id="rId22"/>
    <p:sldId id="503" r:id="rId23"/>
    <p:sldId id="424" r:id="rId24"/>
    <p:sldId id="426" r:id="rId25"/>
    <p:sldId id="427" r:id="rId26"/>
    <p:sldId id="429" r:id="rId27"/>
    <p:sldId id="428" r:id="rId28"/>
    <p:sldId id="523" r:id="rId29"/>
    <p:sldId id="524" r:id="rId30"/>
    <p:sldId id="525" r:id="rId31"/>
    <p:sldId id="526" r:id="rId32"/>
    <p:sldId id="454" r:id="rId33"/>
    <p:sldId id="456" r:id="rId34"/>
    <p:sldId id="527" r:id="rId35"/>
    <p:sldId id="528" r:id="rId36"/>
    <p:sldId id="529" r:id="rId37"/>
    <p:sldId id="530" r:id="rId38"/>
    <p:sldId id="531" r:id="rId39"/>
    <p:sldId id="532" r:id="rId40"/>
    <p:sldId id="533" r:id="rId41"/>
    <p:sldId id="534" r:id="rId42"/>
    <p:sldId id="515" r:id="rId43"/>
    <p:sldId id="516" r:id="rId44"/>
    <p:sldId id="535" r:id="rId45"/>
    <p:sldId id="536" r:id="rId46"/>
    <p:sldId id="537" r:id="rId47"/>
    <p:sldId id="538" r:id="rId48"/>
    <p:sldId id="541" r:id="rId49"/>
    <p:sldId id="542" r:id="rId50"/>
    <p:sldId id="544" r:id="rId51"/>
    <p:sldId id="545" r:id="rId52"/>
    <p:sldId id="543" r:id="rId53"/>
    <p:sldId id="546" r:id="rId54"/>
    <p:sldId id="547" r:id="rId55"/>
    <p:sldId id="548" r:id="rId56"/>
    <p:sldId id="549" r:id="rId57"/>
    <p:sldId id="550" r:id="rId58"/>
    <p:sldId id="551" r:id="rId59"/>
    <p:sldId id="552" r:id="rId60"/>
    <p:sldId id="553" r:id="rId61"/>
    <p:sldId id="554" r:id="rId62"/>
    <p:sldId id="555" r:id="rId63"/>
    <p:sldId id="556" r:id="rId64"/>
    <p:sldId id="560" r:id="rId65"/>
    <p:sldId id="558" r:id="rId66"/>
    <p:sldId id="559" r:id="rId67"/>
    <p:sldId id="561" r:id="rId68"/>
    <p:sldId id="562" r:id="rId69"/>
    <p:sldId id="563" r:id="rId70"/>
    <p:sldId id="564" r:id="rId71"/>
    <p:sldId id="565" r:id="rId72"/>
    <p:sldId id="566" r:id="rId73"/>
    <p:sldId id="567" r:id="rId74"/>
    <p:sldId id="569" r:id="rId75"/>
    <p:sldId id="570" r:id="rId76"/>
    <p:sldId id="571" r:id="rId77"/>
    <p:sldId id="572" r:id="rId78"/>
    <p:sldId id="573" r:id="rId79"/>
    <p:sldId id="574" r:id="rId80"/>
    <p:sldId id="575" r:id="rId81"/>
    <p:sldId id="577" r:id="rId82"/>
    <p:sldId id="578" r:id="rId83"/>
    <p:sldId id="579" r:id="rId84"/>
    <p:sldId id="580" r:id="rId85"/>
    <p:sldId id="581" r:id="rId86"/>
    <p:sldId id="582" r:id="rId87"/>
    <p:sldId id="583" r:id="rId88"/>
    <p:sldId id="584" r:id="rId89"/>
    <p:sldId id="585" r:id="rId90"/>
    <p:sldId id="586" r:id="rId91"/>
    <p:sldId id="587" r:id="rId92"/>
    <p:sldId id="588" r:id="rId93"/>
    <p:sldId id="589" r:id="rId94"/>
    <p:sldId id="590" r:id="rId95"/>
    <p:sldId id="591" r:id="rId96"/>
    <p:sldId id="592" r:id="rId97"/>
    <p:sldId id="593" r:id="rId98"/>
    <p:sldId id="594" r:id="rId99"/>
    <p:sldId id="595" r:id="rId100"/>
    <p:sldId id="596" r:id="rId101"/>
    <p:sldId id="597" r:id="rId102"/>
    <p:sldId id="598" r:id="rId103"/>
    <p:sldId id="599" r:id="rId104"/>
    <p:sldId id="600" r:id="rId105"/>
    <p:sldId id="601" r:id="rId106"/>
    <p:sldId id="602" r:id="rId107"/>
    <p:sldId id="603" r:id="rId108"/>
    <p:sldId id="604" r:id="rId109"/>
    <p:sldId id="605" r:id="rId110"/>
    <p:sldId id="606" r:id="rId111"/>
    <p:sldId id="607" r:id="rId112"/>
    <p:sldId id="608" r:id="rId113"/>
    <p:sldId id="609" r:id="rId114"/>
    <p:sldId id="610" r:id="rId115"/>
    <p:sldId id="611" r:id="rId116"/>
    <p:sldId id="612" r:id="rId117"/>
    <p:sldId id="613" r:id="rId118"/>
    <p:sldId id="614" r:id="rId119"/>
    <p:sldId id="615" r:id="rId120"/>
    <p:sldId id="616" r:id="rId121"/>
    <p:sldId id="617" r:id="rId122"/>
    <p:sldId id="618" r:id="rId123"/>
    <p:sldId id="619" r:id="rId124"/>
    <p:sldId id="620" r:id="rId125"/>
    <p:sldId id="621" r:id="rId126"/>
    <p:sldId id="622" r:id="rId127"/>
    <p:sldId id="623" r:id="rId128"/>
    <p:sldId id="624" r:id="rId129"/>
    <p:sldId id="625" r:id="rId130"/>
    <p:sldId id="626" r:id="rId131"/>
    <p:sldId id="627" r:id="rId132"/>
    <p:sldId id="628" r:id="rId133"/>
    <p:sldId id="629" r:id="rId134"/>
    <p:sldId id="630" r:id="rId135"/>
    <p:sldId id="631" r:id="rId136"/>
    <p:sldId id="632" r:id="rId137"/>
    <p:sldId id="633" r:id="rId138"/>
    <p:sldId id="635" r:id="rId139"/>
    <p:sldId id="636" r:id="rId140"/>
    <p:sldId id="637" r:id="rId141"/>
    <p:sldId id="638" r:id="rId142"/>
    <p:sldId id="639" r:id="rId143"/>
    <p:sldId id="640" r:id="rId144"/>
    <p:sldId id="641" r:id="rId145"/>
    <p:sldId id="642" r:id="rId146"/>
    <p:sldId id="643" r:id="rId147"/>
    <p:sldId id="644" r:id="rId148"/>
    <p:sldId id="645" r:id="rId149"/>
    <p:sldId id="646" r:id="rId150"/>
    <p:sldId id="647" r:id="rId151"/>
    <p:sldId id="539" r:id="rId152"/>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3F20"/>
    <a:srgbClr val="F9E4A9"/>
    <a:srgbClr val="F09D2E"/>
    <a:srgbClr val="FBEEC9"/>
    <a:srgbClr val="F6D986"/>
    <a:srgbClr val="F09F28"/>
    <a:srgbClr val="FDF1CF"/>
    <a:srgbClr val="83D9D9"/>
    <a:srgbClr val="53A2B5"/>
    <a:srgbClr val="6FB1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080" autoAdjust="0"/>
  </p:normalViewPr>
  <p:slideViewPr>
    <p:cSldViewPr showGuides="1">
      <p:cViewPr varScale="1">
        <p:scale>
          <a:sx n="61" d="100"/>
          <a:sy n="61" d="100"/>
        </p:scale>
        <p:origin x="884" y="48"/>
      </p:cViewPr>
      <p:guideLst>
        <p:guide pos="3839"/>
        <p:guide orient="horz" pos="216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99.xml"/><Relationship Id="rId21" Type="http://schemas.openxmlformats.org/officeDocument/2006/relationships/slide" Target="slides/slide3.xml"/><Relationship Id="rId42" Type="http://schemas.openxmlformats.org/officeDocument/2006/relationships/slide" Target="slides/slide24.xml"/><Relationship Id="rId63" Type="http://schemas.openxmlformats.org/officeDocument/2006/relationships/slide" Target="slides/slide45.xml"/><Relationship Id="rId84" Type="http://schemas.openxmlformats.org/officeDocument/2006/relationships/slide" Target="slides/slide66.xml"/><Relationship Id="rId138" Type="http://schemas.openxmlformats.org/officeDocument/2006/relationships/slide" Target="slides/slide120.xml"/><Relationship Id="rId107" Type="http://schemas.openxmlformats.org/officeDocument/2006/relationships/slide" Target="slides/slide89.xml"/><Relationship Id="rId11" Type="http://schemas.openxmlformats.org/officeDocument/2006/relationships/slideMaster" Target="slideMasters/slideMaster10.xml"/><Relationship Id="rId32" Type="http://schemas.openxmlformats.org/officeDocument/2006/relationships/slide" Target="slides/slide14.xml"/><Relationship Id="rId53" Type="http://schemas.openxmlformats.org/officeDocument/2006/relationships/slide" Target="slides/slide35.xml"/><Relationship Id="rId74" Type="http://schemas.openxmlformats.org/officeDocument/2006/relationships/slide" Target="slides/slide56.xml"/><Relationship Id="rId128" Type="http://schemas.openxmlformats.org/officeDocument/2006/relationships/slide" Target="slides/slide110.xml"/><Relationship Id="rId149" Type="http://schemas.openxmlformats.org/officeDocument/2006/relationships/slide" Target="slides/slide131.xml"/><Relationship Id="rId5" Type="http://schemas.openxmlformats.org/officeDocument/2006/relationships/slideMaster" Target="slideMasters/slideMaster4.xml"/><Relationship Id="rId95" Type="http://schemas.openxmlformats.org/officeDocument/2006/relationships/slide" Target="slides/slide77.xml"/><Relationship Id="rId22" Type="http://schemas.openxmlformats.org/officeDocument/2006/relationships/slide" Target="slides/slide4.xml"/><Relationship Id="rId43" Type="http://schemas.openxmlformats.org/officeDocument/2006/relationships/slide" Target="slides/slide25.xml"/><Relationship Id="rId64" Type="http://schemas.openxmlformats.org/officeDocument/2006/relationships/slide" Target="slides/slide46.xml"/><Relationship Id="rId118" Type="http://schemas.openxmlformats.org/officeDocument/2006/relationships/slide" Target="slides/slide100.xml"/><Relationship Id="rId139" Type="http://schemas.openxmlformats.org/officeDocument/2006/relationships/slide" Target="slides/slide121.xml"/><Relationship Id="rId80" Type="http://schemas.openxmlformats.org/officeDocument/2006/relationships/slide" Target="slides/slide62.xml"/><Relationship Id="rId85" Type="http://schemas.openxmlformats.org/officeDocument/2006/relationships/slide" Target="slides/slide67.xml"/><Relationship Id="rId150" Type="http://schemas.openxmlformats.org/officeDocument/2006/relationships/slide" Target="slides/slide132.xml"/><Relationship Id="rId155" Type="http://schemas.openxmlformats.org/officeDocument/2006/relationships/presProps" Target="presProps.xml"/><Relationship Id="rId12" Type="http://schemas.openxmlformats.org/officeDocument/2006/relationships/slideMaster" Target="slideMasters/slideMaster11.xml"/><Relationship Id="rId17" Type="http://schemas.openxmlformats.org/officeDocument/2006/relationships/slideMaster" Target="slideMasters/slideMaster16.xml"/><Relationship Id="rId33" Type="http://schemas.openxmlformats.org/officeDocument/2006/relationships/slide" Target="slides/slide15.xml"/><Relationship Id="rId38" Type="http://schemas.openxmlformats.org/officeDocument/2006/relationships/slide" Target="slides/slide20.xml"/><Relationship Id="rId59" Type="http://schemas.openxmlformats.org/officeDocument/2006/relationships/slide" Target="slides/slide41.xml"/><Relationship Id="rId103" Type="http://schemas.openxmlformats.org/officeDocument/2006/relationships/slide" Target="slides/slide85.xml"/><Relationship Id="rId108" Type="http://schemas.openxmlformats.org/officeDocument/2006/relationships/slide" Target="slides/slide90.xml"/><Relationship Id="rId124" Type="http://schemas.openxmlformats.org/officeDocument/2006/relationships/slide" Target="slides/slide106.xml"/><Relationship Id="rId129" Type="http://schemas.openxmlformats.org/officeDocument/2006/relationships/slide" Target="slides/slide111.xml"/><Relationship Id="rId54" Type="http://schemas.openxmlformats.org/officeDocument/2006/relationships/slide" Target="slides/slide36.xml"/><Relationship Id="rId70" Type="http://schemas.openxmlformats.org/officeDocument/2006/relationships/slide" Target="slides/slide52.xml"/><Relationship Id="rId75" Type="http://schemas.openxmlformats.org/officeDocument/2006/relationships/slide" Target="slides/slide57.xml"/><Relationship Id="rId91" Type="http://schemas.openxmlformats.org/officeDocument/2006/relationships/slide" Target="slides/slide73.xml"/><Relationship Id="rId96" Type="http://schemas.openxmlformats.org/officeDocument/2006/relationships/slide" Target="slides/slide78.xml"/><Relationship Id="rId140" Type="http://schemas.openxmlformats.org/officeDocument/2006/relationships/slide" Target="slides/slide122.xml"/><Relationship Id="rId145" Type="http://schemas.openxmlformats.org/officeDocument/2006/relationships/slide" Target="slides/slide127.xml"/><Relationship Id="rId1" Type="http://schemas.openxmlformats.org/officeDocument/2006/relationships/customXml" Target="../customXml/item1.xml"/><Relationship Id="rId6" Type="http://schemas.openxmlformats.org/officeDocument/2006/relationships/slideMaster" Target="slideMasters/slideMaster5.xml"/><Relationship Id="rId23" Type="http://schemas.openxmlformats.org/officeDocument/2006/relationships/slide" Target="slides/slide5.xml"/><Relationship Id="rId28" Type="http://schemas.openxmlformats.org/officeDocument/2006/relationships/slide" Target="slides/slide10.xml"/><Relationship Id="rId49" Type="http://schemas.openxmlformats.org/officeDocument/2006/relationships/slide" Target="slides/slide31.xml"/><Relationship Id="rId114" Type="http://schemas.openxmlformats.org/officeDocument/2006/relationships/slide" Target="slides/slide96.xml"/><Relationship Id="rId119" Type="http://schemas.openxmlformats.org/officeDocument/2006/relationships/slide" Target="slides/slide101.xml"/><Relationship Id="rId44" Type="http://schemas.openxmlformats.org/officeDocument/2006/relationships/slide" Target="slides/slide26.xml"/><Relationship Id="rId60" Type="http://schemas.openxmlformats.org/officeDocument/2006/relationships/slide" Target="slides/slide42.xml"/><Relationship Id="rId65" Type="http://schemas.openxmlformats.org/officeDocument/2006/relationships/slide" Target="slides/slide47.xml"/><Relationship Id="rId81" Type="http://schemas.openxmlformats.org/officeDocument/2006/relationships/slide" Target="slides/slide63.xml"/><Relationship Id="rId86" Type="http://schemas.openxmlformats.org/officeDocument/2006/relationships/slide" Target="slides/slide68.xml"/><Relationship Id="rId130" Type="http://schemas.openxmlformats.org/officeDocument/2006/relationships/slide" Target="slides/slide112.xml"/><Relationship Id="rId135" Type="http://schemas.openxmlformats.org/officeDocument/2006/relationships/slide" Target="slides/slide117.xml"/><Relationship Id="rId151" Type="http://schemas.openxmlformats.org/officeDocument/2006/relationships/slide" Target="slides/slide133.xml"/><Relationship Id="rId156" Type="http://schemas.openxmlformats.org/officeDocument/2006/relationships/viewProps" Target="viewProps.xml"/><Relationship Id="rId13" Type="http://schemas.openxmlformats.org/officeDocument/2006/relationships/slideMaster" Target="slideMasters/slideMaster12.xml"/><Relationship Id="rId18" Type="http://schemas.openxmlformats.org/officeDocument/2006/relationships/slideMaster" Target="slideMasters/slideMaster17.xml"/><Relationship Id="rId39" Type="http://schemas.openxmlformats.org/officeDocument/2006/relationships/slide" Target="slides/slide21.xml"/><Relationship Id="rId109" Type="http://schemas.openxmlformats.org/officeDocument/2006/relationships/slide" Target="slides/slide9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97" Type="http://schemas.openxmlformats.org/officeDocument/2006/relationships/slide" Target="slides/slide79.xml"/><Relationship Id="rId104" Type="http://schemas.openxmlformats.org/officeDocument/2006/relationships/slide" Target="slides/slide86.xml"/><Relationship Id="rId120" Type="http://schemas.openxmlformats.org/officeDocument/2006/relationships/slide" Target="slides/slide102.xml"/><Relationship Id="rId125" Type="http://schemas.openxmlformats.org/officeDocument/2006/relationships/slide" Target="slides/slide107.xml"/><Relationship Id="rId141" Type="http://schemas.openxmlformats.org/officeDocument/2006/relationships/slide" Target="slides/slide123.xml"/><Relationship Id="rId146" Type="http://schemas.openxmlformats.org/officeDocument/2006/relationships/slide" Target="slides/slide128.xml"/><Relationship Id="rId7" Type="http://schemas.openxmlformats.org/officeDocument/2006/relationships/slideMaster" Target="slideMasters/slideMaster6.xml"/><Relationship Id="rId71" Type="http://schemas.openxmlformats.org/officeDocument/2006/relationships/slide" Target="slides/slide53.xml"/><Relationship Id="rId92" Type="http://schemas.openxmlformats.org/officeDocument/2006/relationships/slide" Target="slides/slide74.xml"/><Relationship Id="rId2" Type="http://schemas.openxmlformats.org/officeDocument/2006/relationships/slideMaster" Target="slideMasters/slideMaster1.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110" Type="http://schemas.openxmlformats.org/officeDocument/2006/relationships/slide" Target="slides/slide92.xml"/><Relationship Id="rId115" Type="http://schemas.openxmlformats.org/officeDocument/2006/relationships/slide" Target="slides/slide97.xml"/><Relationship Id="rId131" Type="http://schemas.openxmlformats.org/officeDocument/2006/relationships/slide" Target="slides/slide113.xml"/><Relationship Id="rId136" Type="http://schemas.openxmlformats.org/officeDocument/2006/relationships/slide" Target="slides/slide118.xml"/><Relationship Id="rId157" Type="http://schemas.openxmlformats.org/officeDocument/2006/relationships/theme" Target="theme/theme1.xml"/><Relationship Id="rId61" Type="http://schemas.openxmlformats.org/officeDocument/2006/relationships/slide" Target="slides/slide43.xml"/><Relationship Id="rId82" Type="http://schemas.openxmlformats.org/officeDocument/2006/relationships/slide" Target="slides/slide64.xml"/><Relationship Id="rId152" Type="http://schemas.openxmlformats.org/officeDocument/2006/relationships/slide" Target="slides/slide134.xml"/><Relationship Id="rId19" Type="http://schemas.openxmlformats.org/officeDocument/2006/relationships/slide" Target="slides/slide1.xml"/><Relationship Id="rId14" Type="http://schemas.openxmlformats.org/officeDocument/2006/relationships/slideMaster" Target="slideMasters/slideMaster13.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 Id="rId100" Type="http://schemas.openxmlformats.org/officeDocument/2006/relationships/slide" Target="slides/slide82.xml"/><Relationship Id="rId105" Type="http://schemas.openxmlformats.org/officeDocument/2006/relationships/slide" Target="slides/slide87.xml"/><Relationship Id="rId126" Type="http://schemas.openxmlformats.org/officeDocument/2006/relationships/slide" Target="slides/slide108.xml"/><Relationship Id="rId147" Type="http://schemas.openxmlformats.org/officeDocument/2006/relationships/slide" Target="slides/slide129.xml"/><Relationship Id="rId8" Type="http://schemas.openxmlformats.org/officeDocument/2006/relationships/slideMaster" Target="slideMasters/slideMaster7.xml"/><Relationship Id="rId51" Type="http://schemas.openxmlformats.org/officeDocument/2006/relationships/slide" Target="slides/slide33.xml"/><Relationship Id="rId72" Type="http://schemas.openxmlformats.org/officeDocument/2006/relationships/slide" Target="slides/slide54.xml"/><Relationship Id="rId93" Type="http://schemas.openxmlformats.org/officeDocument/2006/relationships/slide" Target="slides/slide75.xml"/><Relationship Id="rId98" Type="http://schemas.openxmlformats.org/officeDocument/2006/relationships/slide" Target="slides/slide80.xml"/><Relationship Id="rId121" Type="http://schemas.openxmlformats.org/officeDocument/2006/relationships/slide" Target="slides/slide103.xml"/><Relationship Id="rId142" Type="http://schemas.openxmlformats.org/officeDocument/2006/relationships/slide" Target="slides/slide124.xml"/><Relationship Id="rId3" Type="http://schemas.openxmlformats.org/officeDocument/2006/relationships/slideMaster" Target="slideMasters/slideMaster2.xml"/><Relationship Id="rId25" Type="http://schemas.openxmlformats.org/officeDocument/2006/relationships/slide" Target="slides/slide7.xml"/><Relationship Id="rId46" Type="http://schemas.openxmlformats.org/officeDocument/2006/relationships/slide" Target="slides/slide28.xml"/><Relationship Id="rId67" Type="http://schemas.openxmlformats.org/officeDocument/2006/relationships/slide" Target="slides/slide49.xml"/><Relationship Id="rId116" Type="http://schemas.openxmlformats.org/officeDocument/2006/relationships/slide" Target="slides/slide98.xml"/><Relationship Id="rId137" Type="http://schemas.openxmlformats.org/officeDocument/2006/relationships/slide" Target="slides/slide119.xml"/><Relationship Id="rId158" Type="http://schemas.openxmlformats.org/officeDocument/2006/relationships/tableStyles" Target="tableStyles.xml"/><Relationship Id="rId20" Type="http://schemas.openxmlformats.org/officeDocument/2006/relationships/slide" Target="slides/slide2.xml"/><Relationship Id="rId41" Type="http://schemas.openxmlformats.org/officeDocument/2006/relationships/slide" Target="slides/slide23.xml"/><Relationship Id="rId62" Type="http://schemas.openxmlformats.org/officeDocument/2006/relationships/slide" Target="slides/slide44.xml"/><Relationship Id="rId83" Type="http://schemas.openxmlformats.org/officeDocument/2006/relationships/slide" Target="slides/slide65.xml"/><Relationship Id="rId88" Type="http://schemas.openxmlformats.org/officeDocument/2006/relationships/slide" Target="slides/slide70.xml"/><Relationship Id="rId111" Type="http://schemas.openxmlformats.org/officeDocument/2006/relationships/slide" Target="slides/slide93.xml"/><Relationship Id="rId132" Type="http://schemas.openxmlformats.org/officeDocument/2006/relationships/slide" Target="slides/slide114.xml"/><Relationship Id="rId153" Type="http://schemas.openxmlformats.org/officeDocument/2006/relationships/notesMaster" Target="notesMasters/notesMaster1.xml"/><Relationship Id="rId15" Type="http://schemas.openxmlformats.org/officeDocument/2006/relationships/slideMaster" Target="slideMasters/slideMaster14.xml"/><Relationship Id="rId36" Type="http://schemas.openxmlformats.org/officeDocument/2006/relationships/slide" Target="slides/slide18.xml"/><Relationship Id="rId57" Type="http://schemas.openxmlformats.org/officeDocument/2006/relationships/slide" Target="slides/slide39.xml"/><Relationship Id="rId106" Type="http://schemas.openxmlformats.org/officeDocument/2006/relationships/slide" Target="slides/slide88.xml"/><Relationship Id="rId127" Type="http://schemas.openxmlformats.org/officeDocument/2006/relationships/slide" Target="slides/slide109.xml"/><Relationship Id="rId10" Type="http://schemas.openxmlformats.org/officeDocument/2006/relationships/slideMaster" Target="slideMasters/slideMaster9.xml"/><Relationship Id="rId31" Type="http://schemas.openxmlformats.org/officeDocument/2006/relationships/slide" Target="slides/slide13.xml"/><Relationship Id="rId52" Type="http://schemas.openxmlformats.org/officeDocument/2006/relationships/slide" Target="slides/slide34.xml"/><Relationship Id="rId73" Type="http://schemas.openxmlformats.org/officeDocument/2006/relationships/slide" Target="slides/slide55.xml"/><Relationship Id="rId78" Type="http://schemas.openxmlformats.org/officeDocument/2006/relationships/slide" Target="slides/slide60.xml"/><Relationship Id="rId94" Type="http://schemas.openxmlformats.org/officeDocument/2006/relationships/slide" Target="slides/slide76.xml"/><Relationship Id="rId99" Type="http://schemas.openxmlformats.org/officeDocument/2006/relationships/slide" Target="slides/slide81.xml"/><Relationship Id="rId101" Type="http://schemas.openxmlformats.org/officeDocument/2006/relationships/slide" Target="slides/slide83.xml"/><Relationship Id="rId122" Type="http://schemas.openxmlformats.org/officeDocument/2006/relationships/slide" Target="slides/slide104.xml"/><Relationship Id="rId143" Type="http://schemas.openxmlformats.org/officeDocument/2006/relationships/slide" Target="slides/slide125.xml"/><Relationship Id="rId148" Type="http://schemas.openxmlformats.org/officeDocument/2006/relationships/slide" Target="slides/slide130.xml"/><Relationship Id="rId4" Type="http://schemas.openxmlformats.org/officeDocument/2006/relationships/slideMaster" Target="slideMasters/slideMaster3.xml"/><Relationship Id="rId9" Type="http://schemas.openxmlformats.org/officeDocument/2006/relationships/slideMaster" Target="slideMasters/slideMaster8.xml"/><Relationship Id="rId26" Type="http://schemas.openxmlformats.org/officeDocument/2006/relationships/slide" Target="slides/slide8.xml"/><Relationship Id="rId47" Type="http://schemas.openxmlformats.org/officeDocument/2006/relationships/slide" Target="slides/slide29.xml"/><Relationship Id="rId68" Type="http://schemas.openxmlformats.org/officeDocument/2006/relationships/slide" Target="slides/slide50.xml"/><Relationship Id="rId89" Type="http://schemas.openxmlformats.org/officeDocument/2006/relationships/slide" Target="slides/slide71.xml"/><Relationship Id="rId112" Type="http://schemas.openxmlformats.org/officeDocument/2006/relationships/slide" Target="slides/slide94.xml"/><Relationship Id="rId133" Type="http://schemas.openxmlformats.org/officeDocument/2006/relationships/slide" Target="slides/slide115.xml"/><Relationship Id="rId154" Type="http://schemas.openxmlformats.org/officeDocument/2006/relationships/handoutMaster" Target="handoutMasters/handoutMaster1.xml"/><Relationship Id="rId16" Type="http://schemas.openxmlformats.org/officeDocument/2006/relationships/slideMaster" Target="slideMasters/slideMaster15.xml"/><Relationship Id="rId37" Type="http://schemas.openxmlformats.org/officeDocument/2006/relationships/slide" Target="slides/slide19.xml"/><Relationship Id="rId58" Type="http://schemas.openxmlformats.org/officeDocument/2006/relationships/slide" Target="slides/slide40.xml"/><Relationship Id="rId79" Type="http://schemas.openxmlformats.org/officeDocument/2006/relationships/slide" Target="slides/slide61.xml"/><Relationship Id="rId102" Type="http://schemas.openxmlformats.org/officeDocument/2006/relationships/slide" Target="slides/slide84.xml"/><Relationship Id="rId123" Type="http://schemas.openxmlformats.org/officeDocument/2006/relationships/slide" Target="slides/slide105.xml"/><Relationship Id="rId144" Type="http://schemas.openxmlformats.org/officeDocument/2006/relationships/slide" Target="slides/slide126.xml"/><Relationship Id="rId90" Type="http://schemas.openxmlformats.org/officeDocument/2006/relationships/slide" Target="slides/slide72.xml"/><Relationship Id="rId27" Type="http://schemas.openxmlformats.org/officeDocument/2006/relationships/slide" Target="slides/slide9.xml"/><Relationship Id="rId48" Type="http://schemas.openxmlformats.org/officeDocument/2006/relationships/slide" Target="slides/slide30.xml"/><Relationship Id="rId69" Type="http://schemas.openxmlformats.org/officeDocument/2006/relationships/slide" Target="slides/slide51.xml"/><Relationship Id="rId113" Type="http://schemas.openxmlformats.org/officeDocument/2006/relationships/slide" Target="slides/slide95.xml"/><Relationship Id="rId134" Type="http://schemas.openxmlformats.org/officeDocument/2006/relationships/slide" Target="slides/slide116.xml"/></Relationships>
</file>

<file path=ppt/diagrams/_rels/data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image" Target="../media/image22.jpg"/></Relationships>
</file>

<file path=ppt/diagrams/_rels/drawing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image" Target="../media/image22.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C111F0-5D58-4E3F-99E4-DF968D801E76}" type="doc">
      <dgm:prSet loTypeId="urn:microsoft.com/office/officeart/2005/8/layout/lProcess1" loCatId="process" qsTypeId="urn:microsoft.com/office/officeart/2005/8/quickstyle/3d1" qsCatId="3D" csTypeId="urn:microsoft.com/office/officeart/2005/8/colors/colorful1" csCatId="colorful" phldr="1"/>
      <dgm:spPr/>
      <dgm:t>
        <a:bodyPr/>
        <a:lstStyle/>
        <a:p>
          <a:pPr rtl="1"/>
          <a:endParaRPr lang="ar-EG"/>
        </a:p>
      </dgm:t>
    </dgm:pt>
    <dgm:pt modelId="{57D12FFC-44B8-481C-991B-A2AFEF1BD5EF}">
      <dgm:prSet phldrT="[Text]" custT="1"/>
      <dgm:spPr>
        <a:xfrm>
          <a:off x="146846" y="262"/>
          <a:ext cx="3779583" cy="944895"/>
        </a:xfrm>
      </dgm:spPr>
      <dgm:t>
        <a:bodyPr/>
        <a:lstStyle/>
        <a:p>
          <a:pPr rtl="1"/>
          <a:r>
            <a:rPr lang="ar-SA" sz="3200" b="1" dirty="0" smtClean="0">
              <a:effectLst>
                <a:outerShdw blurRad="38100" dist="38100" dir="2700000" algn="tl">
                  <a:srgbClr val="000000">
                    <a:alpha val="43137"/>
                  </a:srgbClr>
                </a:outerShdw>
              </a:effectLst>
              <a:ea typeface="Calibri"/>
              <a:cs typeface="Traditional Arabic"/>
            </a:rPr>
            <a:t>إنّ الحبّ يطغى عليه طابع الرومانسية وعدم الواقعية بشكلٍ كافٍ</a:t>
          </a:r>
          <a:endParaRPr lang="ar-EG" sz="3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539BB65E-3466-4DE3-8A0D-4DA0577E1F70}" type="parTrans" cxnId="{EB5778EF-76BD-4572-8E46-1F83516CAE5D}">
      <dgm:prSet/>
      <dgm:spPr/>
      <dgm:t>
        <a:bodyPr/>
        <a:lstStyle/>
        <a:p>
          <a:pPr rtl="1"/>
          <a:endParaRPr lang="ar-EG" sz="2400">
            <a:latin typeface="Traditional Arabic" pitchFamily="18" charset="-78"/>
            <a:cs typeface="Traditional Arabic" pitchFamily="18" charset="-78"/>
          </a:endParaRPr>
        </a:p>
      </dgm:t>
    </dgm:pt>
    <dgm:pt modelId="{2AE6FEC0-B04B-40ED-BE5E-123D7730B989}" type="sibTrans" cxnId="{EB5778EF-76BD-4572-8E46-1F83516CAE5D}">
      <dgm:prSet/>
      <dgm:spPr/>
      <dgm:t>
        <a:bodyPr/>
        <a:lstStyle/>
        <a:p>
          <a:pPr rtl="1"/>
          <a:endParaRPr lang="ar-EG" sz="2400">
            <a:latin typeface="Traditional Arabic" pitchFamily="18" charset="-78"/>
            <a:cs typeface="Traditional Arabic" pitchFamily="18" charset="-78"/>
          </a:endParaRPr>
        </a:p>
      </dgm:t>
    </dgm:pt>
    <dgm:pt modelId="{EDA61EE2-9AFB-400C-9C16-73B69D6A8181}">
      <dgm:prSet phldrT="[Text]" custT="1"/>
      <dgm:spPr>
        <a:xfrm>
          <a:off x="4455570" y="1275871"/>
          <a:ext cx="3779583" cy="944895"/>
        </a:xfrm>
      </dgm:spPr>
      <dgm:t>
        <a:bodyPr/>
        <a:lstStyle/>
        <a:p>
          <a:pPr rtl="1"/>
          <a:r>
            <a:rPr lang="ar-SA" sz="3200" b="1" dirty="0" smtClean="0">
              <a:effectLst>
                <a:outerShdw blurRad="38100" dist="38100" dir="2700000" algn="tl">
                  <a:srgbClr val="000000">
                    <a:alpha val="43137"/>
                  </a:srgbClr>
                </a:outerShdw>
              </a:effectLst>
              <a:ea typeface="Calibri"/>
              <a:cs typeface="Traditional Arabic"/>
            </a:rPr>
            <a:t>أما الواقعية فهي الوسطية وعدم التطرُّف مع الاعتراف بوجود مشاكل بالحياة</a:t>
          </a:r>
          <a:endParaRPr lang="ar-EG" sz="3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AFEB2F2-EE3A-4795-B19E-E5139D99BD34}">
      <dgm:prSet phldrT="[Text]" custT="1"/>
      <dgm:spPr>
        <a:xfrm>
          <a:off x="4455570" y="262"/>
          <a:ext cx="3779583" cy="944895"/>
        </a:xfrm>
      </dgm:spPr>
      <dgm:t>
        <a:bodyPr/>
        <a:lstStyle/>
        <a:p>
          <a:pPr rtl="1"/>
          <a:r>
            <a:rPr lang="ar-SA" sz="3200" b="1" dirty="0" smtClean="0">
              <a:effectLst>
                <a:outerShdw blurRad="38100" dist="38100" dir="2700000" algn="tl">
                  <a:srgbClr val="000000">
                    <a:alpha val="43137"/>
                  </a:srgbClr>
                </a:outerShdw>
              </a:effectLst>
              <a:ea typeface="Calibri"/>
              <a:cs typeface="Traditional Arabic"/>
            </a:rPr>
            <a:t>على عكس الزواج الذي يغلب عليه طابع الواقعية مع وجود بعض الرومانسية</a:t>
          </a:r>
          <a:endParaRPr lang="ar-EG" sz="3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059DFD8-F0C0-4DA7-9F46-2F23B7F0C725}" type="sibTrans" cxnId="{22C0633D-2217-4A30-8FF1-4D1EBFA9E2F9}">
      <dgm:prSet/>
      <dgm:spPr/>
      <dgm:t>
        <a:bodyPr/>
        <a:lstStyle/>
        <a:p>
          <a:pPr rtl="1"/>
          <a:endParaRPr lang="ar-EG" sz="2400">
            <a:latin typeface="Traditional Arabic" pitchFamily="18" charset="-78"/>
            <a:cs typeface="Traditional Arabic" pitchFamily="18" charset="-78"/>
          </a:endParaRPr>
        </a:p>
      </dgm:t>
    </dgm:pt>
    <dgm:pt modelId="{8D39D458-5A06-4183-BEDD-07B214DF9B7C}" type="parTrans" cxnId="{22C0633D-2217-4A30-8FF1-4D1EBFA9E2F9}">
      <dgm:prSet/>
      <dgm:spPr/>
      <dgm:t>
        <a:bodyPr/>
        <a:lstStyle/>
        <a:p>
          <a:pPr rtl="1"/>
          <a:endParaRPr lang="ar-EG" sz="2400">
            <a:latin typeface="Traditional Arabic" pitchFamily="18" charset="-78"/>
            <a:cs typeface="Traditional Arabic" pitchFamily="18" charset="-78"/>
          </a:endParaRPr>
        </a:p>
      </dgm:t>
    </dgm:pt>
    <dgm:pt modelId="{E1CDEE3E-734C-4571-A042-361F458E7DF7}" type="sibTrans" cxnId="{02B946DA-CA60-422E-B892-E142F41CE394}">
      <dgm:prSet/>
      <dgm:spPr>
        <a:xfrm rot="5400000">
          <a:off x="6262684" y="2303445"/>
          <a:ext cx="165356" cy="165356"/>
        </a:xfrm>
      </dgm:spPr>
      <dgm:t>
        <a:bodyPr/>
        <a:lstStyle/>
        <a:p>
          <a:pPr rtl="1"/>
          <a:endParaRPr lang="ar-EG" sz="2400">
            <a:latin typeface="Traditional Arabic" pitchFamily="18" charset="-78"/>
            <a:cs typeface="Traditional Arabic" pitchFamily="18" charset="-78"/>
          </a:endParaRPr>
        </a:p>
      </dgm:t>
    </dgm:pt>
    <dgm:pt modelId="{C6B025A2-D301-4FF3-91E0-791EDA827DC8}" type="parTrans" cxnId="{02B946DA-CA60-422E-B892-E142F41CE394}">
      <dgm:prSet/>
      <dgm:spPr>
        <a:xfrm rot="5400000">
          <a:off x="6262684" y="1027836"/>
          <a:ext cx="165356" cy="165356"/>
        </a:xfrm>
      </dgm:spPr>
      <dgm:t>
        <a:bodyPr/>
        <a:lstStyle/>
        <a:p>
          <a:pPr rtl="1"/>
          <a:endParaRPr lang="ar-EG" sz="2400">
            <a:latin typeface="Traditional Arabic" pitchFamily="18" charset="-78"/>
            <a:cs typeface="Traditional Arabic" pitchFamily="18" charset="-78"/>
          </a:endParaRPr>
        </a:p>
      </dgm:t>
    </dgm:pt>
    <dgm:pt modelId="{319E5BC9-B431-4679-AB58-DFC1DB85E5F4}">
      <dgm:prSet phldrT="[Text]" custT="1"/>
      <dgm:spPr>
        <a:xfrm>
          <a:off x="146846" y="1275871"/>
          <a:ext cx="3779583" cy="944895"/>
        </a:xfrm>
      </dgm:spPr>
      <dgm:t>
        <a:bodyPr/>
        <a:lstStyle/>
        <a:p>
          <a:pPr rtl="1"/>
          <a:r>
            <a:rPr lang="ar-SA" sz="3200" b="1" dirty="0" smtClean="0">
              <a:effectLst>
                <a:outerShdw blurRad="38100" dist="38100" dir="2700000" algn="tl">
                  <a:srgbClr val="000000">
                    <a:alpha val="43137"/>
                  </a:srgbClr>
                </a:outerShdw>
              </a:effectLst>
              <a:ea typeface="Calibri"/>
              <a:cs typeface="Traditional Arabic"/>
            </a:rPr>
            <a:t>والمقصود بالرومانسية هي حالة وجدانية تُسيطرعلى الأفعال، وهي المودة والرحمة والحنان المتوازن</a:t>
          </a:r>
          <a:endParaRPr lang="ar-EG" sz="3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F9BF3AA-8998-48BF-8BAF-84AA8795C5C8}" type="sibTrans" cxnId="{B5FE4E12-73BC-4146-B372-620418A592E0}">
      <dgm:prSet/>
      <dgm:spPr>
        <a:xfrm rot="5400000">
          <a:off x="1953959" y="2303445"/>
          <a:ext cx="165356" cy="165356"/>
        </a:xfrm>
      </dgm:spPr>
      <dgm:t>
        <a:bodyPr/>
        <a:lstStyle/>
        <a:p>
          <a:pPr rtl="1"/>
          <a:endParaRPr lang="ar-EG" sz="2400">
            <a:latin typeface="Traditional Arabic" pitchFamily="18" charset="-78"/>
            <a:cs typeface="Traditional Arabic" pitchFamily="18" charset="-78"/>
          </a:endParaRPr>
        </a:p>
      </dgm:t>
    </dgm:pt>
    <dgm:pt modelId="{7BAC08ED-4BF9-42CC-90C6-8C644590FDB3}" type="parTrans" cxnId="{B5FE4E12-73BC-4146-B372-620418A592E0}">
      <dgm:prSet/>
      <dgm:spPr>
        <a:xfrm rot="5400000">
          <a:off x="1953959" y="1027836"/>
          <a:ext cx="165356" cy="165356"/>
        </a:xfrm>
      </dgm:spPr>
      <dgm:t>
        <a:bodyPr/>
        <a:lstStyle/>
        <a:p>
          <a:pPr rtl="1"/>
          <a:endParaRPr lang="ar-EG" sz="2400">
            <a:latin typeface="Traditional Arabic" pitchFamily="18" charset="-78"/>
            <a:cs typeface="Traditional Arabic" pitchFamily="18" charset="-78"/>
          </a:endParaRPr>
        </a:p>
      </dgm:t>
    </dgm:pt>
    <dgm:pt modelId="{69F9D4A6-3C59-4AED-B53C-4171C2167C3F}" type="pres">
      <dgm:prSet presAssocID="{10C111F0-5D58-4E3F-99E4-DF968D801E76}" presName="Name0" presStyleCnt="0">
        <dgm:presLayoutVars>
          <dgm:dir val="rev"/>
          <dgm:animLvl val="lvl"/>
          <dgm:resizeHandles val="exact"/>
        </dgm:presLayoutVars>
      </dgm:prSet>
      <dgm:spPr/>
      <dgm:t>
        <a:bodyPr/>
        <a:lstStyle/>
        <a:p>
          <a:pPr rtl="1"/>
          <a:endParaRPr lang="ar-EG"/>
        </a:p>
      </dgm:t>
    </dgm:pt>
    <dgm:pt modelId="{E041E1F1-2293-4380-811C-8EEE7D3877EA}" type="pres">
      <dgm:prSet presAssocID="{57D12FFC-44B8-481C-991B-A2AFEF1BD5EF}" presName="vertFlow" presStyleCnt="0"/>
      <dgm:spPr/>
      <dgm:t>
        <a:bodyPr/>
        <a:lstStyle/>
        <a:p>
          <a:pPr rtl="1"/>
          <a:endParaRPr lang="ar-EG"/>
        </a:p>
      </dgm:t>
    </dgm:pt>
    <dgm:pt modelId="{EA01BCED-2CE7-4624-A3BE-4CA28F957C9F}" type="pres">
      <dgm:prSet presAssocID="{57D12FFC-44B8-481C-991B-A2AFEF1BD5EF}" presName="header" presStyleLbl="node1" presStyleIdx="0" presStyleCnt="2" custScaleY="189742"/>
      <dgm:spPr>
        <a:prstGeom prst="roundRect">
          <a:avLst>
            <a:gd name="adj" fmla="val 10000"/>
          </a:avLst>
        </a:prstGeom>
      </dgm:spPr>
      <dgm:t>
        <a:bodyPr/>
        <a:lstStyle/>
        <a:p>
          <a:pPr rtl="1"/>
          <a:endParaRPr lang="ar-EG"/>
        </a:p>
      </dgm:t>
    </dgm:pt>
    <dgm:pt modelId="{FD3E572C-36D0-4530-AE2C-9E656A275548}" type="pres">
      <dgm:prSet presAssocID="{7BAC08ED-4BF9-42CC-90C6-8C644590FDB3}" presName="parTrans" presStyleLbl="sibTrans2D1" presStyleIdx="0" presStyleCnt="2"/>
      <dgm:spPr>
        <a:prstGeom prst="rightArrow">
          <a:avLst>
            <a:gd name="adj1" fmla="val 66700"/>
            <a:gd name="adj2" fmla="val 50000"/>
          </a:avLst>
        </a:prstGeom>
      </dgm:spPr>
      <dgm:t>
        <a:bodyPr/>
        <a:lstStyle/>
        <a:p>
          <a:pPr rtl="1"/>
          <a:endParaRPr lang="ar-EG"/>
        </a:p>
      </dgm:t>
    </dgm:pt>
    <dgm:pt modelId="{26DDC0E7-BD50-47D1-8128-75A0956F5103}" type="pres">
      <dgm:prSet presAssocID="{319E5BC9-B431-4679-AB58-DFC1DB85E5F4}" presName="child" presStyleLbl="alignAccFollowNode1" presStyleIdx="0" presStyleCnt="2" custScaleY="189742">
        <dgm:presLayoutVars>
          <dgm:chMax val="0"/>
          <dgm:bulletEnabled val="1"/>
        </dgm:presLayoutVars>
      </dgm:prSet>
      <dgm:spPr>
        <a:prstGeom prst="roundRect">
          <a:avLst>
            <a:gd name="adj" fmla="val 10000"/>
          </a:avLst>
        </a:prstGeom>
      </dgm:spPr>
      <dgm:t>
        <a:bodyPr/>
        <a:lstStyle/>
        <a:p>
          <a:pPr rtl="1"/>
          <a:endParaRPr lang="ar-EG"/>
        </a:p>
      </dgm:t>
    </dgm:pt>
    <dgm:pt modelId="{4D28F64E-8792-40ED-8D7C-9F1684A8C643}" type="pres">
      <dgm:prSet presAssocID="{57D12FFC-44B8-481C-991B-A2AFEF1BD5EF}" presName="hSp" presStyleCnt="0"/>
      <dgm:spPr/>
      <dgm:t>
        <a:bodyPr/>
        <a:lstStyle/>
        <a:p>
          <a:pPr rtl="1"/>
          <a:endParaRPr lang="ar-EG"/>
        </a:p>
      </dgm:t>
    </dgm:pt>
    <dgm:pt modelId="{A21C3F07-CBCD-4F23-AFED-D7B5446BAB3F}" type="pres">
      <dgm:prSet presAssocID="{6AFEB2F2-EE3A-4795-B19E-E5139D99BD34}" presName="vertFlow" presStyleCnt="0"/>
      <dgm:spPr/>
      <dgm:t>
        <a:bodyPr/>
        <a:lstStyle/>
        <a:p>
          <a:pPr rtl="1"/>
          <a:endParaRPr lang="ar-EG"/>
        </a:p>
      </dgm:t>
    </dgm:pt>
    <dgm:pt modelId="{5ABDED97-0E0D-45D7-86A0-F3051F020A5E}" type="pres">
      <dgm:prSet presAssocID="{6AFEB2F2-EE3A-4795-B19E-E5139D99BD34}" presName="header" presStyleLbl="node1" presStyleIdx="1" presStyleCnt="2" custScaleY="189742"/>
      <dgm:spPr>
        <a:prstGeom prst="roundRect">
          <a:avLst>
            <a:gd name="adj" fmla="val 10000"/>
          </a:avLst>
        </a:prstGeom>
      </dgm:spPr>
      <dgm:t>
        <a:bodyPr/>
        <a:lstStyle/>
        <a:p>
          <a:pPr rtl="1"/>
          <a:endParaRPr lang="ar-EG"/>
        </a:p>
      </dgm:t>
    </dgm:pt>
    <dgm:pt modelId="{80E2E398-6652-416A-B9A7-11B0A3D98555}" type="pres">
      <dgm:prSet presAssocID="{C6B025A2-D301-4FF3-91E0-791EDA827DC8}" presName="parTrans" presStyleLbl="sibTrans2D1" presStyleIdx="1" presStyleCnt="2"/>
      <dgm:spPr>
        <a:prstGeom prst="rightArrow">
          <a:avLst>
            <a:gd name="adj1" fmla="val 66700"/>
            <a:gd name="adj2" fmla="val 50000"/>
          </a:avLst>
        </a:prstGeom>
      </dgm:spPr>
      <dgm:t>
        <a:bodyPr/>
        <a:lstStyle/>
        <a:p>
          <a:pPr rtl="1"/>
          <a:endParaRPr lang="ar-EG"/>
        </a:p>
      </dgm:t>
    </dgm:pt>
    <dgm:pt modelId="{9FA8E876-3F9E-482F-A983-58FEB7C01277}" type="pres">
      <dgm:prSet presAssocID="{EDA61EE2-9AFB-400C-9C16-73B69D6A8181}" presName="child" presStyleLbl="alignAccFollowNode1" presStyleIdx="1" presStyleCnt="2" custScaleY="189742">
        <dgm:presLayoutVars>
          <dgm:chMax val="0"/>
          <dgm:bulletEnabled val="1"/>
        </dgm:presLayoutVars>
      </dgm:prSet>
      <dgm:spPr>
        <a:prstGeom prst="roundRect">
          <a:avLst>
            <a:gd name="adj" fmla="val 10000"/>
          </a:avLst>
        </a:prstGeom>
      </dgm:spPr>
      <dgm:t>
        <a:bodyPr/>
        <a:lstStyle/>
        <a:p>
          <a:pPr rtl="1"/>
          <a:endParaRPr lang="ar-EG"/>
        </a:p>
      </dgm:t>
    </dgm:pt>
  </dgm:ptLst>
  <dgm:cxnLst>
    <dgm:cxn modelId="{854D1E2A-477B-4D1B-981C-FCC7A9E7E418}" type="presOf" srcId="{6AFEB2F2-EE3A-4795-B19E-E5139D99BD34}" destId="{5ABDED97-0E0D-45D7-86A0-F3051F020A5E}" srcOrd="0" destOrd="0" presId="urn:microsoft.com/office/officeart/2005/8/layout/lProcess1"/>
    <dgm:cxn modelId="{0B4EF89B-34B3-453B-8356-F4855B5F5A20}" type="presOf" srcId="{57D12FFC-44B8-481C-991B-A2AFEF1BD5EF}" destId="{EA01BCED-2CE7-4624-A3BE-4CA28F957C9F}" srcOrd="0" destOrd="0" presId="urn:microsoft.com/office/officeart/2005/8/layout/lProcess1"/>
    <dgm:cxn modelId="{62207602-91EB-4BE4-B825-6D92567BDC1F}" type="presOf" srcId="{10C111F0-5D58-4E3F-99E4-DF968D801E76}" destId="{69F9D4A6-3C59-4AED-B53C-4171C2167C3F}" srcOrd="0" destOrd="0" presId="urn:microsoft.com/office/officeart/2005/8/layout/lProcess1"/>
    <dgm:cxn modelId="{22C0633D-2217-4A30-8FF1-4D1EBFA9E2F9}" srcId="{10C111F0-5D58-4E3F-99E4-DF968D801E76}" destId="{6AFEB2F2-EE3A-4795-B19E-E5139D99BD34}" srcOrd="1" destOrd="0" parTransId="{8D39D458-5A06-4183-BEDD-07B214DF9B7C}" sibTransId="{B059DFD8-F0C0-4DA7-9F46-2F23B7F0C725}"/>
    <dgm:cxn modelId="{EB5778EF-76BD-4572-8E46-1F83516CAE5D}" srcId="{10C111F0-5D58-4E3F-99E4-DF968D801E76}" destId="{57D12FFC-44B8-481C-991B-A2AFEF1BD5EF}" srcOrd="0" destOrd="0" parTransId="{539BB65E-3466-4DE3-8A0D-4DA0577E1F70}" sibTransId="{2AE6FEC0-B04B-40ED-BE5E-123D7730B989}"/>
    <dgm:cxn modelId="{D053596D-9446-4A5D-87A6-1198327B3560}" type="presOf" srcId="{EDA61EE2-9AFB-400C-9C16-73B69D6A8181}" destId="{9FA8E876-3F9E-482F-A983-58FEB7C01277}" srcOrd="0" destOrd="0" presId="urn:microsoft.com/office/officeart/2005/8/layout/lProcess1"/>
    <dgm:cxn modelId="{99750233-A7F9-4439-828C-8579A8E0AF58}" type="presOf" srcId="{319E5BC9-B431-4679-AB58-DFC1DB85E5F4}" destId="{26DDC0E7-BD50-47D1-8128-75A0956F5103}" srcOrd="0" destOrd="0" presId="urn:microsoft.com/office/officeart/2005/8/layout/lProcess1"/>
    <dgm:cxn modelId="{02B946DA-CA60-422E-B892-E142F41CE394}" srcId="{6AFEB2F2-EE3A-4795-B19E-E5139D99BD34}" destId="{EDA61EE2-9AFB-400C-9C16-73B69D6A8181}" srcOrd="0" destOrd="0" parTransId="{C6B025A2-D301-4FF3-91E0-791EDA827DC8}" sibTransId="{E1CDEE3E-734C-4571-A042-361F458E7DF7}"/>
    <dgm:cxn modelId="{B5FE4E12-73BC-4146-B372-620418A592E0}" srcId="{57D12FFC-44B8-481C-991B-A2AFEF1BD5EF}" destId="{319E5BC9-B431-4679-AB58-DFC1DB85E5F4}" srcOrd="0" destOrd="0" parTransId="{7BAC08ED-4BF9-42CC-90C6-8C644590FDB3}" sibTransId="{DF9BF3AA-8998-48BF-8BAF-84AA8795C5C8}"/>
    <dgm:cxn modelId="{154233D8-C814-4141-A33C-E48DB8BAF4D0}" type="presOf" srcId="{7BAC08ED-4BF9-42CC-90C6-8C644590FDB3}" destId="{FD3E572C-36D0-4530-AE2C-9E656A275548}" srcOrd="0" destOrd="0" presId="urn:microsoft.com/office/officeart/2005/8/layout/lProcess1"/>
    <dgm:cxn modelId="{AE57A5A5-0E95-4B6C-8F8C-342C74B143D3}" type="presOf" srcId="{C6B025A2-D301-4FF3-91E0-791EDA827DC8}" destId="{80E2E398-6652-416A-B9A7-11B0A3D98555}" srcOrd="0" destOrd="0" presId="urn:microsoft.com/office/officeart/2005/8/layout/lProcess1"/>
    <dgm:cxn modelId="{AC92C65A-DC37-483A-99AC-46203EB9700E}" type="presParOf" srcId="{69F9D4A6-3C59-4AED-B53C-4171C2167C3F}" destId="{E041E1F1-2293-4380-811C-8EEE7D3877EA}" srcOrd="0" destOrd="0" presId="urn:microsoft.com/office/officeart/2005/8/layout/lProcess1"/>
    <dgm:cxn modelId="{6C7CCBC2-356A-464F-8590-B6DB9600E101}" type="presParOf" srcId="{E041E1F1-2293-4380-811C-8EEE7D3877EA}" destId="{EA01BCED-2CE7-4624-A3BE-4CA28F957C9F}" srcOrd="0" destOrd="0" presId="urn:microsoft.com/office/officeart/2005/8/layout/lProcess1"/>
    <dgm:cxn modelId="{DB169EF3-94A9-4964-BBCD-49C562766894}" type="presParOf" srcId="{E041E1F1-2293-4380-811C-8EEE7D3877EA}" destId="{FD3E572C-36D0-4530-AE2C-9E656A275548}" srcOrd="1" destOrd="0" presId="urn:microsoft.com/office/officeart/2005/8/layout/lProcess1"/>
    <dgm:cxn modelId="{A7DA6AC5-2DDD-41AC-92B8-0F500248886A}" type="presParOf" srcId="{E041E1F1-2293-4380-811C-8EEE7D3877EA}" destId="{26DDC0E7-BD50-47D1-8128-75A0956F5103}" srcOrd="2" destOrd="0" presId="urn:microsoft.com/office/officeart/2005/8/layout/lProcess1"/>
    <dgm:cxn modelId="{AAFEEEEA-B21B-4DE1-A412-3EBBCCDB3317}" type="presParOf" srcId="{69F9D4A6-3C59-4AED-B53C-4171C2167C3F}" destId="{4D28F64E-8792-40ED-8D7C-9F1684A8C643}" srcOrd="1" destOrd="0" presId="urn:microsoft.com/office/officeart/2005/8/layout/lProcess1"/>
    <dgm:cxn modelId="{DF6294FD-A765-4DFC-8170-6FAD9D54693E}" type="presParOf" srcId="{69F9D4A6-3C59-4AED-B53C-4171C2167C3F}" destId="{A21C3F07-CBCD-4F23-AFED-D7B5446BAB3F}" srcOrd="2" destOrd="0" presId="urn:microsoft.com/office/officeart/2005/8/layout/lProcess1"/>
    <dgm:cxn modelId="{7F6F457B-0573-46B7-898E-934FBDE45D70}" type="presParOf" srcId="{A21C3F07-CBCD-4F23-AFED-D7B5446BAB3F}" destId="{5ABDED97-0E0D-45D7-86A0-F3051F020A5E}" srcOrd="0" destOrd="0" presId="urn:microsoft.com/office/officeart/2005/8/layout/lProcess1"/>
    <dgm:cxn modelId="{FC7CE11F-C3C4-4EC2-AFA1-2EE459C78BAF}" type="presParOf" srcId="{A21C3F07-CBCD-4F23-AFED-D7B5446BAB3F}" destId="{80E2E398-6652-416A-B9A7-11B0A3D98555}" srcOrd="1" destOrd="0" presId="urn:microsoft.com/office/officeart/2005/8/layout/lProcess1"/>
    <dgm:cxn modelId="{11475007-5241-40C0-87C1-C127B00FD48A}" type="presParOf" srcId="{A21C3F07-CBCD-4F23-AFED-D7B5446BAB3F}" destId="{9FA8E876-3F9E-482F-A983-58FEB7C01277}" srcOrd="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1055A98-8701-43EA-92C9-5C2248F4307E}" type="doc">
      <dgm:prSet loTypeId="urn:microsoft.com/office/officeart/2005/8/layout/process4" loCatId="process" qsTypeId="urn:microsoft.com/office/officeart/2005/8/quickstyle/simple3" qsCatId="simple" csTypeId="urn:microsoft.com/office/officeart/2005/8/colors/colorful1" csCatId="colorful" phldr="1"/>
      <dgm:spPr/>
      <dgm:t>
        <a:bodyPr/>
        <a:lstStyle/>
        <a:p>
          <a:pPr rtl="1"/>
          <a:endParaRPr lang="ar-EG"/>
        </a:p>
      </dgm:t>
    </dgm:pt>
    <dgm:pt modelId="{81D57897-646A-47EF-A2C1-6794E58876A8}">
      <dgm:prSet phldrT="[Text]" custT="1"/>
      <dgm:spPr>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rtl="1"/>
          <a:r>
            <a:rPr lang="ar-EG" sz="2400" b="1" dirty="0" smtClean="0">
              <a:effectLst/>
              <a:ea typeface="Calibri"/>
              <a:cs typeface="Traditional Arabic"/>
            </a:rPr>
            <a:t>هل تلحين عليه في المناقشة لنسيانه أو إهماله بعض ضرورياتك أو حاجاتك؟</a:t>
          </a:r>
          <a:endParaRPr lang="ar-EG" sz="2400" dirty="0">
            <a:solidFill>
              <a:sysClr val="windowText" lastClr="000000"/>
            </a:solidFill>
            <a:latin typeface="Traditional Arabic" pitchFamily="18" charset="-78"/>
            <a:ea typeface="+mn-ea"/>
            <a:cs typeface="Traditional Arabic" pitchFamily="18" charset="-78"/>
          </a:endParaRPr>
        </a:p>
      </dgm:t>
    </dgm:pt>
    <dgm:pt modelId="{7EA2FC68-EDAA-4A1D-9611-A366FE45A1D4}" type="parTrans" cxnId="{3CE1E4AF-9FEF-427E-B8CD-5C8F08569FF3}">
      <dgm:prSet/>
      <dgm:spPr/>
      <dgm:t>
        <a:bodyPr/>
        <a:lstStyle/>
        <a:p>
          <a:pPr rtl="1"/>
          <a:endParaRPr lang="ar-EG"/>
        </a:p>
      </dgm:t>
    </dgm:pt>
    <dgm:pt modelId="{DDC6AA6B-E847-483B-B7FE-E2ADDBEE2346}" type="sibTrans" cxnId="{3CE1E4AF-9FEF-427E-B8CD-5C8F08569FF3}">
      <dgm:prSet/>
      <dgm:spPr/>
      <dgm:t>
        <a:bodyPr/>
        <a:lstStyle/>
        <a:p>
          <a:pPr rtl="1"/>
          <a:endParaRPr lang="ar-EG"/>
        </a:p>
      </dgm:t>
    </dgm:pt>
    <dgm:pt modelId="{3EE763A4-D83B-4ABD-904D-88D424DFDA8E}">
      <dgm:prSet custT="1"/>
      <dgm:spPr>
        <a:gradFill rotWithShape="0">
          <a:gsLst>
            <a:gs pos="0">
              <a:srgbClr val="8064A2">
                <a:hueOff val="0"/>
                <a:satOff val="0"/>
                <a:lumOff val="0"/>
                <a:alphaOff val="0"/>
                <a:tint val="50000"/>
                <a:satMod val="300000"/>
              </a:srgbClr>
            </a:gs>
            <a:gs pos="35000">
              <a:srgbClr val="8064A2">
                <a:hueOff val="0"/>
                <a:satOff val="0"/>
                <a:lumOff val="0"/>
                <a:alphaOff val="0"/>
                <a:tint val="37000"/>
                <a:satMod val="300000"/>
              </a:srgbClr>
            </a:gs>
            <a:gs pos="100000">
              <a:srgbClr val="8064A2">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EG" sz="2400" b="1" dirty="0" smtClean="0">
              <a:effectLst/>
              <a:ea typeface="Calibri"/>
              <a:cs typeface="Traditional Arabic"/>
            </a:rPr>
            <a:t>هل تلقين علي عاتقه بعض مهام المنزل التي تستطيعين القيام بها بنفسك؟</a:t>
          </a:r>
          <a:endParaRPr lang="en-US" sz="2400" dirty="0">
            <a:solidFill>
              <a:sysClr val="windowText" lastClr="000000"/>
            </a:solidFill>
            <a:latin typeface="Traditional Arabic" pitchFamily="18" charset="-78"/>
            <a:ea typeface="+mn-ea"/>
            <a:cs typeface="Traditional Arabic" pitchFamily="18" charset="-78"/>
          </a:endParaRPr>
        </a:p>
      </dgm:t>
    </dgm:pt>
    <dgm:pt modelId="{DB114F9E-0C73-43F3-8610-9CF8E94BC3C9}" type="parTrans" cxnId="{CADD294A-1374-425A-8E99-12200CA89758}">
      <dgm:prSet/>
      <dgm:spPr/>
      <dgm:t>
        <a:bodyPr/>
        <a:lstStyle/>
        <a:p>
          <a:pPr rtl="1"/>
          <a:endParaRPr lang="ar-EG"/>
        </a:p>
      </dgm:t>
    </dgm:pt>
    <dgm:pt modelId="{959583A3-31EC-4AE9-8DCB-B07ACD990A8D}" type="sibTrans" cxnId="{CADD294A-1374-425A-8E99-12200CA89758}">
      <dgm:prSet/>
      <dgm:spPr/>
      <dgm:t>
        <a:bodyPr/>
        <a:lstStyle/>
        <a:p>
          <a:pPr rtl="1"/>
          <a:endParaRPr lang="ar-EG"/>
        </a:p>
      </dgm:t>
    </dgm:pt>
    <dgm:pt modelId="{AACEE28E-23CD-4698-8F4E-52B91CF6A9ED}">
      <dgm:prSet custT="1"/>
      <dgm:spPr>
        <a:gradFill rotWithShape="0">
          <a:gsLst>
            <a:gs pos="0">
              <a:srgbClr val="9BBB59">
                <a:hueOff val="0"/>
                <a:satOff val="0"/>
                <a:lumOff val="0"/>
                <a:alphaOff val="0"/>
                <a:tint val="50000"/>
                <a:satMod val="300000"/>
              </a:srgbClr>
            </a:gs>
            <a:gs pos="35000">
              <a:srgbClr val="9BBB59">
                <a:hueOff val="0"/>
                <a:satOff val="0"/>
                <a:lumOff val="0"/>
                <a:alphaOff val="0"/>
                <a:tint val="37000"/>
                <a:satMod val="300000"/>
              </a:srgbClr>
            </a:gs>
            <a:gs pos="100000">
              <a:srgbClr val="9BBB59">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EG" sz="2400" b="1" dirty="0" smtClean="0">
              <a:effectLst/>
              <a:ea typeface="Calibri"/>
              <a:cs typeface="Traditional Arabic"/>
            </a:rPr>
            <a:t>هل تنفقين علي ثيابك وأدوات تجميلك أكثر مما ينفقه هو علي ملابسه؟</a:t>
          </a:r>
          <a:endParaRPr lang="en-US" sz="2400" dirty="0">
            <a:solidFill>
              <a:sysClr val="windowText" lastClr="000000"/>
            </a:solidFill>
            <a:latin typeface="Traditional Arabic" pitchFamily="18" charset="-78"/>
            <a:ea typeface="+mn-ea"/>
            <a:cs typeface="Traditional Arabic" pitchFamily="18" charset="-78"/>
          </a:endParaRPr>
        </a:p>
      </dgm:t>
    </dgm:pt>
    <dgm:pt modelId="{42E9ABDC-9E86-402F-9166-1BE083684F5E}" type="parTrans" cxnId="{92EE7E66-4563-489C-82C0-424720E95268}">
      <dgm:prSet/>
      <dgm:spPr/>
      <dgm:t>
        <a:bodyPr/>
        <a:lstStyle/>
        <a:p>
          <a:pPr rtl="1"/>
          <a:endParaRPr lang="ar-EG"/>
        </a:p>
      </dgm:t>
    </dgm:pt>
    <dgm:pt modelId="{CC5F3109-690E-4709-8994-514A9E4AF31F}" type="sibTrans" cxnId="{92EE7E66-4563-489C-82C0-424720E95268}">
      <dgm:prSet/>
      <dgm:spPr/>
      <dgm:t>
        <a:bodyPr/>
        <a:lstStyle/>
        <a:p>
          <a:pPr rtl="1"/>
          <a:endParaRPr lang="ar-EG"/>
        </a:p>
      </dgm:t>
    </dgm:pt>
    <dgm:pt modelId="{9D8350B7-608A-43C5-997D-942C85412899}">
      <dgm:prSet custT="1"/>
      <dgm:spPr>
        <a:gradFill rotWithShape="0">
          <a:gsLst>
            <a:gs pos="0">
              <a:srgbClr val="C0504D">
                <a:hueOff val="0"/>
                <a:satOff val="0"/>
                <a:lumOff val="0"/>
                <a:alphaOff val="0"/>
                <a:tint val="50000"/>
                <a:satMod val="300000"/>
              </a:srgbClr>
            </a:gs>
            <a:gs pos="35000">
              <a:srgbClr val="C0504D">
                <a:hueOff val="0"/>
                <a:satOff val="0"/>
                <a:lumOff val="0"/>
                <a:alphaOff val="0"/>
                <a:tint val="37000"/>
                <a:satMod val="300000"/>
              </a:srgbClr>
            </a:gs>
            <a:gs pos="100000">
              <a:srgbClr val="C0504D">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EG" sz="2400" b="1" dirty="0" smtClean="0">
              <a:effectLst/>
              <a:ea typeface="Calibri"/>
              <a:cs typeface="Traditional Arabic"/>
            </a:rPr>
            <a:t>هل تشكين لأن غيرك من الزوجات أحسن منك حالاً؟</a:t>
          </a:r>
          <a:endParaRPr lang="en-US" sz="2400" dirty="0">
            <a:solidFill>
              <a:sysClr val="windowText" lastClr="000000"/>
            </a:solidFill>
            <a:latin typeface="Traditional Arabic" pitchFamily="18" charset="-78"/>
            <a:ea typeface="+mn-ea"/>
            <a:cs typeface="Traditional Arabic" pitchFamily="18" charset="-78"/>
          </a:endParaRPr>
        </a:p>
      </dgm:t>
    </dgm:pt>
    <dgm:pt modelId="{7A583A4D-C7A8-408A-AB00-41A8AB7DBF97}" type="parTrans" cxnId="{9742621A-2101-41E3-B727-CEE4B735027C}">
      <dgm:prSet/>
      <dgm:spPr/>
      <dgm:t>
        <a:bodyPr/>
        <a:lstStyle/>
        <a:p>
          <a:pPr rtl="1"/>
          <a:endParaRPr lang="ar-EG"/>
        </a:p>
      </dgm:t>
    </dgm:pt>
    <dgm:pt modelId="{0F232062-56CE-468A-A16E-8B7136E777E2}" type="sibTrans" cxnId="{9742621A-2101-41E3-B727-CEE4B735027C}">
      <dgm:prSet/>
      <dgm:spPr/>
      <dgm:t>
        <a:bodyPr/>
        <a:lstStyle/>
        <a:p>
          <a:pPr rtl="1"/>
          <a:endParaRPr lang="ar-EG"/>
        </a:p>
      </dgm:t>
    </dgm:pt>
    <dgm:pt modelId="{7CC128D6-6B68-4C89-9B7C-B2B5D2B1A5DE}">
      <dgm:prSet custT="1"/>
      <dgm:spPr>
        <a:gradFill rotWithShape="0">
          <a:gsLst>
            <a:gs pos="0">
              <a:srgbClr val="F79646">
                <a:hueOff val="0"/>
                <a:satOff val="0"/>
                <a:lumOff val="0"/>
                <a:alphaOff val="0"/>
                <a:tint val="50000"/>
                <a:satMod val="300000"/>
              </a:srgbClr>
            </a:gs>
            <a:gs pos="35000">
              <a:srgbClr val="F79646">
                <a:hueOff val="0"/>
                <a:satOff val="0"/>
                <a:lumOff val="0"/>
                <a:alphaOff val="0"/>
                <a:tint val="37000"/>
                <a:satMod val="300000"/>
              </a:srgbClr>
            </a:gs>
            <a:gs pos="100000">
              <a:srgbClr val="F79646">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EG" sz="2400" b="1" dirty="0" smtClean="0">
              <a:effectLst/>
              <a:ea typeface="Calibri"/>
              <a:cs typeface="Traditional Arabic"/>
            </a:rPr>
            <a:t>هل أنتِ باردة العاطفة أحياناً؟</a:t>
          </a:r>
          <a:endParaRPr lang="en-US" sz="2400" dirty="0">
            <a:solidFill>
              <a:sysClr val="windowText" lastClr="000000"/>
            </a:solidFill>
            <a:latin typeface="Traditional Arabic" pitchFamily="18" charset="-78"/>
            <a:ea typeface="+mn-ea"/>
            <a:cs typeface="Traditional Arabic" pitchFamily="18" charset="-78"/>
          </a:endParaRPr>
        </a:p>
      </dgm:t>
    </dgm:pt>
    <dgm:pt modelId="{00ADEB06-D571-45B1-9D96-1EBD1963567E}" type="parTrans" cxnId="{8ED8F8B3-4CA2-4DFE-9114-E2E760D0B805}">
      <dgm:prSet/>
      <dgm:spPr/>
      <dgm:t>
        <a:bodyPr/>
        <a:lstStyle/>
        <a:p>
          <a:pPr rtl="1"/>
          <a:endParaRPr lang="ar-EG"/>
        </a:p>
      </dgm:t>
    </dgm:pt>
    <dgm:pt modelId="{4E163B44-FD9F-43DE-BDA9-E42F5B333E3A}" type="sibTrans" cxnId="{8ED8F8B3-4CA2-4DFE-9114-E2E760D0B805}">
      <dgm:prSet/>
      <dgm:spPr/>
      <dgm:t>
        <a:bodyPr/>
        <a:lstStyle/>
        <a:p>
          <a:pPr rtl="1"/>
          <a:endParaRPr lang="ar-EG"/>
        </a:p>
      </dgm:t>
    </dgm:pt>
    <dgm:pt modelId="{81740BF1-56FE-4D72-AFA4-066B078F8D8D}">
      <dgm:prSet custT="1"/>
      <dgm:spPr>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EG" sz="2400" b="1" dirty="0" smtClean="0">
              <a:effectLst/>
              <a:ea typeface="Calibri"/>
              <a:cs typeface="Traditional Arabic"/>
            </a:rPr>
            <a:t>هل تظهرين عدم اكتراث بعمل زوجك وهواياته؟</a:t>
          </a:r>
          <a:endParaRPr lang="en-US" sz="2400" dirty="0">
            <a:solidFill>
              <a:sysClr val="windowText" lastClr="000000"/>
            </a:solidFill>
            <a:latin typeface="Traditional Arabic" pitchFamily="18" charset="-78"/>
            <a:ea typeface="+mn-ea"/>
            <a:cs typeface="Traditional Arabic" pitchFamily="18" charset="-78"/>
          </a:endParaRPr>
        </a:p>
      </dgm:t>
    </dgm:pt>
    <dgm:pt modelId="{25329957-D678-470F-9795-CACE9421F2BA}" type="parTrans" cxnId="{2E9FAD73-CC1D-4259-B35E-930EC893216B}">
      <dgm:prSet/>
      <dgm:spPr/>
      <dgm:t>
        <a:bodyPr/>
        <a:lstStyle/>
        <a:p>
          <a:pPr rtl="1"/>
          <a:endParaRPr lang="ar-EG"/>
        </a:p>
      </dgm:t>
    </dgm:pt>
    <dgm:pt modelId="{43BB5CE2-BFB0-4A88-A079-AC5A61724CB2}" type="sibTrans" cxnId="{2E9FAD73-CC1D-4259-B35E-930EC893216B}">
      <dgm:prSet/>
      <dgm:spPr/>
      <dgm:t>
        <a:bodyPr/>
        <a:lstStyle/>
        <a:p>
          <a:pPr rtl="1"/>
          <a:endParaRPr lang="ar-EG"/>
        </a:p>
      </dgm:t>
    </dgm:pt>
    <dgm:pt modelId="{EE2F0DE0-1E19-4AEA-9A79-288499D6AB73}">
      <dgm:prSet custT="1"/>
      <dgm:spPr>
        <a:gradFill rotWithShape="0">
          <a:gsLst>
            <a:gs pos="0">
              <a:srgbClr val="8064A2">
                <a:hueOff val="0"/>
                <a:satOff val="0"/>
                <a:lumOff val="0"/>
                <a:alphaOff val="0"/>
                <a:tint val="50000"/>
                <a:satMod val="300000"/>
              </a:srgbClr>
            </a:gs>
            <a:gs pos="35000">
              <a:srgbClr val="8064A2">
                <a:hueOff val="0"/>
                <a:satOff val="0"/>
                <a:lumOff val="0"/>
                <a:alphaOff val="0"/>
                <a:tint val="37000"/>
                <a:satMod val="300000"/>
              </a:srgbClr>
            </a:gs>
            <a:gs pos="100000">
              <a:srgbClr val="8064A2">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EG" sz="2400" b="1" dirty="0" smtClean="0">
              <a:effectLst/>
              <a:ea typeface="Calibri"/>
              <a:cs typeface="Traditional Arabic"/>
            </a:rPr>
            <a:t>هل يندر أن تتحملي عناء إحضار طعام شهي له؟</a:t>
          </a:r>
          <a:endParaRPr lang="en-US" sz="2400" dirty="0">
            <a:solidFill>
              <a:sysClr val="windowText" lastClr="000000"/>
            </a:solidFill>
            <a:latin typeface="Traditional Arabic" pitchFamily="18" charset="-78"/>
            <a:ea typeface="+mn-ea"/>
            <a:cs typeface="Traditional Arabic" pitchFamily="18" charset="-78"/>
          </a:endParaRPr>
        </a:p>
      </dgm:t>
    </dgm:pt>
    <dgm:pt modelId="{495F94DE-5F97-49F4-8481-5A3384E894D0}" type="parTrans" cxnId="{9D37E34F-3D96-4102-A7C0-82795825DE56}">
      <dgm:prSet/>
      <dgm:spPr/>
      <dgm:t>
        <a:bodyPr/>
        <a:lstStyle/>
        <a:p>
          <a:pPr rtl="1"/>
          <a:endParaRPr lang="ar-EG"/>
        </a:p>
      </dgm:t>
    </dgm:pt>
    <dgm:pt modelId="{5FD0F920-ACE6-4802-A13A-46E4BF8342DF}" type="sibTrans" cxnId="{9D37E34F-3D96-4102-A7C0-82795825DE56}">
      <dgm:prSet/>
      <dgm:spPr/>
      <dgm:t>
        <a:bodyPr/>
        <a:lstStyle/>
        <a:p>
          <a:pPr rtl="1"/>
          <a:endParaRPr lang="ar-EG"/>
        </a:p>
      </dgm:t>
    </dgm:pt>
    <dgm:pt modelId="{C397C8BF-6F6D-43F2-AC7A-C421EC489887}">
      <dgm:prSet custT="1"/>
      <dgm:spPr>
        <a:gradFill rotWithShape="0">
          <a:gsLst>
            <a:gs pos="0">
              <a:srgbClr val="9BBB59">
                <a:hueOff val="0"/>
                <a:satOff val="0"/>
                <a:lumOff val="0"/>
                <a:alphaOff val="0"/>
                <a:tint val="50000"/>
                <a:satMod val="300000"/>
              </a:srgbClr>
            </a:gs>
            <a:gs pos="35000">
              <a:srgbClr val="9BBB59">
                <a:hueOff val="0"/>
                <a:satOff val="0"/>
                <a:lumOff val="0"/>
                <a:alphaOff val="0"/>
                <a:tint val="37000"/>
                <a:satMod val="300000"/>
              </a:srgbClr>
            </a:gs>
            <a:gs pos="100000">
              <a:srgbClr val="9BBB59">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EG" sz="2400" b="1" dirty="0" smtClean="0">
              <a:effectLst/>
              <a:ea typeface="Calibri"/>
              <a:cs typeface="Traditional Arabic"/>
            </a:rPr>
            <a:t>حال وصوله إلي البيت، هل تشغلينه بأمر ما؟</a:t>
          </a:r>
          <a:endParaRPr lang="en-US" sz="2400" dirty="0">
            <a:solidFill>
              <a:sysClr val="windowText" lastClr="000000"/>
            </a:solidFill>
            <a:latin typeface="Traditional Arabic" pitchFamily="18" charset="-78"/>
            <a:ea typeface="+mn-ea"/>
            <a:cs typeface="Traditional Arabic" pitchFamily="18" charset="-78"/>
          </a:endParaRPr>
        </a:p>
      </dgm:t>
    </dgm:pt>
    <dgm:pt modelId="{4A1C4BB6-8F25-45A6-A658-F62F384874FE}" type="parTrans" cxnId="{5247DD38-2C96-4751-B03D-582620AF287F}">
      <dgm:prSet/>
      <dgm:spPr/>
      <dgm:t>
        <a:bodyPr/>
        <a:lstStyle/>
        <a:p>
          <a:pPr rtl="1"/>
          <a:endParaRPr lang="ar-EG"/>
        </a:p>
      </dgm:t>
    </dgm:pt>
    <dgm:pt modelId="{2B29DCB4-E8F9-43D0-89E6-4505A1F1801E}" type="sibTrans" cxnId="{5247DD38-2C96-4751-B03D-582620AF287F}">
      <dgm:prSet/>
      <dgm:spPr/>
      <dgm:t>
        <a:bodyPr/>
        <a:lstStyle/>
        <a:p>
          <a:pPr rtl="1"/>
          <a:endParaRPr lang="ar-EG"/>
        </a:p>
      </dgm:t>
    </dgm:pt>
    <dgm:pt modelId="{99327099-105F-45FB-8CFA-ABDA8B798FC6}">
      <dgm:prSet custT="1"/>
      <dgm:spPr>
        <a:gradFill rotWithShape="0">
          <a:gsLst>
            <a:gs pos="0">
              <a:srgbClr val="C0504D">
                <a:hueOff val="0"/>
                <a:satOff val="0"/>
                <a:lumOff val="0"/>
                <a:alphaOff val="0"/>
                <a:tint val="50000"/>
                <a:satMod val="300000"/>
              </a:srgbClr>
            </a:gs>
            <a:gs pos="35000">
              <a:srgbClr val="C0504D">
                <a:hueOff val="0"/>
                <a:satOff val="0"/>
                <a:lumOff val="0"/>
                <a:alphaOff val="0"/>
                <a:tint val="37000"/>
                <a:satMod val="300000"/>
              </a:srgbClr>
            </a:gs>
            <a:gs pos="100000">
              <a:srgbClr val="C0504D">
                <a:hueOff val="0"/>
                <a:satOff val="0"/>
                <a:lumOff val="0"/>
                <a:alphaOff val="0"/>
                <a:tint val="15000"/>
                <a:satMod val="350000"/>
              </a:srgbClr>
            </a:gs>
          </a:gsLst>
          <a:lin ang="162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1"/>
          <a:r>
            <a:rPr lang="ar-EG" sz="2400" b="1" dirty="0" smtClean="0">
              <a:effectLst/>
              <a:ea typeface="Calibri"/>
              <a:cs typeface="Traditional Arabic"/>
            </a:rPr>
            <a:t>هل أنتي مسيطرة علي اهتمامه وانتباهه؟</a:t>
          </a:r>
          <a:endParaRPr lang="ar-EG" sz="2400" dirty="0">
            <a:solidFill>
              <a:sysClr val="windowText" lastClr="000000"/>
            </a:solidFill>
            <a:latin typeface="Traditional Arabic" pitchFamily="18" charset="-78"/>
            <a:ea typeface="+mn-ea"/>
            <a:cs typeface="Traditional Arabic" pitchFamily="18" charset="-78"/>
          </a:endParaRPr>
        </a:p>
      </dgm:t>
    </dgm:pt>
    <dgm:pt modelId="{5DA06539-BDE0-4F53-AB9E-CBAF4DD3026F}" type="parTrans" cxnId="{0091D4FF-1979-46FB-AC59-491B68C32D58}">
      <dgm:prSet/>
      <dgm:spPr/>
      <dgm:t>
        <a:bodyPr/>
        <a:lstStyle/>
        <a:p>
          <a:pPr rtl="1"/>
          <a:endParaRPr lang="ar-EG"/>
        </a:p>
      </dgm:t>
    </dgm:pt>
    <dgm:pt modelId="{0B012DB7-6E6C-44C8-B30B-F1FCEBFD8963}" type="sibTrans" cxnId="{0091D4FF-1979-46FB-AC59-491B68C32D58}">
      <dgm:prSet/>
      <dgm:spPr/>
      <dgm:t>
        <a:bodyPr/>
        <a:lstStyle/>
        <a:p>
          <a:pPr rtl="1"/>
          <a:endParaRPr lang="ar-EG"/>
        </a:p>
      </dgm:t>
    </dgm:pt>
    <dgm:pt modelId="{ED4655D3-FD30-4E87-B006-D20CC04A1B1E}" type="pres">
      <dgm:prSet presAssocID="{91055A98-8701-43EA-92C9-5C2248F4307E}" presName="Name0" presStyleCnt="0">
        <dgm:presLayoutVars>
          <dgm:dir/>
          <dgm:animLvl val="lvl"/>
          <dgm:resizeHandles val="exact"/>
        </dgm:presLayoutVars>
      </dgm:prSet>
      <dgm:spPr/>
      <dgm:t>
        <a:bodyPr/>
        <a:lstStyle/>
        <a:p>
          <a:pPr rtl="1"/>
          <a:endParaRPr lang="ar-EG"/>
        </a:p>
      </dgm:t>
    </dgm:pt>
    <dgm:pt modelId="{EC8AB822-4F34-49AF-B35B-5319B993F023}" type="pres">
      <dgm:prSet presAssocID="{99327099-105F-45FB-8CFA-ABDA8B798FC6}" presName="boxAndChildren" presStyleCnt="0"/>
      <dgm:spPr/>
    </dgm:pt>
    <dgm:pt modelId="{B6C92079-23D7-412E-8695-50B2B88F9542}" type="pres">
      <dgm:prSet presAssocID="{99327099-105F-45FB-8CFA-ABDA8B798FC6}" presName="parentTextBox" presStyleLbl="node1" presStyleIdx="0" presStyleCnt="9"/>
      <dgm:spPr>
        <a:xfrm>
          <a:off x="0" y="4790057"/>
          <a:ext cx="7032104" cy="393020"/>
        </a:xfrm>
        <a:prstGeom prst="rect">
          <a:avLst/>
        </a:prstGeom>
      </dgm:spPr>
      <dgm:t>
        <a:bodyPr/>
        <a:lstStyle/>
        <a:p>
          <a:pPr rtl="1"/>
          <a:endParaRPr lang="ar-EG"/>
        </a:p>
      </dgm:t>
    </dgm:pt>
    <dgm:pt modelId="{27EF0E6D-AB1D-4B40-8338-63A2743EE63E}" type="pres">
      <dgm:prSet presAssocID="{2B29DCB4-E8F9-43D0-89E6-4505A1F1801E}" presName="sp" presStyleCnt="0"/>
      <dgm:spPr/>
    </dgm:pt>
    <dgm:pt modelId="{FAC7C1D3-F375-4544-BB79-81C782DEECDC}" type="pres">
      <dgm:prSet presAssocID="{C397C8BF-6F6D-43F2-AC7A-C421EC489887}" presName="arrowAndChildren" presStyleCnt="0"/>
      <dgm:spPr/>
    </dgm:pt>
    <dgm:pt modelId="{0FF0962B-777B-4DEF-825C-E35579D9DBB2}" type="pres">
      <dgm:prSet presAssocID="{C397C8BF-6F6D-43F2-AC7A-C421EC489887}" presName="parentTextArrow" presStyleLbl="node1" presStyleIdx="1" presStyleCnt="9"/>
      <dgm:spPr>
        <a:xfrm rot="10800000">
          <a:off x="0" y="4191487"/>
          <a:ext cx="7032104" cy="604465"/>
        </a:xfrm>
        <a:prstGeom prst="upArrowCallout">
          <a:avLst/>
        </a:prstGeom>
      </dgm:spPr>
      <dgm:t>
        <a:bodyPr/>
        <a:lstStyle/>
        <a:p>
          <a:pPr rtl="1"/>
          <a:endParaRPr lang="ar-EG"/>
        </a:p>
      </dgm:t>
    </dgm:pt>
    <dgm:pt modelId="{F3E2D38B-9C54-490D-95E4-7412A4F421E3}" type="pres">
      <dgm:prSet presAssocID="{5FD0F920-ACE6-4802-A13A-46E4BF8342DF}" presName="sp" presStyleCnt="0"/>
      <dgm:spPr/>
    </dgm:pt>
    <dgm:pt modelId="{827F4970-453A-4124-9617-DE9CFD83DE9A}" type="pres">
      <dgm:prSet presAssocID="{EE2F0DE0-1E19-4AEA-9A79-288499D6AB73}" presName="arrowAndChildren" presStyleCnt="0"/>
      <dgm:spPr/>
    </dgm:pt>
    <dgm:pt modelId="{FD47B0FC-D637-4478-9518-34D21BE9501E}" type="pres">
      <dgm:prSet presAssocID="{EE2F0DE0-1E19-4AEA-9A79-288499D6AB73}" presName="parentTextArrow" presStyleLbl="node1" presStyleIdx="2" presStyleCnt="9"/>
      <dgm:spPr>
        <a:xfrm rot="10800000">
          <a:off x="0" y="3592917"/>
          <a:ext cx="7032104" cy="604465"/>
        </a:xfrm>
        <a:prstGeom prst="upArrowCallout">
          <a:avLst/>
        </a:prstGeom>
      </dgm:spPr>
      <dgm:t>
        <a:bodyPr/>
        <a:lstStyle/>
        <a:p>
          <a:pPr rtl="1"/>
          <a:endParaRPr lang="ar-EG"/>
        </a:p>
      </dgm:t>
    </dgm:pt>
    <dgm:pt modelId="{87BB771B-D998-487D-A30F-CE0DA5B4A995}" type="pres">
      <dgm:prSet presAssocID="{43BB5CE2-BFB0-4A88-A079-AC5A61724CB2}" presName="sp" presStyleCnt="0"/>
      <dgm:spPr/>
    </dgm:pt>
    <dgm:pt modelId="{C16C5789-7DA3-4A0C-9422-D854915445AD}" type="pres">
      <dgm:prSet presAssocID="{81740BF1-56FE-4D72-AFA4-066B078F8D8D}" presName="arrowAndChildren" presStyleCnt="0"/>
      <dgm:spPr/>
    </dgm:pt>
    <dgm:pt modelId="{33DC1E52-BA39-4436-AA20-B2D1209DA8FB}" type="pres">
      <dgm:prSet presAssocID="{81740BF1-56FE-4D72-AFA4-066B078F8D8D}" presName="parentTextArrow" presStyleLbl="node1" presStyleIdx="3" presStyleCnt="9" custLinFactNeighborY="-4460"/>
      <dgm:spPr>
        <a:xfrm rot="10800000">
          <a:off x="0" y="2994347"/>
          <a:ext cx="7032104" cy="604465"/>
        </a:xfrm>
        <a:prstGeom prst="upArrowCallout">
          <a:avLst/>
        </a:prstGeom>
      </dgm:spPr>
      <dgm:t>
        <a:bodyPr/>
        <a:lstStyle/>
        <a:p>
          <a:pPr rtl="1"/>
          <a:endParaRPr lang="ar-EG"/>
        </a:p>
      </dgm:t>
    </dgm:pt>
    <dgm:pt modelId="{630C36D0-5C2B-4314-B7BD-5161D60EF314}" type="pres">
      <dgm:prSet presAssocID="{4E163B44-FD9F-43DE-BDA9-E42F5B333E3A}" presName="sp" presStyleCnt="0"/>
      <dgm:spPr/>
    </dgm:pt>
    <dgm:pt modelId="{9F1F4B25-F87B-4707-89AD-BC737993A40D}" type="pres">
      <dgm:prSet presAssocID="{7CC128D6-6B68-4C89-9B7C-B2B5D2B1A5DE}" presName="arrowAndChildren" presStyleCnt="0"/>
      <dgm:spPr/>
    </dgm:pt>
    <dgm:pt modelId="{53375BA7-0079-4AB0-8956-284EF0113D31}" type="pres">
      <dgm:prSet presAssocID="{7CC128D6-6B68-4C89-9B7C-B2B5D2B1A5DE}" presName="parentTextArrow" presStyleLbl="node1" presStyleIdx="4" presStyleCnt="9"/>
      <dgm:spPr>
        <a:xfrm rot="10800000">
          <a:off x="0" y="2395777"/>
          <a:ext cx="7032104" cy="604465"/>
        </a:xfrm>
        <a:prstGeom prst="upArrowCallout">
          <a:avLst/>
        </a:prstGeom>
      </dgm:spPr>
      <dgm:t>
        <a:bodyPr/>
        <a:lstStyle/>
        <a:p>
          <a:pPr rtl="1"/>
          <a:endParaRPr lang="ar-EG"/>
        </a:p>
      </dgm:t>
    </dgm:pt>
    <dgm:pt modelId="{D909E95B-8637-49D3-84EA-6105B273CF24}" type="pres">
      <dgm:prSet presAssocID="{0F232062-56CE-468A-A16E-8B7136E777E2}" presName="sp" presStyleCnt="0"/>
      <dgm:spPr/>
    </dgm:pt>
    <dgm:pt modelId="{95C8A571-5ED5-42B8-8E45-670C2F1E0DB4}" type="pres">
      <dgm:prSet presAssocID="{9D8350B7-608A-43C5-997D-942C85412899}" presName="arrowAndChildren" presStyleCnt="0"/>
      <dgm:spPr/>
    </dgm:pt>
    <dgm:pt modelId="{0CF29E98-5642-4355-B165-98BDCAE76167}" type="pres">
      <dgm:prSet presAssocID="{9D8350B7-608A-43C5-997D-942C85412899}" presName="parentTextArrow" presStyleLbl="node1" presStyleIdx="5" presStyleCnt="9"/>
      <dgm:spPr>
        <a:xfrm rot="10800000">
          <a:off x="0" y="1797208"/>
          <a:ext cx="7032104" cy="604465"/>
        </a:xfrm>
        <a:prstGeom prst="upArrowCallout">
          <a:avLst/>
        </a:prstGeom>
      </dgm:spPr>
      <dgm:t>
        <a:bodyPr/>
        <a:lstStyle/>
        <a:p>
          <a:pPr rtl="1"/>
          <a:endParaRPr lang="ar-EG"/>
        </a:p>
      </dgm:t>
    </dgm:pt>
    <dgm:pt modelId="{33786770-35BE-460A-AFE8-110F6572725D}" type="pres">
      <dgm:prSet presAssocID="{CC5F3109-690E-4709-8994-514A9E4AF31F}" presName="sp" presStyleCnt="0"/>
      <dgm:spPr/>
    </dgm:pt>
    <dgm:pt modelId="{A136BFC6-A7C9-426F-AE66-6745AB8E2057}" type="pres">
      <dgm:prSet presAssocID="{AACEE28E-23CD-4698-8F4E-52B91CF6A9ED}" presName="arrowAndChildren" presStyleCnt="0"/>
      <dgm:spPr/>
    </dgm:pt>
    <dgm:pt modelId="{89347AE4-4F70-4E5A-AE76-4EAF85EC78CB}" type="pres">
      <dgm:prSet presAssocID="{AACEE28E-23CD-4698-8F4E-52B91CF6A9ED}" presName="parentTextArrow" presStyleLbl="node1" presStyleIdx="6" presStyleCnt="9"/>
      <dgm:spPr>
        <a:xfrm rot="10800000">
          <a:off x="0" y="1198638"/>
          <a:ext cx="7032104" cy="604465"/>
        </a:xfrm>
        <a:prstGeom prst="upArrowCallout">
          <a:avLst/>
        </a:prstGeom>
      </dgm:spPr>
      <dgm:t>
        <a:bodyPr/>
        <a:lstStyle/>
        <a:p>
          <a:pPr rtl="1"/>
          <a:endParaRPr lang="ar-EG"/>
        </a:p>
      </dgm:t>
    </dgm:pt>
    <dgm:pt modelId="{B5D54B33-E0B9-4632-9489-CE7F6A65A723}" type="pres">
      <dgm:prSet presAssocID="{959583A3-31EC-4AE9-8DCB-B07ACD990A8D}" presName="sp" presStyleCnt="0"/>
      <dgm:spPr/>
    </dgm:pt>
    <dgm:pt modelId="{4E414A3F-4BDA-4F99-8419-3B2AE4CE8771}" type="pres">
      <dgm:prSet presAssocID="{3EE763A4-D83B-4ABD-904D-88D424DFDA8E}" presName="arrowAndChildren" presStyleCnt="0"/>
      <dgm:spPr/>
    </dgm:pt>
    <dgm:pt modelId="{2B5A3CB7-A2F7-40FE-95E4-E0DED468555F}" type="pres">
      <dgm:prSet presAssocID="{3EE763A4-D83B-4ABD-904D-88D424DFDA8E}" presName="parentTextArrow" presStyleLbl="node1" presStyleIdx="7" presStyleCnt="9"/>
      <dgm:spPr>
        <a:xfrm rot="10800000">
          <a:off x="0" y="600068"/>
          <a:ext cx="7032104" cy="604465"/>
        </a:xfrm>
        <a:prstGeom prst="upArrowCallout">
          <a:avLst/>
        </a:prstGeom>
      </dgm:spPr>
      <dgm:t>
        <a:bodyPr/>
        <a:lstStyle/>
        <a:p>
          <a:pPr rtl="1"/>
          <a:endParaRPr lang="ar-EG"/>
        </a:p>
      </dgm:t>
    </dgm:pt>
    <dgm:pt modelId="{3420A0AF-6381-4B5C-94B1-33F0011C941F}" type="pres">
      <dgm:prSet presAssocID="{DDC6AA6B-E847-483B-B7FE-E2ADDBEE2346}" presName="sp" presStyleCnt="0"/>
      <dgm:spPr/>
    </dgm:pt>
    <dgm:pt modelId="{CF04E3AB-570B-4182-A808-9A14390ECEC4}" type="pres">
      <dgm:prSet presAssocID="{81D57897-646A-47EF-A2C1-6794E58876A8}" presName="arrowAndChildren" presStyleCnt="0"/>
      <dgm:spPr/>
    </dgm:pt>
    <dgm:pt modelId="{0B192212-B491-474C-BA52-4769AA8DBC86}" type="pres">
      <dgm:prSet presAssocID="{81D57897-646A-47EF-A2C1-6794E58876A8}" presName="parentTextArrow" presStyleLbl="node1" presStyleIdx="8" presStyleCnt="9"/>
      <dgm:spPr>
        <a:xfrm rot="10800000">
          <a:off x="0" y="1498"/>
          <a:ext cx="7032104" cy="604465"/>
        </a:xfrm>
        <a:prstGeom prst="upArrowCallout">
          <a:avLst/>
        </a:prstGeom>
      </dgm:spPr>
      <dgm:t>
        <a:bodyPr/>
        <a:lstStyle/>
        <a:p>
          <a:pPr rtl="1"/>
          <a:endParaRPr lang="ar-EG"/>
        </a:p>
      </dgm:t>
    </dgm:pt>
  </dgm:ptLst>
  <dgm:cxnLst>
    <dgm:cxn modelId="{A7D30346-E653-4306-8459-D1AAD4491A89}" type="presOf" srcId="{AACEE28E-23CD-4698-8F4E-52B91CF6A9ED}" destId="{89347AE4-4F70-4E5A-AE76-4EAF85EC78CB}" srcOrd="0" destOrd="0" presId="urn:microsoft.com/office/officeart/2005/8/layout/process4"/>
    <dgm:cxn modelId="{9742621A-2101-41E3-B727-CEE4B735027C}" srcId="{91055A98-8701-43EA-92C9-5C2248F4307E}" destId="{9D8350B7-608A-43C5-997D-942C85412899}" srcOrd="3" destOrd="0" parTransId="{7A583A4D-C7A8-408A-AB00-41A8AB7DBF97}" sibTransId="{0F232062-56CE-468A-A16E-8B7136E777E2}"/>
    <dgm:cxn modelId="{9D37E34F-3D96-4102-A7C0-82795825DE56}" srcId="{91055A98-8701-43EA-92C9-5C2248F4307E}" destId="{EE2F0DE0-1E19-4AEA-9A79-288499D6AB73}" srcOrd="6" destOrd="0" parTransId="{495F94DE-5F97-49F4-8481-5A3384E894D0}" sibTransId="{5FD0F920-ACE6-4802-A13A-46E4BF8342DF}"/>
    <dgm:cxn modelId="{3CE1E4AF-9FEF-427E-B8CD-5C8F08569FF3}" srcId="{91055A98-8701-43EA-92C9-5C2248F4307E}" destId="{81D57897-646A-47EF-A2C1-6794E58876A8}" srcOrd="0" destOrd="0" parTransId="{7EA2FC68-EDAA-4A1D-9611-A366FE45A1D4}" sibTransId="{DDC6AA6B-E847-483B-B7FE-E2ADDBEE2346}"/>
    <dgm:cxn modelId="{8ED8F8B3-4CA2-4DFE-9114-E2E760D0B805}" srcId="{91055A98-8701-43EA-92C9-5C2248F4307E}" destId="{7CC128D6-6B68-4C89-9B7C-B2B5D2B1A5DE}" srcOrd="4" destOrd="0" parTransId="{00ADEB06-D571-45B1-9D96-1EBD1963567E}" sibTransId="{4E163B44-FD9F-43DE-BDA9-E42F5B333E3A}"/>
    <dgm:cxn modelId="{D1746DC2-84C4-44D7-BDEF-C67FF0F2C7C2}" type="presOf" srcId="{81740BF1-56FE-4D72-AFA4-066B078F8D8D}" destId="{33DC1E52-BA39-4436-AA20-B2D1209DA8FB}" srcOrd="0" destOrd="0" presId="urn:microsoft.com/office/officeart/2005/8/layout/process4"/>
    <dgm:cxn modelId="{5247DD38-2C96-4751-B03D-582620AF287F}" srcId="{91055A98-8701-43EA-92C9-5C2248F4307E}" destId="{C397C8BF-6F6D-43F2-AC7A-C421EC489887}" srcOrd="7" destOrd="0" parTransId="{4A1C4BB6-8F25-45A6-A658-F62F384874FE}" sibTransId="{2B29DCB4-E8F9-43D0-89E6-4505A1F1801E}"/>
    <dgm:cxn modelId="{81C255BB-238A-41F1-92E3-C06DBF9A7E5E}" type="presOf" srcId="{C397C8BF-6F6D-43F2-AC7A-C421EC489887}" destId="{0FF0962B-777B-4DEF-825C-E35579D9DBB2}" srcOrd="0" destOrd="0" presId="urn:microsoft.com/office/officeart/2005/8/layout/process4"/>
    <dgm:cxn modelId="{8FA16E5E-95DF-4750-A41B-25788E597660}" type="presOf" srcId="{99327099-105F-45FB-8CFA-ABDA8B798FC6}" destId="{B6C92079-23D7-412E-8695-50B2B88F9542}" srcOrd="0" destOrd="0" presId="urn:microsoft.com/office/officeart/2005/8/layout/process4"/>
    <dgm:cxn modelId="{92EE7E66-4563-489C-82C0-424720E95268}" srcId="{91055A98-8701-43EA-92C9-5C2248F4307E}" destId="{AACEE28E-23CD-4698-8F4E-52B91CF6A9ED}" srcOrd="2" destOrd="0" parTransId="{42E9ABDC-9E86-402F-9166-1BE083684F5E}" sibTransId="{CC5F3109-690E-4709-8994-514A9E4AF31F}"/>
    <dgm:cxn modelId="{0D3D88F0-F011-4A0B-8FD2-10E51B2257A4}" type="presOf" srcId="{7CC128D6-6B68-4C89-9B7C-B2B5D2B1A5DE}" destId="{53375BA7-0079-4AB0-8956-284EF0113D31}" srcOrd="0" destOrd="0" presId="urn:microsoft.com/office/officeart/2005/8/layout/process4"/>
    <dgm:cxn modelId="{0091D4FF-1979-46FB-AC59-491B68C32D58}" srcId="{91055A98-8701-43EA-92C9-5C2248F4307E}" destId="{99327099-105F-45FB-8CFA-ABDA8B798FC6}" srcOrd="8" destOrd="0" parTransId="{5DA06539-BDE0-4F53-AB9E-CBAF4DD3026F}" sibTransId="{0B012DB7-6E6C-44C8-B30B-F1FCEBFD8963}"/>
    <dgm:cxn modelId="{5380C5E2-582B-45F9-A808-6195A852BBA7}" type="presOf" srcId="{3EE763A4-D83B-4ABD-904D-88D424DFDA8E}" destId="{2B5A3CB7-A2F7-40FE-95E4-E0DED468555F}" srcOrd="0" destOrd="0" presId="urn:microsoft.com/office/officeart/2005/8/layout/process4"/>
    <dgm:cxn modelId="{CADD294A-1374-425A-8E99-12200CA89758}" srcId="{91055A98-8701-43EA-92C9-5C2248F4307E}" destId="{3EE763A4-D83B-4ABD-904D-88D424DFDA8E}" srcOrd="1" destOrd="0" parTransId="{DB114F9E-0C73-43F3-8610-9CF8E94BC3C9}" sibTransId="{959583A3-31EC-4AE9-8DCB-B07ACD990A8D}"/>
    <dgm:cxn modelId="{9837E51C-CD8B-44DE-B05E-ACFDE544EAE2}" type="presOf" srcId="{9D8350B7-608A-43C5-997D-942C85412899}" destId="{0CF29E98-5642-4355-B165-98BDCAE76167}" srcOrd="0" destOrd="0" presId="urn:microsoft.com/office/officeart/2005/8/layout/process4"/>
    <dgm:cxn modelId="{639BEAA1-6826-40A2-AB83-493AB79A5CEB}" type="presOf" srcId="{EE2F0DE0-1E19-4AEA-9A79-288499D6AB73}" destId="{FD47B0FC-D637-4478-9518-34D21BE9501E}" srcOrd="0" destOrd="0" presId="urn:microsoft.com/office/officeart/2005/8/layout/process4"/>
    <dgm:cxn modelId="{2E9FAD73-CC1D-4259-B35E-930EC893216B}" srcId="{91055A98-8701-43EA-92C9-5C2248F4307E}" destId="{81740BF1-56FE-4D72-AFA4-066B078F8D8D}" srcOrd="5" destOrd="0" parTransId="{25329957-D678-470F-9795-CACE9421F2BA}" sibTransId="{43BB5CE2-BFB0-4A88-A079-AC5A61724CB2}"/>
    <dgm:cxn modelId="{70743C74-9D9E-4DBB-B762-A796345D09FD}" type="presOf" srcId="{81D57897-646A-47EF-A2C1-6794E58876A8}" destId="{0B192212-B491-474C-BA52-4769AA8DBC86}" srcOrd="0" destOrd="0" presId="urn:microsoft.com/office/officeart/2005/8/layout/process4"/>
    <dgm:cxn modelId="{82FAB003-4130-4450-8D01-590E2D2129A6}" type="presOf" srcId="{91055A98-8701-43EA-92C9-5C2248F4307E}" destId="{ED4655D3-FD30-4E87-B006-D20CC04A1B1E}" srcOrd="0" destOrd="0" presId="urn:microsoft.com/office/officeart/2005/8/layout/process4"/>
    <dgm:cxn modelId="{2F2F3959-902A-45B1-9FEB-64AD80FB30FC}" type="presParOf" srcId="{ED4655D3-FD30-4E87-B006-D20CC04A1B1E}" destId="{EC8AB822-4F34-49AF-B35B-5319B993F023}" srcOrd="0" destOrd="0" presId="urn:microsoft.com/office/officeart/2005/8/layout/process4"/>
    <dgm:cxn modelId="{F0B00B49-78D3-4ED4-B31B-2C77A4547CA6}" type="presParOf" srcId="{EC8AB822-4F34-49AF-B35B-5319B993F023}" destId="{B6C92079-23D7-412E-8695-50B2B88F9542}" srcOrd="0" destOrd="0" presId="urn:microsoft.com/office/officeart/2005/8/layout/process4"/>
    <dgm:cxn modelId="{2297756B-8BA3-4DAF-ADDA-703FC5BA224D}" type="presParOf" srcId="{ED4655D3-FD30-4E87-B006-D20CC04A1B1E}" destId="{27EF0E6D-AB1D-4B40-8338-63A2743EE63E}" srcOrd="1" destOrd="0" presId="urn:microsoft.com/office/officeart/2005/8/layout/process4"/>
    <dgm:cxn modelId="{EDD6134F-D56D-4A96-A93E-163082161BD4}" type="presParOf" srcId="{ED4655D3-FD30-4E87-B006-D20CC04A1B1E}" destId="{FAC7C1D3-F375-4544-BB79-81C782DEECDC}" srcOrd="2" destOrd="0" presId="urn:microsoft.com/office/officeart/2005/8/layout/process4"/>
    <dgm:cxn modelId="{CF0FF379-C4B1-4C09-B964-A1A02DCB889A}" type="presParOf" srcId="{FAC7C1D3-F375-4544-BB79-81C782DEECDC}" destId="{0FF0962B-777B-4DEF-825C-E35579D9DBB2}" srcOrd="0" destOrd="0" presId="urn:microsoft.com/office/officeart/2005/8/layout/process4"/>
    <dgm:cxn modelId="{6E983BDF-2CFB-4486-AEB3-330342B0FF8B}" type="presParOf" srcId="{ED4655D3-FD30-4E87-B006-D20CC04A1B1E}" destId="{F3E2D38B-9C54-490D-95E4-7412A4F421E3}" srcOrd="3" destOrd="0" presId="urn:microsoft.com/office/officeart/2005/8/layout/process4"/>
    <dgm:cxn modelId="{0ABA4DB2-A799-438F-8BB6-5774E255EFEC}" type="presParOf" srcId="{ED4655D3-FD30-4E87-B006-D20CC04A1B1E}" destId="{827F4970-453A-4124-9617-DE9CFD83DE9A}" srcOrd="4" destOrd="0" presId="urn:microsoft.com/office/officeart/2005/8/layout/process4"/>
    <dgm:cxn modelId="{E229F1D1-7C7C-4C65-89CF-88AA4BD5689A}" type="presParOf" srcId="{827F4970-453A-4124-9617-DE9CFD83DE9A}" destId="{FD47B0FC-D637-4478-9518-34D21BE9501E}" srcOrd="0" destOrd="0" presId="urn:microsoft.com/office/officeart/2005/8/layout/process4"/>
    <dgm:cxn modelId="{ECC2B2B6-2E33-4A1A-8E3B-64B22BDD6062}" type="presParOf" srcId="{ED4655D3-FD30-4E87-B006-D20CC04A1B1E}" destId="{87BB771B-D998-487D-A30F-CE0DA5B4A995}" srcOrd="5" destOrd="0" presId="urn:microsoft.com/office/officeart/2005/8/layout/process4"/>
    <dgm:cxn modelId="{9F1F3D1D-99D7-4DF9-BBFA-DEC42D9CC7C5}" type="presParOf" srcId="{ED4655D3-FD30-4E87-B006-D20CC04A1B1E}" destId="{C16C5789-7DA3-4A0C-9422-D854915445AD}" srcOrd="6" destOrd="0" presId="urn:microsoft.com/office/officeart/2005/8/layout/process4"/>
    <dgm:cxn modelId="{56B6DFE2-F5CB-435E-93D0-E4D81F6EBFA1}" type="presParOf" srcId="{C16C5789-7DA3-4A0C-9422-D854915445AD}" destId="{33DC1E52-BA39-4436-AA20-B2D1209DA8FB}" srcOrd="0" destOrd="0" presId="urn:microsoft.com/office/officeart/2005/8/layout/process4"/>
    <dgm:cxn modelId="{95A47B79-7353-4D33-9F75-3AB22E72B3C5}" type="presParOf" srcId="{ED4655D3-FD30-4E87-B006-D20CC04A1B1E}" destId="{630C36D0-5C2B-4314-B7BD-5161D60EF314}" srcOrd="7" destOrd="0" presId="urn:microsoft.com/office/officeart/2005/8/layout/process4"/>
    <dgm:cxn modelId="{D3218F9A-C606-42FE-AF32-16407AD5CCC3}" type="presParOf" srcId="{ED4655D3-FD30-4E87-B006-D20CC04A1B1E}" destId="{9F1F4B25-F87B-4707-89AD-BC737993A40D}" srcOrd="8" destOrd="0" presId="urn:microsoft.com/office/officeart/2005/8/layout/process4"/>
    <dgm:cxn modelId="{486CF1A6-9659-4FD0-8833-A23426DC6A83}" type="presParOf" srcId="{9F1F4B25-F87B-4707-89AD-BC737993A40D}" destId="{53375BA7-0079-4AB0-8956-284EF0113D31}" srcOrd="0" destOrd="0" presId="urn:microsoft.com/office/officeart/2005/8/layout/process4"/>
    <dgm:cxn modelId="{4D4EEE39-04CB-4109-A39B-EB6BE0C2449C}" type="presParOf" srcId="{ED4655D3-FD30-4E87-B006-D20CC04A1B1E}" destId="{D909E95B-8637-49D3-84EA-6105B273CF24}" srcOrd="9" destOrd="0" presId="urn:microsoft.com/office/officeart/2005/8/layout/process4"/>
    <dgm:cxn modelId="{E142108F-42BA-44F0-90F1-0B20AF19D422}" type="presParOf" srcId="{ED4655D3-FD30-4E87-B006-D20CC04A1B1E}" destId="{95C8A571-5ED5-42B8-8E45-670C2F1E0DB4}" srcOrd="10" destOrd="0" presId="urn:microsoft.com/office/officeart/2005/8/layout/process4"/>
    <dgm:cxn modelId="{6101F9D7-C42A-44E2-9ED4-6E064FD7170B}" type="presParOf" srcId="{95C8A571-5ED5-42B8-8E45-670C2F1E0DB4}" destId="{0CF29E98-5642-4355-B165-98BDCAE76167}" srcOrd="0" destOrd="0" presId="urn:microsoft.com/office/officeart/2005/8/layout/process4"/>
    <dgm:cxn modelId="{CE7D1531-5BD3-499E-B622-2BA009718B3D}" type="presParOf" srcId="{ED4655D3-FD30-4E87-B006-D20CC04A1B1E}" destId="{33786770-35BE-460A-AFE8-110F6572725D}" srcOrd="11" destOrd="0" presId="urn:microsoft.com/office/officeart/2005/8/layout/process4"/>
    <dgm:cxn modelId="{79BBECF9-A15C-4733-94AD-D73F98B71728}" type="presParOf" srcId="{ED4655D3-FD30-4E87-B006-D20CC04A1B1E}" destId="{A136BFC6-A7C9-426F-AE66-6745AB8E2057}" srcOrd="12" destOrd="0" presId="urn:microsoft.com/office/officeart/2005/8/layout/process4"/>
    <dgm:cxn modelId="{56019E7F-2080-4A26-94C4-90D1CA55CF2D}" type="presParOf" srcId="{A136BFC6-A7C9-426F-AE66-6745AB8E2057}" destId="{89347AE4-4F70-4E5A-AE76-4EAF85EC78CB}" srcOrd="0" destOrd="0" presId="urn:microsoft.com/office/officeart/2005/8/layout/process4"/>
    <dgm:cxn modelId="{029FA19D-4DAE-47FF-9193-534FC3575B28}" type="presParOf" srcId="{ED4655D3-FD30-4E87-B006-D20CC04A1B1E}" destId="{B5D54B33-E0B9-4632-9489-CE7F6A65A723}" srcOrd="13" destOrd="0" presId="urn:microsoft.com/office/officeart/2005/8/layout/process4"/>
    <dgm:cxn modelId="{3A6DB064-CA86-4A6C-9AAF-3F15CF5475F2}" type="presParOf" srcId="{ED4655D3-FD30-4E87-B006-D20CC04A1B1E}" destId="{4E414A3F-4BDA-4F99-8419-3B2AE4CE8771}" srcOrd="14" destOrd="0" presId="urn:microsoft.com/office/officeart/2005/8/layout/process4"/>
    <dgm:cxn modelId="{BB292CF4-A0AF-4D3D-AC67-52B1D2D7A160}" type="presParOf" srcId="{4E414A3F-4BDA-4F99-8419-3B2AE4CE8771}" destId="{2B5A3CB7-A2F7-40FE-95E4-E0DED468555F}" srcOrd="0" destOrd="0" presId="urn:microsoft.com/office/officeart/2005/8/layout/process4"/>
    <dgm:cxn modelId="{B68D1E86-7790-4333-B2F0-8C6423858222}" type="presParOf" srcId="{ED4655D3-FD30-4E87-B006-D20CC04A1B1E}" destId="{3420A0AF-6381-4B5C-94B1-33F0011C941F}" srcOrd="15" destOrd="0" presId="urn:microsoft.com/office/officeart/2005/8/layout/process4"/>
    <dgm:cxn modelId="{224AA722-25AD-4921-AFBC-B2F5A370ECF8}" type="presParOf" srcId="{ED4655D3-FD30-4E87-B006-D20CC04A1B1E}" destId="{CF04E3AB-570B-4182-A808-9A14390ECEC4}" srcOrd="16" destOrd="0" presId="urn:microsoft.com/office/officeart/2005/8/layout/process4"/>
    <dgm:cxn modelId="{2E2EC14C-AAF9-4049-912A-A306B00E4473}" type="presParOf" srcId="{CF04E3AB-570B-4182-A808-9A14390ECEC4}" destId="{0B192212-B491-474C-BA52-4769AA8DBC8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CBB05AB-9A52-4125-B799-24F4C2EE765D}" type="doc">
      <dgm:prSet loTypeId="urn:microsoft.com/office/officeart/2005/8/layout/default" loCatId="list"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CB2B0A52-F727-4B7E-8DEC-325A7A300FDE}">
      <dgm:prSet phldrT="[Text]" custT="1"/>
      <dgm:spPr>
        <a:solidFill>
          <a:schemeClr val="accent2">
            <a:lumMod val="60000"/>
            <a:lumOff val="40000"/>
          </a:schemeClr>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تذكري أنك لست رجلاً</a:t>
          </a:r>
          <a:endParaRPr lang="ar-EG" sz="3200" b="1" u="none"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8E9B359-3BBF-4015-B60F-37A6773A68E5}" type="parTrans" cxnId="{1D42EE75-4FA5-4F9C-BC25-8D59D8A60F76}">
      <dgm:prSet/>
      <dgm:spPr/>
      <dgm:t>
        <a:bodyPr/>
        <a:lstStyle/>
        <a:p>
          <a:pPr rtl="1"/>
          <a:endParaRPr lang="ar-EG" sz="2800" b="1">
            <a:latin typeface="Traditional Arabic" pitchFamily="18" charset="-78"/>
            <a:cs typeface="Traditional Arabic" pitchFamily="18" charset="-78"/>
          </a:endParaRPr>
        </a:p>
      </dgm:t>
    </dgm:pt>
    <dgm:pt modelId="{7E266EB7-8ADE-4D8B-9B64-9341C0654B33}" type="sibTrans" cxnId="{1D42EE75-4FA5-4F9C-BC25-8D59D8A60F76}">
      <dgm:prSet/>
      <dgm:spPr/>
      <dgm:t>
        <a:bodyPr/>
        <a:lstStyle/>
        <a:p>
          <a:pPr rtl="1"/>
          <a:endParaRPr lang="ar-EG" sz="2800" b="1">
            <a:latin typeface="Traditional Arabic" pitchFamily="18" charset="-78"/>
            <a:cs typeface="Traditional Arabic" pitchFamily="18" charset="-78"/>
          </a:endParaRPr>
        </a:p>
      </dgm:t>
    </dgm:pt>
    <dgm:pt modelId="{FFA83C18-F36D-4C88-AFC2-D439094266BF}">
      <dgm:prSet phldrT="[Text]" custT="1"/>
      <dgm:spPr>
        <a:solidFill>
          <a:srgbClr val="009999"/>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ابحثي عن الإيجاببات</a:t>
          </a:r>
          <a:endParaRPr lang="ar-EG" sz="3200" b="1" u="none"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28EA2AE-2CFC-408D-8669-FAC6ED3AC6E1}" type="par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5A77A44C-D896-4A1F-9A48-50D9F528B612}" type="sib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433AC081-E3A1-4C54-A96E-7709B58A9ABE}">
      <dgm:prSet phldrT="[Text]" custT="1"/>
      <dgm:spPr>
        <a:solidFill>
          <a:srgbClr val="660066"/>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سعادتك في قناعتك</a:t>
          </a:r>
          <a:endParaRPr lang="ar-EG" sz="3200" b="1" u="none"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99F90B5-BE8B-4432-AF5B-B1187368A2E0}" type="parTrans" cxnId="{00E798A8-019E-43FA-827D-C71CB0A5CEE8}">
      <dgm:prSet/>
      <dgm:spPr/>
      <dgm:t>
        <a:bodyPr/>
        <a:lstStyle/>
        <a:p>
          <a:pPr rtl="1"/>
          <a:endParaRPr lang="ar-EG" sz="2800" b="1">
            <a:latin typeface="Traditional Arabic" pitchFamily="18" charset="-78"/>
            <a:cs typeface="Traditional Arabic" pitchFamily="18" charset="-78"/>
          </a:endParaRPr>
        </a:p>
      </dgm:t>
    </dgm:pt>
    <dgm:pt modelId="{C9D41352-91A7-4911-B4B3-72435DAB9911}" type="sibTrans" cxnId="{00E798A8-019E-43FA-827D-C71CB0A5CEE8}">
      <dgm:prSet/>
      <dgm:spPr/>
      <dgm:t>
        <a:bodyPr/>
        <a:lstStyle/>
        <a:p>
          <a:pPr rtl="1"/>
          <a:endParaRPr lang="ar-EG" sz="2800" b="1">
            <a:latin typeface="Traditional Arabic" pitchFamily="18" charset="-78"/>
            <a:cs typeface="Traditional Arabic" pitchFamily="18" charset="-78"/>
          </a:endParaRPr>
        </a:p>
      </dgm:t>
    </dgm:pt>
    <dgm:pt modelId="{66009B2A-6D99-4CB6-A961-4BA20ED6286F}">
      <dgm:prSet phldrT="[Text]" custT="1"/>
      <dgm:spPr>
        <a:solidFill>
          <a:srgbClr val="006699"/>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لا توسعي رقعة الخلافات</a:t>
          </a:r>
          <a:endParaRPr lang="ar-EG" sz="3200" b="1" u="none"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1B2C06DC-7CBA-4506-A3FB-45F05DA3C643}" type="parTrans" cxnId="{A1E9E13E-F467-452A-904D-A6C7F9311F1B}">
      <dgm:prSet/>
      <dgm:spPr/>
      <dgm:t>
        <a:bodyPr/>
        <a:lstStyle/>
        <a:p>
          <a:pPr rtl="1"/>
          <a:endParaRPr lang="ar-EG" sz="2800" b="1">
            <a:latin typeface="Traditional Arabic" pitchFamily="18" charset="-78"/>
            <a:cs typeface="Traditional Arabic" pitchFamily="18" charset="-78"/>
          </a:endParaRPr>
        </a:p>
      </dgm:t>
    </dgm:pt>
    <dgm:pt modelId="{28517992-6C24-4655-BF02-2B1D3CBBC417}" type="sibTrans" cxnId="{A1E9E13E-F467-452A-904D-A6C7F9311F1B}">
      <dgm:prSet/>
      <dgm:spPr/>
      <dgm:t>
        <a:bodyPr/>
        <a:lstStyle/>
        <a:p>
          <a:pPr rtl="1"/>
          <a:endParaRPr lang="ar-EG" sz="2800" b="1">
            <a:latin typeface="Traditional Arabic" pitchFamily="18" charset="-78"/>
            <a:cs typeface="Traditional Arabic" pitchFamily="18" charset="-78"/>
          </a:endParaRPr>
        </a:p>
      </dgm:t>
    </dgm:pt>
    <dgm:pt modelId="{82D9F67C-1E35-48E6-866F-E4E30480093B}">
      <dgm:prSet phldrT="[Text]" custT="1"/>
      <dgm:spPr>
        <a:solidFill>
          <a:srgbClr val="990033"/>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اقبلي زوجك على ما هو عليه</a:t>
          </a:r>
          <a:endParaRPr lang="ar-EG" sz="3200" b="1" u="none"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91ADDDD-C1C8-4656-ACC4-A974125CA9B0}" type="par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BA316B41-D414-447D-A761-F15DD052E602}" type="sib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5F3C9ECB-871E-4C76-8C43-2227C9236F54}">
      <dgm:prSet phldrT="[Text]" custT="1"/>
      <dgm:spPr>
        <a:solidFill>
          <a:schemeClr val="bg1">
            <a:lumMod val="50000"/>
          </a:schemeClr>
        </a:solidFill>
        <a:ln w="25400" cap="flat" cmpd="sng" algn="ctr">
          <a:noFill/>
          <a:prstDash val="solid"/>
        </a:ln>
        <a:effectLst>
          <a:outerShdw blurRad="190500" dist="228600" dir="2700000" algn="ctr">
            <a:srgbClr val="000000">
              <a:alpha val="30000"/>
            </a:srgbClr>
          </a:outerShdw>
        </a:effectLst>
        <a:sp3d prstMaterial="matte">
          <a:bevelT w="127000" h="63500"/>
        </a:sp3d>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شاركي زوجك اهتماماته</a:t>
          </a:r>
          <a:endParaRPr lang="ar-EG" sz="3200" b="1" u="none"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172F5D6-EEFE-4FF3-8F96-57666C18202B}" type="parTrans" cxnId="{489E453E-C111-41E4-9F90-2A0034F11D85}">
      <dgm:prSet/>
      <dgm:spPr/>
      <dgm:t>
        <a:bodyPr/>
        <a:lstStyle/>
        <a:p>
          <a:pPr rtl="1"/>
          <a:endParaRPr lang="ar-EG" sz="2800" b="1">
            <a:latin typeface="Traditional Arabic" pitchFamily="18" charset="-78"/>
            <a:cs typeface="Traditional Arabic" pitchFamily="18" charset="-78"/>
          </a:endParaRPr>
        </a:p>
      </dgm:t>
    </dgm:pt>
    <dgm:pt modelId="{D2C7D147-10C8-45E2-9386-B7ED7656A918}" type="sibTrans" cxnId="{489E453E-C111-41E4-9F90-2A0034F11D85}">
      <dgm:prSet/>
      <dgm:spPr/>
      <dgm:t>
        <a:bodyPr/>
        <a:lstStyle/>
        <a:p>
          <a:pPr rtl="1"/>
          <a:endParaRPr lang="ar-EG" sz="2800" b="1">
            <a:latin typeface="Traditional Arabic" pitchFamily="18" charset="-78"/>
            <a:cs typeface="Traditional Arabic" pitchFamily="18" charset="-78"/>
          </a:endParaRPr>
        </a:p>
      </dgm:t>
    </dgm:pt>
    <dgm:pt modelId="{6153DC9C-D76E-4CA7-8FDB-0DC81AF572B3}" type="pres">
      <dgm:prSet presAssocID="{1CBB05AB-9A52-4125-B799-24F4C2EE765D}" presName="diagram" presStyleCnt="0">
        <dgm:presLayoutVars>
          <dgm:dir val="rev"/>
          <dgm:resizeHandles val="exact"/>
        </dgm:presLayoutVars>
      </dgm:prSet>
      <dgm:spPr/>
      <dgm:t>
        <a:bodyPr/>
        <a:lstStyle/>
        <a:p>
          <a:pPr rtl="1"/>
          <a:endParaRPr lang="ar-EG"/>
        </a:p>
      </dgm:t>
    </dgm:pt>
    <dgm:pt modelId="{B2C798A2-1D7D-4241-ACE5-6D2A8C1B9F25}" type="pres">
      <dgm:prSet presAssocID="{CB2B0A52-F727-4B7E-8DEC-325A7A300FDE}" presName="node" presStyleLbl="node1" presStyleIdx="0" presStyleCnt="6" custScaleX="124113" custScaleY="144773">
        <dgm:presLayoutVars>
          <dgm:bulletEnabled val="1"/>
        </dgm:presLayoutVars>
      </dgm:prSet>
      <dgm:spPr>
        <a:xfrm>
          <a:off x="124968" y="461"/>
          <a:ext cx="2093416" cy="1465133"/>
        </a:xfrm>
        <a:prstGeom prst="rect">
          <a:avLst/>
        </a:prstGeom>
      </dgm:spPr>
      <dgm:t>
        <a:bodyPr/>
        <a:lstStyle/>
        <a:p>
          <a:pPr rtl="1"/>
          <a:endParaRPr lang="ar-EG"/>
        </a:p>
      </dgm:t>
    </dgm:pt>
    <dgm:pt modelId="{9512990A-7855-4172-A992-22C29739CB26}" type="pres">
      <dgm:prSet presAssocID="{7E266EB7-8ADE-4D8B-9B64-9341C0654B33}" presName="sibTrans" presStyleCnt="0"/>
      <dgm:spPr>
        <a:sp3d prstMaterial="matte">
          <a:bevelT w="127000" h="63500"/>
        </a:sp3d>
      </dgm:spPr>
      <dgm:t>
        <a:bodyPr/>
        <a:lstStyle/>
        <a:p>
          <a:pPr rtl="1"/>
          <a:endParaRPr lang="ar-EG"/>
        </a:p>
      </dgm:t>
    </dgm:pt>
    <dgm:pt modelId="{60CE695C-2035-4633-9701-9457AB4E8036}" type="pres">
      <dgm:prSet presAssocID="{FFA83C18-F36D-4C88-AFC2-D439094266BF}" presName="node" presStyleLbl="node1" presStyleIdx="1" presStyleCnt="6" custScaleX="124113" custScaleY="144773">
        <dgm:presLayoutVars>
          <dgm:bulletEnabled val="1"/>
        </dgm:presLayoutVars>
      </dgm:prSet>
      <dgm:spPr>
        <a:xfrm>
          <a:off x="2387054" y="461"/>
          <a:ext cx="2093416" cy="1465133"/>
        </a:xfrm>
        <a:prstGeom prst="rect">
          <a:avLst/>
        </a:prstGeom>
      </dgm:spPr>
      <dgm:t>
        <a:bodyPr/>
        <a:lstStyle/>
        <a:p>
          <a:pPr rtl="1"/>
          <a:endParaRPr lang="ar-EG"/>
        </a:p>
      </dgm:t>
    </dgm:pt>
    <dgm:pt modelId="{0420B12B-48F8-424C-8BEC-4A235D692897}" type="pres">
      <dgm:prSet presAssocID="{5A77A44C-D896-4A1F-9A48-50D9F528B612}" presName="sibTrans" presStyleCnt="0"/>
      <dgm:spPr>
        <a:sp3d prstMaterial="matte">
          <a:bevelT w="127000" h="63500"/>
        </a:sp3d>
      </dgm:spPr>
      <dgm:t>
        <a:bodyPr/>
        <a:lstStyle/>
        <a:p>
          <a:pPr rtl="1"/>
          <a:endParaRPr lang="ar-EG"/>
        </a:p>
      </dgm:t>
    </dgm:pt>
    <dgm:pt modelId="{793B0B08-E8DD-4CC4-B311-C1E511B25EFA}" type="pres">
      <dgm:prSet presAssocID="{433AC081-E3A1-4C54-A96E-7709B58A9ABE}" presName="node" presStyleLbl="node1" presStyleIdx="2" presStyleCnt="6" custScaleX="124113" custScaleY="144773">
        <dgm:presLayoutVars>
          <dgm:bulletEnabled val="1"/>
        </dgm:presLayoutVars>
      </dgm:prSet>
      <dgm:spPr>
        <a:xfrm>
          <a:off x="4649140" y="461"/>
          <a:ext cx="2093416" cy="1465133"/>
        </a:xfrm>
        <a:prstGeom prst="rect">
          <a:avLst/>
        </a:prstGeom>
      </dgm:spPr>
      <dgm:t>
        <a:bodyPr/>
        <a:lstStyle/>
        <a:p>
          <a:pPr rtl="1"/>
          <a:endParaRPr lang="ar-EG"/>
        </a:p>
      </dgm:t>
    </dgm:pt>
    <dgm:pt modelId="{F26E2934-2CE8-4A14-B0A2-F61B839935CC}" type="pres">
      <dgm:prSet presAssocID="{C9D41352-91A7-4911-B4B3-72435DAB9911}" presName="sibTrans" presStyleCnt="0"/>
      <dgm:spPr>
        <a:sp3d prstMaterial="matte">
          <a:bevelT w="127000" h="63500"/>
        </a:sp3d>
      </dgm:spPr>
      <dgm:t>
        <a:bodyPr/>
        <a:lstStyle/>
        <a:p>
          <a:pPr rtl="1"/>
          <a:endParaRPr lang="ar-EG"/>
        </a:p>
      </dgm:t>
    </dgm:pt>
    <dgm:pt modelId="{CD17947A-DC3C-45AE-AAB2-830EE80AA4DB}" type="pres">
      <dgm:prSet presAssocID="{66009B2A-6D99-4CB6-A961-4BA20ED6286F}" presName="node" presStyleLbl="node1" presStyleIdx="3" presStyleCnt="6" custScaleX="124113" custScaleY="144773">
        <dgm:presLayoutVars>
          <dgm:bulletEnabled val="1"/>
        </dgm:presLayoutVars>
      </dgm:prSet>
      <dgm:spPr>
        <a:xfrm>
          <a:off x="124968" y="1634264"/>
          <a:ext cx="2093416" cy="1465133"/>
        </a:xfrm>
        <a:prstGeom prst="rect">
          <a:avLst/>
        </a:prstGeom>
      </dgm:spPr>
      <dgm:t>
        <a:bodyPr/>
        <a:lstStyle/>
        <a:p>
          <a:pPr rtl="1"/>
          <a:endParaRPr lang="ar-EG"/>
        </a:p>
      </dgm:t>
    </dgm:pt>
    <dgm:pt modelId="{C6B34784-5994-4A75-BB3E-280BC62383A8}" type="pres">
      <dgm:prSet presAssocID="{28517992-6C24-4655-BF02-2B1D3CBBC417}" presName="sibTrans" presStyleCnt="0"/>
      <dgm:spPr>
        <a:sp3d prstMaterial="matte">
          <a:bevelT w="127000" h="63500"/>
        </a:sp3d>
      </dgm:spPr>
      <dgm:t>
        <a:bodyPr/>
        <a:lstStyle/>
        <a:p>
          <a:pPr rtl="1"/>
          <a:endParaRPr lang="ar-EG"/>
        </a:p>
      </dgm:t>
    </dgm:pt>
    <dgm:pt modelId="{6A203054-6D3D-45D4-8FC0-A00A288D9E13}" type="pres">
      <dgm:prSet presAssocID="{82D9F67C-1E35-48E6-866F-E4E30480093B}" presName="node" presStyleLbl="node1" presStyleIdx="4" presStyleCnt="6" custScaleX="124113" custScaleY="144773">
        <dgm:presLayoutVars>
          <dgm:bulletEnabled val="1"/>
        </dgm:presLayoutVars>
      </dgm:prSet>
      <dgm:spPr>
        <a:xfrm>
          <a:off x="2387054" y="1634264"/>
          <a:ext cx="2093416" cy="1465133"/>
        </a:xfrm>
        <a:prstGeom prst="rect">
          <a:avLst/>
        </a:prstGeom>
      </dgm:spPr>
      <dgm:t>
        <a:bodyPr/>
        <a:lstStyle/>
        <a:p>
          <a:pPr rtl="1"/>
          <a:endParaRPr lang="ar-EG"/>
        </a:p>
      </dgm:t>
    </dgm:pt>
    <dgm:pt modelId="{1C79FFFD-52DF-45E1-818A-487AF74EBDCA}" type="pres">
      <dgm:prSet presAssocID="{BA316B41-D414-447D-A761-F15DD052E602}" presName="sibTrans" presStyleCnt="0"/>
      <dgm:spPr>
        <a:sp3d prstMaterial="matte">
          <a:bevelT w="127000" h="63500"/>
        </a:sp3d>
      </dgm:spPr>
      <dgm:t>
        <a:bodyPr/>
        <a:lstStyle/>
        <a:p>
          <a:pPr rtl="1"/>
          <a:endParaRPr lang="ar-EG"/>
        </a:p>
      </dgm:t>
    </dgm:pt>
    <dgm:pt modelId="{B8373EB5-9DD5-4488-90CC-AA1F975BFDBC}" type="pres">
      <dgm:prSet presAssocID="{5F3C9ECB-871E-4C76-8C43-2227C9236F54}" presName="node" presStyleLbl="node1" presStyleIdx="5" presStyleCnt="6" custScaleX="124113" custScaleY="144773">
        <dgm:presLayoutVars>
          <dgm:bulletEnabled val="1"/>
        </dgm:presLayoutVars>
      </dgm:prSet>
      <dgm:spPr>
        <a:xfrm>
          <a:off x="4649140" y="1634264"/>
          <a:ext cx="2093416" cy="1465133"/>
        </a:xfrm>
        <a:prstGeom prst="rect">
          <a:avLst/>
        </a:prstGeom>
      </dgm:spPr>
      <dgm:t>
        <a:bodyPr/>
        <a:lstStyle/>
        <a:p>
          <a:pPr rtl="1"/>
          <a:endParaRPr lang="ar-EG"/>
        </a:p>
      </dgm:t>
    </dgm:pt>
  </dgm:ptLst>
  <dgm:cxnLst>
    <dgm:cxn modelId="{B70FC983-58C7-4390-8E48-DB392BB46473}" type="presOf" srcId="{66009B2A-6D99-4CB6-A961-4BA20ED6286F}" destId="{CD17947A-DC3C-45AE-AAB2-830EE80AA4DB}" srcOrd="0" destOrd="0" presId="urn:microsoft.com/office/officeart/2005/8/layout/default"/>
    <dgm:cxn modelId="{1169D815-2F37-4D6E-975D-0B27254DC420}" srcId="{1CBB05AB-9A52-4125-B799-24F4C2EE765D}" destId="{82D9F67C-1E35-48E6-866F-E4E30480093B}" srcOrd="4" destOrd="0" parTransId="{C91ADDDD-C1C8-4656-ACC4-A974125CA9B0}" sibTransId="{BA316B41-D414-447D-A761-F15DD052E602}"/>
    <dgm:cxn modelId="{00E798A8-019E-43FA-827D-C71CB0A5CEE8}" srcId="{1CBB05AB-9A52-4125-B799-24F4C2EE765D}" destId="{433AC081-E3A1-4C54-A96E-7709B58A9ABE}" srcOrd="2" destOrd="0" parTransId="{F99F90B5-BE8B-4432-AF5B-B1187368A2E0}" sibTransId="{C9D41352-91A7-4911-B4B3-72435DAB9911}"/>
    <dgm:cxn modelId="{1A02DDBE-1CED-4553-8F05-0C23C8C4664D}" type="presOf" srcId="{82D9F67C-1E35-48E6-866F-E4E30480093B}" destId="{6A203054-6D3D-45D4-8FC0-A00A288D9E13}" srcOrd="0" destOrd="0" presId="urn:microsoft.com/office/officeart/2005/8/layout/default"/>
    <dgm:cxn modelId="{FE35B7E2-CEEB-4855-97A8-52F8AF0DED0E}" type="presOf" srcId="{CB2B0A52-F727-4B7E-8DEC-325A7A300FDE}" destId="{B2C798A2-1D7D-4241-ACE5-6D2A8C1B9F25}" srcOrd="0" destOrd="0" presId="urn:microsoft.com/office/officeart/2005/8/layout/default"/>
    <dgm:cxn modelId="{6DB77357-FC8C-4027-8482-0C56E38AFB3E}" type="presOf" srcId="{FFA83C18-F36D-4C88-AFC2-D439094266BF}" destId="{60CE695C-2035-4633-9701-9457AB4E8036}" srcOrd="0" destOrd="0" presId="urn:microsoft.com/office/officeart/2005/8/layout/default"/>
    <dgm:cxn modelId="{A1E9E13E-F467-452A-904D-A6C7F9311F1B}" srcId="{1CBB05AB-9A52-4125-B799-24F4C2EE765D}" destId="{66009B2A-6D99-4CB6-A961-4BA20ED6286F}" srcOrd="3" destOrd="0" parTransId="{1B2C06DC-7CBA-4506-A3FB-45F05DA3C643}" sibTransId="{28517992-6C24-4655-BF02-2B1D3CBBC417}"/>
    <dgm:cxn modelId="{489E453E-C111-41E4-9F90-2A0034F11D85}" srcId="{1CBB05AB-9A52-4125-B799-24F4C2EE765D}" destId="{5F3C9ECB-871E-4C76-8C43-2227C9236F54}" srcOrd="5" destOrd="0" parTransId="{8172F5D6-EEFE-4FF3-8F96-57666C18202B}" sibTransId="{D2C7D147-10C8-45E2-9386-B7ED7656A918}"/>
    <dgm:cxn modelId="{2CB216BD-0399-4ABD-A0F4-CA565475F46C}" type="presOf" srcId="{433AC081-E3A1-4C54-A96E-7709B58A9ABE}" destId="{793B0B08-E8DD-4CC4-B311-C1E511B25EFA}" srcOrd="0" destOrd="0" presId="urn:microsoft.com/office/officeart/2005/8/layout/default"/>
    <dgm:cxn modelId="{1D42EE75-4FA5-4F9C-BC25-8D59D8A60F76}" srcId="{1CBB05AB-9A52-4125-B799-24F4C2EE765D}" destId="{CB2B0A52-F727-4B7E-8DEC-325A7A300FDE}" srcOrd="0" destOrd="0" parTransId="{78E9B359-3BBF-4015-B60F-37A6773A68E5}" sibTransId="{7E266EB7-8ADE-4D8B-9B64-9341C0654B33}"/>
    <dgm:cxn modelId="{A23B88D7-E950-486F-8D5C-768B230433DC}" type="presOf" srcId="{5F3C9ECB-871E-4C76-8C43-2227C9236F54}" destId="{B8373EB5-9DD5-4488-90CC-AA1F975BFDBC}" srcOrd="0" destOrd="0" presId="urn:microsoft.com/office/officeart/2005/8/layout/default"/>
    <dgm:cxn modelId="{6D425EAB-F89A-4DE2-9E29-AA82B830D231}" srcId="{1CBB05AB-9A52-4125-B799-24F4C2EE765D}" destId="{FFA83C18-F36D-4C88-AFC2-D439094266BF}" srcOrd="1" destOrd="0" parTransId="{728EA2AE-2CFC-408D-8669-FAC6ED3AC6E1}" sibTransId="{5A77A44C-D896-4A1F-9A48-50D9F528B612}"/>
    <dgm:cxn modelId="{62A13247-E988-44BB-A995-57EA9604C85A}" type="presOf" srcId="{1CBB05AB-9A52-4125-B799-24F4C2EE765D}" destId="{6153DC9C-D76E-4CA7-8FDB-0DC81AF572B3}" srcOrd="0" destOrd="0" presId="urn:microsoft.com/office/officeart/2005/8/layout/default"/>
    <dgm:cxn modelId="{59022AAD-9947-46E8-8B35-6FDE7AD1D40E}" type="presParOf" srcId="{6153DC9C-D76E-4CA7-8FDB-0DC81AF572B3}" destId="{B2C798A2-1D7D-4241-ACE5-6D2A8C1B9F25}" srcOrd="0" destOrd="0" presId="urn:microsoft.com/office/officeart/2005/8/layout/default"/>
    <dgm:cxn modelId="{62D525BD-DE35-4013-83FE-9258124C43D8}" type="presParOf" srcId="{6153DC9C-D76E-4CA7-8FDB-0DC81AF572B3}" destId="{9512990A-7855-4172-A992-22C29739CB26}" srcOrd="1" destOrd="0" presId="urn:microsoft.com/office/officeart/2005/8/layout/default"/>
    <dgm:cxn modelId="{24AF3ED8-729A-4C8B-BF00-25B51A273EC2}" type="presParOf" srcId="{6153DC9C-D76E-4CA7-8FDB-0DC81AF572B3}" destId="{60CE695C-2035-4633-9701-9457AB4E8036}" srcOrd="2" destOrd="0" presId="urn:microsoft.com/office/officeart/2005/8/layout/default"/>
    <dgm:cxn modelId="{CB948505-7153-468C-ADBC-0316D57085C6}" type="presParOf" srcId="{6153DC9C-D76E-4CA7-8FDB-0DC81AF572B3}" destId="{0420B12B-48F8-424C-8BEC-4A235D692897}" srcOrd="3" destOrd="0" presId="urn:microsoft.com/office/officeart/2005/8/layout/default"/>
    <dgm:cxn modelId="{95A8BA97-A3B8-47A3-A6FB-CA9CE5FD5060}" type="presParOf" srcId="{6153DC9C-D76E-4CA7-8FDB-0DC81AF572B3}" destId="{793B0B08-E8DD-4CC4-B311-C1E511B25EFA}" srcOrd="4" destOrd="0" presId="urn:microsoft.com/office/officeart/2005/8/layout/default"/>
    <dgm:cxn modelId="{623755F9-CE48-4D7B-B2EC-D4898E256606}" type="presParOf" srcId="{6153DC9C-D76E-4CA7-8FDB-0DC81AF572B3}" destId="{F26E2934-2CE8-4A14-B0A2-F61B839935CC}" srcOrd="5" destOrd="0" presId="urn:microsoft.com/office/officeart/2005/8/layout/default"/>
    <dgm:cxn modelId="{8840EE86-9377-4649-A58D-C83829389661}" type="presParOf" srcId="{6153DC9C-D76E-4CA7-8FDB-0DC81AF572B3}" destId="{CD17947A-DC3C-45AE-AAB2-830EE80AA4DB}" srcOrd="6" destOrd="0" presId="urn:microsoft.com/office/officeart/2005/8/layout/default"/>
    <dgm:cxn modelId="{2E9F27B8-5A17-4B58-AB75-3076B1946834}" type="presParOf" srcId="{6153DC9C-D76E-4CA7-8FDB-0DC81AF572B3}" destId="{C6B34784-5994-4A75-BB3E-280BC62383A8}" srcOrd="7" destOrd="0" presId="urn:microsoft.com/office/officeart/2005/8/layout/default"/>
    <dgm:cxn modelId="{D29B07D8-E439-43FB-858A-417D5F460186}" type="presParOf" srcId="{6153DC9C-D76E-4CA7-8FDB-0DC81AF572B3}" destId="{6A203054-6D3D-45D4-8FC0-A00A288D9E13}" srcOrd="8" destOrd="0" presId="urn:microsoft.com/office/officeart/2005/8/layout/default"/>
    <dgm:cxn modelId="{B7CD0636-0811-4C91-8C90-287CF39859D5}" type="presParOf" srcId="{6153DC9C-D76E-4CA7-8FDB-0DC81AF572B3}" destId="{1C79FFFD-52DF-45E1-818A-487AF74EBDCA}" srcOrd="9" destOrd="0" presId="urn:microsoft.com/office/officeart/2005/8/layout/default"/>
    <dgm:cxn modelId="{09ED5FEB-B823-43BD-8CA0-846633242711}" type="presParOf" srcId="{6153DC9C-D76E-4CA7-8FDB-0DC81AF572B3}" destId="{B8373EB5-9DD5-4488-90CC-AA1F975BFDB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33B6B01-BF90-4B11-B3C2-F5FA7B503FC2}" type="doc">
      <dgm:prSet loTypeId="urn:microsoft.com/office/officeart/2005/8/layout/process4" loCatId="process" qsTypeId="urn:microsoft.com/office/officeart/2005/8/quickstyle/3d1" qsCatId="3D" csTypeId="urn:microsoft.com/office/officeart/2005/8/colors/colorful5" csCatId="colorful" phldr="1"/>
      <dgm:spPr/>
      <dgm:t>
        <a:bodyPr/>
        <a:lstStyle/>
        <a:p>
          <a:pPr rtl="1"/>
          <a:endParaRPr lang="ar-EG"/>
        </a:p>
      </dgm:t>
    </dgm:pt>
    <dgm:pt modelId="{24F68273-F956-481F-B0BC-20B264613E42}">
      <dgm:prSet phldrT="[Text]" custT="1"/>
      <dgm:spPr>
        <a:solidFill>
          <a:schemeClr val="accent2">
            <a:lumMod val="75000"/>
          </a:schemeClr>
        </a:solidFill>
      </dgm:spPr>
      <dgm:t>
        <a:bodyPr/>
        <a:lstStyle/>
        <a:p>
          <a:pPr rtl="1"/>
          <a:r>
            <a:rPr lang="ar-SA" sz="3600" b="1" u="none" dirty="0" smtClean="0">
              <a:effectLst>
                <a:outerShdw blurRad="38100" dist="38100" dir="2700000" algn="tl">
                  <a:srgbClr val="000000">
                    <a:alpha val="43137"/>
                  </a:srgbClr>
                </a:outerShdw>
              </a:effectLst>
              <a:latin typeface="Traditional Arabic" pitchFamily="18" charset="-78"/>
              <a:cs typeface="Traditional Arabic" pitchFamily="18" charset="-78"/>
            </a:rPr>
            <a:t>لا تكتئبي بسبب اعمال زوجك الاستثنائية</a:t>
          </a:r>
          <a:endPar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a:solidFill>
          <a:schemeClr val="accent4">
            <a:lumMod val="75000"/>
          </a:schemeClr>
        </a:solidFill>
      </dgm:spPr>
      <dgm:t>
        <a:bodyPr/>
        <a:lstStyle/>
        <a:p>
          <a:pPr rtl="1"/>
          <a:r>
            <a:rPr lang="ar-SA" sz="3600" b="1" u="none" dirty="0" smtClean="0">
              <a:effectLst>
                <a:outerShdw blurRad="38100" dist="38100" dir="2700000" algn="tl">
                  <a:srgbClr val="000000">
                    <a:alpha val="43137"/>
                  </a:srgbClr>
                </a:outerShdw>
              </a:effectLst>
              <a:latin typeface="Traditional Arabic" pitchFamily="18" charset="-78"/>
              <a:cs typeface="Traditional Arabic" pitchFamily="18" charset="-78"/>
            </a:rPr>
            <a:t>كوني لبقة عند مطالبة زوجك بما تريدينه</a:t>
          </a:r>
          <a:endPar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a:solidFill>
          <a:schemeClr val="tx2">
            <a:lumMod val="75000"/>
          </a:schemeClr>
        </a:solidFill>
      </dgm:spPr>
      <dgm:t>
        <a:bodyPr/>
        <a:lstStyle/>
        <a:p>
          <a:pPr rtl="1"/>
          <a:r>
            <a:rPr lang="ar-SA" sz="36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احذري التدخلات الخارجية</a:t>
          </a:r>
          <a:endPar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a:solidFill>
          <a:schemeClr val="accent2">
            <a:lumMod val="60000"/>
            <a:lumOff val="40000"/>
          </a:schemeClr>
        </a:solidFill>
      </dgm:spPr>
      <dgm:t>
        <a:bodyPr/>
        <a:lstStyle/>
        <a:p>
          <a:pPr rtl="1"/>
          <a:r>
            <a:rPr lang="ar-SA" sz="36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اجعلي لك أهدافاً عليا في الحياة</a:t>
          </a:r>
          <a:endPar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a:solidFill>
          <a:schemeClr val="accent5">
            <a:lumMod val="60000"/>
            <a:lumOff val="40000"/>
          </a:schemeClr>
        </a:solidFill>
      </dgm:spPr>
      <dgm:t>
        <a:bodyPr/>
        <a:lstStyle/>
        <a:p>
          <a:pPr rtl="1"/>
          <a:r>
            <a:rPr lang="ar-SA" sz="36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ابتغي الأجر من الله</a:t>
          </a:r>
          <a:endParaRPr lang="ar-EG" sz="36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871FF7F0-0FC1-4175-AD31-5580749612BF}" type="pres">
      <dgm:prSet presAssocID="{F33B6B01-BF90-4B11-B3C2-F5FA7B503FC2}" presName="Name0" presStyleCnt="0">
        <dgm:presLayoutVars>
          <dgm:dir/>
          <dgm:animLvl val="lvl"/>
          <dgm:resizeHandles val="exact"/>
        </dgm:presLayoutVars>
      </dgm:prSet>
      <dgm:spPr/>
      <dgm:t>
        <a:bodyPr/>
        <a:lstStyle/>
        <a:p>
          <a:pPr rtl="1"/>
          <a:endParaRPr lang="ar-EG"/>
        </a:p>
      </dgm:t>
    </dgm:pt>
    <dgm:pt modelId="{0E4E4F13-7ECA-4F25-94C6-FCD5F4B52E28}" type="pres">
      <dgm:prSet presAssocID="{1D3C086E-85E0-4C0E-A1C7-C7532D49BADB}" presName="boxAndChildren" presStyleCnt="0"/>
      <dgm:spPr/>
    </dgm:pt>
    <dgm:pt modelId="{E5DE8414-16C7-4995-813D-7E84AB4888F2}" type="pres">
      <dgm:prSet presAssocID="{1D3C086E-85E0-4C0E-A1C7-C7532D49BADB}" presName="parentTextBox" presStyleLbl="node1" presStyleIdx="0" presStyleCnt="5"/>
      <dgm:spPr/>
      <dgm:t>
        <a:bodyPr/>
        <a:lstStyle/>
        <a:p>
          <a:pPr rtl="1"/>
          <a:endParaRPr lang="ar-EG"/>
        </a:p>
      </dgm:t>
    </dgm:pt>
    <dgm:pt modelId="{584F068A-333E-4122-B3A4-41F24EF5054C}" type="pres">
      <dgm:prSet presAssocID="{B0A5985C-AFF1-4DEA-A558-CC782019110B}" presName="sp" presStyleCnt="0"/>
      <dgm:spPr/>
    </dgm:pt>
    <dgm:pt modelId="{4B2E86B3-C82B-4A25-97FA-18DDCF2E3C30}" type="pres">
      <dgm:prSet presAssocID="{1176416D-FAFB-438B-9B0F-1BCC576FB847}" presName="arrowAndChildren" presStyleCnt="0"/>
      <dgm:spPr/>
    </dgm:pt>
    <dgm:pt modelId="{590929A4-40DF-4115-B58F-166E73A9C4E9}" type="pres">
      <dgm:prSet presAssocID="{1176416D-FAFB-438B-9B0F-1BCC576FB847}" presName="parentTextArrow" presStyleLbl="node1" presStyleIdx="1" presStyleCnt="5"/>
      <dgm:spPr/>
      <dgm:t>
        <a:bodyPr/>
        <a:lstStyle/>
        <a:p>
          <a:pPr rtl="1"/>
          <a:endParaRPr lang="ar-EG"/>
        </a:p>
      </dgm:t>
    </dgm:pt>
    <dgm:pt modelId="{7FB4734F-72D4-43C4-B61E-DE692C311F0F}" type="pres">
      <dgm:prSet presAssocID="{6416B8EF-4CE0-45ED-A915-DA00D3C93C28}" presName="sp" presStyleCnt="0"/>
      <dgm:spPr/>
    </dgm:pt>
    <dgm:pt modelId="{31F3D60F-7E2F-4A1B-83D0-1EE860FF4D82}" type="pres">
      <dgm:prSet presAssocID="{7D4B4B04-EFBD-40C0-9DA7-B54E6B09DF89}" presName="arrowAndChildren" presStyleCnt="0"/>
      <dgm:spPr/>
    </dgm:pt>
    <dgm:pt modelId="{BB52AF95-B6CD-477F-9FB6-5CE98FE2C24E}" type="pres">
      <dgm:prSet presAssocID="{7D4B4B04-EFBD-40C0-9DA7-B54E6B09DF89}" presName="parentTextArrow" presStyleLbl="node1" presStyleIdx="2" presStyleCnt="5"/>
      <dgm:spPr/>
      <dgm:t>
        <a:bodyPr/>
        <a:lstStyle/>
        <a:p>
          <a:pPr rtl="1"/>
          <a:endParaRPr lang="ar-EG"/>
        </a:p>
      </dgm:t>
    </dgm:pt>
    <dgm:pt modelId="{CFEEF79F-859F-4571-9B69-8152C41B19FB}" type="pres">
      <dgm:prSet presAssocID="{7AEA3F9F-D878-4035-8A0F-2DD716F613A2}" presName="sp" presStyleCnt="0"/>
      <dgm:spPr/>
    </dgm:pt>
    <dgm:pt modelId="{9464F4EF-F439-4A83-82AF-202B289C7A53}" type="pres">
      <dgm:prSet presAssocID="{EC835BCD-C6A1-4DA8-B653-65C78B897820}" presName="arrowAndChildren" presStyleCnt="0"/>
      <dgm:spPr/>
    </dgm:pt>
    <dgm:pt modelId="{EBC04677-7360-4F5F-BF11-0D866E066ED3}" type="pres">
      <dgm:prSet presAssocID="{EC835BCD-C6A1-4DA8-B653-65C78B897820}" presName="parentTextArrow" presStyleLbl="node1" presStyleIdx="3" presStyleCnt="5"/>
      <dgm:spPr/>
      <dgm:t>
        <a:bodyPr/>
        <a:lstStyle/>
        <a:p>
          <a:pPr rtl="1"/>
          <a:endParaRPr lang="ar-EG"/>
        </a:p>
      </dgm:t>
    </dgm:pt>
    <dgm:pt modelId="{82BA9F65-E82A-4E06-8482-07230F7B2A10}" type="pres">
      <dgm:prSet presAssocID="{C1CB82B4-8EF6-4779-A675-34581E291088}" presName="sp" presStyleCnt="0"/>
      <dgm:spPr/>
    </dgm:pt>
    <dgm:pt modelId="{D45C1356-DE4A-4674-ACFC-7E5DFBC9C512}" type="pres">
      <dgm:prSet presAssocID="{24F68273-F956-481F-B0BC-20B264613E42}" presName="arrowAndChildren" presStyleCnt="0"/>
      <dgm:spPr/>
    </dgm:pt>
    <dgm:pt modelId="{71C83B17-AA2D-41DF-ABE8-6F5EF1A82583}" type="pres">
      <dgm:prSet presAssocID="{24F68273-F956-481F-B0BC-20B264613E42}" presName="parentTextArrow" presStyleLbl="node1" presStyleIdx="4" presStyleCnt="5"/>
      <dgm:spPr/>
      <dgm:t>
        <a:bodyPr/>
        <a:lstStyle/>
        <a:p>
          <a:pPr rtl="1"/>
          <a:endParaRPr lang="ar-EG"/>
        </a:p>
      </dgm:t>
    </dgm:pt>
  </dgm:ptLst>
  <dgm:cxnLst>
    <dgm:cxn modelId="{CE908DC3-B05F-4CD8-B549-89FB6068AD9D}" type="presOf" srcId="{1D3C086E-85E0-4C0E-A1C7-C7532D49BADB}" destId="{E5DE8414-16C7-4995-813D-7E84AB4888F2}" srcOrd="0" destOrd="0" presId="urn:microsoft.com/office/officeart/2005/8/layout/process4"/>
    <dgm:cxn modelId="{3A2E424C-915A-40C8-A6D3-175D1DA34BC5}" type="presOf" srcId="{24F68273-F956-481F-B0BC-20B264613E42}" destId="{71C83B17-AA2D-41DF-ABE8-6F5EF1A82583}" srcOrd="0" destOrd="0" presId="urn:microsoft.com/office/officeart/2005/8/layout/process4"/>
    <dgm:cxn modelId="{B3589103-87C3-4684-AAC5-B1292B8F7268}" type="presOf" srcId="{7D4B4B04-EFBD-40C0-9DA7-B54E6B09DF89}" destId="{BB52AF95-B6CD-477F-9FB6-5CE98FE2C24E}" srcOrd="0" destOrd="0" presId="urn:microsoft.com/office/officeart/2005/8/layout/process4"/>
    <dgm:cxn modelId="{D85A4FA7-D229-4813-AB67-82FC7A102D23}" srcId="{F33B6B01-BF90-4B11-B3C2-F5FA7B503FC2}" destId="{1D3C086E-85E0-4C0E-A1C7-C7532D49BADB}" srcOrd="4" destOrd="0" parTransId="{D3786E36-580F-4459-AC89-A18F3FA7A04A}" sibTransId="{733EC2DB-AFBB-4807-A48A-317D2EF2D7BA}"/>
    <dgm:cxn modelId="{7DF0E682-00F9-46C6-AA1C-BAB9E201A8D4}" type="presOf" srcId="{1176416D-FAFB-438B-9B0F-1BCC576FB847}" destId="{590929A4-40DF-4115-B58F-166E73A9C4E9}" srcOrd="0" destOrd="0" presId="urn:microsoft.com/office/officeart/2005/8/layout/process4"/>
    <dgm:cxn modelId="{7652C701-CFF0-498A-89BB-EEBC6BE5C54F}" srcId="{F33B6B01-BF90-4B11-B3C2-F5FA7B503FC2}" destId="{7D4B4B04-EFBD-40C0-9DA7-B54E6B09DF89}" srcOrd="2" destOrd="0" parTransId="{F4FB94E1-9006-4F71-94D9-F5F564A83E54}" sibTransId="{6416B8EF-4CE0-45ED-A915-DA00D3C93C28}"/>
    <dgm:cxn modelId="{94B3290B-2AF6-4D43-AE01-8272F47D0E08}" srcId="{F33B6B01-BF90-4B11-B3C2-F5FA7B503FC2}" destId="{1176416D-FAFB-438B-9B0F-1BCC576FB847}" srcOrd="3" destOrd="0" parTransId="{35FB71E6-8B17-47F3-9D2D-43EE9A3F3569}" sibTransId="{B0A5985C-AFF1-4DEA-A558-CC782019110B}"/>
    <dgm:cxn modelId="{C1645B66-0F33-4240-A88F-99134A9EB28D}" type="presOf" srcId="{F33B6B01-BF90-4B11-B3C2-F5FA7B503FC2}" destId="{871FF7F0-0FC1-4175-AD31-5580749612BF}" srcOrd="0" destOrd="0" presId="urn:microsoft.com/office/officeart/2005/8/layout/process4"/>
    <dgm:cxn modelId="{FFC93AD7-FF75-40B0-929E-B846DABF2CC6}" srcId="{F33B6B01-BF90-4B11-B3C2-F5FA7B503FC2}" destId="{24F68273-F956-481F-B0BC-20B264613E42}" srcOrd="0" destOrd="0" parTransId="{636DADF1-FD90-43A1-B649-4E666A0A9F90}" sibTransId="{C1CB82B4-8EF6-4779-A675-34581E291088}"/>
    <dgm:cxn modelId="{AD7F5A5F-7C4C-4A64-9826-E239564C2848}" type="presOf" srcId="{EC835BCD-C6A1-4DA8-B653-65C78B897820}" destId="{EBC04677-7360-4F5F-BF11-0D866E066ED3}" srcOrd="0" destOrd="0" presId="urn:microsoft.com/office/officeart/2005/8/layout/process4"/>
    <dgm:cxn modelId="{AB207DBE-7A9E-484A-9DE9-3EF10DA22BE1}" srcId="{F33B6B01-BF90-4B11-B3C2-F5FA7B503FC2}" destId="{EC835BCD-C6A1-4DA8-B653-65C78B897820}" srcOrd="1" destOrd="0" parTransId="{DB73B196-10A9-4BC3-9CD8-562B896450E7}" sibTransId="{7AEA3F9F-D878-4035-8A0F-2DD716F613A2}"/>
    <dgm:cxn modelId="{406E6223-81B1-4C1A-A660-FB74BA1E4997}" type="presParOf" srcId="{871FF7F0-0FC1-4175-AD31-5580749612BF}" destId="{0E4E4F13-7ECA-4F25-94C6-FCD5F4B52E28}" srcOrd="0" destOrd="0" presId="urn:microsoft.com/office/officeart/2005/8/layout/process4"/>
    <dgm:cxn modelId="{B2A7096C-EA6B-4299-9D37-227E12F7DB04}" type="presParOf" srcId="{0E4E4F13-7ECA-4F25-94C6-FCD5F4B52E28}" destId="{E5DE8414-16C7-4995-813D-7E84AB4888F2}" srcOrd="0" destOrd="0" presId="urn:microsoft.com/office/officeart/2005/8/layout/process4"/>
    <dgm:cxn modelId="{C9E1ED3E-2B9B-4276-9598-2AA247E15911}" type="presParOf" srcId="{871FF7F0-0FC1-4175-AD31-5580749612BF}" destId="{584F068A-333E-4122-B3A4-41F24EF5054C}" srcOrd="1" destOrd="0" presId="urn:microsoft.com/office/officeart/2005/8/layout/process4"/>
    <dgm:cxn modelId="{42A2943E-0E5E-4433-90D8-F637B7F77E1D}" type="presParOf" srcId="{871FF7F0-0FC1-4175-AD31-5580749612BF}" destId="{4B2E86B3-C82B-4A25-97FA-18DDCF2E3C30}" srcOrd="2" destOrd="0" presId="urn:microsoft.com/office/officeart/2005/8/layout/process4"/>
    <dgm:cxn modelId="{B757854F-7C4F-497F-BEA2-D53EB78DA459}" type="presParOf" srcId="{4B2E86B3-C82B-4A25-97FA-18DDCF2E3C30}" destId="{590929A4-40DF-4115-B58F-166E73A9C4E9}" srcOrd="0" destOrd="0" presId="urn:microsoft.com/office/officeart/2005/8/layout/process4"/>
    <dgm:cxn modelId="{0FBD39D9-CF95-4DC0-8FDB-B0DF1CD53E91}" type="presParOf" srcId="{871FF7F0-0FC1-4175-AD31-5580749612BF}" destId="{7FB4734F-72D4-43C4-B61E-DE692C311F0F}" srcOrd="3" destOrd="0" presId="urn:microsoft.com/office/officeart/2005/8/layout/process4"/>
    <dgm:cxn modelId="{5C71D632-D77D-4E60-865D-C24F960C89C4}" type="presParOf" srcId="{871FF7F0-0FC1-4175-AD31-5580749612BF}" destId="{31F3D60F-7E2F-4A1B-83D0-1EE860FF4D82}" srcOrd="4" destOrd="0" presId="urn:microsoft.com/office/officeart/2005/8/layout/process4"/>
    <dgm:cxn modelId="{767EF83F-6EE1-46B9-B547-BBF00D839585}" type="presParOf" srcId="{31F3D60F-7E2F-4A1B-83D0-1EE860FF4D82}" destId="{BB52AF95-B6CD-477F-9FB6-5CE98FE2C24E}" srcOrd="0" destOrd="0" presId="urn:microsoft.com/office/officeart/2005/8/layout/process4"/>
    <dgm:cxn modelId="{488B224C-191E-4252-A5F5-8503420D2B42}" type="presParOf" srcId="{871FF7F0-0FC1-4175-AD31-5580749612BF}" destId="{CFEEF79F-859F-4571-9B69-8152C41B19FB}" srcOrd="5" destOrd="0" presId="urn:microsoft.com/office/officeart/2005/8/layout/process4"/>
    <dgm:cxn modelId="{2125ED1C-715F-4A55-8B0E-BC50C0AF0F8A}" type="presParOf" srcId="{871FF7F0-0FC1-4175-AD31-5580749612BF}" destId="{9464F4EF-F439-4A83-82AF-202B289C7A53}" srcOrd="6" destOrd="0" presId="urn:microsoft.com/office/officeart/2005/8/layout/process4"/>
    <dgm:cxn modelId="{AAF34290-97CA-4C19-A673-5C083D02ED9A}" type="presParOf" srcId="{9464F4EF-F439-4A83-82AF-202B289C7A53}" destId="{EBC04677-7360-4F5F-BF11-0D866E066ED3}" srcOrd="0" destOrd="0" presId="urn:microsoft.com/office/officeart/2005/8/layout/process4"/>
    <dgm:cxn modelId="{AFE8CECF-166A-4339-95DF-7B21AC43E038}" type="presParOf" srcId="{871FF7F0-0FC1-4175-AD31-5580749612BF}" destId="{82BA9F65-E82A-4E06-8482-07230F7B2A10}" srcOrd="7" destOrd="0" presId="urn:microsoft.com/office/officeart/2005/8/layout/process4"/>
    <dgm:cxn modelId="{48F01811-52EC-42C5-B8B3-7BD54E375ED9}" type="presParOf" srcId="{871FF7F0-0FC1-4175-AD31-5580749612BF}" destId="{D45C1356-DE4A-4674-ACFC-7E5DFBC9C512}" srcOrd="8" destOrd="0" presId="urn:microsoft.com/office/officeart/2005/8/layout/process4"/>
    <dgm:cxn modelId="{C1BE03E8-67F8-4075-B89E-41A7CA8AEB03}" type="presParOf" srcId="{D45C1356-DE4A-4674-ACFC-7E5DFBC9C512}" destId="{71C83B17-AA2D-41DF-ABE8-6F5EF1A825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61B4A71-3122-4C55-82D5-D1D603AA1CF0}" type="doc">
      <dgm:prSet loTypeId="urn:microsoft.com/office/officeart/2005/8/layout/venn1" loCatId="relationship" qsTypeId="urn:microsoft.com/office/officeart/2005/8/quickstyle/3d1" qsCatId="3D" csTypeId="urn:microsoft.com/office/officeart/2005/8/colors/colorful3" csCatId="colorful" phldr="1"/>
      <dgm:spPr/>
    </dgm:pt>
    <dgm:pt modelId="{CE143EEC-5E0A-4D22-823E-E93659C3697D}">
      <dgm:prSet phldrT="[Text]" custT="1"/>
      <dgm:spPr/>
      <dgm:t>
        <a:bodyPr/>
        <a:lstStyle/>
        <a:p>
          <a:pPr algn="ctr" rtl="1"/>
          <a:r>
            <a:rPr lang="ar-SA" sz="3600" b="1" u="none"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جدد حبك لزوجتك</a:t>
          </a:r>
          <a:endParaRPr lang="ar-EG" sz="36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FBA52AF-CA23-4188-99D2-EA60E7ED1020}" type="parTrans" cxnId="{3947F7B8-18DF-4A61-88CD-93C0C70C25DB}">
      <dgm:prSet/>
      <dgm:spPr/>
      <dgm:t>
        <a:bodyPr/>
        <a:lstStyle/>
        <a:p>
          <a:pPr rtl="1"/>
          <a:endParaRPr lang="ar-EG"/>
        </a:p>
      </dgm:t>
    </dgm:pt>
    <dgm:pt modelId="{B16A33B8-F626-4654-8E5A-CC255474897B}" type="sibTrans" cxnId="{3947F7B8-18DF-4A61-88CD-93C0C70C25DB}">
      <dgm:prSet/>
      <dgm:spPr/>
      <dgm:t>
        <a:bodyPr/>
        <a:lstStyle/>
        <a:p>
          <a:pPr rtl="1"/>
          <a:endParaRPr lang="ar-EG"/>
        </a:p>
      </dgm:t>
    </dgm:pt>
    <dgm:pt modelId="{DFFEF0BC-42E4-4621-A00F-7BFB8947A604}">
      <dgm:prSet phldrT="[Text]" custT="1"/>
      <dgm:spPr/>
      <dgm:t>
        <a:bodyPr/>
        <a:lstStyle/>
        <a:p>
          <a:pPr algn="ctr" rtl="1"/>
          <a:r>
            <a:rPr lang="ar-SA" sz="3200" b="1" u="none"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اعرف طبيعة زوجتك</a:t>
          </a:r>
          <a:endParaRPr lang="ar-EG"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5C73700-94C2-47CC-AA6E-B102AF447820}" type="parTrans" cxnId="{DEF47EC2-E173-4DEA-A4B2-6EECC3B71C8D}">
      <dgm:prSet/>
      <dgm:spPr/>
      <dgm:t>
        <a:bodyPr/>
        <a:lstStyle/>
        <a:p>
          <a:pPr rtl="1"/>
          <a:endParaRPr lang="ar-EG"/>
        </a:p>
      </dgm:t>
    </dgm:pt>
    <dgm:pt modelId="{0043D308-41DD-4E64-9B53-9170A70CC38A}" type="sibTrans" cxnId="{DEF47EC2-E173-4DEA-A4B2-6EECC3B71C8D}">
      <dgm:prSet/>
      <dgm:spPr/>
      <dgm:t>
        <a:bodyPr/>
        <a:lstStyle/>
        <a:p>
          <a:pPr rtl="1"/>
          <a:endParaRPr lang="ar-EG"/>
        </a:p>
      </dgm:t>
    </dgm:pt>
    <dgm:pt modelId="{FA5C6227-6BDF-4D3D-9658-87284657E0CA}">
      <dgm:prSet phldrT="[Text]" custT="1"/>
      <dgm:spPr/>
      <dgm:t>
        <a:bodyPr/>
        <a:lstStyle/>
        <a:p>
          <a:pPr algn="ctr" rtl="1"/>
          <a:r>
            <a:rPr lang="ar-SA" sz="3200" b="1" u="none"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أسعد زوجتك تسعد</a:t>
          </a:r>
          <a:endParaRPr lang="ar-EG" sz="3200" u="none"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282C117-F0BC-4ED7-A9B4-198600B40AF3}" type="parTrans" cxnId="{78B5BE43-BDCD-44A6-ACE7-B2CF25C22364}">
      <dgm:prSet/>
      <dgm:spPr/>
      <dgm:t>
        <a:bodyPr/>
        <a:lstStyle/>
        <a:p>
          <a:pPr rtl="1"/>
          <a:endParaRPr lang="ar-EG"/>
        </a:p>
      </dgm:t>
    </dgm:pt>
    <dgm:pt modelId="{42CA03F0-5714-438D-9B05-EB57AC992837}" type="sibTrans" cxnId="{78B5BE43-BDCD-44A6-ACE7-B2CF25C22364}">
      <dgm:prSet/>
      <dgm:spPr/>
      <dgm:t>
        <a:bodyPr/>
        <a:lstStyle/>
        <a:p>
          <a:pPr rtl="1"/>
          <a:endParaRPr lang="ar-EG"/>
        </a:p>
      </dgm:t>
    </dgm:pt>
    <dgm:pt modelId="{8B72C86C-24FF-4099-9521-C32712C778F4}" type="pres">
      <dgm:prSet presAssocID="{961B4A71-3122-4C55-82D5-D1D603AA1CF0}" presName="compositeShape" presStyleCnt="0">
        <dgm:presLayoutVars>
          <dgm:chMax val="7"/>
          <dgm:dir/>
          <dgm:resizeHandles val="exact"/>
        </dgm:presLayoutVars>
      </dgm:prSet>
      <dgm:spPr/>
    </dgm:pt>
    <dgm:pt modelId="{F395884F-8C1D-4452-A63A-F0E0F624E3A0}" type="pres">
      <dgm:prSet presAssocID="{CE143EEC-5E0A-4D22-823E-E93659C3697D}" presName="circ1" presStyleLbl="vennNode1" presStyleIdx="0" presStyleCnt="3" custScaleX="118176" custScaleY="99132" custLinFactNeighborX="-2011" custLinFactNeighborY="14"/>
      <dgm:spPr/>
      <dgm:t>
        <a:bodyPr/>
        <a:lstStyle/>
        <a:p>
          <a:pPr rtl="1"/>
          <a:endParaRPr lang="ar-EG"/>
        </a:p>
      </dgm:t>
    </dgm:pt>
    <dgm:pt modelId="{13D21EE1-BC25-412F-BA5F-114C88639E56}" type="pres">
      <dgm:prSet presAssocID="{CE143EEC-5E0A-4D22-823E-E93659C3697D}" presName="circ1Tx" presStyleLbl="revTx" presStyleIdx="0" presStyleCnt="0">
        <dgm:presLayoutVars>
          <dgm:chMax val="0"/>
          <dgm:chPref val="0"/>
          <dgm:bulletEnabled val="1"/>
        </dgm:presLayoutVars>
      </dgm:prSet>
      <dgm:spPr/>
      <dgm:t>
        <a:bodyPr/>
        <a:lstStyle/>
        <a:p>
          <a:pPr rtl="1"/>
          <a:endParaRPr lang="ar-EG"/>
        </a:p>
      </dgm:t>
    </dgm:pt>
    <dgm:pt modelId="{3D7E1B71-B1FD-491F-A5F2-B2013B3BABF1}" type="pres">
      <dgm:prSet presAssocID="{DFFEF0BC-42E4-4621-A00F-7BFB8947A604}" presName="circ2" presStyleLbl="vennNode1" presStyleIdx="1" presStyleCnt="3" custScaleX="116480" custLinFactNeighborX="11365" custLinFactNeighborY="5078"/>
      <dgm:spPr/>
      <dgm:t>
        <a:bodyPr/>
        <a:lstStyle/>
        <a:p>
          <a:pPr rtl="1"/>
          <a:endParaRPr lang="ar-EG"/>
        </a:p>
      </dgm:t>
    </dgm:pt>
    <dgm:pt modelId="{780BDBD8-F73C-4A77-8B09-9770BC74BDFB}" type="pres">
      <dgm:prSet presAssocID="{DFFEF0BC-42E4-4621-A00F-7BFB8947A604}" presName="circ2Tx" presStyleLbl="revTx" presStyleIdx="0" presStyleCnt="0">
        <dgm:presLayoutVars>
          <dgm:chMax val="0"/>
          <dgm:chPref val="0"/>
          <dgm:bulletEnabled val="1"/>
        </dgm:presLayoutVars>
      </dgm:prSet>
      <dgm:spPr/>
      <dgm:t>
        <a:bodyPr/>
        <a:lstStyle/>
        <a:p>
          <a:pPr rtl="1"/>
          <a:endParaRPr lang="ar-EG"/>
        </a:p>
      </dgm:t>
    </dgm:pt>
    <dgm:pt modelId="{4BC5FD0A-1B59-460F-B5A9-EB26F48C348A}" type="pres">
      <dgm:prSet presAssocID="{FA5C6227-6BDF-4D3D-9658-87284657E0CA}" presName="circ3" presStyleLbl="vennNode1" presStyleIdx="2" presStyleCnt="3" custScaleX="113545" custLinFactNeighborX="-4151" custLinFactNeighborY="2763"/>
      <dgm:spPr/>
      <dgm:t>
        <a:bodyPr/>
        <a:lstStyle/>
        <a:p>
          <a:pPr rtl="1"/>
          <a:endParaRPr lang="ar-EG"/>
        </a:p>
      </dgm:t>
    </dgm:pt>
    <dgm:pt modelId="{E40565C8-C67F-4978-AE39-DB0F7EBCF2FE}" type="pres">
      <dgm:prSet presAssocID="{FA5C6227-6BDF-4D3D-9658-87284657E0CA}" presName="circ3Tx" presStyleLbl="revTx" presStyleIdx="0" presStyleCnt="0">
        <dgm:presLayoutVars>
          <dgm:chMax val="0"/>
          <dgm:chPref val="0"/>
          <dgm:bulletEnabled val="1"/>
        </dgm:presLayoutVars>
      </dgm:prSet>
      <dgm:spPr/>
      <dgm:t>
        <a:bodyPr/>
        <a:lstStyle/>
        <a:p>
          <a:pPr rtl="1"/>
          <a:endParaRPr lang="ar-EG"/>
        </a:p>
      </dgm:t>
    </dgm:pt>
  </dgm:ptLst>
  <dgm:cxnLst>
    <dgm:cxn modelId="{CF162CED-B2DD-4F8E-A4D8-F55829D98290}" type="presOf" srcId="{CE143EEC-5E0A-4D22-823E-E93659C3697D}" destId="{13D21EE1-BC25-412F-BA5F-114C88639E56}" srcOrd="1" destOrd="0" presId="urn:microsoft.com/office/officeart/2005/8/layout/venn1"/>
    <dgm:cxn modelId="{400D21E1-1E29-41BF-A606-573853E3A17B}" type="presOf" srcId="{FA5C6227-6BDF-4D3D-9658-87284657E0CA}" destId="{E40565C8-C67F-4978-AE39-DB0F7EBCF2FE}" srcOrd="1" destOrd="0" presId="urn:microsoft.com/office/officeart/2005/8/layout/venn1"/>
    <dgm:cxn modelId="{DEF47EC2-E173-4DEA-A4B2-6EECC3B71C8D}" srcId="{961B4A71-3122-4C55-82D5-D1D603AA1CF0}" destId="{DFFEF0BC-42E4-4621-A00F-7BFB8947A604}" srcOrd="1" destOrd="0" parTransId="{05C73700-94C2-47CC-AA6E-B102AF447820}" sibTransId="{0043D308-41DD-4E64-9B53-9170A70CC38A}"/>
    <dgm:cxn modelId="{78B5BE43-BDCD-44A6-ACE7-B2CF25C22364}" srcId="{961B4A71-3122-4C55-82D5-D1D603AA1CF0}" destId="{FA5C6227-6BDF-4D3D-9658-87284657E0CA}" srcOrd="2" destOrd="0" parTransId="{8282C117-F0BC-4ED7-A9B4-198600B40AF3}" sibTransId="{42CA03F0-5714-438D-9B05-EB57AC992837}"/>
    <dgm:cxn modelId="{FE0E75F4-5186-4756-BFC8-67537C00C57E}" type="presOf" srcId="{CE143EEC-5E0A-4D22-823E-E93659C3697D}" destId="{F395884F-8C1D-4452-A63A-F0E0F624E3A0}" srcOrd="0" destOrd="0" presId="urn:microsoft.com/office/officeart/2005/8/layout/venn1"/>
    <dgm:cxn modelId="{3A0B79CB-6084-4EE0-90FE-B550730558DD}" type="presOf" srcId="{961B4A71-3122-4C55-82D5-D1D603AA1CF0}" destId="{8B72C86C-24FF-4099-9521-C32712C778F4}" srcOrd="0" destOrd="0" presId="urn:microsoft.com/office/officeart/2005/8/layout/venn1"/>
    <dgm:cxn modelId="{DFEAF8F2-DD5F-4647-8363-444BDBF0ADF2}" type="presOf" srcId="{DFFEF0BC-42E4-4621-A00F-7BFB8947A604}" destId="{3D7E1B71-B1FD-491F-A5F2-B2013B3BABF1}" srcOrd="0" destOrd="0" presId="urn:microsoft.com/office/officeart/2005/8/layout/venn1"/>
    <dgm:cxn modelId="{3947F7B8-18DF-4A61-88CD-93C0C70C25DB}" srcId="{961B4A71-3122-4C55-82D5-D1D603AA1CF0}" destId="{CE143EEC-5E0A-4D22-823E-E93659C3697D}" srcOrd="0" destOrd="0" parTransId="{DFBA52AF-CA23-4188-99D2-EA60E7ED1020}" sibTransId="{B16A33B8-F626-4654-8E5A-CC255474897B}"/>
    <dgm:cxn modelId="{4856D129-1281-4C39-8C29-55A2081A7421}" type="presOf" srcId="{FA5C6227-6BDF-4D3D-9658-87284657E0CA}" destId="{4BC5FD0A-1B59-460F-B5A9-EB26F48C348A}" srcOrd="0" destOrd="0" presId="urn:microsoft.com/office/officeart/2005/8/layout/venn1"/>
    <dgm:cxn modelId="{EC7FEA7C-E2AE-40B1-B979-891C936F3D80}" type="presOf" srcId="{DFFEF0BC-42E4-4621-A00F-7BFB8947A604}" destId="{780BDBD8-F73C-4A77-8B09-9770BC74BDFB}" srcOrd="1" destOrd="0" presId="urn:microsoft.com/office/officeart/2005/8/layout/venn1"/>
    <dgm:cxn modelId="{D7391CAD-8513-4891-AD11-4A2C7EED636E}" type="presParOf" srcId="{8B72C86C-24FF-4099-9521-C32712C778F4}" destId="{F395884F-8C1D-4452-A63A-F0E0F624E3A0}" srcOrd="0" destOrd="0" presId="urn:microsoft.com/office/officeart/2005/8/layout/venn1"/>
    <dgm:cxn modelId="{FCDB1DB4-7AD6-4B78-8EE2-CC012CDA93CE}" type="presParOf" srcId="{8B72C86C-24FF-4099-9521-C32712C778F4}" destId="{13D21EE1-BC25-412F-BA5F-114C88639E56}" srcOrd="1" destOrd="0" presId="urn:microsoft.com/office/officeart/2005/8/layout/venn1"/>
    <dgm:cxn modelId="{038FB456-13A3-474E-898B-84D2B1EFACDF}" type="presParOf" srcId="{8B72C86C-24FF-4099-9521-C32712C778F4}" destId="{3D7E1B71-B1FD-491F-A5F2-B2013B3BABF1}" srcOrd="2" destOrd="0" presId="urn:microsoft.com/office/officeart/2005/8/layout/venn1"/>
    <dgm:cxn modelId="{46D5D5DD-A48B-4B39-A9FB-1C8350FA72DD}" type="presParOf" srcId="{8B72C86C-24FF-4099-9521-C32712C778F4}" destId="{780BDBD8-F73C-4A77-8B09-9770BC74BDFB}" srcOrd="3" destOrd="0" presId="urn:microsoft.com/office/officeart/2005/8/layout/venn1"/>
    <dgm:cxn modelId="{57C1D701-2418-412C-ABA6-125B36A4ED41}" type="presParOf" srcId="{8B72C86C-24FF-4099-9521-C32712C778F4}" destId="{4BC5FD0A-1B59-460F-B5A9-EB26F48C348A}" srcOrd="4" destOrd="0" presId="urn:microsoft.com/office/officeart/2005/8/layout/venn1"/>
    <dgm:cxn modelId="{783ED476-9C03-46E3-9B28-420A5AB6E873}" type="presParOf" srcId="{8B72C86C-24FF-4099-9521-C32712C778F4}" destId="{E40565C8-C67F-4978-AE39-DB0F7EBCF2FE}"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E7575B7-ECB0-439D-959D-FC8B14FAE8AC}" type="doc">
      <dgm:prSet loTypeId="urn:microsoft.com/office/officeart/2005/8/layout/pyramid2" loCatId="list" qsTypeId="urn:microsoft.com/office/officeart/2005/8/quickstyle/simple1" qsCatId="simple" csTypeId="urn:microsoft.com/office/officeart/2005/8/colors/accent1_2" csCatId="accent1" phldr="1"/>
      <dgm:spPr/>
    </dgm:pt>
    <dgm:pt modelId="{A30B44F1-437B-44C7-8F52-7D029E285F50}">
      <dgm:prSet phldrT="[Text]" custT="1"/>
      <dgm:spPr>
        <a:solidFill>
          <a:schemeClr val="bg1">
            <a:lumMod val="85000"/>
            <a:alpha val="90000"/>
          </a:schemeClr>
        </a:solidFill>
        <a:ln>
          <a:solidFill>
            <a:schemeClr val="accent5">
              <a:lumMod val="75000"/>
            </a:schemeClr>
          </a:solidFill>
        </a:ln>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اهتم بالنظافة</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D805175-E940-4D9A-B348-6047A03BEE24}" type="parTrans" cxnId="{2A3E25B6-F2F2-4738-AE09-6B1325B9EFDA}">
      <dgm:prSet/>
      <dgm:spPr/>
      <dgm:t>
        <a:bodyPr/>
        <a:lstStyle/>
        <a:p>
          <a:pPr rtl="1"/>
          <a:endParaRPr lang="ar-EG" sz="2800">
            <a:latin typeface="Traditional Arabic" pitchFamily="18" charset="-78"/>
            <a:cs typeface="Traditional Arabic" pitchFamily="18" charset="-78"/>
          </a:endParaRPr>
        </a:p>
      </dgm:t>
    </dgm:pt>
    <dgm:pt modelId="{66BF3B24-5391-4A8E-92A5-FFF63F35774D}" type="sibTrans" cxnId="{2A3E25B6-F2F2-4738-AE09-6B1325B9EFDA}">
      <dgm:prSet/>
      <dgm:spPr/>
      <dgm:t>
        <a:bodyPr/>
        <a:lstStyle/>
        <a:p>
          <a:pPr rtl="1"/>
          <a:endParaRPr lang="ar-EG" sz="2800">
            <a:latin typeface="Traditional Arabic" pitchFamily="18" charset="-78"/>
            <a:cs typeface="Traditional Arabic" pitchFamily="18" charset="-78"/>
          </a:endParaRPr>
        </a:p>
      </dgm:t>
    </dgm:pt>
    <dgm:pt modelId="{FD61A6C5-90A5-4BDE-BA1A-DA611CEC2D47}">
      <dgm:prSet phldrT="[Text]" custT="1"/>
      <dgm:spPr>
        <a:solidFill>
          <a:schemeClr val="bg1">
            <a:lumMod val="85000"/>
            <a:alpha val="90000"/>
          </a:schemeClr>
        </a:solidFill>
        <a:ln>
          <a:solidFill>
            <a:schemeClr val="accent5">
              <a:lumMod val="75000"/>
            </a:schemeClr>
          </a:solidFill>
        </a:ln>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تغيب قليلاً</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4B89CCE-11C7-4011-9678-879B901DABED}" type="parTrans" cxnId="{A3D88E11-8D16-4472-BF20-00F4F93A5A81}">
      <dgm:prSet/>
      <dgm:spPr/>
      <dgm:t>
        <a:bodyPr/>
        <a:lstStyle/>
        <a:p>
          <a:pPr rtl="1"/>
          <a:endParaRPr lang="ar-EG" sz="2800">
            <a:latin typeface="Traditional Arabic" pitchFamily="18" charset="-78"/>
            <a:cs typeface="Traditional Arabic" pitchFamily="18" charset="-78"/>
          </a:endParaRPr>
        </a:p>
      </dgm:t>
    </dgm:pt>
    <dgm:pt modelId="{1914A341-C685-476B-872F-328D54EB2BE4}" type="sibTrans" cxnId="{A3D88E11-8D16-4472-BF20-00F4F93A5A81}">
      <dgm:prSet/>
      <dgm:spPr/>
      <dgm:t>
        <a:bodyPr/>
        <a:lstStyle/>
        <a:p>
          <a:pPr rtl="1"/>
          <a:endParaRPr lang="ar-EG" sz="2800">
            <a:latin typeface="Traditional Arabic" pitchFamily="18" charset="-78"/>
            <a:cs typeface="Traditional Arabic" pitchFamily="18" charset="-78"/>
          </a:endParaRPr>
        </a:p>
      </dgm:t>
    </dgm:pt>
    <dgm:pt modelId="{E8312AC0-D04C-4F95-9E7B-FD291C154E19}">
      <dgm:prSet phldrT="[Text]" custT="1"/>
      <dgm:spPr>
        <a:solidFill>
          <a:schemeClr val="bg1">
            <a:lumMod val="85000"/>
            <a:alpha val="90000"/>
          </a:schemeClr>
        </a:solidFill>
        <a:ln>
          <a:solidFill>
            <a:schemeClr val="accent5">
              <a:lumMod val="75000"/>
            </a:schemeClr>
          </a:solidFill>
        </a:ln>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شارك زوجتك متعتها</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4DB0F60-C7A6-474A-8328-5234D38A3F39}" type="parTrans" cxnId="{5A15C803-BBE0-4516-97BC-4511567C4124}">
      <dgm:prSet/>
      <dgm:spPr/>
      <dgm:t>
        <a:bodyPr/>
        <a:lstStyle/>
        <a:p>
          <a:pPr rtl="1"/>
          <a:endParaRPr lang="ar-EG" sz="2800">
            <a:latin typeface="Traditional Arabic" pitchFamily="18" charset="-78"/>
            <a:cs typeface="Traditional Arabic" pitchFamily="18" charset="-78"/>
          </a:endParaRPr>
        </a:p>
      </dgm:t>
    </dgm:pt>
    <dgm:pt modelId="{B0E7C4F3-4F35-4371-9103-E16130E1CEDC}" type="sibTrans" cxnId="{5A15C803-BBE0-4516-97BC-4511567C4124}">
      <dgm:prSet/>
      <dgm:spPr/>
      <dgm:t>
        <a:bodyPr/>
        <a:lstStyle/>
        <a:p>
          <a:pPr rtl="1"/>
          <a:endParaRPr lang="ar-EG" sz="2800">
            <a:latin typeface="Traditional Arabic" pitchFamily="18" charset="-78"/>
            <a:cs typeface="Traditional Arabic" pitchFamily="18" charset="-78"/>
          </a:endParaRPr>
        </a:p>
      </dgm:t>
    </dgm:pt>
    <dgm:pt modelId="{AB61604F-932F-44DD-8345-8C6EA6C5C2E2}">
      <dgm:prSet phldrT="[Text]" custT="1"/>
      <dgm:spPr>
        <a:solidFill>
          <a:schemeClr val="bg1">
            <a:lumMod val="85000"/>
            <a:alpha val="90000"/>
          </a:schemeClr>
        </a:solidFill>
        <a:ln>
          <a:solidFill>
            <a:schemeClr val="accent5">
              <a:lumMod val="75000"/>
            </a:schemeClr>
          </a:solidFill>
        </a:ln>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لا تكن معارضاً لكل اقتراح أو رأي يصدر عن زوجتك</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9AB8619-1E77-474A-BD29-1CC27044D489}" type="parTrans" cxnId="{1A9BFEEB-12DD-495E-B379-177A054C18B0}">
      <dgm:prSet/>
      <dgm:spPr/>
      <dgm:t>
        <a:bodyPr/>
        <a:lstStyle/>
        <a:p>
          <a:pPr rtl="1"/>
          <a:endParaRPr lang="ar-EG" sz="2800">
            <a:latin typeface="Traditional Arabic" pitchFamily="18" charset="-78"/>
            <a:cs typeface="Traditional Arabic" pitchFamily="18" charset="-78"/>
          </a:endParaRPr>
        </a:p>
      </dgm:t>
    </dgm:pt>
    <dgm:pt modelId="{3FE97D3D-2368-4897-BCC9-3BC2A55BD0D2}" type="sibTrans" cxnId="{1A9BFEEB-12DD-495E-B379-177A054C18B0}">
      <dgm:prSet/>
      <dgm:spPr/>
      <dgm:t>
        <a:bodyPr/>
        <a:lstStyle/>
        <a:p>
          <a:pPr rtl="1"/>
          <a:endParaRPr lang="ar-EG" sz="2800">
            <a:latin typeface="Traditional Arabic" pitchFamily="18" charset="-78"/>
            <a:cs typeface="Traditional Arabic" pitchFamily="18" charset="-78"/>
          </a:endParaRPr>
        </a:p>
      </dgm:t>
    </dgm:pt>
    <dgm:pt modelId="{5B1AFE03-B510-4CD4-BE4B-15F0CFCA6107}">
      <dgm:prSet phldrT="[Text]" custT="1"/>
      <dgm:spPr>
        <a:solidFill>
          <a:schemeClr val="bg1">
            <a:lumMod val="85000"/>
            <a:alpha val="90000"/>
          </a:schemeClr>
        </a:solidFill>
        <a:ln>
          <a:solidFill>
            <a:schemeClr val="accent5">
              <a:lumMod val="75000"/>
            </a:schemeClr>
          </a:solidFill>
        </a:ln>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لا تكن سريع الغضب</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EDC9BCA-991D-41ED-B7E7-D5C02D5A040B}" type="parTrans" cxnId="{2ED6FC98-79E2-4153-91B7-607C504E851C}">
      <dgm:prSet/>
      <dgm:spPr/>
      <dgm:t>
        <a:bodyPr/>
        <a:lstStyle/>
        <a:p>
          <a:pPr rtl="1"/>
          <a:endParaRPr lang="ar-EG" sz="2800">
            <a:latin typeface="Traditional Arabic" pitchFamily="18" charset="-78"/>
            <a:cs typeface="Traditional Arabic" pitchFamily="18" charset="-78"/>
          </a:endParaRPr>
        </a:p>
      </dgm:t>
    </dgm:pt>
    <dgm:pt modelId="{69CA5862-AD9B-43D0-A7B1-E01FF1B17001}" type="sibTrans" cxnId="{2ED6FC98-79E2-4153-91B7-607C504E851C}">
      <dgm:prSet/>
      <dgm:spPr/>
      <dgm:t>
        <a:bodyPr/>
        <a:lstStyle/>
        <a:p>
          <a:pPr rtl="1"/>
          <a:endParaRPr lang="ar-EG" sz="2800">
            <a:latin typeface="Traditional Arabic" pitchFamily="18" charset="-78"/>
            <a:cs typeface="Traditional Arabic" pitchFamily="18" charset="-78"/>
          </a:endParaRPr>
        </a:p>
      </dgm:t>
    </dgm:pt>
    <dgm:pt modelId="{30E4D70E-CDB8-4EDA-9D74-889ECACAA031}">
      <dgm:prSet phldrT="[Text]" custT="1"/>
      <dgm:spPr>
        <a:solidFill>
          <a:schemeClr val="bg1">
            <a:lumMod val="85000"/>
            <a:alpha val="90000"/>
          </a:schemeClr>
        </a:solidFill>
        <a:ln>
          <a:solidFill>
            <a:schemeClr val="accent5">
              <a:lumMod val="75000"/>
            </a:schemeClr>
          </a:solidFill>
        </a:ln>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كن دائم الاتصال بربك</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897DC71-12B2-4644-8D32-A23D73D38571}" type="parTrans" cxnId="{D71A9858-36BE-42FF-A81E-A4E09FC78885}">
      <dgm:prSet/>
      <dgm:spPr/>
      <dgm:t>
        <a:bodyPr/>
        <a:lstStyle/>
        <a:p>
          <a:pPr rtl="1"/>
          <a:endParaRPr lang="ar-EG" sz="2800">
            <a:latin typeface="Traditional Arabic" pitchFamily="18" charset="-78"/>
            <a:cs typeface="Traditional Arabic" pitchFamily="18" charset="-78"/>
          </a:endParaRPr>
        </a:p>
      </dgm:t>
    </dgm:pt>
    <dgm:pt modelId="{2D2C45B9-98BC-4712-915B-DBF9765292F7}" type="sibTrans" cxnId="{D71A9858-36BE-42FF-A81E-A4E09FC78885}">
      <dgm:prSet/>
      <dgm:spPr/>
      <dgm:t>
        <a:bodyPr/>
        <a:lstStyle/>
        <a:p>
          <a:pPr rtl="1"/>
          <a:endParaRPr lang="ar-EG" sz="2800">
            <a:latin typeface="Traditional Arabic" pitchFamily="18" charset="-78"/>
            <a:cs typeface="Traditional Arabic" pitchFamily="18" charset="-78"/>
          </a:endParaRPr>
        </a:p>
      </dgm:t>
    </dgm:pt>
    <dgm:pt modelId="{92C98BF8-254E-4BF2-9298-CDE8B6584C18}">
      <dgm:prSet phldrT="[Text]" custT="1"/>
      <dgm:spPr>
        <a:solidFill>
          <a:schemeClr val="bg1">
            <a:lumMod val="85000"/>
            <a:alpha val="90000"/>
          </a:schemeClr>
        </a:solidFill>
        <a:ln>
          <a:solidFill>
            <a:schemeClr val="accent5">
              <a:lumMod val="75000"/>
            </a:schemeClr>
          </a:solidFill>
        </a:ln>
      </dgm:spPr>
      <dgm:t>
        <a:bodyPr/>
        <a:lstStyle/>
        <a:p>
          <a:pPr rtl="1"/>
          <a:r>
            <a:rPr lang="ar-SA"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ثق بزوجتك</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4EBC055-3B7B-4666-BDE2-CD6FF8DD3EED}" type="parTrans" cxnId="{0A092671-5374-4B85-A228-04D61DAE020A}">
      <dgm:prSet/>
      <dgm:spPr/>
      <dgm:t>
        <a:bodyPr/>
        <a:lstStyle/>
        <a:p>
          <a:pPr rtl="1"/>
          <a:endParaRPr lang="ar-EG"/>
        </a:p>
      </dgm:t>
    </dgm:pt>
    <dgm:pt modelId="{A8153BB1-1D99-49CA-A450-328D97A5866E}" type="sibTrans" cxnId="{0A092671-5374-4B85-A228-04D61DAE020A}">
      <dgm:prSet/>
      <dgm:spPr/>
      <dgm:t>
        <a:bodyPr/>
        <a:lstStyle/>
        <a:p>
          <a:pPr rtl="1"/>
          <a:endParaRPr lang="ar-EG"/>
        </a:p>
      </dgm:t>
    </dgm:pt>
    <dgm:pt modelId="{81C71CDF-10A5-4B56-8E71-CDF061A920C4}" type="pres">
      <dgm:prSet presAssocID="{CE7575B7-ECB0-439D-959D-FC8B14FAE8AC}" presName="compositeShape" presStyleCnt="0">
        <dgm:presLayoutVars>
          <dgm:dir val="rev"/>
          <dgm:resizeHandles/>
        </dgm:presLayoutVars>
      </dgm:prSet>
      <dgm:spPr/>
    </dgm:pt>
    <dgm:pt modelId="{466CB3BC-A2E5-4454-BB88-51B07CCD6D6D}" type="pres">
      <dgm:prSet presAssocID="{CE7575B7-ECB0-439D-959D-FC8B14FAE8AC}" presName="pyramid" presStyleLbl="node1" presStyleIdx="0" presStyleCnt="1" custScaleY="100000" custLinFactNeighborX="-3982" custLinFactNeighborY="4941"/>
      <dgm:spPr>
        <a:solidFill>
          <a:schemeClr val="accent5">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8025A6DD-591D-4788-85BB-337CED56FC29}" type="pres">
      <dgm:prSet presAssocID="{CE7575B7-ECB0-439D-959D-FC8B14FAE8AC}" presName="theList" presStyleCnt="0"/>
      <dgm:spPr/>
    </dgm:pt>
    <dgm:pt modelId="{80C5D210-CBA8-4709-96FF-4FD8AAC426D8}" type="pres">
      <dgm:prSet presAssocID="{92C98BF8-254E-4BF2-9298-CDE8B6584C18}" presName="aNode" presStyleLbl="fgAcc1" presStyleIdx="0" presStyleCnt="7" custScaleX="56728" custLinFactY="48936" custLinFactNeighborX="9095" custLinFactNeighborY="100000">
        <dgm:presLayoutVars>
          <dgm:bulletEnabled val="1"/>
        </dgm:presLayoutVars>
      </dgm:prSet>
      <dgm:spPr/>
      <dgm:t>
        <a:bodyPr/>
        <a:lstStyle/>
        <a:p>
          <a:pPr rtl="1"/>
          <a:endParaRPr lang="ar-EG"/>
        </a:p>
      </dgm:t>
    </dgm:pt>
    <dgm:pt modelId="{2646483F-D964-4938-AE52-7EC3AC329703}" type="pres">
      <dgm:prSet presAssocID="{92C98BF8-254E-4BF2-9298-CDE8B6584C18}" presName="aSpace" presStyleCnt="0"/>
      <dgm:spPr/>
    </dgm:pt>
    <dgm:pt modelId="{7D528299-FB57-4DA2-BC04-2BACD6A2225A}" type="pres">
      <dgm:prSet presAssocID="{A30B44F1-437B-44C7-8F52-7D029E285F50}" presName="aNode" presStyleLbl="fgAcc1" presStyleIdx="1" presStyleCnt="7" custScaleX="92893" custLinFactY="49253" custLinFactNeighborX="5701" custLinFactNeighborY="100000">
        <dgm:presLayoutVars>
          <dgm:bulletEnabled val="1"/>
        </dgm:presLayoutVars>
      </dgm:prSet>
      <dgm:spPr/>
      <dgm:t>
        <a:bodyPr/>
        <a:lstStyle/>
        <a:p>
          <a:pPr rtl="1"/>
          <a:endParaRPr lang="ar-EG"/>
        </a:p>
      </dgm:t>
    </dgm:pt>
    <dgm:pt modelId="{4B69ECF5-74FC-4B82-A925-0A68F0F2F123}" type="pres">
      <dgm:prSet presAssocID="{A30B44F1-437B-44C7-8F52-7D029E285F50}" presName="aSpace" presStyleCnt="0"/>
      <dgm:spPr/>
    </dgm:pt>
    <dgm:pt modelId="{B7C59B08-4D13-4BE5-9576-433193587B8E}" type="pres">
      <dgm:prSet presAssocID="{FD61A6C5-90A5-4BDE-BA1A-DA611CEC2D47}" presName="aNode" presStyleLbl="fgAcc1" presStyleIdx="2" presStyleCnt="7" custScaleX="114369" custLinFactY="49570" custLinFactNeighborX="5701" custLinFactNeighborY="100000">
        <dgm:presLayoutVars>
          <dgm:bulletEnabled val="1"/>
        </dgm:presLayoutVars>
      </dgm:prSet>
      <dgm:spPr/>
      <dgm:t>
        <a:bodyPr/>
        <a:lstStyle/>
        <a:p>
          <a:pPr rtl="1"/>
          <a:endParaRPr lang="ar-EG"/>
        </a:p>
      </dgm:t>
    </dgm:pt>
    <dgm:pt modelId="{88C51D0A-D6BE-4B7E-AA68-1C9A67BAB876}" type="pres">
      <dgm:prSet presAssocID="{FD61A6C5-90A5-4BDE-BA1A-DA611CEC2D47}" presName="aSpace" presStyleCnt="0"/>
      <dgm:spPr/>
    </dgm:pt>
    <dgm:pt modelId="{503F44BD-5251-45C6-B6EA-2BFE40F0FAFE}" type="pres">
      <dgm:prSet presAssocID="{E8312AC0-D04C-4F95-9E7B-FD291C154E19}" presName="aNode" presStyleLbl="fgAcc1" presStyleIdx="3" presStyleCnt="7" custScaleX="139205" custLinFactY="49886" custLinFactNeighborX="3801" custLinFactNeighborY="100000">
        <dgm:presLayoutVars>
          <dgm:bulletEnabled val="1"/>
        </dgm:presLayoutVars>
      </dgm:prSet>
      <dgm:spPr/>
      <dgm:t>
        <a:bodyPr/>
        <a:lstStyle/>
        <a:p>
          <a:pPr rtl="1"/>
          <a:endParaRPr lang="ar-EG"/>
        </a:p>
      </dgm:t>
    </dgm:pt>
    <dgm:pt modelId="{6EEF82CD-77C8-4F4C-8B20-D85BFAD2CE80}" type="pres">
      <dgm:prSet presAssocID="{E8312AC0-D04C-4F95-9E7B-FD291C154E19}" presName="aSpace" presStyleCnt="0"/>
      <dgm:spPr/>
    </dgm:pt>
    <dgm:pt modelId="{86C3DEC2-8928-4170-9CF6-F2FD51B84011}" type="pres">
      <dgm:prSet presAssocID="{5B1AFE03-B510-4CD4-BE4B-15F0CFCA6107}" presName="aNode" presStyleLbl="fgAcc1" presStyleIdx="4" presStyleCnt="7" custScaleX="160459" custLinFactY="50203" custLinFactNeighborX="1900" custLinFactNeighborY="100000">
        <dgm:presLayoutVars>
          <dgm:bulletEnabled val="1"/>
        </dgm:presLayoutVars>
      </dgm:prSet>
      <dgm:spPr/>
      <dgm:t>
        <a:bodyPr/>
        <a:lstStyle/>
        <a:p>
          <a:pPr rtl="1"/>
          <a:endParaRPr lang="ar-EG"/>
        </a:p>
      </dgm:t>
    </dgm:pt>
    <dgm:pt modelId="{908BD0B9-C589-4FC1-929B-33E5B5E32F75}" type="pres">
      <dgm:prSet presAssocID="{5B1AFE03-B510-4CD4-BE4B-15F0CFCA6107}" presName="aSpace" presStyleCnt="0"/>
      <dgm:spPr/>
    </dgm:pt>
    <dgm:pt modelId="{DB17B128-0EBF-41A5-A5CC-0DB58C00F1BD}" type="pres">
      <dgm:prSet presAssocID="{30E4D70E-CDB8-4EDA-9D74-889ECACAA031}" presName="aNode" presStyleLbl="fgAcc1" presStyleIdx="5" presStyleCnt="7" custScaleX="178041" custLinFactY="50520" custLinFactNeighborX="1222" custLinFactNeighborY="100000">
        <dgm:presLayoutVars>
          <dgm:bulletEnabled val="1"/>
        </dgm:presLayoutVars>
      </dgm:prSet>
      <dgm:spPr/>
      <dgm:t>
        <a:bodyPr/>
        <a:lstStyle/>
        <a:p>
          <a:pPr rtl="1"/>
          <a:endParaRPr lang="ar-EG"/>
        </a:p>
      </dgm:t>
    </dgm:pt>
    <dgm:pt modelId="{9F7217F8-380D-43CD-AE0B-C6DFE67D98A9}" type="pres">
      <dgm:prSet presAssocID="{30E4D70E-CDB8-4EDA-9D74-889ECACAA031}" presName="aSpace" presStyleCnt="0"/>
      <dgm:spPr/>
    </dgm:pt>
    <dgm:pt modelId="{E1DEBEAC-1787-44CD-9815-0D327DB25A53}" type="pres">
      <dgm:prSet presAssocID="{AB61604F-932F-44DD-8345-8C6EA6C5C2E2}" presName="aNode" presStyleLbl="fgAcc1" presStyleIdx="6" presStyleCnt="7" custScaleX="191876" custScaleY="124324" custLinFactY="53089" custLinFactNeighborX="1959" custLinFactNeighborY="100000">
        <dgm:presLayoutVars>
          <dgm:bulletEnabled val="1"/>
        </dgm:presLayoutVars>
      </dgm:prSet>
      <dgm:spPr/>
      <dgm:t>
        <a:bodyPr/>
        <a:lstStyle/>
        <a:p>
          <a:pPr rtl="1"/>
          <a:endParaRPr lang="ar-EG"/>
        </a:p>
      </dgm:t>
    </dgm:pt>
    <dgm:pt modelId="{4CB141AB-83E7-40BF-AB38-05D4A9B6A2D5}" type="pres">
      <dgm:prSet presAssocID="{AB61604F-932F-44DD-8345-8C6EA6C5C2E2}" presName="aSpace" presStyleCnt="0"/>
      <dgm:spPr/>
    </dgm:pt>
  </dgm:ptLst>
  <dgm:cxnLst>
    <dgm:cxn modelId="{2ED6FC98-79E2-4153-91B7-607C504E851C}" srcId="{CE7575B7-ECB0-439D-959D-FC8B14FAE8AC}" destId="{5B1AFE03-B510-4CD4-BE4B-15F0CFCA6107}" srcOrd="4" destOrd="0" parTransId="{9EDC9BCA-991D-41ED-B7E7-D5C02D5A040B}" sibTransId="{69CA5862-AD9B-43D0-A7B1-E01FF1B17001}"/>
    <dgm:cxn modelId="{32A0A68E-3846-4477-B61E-6A25B9CD65BD}" type="presOf" srcId="{92C98BF8-254E-4BF2-9298-CDE8B6584C18}" destId="{80C5D210-CBA8-4709-96FF-4FD8AAC426D8}" srcOrd="0" destOrd="0" presId="urn:microsoft.com/office/officeart/2005/8/layout/pyramid2"/>
    <dgm:cxn modelId="{0A50B5D8-4BB2-4118-A9BF-83CF62E6BE67}" type="presOf" srcId="{CE7575B7-ECB0-439D-959D-FC8B14FAE8AC}" destId="{81C71CDF-10A5-4B56-8E71-CDF061A920C4}" srcOrd="0" destOrd="0" presId="urn:microsoft.com/office/officeart/2005/8/layout/pyramid2"/>
    <dgm:cxn modelId="{AEEEA9E4-F1F4-4874-A379-E252B682DBC3}" type="presOf" srcId="{5B1AFE03-B510-4CD4-BE4B-15F0CFCA6107}" destId="{86C3DEC2-8928-4170-9CF6-F2FD51B84011}" srcOrd="0" destOrd="0" presId="urn:microsoft.com/office/officeart/2005/8/layout/pyramid2"/>
    <dgm:cxn modelId="{1A9BFEEB-12DD-495E-B379-177A054C18B0}" srcId="{CE7575B7-ECB0-439D-959D-FC8B14FAE8AC}" destId="{AB61604F-932F-44DD-8345-8C6EA6C5C2E2}" srcOrd="6" destOrd="0" parTransId="{C9AB8619-1E77-474A-BD29-1CC27044D489}" sibTransId="{3FE97D3D-2368-4897-BCC9-3BC2A55BD0D2}"/>
    <dgm:cxn modelId="{2E963FD2-93BB-4961-840B-0F4A6FDC631E}" type="presOf" srcId="{A30B44F1-437B-44C7-8F52-7D029E285F50}" destId="{7D528299-FB57-4DA2-BC04-2BACD6A2225A}" srcOrd="0" destOrd="0" presId="urn:microsoft.com/office/officeart/2005/8/layout/pyramid2"/>
    <dgm:cxn modelId="{D71A9858-36BE-42FF-A81E-A4E09FC78885}" srcId="{CE7575B7-ECB0-439D-959D-FC8B14FAE8AC}" destId="{30E4D70E-CDB8-4EDA-9D74-889ECACAA031}" srcOrd="5" destOrd="0" parTransId="{D897DC71-12B2-4644-8D32-A23D73D38571}" sibTransId="{2D2C45B9-98BC-4712-915B-DBF9765292F7}"/>
    <dgm:cxn modelId="{2A3E25B6-F2F2-4738-AE09-6B1325B9EFDA}" srcId="{CE7575B7-ECB0-439D-959D-FC8B14FAE8AC}" destId="{A30B44F1-437B-44C7-8F52-7D029E285F50}" srcOrd="1" destOrd="0" parTransId="{9D805175-E940-4D9A-B348-6047A03BEE24}" sibTransId="{66BF3B24-5391-4A8E-92A5-FFF63F35774D}"/>
    <dgm:cxn modelId="{6310E7E0-CA53-4F08-B6BC-2B24F4958500}" type="presOf" srcId="{30E4D70E-CDB8-4EDA-9D74-889ECACAA031}" destId="{DB17B128-0EBF-41A5-A5CC-0DB58C00F1BD}" srcOrd="0" destOrd="0" presId="urn:microsoft.com/office/officeart/2005/8/layout/pyramid2"/>
    <dgm:cxn modelId="{A3D88E11-8D16-4472-BF20-00F4F93A5A81}" srcId="{CE7575B7-ECB0-439D-959D-FC8B14FAE8AC}" destId="{FD61A6C5-90A5-4BDE-BA1A-DA611CEC2D47}" srcOrd="2" destOrd="0" parTransId="{84B89CCE-11C7-4011-9678-879B901DABED}" sibTransId="{1914A341-C685-476B-872F-328D54EB2BE4}"/>
    <dgm:cxn modelId="{43FC1AD2-604C-467F-AEF8-5C621F2643A7}" type="presOf" srcId="{AB61604F-932F-44DD-8345-8C6EA6C5C2E2}" destId="{E1DEBEAC-1787-44CD-9815-0D327DB25A53}" srcOrd="0" destOrd="0" presId="urn:microsoft.com/office/officeart/2005/8/layout/pyramid2"/>
    <dgm:cxn modelId="{85462A7B-379A-4E83-AE3F-7408909B64EF}" type="presOf" srcId="{E8312AC0-D04C-4F95-9E7B-FD291C154E19}" destId="{503F44BD-5251-45C6-B6EA-2BFE40F0FAFE}" srcOrd="0" destOrd="0" presId="urn:microsoft.com/office/officeart/2005/8/layout/pyramid2"/>
    <dgm:cxn modelId="{0A092671-5374-4B85-A228-04D61DAE020A}" srcId="{CE7575B7-ECB0-439D-959D-FC8B14FAE8AC}" destId="{92C98BF8-254E-4BF2-9298-CDE8B6584C18}" srcOrd="0" destOrd="0" parTransId="{B4EBC055-3B7B-4666-BDE2-CD6FF8DD3EED}" sibTransId="{A8153BB1-1D99-49CA-A450-328D97A5866E}"/>
    <dgm:cxn modelId="{5A15C803-BBE0-4516-97BC-4511567C4124}" srcId="{CE7575B7-ECB0-439D-959D-FC8B14FAE8AC}" destId="{E8312AC0-D04C-4F95-9E7B-FD291C154E19}" srcOrd="3" destOrd="0" parTransId="{C4DB0F60-C7A6-474A-8328-5234D38A3F39}" sibTransId="{B0E7C4F3-4F35-4371-9103-E16130E1CEDC}"/>
    <dgm:cxn modelId="{747A5838-DB5B-4F98-A8BF-5102A3F1C177}" type="presOf" srcId="{FD61A6C5-90A5-4BDE-BA1A-DA611CEC2D47}" destId="{B7C59B08-4D13-4BE5-9576-433193587B8E}" srcOrd="0" destOrd="0" presId="urn:microsoft.com/office/officeart/2005/8/layout/pyramid2"/>
    <dgm:cxn modelId="{16FFBD47-BE28-498B-88D1-E607CCAA648A}" type="presParOf" srcId="{81C71CDF-10A5-4B56-8E71-CDF061A920C4}" destId="{466CB3BC-A2E5-4454-BB88-51B07CCD6D6D}" srcOrd="0" destOrd="0" presId="urn:microsoft.com/office/officeart/2005/8/layout/pyramid2"/>
    <dgm:cxn modelId="{BD23E24E-7084-4464-A1E3-32A0DB0E85EB}" type="presParOf" srcId="{81C71CDF-10A5-4B56-8E71-CDF061A920C4}" destId="{8025A6DD-591D-4788-85BB-337CED56FC29}" srcOrd="1" destOrd="0" presId="urn:microsoft.com/office/officeart/2005/8/layout/pyramid2"/>
    <dgm:cxn modelId="{4A3763F5-2252-45B8-B454-6BDC93BB96C4}" type="presParOf" srcId="{8025A6DD-591D-4788-85BB-337CED56FC29}" destId="{80C5D210-CBA8-4709-96FF-4FD8AAC426D8}" srcOrd="0" destOrd="0" presId="urn:microsoft.com/office/officeart/2005/8/layout/pyramid2"/>
    <dgm:cxn modelId="{63E1E30D-6B88-44AF-A24B-C49272456BFF}" type="presParOf" srcId="{8025A6DD-591D-4788-85BB-337CED56FC29}" destId="{2646483F-D964-4938-AE52-7EC3AC329703}" srcOrd="1" destOrd="0" presId="urn:microsoft.com/office/officeart/2005/8/layout/pyramid2"/>
    <dgm:cxn modelId="{C4E2949C-D7E2-4569-8A1B-7AE9D5351581}" type="presParOf" srcId="{8025A6DD-591D-4788-85BB-337CED56FC29}" destId="{7D528299-FB57-4DA2-BC04-2BACD6A2225A}" srcOrd="2" destOrd="0" presId="urn:microsoft.com/office/officeart/2005/8/layout/pyramid2"/>
    <dgm:cxn modelId="{277E1CEC-0AE7-416C-BF4D-14B94814AEFC}" type="presParOf" srcId="{8025A6DD-591D-4788-85BB-337CED56FC29}" destId="{4B69ECF5-74FC-4B82-A925-0A68F0F2F123}" srcOrd="3" destOrd="0" presId="urn:microsoft.com/office/officeart/2005/8/layout/pyramid2"/>
    <dgm:cxn modelId="{AB3DC804-C753-4E8A-AD95-5378A354B7D3}" type="presParOf" srcId="{8025A6DD-591D-4788-85BB-337CED56FC29}" destId="{B7C59B08-4D13-4BE5-9576-433193587B8E}" srcOrd="4" destOrd="0" presId="urn:microsoft.com/office/officeart/2005/8/layout/pyramid2"/>
    <dgm:cxn modelId="{8DFD6DE0-25B5-44CD-9363-55FC33DFBD42}" type="presParOf" srcId="{8025A6DD-591D-4788-85BB-337CED56FC29}" destId="{88C51D0A-D6BE-4B7E-AA68-1C9A67BAB876}" srcOrd="5" destOrd="0" presId="urn:microsoft.com/office/officeart/2005/8/layout/pyramid2"/>
    <dgm:cxn modelId="{7B314D8C-0B22-40BE-9BDD-49A306895D0A}" type="presParOf" srcId="{8025A6DD-591D-4788-85BB-337CED56FC29}" destId="{503F44BD-5251-45C6-B6EA-2BFE40F0FAFE}" srcOrd="6" destOrd="0" presId="urn:microsoft.com/office/officeart/2005/8/layout/pyramid2"/>
    <dgm:cxn modelId="{EEB0333B-AFE4-4657-BA5C-566A9119847C}" type="presParOf" srcId="{8025A6DD-591D-4788-85BB-337CED56FC29}" destId="{6EEF82CD-77C8-4F4C-8B20-D85BFAD2CE80}" srcOrd="7" destOrd="0" presId="urn:microsoft.com/office/officeart/2005/8/layout/pyramid2"/>
    <dgm:cxn modelId="{6B2F118F-79BC-4313-BEA1-74C66DA5B6EB}" type="presParOf" srcId="{8025A6DD-591D-4788-85BB-337CED56FC29}" destId="{86C3DEC2-8928-4170-9CF6-F2FD51B84011}" srcOrd="8" destOrd="0" presId="urn:microsoft.com/office/officeart/2005/8/layout/pyramid2"/>
    <dgm:cxn modelId="{160A516E-5DB7-4FD3-BCCC-99BA5DB43AA2}" type="presParOf" srcId="{8025A6DD-591D-4788-85BB-337CED56FC29}" destId="{908BD0B9-C589-4FC1-929B-33E5B5E32F75}" srcOrd="9" destOrd="0" presId="urn:microsoft.com/office/officeart/2005/8/layout/pyramid2"/>
    <dgm:cxn modelId="{3F3DB0F8-6069-42BB-A3FB-455FAA31A789}" type="presParOf" srcId="{8025A6DD-591D-4788-85BB-337CED56FC29}" destId="{DB17B128-0EBF-41A5-A5CC-0DB58C00F1BD}" srcOrd="10" destOrd="0" presId="urn:microsoft.com/office/officeart/2005/8/layout/pyramid2"/>
    <dgm:cxn modelId="{102A5C58-C05E-451B-B20A-9C829EBA1256}" type="presParOf" srcId="{8025A6DD-591D-4788-85BB-337CED56FC29}" destId="{9F7217F8-380D-43CD-AE0B-C6DFE67D98A9}" srcOrd="11" destOrd="0" presId="urn:microsoft.com/office/officeart/2005/8/layout/pyramid2"/>
    <dgm:cxn modelId="{4BAB4263-E11B-492C-B421-B7F658AF9EF1}" type="presParOf" srcId="{8025A6DD-591D-4788-85BB-337CED56FC29}" destId="{E1DEBEAC-1787-44CD-9815-0D327DB25A53}" srcOrd="12" destOrd="0" presId="urn:microsoft.com/office/officeart/2005/8/layout/pyramid2"/>
    <dgm:cxn modelId="{17A24BEB-8E94-437E-B94A-14115027D029}" type="presParOf" srcId="{8025A6DD-591D-4788-85BB-337CED56FC29}" destId="{4CB141AB-83E7-40BF-AB38-05D4A9B6A2D5}"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C3CAF0-CBC9-4A8A-AF0A-4525440FE1E4}" type="doc">
      <dgm:prSet loTypeId="urn:microsoft.com/office/officeart/2009/3/layout/StepUpProcess" loCatId="process" qsTypeId="urn:microsoft.com/office/officeart/2005/8/quickstyle/3d1" qsCatId="3D" csTypeId="urn:microsoft.com/office/officeart/2005/8/colors/colorful3" csCatId="colorful" phldr="1"/>
      <dgm:spPr/>
      <dgm:t>
        <a:bodyPr/>
        <a:lstStyle/>
        <a:p>
          <a:pPr rtl="1"/>
          <a:endParaRPr lang="ar-EG"/>
        </a:p>
      </dgm:t>
    </dgm:pt>
    <dgm:pt modelId="{74BFA2D1-8312-4C16-BA25-91904B78559E}">
      <dgm:prSet phldrT="[Text]" custT="1"/>
      <dgm:spPr/>
      <dgm:t>
        <a:bodyPr/>
        <a:lstStyle/>
        <a:p>
          <a:pPr rtl="1"/>
          <a:r>
            <a:rPr lang="ar-SA" sz="4000" b="1" u="none" dirty="0" smtClean="0">
              <a:solidFill>
                <a:schemeClr val="accent3">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rPr>
            <a:t>كوني متقبلة للتغيير</a:t>
          </a:r>
          <a:endParaRPr lang="ar-EG" sz="4000" u="none" dirty="0">
            <a:solidFill>
              <a:schemeClr val="accent3">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0CDA7A1-8263-46C5-80E3-626FB5DDF439}" type="parTrans" cxnId="{D56F06D4-436A-4673-884F-8612A92F3F7B}">
      <dgm:prSet/>
      <dgm:spPr/>
      <dgm:t>
        <a:bodyPr/>
        <a:lstStyle/>
        <a:p>
          <a:pPr rtl="1"/>
          <a:endParaRPr lang="ar-EG"/>
        </a:p>
      </dgm:t>
    </dgm:pt>
    <dgm:pt modelId="{12DDDB47-0AA9-42F6-AC88-991E0570F718}" type="sibTrans" cxnId="{D56F06D4-436A-4673-884F-8612A92F3F7B}">
      <dgm:prSet/>
      <dgm:spPr/>
      <dgm:t>
        <a:bodyPr/>
        <a:lstStyle/>
        <a:p>
          <a:pPr rtl="1"/>
          <a:endParaRPr lang="ar-EG"/>
        </a:p>
      </dgm:t>
    </dgm:pt>
    <dgm:pt modelId="{192E8831-2191-4F17-B71D-F2AD6FBEE0C0}">
      <dgm:prSet phldrT="[Text]" custT="1"/>
      <dgm:spPr/>
      <dgm:t>
        <a:bodyPr/>
        <a:lstStyle/>
        <a:p>
          <a:pPr rtl="1"/>
          <a:r>
            <a:rPr lang="ar-SA" sz="4000" b="1" u="none" dirty="0" smtClean="0">
              <a:solidFill>
                <a:schemeClr val="accent5">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rPr>
            <a:t>ثقي بزوجك</a:t>
          </a:r>
          <a:endParaRPr lang="ar-EG" sz="4000" u="none" dirty="0">
            <a:solidFill>
              <a:schemeClr val="accent5">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026C6A6-7B75-410E-BE3C-494E2AB10B0E}" type="parTrans" cxnId="{B48B6074-BBC8-4DCA-980B-93B85B6A9A31}">
      <dgm:prSet/>
      <dgm:spPr/>
      <dgm:t>
        <a:bodyPr/>
        <a:lstStyle/>
        <a:p>
          <a:pPr rtl="1"/>
          <a:endParaRPr lang="ar-EG"/>
        </a:p>
      </dgm:t>
    </dgm:pt>
    <dgm:pt modelId="{07066157-27B1-40FC-8A59-7683F7DA4D81}" type="sibTrans" cxnId="{B48B6074-BBC8-4DCA-980B-93B85B6A9A31}">
      <dgm:prSet/>
      <dgm:spPr/>
      <dgm:t>
        <a:bodyPr/>
        <a:lstStyle/>
        <a:p>
          <a:pPr rtl="1"/>
          <a:endParaRPr lang="ar-EG"/>
        </a:p>
      </dgm:t>
    </dgm:pt>
    <dgm:pt modelId="{D3CFDE7F-66C5-4B3D-AFCD-40239B686BF7}">
      <dgm:prSet phldrT="[Text]" custT="1"/>
      <dgm:spPr/>
      <dgm:t>
        <a:bodyPr/>
        <a:lstStyle/>
        <a:p>
          <a:pPr rtl="1"/>
          <a:r>
            <a:rPr lang="ar-SA" sz="4000" b="1" u="none" dirty="0" smtClean="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لا تضخمي التوافه</a:t>
          </a:r>
          <a:endParaRPr lang="ar-EG" sz="4000" u="none" dirty="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C1C97F5-7596-41E6-BC77-2A0AE0D6A442}" type="parTrans" cxnId="{A3648D54-2A26-4FF3-A0CE-F185105C8892}">
      <dgm:prSet/>
      <dgm:spPr/>
      <dgm:t>
        <a:bodyPr/>
        <a:lstStyle/>
        <a:p>
          <a:pPr rtl="1"/>
          <a:endParaRPr lang="ar-EG"/>
        </a:p>
      </dgm:t>
    </dgm:pt>
    <dgm:pt modelId="{FFAF6970-332A-4FC9-A3D5-CA8DAB0A6569}" type="sibTrans" cxnId="{A3648D54-2A26-4FF3-A0CE-F185105C8892}">
      <dgm:prSet/>
      <dgm:spPr/>
      <dgm:t>
        <a:bodyPr/>
        <a:lstStyle/>
        <a:p>
          <a:pPr rtl="1"/>
          <a:endParaRPr lang="ar-EG"/>
        </a:p>
      </dgm:t>
    </dgm:pt>
    <dgm:pt modelId="{E1CDF848-624F-485F-839B-B7C73BF23166}" type="pres">
      <dgm:prSet presAssocID="{71C3CAF0-CBC9-4A8A-AF0A-4525440FE1E4}" presName="rootnode" presStyleCnt="0">
        <dgm:presLayoutVars>
          <dgm:chMax/>
          <dgm:chPref/>
          <dgm:dir val="rev"/>
          <dgm:animLvl val="lvl"/>
        </dgm:presLayoutVars>
      </dgm:prSet>
      <dgm:spPr/>
      <dgm:t>
        <a:bodyPr/>
        <a:lstStyle/>
        <a:p>
          <a:pPr rtl="1"/>
          <a:endParaRPr lang="ar-EG"/>
        </a:p>
      </dgm:t>
    </dgm:pt>
    <dgm:pt modelId="{A8375B85-C7CA-4811-AD7E-FE5495937E24}" type="pres">
      <dgm:prSet presAssocID="{74BFA2D1-8312-4C16-BA25-91904B78559E}" presName="composite" presStyleCnt="0"/>
      <dgm:spPr/>
    </dgm:pt>
    <dgm:pt modelId="{E2E7B3C5-73ED-4F1E-A7E8-62F928B2EF04}" type="pres">
      <dgm:prSet presAssocID="{74BFA2D1-8312-4C16-BA25-91904B78559E}" presName="LShape" presStyleLbl="alignNode1" presStyleIdx="0" presStyleCnt="5"/>
      <dgm:spPr/>
    </dgm:pt>
    <dgm:pt modelId="{03739E54-947B-4B72-92A8-1721E0008B08}" type="pres">
      <dgm:prSet presAssocID="{74BFA2D1-8312-4C16-BA25-91904B78559E}" presName="ParentText" presStyleLbl="revTx" presStyleIdx="0" presStyleCnt="3">
        <dgm:presLayoutVars>
          <dgm:chMax val="0"/>
          <dgm:chPref val="0"/>
          <dgm:bulletEnabled val="1"/>
        </dgm:presLayoutVars>
      </dgm:prSet>
      <dgm:spPr/>
      <dgm:t>
        <a:bodyPr/>
        <a:lstStyle/>
        <a:p>
          <a:pPr rtl="1"/>
          <a:endParaRPr lang="ar-EG"/>
        </a:p>
      </dgm:t>
    </dgm:pt>
    <dgm:pt modelId="{BE036A89-03DB-4826-BA68-9D85090FFAE5}" type="pres">
      <dgm:prSet presAssocID="{74BFA2D1-8312-4C16-BA25-91904B78559E}" presName="Triangle" presStyleLbl="alignNode1" presStyleIdx="1" presStyleCnt="5"/>
      <dgm:spPr/>
    </dgm:pt>
    <dgm:pt modelId="{ECEA5542-14A4-4256-8F3F-DC3EE1161E67}" type="pres">
      <dgm:prSet presAssocID="{12DDDB47-0AA9-42F6-AC88-991E0570F718}" presName="sibTrans" presStyleCnt="0"/>
      <dgm:spPr/>
    </dgm:pt>
    <dgm:pt modelId="{BFB2B8B5-6218-4E8D-B0AF-C2AB3A772B08}" type="pres">
      <dgm:prSet presAssocID="{12DDDB47-0AA9-42F6-AC88-991E0570F718}" presName="space" presStyleCnt="0"/>
      <dgm:spPr/>
    </dgm:pt>
    <dgm:pt modelId="{9F99807E-46AF-4F34-A2B5-6155D718ECF3}" type="pres">
      <dgm:prSet presAssocID="{192E8831-2191-4F17-B71D-F2AD6FBEE0C0}" presName="composite" presStyleCnt="0"/>
      <dgm:spPr/>
    </dgm:pt>
    <dgm:pt modelId="{7A18AF21-836B-4065-8129-1521FF8CAB78}" type="pres">
      <dgm:prSet presAssocID="{192E8831-2191-4F17-B71D-F2AD6FBEE0C0}" presName="LShape" presStyleLbl="alignNode1" presStyleIdx="2" presStyleCnt="5"/>
      <dgm:spPr/>
    </dgm:pt>
    <dgm:pt modelId="{8E4671C9-3D81-4EBE-B44A-B80F282C99B4}" type="pres">
      <dgm:prSet presAssocID="{192E8831-2191-4F17-B71D-F2AD6FBEE0C0}" presName="ParentText" presStyleLbl="revTx" presStyleIdx="1" presStyleCnt="3">
        <dgm:presLayoutVars>
          <dgm:chMax val="0"/>
          <dgm:chPref val="0"/>
          <dgm:bulletEnabled val="1"/>
        </dgm:presLayoutVars>
      </dgm:prSet>
      <dgm:spPr/>
      <dgm:t>
        <a:bodyPr/>
        <a:lstStyle/>
        <a:p>
          <a:pPr rtl="1"/>
          <a:endParaRPr lang="ar-EG"/>
        </a:p>
      </dgm:t>
    </dgm:pt>
    <dgm:pt modelId="{273DC69C-4CD5-489C-B551-470EA08C2389}" type="pres">
      <dgm:prSet presAssocID="{192E8831-2191-4F17-B71D-F2AD6FBEE0C0}" presName="Triangle" presStyleLbl="alignNode1" presStyleIdx="3" presStyleCnt="5"/>
      <dgm:spPr/>
    </dgm:pt>
    <dgm:pt modelId="{A1162054-7494-4DA7-AED7-F6F6420B48F6}" type="pres">
      <dgm:prSet presAssocID="{07066157-27B1-40FC-8A59-7683F7DA4D81}" presName="sibTrans" presStyleCnt="0"/>
      <dgm:spPr/>
    </dgm:pt>
    <dgm:pt modelId="{475CDEDB-4E63-494D-B012-2506359ADC37}" type="pres">
      <dgm:prSet presAssocID="{07066157-27B1-40FC-8A59-7683F7DA4D81}" presName="space" presStyleCnt="0"/>
      <dgm:spPr/>
    </dgm:pt>
    <dgm:pt modelId="{D6415502-8334-46F3-BC35-21D7B56F63CC}" type="pres">
      <dgm:prSet presAssocID="{D3CFDE7F-66C5-4B3D-AFCD-40239B686BF7}" presName="composite" presStyleCnt="0"/>
      <dgm:spPr/>
    </dgm:pt>
    <dgm:pt modelId="{31F52BE9-D563-4EF1-8C9E-7D4F440C1DDE}" type="pres">
      <dgm:prSet presAssocID="{D3CFDE7F-66C5-4B3D-AFCD-40239B686BF7}" presName="LShape" presStyleLbl="alignNode1" presStyleIdx="4" presStyleCnt="5"/>
      <dgm:spPr/>
    </dgm:pt>
    <dgm:pt modelId="{D7DB63CF-80B4-47DC-99D8-7C8645EBA893}" type="pres">
      <dgm:prSet presAssocID="{D3CFDE7F-66C5-4B3D-AFCD-40239B686BF7}" presName="ParentText" presStyleLbl="revTx" presStyleIdx="2" presStyleCnt="3">
        <dgm:presLayoutVars>
          <dgm:chMax val="0"/>
          <dgm:chPref val="0"/>
          <dgm:bulletEnabled val="1"/>
        </dgm:presLayoutVars>
      </dgm:prSet>
      <dgm:spPr/>
      <dgm:t>
        <a:bodyPr/>
        <a:lstStyle/>
        <a:p>
          <a:pPr rtl="1"/>
          <a:endParaRPr lang="ar-EG"/>
        </a:p>
      </dgm:t>
    </dgm:pt>
  </dgm:ptLst>
  <dgm:cxnLst>
    <dgm:cxn modelId="{B48D3F8F-34C2-4C0A-B382-B6E9A7F82726}" type="presOf" srcId="{71C3CAF0-CBC9-4A8A-AF0A-4525440FE1E4}" destId="{E1CDF848-624F-485F-839B-B7C73BF23166}" srcOrd="0" destOrd="0" presId="urn:microsoft.com/office/officeart/2009/3/layout/StepUpProcess"/>
    <dgm:cxn modelId="{B816357D-DFD1-4DF9-97B8-333CCC5E0B46}" type="presOf" srcId="{74BFA2D1-8312-4C16-BA25-91904B78559E}" destId="{03739E54-947B-4B72-92A8-1721E0008B08}" srcOrd="0" destOrd="0" presId="urn:microsoft.com/office/officeart/2009/3/layout/StepUpProcess"/>
    <dgm:cxn modelId="{D56F06D4-436A-4673-884F-8612A92F3F7B}" srcId="{71C3CAF0-CBC9-4A8A-AF0A-4525440FE1E4}" destId="{74BFA2D1-8312-4C16-BA25-91904B78559E}" srcOrd="0" destOrd="0" parTransId="{50CDA7A1-8263-46C5-80E3-626FB5DDF439}" sibTransId="{12DDDB47-0AA9-42F6-AC88-991E0570F718}"/>
    <dgm:cxn modelId="{A3648D54-2A26-4FF3-A0CE-F185105C8892}" srcId="{71C3CAF0-CBC9-4A8A-AF0A-4525440FE1E4}" destId="{D3CFDE7F-66C5-4B3D-AFCD-40239B686BF7}" srcOrd="2" destOrd="0" parTransId="{8C1C97F5-7596-41E6-BC77-2A0AE0D6A442}" sibTransId="{FFAF6970-332A-4FC9-A3D5-CA8DAB0A6569}"/>
    <dgm:cxn modelId="{DDA9E495-EDC9-49BB-B8C7-B599A78F5C48}" type="presOf" srcId="{D3CFDE7F-66C5-4B3D-AFCD-40239B686BF7}" destId="{D7DB63CF-80B4-47DC-99D8-7C8645EBA893}" srcOrd="0" destOrd="0" presId="urn:microsoft.com/office/officeart/2009/3/layout/StepUpProcess"/>
    <dgm:cxn modelId="{7035FB85-2411-4EBE-A23A-5427DF0CF5D8}" type="presOf" srcId="{192E8831-2191-4F17-B71D-F2AD6FBEE0C0}" destId="{8E4671C9-3D81-4EBE-B44A-B80F282C99B4}" srcOrd="0" destOrd="0" presId="urn:microsoft.com/office/officeart/2009/3/layout/StepUpProcess"/>
    <dgm:cxn modelId="{B48B6074-BBC8-4DCA-980B-93B85B6A9A31}" srcId="{71C3CAF0-CBC9-4A8A-AF0A-4525440FE1E4}" destId="{192E8831-2191-4F17-B71D-F2AD6FBEE0C0}" srcOrd="1" destOrd="0" parTransId="{C026C6A6-7B75-410E-BE3C-494E2AB10B0E}" sibTransId="{07066157-27B1-40FC-8A59-7683F7DA4D81}"/>
    <dgm:cxn modelId="{5FA5BE0A-1F40-474D-9EB0-D3383912A3F7}" type="presParOf" srcId="{E1CDF848-624F-485F-839B-B7C73BF23166}" destId="{A8375B85-C7CA-4811-AD7E-FE5495937E24}" srcOrd="0" destOrd="0" presId="urn:microsoft.com/office/officeart/2009/3/layout/StepUpProcess"/>
    <dgm:cxn modelId="{0A1DCA34-AF26-49F7-AF12-3BB15FCD3544}" type="presParOf" srcId="{A8375B85-C7CA-4811-AD7E-FE5495937E24}" destId="{E2E7B3C5-73ED-4F1E-A7E8-62F928B2EF04}" srcOrd="0" destOrd="0" presId="urn:microsoft.com/office/officeart/2009/3/layout/StepUpProcess"/>
    <dgm:cxn modelId="{D236C54A-949B-4A9C-81CA-D11839AAD3B7}" type="presParOf" srcId="{A8375B85-C7CA-4811-AD7E-FE5495937E24}" destId="{03739E54-947B-4B72-92A8-1721E0008B08}" srcOrd="1" destOrd="0" presId="urn:microsoft.com/office/officeart/2009/3/layout/StepUpProcess"/>
    <dgm:cxn modelId="{A060C024-D1C8-4E7C-9214-E559C5F96883}" type="presParOf" srcId="{A8375B85-C7CA-4811-AD7E-FE5495937E24}" destId="{BE036A89-03DB-4826-BA68-9D85090FFAE5}" srcOrd="2" destOrd="0" presId="urn:microsoft.com/office/officeart/2009/3/layout/StepUpProcess"/>
    <dgm:cxn modelId="{F8A8B532-A5FC-439B-9E37-DEBBA7A9F594}" type="presParOf" srcId="{E1CDF848-624F-485F-839B-B7C73BF23166}" destId="{ECEA5542-14A4-4256-8F3F-DC3EE1161E67}" srcOrd="1" destOrd="0" presId="urn:microsoft.com/office/officeart/2009/3/layout/StepUpProcess"/>
    <dgm:cxn modelId="{8536C8F9-6507-407F-B98F-11A2136EE0DF}" type="presParOf" srcId="{ECEA5542-14A4-4256-8F3F-DC3EE1161E67}" destId="{BFB2B8B5-6218-4E8D-B0AF-C2AB3A772B08}" srcOrd="0" destOrd="0" presId="urn:microsoft.com/office/officeart/2009/3/layout/StepUpProcess"/>
    <dgm:cxn modelId="{6F357A6A-9E74-4917-B570-DDF754DDD29D}" type="presParOf" srcId="{E1CDF848-624F-485F-839B-B7C73BF23166}" destId="{9F99807E-46AF-4F34-A2B5-6155D718ECF3}" srcOrd="2" destOrd="0" presId="urn:microsoft.com/office/officeart/2009/3/layout/StepUpProcess"/>
    <dgm:cxn modelId="{D4D29F90-165C-4530-8023-BB13E99B7804}" type="presParOf" srcId="{9F99807E-46AF-4F34-A2B5-6155D718ECF3}" destId="{7A18AF21-836B-4065-8129-1521FF8CAB78}" srcOrd="0" destOrd="0" presId="urn:microsoft.com/office/officeart/2009/3/layout/StepUpProcess"/>
    <dgm:cxn modelId="{5DCF5DC8-0D19-43E5-8F64-947D1ADC4A90}" type="presParOf" srcId="{9F99807E-46AF-4F34-A2B5-6155D718ECF3}" destId="{8E4671C9-3D81-4EBE-B44A-B80F282C99B4}" srcOrd="1" destOrd="0" presId="urn:microsoft.com/office/officeart/2009/3/layout/StepUpProcess"/>
    <dgm:cxn modelId="{75A50FD1-6368-45C1-9BFE-03988BE1D36E}" type="presParOf" srcId="{9F99807E-46AF-4F34-A2B5-6155D718ECF3}" destId="{273DC69C-4CD5-489C-B551-470EA08C2389}" srcOrd="2" destOrd="0" presId="urn:microsoft.com/office/officeart/2009/3/layout/StepUpProcess"/>
    <dgm:cxn modelId="{D6A2DBF2-D4A4-402D-8FBA-BDF56802AA65}" type="presParOf" srcId="{E1CDF848-624F-485F-839B-B7C73BF23166}" destId="{A1162054-7494-4DA7-AED7-F6F6420B48F6}" srcOrd="3" destOrd="0" presId="urn:microsoft.com/office/officeart/2009/3/layout/StepUpProcess"/>
    <dgm:cxn modelId="{338DA38C-50F4-4867-8FF6-D39CD729A370}" type="presParOf" srcId="{A1162054-7494-4DA7-AED7-F6F6420B48F6}" destId="{475CDEDB-4E63-494D-B012-2506359ADC37}" srcOrd="0" destOrd="0" presId="urn:microsoft.com/office/officeart/2009/3/layout/StepUpProcess"/>
    <dgm:cxn modelId="{00D424A5-F11E-4798-9557-BCC28451B30D}" type="presParOf" srcId="{E1CDF848-624F-485F-839B-B7C73BF23166}" destId="{D6415502-8334-46F3-BC35-21D7B56F63CC}" srcOrd="4" destOrd="0" presId="urn:microsoft.com/office/officeart/2009/3/layout/StepUpProcess"/>
    <dgm:cxn modelId="{0B02B784-B0F6-466C-AA8A-138F4E17C5E1}" type="presParOf" srcId="{D6415502-8334-46F3-BC35-21D7B56F63CC}" destId="{31F52BE9-D563-4EF1-8C9E-7D4F440C1DDE}" srcOrd="0" destOrd="0" presId="urn:microsoft.com/office/officeart/2009/3/layout/StepUpProcess"/>
    <dgm:cxn modelId="{12773886-C472-4A59-ADDB-36466016E8FD}" type="presParOf" srcId="{D6415502-8334-46F3-BC35-21D7B56F63CC}" destId="{D7DB63CF-80B4-47DC-99D8-7C8645EBA89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D6EAAD0-601B-4F18-8586-48C38B9691ED}" type="doc">
      <dgm:prSet loTypeId="urn:microsoft.com/office/officeart/2005/8/layout/cycle5" loCatId="cycle" qsTypeId="urn:microsoft.com/office/officeart/2005/8/quickstyle/3d1" qsCatId="3D" csTypeId="urn:microsoft.com/office/officeart/2005/8/colors/colorful4" csCatId="colorful" phldr="1"/>
      <dgm:spPr/>
      <dgm:t>
        <a:bodyPr/>
        <a:lstStyle/>
        <a:p>
          <a:pPr rtl="1"/>
          <a:endParaRPr lang="ar-EG"/>
        </a:p>
      </dgm:t>
    </dgm:pt>
    <dgm:pt modelId="{C30D86BD-D058-40DD-B4C2-43E82FC06967}">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امتصّي غضبه</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984BCAE-9272-49F3-8916-E8508956A6E7}" type="parTrans" cxnId="{BBDB500D-A441-4F75-BB3A-2C9E87AE05EC}">
      <dgm:prSet/>
      <dgm:spPr/>
      <dgm:t>
        <a:bodyPr/>
        <a:lstStyle/>
        <a:p>
          <a:pPr rtl="1"/>
          <a:endParaRPr lang="ar-EG"/>
        </a:p>
      </dgm:t>
    </dgm:pt>
    <dgm:pt modelId="{C4905420-6830-461F-9851-AB4B875A03FA}" type="sibTrans" cxnId="{BBDB500D-A441-4F75-BB3A-2C9E87AE05EC}">
      <dgm:prSet/>
      <dgm:spPr/>
      <dgm:t>
        <a:bodyPr/>
        <a:lstStyle/>
        <a:p>
          <a:pPr rtl="1"/>
          <a:endParaRPr lang="ar-EG"/>
        </a:p>
      </dgm:t>
    </dgm:pt>
    <dgm:pt modelId="{A36ACC63-E54E-48C9-82F5-CD198819D78B}">
      <dgm:prSet custT="1"/>
      <dgm:spPr>
        <a:solidFill>
          <a:srgbClr val="993366"/>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تخلصي من الروتين</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40210CF-A9B9-43B4-9835-0BFE55ED0222}" type="parTrans" cxnId="{B40DB5A7-FA7E-4124-9895-75AD08190103}">
      <dgm:prSet/>
      <dgm:spPr/>
      <dgm:t>
        <a:bodyPr/>
        <a:lstStyle/>
        <a:p>
          <a:pPr rtl="1"/>
          <a:endParaRPr lang="ar-EG"/>
        </a:p>
      </dgm:t>
    </dgm:pt>
    <dgm:pt modelId="{4D092EDA-2FFF-4F15-BD51-1C103F8BCF8B}" type="sibTrans" cxnId="{B40DB5A7-FA7E-4124-9895-75AD08190103}">
      <dgm:prSet/>
      <dgm:spPr/>
      <dgm:t>
        <a:bodyPr/>
        <a:lstStyle/>
        <a:p>
          <a:pPr rtl="1"/>
          <a:endParaRPr lang="ar-EG"/>
        </a:p>
      </dgm:t>
    </dgm:pt>
    <dgm:pt modelId="{C09099A8-6A55-4387-8598-FFFCEC3D8842}">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تفهمي ظروفه</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550A246-4FD4-44E7-9370-8D91A06BEF89}" type="parTrans" cxnId="{50671121-28D7-47D7-A7A3-4ADBFBC91843}">
      <dgm:prSet/>
      <dgm:spPr/>
      <dgm:t>
        <a:bodyPr/>
        <a:lstStyle/>
        <a:p>
          <a:pPr rtl="1"/>
          <a:endParaRPr lang="ar-EG"/>
        </a:p>
      </dgm:t>
    </dgm:pt>
    <dgm:pt modelId="{40133936-5CCE-4DF0-BCFC-F8275600C239}" type="sibTrans" cxnId="{50671121-28D7-47D7-A7A3-4ADBFBC91843}">
      <dgm:prSet/>
      <dgm:spPr/>
      <dgm:t>
        <a:bodyPr/>
        <a:lstStyle/>
        <a:p>
          <a:pPr rtl="1"/>
          <a:endParaRPr lang="ar-EG"/>
        </a:p>
      </dgm:t>
    </dgm:pt>
    <dgm:pt modelId="{AECF8FCE-0527-4163-9FFD-159C3362E19B}">
      <dgm:prSet custT="1"/>
      <dgm:spPr>
        <a:solidFill>
          <a:schemeClr val="accent2">
            <a:lumMod val="60000"/>
            <a:lumOff val="40000"/>
          </a:schemeClr>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كيفية التعامل مع أهل زوجك</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95E8191-9C3A-4EBD-BA8D-0587163D5AA5}" type="parTrans" cxnId="{6FF37C66-8994-4994-952E-0774965FD3C2}">
      <dgm:prSet/>
      <dgm:spPr/>
      <dgm:t>
        <a:bodyPr/>
        <a:lstStyle/>
        <a:p>
          <a:pPr rtl="1"/>
          <a:endParaRPr lang="ar-EG"/>
        </a:p>
      </dgm:t>
    </dgm:pt>
    <dgm:pt modelId="{67ECE3C0-A527-4723-B86E-759D5E6CF4AD}" type="sibTrans" cxnId="{6FF37C66-8994-4994-952E-0774965FD3C2}">
      <dgm:prSet/>
      <dgm:spPr/>
      <dgm:t>
        <a:bodyPr/>
        <a:lstStyle/>
        <a:p>
          <a:pPr rtl="1"/>
          <a:endParaRPr lang="ar-EG"/>
        </a:p>
      </dgm:t>
    </dgm:pt>
    <dgm:pt modelId="{FDABB706-8951-46A0-BDFA-9A52681F4A3C}">
      <dgm:prSet custT="1"/>
      <dgm:spPr>
        <a:solidFill>
          <a:srgbClr val="A80074"/>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ثقي به</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CD3DA9C-F964-44D1-BA35-3F0A257CBC40}" type="parTrans" cxnId="{6418C21A-592D-4344-B2EE-4293B5595A5F}">
      <dgm:prSet/>
      <dgm:spPr/>
      <dgm:t>
        <a:bodyPr/>
        <a:lstStyle/>
        <a:p>
          <a:pPr rtl="1"/>
          <a:endParaRPr lang="ar-EG"/>
        </a:p>
      </dgm:t>
    </dgm:pt>
    <dgm:pt modelId="{FE05CCB1-4F72-46B5-8FFD-14A831A13BF9}" type="sibTrans" cxnId="{6418C21A-592D-4344-B2EE-4293B5595A5F}">
      <dgm:prSet/>
      <dgm:spPr/>
      <dgm:t>
        <a:bodyPr/>
        <a:lstStyle/>
        <a:p>
          <a:pPr rtl="1"/>
          <a:endParaRPr lang="ar-EG"/>
        </a:p>
      </dgm:t>
    </dgm:pt>
    <dgm:pt modelId="{6D2EE2ED-44A4-4F58-B831-22B3C138698D}">
      <dgm:prSet custT="1"/>
      <dgm:spPr>
        <a:solidFill>
          <a:schemeClr val="accent5">
            <a:lumMod val="75000"/>
          </a:schemeClr>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بوحي له عبر أنوثتك</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662BE40-3488-4231-B8AF-C1082C25F884}" type="parTrans" cxnId="{B230F0DB-BA1B-49FF-B263-EC01D7F5E7D6}">
      <dgm:prSet/>
      <dgm:spPr/>
      <dgm:t>
        <a:bodyPr/>
        <a:lstStyle/>
        <a:p>
          <a:pPr rtl="1"/>
          <a:endParaRPr lang="ar-EG"/>
        </a:p>
      </dgm:t>
    </dgm:pt>
    <dgm:pt modelId="{EF5D0E17-E733-4799-A234-6ECFE5C25F52}" type="sibTrans" cxnId="{B230F0DB-BA1B-49FF-B263-EC01D7F5E7D6}">
      <dgm:prSet/>
      <dgm:spPr/>
      <dgm:t>
        <a:bodyPr/>
        <a:lstStyle/>
        <a:p>
          <a:pPr rtl="1"/>
          <a:endParaRPr lang="ar-EG"/>
        </a:p>
      </dgm:t>
    </dgm:pt>
    <dgm:pt modelId="{3423D2B4-72DB-4556-9DDE-C01538FD4B73}" type="pres">
      <dgm:prSet presAssocID="{AD6EAAD0-601B-4F18-8586-48C38B9691ED}" presName="cycle" presStyleCnt="0">
        <dgm:presLayoutVars>
          <dgm:dir/>
          <dgm:resizeHandles val="exact"/>
        </dgm:presLayoutVars>
      </dgm:prSet>
      <dgm:spPr/>
      <dgm:t>
        <a:bodyPr/>
        <a:lstStyle/>
        <a:p>
          <a:endParaRPr lang="en-US"/>
        </a:p>
      </dgm:t>
    </dgm:pt>
    <dgm:pt modelId="{0FA9AC14-5FE3-4182-A35E-5158837CFFB0}" type="pres">
      <dgm:prSet presAssocID="{C30D86BD-D058-40DD-B4C2-43E82FC06967}" presName="node" presStyleLbl="node1" presStyleIdx="0" presStyleCnt="6" custScaleX="167226">
        <dgm:presLayoutVars>
          <dgm:bulletEnabled val="1"/>
        </dgm:presLayoutVars>
      </dgm:prSet>
      <dgm:spPr/>
      <dgm:t>
        <a:bodyPr/>
        <a:lstStyle/>
        <a:p>
          <a:endParaRPr lang="en-US"/>
        </a:p>
      </dgm:t>
    </dgm:pt>
    <dgm:pt modelId="{D2D97264-5770-414A-9E4D-624CC195AE72}" type="pres">
      <dgm:prSet presAssocID="{C30D86BD-D058-40DD-B4C2-43E82FC06967}" presName="spNode" presStyleCnt="0"/>
      <dgm:spPr/>
    </dgm:pt>
    <dgm:pt modelId="{CBE006A2-BE19-4483-92A2-4B996F7B0058}" type="pres">
      <dgm:prSet presAssocID="{C4905420-6830-461F-9851-AB4B875A03FA}" presName="sibTrans" presStyleLbl="sibTrans1D1" presStyleIdx="0" presStyleCnt="6"/>
      <dgm:spPr/>
      <dgm:t>
        <a:bodyPr/>
        <a:lstStyle/>
        <a:p>
          <a:endParaRPr lang="en-US"/>
        </a:p>
      </dgm:t>
    </dgm:pt>
    <dgm:pt modelId="{7F827130-6E81-4756-ADF5-677958BD855E}" type="pres">
      <dgm:prSet presAssocID="{A36ACC63-E54E-48C9-82F5-CD198819D78B}" presName="node" presStyleLbl="node1" presStyleIdx="1" presStyleCnt="6" custScaleX="167226">
        <dgm:presLayoutVars>
          <dgm:bulletEnabled val="1"/>
        </dgm:presLayoutVars>
      </dgm:prSet>
      <dgm:spPr/>
      <dgm:t>
        <a:bodyPr/>
        <a:lstStyle/>
        <a:p>
          <a:endParaRPr lang="en-US"/>
        </a:p>
      </dgm:t>
    </dgm:pt>
    <dgm:pt modelId="{CE561AD3-0A6E-47EC-98DD-3E042169DACD}" type="pres">
      <dgm:prSet presAssocID="{A36ACC63-E54E-48C9-82F5-CD198819D78B}" presName="spNode" presStyleCnt="0"/>
      <dgm:spPr/>
    </dgm:pt>
    <dgm:pt modelId="{0D43A292-B1EE-4E08-872E-169CB4F10C59}" type="pres">
      <dgm:prSet presAssocID="{4D092EDA-2FFF-4F15-BD51-1C103F8BCF8B}" presName="sibTrans" presStyleLbl="sibTrans1D1" presStyleIdx="1" presStyleCnt="6"/>
      <dgm:spPr/>
      <dgm:t>
        <a:bodyPr/>
        <a:lstStyle/>
        <a:p>
          <a:endParaRPr lang="en-US"/>
        </a:p>
      </dgm:t>
    </dgm:pt>
    <dgm:pt modelId="{830199E9-31F7-437D-BF60-85D052A68101}" type="pres">
      <dgm:prSet presAssocID="{C09099A8-6A55-4387-8598-FFFCEC3D8842}" presName="node" presStyleLbl="node1" presStyleIdx="2" presStyleCnt="6" custScaleX="167226">
        <dgm:presLayoutVars>
          <dgm:bulletEnabled val="1"/>
        </dgm:presLayoutVars>
      </dgm:prSet>
      <dgm:spPr/>
      <dgm:t>
        <a:bodyPr/>
        <a:lstStyle/>
        <a:p>
          <a:endParaRPr lang="en-US"/>
        </a:p>
      </dgm:t>
    </dgm:pt>
    <dgm:pt modelId="{DD6F700D-9229-4DFB-B6D9-9B433C7E4B7D}" type="pres">
      <dgm:prSet presAssocID="{C09099A8-6A55-4387-8598-FFFCEC3D8842}" presName="spNode" presStyleCnt="0"/>
      <dgm:spPr/>
    </dgm:pt>
    <dgm:pt modelId="{C7153ACD-5842-4615-A177-3EC4A428CD89}" type="pres">
      <dgm:prSet presAssocID="{40133936-5CCE-4DF0-BCFC-F8275600C239}" presName="sibTrans" presStyleLbl="sibTrans1D1" presStyleIdx="2" presStyleCnt="6"/>
      <dgm:spPr/>
      <dgm:t>
        <a:bodyPr/>
        <a:lstStyle/>
        <a:p>
          <a:endParaRPr lang="en-US"/>
        </a:p>
      </dgm:t>
    </dgm:pt>
    <dgm:pt modelId="{2CCE022B-C3F6-40DD-8AA9-CB77F25B110A}" type="pres">
      <dgm:prSet presAssocID="{AECF8FCE-0527-4163-9FFD-159C3362E19B}" presName="node" presStyleLbl="node1" presStyleIdx="3" presStyleCnt="6" custScaleX="167226">
        <dgm:presLayoutVars>
          <dgm:bulletEnabled val="1"/>
        </dgm:presLayoutVars>
      </dgm:prSet>
      <dgm:spPr/>
      <dgm:t>
        <a:bodyPr/>
        <a:lstStyle/>
        <a:p>
          <a:endParaRPr lang="en-US"/>
        </a:p>
      </dgm:t>
    </dgm:pt>
    <dgm:pt modelId="{C24B7303-4952-4871-83D8-E444CE80F725}" type="pres">
      <dgm:prSet presAssocID="{AECF8FCE-0527-4163-9FFD-159C3362E19B}" presName="spNode" presStyleCnt="0"/>
      <dgm:spPr/>
    </dgm:pt>
    <dgm:pt modelId="{9B3B6669-EFF0-4884-8B73-90BAEAF77FF4}" type="pres">
      <dgm:prSet presAssocID="{67ECE3C0-A527-4723-B86E-759D5E6CF4AD}" presName="sibTrans" presStyleLbl="sibTrans1D1" presStyleIdx="3" presStyleCnt="6"/>
      <dgm:spPr/>
      <dgm:t>
        <a:bodyPr/>
        <a:lstStyle/>
        <a:p>
          <a:endParaRPr lang="en-US"/>
        </a:p>
      </dgm:t>
    </dgm:pt>
    <dgm:pt modelId="{DB1D154E-9003-4DFB-9399-F21129591E4D}" type="pres">
      <dgm:prSet presAssocID="{FDABB706-8951-46A0-BDFA-9A52681F4A3C}" presName="node" presStyleLbl="node1" presStyleIdx="4" presStyleCnt="6" custScaleX="167226">
        <dgm:presLayoutVars>
          <dgm:bulletEnabled val="1"/>
        </dgm:presLayoutVars>
      </dgm:prSet>
      <dgm:spPr/>
      <dgm:t>
        <a:bodyPr/>
        <a:lstStyle/>
        <a:p>
          <a:endParaRPr lang="en-US"/>
        </a:p>
      </dgm:t>
    </dgm:pt>
    <dgm:pt modelId="{BBEC8A14-D1EC-4A49-B225-4B666BA6038B}" type="pres">
      <dgm:prSet presAssocID="{FDABB706-8951-46A0-BDFA-9A52681F4A3C}" presName="spNode" presStyleCnt="0"/>
      <dgm:spPr/>
    </dgm:pt>
    <dgm:pt modelId="{B9F3EA11-D0CF-4F93-904A-A6C43D5360BB}" type="pres">
      <dgm:prSet presAssocID="{FE05CCB1-4F72-46B5-8FFD-14A831A13BF9}" presName="sibTrans" presStyleLbl="sibTrans1D1" presStyleIdx="4" presStyleCnt="6"/>
      <dgm:spPr/>
      <dgm:t>
        <a:bodyPr/>
        <a:lstStyle/>
        <a:p>
          <a:endParaRPr lang="en-US"/>
        </a:p>
      </dgm:t>
    </dgm:pt>
    <dgm:pt modelId="{C967EB42-223F-44A5-AC1E-B3D5236AC795}" type="pres">
      <dgm:prSet presAssocID="{6D2EE2ED-44A4-4F58-B831-22B3C138698D}" presName="node" presStyleLbl="node1" presStyleIdx="5" presStyleCnt="6" custScaleX="167226">
        <dgm:presLayoutVars>
          <dgm:bulletEnabled val="1"/>
        </dgm:presLayoutVars>
      </dgm:prSet>
      <dgm:spPr/>
      <dgm:t>
        <a:bodyPr/>
        <a:lstStyle/>
        <a:p>
          <a:endParaRPr lang="en-US"/>
        </a:p>
      </dgm:t>
    </dgm:pt>
    <dgm:pt modelId="{BF15CA1D-E00E-4418-950B-7D7734E0D848}" type="pres">
      <dgm:prSet presAssocID="{6D2EE2ED-44A4-4F58-B831-22B3C138698D}" presName="spNode" presStyleCnt="0"/>
      <dgm:spPr/>
    </dgm:pt>
    <dgm:pt modelId="{853E7C06-D0AE-4791-A931-D638E045D198}" type="pres">
      <dgm:prSet presAssocID="{EF5D0E17-E733-4799-A234-6ECFE5C25F52}" presName="sibTrans" presStyleLbl="sibTrans1D1" presStyleIdx="5" presStyleCnt="6"/>
      <dgm:spPr/>
      <dgm:t>
        <a:bodyPr/>
        <a:lstStyle/>
        <a:p>
          <a:endParaRPr lang="en-US"/>
        </a:p>
      </dgm:t>
    </dgm:pt>
  </dgm:ptLst>
  <dgm:cxnLst>
    <dgm:cxn modelId="{FD4C5D0E-2276-4036-8712-D4B865ADEF8D}" type="presOf" srcId="{4D092EDA-2FFF-4F15-BD51-1C103F8BCF8B}" destId="{0D43A292-B1EE-4E08-872E-169CB4F10C59}" srcOrd="0" destOrd="0" presId="urn:microsoft.com/office/officeart/2005/8/layout/cycle5"/>
    <dgm:cxn modelId="{E5EFB57E-4303-4CB9-8553-FE32DD73890E}" type="presOf" srcId="{A36ACC63-E54E-48C9-82F5-CD198819D78B}" destId="{7F827130-6E81-4756-ADF5-677958BD855E}" srcOrd="0" destOrd="0" presId="urn:microsoft.com/office/officeart/2005/8/layout/cycle5"/>
    <dgm:cxn modelId="{2202F8FB-1582-41A2-B745-242541321932}" type="presOf" srcId="{C09099A8-6A55-4387-8598-FFFCEC3D8842}" destId="{830199E9-31F7-437D-BF60-85D052A68101}" srcOrd="0" destOrd="0" presId="urn:microsoft.com/office/officeart/2005/8/layout/cycle5"/>
    <dgm:cxn modelId="{BBDB500D-A441-4F75-BB3A-2C9E87AE05EC}" srcId="{AD6EAAD0-601B-4F18-8586-48C38B9691ED}" destId="{C30D86BD-D058-40DD-B4C2-43E82FC06967}" srcOrd="0" destOrd="0" parTransId="{5984BCAE-9272-49F3-8916-E8508956A6E7}" sibTransId="{C4905420-6830-461F-9851-AB4B875A03FA}"/>
    <dgm:cxn modelId="{B40DB5A7-FA7E-4124-9895-75AD08190103}" srcId="{AD6EAAD0-601B-4F18-8586-48C38B9691ED}" destId="{A36ACC63-E54E-48C9-82F5-CD198819D78B}" srcOrd="1" destOrd="0" parTransId="{E40210CF-A9B9-43B4-9835-0BFE55ED0222}" sibTransId="{4D092EDA-2FFF-4F15-BD51-1C103F8BCF8B}"/>
    <dgm:cxn modelId="{6418C21A-592D-4344-B2EE-4293B5595A5F}" srcId="{AD6EAAD0-601B-4F18-8586-48C38B9691ED}" destId="{FDABB706-8951-46A0-BDFA-9A52681F4A3C}" srcOrd="4" destOrd="0" parTransId="{3CD3DA9C-F964-44D1-BA35-3F0A257CBC40}" sibTransId="{FE05CCB1-4F72-46B5-8FFD-14A831A13BF9}"/>
    <dgm:cxn modelId="{B230F0DB-BA1B-49FF-B263-EC01D7F5E7D6}" srcId="{AD6EAAD0-601B-4F18-8586-48C38B9691ED}" destId="{6D2EE2ED-44A4-4F58-B831-22B3C138698D}" srcOrd="5" destOrd="0" parTransId="{F662BE40-3488-4231-B8AF-C1082C25F884}" sibTransId="{EF5D0E17-E733-4799-A234-6ECFE5C25F52}"/>
    <dgm:cxn modelId="{753AF0FF-B87C-433F-BE9F-8FBFB65B71EC}" type="presOf" srcId="{AD6EAAD0-601B-4F18-8586-48C38B9691ED}" destId="{3423D2B4-72DB-4556-9DDE-C01538FD4B73}" srcOrd="0" destOrd="0" presId="urn:microsoft.com/office/officeart/2005/8/layout/cycle5"/>
    <dgm:cxn modelId="{AF5C7F8F-1791-4383-9E9F-187CFE7196E0}" type="presOf" srcId="{EF5D0E17-E733-4799-A234-6ECFE5C25F52}" destId="{853E7C06-D0AE-4791-A931-D638E045D198}" srcOrd="0" destOrd="0" presId="urn:microsoft.com/office/officeart/2005/8/layout/cycle5"/>
    <dgm:cxn modelId="{C059318B-5BC4-4BA5-8C1B-00E204BFEC47}" type="presOf" srcId="{C30D86BD-D058-40DD-B4C2-43E82FC06967}" destId="{0FA9AC14-5FE3-4182-A35E-5158837CFFB0}" srcOrd="0" destOrd="0" presId="urn:microsoft.com/office/officeart/2005/8/layout/cycle5"/>
    <dgm:cxn modelId="{6FF37C66-8994-4994-952E-0774965FD3C2}" srcId="{AD6EAAD0-601B-4F18-8586-48C38B9691ED}" destId="{AECF8FCE-0527-4163-9FFD-159C3362E19B}" srcOrd="3" destOrd="0" parTransId="{595E8191-9C3A-4EBD-BA8D-0587163D5AA5}" sibTransId="{67ECE3C0-A527-4723-B86E-759D5E6CF4AD}"/>
    <dgm:cxn modelId="{30548D8C-A770-4E03-ACDD-16DC1EB78B5E}" type="presOf" srcId="{67ECE3C0-A527-4723-B86E-759D5E6CF4AD}" destId="{9B3B6669-EFF0-4884-8B73-90BAEAF77FF4}" srcOrd="0" destOrd="0" presId="urn:microsoft.com/office/officeart/2005/8/layout/cycle5"/>
    <dgm:cxn modelId="{50671121-28D7-47D7-A7A3-4ADBFBC91843}" srcId="{AD6EAAD0-601B-4F18-8586-48C38B9691ED}" destId="{C09099A8-6A55-4387-8598-FFFCEC3D8842}" srcOrd="2" destOrd="0" parTransId="{F550A246-4FD4-44E7-9370-8D91A06BEF89}" sibTransId="{40133936-5CCE-4DF0-BCFC-F8275600C239}"/>
    <dgm:cxn modelId="{3EA4EA7F-D694-4E5C-A7D6-371D1AEAFE04}" type="presOf" srcId="{C4905420-6830-461F-9851-AB4B875A03FA}" destId="{CBE006A2-BE19-4483-92A2-4B996F7B0058}" srcOrd="0" destOrd="0" presId="urn:microsoft.com/office/officeart/2005/8/layout/cycle5"/>
    <dgm:cxn modelId="{0B4AE69F-1B8B-4A05-904B-FE202BF8A593}" type="presOf" srcId="{40133936-5CCE-4DF0-BCFC-F8275600C239}" destId="{C7153ACD-5842-4615-A177-3EC4A428CD89}" srcOrd="0" destOrd="0" presId="urn:microsoft.com/office/officeart/2005/8/layout/cycle5"/>
    <dgm:cxn modelId="{49B53F16-332C-4F3D-93CE-29E43E5ACE27}" type="presOf" srcId="{6D2EE2ED-44A4-4F58-B831-22B3C138698D}" destId="{C967EB42-223F-44A5-AC1E-B3D5236AC795}" srcOrd="0" destOrd="0" presId="urn:microsoft.com/office/officeart/2005/8/layout/cycle5"/>
    <dgm:cxn modelId="{7DAB8008-4793-4455-9C8E-BE3E78E8143D}" type="presOf" srcId="{AECF8FCE-0527-4163-9FFD-159C3362E19B}" destId="{2CCE022B-C3F6-40DD-8AA9-CB77F25B110A}" srcOrd="0" destOrd="0" presId="urn:microsoft.com/office/officeart/2005/8/layout/cycle5"/>
    <dgm:cxn modelId="{8033468A-AB82-45AC-97F1-D78078C13D35}" type="presOf" srcId="{FDABB706-8951-46A0-BDFA-9A52681F4A3C}" destId="{DB1D154E-9003-4DFB-9399-F21129591E4D}" srcOrd="0" destOrd="0" presId="urn:microsoft.com/office/officeart/2005/8/layout/cycle5"/>
    <dgm:cxn modelId="{EA0CB118-6B66-4C59-B9FF-CE641F9383A1}" type="presOf" srcId="{FE05CCB1-4F72-46B5-8FFD-14A831A13BF9}" destId="{B9F3EA11-D0CF-4F93-904A-A6C43D5360BB}" srcOrd="0" destOrd="0" presId="urn:microsoft.com/office/officeart/2005/8/layout/cycle5"/>
    <dgm:cxn modelId="{B2F55645-39ED-482A-AEEB-DF5B14DBC093}" type="presParOf" srcId="{3423D2B4-72DB-4556-9DDE-C01538FD4B73}" destId="{0FA9AC14-5FE3-4182-A35E-5158837CFFB0}" srcOrd="0" destOrd="0" presId="urn:microsoft.com/office/officeart/2005/8/layout/cycle5"/>
    <dgm:cxn modelId="{E745A277-AE5E-4AE5-9D1D-F0FD9FB6325F}" type="presParOf" srcId="{3423D2B4-72DB-4556-9DDE-C01538FD4B73}" destId="{D2D97264-5770-414A-9E4D-624CC195AE72}" srcOrd="1" destOrd="0" presId="urn:microsoft.com/office/officeart/2005/8/layout/cycle5"/>
    <dgm:cxn modelId="{4EBDB66D-9B27-438C-AC9E-15F141802F01}" type="presParOf" srcId="{3423D2B4-72DB-4556-9DDE-C01538FD4B73}" destId="{CBE006A2-BE19-4483-92A2-4B996F7B0058}" srcOrd="2" destOrd="0" presId="urn:microsoft.com/office/officeart/2005/8/layout/cycle5"/>
    <dgm:cxn modelId="{74D55ED2-4712-438A-89A3-EB06085D0F13}" type="presParOf" srcId="{3423D2B4-72DB-4556-9DDE-C01538FD4B73}" destId="{7F827130-6E81-4756-ADF5-677958BD855E}" srcOrd="3" destOrd="0" presId="urn:microsoft.com/office/officeart/2005/8/layout/cycle5"/>
    <dgm:cxn modelId="{4C75DB49-0127-4160-AF7D-B2C35710C5E2}" type="presParOf" srcId="{3423D2B4-72DB-4556-9DDE-C01538FD4B73}" destId="{CE561AD3-0A6E-47EC-98DD-3E042169DACD}" srcOrd="4" destOrd="0" presId="urn:microsoft.com/office/officeart/2005/8/layout/cycle5"/>
    <dgm:cxn modelId="{4038AC76-D8F5-47E9-92C0-DF193665B2D8}" type="presParOf" srcId="{3423D2B4-72DB-4556-9DDE-C01538FD4B73}" destId="{0D43A292-B1EE-4E08-872E-169CB4F10C59}" srcOrd="5" destOrd="0" presId="urn:microsoft.com/office/officeart/2005/8/layout/cycle5"/>
    <dgm:cxn modelId="{FCA5DECC-C88F-4D73-B00D-781EC36D6F28}" type="presParOf" srcId="{3423D2B4-72DB-4556-9DDE-C01538FD4B73}" destId="{830199E9-31F7-437D-BF60-85D052A68101}" srcOrd="6" destOrd="0" presId="urn:microsoft.com/office/officeart/2005/8/layout/cycle5"/>
    <dgm:cxn modelId="{24C02724-E9CD-4C49-AE00-41DF1C559363}" type="presParOf" srcId="{3423D2B4-72DB-4556-9DDE-C01538FD4B73}" destId="{DD6F700D-9229-4DFB-B6D9-9B433C7E4B7D}" srcOrd="7" destOrd="0" presId="urn:microsoft.com/office/officeart/2005/8/layout/cycle5"/>
    <dgm:cxn modelId="{771CFBE9-8053-4D51-BBA3-D862B0517E5E}" type="presParOf" srcId="{3423D2B4-72DB-4556-9DDE-C01538FD4B73}" destId="{C7153ACD-5842-4615-A177-3EC4A428CD89}" srcOrd="8" destOrd="0" presId="urn:microsoft.com/office/officeart/2005/8/layout/cycle5"/>
    <dgm:cxn modelId="{6D56497A-476C-4617-A7EB-ECB274D44486}" type="presParOf" srcId="{3423D2B4-72DB-4556-9DDE-C01538FD4B73}" destId="{2CCE022B-C3F6-40DD-8AA9-CB77F25B110A}" srcOrd="9" destOrd="0" presId="urn:microsoft.com/office/officeart/2005/8/layout/cycle5"/>
    <dgm:cxn modelId="{B0A534CF-6220-4D5B-B35D-662107E7167F}" type="presParOf" srcId="{3423D2B4-72DB-4556-9DDE-C01538FD4B73}" destId="{C24B7303-4952-4871-83D8-E444CE80F725}" srcOrd="10" destOrd="0" presId="urn:microsoft.com/office/officeart/2005/8/layout/cycle5"/>
    <dgm:cxn modelId="{B0AABE0B-2D94-4C15-86D0-3858B22C6B9A}" type="presParOf" srcId="{3423D2B4-72DB-4556-9DDE-C01538FD4B73}" destId="{9B3B6669-EFF0-4884-8B73-90BAEAF77FF4}" srcOrd="11" destOrd="0" presId="urn:microsoft.com/office/officeart/2005/8/layout/cycle5"/>
    <dgm:cxn modelId="{614CC716-0679-4C45-84ED-4D80E7BAD20B}" type="presParOf" srcId="{3423D2B4-72DB-4556-9DDE-C01538FD4B73}" destId="{DB1D154E-9003-4DFB-9399-F21129591E4D}" srcOrd="12" destOrd="0" presId="urn:microsoft.com/office/officeart/2005/8/layout/cycle5"/>
    <dgm:cxn modelId="{F3BDB801-0559-4489-BB33-1C5B891B81E9}" type="presParOf" srcId="{3423D2B4-72DB-4556-9DDE-C01538FD4B73}" destId="{BBEC8A14-D1EC-4A49-B225-4B666BA6038B}" srcOrd="13" destOrd="0" presId="urn:microsoft.com/office/officeart/2005/8/layout/cycle5"/>
    <dgm:cxn modelId="{C3B991C0-2F15-435A-A64C-4EC5A72D1C39}" type="presParOf" srcId="{3423D2B4-72DB-4556-9DDE-C01538FD4B73}" destId="{B9F3EA11-D0CF-4F93-904A-A6C43D5360BB}" srcOrd="14" destOrd="0" presId="urn:microsoft.com/office/officeart/2005/8/layout/cycle5"/>
    <dgm:cxn modelId="{9923E493-D293-497C-BBDB-FFDC23702196}" type="presParOf" srcId="{3423D2B4-72DB-4556-9DDE-C01538FD4B73}" destId="{C967EB42-223F-44A5-AC1E-B3D5236AC795}" srcOrd="15" destOrd="0" presId="urn:microsoft.com/office/officeart/2005/8/layout/cycle5"/>
    <dgm:cxn modelId="{E7B41FE7-7EC6-4C93-9DAA-50A811A66B74}" type="presParOf" srcId="{3423D2B4-72DB-4556-9DDE-C01538FD4B73}" destId="{BF15CA1D-E00E-4418-950B-7D7734E0D848}" srcOrd="16" destOrd="0" presId="urn:microsoft.com/office/officeart/2005/8/layout/cycle5"/>
    <dgm:cxn modelId="{AFB5883D-156B-4A63-B13B-98D7D0FA2EBA}" type="presParOf" srcId="{3423D2B4-72DB-4556-9DDE-C01538FD4B73}" destId="{853E7C06-D0AE-4791-A931-D638E045D198}"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C465840-5B25-4368-85AA-60CCBF4BA915}" type="doc">
      <dgm:prSet loTypeId="urn:microsoft.com/office/officeart/2005/8/layout/vList2" loCatId="list" qsTypeId="urn:microsoft.com/office/officeart/2005/8/quickstyle/3d2" qsCatId="3D" csTypeId="urn:microsoft.com/office/officeart/2005/8/colors/colorful1" csCatId="colorful" phldr="1"/>
      <dgm:spPr/>
      <dgm:t>
        <a:bodyPr/>
        <a:lstStyle/>
        <a:p>
          <a:pPr rtl="1"/>
          <a:endParaRPr lang="ar-EG"/>
        </a:p>
      </dgm:t>
    </dgm:pt>
    <dgm:pt modelId="{CA5CEEFF-A25B-4F68-8B20-68E2E6AE8660}">
      <dgm:prSet phldrT="[Text]" custT="1"/>
      <dgm:spPr>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حاولا أن تتغاضيا عن الصغائر</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C7430DF-11DF-4361-A913-429E95E30C10}" type="parTrans" cxnId="{9E154A3C-C516-492E-8484-B68932C46BF4}">
      <dgm:prSet/>
      <dgm:spPr/>
      <dgm:t>
        <a:bodyPr/>
        <a:lstStyle/>
        <a:p>
          <a:pPr algn="ctr" rtl="1"/>
          <a:endParaRPr lang="ar-EG" sz="2800" b="1">
            <a:latin typeface="Traditional Arabic" pitchFamily="18" charset="-78"/>
            <a:cs typeface="Traditional Arabic" pitchFamily="18" charset="-78"/>
          </a:endParaRPr>
        </a:p>
      </dgm:t>
    </dgm:pt>
    <dgm:pt modelId="{6ADDDF83-6222-41F4-9936-7159B22834D4}" type="sibTrans" cxnId="{9E154A3C-C516-492E-8484-B68932C46BF4}">
      <dgm:prSet/>
      <dgm:spPr/>
      <dgm:t>
        <a:bodyPr/>
        <a:lstStyle/>
        <a:p>
          <a:pPr algn="ctr" rtl="1"/>
          <a:endParaRPr lang="ar-EG" sz="2800" b="1">
            <a:latin typeface="Traditional Arabic" pitchFamily="18" charset="-78"/>
            <a:cs typeface="Traditional Arabic" pitchFamily="18" charset="-78"/>
          </a:endParaRPr>
        </a:p>
      </dgm:t>
    </dgm:pt>
    <dgm:pt modelId="{C24F3099-36DF-426E-9038-65316A94FA04}">
      <dgm:prSet phldrT="[Text]" custT="1"/>
      <dgm:spPr>
        <a:solidFill>
          <a:schemeClr val="bg1">
            <a:lumMod val="75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اتركا التفكير في الأمور المؤلمة جانبًا</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1E9DB23-766D-404F-A56F-6611ED59D78E}" type="parTrans" cxnId="{30D32D76-EFAD-4342-AA4E-CF50DCBBBDD8}">
      <dgm:prSet/>
      <dgm:spPr/>
      <dgm:t>
        <a:bodyPr/>
        <a:lstStyle/>
        <a:p>
          <a:pPr rtl="1"/>
          <a:endParaRPr lang="ar-EG"/>
        </a:p>
      </dgm:t>
    </dgm:pt>
    <dgm:pt modelId="{B605F22C-11A4-453E-951A-E4A0403B7AAF}" type="sibTrans" cxnId="{30D32D76-EFAD-4342-AA4E-CF50DCBBBDD8}">
      <dgm:prSet/>
      <dgm:spPr/>
      <dgm:t>
        <a:bodyPr/>
        <a:lstStyle/>
        <a:p>
          <a:pPr rtl="1"/>
          <a:endParaRPr lang="ar-EG"/>
        </a:p>
      </dgm:t>
    </dgm:pt>
    <dgm:pt modelId="{C4109DF4-BC34-4A37-A11C-785FE0DEF0C8}">
      <dgm:prSet phldrT="[Text]" custT="1"/>
      <dgm:spPr>
        <a:solidFill>
          <a:schemeClr val="accent4">
            <a:lumMod val="40000"/>
            <a:lumOff val="6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احرصا على التجديد في حياتكما</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0C3853D-8174-4BF2-9938-677361FAC765}" type="parTrans" cxnId="{179DBEF0-8947-4F97-A549-860170CC7593}">
      <dgm:prSet/>
      <dgm:spPr/>
      <dgm:t>
        <a:bodyPr/>
        <a:lstStyle/>
        <a:p>
          <a:pPr rtl="1"/>
          <a:endParaRPr lang="ar-EG"/>
        </a:p>
      </dgm:t>
    </dgm:pt>
    <dgm:pt modelId="{42310CA9-A363-46AE-A07F-760FA2A71E1E}" type="sibTrans" cxnId="{179DBEF0-8947-4F97-A549-860170CC7593}">
      <dgm:prSet/>
      <dgm:spPr/>
      <dgm:t>
        <a:bodyPr/>
        <a:lstStyle/>
        <a:p>
          <a:pPr rtl="1"/>
          <a:endParaRPr lang="ar-EG"/>
        </a:p>
      </dgm:t>
    </dgm:pt>
    <dgm:pt modelId="{627E86D8-4D01-484A-9361-09E933E0FC79}">
      <dgm:prSet phldrT="[Text]" custT="1"/>
      <dgm:spPr>
        <a:solidFill>
          <a:schemeClr val="bg1">
            <a:lumMod val="85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كونا صبورين وتعلما غفران الأخطاء</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C1406C3-F12D-46E6-B429-8BC0A134E0DC}" type="parTrans" cxnId="{418A242C-4F5D-4C31-B6A7-88A0197FEE42}">
      <dgm:prSet/>
      <dgm:spPr/>
      <dgm:t>
        <a:bodyPr/>
        <a:lstStyle/>
        <a:p>
          <a:pPr rtl="1"/>
          <a:endParaRPr lang="ar-EG"/>
        </a:p>
      </dgm:t>
    </dgm:pt>
    <dgm:pt modelId="{BF4C3086-EFD8-48D5-B453-F45968C21BD0}" type="sibTrans" cxnId="{418A242C-4F5D-4C31-B6A7-88A0197FEE42}">
      <dgm:prSet/>
      <dgm:spPr/>
      <dgm:t>
        <a:bodyPr/>
        <a:lstStyle/>
        <a:p>
          <a:pPr rtl="1"/>
          <a:endParaRPr lang="ar-EG"/>
        </a:p>
      </dgm:t>
    </dgm:pt>
    <dgm:pt modelId="{2CD1CB03-8B6D-4597-8B1E-CAF9DBAFEC8C}">
      <dgm:prSet phldrT="[Text]" custT="1"/>
      <dgm:spPr>
        <a:solidFill>
          <a:schemeClr val="tx2">
            <a:lumMod val="40000"/>
            <a:lumOff val="6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بصفة عامة، تعاملا بلطف مع بعضكما البعض</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612A2C3-1AF9-474A-9C76-8B14C8784D22}" type="parTrans" cxnId="{18A8E3F0-8CA7-4D1F-8F86-48BF303AD281}">
      <dgm:prSet/>
      <dgm:spPr/>
      <dgm:t>
        <a:bodyPr/>
        <a:lstStyle/>
        <a:p>
          <a:pPr rtl="1"/>
          <a:endParaRPr lang="ar-EG"/>
        </a:p>
      </dgm:t>
    </dgm:pt>
    <dgm:pt modelId="{08F5037E-E9C5-4687-9F8E-F6B57955FB91}" type="sibTrans" cxnId="{18A8E3F0-8CA7-4D1F-8F86-48BF303AD281}">
      <dgm:prSet/>
      <dgm:spPr/>
      <dgm:t>
        <a:bodyPr/>
        <a:lstStyle/>
        <a:p>
          <a:pPr rtl="1"/>
          <a:endParaRPr lang="ar-EG"/>
        </a:p>
      </dgm:t>
    </dgm:pt>
    <dgm:pt modelId="{783D9AE1-A8DA-4A98-ACAB-E55AC96FA682}">
      <dgm:prSet phldrT="[Text]" custT="1"/>
      <dgm:spPr>
        <a:solidFill>
          <a:schemeClr val="accent2">
            <a:lumMod val="60000"/>
            <a:lumOff val="4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احرصا على إيجاد مساحة مشتركة بينكما</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8F829433-0407-4C5B-97D7-95470575BB7C}" type="parTrans" cxnId="{09C90AC0-3CB2-498F-AF3C-91E2EA2DECCF}">
      <dgm:prSet/>
      <dgm:spPr/>
      <dgm:t>
        <a:bodyPr/>
        <a:lstStyle/>
        <a:p>
          <a:pPr rtl="1"/>
          <a:endParaRPr lang="ar-EG"/>
        </a:p>
      </dgm:t>
    </dgm:pt>
    <dgm:pt modelId="{16F3EF3D-AE02-48FF-843B-DFD05372FF40}" type="sibTrans" cxnId="{09C90AC0-3CB2-498F-AF3C-91E2EA2DECCF}">
      <dgm:prSet/>
      <dgm:spPr/>
      <dgm:t>
        <a:bodyPr/>
        <a:lstStyle/>
        <a:p>
          <a:pPr rtl="1"/>
          <a:endParaRPr lang="ar-EG"/>
        </a:p>
      </dgm:t>
    </dgm:pt>
    <dgm:pt modelId="{3F8439F2-EBAC-48F0-A095-C1810E9F0FB3}">
      <dgm:prSet phldrT="[Text]" custT="1"/>
      <dgm:spPr>
        <a:solidFill>
          <a:schemeClr val="accent3">
            <a:lumMod val="60000"/>
            <a:lumOff val="4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كونا صريحين بقدر الإمكان في التعبير عن مشاعركما</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E6B3615-B50B-4121-949D-0C5EEBBBC977}" type="parTrans" cxnId="{070D2A18-A60B-4593-AA47-71C134D434AC}">
      <dgm:prSet/>
      <dgm:spPr/>
      <dgm:t>
        <a:bodyPr/>
        <a:lstStyle/>
        <a:p>
          <a:pPr rtl="1"/>
          <a:endParaRPr lang="ar-EG"/>
        </a:p>
      </dgm:t>
    </dgm:pt>
    <dgm:pt modelId="{544D982A-AF33-4291-8180-51E58A9F86F4}" type="sibTrans" cxnId="{070D2A18-A60B-4593-AA47-71C134D434AC}">
      <dgm:prSet/>
      <dgm:spPr/>
      <dgm:t>
        <a:bodyPr/>
        <a:lstStyle/>
        <a:p>
          <a:pPr rtl="1"/>
          <a:endParaRPr lang="ar-EG"/>
        </a:p>
      </dgm:t>
    </dgm:pt>
    <dgm:pt modelId="{C9A7558B-C690-4342-90B8-4CFD054F9957}">
      <dgm:prSet phldrT="[Text]" custT="1"/>
      <dgm:spPr>
        <a:solidFill>
          <a:schemeClr val="accent4">
            <a:lumMod val="60000"/>
            <a:lumOff val="4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حاولا أن تختارا الوقت المناسب لممارسة العلاقة الحميمة</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2322538-4012-4277-BA62-955DCC4874B1}" type="parTrans" cxnId="{22A66CB1-551E-46FA-95C5-7899FD86B908}">
      <dgm:prSet/>
      <dgm:spPr/>
      <dgm:t>
        <a:bodyPr/>
        <a:lstStyle/>
        <a:p>
          <a:pPr rtl="1"/>
          <a:endParaRPr lang="ar-EG"/>
        </a:p>
      </dgm:t>
    </dgm:pt>
    <dgm:pt modelId="{494C250B-CC15-4701-81C9-B10279F42693}" type="sibTrans" cxnId="{22A66CB1-551E-46FA-95C5-7899FD86B908}">
      <dgm:prSet/>
      <dgm:spPr/>
      <dgm:t>
        <a:bodyPr/>
        <a:lstStyle/>
        <a:p>
          <a:pPr rtl="1"/>
          <a:endParaRPr lang="ar-EG"/>
        </a:p>
      </dgm:t>
    </dgm:pt>
    <dgm:pt modelId="{53B3FFB9-0F53-422C-BEE2-B51E6A5209DA}">
      <dgm:prSet phldrT="[Text]" custT="1"/>
      <dgm:spPr>
        <a:solidFill>
          <a:schemeClr val="accent5">
            <a:lumMod val="60000"/>
            <a:lumOff val="4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أعدا ميزانية المنزل وخططا لمستقبلكما معًا</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D705159-909F-4C8F-BCC0-DEA956F5AE57}" type="parTrans" cxnId="{78E6D9A5-BB2F-4D3C-8C5D-A47C6B1EF18C}">
      <dgm:prSet/>
      <dgm:spPr/>
      <dgm:t>
        <a:bodyPr/>
        <a:lstStyle/>
        <a:p>
          <a:pPr rtl="1"/>
          <a:endParaRPr lang="ar-EG"/>
        </a:p>
      </dgm:t>
    </dgm:pt>
    <dgm:pt modelId="{BA4EE7C9-C60C-4E23-9620-F7CFFE6B22B8}" type="sibTrans" cxnId="{78E6D9A5-BB2F-4D3C-8C5D-A47C6B1EF18C}">
      <dgm:prSet/>
      <dgm:spPr/>
      <dgm:t>
        <a:bodyPr/>
        <a:lstStyle/>
        <a:p>
          <a:pPr rtl="1"/>
          <a:endParaRPr lang="ar-EG"/>
        </a:p>
      </dgm:t>
    </dgm:pt>
    <dgm:pt modelId="{391B5A81-4071-4BD0-99FF-D84229A8AFC5}">
      <dgm:prSet custT="1"/>
      <dgm:spPr>
        <a:solidFill>
          <a:schemeClr val="accent6">
            <a:lumMod val="40000"/>
            <a:lumOff val="6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في المناسبات السعيدة، احتفلا معًا وعبّرا عن مشاعركما دومًا</a:t>
          </a:r>
          <a:endParaRPr lang="ar-EG" sz="2800" b="1"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80DAE8D-0DEC-422D-B279-E4A3DE7DCBC5}" type="parTrans" cxnId="{BC9BE5A6-FA6D-40E2-BC18-412D70F8D2E0}">
      <dgm:prSet/>
      <dgm:spPr/>
      <dgm:t>
        <a:bodyPr/>
        <a:lstStyle/>
        <a:p>
          <a:pPr rtl="1"/>
          <a:endParaRPr lang="ar-EG"/>
        </a:p>
      </dgm:t>
    </dgm:pt>
    <dgm:pt modelId="{5302D2FC-4352-4141-A1CA-231A93D781F6}" type="sibTrans" cxnId="{BC9BE5A6-FA6D-40E2-BC18-412D70F8D2E0}">
      <dgm:prSet/>
      <dgm:spPr/>
      <dgm:t>
        <a:bodyPr/>
        <a:lstStyle/>
        <a:p>
          <a:pPr rtl="1"/>
          <a:endParaRPr lang="ar-EG"/>
        </a:p>
      </dgm:t>
    </dgm:pt>
    <dgm:pt modelId="{975989B6-A294-46D8-9438-3F695F739169}" type="pres">
      <dgm:prSet presAssocID="{4C465840-5B25-4368-85AA-60CCBF4BA915}" presName="linear" presStyleCnt="0">
        <dgm:presLayoutVars>
          <dgm:animLvl val="lvl"/>
          <dgm:resizeHandles val="exact"/>
        </dgm:presLayoutVars>
      </dgm:prSet>
      <dgm:spPr/>
      <dgm:t>
        <a:bodyPr/>
        <a:lstStyle/>
        <a:p>
          <a:pPr rtl="1"/>
          <a:endParaRPr lang="ar-EG"/>
        </a:p>
      </dgm:t>
    </dgm:pt>
    <dgm:pt modelId="{13C4CA9B-96FC-492C-A0A4-747FFB8D4268}" type="pres">
      <dgm:prSet presAssocID="{CA5CEEFF-A25B-4F68-8B20-68E2E6AE8660}" presName="parentText" presStyleLbl="node1" presStyleIdx="0" presStyleCnt="10">
        <dgm:presLayoutVars>
          <dgm:chMax val="0"/>
          <dgm:bulletEnabled val="1"/>
        </dgm:presLayoutVars>
      </dgm:prSet>
      <dgm:spPr/>
      <dgm:t>
        <a:bodyPr/>
        <a:lstStyle/>
        <a:p>
          <a:pPr rtl="1"/>
          <a:endParaRPr lang="ar-EG"/>
        </a:p>
      </dgm:t>
    </dgm:pt>
    <dgm:pt modelId="{755659BB-E6FC-46E4-8FAD-1046A4FF3630}" type="pres">
      <dgm:prSet presAssocID="{6ADDDF83-6222-41F4-9936-7159B22834D4}" presName="spacer" presStyleCnt="0"/>
      <dgm:spPr/>
      <dgm:t>
        <a:bodyPr/>
        <a:lstStyle/>
        <a:p>
          <a:pPr rtl="1"/>
          <a:endParaRPr lang="ar-EG"/>
        </a:p>
      </dgm:t>
    </dgm:pt>
    <dgm:pt modelId="{63F5E38B-C67A-4506-9323-A381DA9AB33B}" type="pres">
      <dgm:prSet presAssocID="{C24F3099-36DF-426E-9038-65316A94FA04}" presName="parentText" presStyleLbl="node1" presStyleIdx="1" presStyleCnt="10">
        <dgm:presLayoutVars>
          <dgm:chMax val="0"/>
          <dgm:bulletEnabled val="1"/>
        </dgm:presLayoutVars>
      </dgm:prSet>
      <dgm:spPr/>
      <dgm:t>
        <a:bodyPr/>
        <a:lstStyle/>
        <a:p>
          <a:pPr rtl="1"/>
          <a:endParaRPr lang="ar-EG"/>
        </a:p>
      </dgm:t>
    </dgm:pt>
    <dgm:pt modelId="{E45619E7-1547-4CD8-AFE3-05A13268399F}" type="pres">
      <dgm:prSet presAssocID="{B605F22C-11A4-453E-951A-E4A0403B7AAF}" presName="spacer" presStyleCnt="0"/>
      <dgm:spPr/>
      <dgm:t>
        <a:bodyPr/>
        <a:lstStyle/>
        <a:p>
          <a:pPr rtl="1"/>
          <a:endParaRPr lang="ar-EG"/>
        </a:p>
      </dgm:t>
    </dgm:pt>
    <dgm:pt modelId="{5C12C75A-E2CE-4B5B-A818-503C77CDAE83}" type="pres">
      <dgm:prSet presAssocID="{C4109DF4-BC34-4A37-A11C-785FE0DEF0C8}" presName="parentText" presStyleLbl="node1" presStyleIdx="2" presStyleCnt="10">
        <dgm:presLayoutVars>
          <dgm:chMax val="0"/>
          <dgm:bulletEnabled val="1"/>
        </dgm:presLayoutVars>
      </dgm:prSet>
      <dgm:spPr/>
      <dgm:t>
        <a:bodyPr/>
        <a:lstStyle/>
        <a:p>
          <a:pPr rtl="1"/>
          <a:endParaRPr lang="ar-EG"/>
        </a:p>
      </dgm:t>
    </dgm:pt>
    <dgm:pt modelId="{C034B68A-9606-4814-B7C3-FA3F04ED69DF}" type="pres">
      <dgm:prSet presAssocID="{42310CA9-A363-46AE-A07F-760FA2A71E1E}" presName="spacer" presStyleCnt="0"/>
      <dgm:spPr/>
      <dgm:t>
        <a:bodyPr/>
        <a:lstStyle/>
        <a:p>
          <a:pPr rtl="1"/>
          <a:endParaRPr lang="ar-EG"/>
        </a:p>
      </dgm:t>
    </dgm:pt>
    <dgm:pt modelId="{BA433907-3C2F-4D7C-9172-35D629F041DE}" type="pres">
      <dgm:prSet presAssocID="{2CD1CB03-8B6D-4597-8B1E-CAF9DBAFEC8C}" presName="parentText" presStyleLbl="node1" presStyleIdx="3" presStyleCnt="10">
        <dgm:presLayoutVars>
          <dgm:chMax val="0"/>
          <dgm:bulletEnabled val="1"/>
        </dgm:presLayoutVars>
      </dgm:prSet>
      <dgm:spPr/>
      <dgm:t>
        <a:bodyPr/>
        <a:lstStyle/>
        <a:p>
          <a:pPr rtl="1"/>
          <a:endParaRPr lang="ar-EG"/>
        </a:p>
      </dgm:t>
    </dgm:pt>
    <dgm:pt modelId="{F01CB441-668A-47F3-AF33-71B3CC646FCF}" type="pres">
      <dgm:prSet presAssocID="{08F5037E-E9C5-4687-9F8E-F6B57955FB91}" presName="spacer" presStyleCnt="0"/>
      <dgm:spPr/>
      <dgm:t>
        <a:bodyPr/>
        <a:lstStyle/>
        <a:p>
          <a:pPr rtl="1"/>
          <a:endParaRPr lang="ar-EG"/>
        </a:p>
      </dgm:t>
    </dgm:pt>
    <dgm:pt modelId="{20FFD923-0229-473F-9CD2-69942554E19F}" type="pres">
      <dgm:prSet presAssocID="{627E86D8-4D01-484A-9361-09E933E0FC79}" presName="parentText" presStyleLbl="node1" presStyleIdx="4" presStyleCnt="10">
        <dgm:presLayoutVars>
          <dgm:chMax val="0"/>
          <dgm:bulletEnabled val="1"/>
        </dgm:presLayoutVars>
      </dgm:prSet>
      <dgm:spPr/>
      <dgm:t>
        <a:bodyPr/>
        <a:lstStyle/>
        <a:p>
          <a:pPr rtl="1"/>
          <a:endParaRPr lang="ar-EG"/>
        </a:p>
      </dgm:t>
    </dgm:pt>
    <dgm:pt modelId="{28C094F2-DFE5-40F2-9EBB-2C3FA9D2FC2B}" type="pres">
      <dgm:prSet presAssocID="{BF4C3086-EFD8-48D5-B453-F45968C21BD0}" presName="spacer" presStyleCnt="0"/>
      <dgm:spPr/>
      <dgm:t>
        <a:bodyPr/>
        <a:lstStyle/>
        <a:p>
          <a:pPr rtl="1"/>
          <a:endParaRPr lang="ar-EG"/>
        </a:p>
      </dgm:t>
    </dgm:pt>
    <dgm:pt modelId="{64BD97BF-5931-4ACB-9496-34A68707C111}" type="pres">
      <dgm:prSet presAssocID="{783D9AE1-A8DA-4A98-ACAB-E55AC96FA682}" presName="parentText" presStyleLbl="node1" presStyleIdx="5" presStyleCnt="10">
        <dgm:presLayoutVars>
          <dgm:chMax val="0"/>
          <dgm:bulletEnabled val="1"/>
        </dgm:presLayoutVars>
      </dgm:prSet>
      <dgm:spPr/>
      <dgm:t>
        <a:bodyPr/>
        <a:lstStyle/>
        <a:p>
          <a:pPr rtl="1"/>
          <a:endParaRPr lang="ar-EG"/>
        </a:p>
      </dgm:t>
    </dgm:pt>
    <dgm:pt modelId="{B0567A1E-89D0-4C07-959B-07D9BF8211C0}" type="pres">
      <dgm:prSet presAssocID="{16F3EF3D-AE02-48FF-843B-DFD05372FF40}" presName="spacer" presStyleCnt="0"/>
      <dgm:spPr/>
      <dgm:t>
        <a:bodyPr/>
        <a:lstStyle/>
        <a:p>
          <a:pPr rtl="1"/>
          <a:endParaRPr lang="ar-EG"/>
        </a:p>
      </dgm:t>
    </dgm:pt>
    <dgm:pt modelId="{4D9CBFA8-0624-453A-9442-9768B946809C}" type="pres">
      <dgm:prSet presAssocID="{3F8439F2-EBAC-48F0-A095-C1810E9F0FB3}" presName="parentText" presStyleLbl="node1" presStyleIdx="6" presStyleCnt="10">
        <dgm:presLayoutVars>
          <dgm:chMax val="0"/>
          <dgm:bulletEnabled val="1"/>
        </dgm:presLayoutVars>
      </dgm:prSet>
      <dgm:spPr/>
      <dgm:t>
        <a:bodyPr/>
        <a:lstStyle/>
        <a:p>
          <a:pPr rtl="1"/>
          <a:endParaRPr lang="ar-EG"/>
        </a:p>
      </dgm:t>
    </dgm:pt>
    <dgm:pt modelId="{253CF120-190A-4AA4-A561-2D257C24A2D1}" type="pres">
      <dgm:prSet presAssocID="{544D982A-AF33-4291-8180-51E58A9F86F4}" presName="spacer" presStyleCnt="0"/>
      <dgm:spPr/>
      <dgm:t>
        <a:bodyPr/>
        <a:lstStyle/>
        <a:p>
          <a:pPr rtl="1"/>
          <a:endParaRPr lang="ar-EG"/>
        </a:p>
      </dgm:t>
    </dgm:pt>
    <dgm:pt modelId="{9ECE6B1A-DA93-47D5-99BA-BE3DF7B40240}" type="pres">
      <dgm:prSet presAssocID="{C9A7558B-C690-4342-90B8-4CFD054F9957}" presName="parentText" presStyleLbl="node1" presStyleIdx="7" presStyleCnt="10">
        <dgm:presLayoutVars>
          <dgm:chMax val="0"/>
          <dgm:bulletEnabled val="1"/>
        </dgm:presLayoutVars>
      </dgm:prSet>
      <dgm:spPr/>
      <dgm:t>
        <a:bodyPr/>
        <a:lstStyle/>
        <a:p>
          <a:pPr rtl="1"/>
          <a:endParaRPr lang="ar-EG"/>
        </a:p>
      </dgm:t>
    </dgm:pt>
    <dgm:pt modelId="{1AE5D9C7-489C-42C2-B57B-2A2BA4EA6F54}" type="pres">
      <dgm:prSet presAssocID="{494C250B-CC15-4701-81C9-B10279F42693}" presName="spacer" presStyleCnt="0"/>
      <dgm:spPr/>
      <dgm:t>
        <a:bodyPr/>
        <a:lstStyle/>
        <a:p>
          <a:pPr rtl="1"/>
          <a:endParaRPr lang="ar-EG"/>
        </a:p>
      </dgm:t>
    </dgm:pt>
    <dgm:pt modelId="{1E1B3B4D-8B2C-4160-A63C-9FBA55DEACC9}" type="pres">
      <dgm:prSet presAssocID="{53B3FFB9-0F53-422C-BEE2-B51E6A5209DA}" presName="parentText" presStyleLbl="node1" presStyleIdx="8" presStyleCnt="10">
        <dgm:presLayoutVars>
          <dgm:chMax val="0"/>
          <dgm:bulletEnabled val="1"/>
        </dgm:presLayoutVars>
      </dgm:prSet>
      <dgm:spPr/>
      <dgm:t>
        <a:bodyPr/>
        <a:lstStyle/>
        <a:p>
          <a:pPr rtl="1"/>
          <a:endParaRPr lang="ar-EG"/>
        </a:p>
      </dgm:t>
    </dgm:pt>
    <dgm:pt modelId="{9DCEE7A9-1098-4971-B706-B54E260DE058}" type="pres">
      <dgm:prSet presAssocID="{BA4EE7C9-C60C-4E23-9620-F7CFFE6B22B8}" presName="spacer" presStyleCnt="0"/>
      <dgm:spPr/>
      <dgm:t>
        <a:bodyPr/>
        <a:lstStyle/>
        <a:p>
          <a:pPr rtl="1"/>
          <a:endParaRPr lang="ar-EG"/>
        </a:p>
      </dgm:t>
    </dgm:pt>
    <dgm:pt modelId="{EF0CC537-4816-4A58-8D34-41BDF0718EB4}" type="pres">
      <dgm:prSet presAssocID="{391B5A81-4071-4BD0-99FF-D84229A8AFC5}" presName="parentText" presStyleLbl="node1" presStyleIdx="9" presStyleCnt="10">
        <dgm:presLayoutVars>
          <dgm:chMax val="0"/>
          <dgm:bulletEnabled val="1"/>
        </dgm:presLayoutVars>
      </dgm:prSet>
      <dgm:spPr/>
      <dgm:t>
        <a:bodyPr/>
        <a:lstStyle/>
        <a:p>
          <a:pPr rtl="1"/>
          <a:endParaRPr lang="ar-EG"/>
        </a:p>
      </dgm:t>
    </dgm:pt>
  </dgm:ptLst>
  <dgm:cxnLst>
    <dgm:cxn modelId="{CC9AB1D2-07CD-400B-A450-25EE3EFABA8A}" type="presOf" srcId="{C4109DF4-BC34-4A37-A11C-785FE0DEF0C8}" destId="{5C12C75A-E2CE-4B5B-A818-503C77CDAE83}" srcOrd="0" destOrd="0" presId="urn:microsoft.com/office/officeart/2005/8/layout/vList2"/>
    <dgm:cxn modelId="{09C90AC0-3CB2-498F-AF3C-91E2EA2DECCF}" srcId="{4C465840-5B25-4368-85AA-60CCBF4BA915}" destId="{783D9AE1-A8DA-4A98-ACAB-E55AC96FA682}" srcOrd="5" destOrd="0" parTransId="{8F829433-0407-4C5B-97D7-95470575BB7C}" sibTransId="{16F3EF3D-AE02-48FF-843B-DFD05372FF40}"/>
    <dgm:cxn modelId="{C848F95C-3C92-4605-A643-C51496858C9F}" type="presOf" srcId="{391B5A81-4071-4BD0-99FF-D84229A8AFC5}" destId="{EF0CC537-4816-4A58-8D34-41BDF0718EB4}" srcOrd="0" destOrd="0" presId="urn:microsoft.com/office/officeart/2005/8/layout/vList2"/>
    <dgm:cxn modelId="{6F173D67-E390-4BFD-A60E-98B0F28266A6}" type="presOf" srcId="{783D9AE1-A8DA-4A98-ACAB-E55AC96FA682}" destId="{64BD97BF-5931-4ACB-9496-34A68707C111}" srcOrd="0" destOrd="0" presId="urn:microsoft.com/office/officeart/2005/8/layout/vList2"/>
    <dgm:cxn modelId="{179DBEF0-8947-4F97-A549-860170CC7593}" srcId="{4C465840-5B25-4368-85AA-60CCBF4BA915}" destId="{C4109DF4-BC34-4A37-A11C-785FE0DEF0C8}" srcOrd="2" destOrd="0" parTransId="{70C3853D-8174-4BF2-9938-677361FAC765}" sibTransId="{42310CA9-A363-46AE-A07F-760FA2A71E1E}"/>
    <dgm:cxn modelId="{418A242C-4F5D-4C31-B6A7-88A0197FEE42}" srcId="{4C465840-5B25-4368-85AA-60CCBF4BA915}" destId="{627E86D8-4D01-484A-9361-09E933E0FC79}" srcOrd="4" destOrd="0" parTransId="{5C1406C3-F12D-46E6-B429-8BC0A134E0DC}" sibTransId="{BF4C3086-EFD8-48D5-B453-F45968C21BD0}"/>
    <dgm:cxn modelId="{AA1E2E03-B782-4551-8CE3-66970181CA18}" type="presOf" srcId="{CA5CEEFF-A25B-4F68-8B20-68E2E6AE8660}" destId="{13C4CA9B-96FC-492C-A0A4-747FFB8D4268}" srcOrd="0" destOrd="0" presId="urn:microsoft.com/office/officeart/2005/8/layout/vList2"/>
    <dgm:cxn modelId="{E17B839D-BD86-4DDC-A225-A07121436EA3}" type="presOf" srcId="{4C465840-5B25-4368-85AA-60CCBF4BA915}" destId="{975989B6-A294-46D8-9438-3F695F739169}" srcOrd="0" destOrd="0" presId="urn:microsoft.com/office/officeart/2005/8/layout/vList2"/>
    <dgm:cxn modelId="{40589B2F-237F-4E40-973B-840DA47B6F94}" type="presOf" srcId="{2CD1CB03-8B6D-4597-8B1E-CAF9DBAFEC8C}" destId="{BA433907-3C2F-4D7C-9172-35D629F041DE}" srcOrd="0" destOrd="0" presId="urn:microsoft.com/office/officeart/2005/8/layout/vList2"/>
    <dgm:cxn modelId="{9C6AB6A4-DF8F-4C04-B4CC-A4F1B22C7B45}" type="presOf" srcId="{3F8439F2-EBAC-48F0-A095-C1810E9F0FB3}" destId="{4D9CBFA8-0624-453A-9442-9768B946809C}" srcOrd="0" destOrd="0" presId="urn:microsoft.com/office/officeart/2005/8/layout/vList2"/>
    <dgm:cxn modelId="{18A8E3F0-8CA7-4D1F-8F86-48BF303AD281}" srcId="{4C465840-5B25-4368-85AA-60CCBF4BA915}" destId="{2CD1CB03-8B6D-4597-8B1E-CAF9DBAFEC8C}" srcOrd="3" destOrd="0" parTransId="{1612A2C3-1AF9-474A-9C76-8B14C8784D22}" sibTransId="{08F5037E-E9C5-4687-9F8E-F6B57955FB91}"/>
    <dgm:cxn modelId="{22A66CB1-551E-46FA-95C5-7899FD86B908}" srcId="{4C465840-5B25-4368-85AA-60CCBF4BA915}" destId="{C9A7558B-C690-4342-90B8-4CFD054F9957}" srcOrd="7" destOrd="0" parTransId="{32322538-4012-4277-BA62-955DCC4874B1}" sibTransId="{494C250B-CC15-4701-81C9-B10279F42693}"/>
    <dgm:cxn modelId="{8C8833AE-A97A-4629-8117-6604D97AC7FA}" type="presOf" srcId="{C9A7558B-C690-4342-90B8-4CFD054F9957}" destId="{9ECE6B1A-DA93-47D5-99BA-BE3DF7B40240}" srcOrd="0" destOrd="0" presId="urn:microsoft.com/office/officeart/2005/8/layout/vList2"/>
    <dgm:cxn modelId="{30D32D76-EFAD-4342-AA4E-CF50DCBBBDD8}" srcId="{4C465840-5B25-4368-85AA-60CCBF4BA915}" destId="{C24F3099-36DF-426E-9038-65316A94FA04}" srcOrd="1" destOrd="0" parTransId="{51E9DB23-766D-404F-A56F-6611ED59D78E}" sibTransId="{B605F22C-11A4-453E-951A-E4A0403B7AAF}"/>
    <dgm:cxn modelId="{9E154A3C-C516-492E-8484-B68932C46BF4}" srcId="{4C465840-5B25-4368-85AA-60CCBF4BA915}" destId="{CA5CEEFF-A25B-4F68-8B20-68E2E6AE8660}" srcOrd="0" destOrd="0" parTransId="{2C7430DF-11DF-4361-A913-429E95E30C10}" sibTransId="{6ADDDF83-6222-41F4-9936-7159B22834D4}"/>
    <dgm:cxn modelId="{50E48D20-11B6-4D57-9BF3-90657E3934E6}" type="presOf" srcId="{C24F3099-36DF-426E-9038-65316A94FA04}" destId="{63F5E38B-C67A-4506-9323-A381DA9AB33B}" srcOrd="0" destOrd="0" presId="urn:microsoft.com/office/officeart/2005/8/layout/vList2"/>
    <dgm:cxn modelId="{070D2A18-A60B-4593-AA47-71C134D434AC}" srcId="{4C465840-5B25-4368-85AA-60CCBF4BA915}" destId="{3F8439F2-EBAC-48F0-A095-C1810E9F0FB3}" srcOrd="6" destOrd="0" parTransId="{7E6B3615-B50B-4121-949D-0C5EEBBBC977}" sibTransId="{544D982A-AF33-4291-8180-51E58A9F86F4}"/>
    <dgm:cxn modelId="{BC9BE5A6-FA6D-40E2-BC18-412D70F8D2E0}" srcId="{4C465840-5B25-4368-85AA-60CCBF4BA915}" destId="{391B5A81-4071-4BD0-99FF-D84229A8AFC5}" srcOrd="9" destOrd="0" parTransId="{680DAE8D-0DEC-422D-B279-E4A3DE7DCBC5}" sibTransId="{5302D2FC-4352-4141-A1CA-231A93D781F6}"/>
    <dgm:cxn modelId="{78E6D9A5-BB2F-4D3C-8C5D-A47C6B1EF18C}" srcId="{4C465840-5B25-4368-85AA-60CCBF4BA915}" destId="{53B3FFB9-0F53-422C-BEE2-B51E6A5209DA}" srcOrd="8" destOrd="0" parTransId="{0D705159-909F-4C8F-BCC0-DEA956F5AE57}" sibTransId="{BA4EE7C9-C60C-4E23-9620-F7CFFE6B22B8}"/>
    <dgm:cxn modelId="{7D2589D9-11E4-4EB3-9567-1A5B88F72372}" type="presOf" srcId="{53B3FFB9-0F53-422C-BEE2-B51E6A5209DA}" destId="{1E1B3B4D-8B2C-4160-A63C-9FBA55DEACC9}" srcOrd="0" destOrd="0" presId="urn:microsoft.com/office/officeart/2005/8/layout/vList2"/>
    <dgm:cxn modelId="{A201363E-8DC3-44EC-A1C3-34F4D25267E7}" type="presOf" srcId="{627E86D8-4D01-484A-9361-09E933E0FC79}" destId="{20FFD923-0229-473F-9CD2-69942554E19F}" srcOrd="0" destOrd="0" presId="urn:microsoft.com/office/officeart/2005/8/layout/vList2"/>
    <dgm:cxn modelId="{5EC67D3A-E282-4F5A-B927-F5B21A3047F5}" type="presParOf" srcId="{975989B6-A294-46D8-9438-3F695F739169}" destId="{13C4CA9B-96FC-492C-A0A4-747FFB8D4268}" srcOrd="0" destOrd="0" presId="urn:microsoft.com/office/officeart/2005/8/layout/vList2"/>
    <dgm:cxn modelId="{9F70C6AB-15B5-47C3-A25A-9104E61AEE90}" type="presParOf" srcId="{975989B6-A294-46D8-9438-3F695F739169}" destId="{755659BB-E6FC-46E4-8FAD-1046A4FF3630}" srcOrd="1" destOrd="0" presId="urn:microsoft.com/office/officeart/2005/8/layout/vList2"/>
    <dgm:cxn modelId="{CEAEE4E9-E535-4D08-A47A-5B3FC89520C6}" type="presParOf" srcId="{975989B6-A294-46D8-9438-3F695F739169}" destId="{63F5E38B-C67A-4506-9323-A381DA9AB33B}" srcOrd="2" destOrd="0" presId="urn:microsoft.com/office/officeart/2005/8/layout/vList2"/>
    <dgm:cxn modelId="{EDC613D6-52D4-4398-A7C0-63BD87092BF5}" type="presParOf" srcId="{975989B6-A294-46D8-9438-3F695F739169}" destId="{E45619E7-1547-4CD8-AFE3-05A13268399F}" srcOrd="3" destOrd="0" presId="urn:microsoft.com/office/officeart/2005/8/layout/vList2"/>
    <dgm:cxn modelId="{AB371692-7D2D-4B72-BA8D-8C46F171EE5E}" type="presParOf" srcId="{975989B6-A294-46D8-9438-3F695F739169}" destId="{5C12C75A-E2CE-4B5B-A818-503C77CDAE83}" srcOrd="4" destOrd="0" presId="urn:microsoft.com/office/officeart/2005/8/layout/vList2"/>
    <dgm:cxn modelId="{7FA2D4E6-0418-4318-A5F5-DD5719DFE7E5}" type="presParOf" srcId="{975989B6-A294-46D8-9438-3F695F739169}" destId="{C034B68A-9606-4814-B7C3-FA3F04ED69DF}" srcOrd="5" destOrd="0" presId="urn:microsoft.com/office/officeart/2005/8/layout/vList2"/>
    <dgm:cxn modelId="{B4B06595-DD2A-429A-97EF-E7593A3416F9}" type="presParOf" srcId="{975989B6-A294-46D8-9438-3F695F739169}" destId="{BA433907-3C2F-4D7C-9172-35D629F041DE}" srcOrd="6" destOrd="0" presId="urn:microsoft.com/office/officeart/2005/8/layout/vList2"/>
    <dgm:cxn modelId="{A89AEA36-8BB1-4974-8332-5D3418FBAE0D}" type="presParOf" srcId="{975989B6-A294-46D8-9438-3F695F739169}" destId="{F01CB441-668A-47F3-AF33-71B3CC646FCF}" srcOrd="7" destOrd="0" presId="urn:microsoft.com/office/officeart/2005/8/layout/vList2"/>
    <dgm:cxn modelId="{FD48EF12-1310-4AF0-ABE6-44DC78706E0D}" type="presParOf" srcId="{975989B6-A294-46D8-9438-3F695F739169}" destId="{20FFD923-0229-473F-9CD2-69942554E19F}" srcOrd="8" destOrd="0" presId="urn:microsoft.com/office/officeart/2005/8/layout/vList2"/>
    <dgm:cxn modelId="{181775D0-E44B-49B3-8DB1-9CD38E19A61F}" type="presParOf" srcId="{975989B6-A294-46D8-9438-3F695F739169}" destId="{28C094F2-DFE5-40F2-9EBB-2C3FA9D2FC2B}" srcOrd="9" destOrd="0" presId="urn:microsoft.com/office/officeart/2005/8/layout/vList2"/>
    <dgm:cxn modelId="{1464660C-DEA3-4F38-B601-F8BDAEFCBA33}" type="presParOf" srcId="{975989B6-A294-46D8-9438-3F695F739169}" destId="{64BD97BF-5931-4ACB-9496-34A68707C111}" srcOrd="10" destOrd="0" presId="urn:microsoft.com/office/officeart/2005/8/layout/vList2"/>
    <dgm:cxn modelId="{6E1215AD-5AC3-43C7-9088-EE9459304881}" type="presParOf" srcId="{975989B6-A294-46D8-9438-3F695F739169}" destId="{B0567A1E-89D0-4C07-959B-07D9BF8211C0}" srcOrd="11" destOrd="0" presId="urn:microsoft.com/office/officeart/2005/8/layout/vList2"/>
    <dgm:cxn modelId="{7124090F-BFED-47F2-B6B9-3459E5B11804}" type="presParOf" srcId="{975989B6-A294-46D8-9438-3F695F739169}" destId="{4D9CBFA8-0624-453A-9442-9768B946809C}" srcOrd="12" destOrd="0" presId="urn:microsoft.com/office/officeart/2005/8/layout/vList2"/>
    <dgm:cxn modelId="{A2A570EA-6B81-44C0-805D-E0AB5E06EE70}" type="presParOf" srcId="{975989B6-A294-46D8-9438-3F695F739169}" destId="{253CF120-190A-4AA4-A561-2D257C24A2D1}" srcOrd="13" destOrd="0" presId="urn:microsoft.com/office/officeart/2005/8/layout/vList2"/>
    <dgm:cxn modelId="{9BFAFD52-5E26-46DA-ADC0-AA0EB8BAE62E}" type="presParOf" srcId="{975989B6-A294-46D8-9438-3F695F739169}" destId="{9ECE6B1A-DA93-47D5-99BA-BE3DF7B40240}" srcOrd="14" destOrd="0" presId="urn:microsoft.com/office/officeart/2005/8/layout/vList2"/>
    <dgm:cxn modelId="{B112F955-F0CD-4C3B-BA07-7D4383DB0492}" type="presParOf" srcId="{975989B6-A294-46D8-9438-3F695F739169}" destId="{1AE5D9C7-489C-42C2-B57B-2A2BA4EA6F54}" srcOrd="15" destOrd="0" presId="urn:microsoft.com/office/officeart/2005/8/layout/vList2"/>
    <dgm:cxn modelId="{59942FA9-1046-4298-925E-DCF3C78B1E07}" type="presParOf" srcId="{975989B6-A294-46D8-9438-3F695F739169}" destId="{1E1B3B4D-8B2C-4160-A63C-9FBA55DEACC9}" srcOrd="16" destOrd="0" presId="urn:microsoft.com/office/officeart/2005/8/layout/vList2"/>
    <dgm:cxn modelId="{19D27898-3E25-4165-85AE-CD70BA430BF6}" type="presParOf" srcId="{975989B6-A294-46D8-9438-3F695F739169}" destId="{9DCEE7A9-1098-4971-B706-B54E260DE058}" srcOrd="17" destOrd="0" presId="urn:microsoft.com/office/officeart/2005/8/layout/vList2"/>
    <dgm:cxn modelId="{E508FACD-DCAE-4FFA-83CF-A3209EC89DE7}" type="presParOf" srcId="{975989B6-A294-46D8-9438-3F695F739169}" destId="{EF0CC537-4816-4A58-8D34-41BDF0718EB4}"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C4BDE7E-244A-4B70-901A-11BA4C4A35B4}"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pPr rtl="1"/>
          <a:endParaRPr lang="ar-EG"/>
        </a:p>
      </dgm:t>
    </dgm:pt>
    <dgm:pt modelId="{6083B199-A2BD-4B68-A509-456728153D72}">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400" dirty="0" smtClean="0">
              <a:latin typeface="Traditional Arabic" pitchFamily="18" charset="-78"/>
              <a:cs typeface="Traditional Arabic" pitchFamily="18" charset="-78"/>
            </a:rPr>
            <a:t> </a:t>
          </a:r>
          <a:endParaRPr lang="ar-EG" sz="2400" dirty="0">
            <a:latin typeface="Traditional Arabic" pitchFamily="18" charset="-78"/>
            <a:cs typeface="Traditional Arabic" pitchFamily="18" charset="-78"/>
          </a:endParaRPr>
        </a:p>
      </dgm:t>
    </dgm:pt>
    <dgm:pt modelId="{A2A9C987-FFC8-47A2-A6AD-D6A5A3A0D5A5}" type="parTrans" cxnId="{53EDD173-420A-4260-B40C-146FAACC27B2}">
      <dgm:prSet/>
      <dgm:spPr/>
      <dgm:t>
        <a:bodyPr/>
        <a:lstStyle/>
        <a:p>
          <a:pPr rtl="1"/>
          <a:endParaRPr lang="ar-EG" sz="2400">
            <a:latin typeface="Traditional Arabic" pitchFamily="18" charset="-78"/>
            <a:cs typeface="Traditional Arabic" pitchFamily="18" charset="-78"/>
          </a:endParaRPr>
        </a:p>
      </dgm:t>
    </dgm:pt>
    <dgm:pt modelId="{5C4DC656-63B0-45C3-8B23-E931EEF2B4EC}" type="sibTrans" cxnId="{53EDD173-420A-4260-B40C-146FAACC27B2}">
      <dgm:prSet/>
      <dgm:spPr/>
      <dgm:t>
        <a:bodyPr/>
        <a:lstStyle/>
        <a:p>
          <a:pPr rtl="1"/>
          <a:endParaRPr lang="ar-EG" sz="2400">
            <a:latin typeface="Traditional Arabic" pitchFamily="18" charset="-78"/>
            <a:cs typeface="Traditional Arabic" pitchFamily="18" charset="-78"/>
          </a:endParaRPr>
        </a:p>
      </dgm:t>
    </dgm:pt>
    <dgm:pt modelId="{6F6BA20A-053A-445A-9D52-4C8EE0D81B06}">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احرصا على وجود أصدقاء مشتركين لكما</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235F53E-2516-4E48-A996-91C9ADA56EE8}" type="parTrans" cxnId="{35C27CA0-0F62-4E4C-8B9A-CA7B02F994BD}">
      <dgm:prSet/>
      <dgm:spPr/>
      <dgm:t>
        <a:bodyPr/>
        <a:lstStyle/>
        <a:p>
          <a:pPr rtl="1"/>
          <a:endParaRPr lang="ar-EG" sz="2400">
            <a:latin typeface="Traditional Arabic" pitchFamily="18" charset="-78"/>
            <a:cs typeface="Traditional Arabic" pitchFamily="18" charset="-78"/>
          </a:endParaRPr>
        </a:p>
      </dgm:t>
    </dgm:pt>
    <dgm:pt modelId="{AD11A122-C4C8-4289-872F-F4ACCF018C6E}" type="sibTrans" cxnId="{35C27CA0-0F62-4E4C-8B9A-CA7B02F994BD}">
      <dgm:prSet/>
      <dgm:spPr/>
      <dgm:t>
        <a:bodyPr/>
        <a:lstStyle/>
        <a:p>
          <a:pPr rtl="1"/>
          <a:endParaRPr lang="ar-EG" sz="2400">
            <a:latin typeface="Traditional Arabic" pitchFamily="18" charset="-78"/>
            <a:cs typeface="Traditional Arabic" pitchFamily="18" charset="-78"/>
          </a:endParaRPr>
        </a:p>
      </dgm:t>
    </dgm:pt>
    <dgm:pt modelId="{49B5A0F2-7B06-4FD0-933A-163C77EB3F60}">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dirty="0" smtClean="0">
              <a:effectLst>
                <a:outerShdw blurRad="38100" dist="38100" dir="2700000" algn="tl">
                  <a:srgbClr val="000000">
                    <a:alpha val="43137"/>
                  </a:srgbClr>
                </a:outerShdw>
              </a:effectLst>
              <a:latin typeface="Traditional Arabic" pitchFamily="18" charset="-78"/>
              <a:cs typeface="Traditional Arabic" pitchFamily="18" charset="-78"/>
            </a:rPr>
            <a:t>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17730BB-F0EA-4DEA-9232-872D19A722C2}" type="parTrans" cxnId="{F8867B16-3449-47CF-964B-5B7D22756C03}">
      <dgm:prSet/>
      <dgm:spPr/>
      <dgm:t>
        <a:bodyPr/>
        <a:lstStyle/>
        <a:p>
          <a:pPr rtl="1"/>
          <a:endParaRPr lang="ar-EG" sz="2400">
            <a:latin typeface="Traditional Arabic" pitchFamily="18" charset="-78"/>
            <a:cs typeface="Traditional Arabic" pitchFamily="18" charset="-78"/>
          </a:endParaRPr>
        </a:p>
      </dgm:t>
    </dgm:pt>
    <dgm:pt modelId="{405EA518-C9E2-440A-8CA0-DCA152F9D7FE}" type="sibTrans" cxnId="{F8867B16-3449-47CF-964B-5B7D22756C03}">
      <dgm:prSet/>
      <dgm:spPr/>
      <dgm:t>
        <a:bodyPr/>
        <a:lstStyle/>
        <a:p>
          <a:pPr rtl="1"/>
          <a:endParaRPr lang="ar-EG" sz="2400">
            <a:latin typeface="Traditional Arabic" pitchFamily="18" charset="-78"/>
            <a:cs typeface="Traditional Arabic" pitchFamily="18" charset="-78"/>
          </a:endParaRPr>
        </a:p>
      </dgm:t>
    </dgm:pt>
    <dgm:pt modelId="{7735AABA-FFF1-4A18-85CB-D324C4E391DD}">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توافر الثقة مهم جدًا بين الزوجين لعلاقة سوية ناجحة</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B83DDA3-7FFB-42AD-B4FF-F13F9611263A}" type="parTrans" cxnId="{A2EB2C08-A283-41C6-9665-D391B98A0CE3}">
      <dgm:prSet/>
      <dgm:spPr/>
      <dgm:t>
        <a:bodyPr/>
        <a:lstStyle/>
        <a:p>
          <a:pPr rtl="1"/>
          <a:endParaRPr lang="ar-EG" sz="2400">
            <a:latin typeface="Traditional Arabic" pitchFamily="18" charset="-78"/>
            <a:cs typeface="Traditional Arabic" pitchFamily="18" charset="-78"/>
          </a:endParaRPr>
        </a:p>
      </dgm:t>
    </dgm:pt>
    <dgm:pt modelId="{0E051E64-896A-4CC3-B25E-B5E92DEFE671}" type="sibTrans" cxnId="{A2EB2C08-A283-41C6-9665-D391B98A0CE3}">
      <dgm:prSet/>
      <dgm:spPr/>
      <dgm:t>
        <a:bodyPr/>
        <a:lstStyle/>
        <a:p>
          <a:pPr rtl="1"/>
          <a:endParaRPr lang="ar-EG" sz="2400">
            <a:latin typeface="Traditional Arabic" pitchFamily="18" charset="-78"/>
            <a:cs typeface="Traditional Arabic" pitchFamily="18" charset="-78"/>
          </a:endParaRPr>
        </a:p>
      </dgm:t>
    </dgm:pt>
    <dgm:pt modelId="{44644F35-9141-4DD5-B2DE-DAD160C3A14E}">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dirty="0" smtClean="0">
              <a:effectLst>
                <a:outerShdw blurRad="38100" dist="38100" dir="2700000" algn="tl">
                  <a:srgbClr val="000000">
                    <a:alpha val="43137"/>
                  </a:srgbClr>
                </a:outerShdw>
              </a:effectLst>
              <a:latin typeface="Traditional Arabic" pitchFamily="18" charset="-78"/>
              <a:cs typeface="Traditional Arabic" pitchFamily="18" charset="-78"/>
            </a:rPr>
            <a:t> </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C608320-9098-4186-A8E4-13F6A0BCB32D}" type="parTrans" cxnId="{F2424518-F678-4546-9413-5FF90CE047E6}">
      <dgm:prSet/>
      <dgm:spPr/>
      <dgm:t>
        <a:bodyPr/>
        <a:lstStyle/>
        <a:p>
          <a:pPr rtl="1"/>
          <a:endParaRPr lang="ar-EG" sz="2400">
            <a:latin typeface="Traditional Arabic" pitchFamily="18" charset="-78"/>
            <a:cs typeface="Traditional Arabic" pitchFamily="18" charset="-78"/>
          </a:endParaRPr>
        </a:p>
      </dgm:t>
    </dgm:pt>
    <dgm:pt modelId="{9F82B6CF-D88B-424C-9B76-EA8DD38E9998}" type="sibTrans" cxnId="{F2424518-F678-4546-9413-5FF90CE047E6}">
      <dgm:prSet/>
      <dgm:spPr/>
      <dgm:t>
        <a:bodyPr/>
        <a:lstStyle/>
        <a:p>
          <a:pPr rtl="1"/>
          <a:endParaRPr lang="ar-EG" sz="2400">
            <a:latin typeface="Traditional Arabic" pitchFamily="18" charset="-78"/>
            <a:cs typeface="Traditional Arabic" pitchFamily="18" charset="-78"/>
          </a:endParaRPr>
        </a:p>
      </dgm:t>
    </dgm:pt>
    <dgm:pt modelId="{AB0E4E9D-06E4-48FE-9EEF-89A1064B187F}">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لا بُد أن يُذكّر كل منكما الآخر بأسباب الحب والألفة التي جمعتكما</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EE8CFA1-CA06-4469-9F2C-824DA9D50CC8}" type="parTrans" cxnId="{F7568A4F-0F01-4949-960E-F7639C53D828}">
      <dgm:prSet/>
      <dgm:spPr/>
      <dgm:t>
        <a:bodyPr/>
        <a:lstStyle/>
        <a:p>
          <a:pPr rtl="1"/>
          <a:endParaRPr lang="ar-EG" sz="2400">
            <a:latin typeface="Traditional Arabic" pitchFamily="18" charset="-78"/>
            <a:cs typeface="Traditional Arabic" pitchFamily="18" charset="-78"/>
          </a:endParaRPr>
        </a:p>
      </dgm:t>
    </dgm:pt>
    <dgm:pt modelId="{5BBF55F1-A12B-411E-95AD-EC5089C8564B}" type="sibTrans" cxnId="{F7568A4F-0F01-4949-960E-F7639C53D828}">
      <dgm:prSet/>
      <dgm:spPr/>
      <dgm:t>
        <a:bodyPr/>
        <a:lstStyle/>
        <a:p>
          <a:pPr rtl="1"/>
          <a:endParaRPr lang="ar-EG" sz="2400">
            <a:latin typeface="Traditional Arabic" pitchFamily="18" charset="-78"/>
            <a:cs typeface="Traditional Arabic" pitchFamily="18" charset="-78"/>
          </a:endParaRPr>
        </a:p>
      </dgm:t>
    </dgm:pt>
    <dgm:pt modelId="{F4417BA3-5852-4898-9151-72E571B7FF52}">
      <dgm:prSet phldrT="[Text]" custT="1"/>
      <dgm:spPr>
        <a:scene3d>
          <a:camera prst="orthographicFront">
            <a:rot lat="0" lon="0" rev="0"/>
          </a:camera>
          <a:lightRig rig="glow" dir="t">
            <a:rot lat="0" lon="0" rev="4800000"/>
          </a:lightRig>
        </a:scene3d>
        <a:sp3d prstMaterial="matte">
          <a:bevelT w="127000" h="63500"/>
        </a:sp3d>
      </dgm:spPr>
      <dgm:t>
        <a:bodyPr/>
        <a:lstStyle/>
        <a:p>
          <a:pPr rtl="1"/>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A12AAC9-2514-4C90-910E-1BF884EF174F}" type="parTrans" cxnId="{2F4FFDF0-AC60-49EC-92AA-C2DE1E780B8B}">
      <dgm:prSet/>
      <dgm:spPr/>
      <dgm:t>
        <a:bodyPr/>
        <a:lstStyle/>
        <a:p>
          <a:pPr rtl="1"/>
          <a:endParaRPr lang="ar-EG" sz="2400">
            <a:latin typeface="Traditional Arabic" pitchFamily="18" charset="-78"/>
            <a:cs typeface="Traditional Arabic" pitchFamily="18" charset="-78"/>
          </a:endParaRPr>
        </a:p>
      </dgm:t>
    </dgm:pt>
    <dgm:pt modelId="{E835A642-3C60-4154-899A-4C5FB34A9E1E}" type="sibTrans" cxnId="{2F4FFDF0-AC60-49EC-92AA-C2DE1E780B8B}">
      <dgm:prSet/>
      <dgm:spPr/>
      <dgm:t>
        <a:bodyPr/>
        <a:lstStyle/>
        <a:p>
          <a:pPr rtl="1"/>
          <a:endParaRPr lang="ar-EG" sz="2400">
            <a:latin typeface="Traditional Arabic" pitchFamily="18" charset="-78"/>
            <a:cs typeface="Traditional Arabic" pitchFamily="18" charset="-78"/>
          </a:endParaRPr>
        </a:p>
      </dgm:t>
    </dgm:pt>
    <dgm:pt modelId="{C0E4C04B-70A9-4B07-A910-33C6CA3E7391}">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حاولا أن تستمتعا بالصورة الحالية للحياة</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842007E-4672-47E9-9DB7-4D7A35A05B50}" type="parTrans" cxnId="{7FB13273-676A-4EDA-AB84-AF5616CC6850}">
      <dgm:prSet/>
      <dgm:spPr/>
      <dgm:t>
        <a:bodyPr/>
        <a:lstStyle/>
        <a:p>
          <a:pPr rtl="1"/>
          <a:endParaRPr lang="ar-EG" sz="2400">
            <a:latin typeface="Traditional Arabic" pitchFamily="18" charset="-78"/>
            <a:cs typeface="Traditional Arabic" pitchFamily="18" charset="-78"/>
          </a:endParaRPr>
        </a:p>
      </dgm:t>
    </dgm:pt>
    <dgm:pt modelId="{3A9A710C-C4E6-4A4B-B5DE-41DA4A278FF3}" type="sibTrans" cxnId="{7FB13273-676A-4EDA-AB84-AF5616CC6850}">
      <dgm:prSet/>
      <dgm:spPr/>
      <dgm:t>
        <a:bodyPr/>
        <a:lstStyle/>
        <a:p>
          <a:pPr rtl="1"/>
          <a:endParaRPr lang="ar-EG" sz="2400">
            <a:latin typeface="Traditional Arabic" pitchFamily="18" charset="-78"/>
            <a:cs typeface="Traditional Arabic" pitchFamily="18" charset="-78"/>
          </a:endParaRPr>
        </a:p>
      </dgm:t>
    </dgm:pt>
    <dgm:pt modelId="{E444A4B8-1B37-4635-B0E8-62B7B17193FD}">
      <dgm:prSet phldrT="[Text]" custT="1"/>
      <dgm:spPr>
        <a:scene3d>
          <a:camera prst="orthographicFront">
            <a:rot lat="0" lon="0" rev="0"/>
          </a:camera>
          <a:lightRig rig="glow" dir="t">
            <a:rot lat="0" lon="0" rev="4800000"/>
          </a:lightRig>
        </a:scene3d>
        <a:sp3d prstMaterial="matte">
          <a:bevelT w="127000" h="63500"/>
        </a:sp3d>
      </dgm:spPr>
      <dgm:t>
        <a:bodyPr/>
        <a:lstStyle/>
        <a:p>
          <a:pPr rtl="1"/>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424EEF6-29D1-4F3D-BACC-8A0077752BDA}" type="parTrans" cxnId="{0891C05A-CCA0-4A8F-8042-CC96BB699CAB}">
      <dgm:prSet/>
      <dgm:spPr/>
      <dgm:t>
        <a:bodyPr/>
        <a:lstStyle/>
        <a:p>
          <a:pPr rtl="1"/>
          <a:endParaRPr lang="ar-EG" sz="2400">
            <a:latin typeface="Traditional Arabic" pitchFamily="18" charset="-78"/>
            <a:cs typeface="Traditional Arabic" pitchFamily="18" charset="-78"/>
          </a:endParaRPr>
        </a:p>
      </dgm:t>
    </dgm:pt>
    <dgm:pt modelId="{4A704703-4971-436E-90E4-312B2700A6F0}" type="sibTrans" cxnId="{0891C05A-CCA0-4A8F-8042-CC96BB699CAB}">
      <dgm:prSet/>
      <dgm:spPr/>
      <dgm:t>
        <a:bodyPr/>
        <a:lstStyle/>
        <a:p>
          <a:pPr rtl="1"/>
          <a:endParaRPr lang="ar-EG" sz="2400">
            <a:latin typeface="Traditional Arabic" pitchFamily="18" charset="-78"/>
            <a:cs typeface="Traditional Arabic" pitchFamily="18" charset="-78"/>
          </a:endParaRPr>
        </a:p>
      </dgm:t>
    </dgm:pt>
    <dgm:pt modelId="{8341C6B6-97F2-4D08-86BA-444C7A7CA790}">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من المهم أن يقدّر كل من الزوجين الآخر</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67D7CEC-5DA5-4256-A429-50A2BDC4762A}" type="sibTrans" cxnId="{75916B94-5476-47A4-9964-D11E8D01B3D8}">
      <dgm:prSet/>
      <dgm:spPr/>
      <dgm:t>
        <a:bodyPr/>
        <a:lstStyle/>
        <a:p>
          <a:pPr rtl="1"/>
          <a:endParaRPr lang="ar-EG" sz="2400">
            <a:latin typeface="Traditional Arabic" pitchFamily="18" charset="-78"/>
            <a:cs typeface="Traditional Arabic" pitchFamily="18" charset="-78"/>
          </a:endParaRPr>
        </a:p>
      </dgm:t>
    </dgm:pt>
    <dgm:pt modelId="{64E8D866-D66E-491D-98BC-E4F37159DF29}" type="parTrans" cxnId="{75916B94-5476-47A4-9964-D11E8D01B3D8}">
      <dgm:prSet/>
      <dgm:spPr/>
      <dgm:t>
        <a:bodyPr/>
        <a:lstStyle/>
        <a:p>
          <a:pPr rtl="1"/>
          <a:endParaRPr lang="ar-EG" sz="2400">
            <a:latin typeface="Traditional Arabic" pitchFamily="18" charset="-78"/>
            <a:cs typeface="Traditional Arabic" pitchFamily="18" charset="-78"/>
          </a:endParaRPr>
        </a:p>
      </dgm:t>
    </dgm:pt>
    <dgm:pt modelId="{BFF89D06-8539-4F51-A285-4B0E24742B09}" type="pres">
      <dgm:prSet presAssocID="{4C4BDE7E-244A-4B70-901A-11BA4C4A35B4}" presName="linearFlow" presStyleCnt="0">
        <dgm:presLayoutVars>
          <dgm:dir val="rev"/>
          <dgm:animLvl val="lvl"/>
          <dgm:resizeHandles val="exact"/>
        </dgm:presLayoutVars>
      </dgm:prSet>
      <dgm:spPr/>
      <dgm:t>
        <a:bodyPr/>
        <a:lstStyle/>
        <a:p>
          <a:pPr rtl="1"/>
          <a:endParaRPr lang="ar-EG"/>
        </a:p>
      </dgm:t>
    </dgm:pt>
    <dgm:pt modelId="{F805EAD5-D5C2-4F16-896C-DB7BC60750F2}" type="pres">
      <dgm:prSet presAssocID="{6083B199-A2BD-4B68-A509-456728153D72}" presName="composite" presStyleCnt="0"/>
      <dgm:spPr/>
    </dgm:pt>
    <dgm:pt modelId="{DE5168A4-33A3-4999-96AA-2393CD3280A4}" type="pres">
      <dgm:prSet presAssocID="{6083B199-A2BD-4B68-A509-456728153D72}" presName="parentText" presStyleLbl="alignNode1" presStyleIdx="0" presStyleCnt="5">
        <dgm:presLayoutVars>
          <dgm:chMax val="1"/>
          <dgm:bulletEnabled val="1"/>
        </dgm:presLayoutVars>
      </dgm:prSet>
      <dgm:spPr/>
      <dgm:t>
        <a:bodyPr/>
        <a:lstStyle/>
        <a:p>
          <a:pPr rtl="1"/>
          <a:endParaRPr lang="ar-EG"/>
        </a:p>
      </dgm:t>
    </dgm:pt>
    <dgm:pt modelId="{3F5C791C-759B-4CF9-B3CB-C8EC34D49509}" type="pres">
      <dgm:prSet presAssocID="{6083B199-A2BD-4B68-A509-456728153D72}" presName="descendantText" presStyleLbl="alignAcc1" presStyleIdx="0" presStyleCnt="5" custLinFactNeighborX="-2148" custLinFactNeighborY="-15425">
        <dgm:presLayoutVars>
          <dgm:bulletEnabled val="1"/>
        </dgm:presLayoutVars>
      </dgm:prSet>
      <dgm:spPr/>
      <dgm:t>
        <a:bodyPr/>
        <a:lstStyle/>
        <a:p>
          <a:pPr rtl="1"/>
          <a:endParaRPr lang="ar-EG"/>
        </a:p>
      </dgm:t>
    </dgm:pt>
    <dgm:pt modelId="{40C64F96-34AE-4F95-8598-E4973999868F}" type="pres">
      <dgm:prSet presAssocID="{5C4DC656-63B0-45C3-8B23-E931EEF2B4EC}" presName="sp" presStyleCnt="0"/>
      <dgm:spPr/>
    </dgm:pt>
    <dgm:pt modelId="{199DB543-61D4-45FD-9377-73B32C3A3F0A}" type="pres">
      <dgm:prSet presAssocID="{49B5A0F2-7B06-4FD0-933A-163C77EB3F60}" presName="composite" presStyleCnt="0"/>
      <dgm:spPr/>
    </dgm:pt>
    <dgm:pt modelId="{57F10898-C8A9-4E28-BECC-CF71BABE1D85}" type="pres">
      <dgm:prSet presAssocID="{49B5A0F2-7B06-4FD0-933A-163C77EB3F60}" presName="parentText" presStyleLbl="alignNode1" presStyleIdx="1" presStyleCnt="5">
        <dgm:presLayoutVars>
          <dgm:chMax val="1"/>
          <dgm:bulletEnabled val="1"/>
        </dgm:presLayoutVars>
      </dgm:prSet>
      <dgm:spPr/>
      <dgm:t>
        <a:bodyPr/>
        <a:lstStyle/>
        <a:p>
          <a:pPr rtl="1"/>
          <a:endParaRPr lang="ar-EG"/>
        </a:p>
      </dgm:t>
    </dgm:pt>
    <dgm:pt modelId="{235B4728-E07C-4400-8703-814D48757FB1}" type="pres">
      <dgm:prSet presAssocID="{49B5A0F2-7B06-4FD0-933A-163C77EB3F60}" presName="descendantText" presStyleLbl="alignAcc1" presStyleIdx="1" presStyleCnt="5">
        <dgm:presLayoutVars>
          <dgm:bulletEnabled val="1"/>
        </dgm:presLayoutVars>
      </dgm:prSet>
      <dgm:spPr/>
      <dgm:t>
        <a:bodyPr/>
        <a:lstStyle/>
        <a:p>
          <a:pPr rtl="1"/>
          <a:endParaRPr lang="ar-EG"/>
        </a:p>
      </dgm:t>
    </dgm:pt>
    <dgm:pt modelId="{20AF5497-3498-40D2-9AC2-70526E083E4F}" type="pres">
      <dgm:prSet presAssocID="{405EA518-C9E2-440A-8CA0-DCA152F9D7FE}" presName="sp" presStyleCnt="0"/>
      <dgm:spPr/>
    </dgm:pt>
    <dgm:pt modelId="{6886E61F-F7DC-4F19-BB49-9996872A8381}" type="pres">
      <dgm:prSet presAssocID="{44644F35-9141-4DD5-B2DE-DAD160C3A14E}" presName="composite" presStyleCnt="0"/>
      <dgm:spPr/>
    </dgm:pt>
    <dgm:pt modelId="{F5E3FD8D-C22F-4B8A-9F4B-9C6F7C6E411C}" type="pres">
      <dgm:prSet presAssocID="{44644F35-9141-4DD5-B2DE-DAD160C3A14E}" presName="parentText" presStyleLbl="alignNode1" presStyleIdx="2" presStyleCnt="5">
        <dgm:presLayoutVars>
          <dgm:chMax val="1"/>
          <dgm:bulletEnabled val="1"/>
        </dgm:presLayoutVars>
      </dgm:prSet>
      <dgm:spPr/>
      <dgm:t>
        <a:bodyPr/>
        <a:lstStyle/>
        <a:p>
          <a:pPr rtl="1"/>
          <a:endParaRPr lang="ar-EG"/>
        </a:p>
      </dgm:t>
    </dgm:pt>
    <dgm:pt modelId="{FF212B10-E5DA-4CE8-8B14-9C9B61C58484}" type="pres">
      <dgm:prSet presAssocID="{44644F35-9141-4DD5-B2DE-DAD160C3A14E}" presName="descendantText" presStyleLbl="alignAcc1" presStyleIdx="2" presStyleCnt="5">
        <dgm:presLayoutVars>
          <dgm:bulletEnabled val="1"/>
        </dgm:presLayoutVars>
      </dgm:prSet>
      <dgm:spPr/>
      <dgm:t>
        <a:bodyPr/>
        <a:lstStyle/>
        <a:p>
          <a:pPr rtl="1"/>
          <a:endParaRPr lang="ar-EG"/>
        </a:p>
      </dgm:t>
    </dgm:pt>
    <dgm:pt modelId="{CC7EC5B7-60E0-43D4-8095-CD524160E1B1}" type="pres">
      <dgm:prSet presAssocID="{9F82B6CF-D88B-424C-9B76-EA8DD38E9998}" presName="sp" presStyleCnt="0"/>
      <dgm:spPr/>
    </dgm:pt>
    <dgm:pt modelId="{9CF79193-2562-4A67-AC5B-6D13763082AF}" type="pres">
      <dgm:prSet presAssocID="{F4417BA3-5852-4898-9151-72E571B7FF52}" presName="composite" presStyleCnt="0"/>
      <dgm:spPr/>
    </dgm:pt>
    <dgm:pt modelId="{B17B946A-FAE8-4D13-A7A6-DB61B9C663CD}" type="pres">
      <dgm:prSet presAssocID="{F4417BA3-5852-4898-9151-72E571B7FF52}" presName="parentText" presStyleLbl="alignNode1" presStyleIdx="3" presStyleCnt="5">
        <dgm:presLayoutVars>
          <dgm:chMax val="1"/>
          <dgm:bulletEnabled val="1"/>
        </dgm:presLayoutVars>
      </dgm:prSet>
      <dgm:spPr/>
      <dgm:t>
        <a:bodyPr/>
        <a:lstStyle/>
        <a:p>
          <a:pPr rtl="1"/>
          <a:endParaRPr lang="ar-EG"/>
        </a:p>
      </dgm:t>
    </dgm:pt>
    <dgm:pt modelId="{F4E1A8C4-4B6D-4B0B-8D6F-50597733CE8C}" type="pres">
      <dgm:prSet presAssocID="{F4417BA3-5852-4898-9151-72E571B7FF52}" presName="descendantText" presStyleLbl="alignAcc1" presStyleIdx="3" presStyleCnt="5">
        <dgm:presLayoutVars>
          <dgm:bulletEnabled val="1"/>
        </dgm:presLayoutVars>
      </dgm:prSet>
      <dgm:spPr/>
      <dgm:t>
        <a:bodyPr/>
        <a:lstStyle/>
        <a:p>
          <a:pPr rtl="1"/>
          <a:endParaRPr lang="ar-EG"/>
        </a:p>
      </dgm:t>
    </dgm:pt>
    <dgm:pt modelId="{7F1A4480-6862-4363-BBB0-FB30F47A077F}" type="pres">
      <dgm:prSet presAssocID="{E835A642-3C60-4154-899A-4C5FB34A9E1E}" presName="sp" presStyleCnt="0"/>
      <dgm:spPr/>
    </dgm:pt>
    <dgm:pt modelId="{FE688D48-BCCA-4E26-A06B-047664AD56C8}" type="pres">
      <dgm:prSet presAssocID="{E444A4B8-1B37-4635-B0E8-62B7B17193FD}" presName="composite" presStyleCnt="0"/>
      <dgm:spPr/>
    </dgm:pt>
    <dgm:pt modelId="{F000B2A2-2570-4B9F-9B4A-A1E68523EECB}" type="pres">
      <dgm:prSet presAssocID="{E444A4B8-1B37-4635-B0E8-62B7B17193FD}" presName="parentText" presStyleLbl="alignNode1" presStyleIdx="4" presStyleCnt="5">
        <dgm:presLayoutVars>
          <dgm:chMax val="1"/>
          <dgm:bulletEnabled val="1"/>
        </dgm:presLayoutVars>
      </dgm:prSet>
      <dgm:spPr/>
      <dgm:t>
        <a:bodyPr/>
        <a:lstStyle/>
        <a:p>
          <a:pPr rtl="1"/>
          <a:endParaRPr lang="ar-EG"/>
        </a:p>
      </dgm:t>
    </dgm:pt>
    <dgm:pt modelId="{D8199FEE-C693-412D-A9C6-BE3D9C9F23CB}" type="pres">
      <dgm:prSet presAssocID="{E444A4B8-1B37-4635-B0E8-62B7B17193FD}" presName="descendantText" presStyleLbl="alignAcc1" presStyleIdx="4" presStyleCnt="5">
        <dgm:presLayoutVars>
          <dgm:bulletEnabled val="1"/>
        </dgm:presLayoutVars>
      </dgm:prSet>
      <dgm:spPr/>
      <dgm:t>
        <a:bodyPr/>
        <a:lstStyle/>
        <a:p>
          <a:pPr rtl="1"/>
          <a:endParaRPr lang="ar-EG"/>
        </a:p>
      </dgm:t>
    </dgm:pt>
  </dgm:ptLst>
  <dgm:cxnLst>
    <dgm:cxn modelId="{88D44901-05B5-448B-8B1F-0715583F8281}" type="presOf" srcId="{7735AABA-FFF1-4A18-85CB-D324C4E391DD}" destId="{235B4728-E07C-4400-8703-814D48757FB1}" srcOrd="0" destOrd="0" presId="urn:microsoft.com/office/officeart/2005/8/layout/chevron2"/>
    <dgm:cxn modelId="{403D1710-2D19-4089-B70D-CD900A35E243}" type="presOf" srcId="{6083B199-A2BD-4B68-A509-456728153D72}" destId="{DE5168A4-33A3-4999-96AA-2393CD3280A4}" srcOrd="0" destOrd="0" presId="urn:microsoft.com/office/officeart/2005/8/layout/chevron2"/>
    <dgm:cxn modelId="{F8867B16-3449-47CF-964B-5B7D22756C03}" srcId="{4C4BDE7E-244A-4B70-901A-11BA4C4A35B4}" destId="{49B5A0F2-7B06-4FD0-933A-163C77EB3F60}" srcOrd="1" destOrd="0" parTransId="{017730BB-F0EA-4DEA-9232-872D19A722C2}" sibTransId="{405EA518-C9E2-440A-8CA0-DCA152F9D7FE}"/>
    <dgm:cxn modelId="{E07AAB92-8678-44D8-8464-CB3FBE41936E}" type="presOf" srcId="{44644F35-9141-4DD5-B2DE-DAD160C3A14E}" destId="{F5E3FD8D-C22F-4B8A-9F4B-9C6F7C6E411C}" srcOrd="0" destOrd="0" presId="urn:microsoft.com/office/officeart/2005/8/layout/chevron2"/>
    <dgm:cxn modelId="{35C27CA0-0F62-4E4C-8B9A-CA7B02F994BD}" srcId="{6083B199-A2BD-4B68-A509-456728153D72}" destId="{6F6BA20A-053A-445A-9D52-4C8EE0D81B06}" srcOrd="0" destOrd="0" parTransId="{C235F53E-2516-4E48-A996-91C9ADA56EE8}" sibTransId="{AD11A122-C4C8-4289-872F-F4ACCF018C6E}"/>
    <dgm:cxn modelId="{1B57DFEB-4809-440E-9ED4-245464C17C90}" type="presOf" srcId="{F4417BA3-5852-4898-9151-72E571B7FF52}" destId="{B17B946A-FAE8-4D13-A7A6-DB61B9C663CD}" srcOrd="0" destOrd="0" presId="urn:microsoft.com/office/officeart/2005/8/layout/chevron2"/>
    <dgm:cxn modelId="{0891C05A-CCA0-4A8F-8042-CC96BB699CAB}" srcId="{4C4BDE7E-244A-4B70-901A-11BA4C4A35B4}" destId="{E444A4B8-1B37-4635-B0E8-62B7B17193FD}" srcOrd="4" destOrd="0" parTransId="{7424EEF6-29D1-4F3D-BACC-8A0077752BDA}" sibTransId="{4A704703-4971-436E-90E4-312B2700A6F0}"/>
    <dgm:cxn modelId="{75916B94-5476-47A4-9964-D11E8D01B3D8}" srcId="{F4417BA3-5852-4898-9151-72E571B7FF52}" destId="{8341C6B6-97F2-4D08-86BA-444C7A7CA790}" srcOrd="0" destOrd="0" parTransId="{64E8D866-D66E-491D-98BC-E4F37159DF29}" sibTransId="{A67D7CEC-5DA5-4256-A429-50A2BDC4762A}"/>
    <dgm:cxn modelId="{7FB13273-676A-4EDA-AB84-AF5616CC6850}" srcId="{E444A4B8-1B37-4635-B0E8-62B7B17193FD}" destId="{C0E4C04B-70A9-4B07-A910-33C6CA3E7391}" srcOrd="0" destOrd="0" parTransId="{1842007E-4672-47E9-9DB7-4D7A35A05B50}" sibTransId="{3A9A710C-C4E6-4A4B-B5DE-41DA4A278FF3}"/>
    <dgm:cxn modelId="{7F319F4C-7E4D-4857-AB6D-23FA240704FA}" type="presOf" srcId="{8341C6B6-97F2-4D08-86BA-444C7A7CA790}" destId="{F4E1A8C4-4B6D-4B0B-8D6F-50597733CE8C}" srcOrd="0" destOrd="0" presId="urn:microsoft.com/office/officeart/2005/8/layout/chevron2"/>
    <dgm:cxn modelId="{E689D83C-21F2-4B0E-B773-ED77B0632B22}" type="presOf" srcId="{49B5A0F2-7B06-4FD0-933A-163C77EB3F60}" destId="{57F10898-C8A9-4E28-BECC-CF71BABE1D85}" srcOrd="0" destOrd="0" presId="urn:microsoft.com/office/officeart/2005/8/layout/chevron2"/>
    <dgm:cxn modelId="{82B800EA-7BE3-484F-9111-956F0A915830}" type="presOf" srcId="{AB0E4E9D-06E4-48FE-9EEF-89A1064B187F}" destId="{FF212B10-E5DA-4CE8-8B14-9C9B61C58484}" srcOrd="0" destOrd="0" presId="urn:microsoft.com/office/officeart/2005/8/layout/chevron2"/>
    <dgm:cxn modelId="{C0600AF3-6C32-49B3-8640-9E03F9582EE0}" type="presOf" srcId="{C0E4C04B-70A9-4B07-A910-33C6CA3E7391}" destId="{D8199FEE-C693-412D-A9C6-BE3D9C9F23CB}" srcOrd="0" destOrd="0" presId="urn:microsoft.com/office/officeart/2005/8/layout/chevron2"/>
    <dgm:cxn modelId="{2F4FFDF0-AC60-49EC-92AA-C2DE1E780B8B}" srcId="{4C4BDE7E-244A-4B70-901A-11BA4C4A35B4}" destId="{F4417BA3-5852-4898-9151-72E571B7FF52}" srcOrd="3" destOrd="0" parTransId="{BA12AAC9-2514-4C90-910E-1BF884EF174F}" sibTransId="{E835A642-3C60-4154-899A-4C5FB34A9E1E}"/>
    <dgm:cxn modelId="{F7568A4F-0F01-4949-960E-F7639C53D828}" srcId="{44644F35-9141-4DD5-B2DE-DAD160C3A14E}" destId="{AB0E4E9D-06E4-48FE-9EEF-89A1064B187F}" srcOrd="0" destOrd="0" parTransId="{FEE8CFA1-CA06-4469-9F2C-824DA9D50CC8}" sibTransId="{5BBF55F1-A12B-411E-95AD-EC5089C8564B}"/>
    <dgm:cxn modelId="{F2424518-F678-4546-9413-5FF90CE047E6}" srcId="{4C4BDE7E-244A-4B70-901A-11BA4C4A35B4}" destId="{44644F35-9141-4DD5-B2DE-DAD160C3A14E}" srcOrd="2" destOrd="0" parTransId="{EC608320-9098-4186-A8E4-13F6A0BCB32D}" sibTransId="{9F82B6CF-D88B-424C-9B76-EA8DD38E9998}"/>
    <dgm:cxn modelId="{53EDD173-420A-4260-B40C-146FAACC27B2}" srcId="{4C4BDE7E-244A-4B70-901A-11BA4C4A35B4}" destId="{6083B199-A2BD-4B68-A509-456728153D72}" srcOrd="0" destOrd="0" parTransId="{A2A9C987-FFC8-47A2-A6AD-D6A5A3A0D5A5}" sibTransId="{5C4DC656-63B0-45C3-8B23-E931EEF2B4EC}"/>
    <dgm:cxn modelId="{D095A205-0103-409E-BA18-2E4B0B1D8BBF}" type="presOf" srcId="{6F6BA20A-053A-445A-9D52-4C8EE0D81B06}" destId="{3F5C791C-759B-4CF9-B3CB-C8EC34D49509}" srcOrd="0" destOrd="0" presId="urn:microsoft.com/office/officeart/2005/8/layout/chevron2"/>
    <dgm:cxn modelId="{A2EB2C08-A283-41C6-9665-D391B98A0CE3}" srcId="{49B5A0F2-7B06-4FD0-933A-163C77EB3F60}" destId="{7735AABA-FFF1-4A18-85CB-D324C4E391DD}" srcOrd="0" destOrd="0" parTransId="{1B83DDA3-7FFB-42AD-B4FF-F13F9611263A}" sibTransId="{0E051E64-896A-4CC3-B25E-B5E92DEFE671}"/>
    <dgm:cxn modelId="{7EB6823F-D2B5-4B88-976D-4FFC46E47166}" type="presOf" srcId="{E444A4B8-1B37-4635-B0E8-62B7B17193FD}" destId="{F000B2A2-2570-4B9F-9B4A-A1E68523EECB}" srcOrd="0" destOrd="0" presId="urn:microsoft.com/office/officeart/2005/8/layout/chevron2"/>
    <dgm:cxn modelId="{2F58DB1F-304E-4DC5-865B-657468EFB05F}" type="presOf" srcId="{4C4BDE7E-244A-4B70-901A-11BA4C4A35B4}" destId="{BFF89D06-8539-4F51-A285-4B0E24742B09}" srcOrd="0" destOrd="0" presId="urn:microsoft.com/office/officeart/2005/8/layout/chevron2"/>
    <dgm:cxn modelId="{76A1D757-DA4A-47C3-BF59-3EB3980286FE}" type="presParOf" srcId="{BFF89D06-8539-4F51-A285-4B0E24742B09}" destId="{F805EAD5-D5C2-4F16-896C-DB7BC60750F2}" srcOrd="0" destOrd="0" presId="urn:microsoft.com/office/officeart/2005/8/layout/chevron2"/>
    <dgm:cxn modelId="{151715E7-A207-4673-ABC9-A964D5F35B9B}" type="presParOf" srcId="{F805EAD5-D5C2-4F16-896C-DB7BC60750F2}" destId="{DE5168A4-33A3-4999-96AA-2393CD3280A4}" srcOrd="0" destOrd="0" presId="urn:microsoft.com/office/officeart/2005/8/layout/chevron2"/>
    <dgm:cxn modelId="{4D7E8889-9D5C-41EC-8D4B-72927DB39550}" type="presParOf" srcId="{F805EAD5-D5C2-4F16-896C-DB7BC60750F2}" destId="{3F5C791C-759B-4CF9-B3CB-C8EC34D49509}" srcOrd="1" destOrd="0" presId="urn:microsoft.com/office/officeart/2005/8/layout/chevron2"/>
    <dgm:cxn modelId="{4697DCEB-73DA-47FE-AAC3-0186BE73E3E4}" type="presParOf" srcId="{BFF89D06-8539-4F51-A285-4B0E24742B09}" destId="{40C64F96-34AE-4F95-8598-E4973999868F}" srcOrd="1" destOrd="0" presId="urn:microsoft.com/office/officeart/2005/8/layout/chevron2"/>
    <dgm:cxn modelId="{A8ACB3AB-77C3-4498-A19D-57A8C066D80B}" type="presParOf" srcId="{BFF89D06-8539-4F51-A285-4B0E24742B09}" destId="{199DB543-61D4-45FD-9377-73B32C3A3F0A}" srcOrd="2" destOrd="0" presId="urn:microsoft.com/office/officeart/2005/8/layout/chevron2"/>
    <dgm:cxn modelId="{FD25C282-4D31-4A4B-A5FC-64758067DBD9}" type="presParOf" srcId="{199DB543-61D4-45FD-9377-73B32C3A3F0A}" destId="{57F10898-C8A9-4E28-BECC-CF71BABE1D85}" srcOrd="0" destOrd="0" presId="urn:microsoft.com/office/officeart/2005/8/layout/chevron2"/>
    <dgm:cxn modelId="{DE60B3CD-361F-4054-99E5-16C485E8AEB3}" type="presParOf" srcId="{199DB543-61D4-45FD-9377-73B32C3A3F0A}" destId="{235B4728-E07C-4400-8703-814D48757FB1}" srcOrd="1" destOrd="0" presId="urn:microsoft.com/office/officeart/2005/8/layout/chevron2"/>
    <dgm:cxn modelId="{74BC5C72-B15E-4B91-A7ED-5E3AA06074BA}" type="presParOf" srcId="{BFF89D06-8539-4F51-A285-4B0E24742B09}" destId="{20AF5497-3498-40D2-9AC2-70526E083E4F}" srcOrd="3" destOrd="0" presId="urn:microsoft.com/office/officeart/2005/8/layout/chevron2"/>
    <dgm:cxn modelId="{D1F17993-2C36-4652-9A17-D98AE1B439C7}" type="presParOf" srcId="{BFF89D06-8539-4F51-A285-4B0E24742B09}" destId="{6886E61F-F7DC-4F19-BB49-9996872A8381}" srcOrd="4" destOrd="0" presId="urn:microsoft.com/office/officeart/2005/8/layout/chevron2"/>
    <dgm:cxn modelId="{F5FB8A7B-78A3-4EFA-8C4F-3F3B8D55E721}" type="presParOf" srcId="{6886E61F-F7DC-4F19-BB49-9996872A8381}" destId="{F5E3FD8D-C22F-4B8A-9F4B-9C6F7C6E411C}" srcOrd="0" destOrd="0" presId="urn:microsoft.com/office/officeart/2005/8/layout/chevron2"/>
    <dgm:cxn modelId="{DAA12152-97B9-4EBE-9C8D-BBA1E27148AC}" type="presParOf" srcId="{6886E61F-F7DC-4F19-BB49-9996872A8381}" destId="{FF212B10-E5DA-4CE8-8B14-9C9B61C58484}" srcOrd="1" destOrd="0" presId="urn:microsoft.com/office/officeart/2005/8/layout/chevron2"/>
    <dgm:cxn modelId="{D7C9B6EE-BAD7-4E34-A47D-01E16F633B7F}" type="presParOf" srcId="{BFF89D06-8539-4F51-A285-4B0E24742B09}" destId="{CC7EC5B7-60E0-43D4-8095-CD524160E1B1}" srcOrd="5" destOrd="0" presId="urn:microsoft.com/office/officeart/2005/8/layout/chevron2"/>
    <dgm:cxn modelId="{163BBB88-5E43-4AD2-A6A5-71ED831F2529}" type="presParOf" srcId="{BFF89D06-8539-4F51-A285-4B0E24742B09}" destId="{9CF79193-2562-4A67-AC5B-6D13763082AF}" srcOrd="6" destOrd="0" presId="urn:microsoft.com/office/officeart/2005/8/layout/chevron2"/>
    <dgm:cxn modelId="{2C4D5C0C-1618-4CEF-9711-EBE3778F247D}" type="presParOf" srcId="{9CF79193-2562-4A67-AC5B-6D13763082AF}" destId="{B17B946A-FAE8-4D13-A7A6-DB61B9C663CD}" srcOrd="0" destOrd="0" presId="urn:microsoft.com/office/officeart/2005/8/layout/chevron2"/>
    <dgm:cxn modelId="{C421B615-AADE-4F60-BC5A-9BAA2D610064}" type="presParOf" srcId="{9CF79193-2562-4A67-AC5B-6D13763082AF}" destId="{F4E1A8C4-4B6D-4B0B-8D6F-50597733CE8C}" srcOrd="1" destOrd="0" presId="urn:microsoft.com/office/officeart/2005/8/layout/chevron2"/>
    <dgm:cxn modelId="{A1F26658-8499-404D-8A19-6BFCA820492C}" type="presParOf" srcId="{BFF89D06-8539-4F51-A285-4B0E24742B09}" destId="{7F1A4480-6862-4363-BBB0-FB30F47A077F}" srcOrd="7" destOrd="0" presId="urn:microsoft.com/office/officeart/2005/8/layout/chevron2"/>
    <dgm:cxn modelId="{0DD17893-CA2E-472D-AB22-D7E3BB60FBC4}" type="presParOf" srcId="{BFF89D06-8539-4F51-A285-4B0E24742B09}" destId="{FE688D48-BCCA-4E26-A06B-047664AD56C8}" srcOrd="8" destOrd="0" presId="urn:microsoft.com/office/officeart/2005/8/layout/chevron2"/>
    <dgm:cxn modelId="{0717BD54-B8FB-4EE0-9224-A2C73809BCD8}" type="presParOf" srcId="{FE688D48-BCCA-4E26-A06B-047664AD56C8}" destId="{F000B2A2-2570-4B9F-9B4A-A1E68523EECB}" srcOrd="0" destOrd="0" presId="urn:microsoft.com/office/officeart/2005/8/layout/chevron2"/>
    <dgm:cxn modelId="{C8E13088-CF26-4F56-9C56-8C4C0B79CC5B}" type="presParOf" srcId="{FE688D48-BCCA-4E26-A06B-047664AD56C8}" destId="{D8199FEE-C693-412D-A9C6-BE3D9C9F23C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A9D3744-2A25-4637-90F4-5FFCAA8AE8C1}" type="doc">
      <dgm:prSet loTypeId="urn:microsoft.com/office/officeart/2005/8/layout/process4" loCatId="process" qsTypeId="urn:microsoft.com/office/officeart/2005/8/quickstyle/simple1" qsCatId="simple" csTypeId="urn:microsoft.com/office/officeart/2005/8/colors/colorful3" csCatId="colorful" phldr="1"/>
      <dgm:spPr>
        <a:scene3d>
          <a:camera prst="orthographicFront">
            <a:rot lat="0" lon="0" rev="0"/>
          </a:camera>
          <a:lightRig rig="glow" dir="t">
            <a:rot lat="0" lon="0" rev="4800000"/>
          </a:lightRig>
        </a:scene3d>
      </dgm:spPr>
      <dgm:t>
        <a:bodyPr/>
        <a:lstStyle/>
        <a:p>
          <a:pPr rtl="1"/>
          <a:endParaRPr lang="ar-EG"/>
        </a:p>
      </dgm:t>
    </dgm:pt>
    <dgm:pt modelId="{FD381F90-0342-44A5-8512-8FD1DEE67019}">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إختاري مكاناً هادئاً تجلسين فيه مع زوجكِ لتتحدّثا معاً بعيداً من المقاطعات </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CC5EC20-9C21-4C5D-9DCA-8E129A369D33}" type="parTrans" cxnId="{517BC35B-2A93-48CE-B0F2-5D77663EBE82}">
      <dgm:prSet/>
      <dgm:spPr/>
      <dgm:t>
        <a:bodyPr/>
        <a:lstStyle/>
        <a:p>
          <a:pPr rtl="1"/>
          <a:endParaRPr lang="ar-EG" sz="2400" b="1">
            <a:latin typeface="Traditional Arabic" pitchFamily="18" charset="-78"/>
            <a:cs typeface="Traditional Arabic" pitchFamily="18" charset="-78"/>
          </a:endParaRPr>
        </a:p>
      </dgm:t>
    </dgm:pt>
    <dgm:pt modelId="{B296D062-5A49-4DA1-A777-1B7B6CBAAF28}" type="sibTrans" cxnId="{517BC35B-2A93-48CE-B0F2-5D77663EBE82}">
      <dgm:prSet/>
      <dgm:spPr/>
      <dgm:t>
        <a:bodyPr/>
        <a:lstStyle/>
        <a:p>
          <a:pPr rtl="1"/>
          <a:endParaRPr lang="ar-EG" sz="2400" b="1">
            <a:latin typeface="Traditional Arabic" pitchFamily="18" charset="-78"/>
            <a:cs typeface="Traditional Arabic" pitchFamily="18" charset="-78"/>
          </a:endParaRPr>
        </a:p>
      </dgm:t>
    </dgm:pt>
    <dgm:pt modelId="{BC6B99D1-4258-457D-B98D-2C0A94169354}">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قبل أن تُفاتحي زوجكِ بأيّ موضوعٍ كان، اسأليه ما إذا كان الوقت مناسباً </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B17DBD6-1409-48CF-AADB-C174E2A8E260}" type="parTrans" cxnId="{C7AF4A3D-E510-4061-A13B-A15923BC5EC2}">
      <dgm:prSet/>
      <dgm:spPr/>
      <dgm:t>
        <a:bodyPr/>
        <a:lstStyle/>
        <a:p>
          <a:pPr rtl="1"/>
          <a:endParaRPr lang="ar-EG" sz="2400" b="1">
            <a:latin typeface="Traditional Arabic" pitchFamily="18" charset="-78"/>
            <a:cs typeface="Traditional Arabic" pitchFamily="18" charset="-78"/>
          </a:endParaRPr>
        </a:p>
      </dgm:t>
    </dgm:pt>
    <dgm:pt modelId="{BFA3177B-A8BF-4E34-B775-503BB51E0A60}" type="sibTrans" cxnId="{C7AF4A3D-E510-4061-A13B-A15923BC5EC2}">
      <dgm:prSet/>
      <dgm:spPr/>
      <dgm:t>
        <a:bodyPr/>
        <a:lstStyle/>
        <a:p>
          <a:pPr rtl="1"/>
          <a:endParaRPr lang="ar-EG" sz="2400" b="1">
            <a:latin typeface="Traditional Arabic" pitchFamily="18" charset="-78"/>
            <a:cs typeface="Traditional Arabic" pitchFamily="18" charset="-78"/>
          </a:endParaRPr>
        </a:p>
      </dgm:t>
    </dgm:pt>
    <dgm:pt modelId="{E67C7335-006D-46E0-949F-D240FB2A7F6D}">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عبّري عن أفكاركِ وآرائك بطريقةٍ مباشرة ومن دون لفّ أو دوران </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9278CE2C-B47A-437C-8D25-76B3FE819CCD}" type="parTrans" cxnId="{A06DFC93-4E4E-431D-A5DD-6FE71017CB26}">
      <dgm:prSet/>
      <dgm:spPr/>
      <dgm:t>
        <a:bodyPr/>
        <a:lstStyle/>
        <a:p>
          <a:pPr rtl="1"/>
          <a:endParaRPr lang="ar-EG" sz="2400" b="1">
            <a:latin typeface="Traditional Arabic" pitchFamily="18" charset="-78"/>
            <a:cs typeface="Traditional Arabic" pitchFamily="18" charset="-78"/>
          </a:endParaRPr>
        </a:p>
      </dgm:t>
    </dgm:pt>
    <dgm:pt modelId="{8C9617DE-5AAF-49AC-BD8C-24ADFE257267}" type="sibTrans" cxnId="{A06DFC93-4E4E-431D-A5DD-6FE71017CB26}">
      <dgm:prSet/>
      <dgm:spPr/>
      <dgm:t>
        <a:bodyPr/>
        <a:lstStyle/>
        <a:p>
          <a:pPr rtl="1"/>
          <a:endParaRPr lang="ar-EG" sz="2400" b="1">
            <a:latin typeface="Traditional Arabic" pitchFamily="18" charset="-78"/>
            <a:cs typeface="Traditional Arabic" pitchFamily="18" charset="-78"/>
          </a:endParaRPr>
        </a:p>
      </dgm:t>
    </dgm:pt>
    <dgm:pt modelId="{B0E748EC-FCBD-4B71-A601-9EF2742D83C9}">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لا تجلسي أمام زوجكِ إنما بجانبه</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E63F82BC-80BA-4DAE-97DD-7962E9723270}" type="sibTrans" cxnId="{C08EF72E-2011-4402-9DCE-B6573B9C3912}">
      <dgm:prSet/>
      <dgm:spPr/>
      <dgm:t>
        <a:bodyPr/>
        <a:lstStyle/>
        <a:p>
          <a:pPr rtl="1"/>
          <a:endParaRPr lang="ar-EG" sz="2400" b="1">
            <a:latin typeface="Traditional Arabic" pitchFamily="18" charset="-78"/>
            <a:cs typeface="Traditional Arabic" pitchFamily="18" charset="-78"/>
          </a:endParaRPr>
        </a:p>
      </dgm:t>
    </dgm:pt>
    <dgm:pt modelId="{5919190C-85FB-48CC-8026-21B73EB22100}" type="parTrans" cxnId="{C08EF72E-2011-4402-9DCE-B6573B9C3912}">
      <dgm:prSet/>
      <dgm:spPr/>
      <dgm:t>
        <a:bodyPr/>
        <a:lstStyle/>
        <a:p>
          <a:pPr rtl="1"/>
          <a:endParaRPr lang="ar-EG" sz="2400" b="1">
            <a:latin typeface="Traditional Arabic" pitchFamily="18" charset="-78"/>
            <a:cs typeface="Traditional Arabic" pitchFamily="18" charset="-78"/>
          </a:endParaRPr>
        </a:p>
      </dgm:t>
    </dgm:pt>
    <dgm:pt modelId="{4CB78EA1-BC40-4B6A-B51D-0F7C8F679B99}">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إحرصي على الإصغاء لردّ زوجكِ وأقواله كما كان يفعل معكِ</a:t>
          </a:r>
          <a:endParaRPr lang="ar-EG" sz="2800" b="1"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602707C-5D8B-463B-A98D-F96859A5612B}" type="parTrans" cxnId="{F18ED9CA-08DF-4C7F-8221-81D06FF01E6F}">
      <dgm:prSet/>
      <dgm:spPr/>
      <dgm:t>
        <a:bodyPr/>
        <a:lstStyle/>
        <a:p>
          <a:pPr rtl="1"/>
          <a:endParaRPr lang="ar-EG"/>
        </a:p>
      </dgm:t>
    </dgm:pt>
    <dgm:pt modelId="{E18B1562-468A-446E-A01C-1E68B92D7418}" type="sibTrans" cxnId="{F18ED9CA-08DF-4C7F-8221-81D06FF01E6F}">
      <dgm:prSet/>
      <dgm:spPr/>
      <dgm:t>
        <a:bodyPr/>
        <a:lstStyle/>
        <a:p>
          <a:pPr rtl="1"/>
          <a:endParaRPr lang="ar-EG"/>
        </a:p>
      </dgm:t>
    </dgm:pt>
    <dgm:pt modelId="{998AB98E-3C87-4C7E-B7F1-9808B687C586}" type="pres">
      <dgm:prSet presAssocID="{7A9D3744-2A25-4637-90F4-5FFCAA8AE8C1}" presName="Name0" presStyleCnt="0">
        <dgm:presLayoutVars>
          <dgm:dir/>
          <dgm:animLvl val="lvl"/>
          <dgm:resizeHandles val="exact"/>
        </dgm:presLayoutVars>
      </dgm:prSet>
      <dgm:spPr/>
      <dgm:t>
        <a:bodyPr/>
        <a:lstStyle/>
        <a:p>
          <a:pPr rtl="1"/>
          <a:endParaRPr lang="ar-EG"/>
        </a:p>
      </dgm:t>
    </dgm:pt>
    <dgm:pt modelId="{DA145E9E-8F64-48CA-BFF0-FAEE44591905}" type="pres">
      <dgm:prSet presAssocID="{4CB78EA1-BC40-4B6A-B51D-0F7C8F679B99}" presName="boxAndChildren" presStyleCnt="0"/>
      <dgm:spPr/>
    </dgm:pt>
    <dgm:pt modelId="{2EA8AEA7-D681-425A-8C52-A4613EF35BD4}" type="pres">
      <dgm:prSet presAssocID="{4CB78EA1-BC40-4B6A-B51D-0F7C8F679B99}" presName="parentTextBox" presStyleLbl="node1" presStyleIdx="0" presStyleCnt="5"/>
      <dgm:spPr/>
      <dgm:t>
        <a:bodyPr/>
        <a:lstStyle/>
        <a:p>
          <a:pPr rtl="1"/>
          <a:endParaRPr lang="ar-EG"/>
        </a:p>
      </dgm:t>
    </dgm:pt>
    <dgm:pt modelId="{09B4E088-71EF-42B6-A27F-072A1B0A5854}" type="pres">
      <dgm:prSet presAssocID="{8C9617DE-5AAF-49AC-BD8C-24ADFE257267}" presName="sp" presStyleCnt="0"/>
      <dgm:spPr/>
    </dgm:pt>
    <dgm:pt modelId="{F6377DCB-4022-41FF-9EE0-6B5A4F554F1A}" type="pres">
      <dgm:prSet presAssocID="{E67C7335-006D-46E0-949F-D240FB2A7F6D}" presName="arrowAndChildren" presStyleCnt="0"/>
      <dgm:spPr/>
    </dgm:pt>
    <dgm:pt modelId="{CCC6E940-5562-4E78-9E68-04409710CA91}" type="pres">
      <dgm:prSet presAssocID="{E67C7335-006D-46E0-949F-D240FB2A7F6D}" presName="parentTextArrow" presStyleLbl="node1" presStyleIdx="1" presStyleCnt="5" custScaleX="89407"/>
      <dgm:spPr/>
      <dgm:t>
        <a:bodyPr/>
        <a:lstStyle/>
        <a:p>
          <a:pPr rtl="1"/>
          <a:endParaRPr lang="ar-EG"/>
        </a:p>
      </dgm:t>
    </dgm:pt>
    <dgm:pt modelId="{15EDF7EE-0287-4C70-B064-29CD1DFFED18}" type="pres">
      <dgm:prSet presAssocID="{E63F82BC-80BA-4DAE-97DD-7962E9723270}" presName="sp" presStyleCnt="0"/>
      <dgm:spPr/>
      <dgm:t>
        <a:bodyPr/>
        <a:lstStyle/>
        <a:p>
          <a:pPr rtl="1"/>
          <a:endParaRPr lang="ar-EG"/>
        </a:p>
      </dgm:t>
    </dgm:pt>
    <dgm:pt modelId="{015BE702-4CF0-4B6E-B7FE-EC5ECD17B146}" type="pres">
      <dgm:prSet presAssocID="{B0E748EC-FCBD-4B71-A601-9EF2742D83C9}" presName="arrowAndChildren" presStyleCnt="0"/>
      <dgm:spPr/>
      <dgm:t>
        <a:bodyPr/>
        <a:lstStyle/>
        <a:p>
          <a:pPr rtl="1"/>
          <a:endParaRPr lang="ar-EG"/>
        </a:p>
      </dgm:t>
    </dgm:pt>
    <dgm:pt modelId="{CB7A7482-0D56-4C10-966F-1028FFCC49AB}" type="pres">
      <dgm:prSet presAssocID="{B0E748EC-FCBD-4B71-A601-9EF2742D83C9}" presName="parentTextArrow" presStyleLbl="node1" presStyleIdx="2" presStyleCnt="5" custScaleX="47074"/>
      <dgm:spPr/>
      <dgm:t>
        <a:bodyPr/>
        <a:lstStyle/>
        <a:p>
          <a:pPr rtl="1"/>
          <a:endParaRPr lang="ar-EG"/>
        </a:p>
      </dgm:t>
    </dgm:pt>
    <dgm:pt modelId="{63CD8542-98CD-489D-B7EF-4B080DACD0D8}" type="pres">
      <dgm:prSet presAssocID="{BFA3177B-A8BF-4E34-B775-503BB51E0A60}" presName="sp" presStyleCnt="0"/>
      <dgm:spPr/>
      <dgm:t>
        <a:bodyPr/>
        <a:lstStyle/>
        <a:p>
          <a:pPr rtl="1"/>
          <a:endParaRPr lang="ar-EG"/>
        </a:p>
      </dgm:t>
    </dgm:pt>
    <dgm:pt modelId="{F7B9A215-634B-485F-9E18-7ED2F4CC1212}" type="pres">
      <dgm:prSet presAssocID="{BC6B99D1-4258-457D-B98D-2C0A94169354}" presName="arrowAndChildren" presStyleCnt="0"/>
      <dgm:spPr/>
      <dgm:t>
        <a:bodyPr/>
        <a:lstStyle/>
        <a:p>
          <a:pPr rtl="1"/>
          <a:endParaRPr lang="ar-EG"/>
        </a:p>
      </dgm:t>
    </dgm:pt>
    <dgm:pt modelId="{E0B8E7E4-AE1C-439A-9E9B-2739130BD253}" type="pres">
      <dgm:prSet presAssocID="{BC6B99D1-4258-457D-B98D-2C0A94169354}" presName="parentTextArrow" presStyleLbl="node1" presStyleIdx="3" presStyleCnt="5" custScaleX="100000"/>
      <dgm:spPr/>
      <dgm:t>
        <a:bodyPr/>
        <a:lstStyle/>
        <a:p>
          <a:pPr rtl="1"/>
          <a:endParaRPr lang="ar-EG"/>
        </a:p>
      </dgm:t>
    </dgm:pt>
    <dgm:pt modelId="{431B3113-F239-470F-8841-AF8424E1BF1A}" type="pres">
      <dgm:prSet presAssocID="{B296D062-5A49-4DA1-A777-1B7B6CBAAF28}" presName="sp" presStyleCnt="0"/>
      <dgm:spPr/>
      <dgm:t>
        <a:bodyPr/>
        <a:lstStyle/>
        <a:p>
          <a:pPr rtl="1"/>
          <a:endParaRPr lang="ar-EG"/>
        </a:p>
      </dgm:t>
    </dgm:pt>
    <dgm:pt modelId="{34E0112A-DA54-4913-9EE9-012C692E7C9D}" type="pres">
      <dgm:prSet presAssocID="{FD381F90-0342-44A5-8512-8FD1DEE67019}" presName="arrowAndChildren" presStyleCnt="0"/>
      <dgm:spPr/>
      <dgm:t>
        <a:bodyPr/>
        <a:lstStyle/>
        <a:p>
          <a:pPr rtl="1"/>
          <a:endParaRPr lang="ar-EG"/>
        </a:p>
      </dgm:t>
    </dgm:pt>
    <dgm:pt modelId="{43E5421D-0B01-4E2F-9D4E-20CAD81FE8A8}" type="pres">
      <dgm:prSet presAssocID="{FD381F90-0342-44A5-8512-8FD1DEE67019}" presName="parentTextArrow" presStyleLbl="node1" presStyleIdx="4" presStyleCnt="5"/>
      <dgm:spPr/>
      <dgm:t>
        <a:bodyPr/>
        <a:lstStyle/>
        <a:p>
          <a:pPr rtl="1"/>
          <a:endParaRPr lang="ar-EG"/>
        </a:p>
      </dgm:t>
    </dgm:pt>
  </dgm:ptLst>
  <dgm:cxnLst>
    <dgm:cxn modelId="{C08EF72E-2011-4402-9DCE-B6573B9C3912}" srcId="{7A9D3744-2A25-4637-90F4-5FFCAA8AE8C1}" destId="{B0E748EC-FCBD-4B71-A601-9EF2742D83C9}" srcOrd="2" destOrd="0" parTransId="{5919190C-85FB-48CC-8026-21B73EB22100}" sibTransId="{E63F82BC-80BA-4DAE-97DD-7962E9723270}"/>
    <dgm:cxn modelId="{A06DFC93-4E4E-431D-A5DD-6FE71017CB26}" srcId="{7A9D3744-2A25-4637-90F4-5FFCAA8AE8C1}" destId="{E67C7335-006D-46E0-949F-D240FB2A7F6D}" srcOrd="3" destOrd="0" parTransId="{9278CE2C-B47A-437C-8D25-76B3FE819CCD}" sibTransId="{8C9617DE-5AAF-49AC-BD8C-24ADFE257267}"/>
    <dgm:cxn modelId="{B4D88547-904C-4843-A2B2-4115B2054AC4}" type="presOf" srcId="{BC6B99D1-4258-457D-B98D-2C0A94169354}" destId="{E0B8E7E4-AE1C-439A-9E9B-2739130BD253}" srcOrd="0" destOrd="0" presId="urn:microsoft.com/office/officeart/2005/8/layout/process4"/>
    <dgm:cxn modelId="{9B40A446-8015-4270-9852-FE5ED9AD8ECE}" type="presOf" srcId="{B0E748EC-FCBD-4B71-A601-9EF2742D83C9}" destId="{CB7A7482-0D56-4C10-966F-1028FFCC49AB}" srcOrd="0" destOrd="0" presId="urn:microsoft.com/office/officeart/2005/8/layout/process4"/>
    <dgm:cxn modelId="{C7AF4A3D-E510-4061-A13B-A15923BC5EC2}" srcId="{7A9D3744-2A25-4637-90F4-5FFCAA8AE8C1}" destId="{BC6B99D1-4258-457D-B98D-2C0A94169354}" srcOrd="1" destOrd="0" parTransId="{4B17DBD6-1409-48CF-AADB-C174E2A8E260}" sibTransId="{BFA3177B-A8BF-4E34-B775-503BB51E0A60}"/>
    <dgm:cxn modelId="{D1C3C35F-BC49-4CB1-A2C1-EB873CFD5AAF}" type="presOf" srcId="{7A9D3744-2A25-4637-90F4-5FFCAA8AE8C1}" destId="{998AB98E-3C87-4C7E-B7F1-9808B687C586}" srcOrd="0" destOrd="0" presId="urn:microsoft.com/office/officeart/2005/8/layout/process4"/>
    <dgm:cxn modelId="{83745B0A-DBDA-47BA-A07A-99DD90F66274}" type="presOf" srcId="{FD381F90-0342-44A5-8512-8FD1DEE67019}" destId="{43E5421D-0B01-4E2F-9D4E-20CAD81FE8A8}" srcOrd="0" destOrd="0" presId="urn:microsoft.com/office/officeart/2005/8/layout/process4"/>
    <dgm:cxn modelId="{517BC35B-2A93-48CE-B0F2-5D77663EBE82}" srcId="{7A9D3744-2A25-4637-90F4-5FFCAA8AE8C1}" destId="{FD381F90-0342-44A5-8512-8FD1DEE67019}" srcOrd="0" destOrd="0" parTransId="{2CC5EC20-9C21-4C5D-9DCA-8E129A369D33}" sibTransId="{B296D062-5A49-4DA1-A777-1B7B6CBAAF28}"/>
    <dgm:cxn modelId="{9DC0017A-27F9-415F-9B2D-6FAEFCFA5D9F}" type="presOf" srcId="{4CB78EA1-BC40-4B6A-B51D-0F7C8F679B99}" destId="{2EA8AEA7-D681-425A-8C52-A4613EF35BD4}" srcOrd="0" destOrd="0" presId="urn:microsoft.com/office/officeart/2005/8/layout/process4"/>
    <dgm:cxn modelId="{A29B3682-5B14-4C0D-B601-BD6E854F5769}" type="presOf" srcId="{E67C7335-006D-46E0-949F-D240FB2A7F6D}" destId="{CCC6E940-5562-4E78-9E68-04409710CA91}" srcOrd="0" destOrd="0" presId="urn:microsoft.com/office/officeart/2005/8/layout/process4"/>
    <dgm:cxn modelId="{F18ED9CA-08DF-4C7F-8221-81D06FF01E6F}" srcId="{7A9D3744-2A25-4637-90F4-5FFCAA8AE8C1}" destId="{4CB78EA1-BC40-4B6A-B51D-0F7C8F679B99}" srcOrd="4" destOrd="0" parTransId="{1602707C-5D8B-463B-A98D-F96859A5612B}" sibTransId="{E18B1562-468A-446E-A01C-1E68B92D7418}"/>
    <dgm:cxn modelId="{18D4D152-25B7-44AC-B212-7A96F1F2528C}" type="presParOf" srcId="{998AB98E-3C87-4C7E-B7F1-9808B687C586}" destId="{DA145E9E-8F64-48CA-BFF0-FAEE44591905}" srcOrd="0" destOrd="0" presId="urn:microsoft.com/office/officeart/2005/8/layout/process4"/>
    <dgm:cxn modelId="{9295408E-5DBF-478B-9C76-1FC8F528ED3F}" type="presParOf" srcId="{DA145E9E-8F64-48CA-BFF0-FAEE44591905}" destId="{2EA8AEA7-D681-425A-8C52-A4613EF35BD4}" srcOrd="0" destOrd="0" presId="urn:microsoft.com/office/officeart/2005/8/layout/process4"/>
    <dgm:cxn modelId="{B26A4D7B-EAE9-4BDD-800C-4A11C9F3A8DC}" type="presParOf" srcId="{998AB98E-3C87-4C7E-B7F1-9808B687C586}" destId="{09B4E088-71EF-42B6-A27F-072A1B0A5854}" srcOrd="1" destOrd="0" presId="urn:microsoft.com/office/officeart/2005/8/layout/process4"/>
    <dgm:cxn modelId="{4FF261E8-35EF-444B-B62E-231A7DE56B57}" type="presParOf" srcId="{998AB98E-3C87-4C7E-B7F1-9808B687C586}" destId="{F6377DCB-4022-41FF-9EE0-6B5A4F554F1A}" srcOrd="2" destOrd="0" presId="urn:microsoft.com/office/officeart/2005/8/layout/process4"/>
    <dgm:cxn modelId="{D84FB419-B3A5-460E-983F-5FDCCABAA0B2}" type="presParOf" srcId="{F6377DCB-4022-41FF-9EE0-6B5A4F554F1A}" destId="{CCC6E940-5562-4E78-9E68-04409710CA91}" srcOrd="0" destOrd="0" presId="urn:microsoft.com/office/officeart/2005/8/layout/process4"/>
    <dgm:cxn modelId="{F9C150F9-A709-4B4C-8A17-834984B29BF7}" type="presParOf" srcId="{998AB98E-3C87-4C7E-B7F1-9808B687C586}" destId="{15EDF7EE-0287-4C70-B064-29CD1DFFED18}" srcOrd="3" destOrd="0" presId="urn:microsoft.com/office/officeart/2005/8/layout/process4"/>
    <dgm:cxn modelId="{A12862F3-A1C9-440E-9E66-6D14740BA4B3}" type="presParOf" srcId="{998AB98E-3C87-4C7E-B7F1-9808B687C586}" destId="{015BE702-4CF0-4B6E-B7FE-EC5ECD17B146}" srcOrd="4" destOrd="0" presId="urn:microsoft.com/office/officeart/2005/8/layout/process4"/>
    <dgm:cxn modelId="{E98668DC-8483-4C95-8D2A-F780B6E9FE19}" type="presParOf" srcId="{015BE702-4CF0-4B6E-B7FE-EC5ECD17B146}" destId="{CB7A7482-0D56-4C10-966F-1028FFCC49AB}" srcOrd="0" destOrd="0" presId="urn:microsoft.com/office/officeart/2005/8/layout/process4"/>
    <dgm:cxn modelId="{75545521-989A-4D8C-9051-E21E8F8C14E5}" type="presParOf" srcId="{998AB98E-3C87-4C7E-B7F1-9808B687C586}" destId="{63CD8542-98CD-489D-B7EF-4B080DACD0D8}" srcOrd="5" destOrd="0" presId="urn:microsoft.com/office/officeart/2005/8/layout/process4"/>
    <dgm:cxn modelId="{FD725637-81EE-445A-A576-BE34871E9AF8}" type="presParOf" srcId="{998AB98E-3C87-4C7E-B7F1-9808B687C586}" destId="{F7B9A215-634B-485F-9E18-7ED2F4CC1212}" srcOrd="6" destOrd="0" presId="urn:microsoft.com/office/officeart/2005/8/layout/process4"/>
    <dgm:cxn modelId="{3F3C71BD-A6C9-4DD5-BD10-C220CFC05E5B}" type="presParOf" srcId="{F7B9A215-634B-485F-9E18-7ED2F4CC1212}" destId="{E0B8E7E4-AE1C-439A-9E9B-2739130BD253}" srcOrd="0" destOrd="0" presId="urn:microsoft.com/office/officeart/2005/8/layout/process4"/>
    <dgm:cxn modelId="{4E9A972B-6DC3-4164-B79E-BC6D4066D7E0}" type="presParOf" srcId="{998AB98E-3C87-4C7E-B7F1-9808B687C586}" destId="{431B3113-F239-470F-8841-AF8424E1BF1A}" srcOrd="7" destOrd="0" presId="urn:microsoft.com/office/officeart/2005/8/layout/process4"/>
    <dgm:cxn modelId="{563AF00C-5E0C-4FB9-85F5-43972B9B5825}" type="presParOf" srcId="{998AB98E-3C87-4C7E-B7F1-9808B687C586}" destId="{34E0112A-DA54-4913-9EE9-012C692E7C9D}" srcOrd="8" destOrd="0" presId="urn:microsoft.com/office/officeart/2005/8/layout/process4"/>
    <dgm:cxn modelId="{D23D611D-3C61-4B0D-8159-F7CC9D31E31E}" type="presParOf" srcId="{34E0112A-DA54-4913-9EE9-012C692E7C9D}" destId="{43E5421D-0B01-4E2F-9D4E-20CAD81FE8A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C111F0-5D58-4E3F-99E4-DF968D801E76}" type="doc">
      <dgm:prSet loTypeId="urn:microsoft.com/office/officeart/2005/8/layout/lProcess1" loCatId="process" qsTypeId="urn:microsoft.com/office/officeart/2005/8/quickstyle/3d1" qsCatId="3D" csTypeId="urn:microsoft.com/office/officeart/2005/8/colors/colorful5" csCatId="colorful" phldr="1"/>
      <dgm:spPr/>
      <dgm:t>
        <a:bodyPr/>
        <a:lstStyle/>
        <a:p>
          <a:pPr rtl="1"/>
          <a:endParaRPr lang="ar-EG"/>
        </a:p>
      </dgm:t>
    </dgm:pt>
    <dgm:pt modelId="{57D12FFC-44B8-481C-991B-A2AFEF1BD5EF}">
      <dgm:prSet phldrT="[Text]" custT="1"/>
      <dgm:spPr>
        <a:xfrm>
          <a:off x="146846" y="262"/>
          <a:ext cx="3779583" cy="944895"/>
        </a:xfrm>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الحفاظ على الخصوصيّة</a:t>
          </a:r>
          <a:endParaRPr lang="ar-EG" sz="28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539BB65E-3466-4DE3-8A0D-4DA0577E1F70}" type="parTrans" cxnId="{EB5778EF-76BD-4572-8E46-1F83516CAE5D}">
      <dgm:prSet/>
      <dgm:spPr/>
      <dgm:t>
        <a:bodyPr/>
        <a:lstStyle/>
        <a:p>
          <a:pPr rtl="1"/>
          <a:endParaRPr lang="ar-EG" sz="2400">
            <a:latin typeface="Traditional Arabic" pitchFamily="18" charset="-78"/>
            <a:cs typeface="Traditional Arabic" pitchFamily="18" charset="-78"/>
          </a:endParaRPr>
        </a:p>
      </dgm:t>
    </dgm:pt>
    <dgm:pt modelId="{2AE6FEC0-B04B-40ED-BE5E-123D7730B989}" type="sibTrans" cxnId="{EB5778EF-76BD-4572-8E46-1F83516CAE5D}">
      <dgm:prSet/>
      <dgm:spPr/>
      <dgm:t>
        <a:bodyPr/>
        <a:lstStyle/>
        <a:p>
          <a:pPr rtl="1"/>
          <a:endParaRPr lang="ar-EG" sz="2400">
            <a:latin typeface="Traditional Arabic" pitchFamily="18" charset="-78"/>
            <a:cs typeface="Traditional Arabic" pitchFamily="18" charset="-78"/>
          </a:endParaRPr>
        </a:p>
      </dgm:t>
    </dgm:pt>
    <dgm:pt modelId="{EDA61EE2-9AFB-400C-9C16-73B69D6A8181}">
      <dgm:prSet phldrT="[Text]" custT="1"/>
      <dgm:spPr>
        <a:xfrm>
          <a:off x="4455570" y="1275871"/>
          <a:ext cx="3779583" cy="944895"/>
        </a:xfrm>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التعامل بنضج وعقلانية </a:t>
          </a:r>
          <a:endParaRPr lang="ar-EG" sz="28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AFEB2F2-EE3A-4795-B19E-E5139D99BD34}">
      <dgm:prSet phldrT="[Text]" custT="1"/>
      <dgm:spPr>
        <a:xfrm>
          <a:off x="4455570" y="262"/>
          <a:ext cx="3779583" cy="944895"/>
        </a:xfrm>
        <a:solidFill>
          <a:schemeClr val="accent6">
            <a:lumMod val="75000"/>
          </a:schemeClr>
        </a:solidFill>
      </dgm:spPr>
      <dgm:t>
        <a:bodyPr/>
        <a:lstStyle/>
        <a:p>
          <a:pPr rtl="1"/>
          <a:r>
            <a:rPr lang="ar-SA" sz="2800" b="1" dirty="0" smtClean="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تذكّر فترة الخطوبة</a:t>
          </a:r>
          <a:endParaRPr lang="ar-EG" sz="28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059DFD8-F0C0-4DA7-9F46-2F23B7F0C725}" type="sibTrans" cxnId="{22C0633D-2217-4A30-8FF1-4D1EBFA9E2F9}">
      <dgm:prSet/>
      <dgm:spPr/>
      <dgm:t>
        <a:bodyPr/>
        <a:lstStyle/>
        <a:p>
          <a:pPr rtl="1"/>
          <a:endParaRPr lang="ar-EG" sz="2400">
            <a:latin typeface="Traditional Arabic" pitchFamily="18" charset="-78"/>
            <a:cs typeface="Traditional Arabic" pitchFamily="18" charset="-78"/>
          </a:endParaRPr>
        </a:p>
      </dgm:t>
    </dgm:pt>
    <dgm:pt modelId="{8D39D458-5A06-4183-BEDD-07B214DF9B7C}" type="parTrans" cxnId="{22C0633D-2217-4A30-8FF1-4D1EBFA9E2F9}">
      <dgm:prSet/>
      <dgm:spPr/>
      <dgm:t>
        <a:bodyPr/>
        <a:lstStyle/>
        <a:p>
          <a:pPr rtl="1"/>
          <a:endParaRPr lang="ar-EG" sz="2400">
            <a:latin typeface="Traditional Arabic" pitchFamily="18" charset="-78"/>
            <a:cs typeface="Traditional Arabic" pitchFamily="18" charset="-78"/>
          </a:endParaRPr>
        </a:p>
      </dgm:t>
    </dgm:pt>
    <dgm:pt modelId="{E1CDEE3E-734C-4571-A042-361F458E7DF7}" type="sibTrans" cxnId="{02B946DA-CA60-422E-B892-E142F41CE394}">
      <dgm:prSet/>
      <dgm:spPr>
        <a:xfrm rot="5400000">
          <a:off x="6262684" y="2303445"/>
          <a:ext cx="165356" cy="165356"/>
        </a:xfrm>
      </dgm:spPr>
      <dgm:t>
        <a:bodyPr/>
        <a:lstStyle/>
        <a:p>
          <a:pPr rtl="1"/>
          <a:endParaRPr lang="ar-EG" sz="2400">
            <a:latin typeface="Traditional Arabic" pitchFamily="18" charset="-78"/>
            <a:cs typeface="Traditional Arabic" pitchFamily="18" charset="-78"/>
          </a:endParaRPr>
        </a:p>
      </dgm:t>
    </dgm:pt>
    <dgm:pt modelId="{C6B025A2-D301-4FF3-91E0-791EDA827DC8}" type="parTrans" cxnId="{02B946DA-CA60-422E-B892-E142F41CE394}">
      <dgm:prSet/>
      <dgm:spPr>
        <a:xfrm rot="5400000">
          <a:off x="6262684" y="1027836"/>
          <a:ext cx="165356" cy="165356"/>
        </a:xfrm>
      </dgm:spPr>
      <dgm:t>
        <a:bodyPr/>
        <a:lstStyle/>
        <a:p>
          <a:pPr rtl="1"/>
          <a:endParaRPr lang="ar-EG" sz="2400">
            <a:latin typeface="Traditional Arabic" pitchFamily="18" charset="-78"/>
            <a:cs typeface="Traditional Arabic" pitchFamily="18" charset="-78"/>
          </a:endParaRPr>
        </a:p>
      </dgm:t>
    </dgm:pt>
    <dgm:pt modelId="{319E5BC9-B431-4679-AB58-DFC1DB85E5F4}">
      <dgm:prSet phldrT="[Text]" custT="1"/>
      <dgm:spPr>
        <a:xfrm>
          <a:off x="146846" y="1275871"/>
          <a:ext cx="3779583" cy="944895"/>
        </a:xfrm>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مفاجئة الطرف الآخر بالرومانسية </a:t>
          </a:r>
          <a:endParaRPr lang="ar-EG" sz="28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F9BF3AA-8998-48BF-8BAF-84AA8795C5C8}" type="sibTrans" cxnId="{B5FE4E12-73BC-4146-B372-620418A592E0}">
      <dgm:prSet/>
      <dgm:spPr>
        <a:xfrm rot="5400000">
          <a:off x="1953959" y="2303445"/>
          <a:ext cx="165356" cy="165356"/>
        </a:xfrm>
      </dgm:spPr>
      <dgm:t>
        <a:bodyPr/>
        <a:lstStyle/>
        <a:p>
          <a:pPr rtl="1"/>
          <a:endParaRPr lang="ar-EG" sz="2400">
            <a:latin typeface="Traditional Arabic" pitchFamily="18" charset="-78"/>
            <a:cs typeface="Traditional Arabic" pitchFamily="18" charset="-78"/>
          </a:endParaRPr>
        </a:p>
      </dgm:t>
    </dgm:pt>
    <dgm:pt modelId="{7BAC08ED-4BF9-42CC-90C6-8C644590FDB3}" type="parTrans" cxnId="{B5FE4E12-73BC-4146-B372-620418A592E0}">
      <dgm:prSet/>
      <dgm:spPr>
        <a:xfrm rot="5400000">
          <a:off x="1953959" y="1027836"/>
          <a:ext cx="165356" cy="165356"/>
        </a:xfrm>
      </dgm:spPr>
      <dgm:t>
        <a:bodyPr/>
        <a:lstStyle/>
        <a:p>
          <a:pPr rtl="1"/>
          <a:endParaRPr lang="ar-EG" sz="2400">
            <a:latin typeface="Traditional Arabic" pitchFamily="18" charset="-78"/>
            <a:cs typeface="Traditional Arabic" pitchFamily="18" charset="-78"/>
          </a:endParaRPr>
        </a:p>
      </dgm:t>
    </dgm:pt>
    <dgm:pt modelId="{2FF2F988-DF3F-42EA-BD6A-6A8659E83D86}">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التعلّم من تجارب الآخرين</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68377FD-2FC4-481F-870C-4B7D389BFC8E}" type="parTrans" cxnId="{F6522824-1ECD-4336-A36F-06AFD7D12249}">
      <dgm:prSet/>
      <dgm:spPr/>
      <dgm:t>
        <a:bodyPr/>
        <a:lstStyle/>
        <a:p>
          <a:pPr rtl="1"/>
          <a:endParaRPr lang="ar-EG"/>
        </a:p>
      </dgm:t>
    </dgm:pt>
    <dgm:pt modelId="{2033F9BD-36DD-4346-8419-6F83224EBF28}" type="sibTrans" cxnId="{F6522824-1ECD-4336-A36F-06AFD7D12249}">
      <dgm:prSet/>
      <dgm:spPr/>
      <dgm:t>
        <a:bodyPr/>
        <a:lstStyle/>
        <a:p>
          <a:pPr rtl="1"/>
          <a:endParaRPr lang="ar-EG"/>
        </a:p>
      </dgm:t>
    </dgm:pt>
    <dgm:pt modelId="{8EE18B2F-FFEF-458C-B06F-F94BD76AB012}">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تحمّل المسؤولية، ومشاركة الواجبات</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00D1692-9172-4988-9C5E-A3E0C05042D1}" type="parTrans" cxnId="{3B25A5BE-BC87-4247-81E6-299BF2B422C3}">
      <dgm:prSet/>
      <dgm:spPr/>
      <dgm:t>
        <a:bodyPr/>
        <a:lstStyle/>
        <a:p>
          <a:pPr rtl="1"/>
          <a:endParaRPr lang="ar-EG"/>
        </a:p>
      </dgm:t>
    </dgm:pt>
    <dgm:pt modelId="{152FD066-873A-4D7D-9F70-27A17D64CD01}" type="sibTrans" cxnId="{3B25A5BE-BC87-4247-81E6-299BF2B422C3}">
      <dgm:prSet/>
      <dgm:spPr/>
      <dgm:t>
        <a:bodyPr/>
        <a:lstStyle/>
        <a:p>
          <a:pPr rtl="1"/>
          <a:endParaRPr lang="ar-EG"/>
        </a:p>
      </dgm:t>
    </dgm:pt>
    <dgm:pt modelId="{762A98E9-6B5C-4C2E-BABD-B1FAAEE0A473}">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التقرّب من أهل الطرفين</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A1B3576-E738-4429-B005-068F0B231378}" type="parTrans" cxnId="{9F707538-E4C3-4EF4-B74C-923AA1EE5737}">
      <dgm:prSet/>
      <dgm:spPr/>
      <dgm:t>
        <a:bodyPr/>
        <a:lstStyle/>
        <a:p>
          <a:pPr rtl="1"/>
          <a:endParaRPr lang="ar-EG"/>
        </a:p>
      </dgm:t>
    </dgm:pt>
    <dgm:pt modelId="{39DAB1E6-47DC-42DB-BD73-996EE0EE268C}" type="sibTrans" cxnId="{9F707538-E4C3-4EF4-B74C-923AA1EE5737}">
      <dgm:prSet/>
      <dgm:spPr/>
      <dgm:t>
        <a:bodyPr/>
        <a:lstStyle/>
        <a:p>
          <a:pPr rtl="1"/>
          <a:endParaRPr lang="ar-EG"/>
        </a:p>
      </dgm:t>
    </dgm:pt>
    <dgm:pt modelId="{B4BDC46B-E1F7-4913-9B11-22A763D13350}">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تبادل الحديث بين الطرفين</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5B3D07F-25F1-4277-8B48-F764D2BE3493}" type="parTrans" cxnId="{E09E0B25-04CF-460E-86D7-9F246CDA2C4D}">
      <dgm:prSet/>
      <dgm:spPr/>
      <dgm:t>
        <a:bodyPr/>
        <a:lstStyle/>
        <a:p>
          <a:pPr rtl="1"/>
          <a:endParaRPr lang="ar-EG"/>
        </a:p>
      </dgm:t>
    </dgm:pt>
    <dgm:pt modelId="{D8D1AC80-A18F-44F7-AFBC-59C4E8BA5B2F}" type="sibTrans" cxnId="{E09E0B25-04CF-460E-86D7-9F246CDA2C4D}">
      <dgm:prSet/>
      <dgm:spPr/>
      <dgm:t>
        <a:bodyPr/>
        <a:lstStyle/>
        <a:p>
          <a:pPr rtl="1"/>
          <a:endParaRPr lang="ar-EG"/>
        </a:p>
      </dgm:t>
    </dgm:pt>
    <dgm:pt modelId="{69F9D4A6-3C59-4AED-B53C-4171C2167C3F}" type="pres">
      <dgm:prSet presAssocID="{10C111F0-5D58-4E3F-99E4-DF968D801E76}" presName="Name0" presStyleCnt="0">
        <dgm:presLayoutVars>
          <dgm:dir/>
          <dgm:animLvl val="lvl"/>
          <dgm:resizeHandles val="exact"/>
        </dgm:presLayoutVars>
      </dgm:prSet>
      <dgm:spPr/>
      <dgm:t>
        <a:bodyPr/>
        <a:lstStyle/>
        <a:p>
          <a:pPr rtl="1"/>
          <a:endParaRPr lang="ar-EG"/>
        </a:p>
      </dgm:t>
    </dgm:pt>
    <dgm:pt modelId="{E041E1F1-2293-4380-811C-8EEE7D3877EA}" type="pres">
      <dgm:prSet presAssocID="{57D12FFC-44B8-481C-991B-A2AFEF1BD5EF}" presName="vertFlow" presStyleCnt="0"/>
      <dgm:spPr/>
      <dgm:t>
        <a:bodyPr/>
        <a:lstStyle/>
        <a:p>
          <a:pPr rtl="1"/>
          <a:endParaRPr lang="ar-EG"/>
        </a:p>
      </dgm:t>
    </dgm:pt>
    <dgm:pt modelId="{EA01BCED-2CE7-4624-A3BE-4CA28F957C9F}" type="pres">
      <dgm:prSet presAssocID="{57D12FFC-44B8-481C-991B-A2AFEF1BD5EF}" presName="header" presStyleLbl="node1" presStyleIdx="0" presStyleCnt="2"/>
      <dgm:spPr>
        <a:prstGeom prst="roundRect">
          <a:avLst>
            <a:gd name="adj" fmla="val 10000"/>
          </a:avLst>
        </a:prstGeom>
      </dgm:spPr>
      <dgm:t>
        <a:bodyPr/>
        <a:lstStyle/>
        <a:p>
          <a:pPr rtl="1"/>
          <a:endParaRPr lang="ar-EG"/>
        </a:p>
      </dgm:t>
    </dgm:pt>
    <dgm:pt modelId="{FD3E572C-36D0-4530-AE2C-9E656A275548}" type="pres">
      <dgm:prSet presAssocID="{7BAC08ED-4BF9-42CC-90C6-8C644590FDB3}" presName="parTrans" presStyleLbl="sibTrans2D1" presStyleIdx="0" presStyleCnt="6"/>
      <dgm:spPr>
        <a:prstGeom prst="rightArrow">
          <a:avLst>
            <a:gd name="adj1" fmla="val 66700"/>
            <a:gd name="adj2" fmla="val 50000"/>
          </a:avLst>
        </a:prstGeom>
      </dgm:spPr>
      <dgm:t>
        <a:bodyPr/>
        <a:lstStyle/>
        <a:p>
          <a:pPr rtl="1"/>
          <a:endParaRPr lang="ar-EG"/>
        </a:p>
      </dgm:t>
    </dgm:pt>
    <dgm:pt modelId="{26DDC0E7-BD50-47D1-8128-75A0956F5103}" type="pres">
      <dgm:prSet presAssocID="{319E5BC9-B431-4679-AB58-DFC1DB85E5F4}" presName="child" presStyleLbl="alignAccFollowNode1" presStyleIdx="0" presStyleCnt="6">
        <dgm:presLayoutVars>
          <dgm:chMax val="0"/>
          <dgm:bulletEnabled val="1"/>
        </dgm:presLayoutVars>
      </dgm:prSet>
      <dgm:spPr>
        <a:prstGeom prst="roundRect">
          <a:avLst>
            <a:gd name="adj" fmla="val 10000"/>
          </a:avLst>
        </a:prstGeom>
      </dgm:spPr>
      <dgm:t>
        <a:bodyPr/>
        <a:lstStyle/>
        <a:p>
          <a:pPr rtl="1"/>
          <a:endParaRPr lang="ar-EG"/>
        </a:p>
      </dgm:t>
    </dgm:pt>
    <dgm:pt modelId="{BB162DBF-F4EA-46E8-A11C-A6443659F0F7}" type="pres">
      <dgm:prSet presAssocID="{DF9BF3AA-8998-48BF-8BAF-84AA8795C5C8}" presName="sibTrans" presStyleLbl="sibTrans2D1" presStyleIdx="1" presStyleCnt="6"/>
      <dgm:spPr>
        <a:prstGeom prst="rightArrow">
          <a:avLst>
            <a:gd name="adj1" fmla="val 66700"/>
            <a:gd name="adj2" fmla="val 50000"/>
          </a:avLst>
        </a:prstGeom>
      </dgm:spPr>
      <dgm:t>
        <a:bodyPr/>
        <a:lstStyle/>
        <a:p>
          <a:pPr rtl="1"/>
          <a:endParaRPr lang="ar-EG"/>
        </a:p>
      </dgm:t>
    </dgm:pt>
    <dgm:pt modelId="{64942E7A-C691-430F-A192-C81FC8535A9A}" type="pres">
      <dgm:prSet presAssocID="{762A98E9-6B5C-4C2E-BABD-B1FAAEE0A473}" presName="child" presStyleLbl="alignAccFollowNode1" presStyleIdx="1" presStyleCnt="6">
        <dgm:presLayoutVars>
          <dgm:chMax val="0"/>
          <dgm:bulletEnabled val="1"/>
        </dgm:presLayoutVars>
      </dgm:prSet>
      <dgm:spPr/>
      <dgm:t>
        <a:bodyPr/>
        <a:lstStyle/>
        <a:p>
          <a:endParaRPr lang="en-US"/>
        </a:p>
      </dgm:t>
    </dgm:pt>
    <dgm:pt modelId="{11FD7432-CA97-4D8F-8AAE-4E9A78625B70}" type="pres">
      <dgm:prSet presAssocID="{39DAB1E6-47DC-42DB-BD73-996EE0EE268C}" presName="sibTrans" presStyleLbl="sibTrans2D1" presStyleIdx="2" presStyleCnt="6"/>
      <dgm:spPr/>
      <dgm:t>
        <a:bodyPr/>
        <a:lstStyle/>
        <a:p>
          <a:endParaRPr lang="en-US"/>
        </a:p>
      </dgm:t>
    </dgm:pt>
    <dgm:pt modelId="{A06C670F-831E-44D9-B975-DDE4A52E8E22}" type="pres">
      <dgm:prSet presAssocID="{B4BDC46B-E1F7-4913-9B11-22A763D13350}" presName="child" presStyleLbl="alignAccFollowNode1" presStyleIdx="2" presStyleCnt="6">
        <dgm:presLayoutVars>
          <dgm:chMax val="0"/>
          <dgm:bulletEnabled val="1"/>
        </dgm:presLayoutVars>
      </dgm:prSet>
      <dgm:spPr/>
      <dgm:t>
        <a:bodyPr/>
        <a:lstStyle/>
        <a:p>
          <a:endParaRPr lang="en-US"/>
        </a:p>
      </dgm:t>
    </dgm:pt>
    <dgm:pt modelId="{4D28F64E-8792-40ED-8D7C-9F1684A8C643}" type="pres">
      <dgm:prSet presAssocID="{57D12FFC-44B8-481C-991B-A2AFEF1BD5EF}" presName="hSp" presStyleCnt="0"/>
      <dgm:spPr/>
      <dgm:t>
        <a:bodyPr/>
        <a:lstStyle/>
        <a:p>
          <a:pPr rtl="1"/>
          <a:endParaRPr lang="ar-EG"/>
        </a:p>
      </dgm:t>
    </dgm:pt>
    <dgm:pt modelId="{A21C3F07-CBCD-4F23-AFED-D7B5446BAB3F}" type="pres">
      <dgm:prSet presAssocID="{6AFEB2F2-EE3A-4795-B19E-E5139D99BD34}" presName="vertFlow" presStyleCnt="0"/>
      <dgm:spPr/>
      <dgm:t>
        <a:bodyPr/>
        <a:lstStyle/>
        <a:p>
          <a:pPr rtl="1"/>
          <a:endParaRPr lang="ar-EG"/>
        </a:p>
      </dgm:t>
    </dgm:pt>
    <dgm:pt modelId="{5ABDED97-0E0D-45D7-86A0-F3051F020A5E}" type="pres">
      <dgm:prSet presAssocID="{6AFEB2F2-EE3A-4795-B19E-E5139D99BD34}" presName="header" presStyleLbl="node1" presStyleIdx="1" presStyleCnt="2"/>
      <dgm:spPr>
        <a:prstGeom prst="roundRect">
          <a:avLst>
            <a:gd name="adj" fmla="val 10000"/>
          </a:avLst>
        </a:prstGeom>
      </dgm:spPr>
      <dgm:t>
        <a:bodyPr/>
        <a:lstStyle/>
        <a:p>
          <a:pPr rtl="1"/>
          <a:endParaRPr lang="ar-EG"/>
        </a:p>
      </dgm:t>
    </dgm:pt>
    <dgm:pt modelId="{80E2E398-6652-416A-B9A7-11B0A3D98555}" type="pres">
      <dgm:prSet presAssocID="{C6B025A2-D301-4FF3-91E0-791EDA827DC8}" presName="parTrans" presStyleLbl="sibTrans2D1" presStyleIdx="3" presStyleCnt="6"/>
      <dgm:spPr>
        <a:prstGeom prst="rightArrow">
          <a:avLst>
            <a:gd name="adj1" fmla="val 66700"/>
            <a:gd name="adj2" fmla="val 50000"/>
          </a:avLst>
        </a:prstGeom>
      </dgm:spPr>
      <dgm:t>
        <a:bodyPr/>
        <a:lstStyle/>
        <a:p>
          <a:pPr rtl="1"/>
          <a:endParaRPr lang="ar-EG"/>
        </a:p>
      </dgm:t>
    </dgm:pt>
    <dgm:pt modelId="{9FA8E876-3F9E-482F-A983-58FEB7C01277}" type="pres">
      <dgm:prSet presAssocID="{EDA61EE2-9AFB-400C-9C16-73B69D6A8181}" presName="child" presStyleLbl="alignAccFollowNode1" presStyleIdx="3" presStyleCnt="6">
        <dgm:presLayoutVars>
          <dgm:chMax val="0"/>
          <dgm:bulletEnabled val="1"/>
        </dgm:presLayoutVars>
      </dgm:prSet>
      <dgm:spPr>
        <a:prstGeom prst="roundRect">
          <a:avLst>
            <a:gd name="adj" fmla="val 10000"/>
          </a:avLst>
        </a:prstGeom>
      </dgm:spPr>
      <dgm:t>
        <a:bodyPr/>
        <a:lstStyle/>
        <a:p>
          <a:pPr rtl="1"/>
          <a:endParaRPr lang="ar-EG"/>
        </a:p>
      </dgm:t>
    </dgm:pt>
    <dgm:pt modelId="{BEAA15EA-31A1-4E97-806C-5D6672AE7046}" type="pres">
      <dgm:prSet presAssocID="{E1CDEE3E-734C-4571-A042-361F458E7DF7}" presName="sibTrans" presStyleLbl="sibTrans2D1" presStyleIdx="4" presStyleCnt="6"/>
      <dgm:spPr>
        <a:prstGeom prst="rightArrow">
          <a:avLst>
            <a:gd name="adj1" fmla="val 66700"/>
            <a:gd name="adj2" fmla="val 50000"/>
          </a:avLst>
        </a:prstGeom>
      </dgm:spPr>
      <dgm:t>
        <a:bodyPr/>
        <a:lstStyle/>
        <a:p>
          <a:pPr rtl="1"/>
          <a:endParaRPr lang="ar-EG"/>
        </a:p>
      </dgm:t>
    </dgm:pt>
    <dgm:pt modelId="{CAAEA4B4-7DEE-410D-A8B3-1FFBFD1EC7A0}" type="pres">
      <dgm:prSet presAssocID="{2FF2F988-DF3F-42EA-BD6A-6A8659E83D86}" presName="child" presStyleLbl="alignAccFollowNode1" presStyleIdx="4" presStyleCnt="6">
        <dgm:presLayoutVars>
          <dgm:chMax val="0"/>
          <dgm:bulletEnabled val="1"/>
        </dgm:presLayoutVars>
      </dgm:prSet>
      <dgm:spPr/>
      <dgm:t>
        <a:bodyPr/>
        <a:lstStyle/>
        <a:p>
          <a:endParaRPr lang="en-US"/>
        </a:p>
      </dgm:t>
    </dgm:pt>
    <dgm:pt modelId="{4D475D48-AB05-4EAD-B3FD-7549B2BEA203}" type="pres">
      <dgm:prSet presAssocID="{2033F9BD-36DD-4346-8419-6F83224EBF28}" presName="sibTrans" presStyleLbl="sibTrans2D1" presStyleIdx="5" presStyleCnt="6"/>
      <dgm:spPr/>
      <dgm:t>
        <a:bodyPr/>
        <a:lstStyle/>
        <a:p>
          <a:endParaRPr lang="en-US"/>
        </a:p>
      </dgm:t>
    </dgm:pt>
    <dgm:pt modelId="{2E638D4F-5F74-4862-9CB9-EDEC4347DAE1}" type="pres">
      <dgm:prSet presAssocID="{8EE18B2F-FFEF-458C-B06F-F94BD76AB012}" presName="child" presStyleLbl="alignAccFollowNode1" presStyleIdx="5" presStyleCnt="6">
        <dgm:presLayoutVars>
          <dgm:chMax val="0"/>
          <dgm:bulletEnabled val="1"/>
        </dgm:presLayoutVars>
      </dgm:prSet>
      <dgm:spPr/>
      <dgm:t>
        <a:bodyPr/>
        <a:lstStyle/>
        <a:p>
          <a:endParaRPr lang="en-US"/>
        </a:p>
      </dgm:t>
    </dgm:pt>
  </dgm:ptLst>
  <dgm:cxnLst>
    <dgm:cxn modelId="{F2BC7D65-AD84-440F-AB2D-F2E6A2F3A182}" type="presOf" srcId="{57D12FFC-44B8-481C-991B-A2AFEF1BD5EF}" destId="{EA01BCED-2CE7-4624-A3BE-4CA28F957C9F}" srcOrd="0" destOrd="0" presId="urn:microsoft.com/office/officeart/2005/8/layout/lProcess1"/>
    <dgm:cxn modelId="{05364533-79FE-44B0-B510-B395BE762582}" type="presOf" srcId="{319E5BC9-B431-4679-AB58-DFC1DB85E5F4}" destId="{26DDC0E7-BD50-47D1-8128-75A0956F5103}" srcOrd="0" destOrd="0" presId="urn:microsoft.com/office/officeart/2005/8/layout/lProcess1"/>
    <dgm:cxn modelId="{73F203DB-321B-4CD4-96F6-9EB2A00460DE}" type="presOf" srcId="{B4BDC46B-E1F7-4913-9B11-22A763D13350}" destId="{A06C670F-831E-44D9-B975-DDE4A52E8E22}" srcOrd="0" destOrd="0" presId="urn:microsoft.com/office/officeart/2005/8/layout/lProcess1"/>
    <dgm:cxn modelId="{CF5876D4-8239-4439-B2D3-F201A3EA4E9F}" type="presOf" srcId="{2FF2F988-DF3F-42EA-BD6A-6A8659E83D86}" destId="{CAAEA4B4-7DEE-410D-A8B3-1FFBFD1EC7A0}" srcOrd="0" destOrd="0" presId="urn:microsoft.com/office/officeart/2005/8/layout/lProcess1"/>
    <dgm:cxn modelId="{3B25A5BE-BC87-4247-81E6-299BF2B422C3}" srcId="{6AFEB2F2-EE3A-4795-B19E-E5139D99BD34}" destId="{8EE18B2F-FFEF-458C-B06F-F94BD76AB012}" srcOrd="2" destOrd="0" parTransId="{100D1692-9172-4988-9C5E-A3E0C05042D1}" sibTransId="{152FD066-873A-4D7D-9F70-27A17D64CD01}"/>
    <dgm:cxn modelId="{9B319492-F3B2-4235-B90B-B90F26FAD32A}" type="presOf" srcId="{39DAB1E6-47DC-42DB-BD73-996EE0EE268C}" destId="{11FD7432-CA97-4D8F-8AAE-4E9A78625B70}" srcOrd="0" destOrd="0" presId="urn:microsoft.com/office/officeart/2005/8/layout/lProcess1"/>
    <dgm:cxn modelId="{D196A67D-B9E9-4E8E-87F8-3CCD88D89B23}" type="presOf" srcId="{762A98E9-6B5C-4C2E-BABD-B1FAAEE0A473}" destId="{64942E7A-C691-430F-A192-C81FC8535A9A}" srcOrd="0" destOrd="0" presId="urn:microsoft.com/office/officeart/2005/8/layout/lProcess1"/>
    <dgm:cxn modelId="{1D3C25FB-B4B1-4015-9574-CECD7FD05ADB}" type="presOf" srcId="{DF9BF3AA-8998-48BF-8BAF-84AA8795C5C8}" destId="{BB162DBF-F4EA-46E8-A11C-A6443659F0F7}" srcOrd="0" destOrd="0" presId="urn:microsoft.com/office/officeart/2005/8/layout/lProcess1"/>
    <dgm:cxn modelId="{65128D80-C232-490F-B15A-766A6CBF8449}" type="presOf" srcId="{7BAC08ED-4BF9-42CC-90C6-8C644590FDB3}" destId="{FD3E572C-36D0-4530-AE2C-9E656A275548}" srcOrd="0" destOrd="0" presId="urn:microsoft.com/office/officeart/2005/8/layout/lProcess1"/>
    <dgm:cxn modelId="{22C0633D-2217-4A30-8FF1-4D1EBFA9E2F9}" srcId="{10C111F0-5D58-4E3F-99E4-DF968D801E76}" destId="{6AFEB2F2-EE3A-4795-B19E-E5139D99BD34}" srcOrd="1" destOrd="0" parTransId="{8D39D458-5A06-4183-BEDD-07B214DF9B7C}" sibTransId="{B059DFD8-F0C0-4DA7-9F46-2F23B7F0C725}"/>
    <dgm:cxn modelId="{EB5778EF-76BD-4572-8E46-1F83516CAE5D}" srcId="{10C111F0-5D58-4E3F-99E4-DF968D801E76}" destId="{57D12FFC-44B8-481C-991B-A2AFEF1BD5EF}" srcOrd="0" destOrd="0" parTransId="{539BB65E-3466-4DE3-8A0D-4DA0577E1F70}" sibTransId="{2AE6FEC0-B04B-40ED-BE5E-123D7730B989}"/>
    <dgm:cxn modelId="{E09E0B25-04CF-460E-86D7-9F246CDA2C4D}" srcId="{57D12FFC-44B8-481C-991B-A2AFEF1BD5EF}" destId="{B4BDC46B-E1F7-4913-9B11-22A763D13350}" srcOrd="2" destOrd="0" parTransId="{15B3D07F-25F1-4277-8B48-F764D2BE3493}" sibTransId="{D8D1AC80-A18F-44F7-AFBC-59C4E8BA5B2F}"/>
    <dgm:cxn modelId="{1790DD18-9B9F-4D3D-BE6C-F5BF62434781}" type="presOf" srcId="{C6B025A2-D301-4FF3-91E0-791EDA827DC8}" destId="{80E2E398-6652-416A-B9A7-11B0A3D98555}" srcOrd="0" destOrd="0" presId="urn:microsoft.com/office/officeart/2005/8/layout/lProcess1"/>
    <dgm:cxn modelId="{63ED29A2-ECDA-4642-B061-89C6A113231A}" type="presOf" srcId="{EDA61EE2-9AFB-400C-9C16-73B69D6A8181}" destId="{9FA8E876-3F9E-482F-A983-58FEB7C01277}" srcOrd="0" destOrd="0" presId="urn:microsoft.com/office/officeart/2005/8/layout/lProcess1"/>
    <dgm:cxn modelId="{E9AF663B-C30A-4BB0-A039-6F75557C6510}" type="presOf" srcId="{E1CDEE3E-734C-4571-A042-361F458E7DF7}" destId="{BEAA15EA-31A1-4E97-806C-5D6672AE7046}" srcOrd="0" destOrd="0" presId="urn:microsoft.com/office/officeart/2005/8/layout/lProcess1"/>
    <dgm:cxn modelId="{24D5836D-78A3-49F4-8354-A0A5A07E54F8}" type="presOf" srcId="{10C111F0-5D58-4E3F-99E4-DF968D801E76}" destId="{69F9D4A6-3C59-4AED-B53C-4171C2167C3F}" srcOrd="0" destOrd="0" presId="urn:microsoft.com/office/officeart/2005/8/layout/lProcess1"/>
    <dgm:cxn modelId="{02B946DA-CA60-422E-B892-E142F41CE394}" srcId="{6AFEB2F2-EE3A-4795-B19E-E5139D99BD34}" destId="{EDA61EE2-9AFB-400C-9C16-73B69D6A8181}" srcOrd="0" destOrd="0" parTransId="{C6B025A2-D301-4FF3-91E0-791EDA827DC8}" sibTransId="{E1CDEE3E-734C-4571-A042-361F458E7DF7}"/>
    <dgm:cxn modelId="{9F707538-E4C3-4EF4-B74C-923AA1EE5737}" srcId="{57D12FFC-44B8-481C-991B-A2AFEF1BD5EF}" destId="{762A98E9-6B5C-4C2E-BABD-B1FAAEE0A473}" srcOrd="1" destOrd="0" parTransId="{2A1B3576-E738-4429-B005-068F0B231378}" sibTransId="{39DAB1E6-47DC-42DB-BD73-996EE0EE268C}"/>
    <dgm:cxn modelId="{28AC657C-24CA-4EF0-BE2B-70D86AB213A0}" type="presOf" srcId="{6AFEB2F2-EE3A-4795-B19E-E5139D99BD34}" destId="{5ABDED97-0E0D-45D7-86A0-F3051F020A5E}" srcOrd="0" destOrd="0" presId="urn:microsoft.com/office/officeart/2005/8/layout/lProcess1"/>
    <dgm:cxn modelId="{B5FE4E12-73BC-4146-B372-620418A592E0}" srcId="{57D12FFC-44B8-481C-991B-A2AFEF1BD5EF}" destId="{319E5BC9-B431-4679-AB58-DFC1DB85E5F4}" srcOrd="0" destOrd="0" parTransId="{7BAC08ED-4BF9-42CC-90C6-8C644590FDB3}" sibTransId="{DF9BF3AA-8998-48BF-8BAF-84AA8795C5C8}"/>
    <dgm:cxn modelId="{F6522824-1ECD-4336-A36F-06AFD7D12249}" srcId="{6AFEB2F2-EE3A-4795-B19E-E5139D99BD34}" destId="{2FF2F988-DF3F-42EA-BD6A-6A8659E83D86}" srcOrd="1" destOrd="0" parTransId="{768377FD-2FC4-481F-870C-4B7D389BFC8E}" sibTransId="{2033F9BD-36DD-4346-8419-6F83224EBF28}"/>
    <dgm:cxn modelId="{1CDF5362-E7AB-48E7-8754-57A946734EC6}" type="presOf" srcId="{8EE18B2F-FFEF-458C-B06F-F94BD76AB012}" destId="{2E638D4F-5F74-4862-9CB9-EDEC4347DAE1}" srcOrd="0" destOrd="0" presId="urn:microsoft.com/office/officeart/2005/8/layout/lProcess1"/>
    <dgm:cxn modelId="{661DC6EB-69C4-49B3-B167-DB03AA91AF50}" type="presOf" srcId="{2033F9BD-36DD-4346-8419-6F83224EBF28}" destId="{4D475D48-AB05-4EAD-B3FD-7549B2BEA203}" srcOrd="0" destOrd="0" presId="urn:microsoft.com/office/officeart/2005/8/layout/lProcess1"/>
    <dgm:cxn modelId="{3AFE750F-19DA-4766-84C4-B6864BA6D64A}" type="presParOf" srcId="{69F9D4A6-3C59-4AED-B53C-4171C2167C3F}" destId="{E041E1F1-2293-4380-811C-8EEE7D3877EA}" srcOrd="0" destOrd="0" presId="urn:microsoft.com/office/officeart/2005/8/layout/lProcess1"/>
    <dgm:cxn modelId="{02112E6E-D25A-4319-8DC4-D8B3AA39BCCF}" type="presParOf" srcId="{E041E1F1-2293-4380-811C-8EEE7D3877EA}" destId="{EA01BCED-2CE7-4624-A3BE-4CA28F957C9F}" srcOrd="0" destOrd="0" presId="urn:microsoft.com/office/officeart/2005/8/layout/lProcess1"/>
    <dgm:cxn modelId="{807611D5-C84A-479F-B045-677546444347}" type="presParOf" srcId="{E041E1F1-2293-4380-811C-8EEE7D3877EA}" destId="{FD3E572C-36D0-4530-AE2C-9E656A275548}" srcOrd="1" destOrd="0" presId="urn:microsoft.com/office/officeart/2005/8/layout/lProcess1"/>
    <dgm:cxn modelId="{5D27C02F-7D5E-4CC8-9427-66B8D5991CBD}" type="presParOf" srcId="{E041E1F1-2293-4380-811C-8EEE7D3877EA}" destId="{26DDC0E7-BD50-47D1-8128-75A0956F5103}" srcOrd="2" destOrd="0" presId="urn:microsoft.com/office/officeart/2005/8/layout/lProcess1"/>
    <dgm:cxn modelId="{9D7A2556-268B-4074-B1A3-B7C5A2EE2EFD}" type="presParOf" srcId="{E041E1F1-2293-4380-811C-8EEE7D3877EA}" destId="{BB162DBF-F4EA-46E8-A11C-A6443659F0F7}" srcOrd="3" destOrd="0" presId="urn:microsoft.com/office/officeart/2005/8/layout/lProcess1"/>
    <dgm:cxn modelId="{27EEE13E-0CA1-4D01-8C7B-3A92ACD4F8FE}" type="presParOf" srcId="{E041E1F1-2293-4380-811C-8EEE7D3877EA}" destId="{64942E7A-C691-430F-A192-C81FC8535A9A}" srcOrd="4" destOrd="0" presId="urn:microsoft.com/office/officeart/2005/8/layout/lProcess1"/>
    <dgm:cxn modelId="{A7161F87-6673-489F-A3C7-EAB2F4D01FD9}" type="presParOf" srcId="{E041E1F1-2293-4380-811C-8EEE7D3877EA}" destId="{11FD7432-CA97-4D8F-8AAE-4E9A78625B70}" srcOrd="5" destOrd="0" presId="urn:microsoft.com/office/officeart/2005/8/layout/lProcess1"/>
    <dgm:cxn modelId="{D7209D21-FA94-4539-9753-E3A4C5677839}" type="presParOf" srcId="{E041E1F1-2293-4380-811C-8EEE7D3877EA}" destId="{A06C670F-831E-44D9-B975-DDE4A52E8E22}" srcOrd="6" destOrd="0" presId="urn:microsoft.com/office/officeart/2005/8/layout/lProcess1"/>
    <dgm:cxn modelId="{CC28B901-C44A-40FB-B03D-2ECB1A2401EB}" type="presParOf" srcId="{69F9D4A6-3C59-4AED-B53C-4171C2167C3F}" destId="{4D28F64E-8792-40ED-8D7C-9F1684A8C643}" srcOrd="1" destOrd="0" presId="urn:microsoft.com/office/officeart/2005/8/layout/lProcess1"/>
    <dgm:cxn modelId="{A59DBB79-DC0A-470C-9576-165F77A3F3B2}" type="presParOf" srcId="{69F9D4A6-3C59-4AED-B53C-4171C2167C3F}" destId="{A21C3F07-CBCD-4F23-AFED-D7B5446BAB3F}" srcOrd="2" destOrd="0" presId="urn:microsoft.com/office/officeart/2005/8/layout/lProcess1"/>
    <dgm:cxn modelId="{084EB130-6A02-4A19-B565-CEF59CE26076}" type="presParOf" srcId="{A21C3F07-CBCD-4F23-AFED-D7B5446BAB3F}" destId="{5ABDED97-0E0D-45D7-86A0-F3051F020A5E}" srcOrd="0" destOrd="0" presId="urn:microsoft.com/office/officeart/2005/8/layout/lProcess1"/>
    <dgm:cxn modelId="{9F5FFFBB-A612-4078-822E-CC7540EE6643}" type="presParOf" srcId="{A21C3F07-CBCD-4F23-AFED-D7B5446BAB3F}" destId="{80E2E398-6652-416A-B9A7-11B0A3D98555}" srcOrd="1" destOrd="0" presId="urn:microsoft.com/office/officeart/2005/8/layout/lProcess1"/>
    <dgm:cxn modelId="{B92371A3-1ABC-46A0-96A8-B82B92453822}" type="presParOf" srcId="{A21C3F07-CBCD-4F23-AFED-D7B5446BAB3F}" destId="{9FA8E876-3F9E-482F-A983-58FEB7C01277}" srcOrd="2" destOrd="0" presId="urn:microsoft.com/office/officeart/2005/8/layout/lProcess1"/>
    <dgm:cxn modelId="{AC65CE46-F7FA-46E3-9E7B-8DB3A86F5862}" type="presParOf" srcId="{A21C3F07-CBCD-4F23-AFED-D7B5446BAB3F}" destId="{BEAA15EA-31A1-4E97-806C-5D6672AE7046}" srcOrd="3" destOrd="0" presId="urn:microsoft.com/office/officeart/2005/8/layout/lProcess1"/>
    <dgm:cxn modelId="{E89F77FB-BFE8-44DC-B7B0-F8ED97D699DC}" type="presParOf" srcId="{A21C3F07-CBCD-4F23-AFED-D7B5446BAB3F}" destId="{CAAEA4B4-7DEE-410D-A8B3-1FFBFD1EC7A0}" srcOrd="4" destOrd="0" presId="urn:microsoft.com/office/officeart/2005/8/layout/lProcess1"/>
    <dgm:cxn modelId="{D1650718-6572-42D1-BFD6-3B18CC71F328}" type="presParOf" srcId="{A21C3F07-CBCD-4F23-AFED-D7B5446BAB3F}" destId="{4D475D48-AB05-4EAD-B3FD-7549B2BEA203}" srcOrd="5" destOrd="0" presId="urn:microsoft.com/office/officeart/2005/8/layout/lProcess1"/>
    <dgm:cxn modelId="{E823646D-6BD6-45E1-BB9E-6A642CDE914C}" type="presParOf" srcId="{A21C3F07-CBCD-4F23-AFED-D7B5446BAB3F}" destId="{2E638D4F-5F74-4862-9CB9-EDEC4347DAE1}" srcOrd="6"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34E358D-F727-4E7A-A7AD-545B1DC265BA}" type="doc">
      <dgm:prSet loTypeId="urn:microsoft.com/office/officeart/2005/8/layout/vList4" loCatId="list" qsTypeId="urn:microsoft.com/office/officeart/2005/8/quickstyle/3d1" qsCatId="3D" csTypeId="urn:microsoft.com/office/officeart/2005/8/colors/accent0_2" csCatId="mainScheme" phldr="1"/>
      <dgm:spPr/>
      <dgm:t>
        <a:bodyPr/>
        <a:lstStyle/>
        <a:p>
          <a:pPr rtl="1"/>
          <a:endParaRPr lang="ar-EG"/>
        </a:p>
      </dgm:t>
    </dgm:pt>
    <dgm:pt modelId="{116D6DD9-39C5-4879-93E3-AC85FA4D4AED}">
      <dgm:prSet phldrT="[Text]"/>
      <dgm:spPr/>
      <dgm:t>
        <a:bodyPr/>
        <a:lstStyle/>
        <a:p>
          <a:pPr rtl="1"/>
          <a:r>
            <a:rPr lang="ar-SA" sz="3600" b="1"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الزوج..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C229E2D-C92C-49CE-8DF1-4146AFEAD606}" type="parTrans" cxnId="{AB0081BF-764D-4D86-9DB1-0A3F2E90459F}">
      <dgm:prSet/>
      <dgm:spPr/>
      <dgm:t>
        <a:bodyPr/>
        <a:lstStyle/>
        <a:p>
          <a:pPr rtl="1"/>
          <a:endParaRPr lang="ar-EG"/>
        </a:p>
      </dgm:t>
    </dgm:pt>
    <dgm:pt modelId="{4BFB65C0-03E5-43C2-80A3-0830C83F8917}" type="sibTrans" cxnId="{AB0081BF-764D-4D86-9DB1-0A3F2E90459F}">
      <dgm:prSet/>
      <dgm:spPr/>
      <dgm:t>
        <a:bodyPr/>
        <a:lstStyle/>
        <a:p>
          <a:pPr rtl="1"/>
          <a:endParaRPr lang="ar-EG"/>
        </a:p>
      </dgm:t>
    </dgm:pt>
    <dgm:pt modelId="{6BCC8D2D-1939-443A-8F27-59412233765E}">
      <dgm:prSet phldrT="[Text]" custT="1"/>
      <dgm:spPr/>
      <dgm:t>
        <a:bodyPr/>
        <a:lstStyle/>
        <a:p>
          <a:pPr rtl="1"/>
          <a:r>
            <a:rPr lang="ar-SA" sz="2600" b="1" dirty="0" smtClean="0">
              <a:effectLst>
                <a:outerShdw blurRad="38100" dist="38100" dir="2700000" algn="tl">
                  <a:srgbClr val="000000">
                    <a:alpha val="43137"/>
                  </a:srgbClr>
                </a:outerShdw>
              </a:effectLst>
              <a:latin typeface="Traditional Arabic" pitchFamily="18" charset="-78"/>
              <a:cs typeface="Traditional Arabic" pitchFamily="18" charset="-78"/>
            </a:rPr>
            <a:t>لا بد وأن يتعرف على طبيعة المرأة واحتياجاتها النفسية وكيفية تقديم الدعم النفسي لها في لحظات احتياجها</a:t>
          </a:r>
          <a:endParaRPr lang="ar-EG" sz="2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2914101-8401-4517-B5B5-FB76F5739825}" type="parTrans" cxnId="{92CFC391-FE77-466A-AB77-0F2B9619EB55}">
      <dgm:prSet/>
      <dgm:spPr/>
      <dgm:t>
        <a:bodyPr/>
        <a:lstStyle/>
        <a:p>
          <a:pPr rtl="1"/>
          <a:endParaRPr lang="ar-EG"/>
        </a:p>
      </dgm:t>
    </dgm:pt>
    <dgm:pt modelId="{417DA4B4-311D-4955-B10E-1BFAF4C7FF9C}" type="sibTrans" cxnId="{92CFC391-FE77-466A-AB77-0F2B9619EB55}">
      <dgm:prSet/>
      <dgm:spPr/>
      <dgm:t>
        <a:bodyPr/>
        <a:lstStyle/>
        <a:p>
          <a:pPr rtl="1"/>
          <a:endParaRPr lang="ar-EG"/>
        </a:p>
      </dgm:t>
    </dgm:pt>
    <dgm:pt modelId="{54CD0269-AC3C-419B-A2E0-81DF84C99929}">
      <dgm:prSet phldrT="[Text]"/>
      <dgm:spPr/>
      <dgm:t>
        <a:bodyPr/>
        <a:lstStyle/>
        <a:p>
          <a:pPr rtl="1"/>
          <a:r>
            <a:rPr lang="ar-SA" sz="3600" b="1" smtClean="0">
              <a:effectLst>
                <a:outerShdw blurRad="38100" dist="38100" dir="2700000" algn="tl">
                  <a:srgbClr val="000000">
                    <a:alpha val="43137"/>
                  </a:srgbClr>
                </a:outerShdw>
              </a:effectLst>
              <a:latin typeface="Traditional Arabic" pitchFamily="18" charset="-78"/>
              <a:cs typeface="Traditional Arabic" pitchFamily="18" charset="-78"/>
            </a:rPr>
            <a:t>الزوجة.. </a:t>
          </a:r>
          <a:endParaRPr lang="ar-EG" sz="3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ECB45D3-80B7-4F14-B106-598E8760433A}" type="parTrans" cxnId="{32245C76-8B85-4084-8A97-67FE5E5E3FA8}">
      <dgm:prSet/>
      <dgm:spPr/>
      <dgm:t>
        <a:bodyPr/>
        <a:lstStyle/>
        <a:p>
          <a:pPr rtl="1"/>
          <a:endParaRPr lang="ar-EG"/>
        </a:p>
      </dgm:t>
    </dgm:pt>
    <dgm:pt modelId="{F298BB07-DF72-4114-B0F7-6C83FA612847}" type="sibTrans" cxnId="{32245C76-8B85-4084-8A97-67FE5E5E3FA8}">
      <dgm:prSet/>
      <dgm:spPr/>
      <dgm:t>
        <a:bodyPr/>
        <a:lstStyle/>
        <a:p>
          <a:pPr rtl="1"/>
          <a:endParaRPr lang="ar-EG"/>
        </a:p>
      </dgm:t>
    </dgm:pt>
    <dgm:pt modelId="{75FEF396-3B9A-4556-BB26-CF9A1E76C7F5}">
      <dgm:prSet phldrT="[Text]" custT="1"/>
      <dgm:spPr/>
      <dgm:t>
        <a:bodyPr/>
        <a:lstStyle/>
        <a:p>
          <a:pPr rtl="1"/>
          <a:r>
            <a:rPr lang="ar-SA" sz="2600" b="1" dirty="0" smtClean="0">
              <a:effectLst>
                <a:outerShdw blurRad="38100" dist="38100" dir="2700000" algn="tl">
                  <a:srgbClr val="000000">
                    <a:alpha val="43137"/>
                  </a:srgbClr>
                </a:outerShdw>
              </a:effectLst>
              <a:latin typeface="Traditional Arabic" pitchFamily="18" charset="-78"/>
              <a:cs typeface="Traditional Arabic" pitchFamily="18" charset="-78"/>
            </a:rPr>
            <a:t>لابد وأن تتعرف المرأة على اهتمامات الرجل وطبيعته النفسية</a:t>
          </a:r>
          <a:endParaRPr lang="ar-EG" sz="2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C155221-6B53-44D1-A26C-0068C6F9E6FA}" type="parTrans" cxnId="{7D548E0F-E50B-4235-906A-DD6A059FCC92}">
      <dgm:prSet/>
      <dgm:spPr/>
      <dgm:t>
        <a:bodyPr/>
        <a:lstStyle/>
        <a:p>
          <a:pPr rtl="1"/>
          <a:endParaRPr lang="ar-EG"/>
        </a:p>
      </dgm:t>
    </dgm:pt>
    <dgm:pt modelId="{89867A9B-B7F9-40E0-860C-1C5925EC204B}" type="sibTrans" cxnId="{7D548E0F-E50B-4235-906A-DD6A059FCC92}">
      <dgm:prSet/>
      <dgm:spPr/>
      <dgm:t>
        <a:bodyPr/>
        <a:lstStyle/>
        <a:p>
          <a:pPr rtl="1"/>
          <a:endParaRPr lang="ar-EG"/>
        </a:p>
      </dgm:t>
    </dgm:pt>
    <dgm:pt modelId="{87A08512-7E72-428B-92A3-C15C5AB38010}">
      <dgm:prSet phldrT="[Text]" custT="1"/>
      <dgm:spPr/>
      <dgm:t>
        <a:bodyPr/>
        <a:lstStyle/>
        <a:p>
          <a:pPr rtl="1"/>
          <a:r>
            <a:rPr lang="ar-SA" sz="2600" b="1" dirty="0" smtClean="0">
              <a:effectLst>
                <a:outerShdw blurRad="38100" dist="38100" dir="2700000" algn="tl">
                  <a:srgbClr val="000000">
                    <a:alpha val="43137"/>
                  </a:srgbClr>
                </a:outerShdw>
              </a:effectLst>
              <a:latin typeface="Traditional Arabic" pitchFamily="18" charset="-78"/>
              <a:cs typeface="Traditional Arabic" pitchFamily="18" charset="-78"/>
            </a:rPr>
            <a:t>لابد وأن يتقن الحوار والتفاهم والوصول لحل وسط</a:t>
          </a:r>
          <a:endParaRPr lang="ar-EG" sz="2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863F5F6-B4D4-41D9-B1C4-D73E6ECCAAEE}" type="parTrans" cxnId="{D06EF4AD-0308-4D9F-B08C-BF7CDC7FC44C}">
      <dgm:prSet/>
      <dgm:spPr/>
      <dgm:t>
        <a:bodyPr/>
        <a:lstStyle/>
        <a:p>
          <a:pPr rtl="1"/>
          <a:endParaRPr lang="ar-EG"/>
        </a:p>
      </dgm:t>
    </dgm:pt>
    <dgm:pt modelId="{FC55E877-7951-47C9-8E70-93F298F3FB6D}" type="sibTrans" cxnId="{D06EF4AD-0308-4D9F-B08C-BF7CDC7FC44C}">
      <dgm:prSet/>
      <dgm:spPr/>
      <dgm:t>
        <a:bodyPr/>
        <a:lstStyle/>
        <a:p>
          <a:pPr rtl="1"/>
          <a:endParaRPr lang="ar-EG"/>
        </a:p>
      </dgm:t>
    </dgm:pt>
    <dgm:pt modelId="{39E0E5D6-DF80-4B57-93C9-2DD85B0B73EF}">
      <dgm:prSet phldrT="[Text]" custT="1"/>
      <dgm:spPr/>
      <dgm:t>
        <a:bodyPr/>
        <a:lstStyle/>
        <a:p>
          <a:pPr rtl="1"/>
          <a:r>
            <a:rPr lang="ar-SA" sz="2600" b="1" dirty="0" smtClean="0">
              <a:effectLst>
                <a:outerShdw blurRad="38100" dist="38100" dir="2700000" algn="tl">
                  <a:srgbClr val="000000">
                    <a:alpha val="43137"/>
                  </a:srgbClr>
                </a:outerShdw>
              </a:effectLst>
              <a:latin typeface="Traditional Arabic" pitchFamily="18" charset="-78"/>
              <a:cs typeface="Traditional Arabic" pitchFamily="18" charset="-78"/>
            </a:rPr>
            <a:t>ومهارات التواصل والاحتواء العقلي والقلبي</a:t>
          </a:r>
          <a:endParaRPr lang="ar-EG" sz="26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09D69C8-2CDB-43D1-B088-9E735DF7757D}" type="parTrans" cxnId="{C5956C7B-258D-476A-A6FB-B1BBB2ADB8D6}">
      <dgm:prSet/>
      <dgm:spPr/>
      <dgm:t>
        <a:bodyPr/>
        <a:lstStyle/>
        <a:p>
          <a:pPr rtl="1"/>
          <a:endParaRPr lang="ar-EG"/>
        </a:p>
      </dgm:t>
    </dgm:pt>
    <dgm:pt modelId="{F7234820-E3AC-4488-8171-2D93B40C100A}" type="sibTrans" cxnId="{C5956C7B-258D-476A-A6FB-B1BBB2ADB8D6}">
      <dgm:prSet/>
      <dgm:spPr/>
      <dgm:t>
        <a:bodyPr/>
        <a:lstStyle/>
        <a:p>
          <a:pPr rtl="1"/>
          <a:endParaRPr lang="ar-EG"/>
        </a:p>
      </dgm:t>
    </dgm:pt>
    <dgm:pt modelId="{4601C35A-FE2E-495E-BC4D-8D3B158903C6}" type="pres">
      <dgm:prSet presAssocID="{034E358D-F727-4E7A-A7AD-545B1DC265BA}" presName="linear" presStyleCnt="0">
        <dgm:presLayoutVars>
          <dgm:dir val="rev"/>
          <dgm:resizeHandles val="exact"/>
        </dgm:presLayoutVars>
      </dgm:prSet>
      <dgm:spPr/>
      <dgm:t>
        <a:bodyPr/>
        <a:lstStyle/>
        <a:p>
          <a:pPr rtl="1"/>
          <a:endParaRPr lang="ar-EG"/>
        </a:p>
      </dgm:t>
    </dgm:pt>
    <dgm:pt modelId="{90305A52-0445-4531-8007-E52D405F3E4F}" type="pres">
      <dgm:prSet presAssocID="{116D6DD9-39C5-4879-93E3-AC85FA4D4AED}" presName="comp" presStyleCnt="0"/>
      <dgm:spPr/>
      <dgm:t>
        <a:bodyPr/>
        <a:lstStyle/>
        <a:p>
          <a:endParaRPr lang="en-US"/>
        </a:p>
      </dgm:t>
    </dgm:pt>
    <dgm:pt modelId="{DB7CD3CF-792F-44C6-A000-BF42A3019EF6}" type="pres">
      <dgm:prSet presAssocID="{116D6DD9-39C5-4879-93E3-AC85FA4D4AED}" presName="box" presStyleLbl="node1" presStyleIdx="0" presStyleCnt="2" custLinFactNeighborX="2062"/>
      <dgm:spPr/>
      <dgm:t>
        <a:bodyPr/>
        <a:lstStyle/>
        <a:p>
          <a:pPr rtl="1"/>
          <a:endParaRPr lang="ar-EG"/>
        </a:p>
      </dgm:t>
    </dgm:pt>
    <dgm:pt modelId="{98B39A3D-4324-4BDA-A6C7-FA762FC87760}" type="pres">
      <dgm:prSet presAssocID="{116D6DD9-39C5-4879-93E3-AC85FA4D4AED}"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72000" r="-72000"/>
          </a:stretch>
        </a:blipFill>
      </dgm:spPr>
      <dgm:t>
        <a:bodyPr/>
        <a:lstStyle/>
        <a:p>
          <a:pPr rtl="1"/>
          <a:endParaRPr lang="ar-EG"/>
        </a:p>
      </dgm:t>
    </dgm:pt>
    <dgm:pt modelId="{DE87ECBA-E1E9-4D7B-93D3-22A5BFEAE0D4}" type="pres">
      <dgm:prSet presAssocID="{116D6DD9-39C5-4879-93E3-AC85FA4D4AED}" presName="text" presStyleLbl="node1" presStyleIdx="0" presStyleCnt="2">
        <dgm:presLayoutVars>
          <dgm:bulletEnabled val="1"/>
        </dgm:presLayoutVars>
      </dgm:prSet>
      <dgm:spPr/>
      <dgm:t>
        <a:bodyPr/>
        <a:lstStyle/>
        <a:p>
          <a:pPr rtl="1"/>
          <a:endParaRPr lang="ar-EG"/>
        </a:p>
      </dgm:t>
    </dgm:pt>
    <dgm:pt modelId="{EA0F578A-CFDB-47E5-A21C-E81BBF8B60DF}" type="pres">
      <dgm:prSet presAssocID="{4BFB65C0-03E5-43C2-80A3-0830C83F8917}" presName="spacer" presStyleCnt="0"/>
      <dgm:spPr/>
      <dgm:t>
        <a:bodyPr/>
        <a:lstStyle/>
        <a:p>
          <a:endParaRPr lang="en-US"/>
        </a:p>
      </dgm:t>
    </dgm:pt>
    <dgm:pt modelId="{C784BBED-44CB-473D-B5D9-5554C8367B14}" type="pres">
      <dgm:prSet presAssocID="{54CD0269-AC3C-419B-A2E0-81DF84C99929}" presName="comp" presStyleCnt="0"/>
      <dgm:spPr/>
      <dgm:t>
        <a:bodyPr/>
        <a:lstStyle/>
        <a:p>
          <a:endParaRPr lang="en-US"/>
        </a:p>
      </dgm:t>
    </dgm:pt>
    <dgm:pt modelId="{12FA4F77-37B0-4827-9A31-143DB9440427}" type="pres">
      <dgm:prSet presAssocID="{54CD0269-AC3C-419B-A2E0-81DF84C99929}" presName="box" presStyleLbl="node1" presStyleIdx="1" presStyleCnt="2"/>
      <dgm:spPr/>
      <dgm:t>
        <a:bodyPr/>
        <a:lstStyle/>
        <a:p>
          <a:pPr rtl="1"/>
          <a:endParaRPr lang="ar-EG"/>
        </a:p>
      </dgm:t>
    </dgm:pt>
    <dgm:pt modelId="{9203AC12-F8ED-494F-B027-BCDA8830C412}" type="pres">
      <dgm:prSet presAssocID="{54CD0269-AC3C-419B-A2E0-81DF84C99929}"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pPr rtl="1"/>
          <a:endParaRPr lang="ar-EG"/>
        </a:p>
      </dgm:t>
    </dgm:pt>
    <dgm:pt modelId="{B1EB1CE8-76C6-48DC-AA0D-7EBDE90C5A64}" type="pres">
      <dgm:prSet presAssocID="{54CD0269-AC3C-419B-A2E0-81DF84C99929}" presName="text" presStyleLbl="node1" presStyleIdx="1" presStyleCnt="2">
        <dgm:presLayoutVars>
          <dgm:bulletEnabled val="1"/>
        </dgm:presLayoutVars>
      </dgm:prSet>
      <dgm:spPr/>
      <dgm:t>
        <a:bodyPr/>
        <a:lstStyle/>
        <a:p>
          <a:pPr rtl="1"/>
          <a:endParaRPr lang="ar-EG"/>
        </a:p>
      </dgm:t>
    </dgm:pt>
  </dgm:ptLst>
  <dgm:cxnLst>
    <dgm:cxn modelId="{F8D81A8E-126D-4C5D-B34B-525CE021017D}" type="presOf" srcId="{034E358D-F727-4E7A-A7AD-545B1DC265BA}" destId="{4601C35A-FE2E-495E-BC4D-8D3B158903C6}" srcOrd="0" destOrd="0" presId="urn:microsoft.com/office/officeart/2005/8/layout/vList4"/>
    <dgm:cxn modelId="{C5956C7B-258D-476A-A6FB-B1BBB2ADB8D6}" srcId="{54CD0269-AC3C-419B-A2E0-81DF84C99929}" destId="{39E0E5D6-DF80-4B57-93C9-2DD85B0B73EF}" srcOrd="1" destOrd="0" parTransId="{509D69C8-2CDB-43D1-B088-9E735DF7757D}" sibTransId="{F7234820-E3AC-4488-8171-2D93B40C100A}"/>
    <dgm:cxn modelId="{77DE15EE-3D1F-42DE-AB00-97CFF47402AC}" type="presOf" srcId="{87A08512-7E72-428B-92A3-C15C5AB38010}" destId="{DB7CD3CF-792F-44C6-A000-BF42A3019EF6}" srcOrd="0" destOrd="2" presId="urn:microsoft.com/office/officeart/2005/8/layout/vList4"/>
    <dgm:cxn modelId="{1977E919-D751-49CB-A006-5EC54AFC690F}" type="presOf" srcId="{6BCC8D2D-1939-443A-8F27-59412233765E}" destId="{DE87ECBA-E1E9-4D7B-93D3-22A5BFEAE0D4}" srcOrd="1" destOrd="1" presId="urn:microsoft.com/office/officeart/2005/8/layout/vList4"/>
    <dgm:cxn modelId="{CB0EB2FF-79BB-4D20-B23C-2CE8B13EE6DC}" type="presOf" srcId="{75FEF396-3B9A-4556-BB26-CF9A1E76C7F5}" destId="{B1EB1CE8-76C6-48DC-AA0D-7EBDE90C5A64}" srcOrd="1" destOrd="1" presId="urn:microsoft.com/office/officeart/2005/8/layout/vList4"/>
    <dgm:cxn modelId="{9FFFA2F0-5CA8-4405-875B-02DD40945217}" type="presOf" srcId="{6BCC8D2D-1939-443A-8F27-59412233765E}" destId="{DB7CD3CF-792F-44C6-A000-BF42A3019EF6}" srcOrd="0" destOrd="1" presId="urn:microsoft.com/office/officeart/2005/8/layout/vList4"/>
    <dgm:cxn modelId="{C00A162B-23B6-4EF4-8826-855299375F13}" type="presOf" srcId="{39E0E5D6-DF80-4B57-93C9-2DD85B0B73EF}" destId="{12FA4F77-37B0-4827-9A31-143DB9440427}" srcOrd="0" destOrd="2" presId="urn:microsoft.com/office/officeart/2005/8/layout/vList4"/>
    <dgm:cxn modelId="{D06EF4AD-0308-4D9F-B08C-BF7CDC7FC44C}" srcId="{116D6DD9-39C5-4879-93E3-AC85FA4D4AED}" destId="{87A08512-7E72-428B-92A3-C15C5AB38010}" srcOrd="1" destOrd="0" parTransId="{C863F5F6-B4D4-41D9-B1C4-D73E6ECCAAEE}" sibTransId="{FC55E877-7951-47C9-8E70-93F298F3FB6D}"/>
    <dgm:cxn modelId="{08DC081A-350D-41EE-9762-CA820BF133C2}" type="presOf" srcId="{54CD0269-AC3C-419B-A2E0-81DF84C99929}" destId="{B1EB1CE8-76C6-48DC-AA0D-7EBDE90C5A64}" srcOrd="1" destOrd="0" presId="urn:microsoft.com/office/officeart/2005/8/layout/vList4"/>
    <dgm:cxn modelId="{5DE48B79-82EC-468B-9D97-764F3B55E83A}" type="presOf" srcId="{116D6DD9-39C5-4879-93E3-AC85FA4D4AED}" destId="{DB7CD3CF-792F-44C6-A000-BF42A3019EF6}" srcOrd="0" destOrd="0" presId="urn:microsoft.com/office/officeart/2005/8/layout/vList4"/>
    <dgm:cxn modelId="{AE82A0D7-9ED7-44F7-8CF5-AE38DB108FE6}" type="presOf" srcId="{39E0E5D6-DF80-4B57-93C9-2DD85B0B73EF}" destId="{B1EB1CE8-76C6-48DC-AA0D-7EBDE90C5A64}" srcOrd="1" destOrd="2" presId="urn:microsoft.com/office/officeart/2005/8/layout/vList4"/>
    <dgm:cxn modelId="{7D548E0F-E50B-4235-906A-DD6A059FCC92}" srcId="{54CD0269-AC3C-419B-A2E0-81DF84C99929}" destId="{75FEF396-3B9A-4556-BB26-CF9A1E76C7F5}" srcOrd="0" destOrd="0" parTransId="{6C155221-6B53-44D1-A26C-0068C6F9E6FA}" sibTransId="{89867A9B-B7F9-40E0-860C-1C5925EC204B}"/>
    <dgm:cxn modelId="{B4F50C9B-093D-44E8-8250-57B3960E2D0B}" type="presOf" srcId="{54CD0269-AC3C-419B-A2E0-81DF84C99929}" destId="{12FA4F77-37B0-4827-9A31-143DB9440427}" srcOrd="0" destOrd="0" presId="urn:microsoft.com/office/officeart/2005/8/layout/vList4"/>
    <dgm:cxn modelId="{92CFC391-FE77-466A-AB77-0F2B9619EB55}" srcId="{116D6DD9-39C5-4879-93E3-AC85FA4D4AED}" destId="{6BCC8D2D-1939-443A-8F27-59412233765E}" srcOrd="0" destOrd="0" parTransId="{72914101-8401-4517-B5B5-FB76F5739825}" sibTransId="{417DA4B4-311D-4955-B10E-1BFAF4C7FF9C}"/>
    <dgm:cxn modelId="{6B53054F-64A5-4E48-87F5-C234DCAA0489}" type="presOf" srcId="{87A08512-7E72-428B-92A3-C15C5AB38010}" destId="{DE87ECBA-E1E9-4D7B-93D3-22A5BFEAE0D4}" srcOrd="1" destOrd="2" presId="urn:microsoft.com/office/officeart/2005/8/layout/vList4"/>
    <dgm:cxn modelId="{9824D187-5D7A-435D-A507-B804A1502719}" type="presOf" srcId="{116D6DD9-39C5-4879-93E3-AC85FA4D4AED}" destId="{DE87ECBA-E1E9-4D7B-93D3-22A5BFEAE0D4}" srcOrd="1" destOrd="0" presId="urn:microsoft.com/office/officeart/2005/8/layout/vList4"/>
    <dgm:cxn modelId="{32245C76-8B85-4084-8A97-67FE5E5E3FA8}" srcId="{034E358D-F727-4E7A-A7AD-545B1DC265BA}" destId="{54CD0269-AC3C-419B-A2E0-81DF84C99929}" srcOrd="1" destOrd="0" parTransId="{5ECB45D3-80B7-4F14-B106-598E8760433A}" sibTransId="{F298BB07-DF72-4114-B0F7-6C83FA612847}"/>
    <dgm:cxn modelId="{AB0081BF-764D-4D86-9DB1-0A3F2E90459F}" srcId="{034E358D-F727-4E7A-A7AD-545B1DC265BA}" destId="{116D6DD9-39C5-4879-93E3-AC85FA4D4AED}" srcOrd="0" destOrd="0" parTransId="{5C229E2D-C92C-49CE-8DF1-4146AFEAD606}" sibTransId="{4BFB65C0-03E5-43C2-80A3-0830C83F8917}"/>
    <dgm:cxn modelId="{B437316C-87DA-4689-92FB-D6FDD97AEFCE}" type="presOf" srcId="{75FEF396-3B9A-4556-BB26-CF9A1E76C7F5}" destId="{12FA4F77-37B0-4827-9A31-143DB9440427}" srcOrd="0" destOrd="1" presId="urn:microsoft.com/office/officeart/2005/8/layout/vList4"/>
    <dgm:cxn modelId="{3AD023EC-42B3-483C-A11D-384BB1A50EC1}" type="presParOf" srcId="{4601C35A-FE2E-495E-BC4D-8D3B158903C6}" destId="{90305A52-0445-4531-8007-E52D405F3E4F}" srcOrd="0" destOrd="0" presId="urn:microsoft.com/office/officeart/2005/8/layout/vList4"/>
    <dgm:cxn modelId="{A06894BC-A73F-40AA-985A-E4CD6D0D1B66}" type="presParOf" srcId="{90305A52-0445-4531-8007-E52D405F3E4F}" destId="{DB7CD3CF-792F-44C6-A000-BF42A3019EF6}" srcOrd="0" destOrd="0" presId="urn:microsoft.com/office/officeart/2005/8/layout/vList4"/>
    <dgm:cxn modelId="{CA57F077-581D-4F5B-8EDC-F5F1B7546E61}" type="presParOf" srcId="{90305A52-0445-4531-8007-E52D405F3E4F}" destId="{98B39A3D-4324-4BDA-A6C7-FA762FC87760}" srcOrd="1" destOrd="0" presId="urn:microsoft.com/office/officeart/2005/8/layout/vList4"/>
    <dgm:cxn modelId="{4BC7CDB1-D509-457C-A209-E7704C938C4D}" type="presParOf" srcId="{90305A52-0445-4531-8007-E52D405F3E4F}" destId="{DE87ECBA-E1E9-4D7B-93D3-22A5BFEAE0D4}" srcOrd="2" destOrd="0" presId="urn:microsoft.com/office/officeart/2005/8/layout/vList4"/>
    <dgm:cxn modelId="{C973AAF3-7C83-43EB-9B21-AC27D1E64423}" type="presParOf" srcId="{4601C35A-FE2E-495E-BC4D-8D3B158903C6}" destId="{EA0F578A-CFDB-47E5-A21C-E81BBF8B60DF}" srcOrd="1" destOrd="0" presId="urn:microsoft.com/office/officeart/2005/8/layout/vList4"/>
    <dgm:cxn modelId="{6073C2E1-C1CF-499B-AB30-E75CD25A735F}" type="presParOf" srcId="{4601C35A-FE2E-495E-BC4D-8D3B158903C6}" destId="{C784BBED-44CB-473D-B5D9-5554C8367B14}" srcOrd="2" destOrd="0" presId="urn:microsoft.com/office/officeart/2005/8/layout/vList4"/>
    <dgm:cxn modelId="{A2FE41BE-9979-4436-9DFA-52F997FAE698}" type="presParOf" srcId="{C784BBED-44CB-473D-B5D9-5554C8367B14}" destId="{12FA4F77-37B0-4827-9A31-143DB9440427}" srcOrd="0" destOrd="0" presId="urn:microsoft.com/office/officeart/2005/8/layout/vList4"/>
    <dgm:cxn modelId="{00EB7E9C-3194-4A68-A5AC-D29FA147304E}" type="presParOf" srcId="{C784BBED-44CB-473D-B5D9-5554C8367B14}" destId="{9203AC12-F8ED-494F-B027-BCDA8830C412}" srcOrd="1" destOrd="0" presId="urn:microsoft.com/office/officeart/2005/8/layout/vList4"/>
    <dgm:cxn modelId="{8D798E26-DB4F-4D57-9248-9709F4AB557E}" type="presParOf" srcId="{C784BBED-44CB-473D-B5D9-5554C8367B14}" destId="{B1EB1CE8-76C6-48DC-AA0D-7EBDE90C5A64}"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1AC91AC-73F4-4E0D-8D51-495B8F6C3F41}" type="doc">
      <dgm:prSet loTypeId="urn:microsoft.com/office/officeart/2009/layout/ReverseList" loCatId="relationship" qsTypeId="urn:microsoft.com/office/officeart/2005/8/quickstyle/simple1" qsCatId="simple" csTypeId="urn:microsoft.com/office/officeart/2005/8/colors/colorful4" csCatId="colorful" phldr="1"/>
      <dgm:spPr/>
      <dgm:t>
        <a:bodyPr/>
        <a:lstStyle/>
        <a:p>
          <a:pPr rtl="1"/>
          <a:endParaRPr lang="ar-EG"/>
        </a:p>
      </dgm:t>
    </dgm:pt>
    <dgm:pt modelId="{657DF36A-5C41-4106-BCDB-FFF866BC9F6B}">
      <dgm:prSet phldrT="[Text]" custT="1"/>
      <dgm:spPr>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sz="3200" b="1" dirty="0" smtClean="0">
            <a:solidFill>
              <a:schemeClr val="bg1"/>
            </a:solidFill>
            <a:latin typeface="Traditional Arabic" pitchFamily="18" charset="-78"/>
            <a:cs typeface="Traditional Arabic" pitchFamily="18" charset="-78"/>
          </a:endParaRPr>
        </a:p>
        <a:p>
          <a:pPr rtl="1"/>
          <a:r>
            <a:rPr lang="ar-EG" sz="3200" b="1" dirty="0" smtClean="0">
              <a:solidFill>
                <a:schemeClr val="bg1"/>
              </a:solidFill>
              <a:latin typeface="Traditional Arabic" pitchFamily="18" charset="-78"/>
              <a:cs typeface="Traditional Arabic" pitchFamily="18" charset="-78"/>
            </a:rPr>
            <a:t>الصعيد الجسدي</a:t>
          </a:r>
          <a:endParaRPr lang="ar-EG" sz="3200" b="1" dirty="0">
            <a:solidFill>
              <a:schemeClr val="bg1"/>
            </a:solidFill>
            <a:latin typeface="Traditional Arabic" pitchFamily="18" charset="-78"/>
            <a:cs typeface="Traditional Arabic" pitchFamily="18" charset="-78"/>
          </a:endParaRPr>
        </a:p>
      </dgm:t>
    </dgm:pt>
    <dgm:pt modelId="{1B7D664B-3129-4406-A293-E3DC2E4DC914}" type="parTrans" cxnId="{0FE73C7C-B526-4CF2-95B7-DFC30EE23F7E}">
      <dgm:prSet/>
      <dgm:spPr/>
      <dgm:t>
        <a:bodyPr/>
        <a:lstStyle/>
        <a:p>
          <a:pPr rtl="1"/>
          <a:endParaRPr lang="ar-EG" sz="3200" b="1">
            <a:latin typeface="Traditional Arabic" pitchFamily="18" charset="-78"/>
            <a:cs typeface="Traditional Arabic" pitchFamily="18" charset="-78"/>
          </a:endParaRPr>
        </a:p>
      </dgm:t>
    </dgm:pt>
    <dgm:pt modelId="{38A65312-38B2-4307-8E57-DE53B6D455FC}" type="sibTrans" cxnId="{0FE73C7C-B526-4CF2-95B7-DFC30EE23F7E}">
      <dgm:prSet/>
      <dgm:spPr/>
      <dgm:t>
        <a:bodyPr/>
        <a:lstStyle/>
        <a:p>
          <a:pPr rtl="1"/>
          <a:endParaRPr lang="ar-EG" sz="3200" b="1">
            <a:latin typeface="Traditional Arabic" pitchFamily="18" charset="-78"/>
            <a:cs typeface="Traditional Arabic" pitchFamily="18" charset="-78"/>
          </a:endParaRPr>
        </a:p>
      </dgm:t>
    </dgm:pt>
    <dgm:pt modelId="{956A3EFB-2EA4-420B-9EA0-47A04D18C743}">
      <dgm:prSet phldrT="[Text]" custT="1"/>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sz="3200" b="1" dirty="0" smtClean="0">
            <a:latin typeface="Traditional Arabic" pitchFamily="18" charset="-78"/>
            <a:cs typeface="Traditional Arabic" pitchFamily="18" charset="-78"/>
          </a:endParaRPr>
        </a:p>
        <a:p>
          <a:pPr rtl="1"/>
          <a:r>
            <a:rPr lang="ar-EG" sz="3200" b="1" dirty="0" smtClean="0">
              <a:solidFill>
                <a:schemeClr val="bg1"/>
              </a:solidFill>
              <a:latin typeface="Traditional Arabic" pitchFamily="18" charset="-78"/>
              <a:cs typeface="Traditional Arabic" pitchFamily="18" charset="-78"/>
            </a:rPr>
            <a:t>الصعيد النفسي </a:t>
          </a:r>
          <a:endParaRPr lang="ar-EG" sz="3200" b="1" dirty="0">
            <a:solidFill>
              <a:schemeClr val="bg1"/>
            </a:solidFill>
            <a:latin typeface="Traditional Arabic" pitchFamily="18" charset="-78"/>
            <a:cs typeface="Traditional Arabic" pitchFamily="18" charset="-78"/>
          </a:endParaRPr>
        </a:p>
      </dgm:t>
    </dgm:pt>
    <dgm:pt modelId="{C2D1FE83-95E2-496A-AA25-6645524972F4}" type="parTrans" cxnId="{057558F9-732A-4226-9F66-CE16424B91F9}">
      <dgm:prSet/>
      <dgm:spPr/>
      <dgm:t>
        <a:bodyPr/>
        <a:lstStyle/>
        <a:p>
          <a:pPr rtl="1"/>
          <a:endParaRPr lang="ar-EG" sz="3200" b="1">
            <a:latin typeface="Traditional Arabic" pitchFamily="18" charset="-78"/>
            <a:cs typeface="Traditional Arabic" pitchFamily="18" charset="-78"/>
          </a:endParaRPr>
        </a:p>
      </dgm:t>
    </dgm:pt>
    <dgm:pt modelId="{167B7FD2-0C56-45E4-BAEF-6223D91CB04C}" type="sibTrans" cxnId="{057558F9-732A-4226-9F66-CE16424B91F9}">
      <dgm:prSet/>
      <dgm:spPr/>
      <dgm:t>
        <a:bodyPr/>
        <a:lstStyle/>
        <a:p>
          <a:pPr rtl="1"/>
          <a:endParaRPr lang="ar-EG" sz="3200" b="1">
            <a:latin typeface="Traditional Arabic" pitchFamily="18" charset="-78"/>
            <a:cs typeface="Traditional Arabic" pitchFamily="18" charset="-78"/>
          </a:endParaRPr>
        </a:p>
      </dgm:t>
    </dgm:pt>
    <dgm:pt modelId="{2C5EF2F3-8714-4F54-A5BB-B5393284B0C3}" type="pres">
      <dgm:prSet presAssocID="{21AC91AC-73F4-4E0D-8D51-495B8F6C3F41}" presName="Name0" presStyleCnt="0">
        <dgm:presLayoutVars>
          <dgm:chMax val="2"/>
          <dgm:chPref val="2"/>
          <dgm:animLvl val="lvl"/>
        </dgm:presLayoutVars>
      </dgm:prSet>
      <dgm:spPr/>
      <dgm:t>
        <a:bodyPr/>
        <a:lstStyle/>
        <a:p>
          <a:pPr rtl="1"/>
          <a:endParaRPr lang="ar-EG"/>
        </a:p>
      </dgm:t>
    </dgm:pt>
    <dgm:pt modelId="{2F1175C8-B623-4D5F-8072-95408FBC3C81}" type="pres">
      <dgm:prSet presAssocID="{21AC91AC-73F4-4E0D-8D51-495B8F6C3F41}" presName="LeftText" presStyleLbl="revTx" presStyleIdx="0" presStyleCnt="0">
        <dgm:presLayoutVars>
          <dgm:bulletEnabled val="1"/>
        </dgm:presLayoutVars>
      </dgm:prSet>
      <dgm:spPr/>
      <dgm:t>
        <a:bodyPr/>
        <a:lstStyle/>
        <a:p>
          <a:pPr rtl="1"/>
          <a:endParaRPr lang="ar-EG"/>
        </a:p>
      </dgm:t>
    </dgm:pt>
    <dgm:pt modelId="{062A542B-D336-4522-ACED-0F18C88C1236}" type="pres">
      <dgm:prSet presAssocID="{21AC91AC-73F4-4E0D-8D51-495B8F6C3F41}" presName="LeftNode" presStyleLbl="bgImgPlace1" presStyleIdx="0" presStyleCnt="2">
        <dgm:presLayoutVars>
          <dgm:chMax val="2"/>
          <dgm:chPref val="2"/>
        </dgm:presLayoutVars>
      </dgm:prSet>
      <dgm:spPr/>
      <dgm:t>
        <a:bodyPr/>
        <a:lstStyle/>
        <a:p>
          <a:pPr rtl="1"/>
          <a:endParaRPr lang="ar-EG"/>
        </a:p>
      </dgm:t>
    </dgm:pt>
    <dgm:pt modelId="{6F5162E0-1A33-4489-BFAE-4560282C7A8B}" type="pres">
      <dgm:prSet presAssocID="{21AC91AC-73F4-4E0D-8D51-495B8F6C3F41}" presName="RightText" presStyleLbl="revTx" presStyleIdx="0" presStyleCnt="0">
        <dgm:presLayoutVars>
          <dgm:bulletEnabled val="1"/>
        </dgm:presLayoutVars>
      </dgm:prSet>
      <dgm:spPr/>
      <dgm:t>
        <a:bodyPr/>
        <a:lstStyle/>
        <a:p>
          <a:pPr rtl="1"/>
          <a:endParaRPr lang="ar-EG"/>
        </a:p>
      </dgm:t>
    </dgm:pt>
    <dgm:pt modelId="{E8ACB33A-9B5A-47A9-ACA2-22D6C7A61BB4}" type="pres">
      <dgm:prSet presAssocID="{21AC91AC-73F4-4E0D-8D51-495B8F6C3F41}" presName="RightNode" presStyleLbl="bgImgPlace1" presStyleIdx="1" presStyleCnt="2">
        <dgm:presLayoutVars>
          <dgm:chMax val="0"/>
          <dgm:chPref val="0"/>
        </dgm:presLayoutVars>
      </dgm:prSet>
      <dgm:spPr/>
      <dgm:t>
        <a:bodyPr/>
        <a:lstStyle/>
        <a:p>
          <a:pPr rtl="1"/>
          <a:endParaRPr lang="ar-EG"/>
        </a:p>
      </dgm:t>
    </dgm:pt>
    <dgm:pt modelId="{32F4EC00-61E6-47DD-9FE6-9D41918859C8}" type="pres">
      <dgm:prSet presAssocID="{21AC91AC-73F4-4E0D-8D51-495B8F6C3F41}" presName="TopArrow" presStyleLbl="node1" presStyleIdx="0" presStyleCnt="2"/>
      <dgm:spPr>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AE02AED3-9BE4-4A42-AEDF-83003E072A02}" type="pres">
      <dgm:prSet presAssocID="{21AC91AC-73F4-4E0D-8D51-495B8F6C3F41}" presName="BottomArrow" presStyleLbl="node1" presStyleIdx="1" presStyleCnt="2"/>
      <dgm:spPr>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Lst>
  <dgm:cxnLst>
    <dgm:cxn modelId="{EECE661B-4DF6-4DE8-820D-273F735E5823}" type="presOf" srcId="{657DF36A-5C41-4106-BCDB-FFF866BC9F6B}" destId="{2F1175C8-B623-4D5F-8072-95408FBC3C81}" srcOrd="0" destOrd="0" presId="urn:microsoft.com/office/officeart/2009/layout/ReverseList"/>
    <dgm:cxn modelId="{0FE73C7C-B526-4CF2-95B7-DFC30EE23F7E}" srcId="{21AC91AC-73F4-4E0D-8D51-495B8F6C3F41}" destId="{657DF36A-5C41-4106-BCDB-FFF866BC9F6B}" srcOrd="0" destOrd="0" parTransId="{1B7D664B-3129-4406-A293-E3DC2E4DC914}" sibTransId="{38A65312-38B2-4307-8E57-DE53B6D455FC}"/>
    <dgm:cxn modelId="{71F92714-09D7-4536-B16A-800021ADCB72}" type="presOf" srcId="{956A3EFB-2EA4-420B-9EA0-47A04D18C743}" destId="{E8ACB33A-9B5A-47A9-ACA2-22D6C7A61BB4}" srcOrd="1" destOrd="0" presId="urn:microsoft.com/office/officeart/2009/layout/ReverseList"/>
    <dgm:cxn modelId="{5F3F7FDF-908E-4278-91D0-A041FF090D60}" type="presOf" srcId="{956A3EFB-2EA4-420B-9EA0-47A04D18C743}" destId="{6F5162E0-1A33-4489-BFAE-4560282C7A8B}" srcOrd="0" destOrd="0" presId="urn:microsoft.com/office/officeart/2009/layout/ReverseList"/>
    <dgm:cxn modelId="{057558F9-732A-4226-9F66-CE16424B91F9}" srcId="{21AC91AC-73F4-4E0D-8D51-495B8F6C3F41}" destId="{956A3EFB-2EA4-420B-9EA0-47A04D18C743}" srcOrd="1" destOrd="0" parTransId="{C2D1FE83-95E2-496A-AA25-6645524972F4}" sibTransId="{167B7FD2-0C56-45E4-BAEF-6223D91CB04C}"/>
    <dgm:cxn modelId="{37BC3912-FD77-4A54-BFBA-5E4F48B2CAE2}" type="presOf" srcId="{21AC91AC-73F4-4E0D-8D51-495B8F6C3F41}" destId="{2C5EF2F3-8714-4F54-A5BB-B5393284B0C3}" srcOrd="0" destOrd="0" presId="urn:microsoft.com/office/officeart/2009/layout/ReverseList"/>
    <dgm:cxn modelId="{D4CD9C37-A996-4B8C-8E88-D8994B9743EB}" type="presOf" srcId="{657DF36A-5C41-4106-BCDB-FFF866BC9F6B}" destId="{062A542B-D336-4522-ACED-0F18C88C1236}" srcOrd="1" destOrd="0" presId="urn:microsoft.com/office/officeart/2009/layout/ReverseList"/>
    <dgm:cxn modelId="{B6631E6E-4F5E-4278-AE42-66B948EA495C}" type="presParOf" srcId="{2C5EF2F3-8714-4F54-A5BB-B5393284B0C3}" destId="{2F1175C8-B623-4D5F-8072-95408FBC3C81}" srcOrd="0" destOrd="0" presId="urn:microsoft.com/office/officeart/2009/layout/ReverseList"/>
    <dgm:cxn modelId="{D57C88D6-CC8A-431F-B5E6-5E406593FAF5}" type="presParOf" srcId="{2C5EF2F3-8714-4F54-A5BB-B5393284B0C3}" destId="{062A542B-D336-4522-ACED-0F18C88C1236}" srcOrd="1" destOrd="0" presId="urn:microsoft.com/office/officeart/2009/layout/ReverseList"/>
    <dgm:cxn modelId="{076786A5-BA09-4331-A573-1126028234ED}" type="presParOf" srcId="{2C5EF2F3-8714-4F54-A5BB-B5393284B0C3}" destId="{6F5162E0-1A33-4489-BFAE-4560282C7A8B}" srcOrd="2" destOrd="0" presId="urn:microsoft.com/office/officeart/2009/layout/ReverseList"/>
    <dgm:cxn modelId="{73E91803-CD22-4040-AA93-947DA1C1A31C}" type="presParOf" srcId="{2C5EF2F3-8714-4F54-A5BB-B5393284B0C3}" destId="{E8ACB33A-9B5A-47A9-ACA2-22D6C7A61BB4}" srcOrd="3" destOrd="0" presId="urn:microsoft.com/office/officeart/2009/layout/ReverseList"/>
    <dgm:cxn modelId="{B8534671-A6DA-438B-B82D-B8C52C391770}" type="presParOf" srcId="{2C5EF2F3-8714-4F54-A5BB-B5393284B0C3}" destId="{32F4EC00-61E6-47DD-9FE6-9D41918859C8}" srcOrd="4" destOrd="0" presId="urn:microsoft.com/office/officeart/2009/layout/ReverseList"/>
    <dgm:cxn modelId="{A2AB3D19-6085-4A34-AD8C-70DE755FE4B4}" type="presParOf" srcId="{2C5EF2F3-8714-4F54-A5BB-B5393284B0C3}" destId="{AE02AED3-9BE4-4A42-AEDF-83003E072A02}"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B61EAFF-FB21-4ADD-B53C-ABD77E774DAC}" type="doc">
      <dgm:prSet loTypeId="urn:microsoft.com/office/officeart/2005/8/layout/hierarchy3" loCatId="list" qsTypeId="urn:microsoft.com/office/officeart/2005/8/quickstyle/simple5" qsCatId="simple" csTypeId="urn:microsoft.com/office/officeart/2005/8/colors/accent1_2" csCatId="accent1" phldr="1"/>
      <dgm:spPr>
        <a:scene3d>
          <a:camera prst="orthographicFront">
            <a:rot lat="0" lon="0" rev="0"/>
          </a:camera>
          <a:lightRig rig="contrasting" dir="t">
            <a:rot lat="0" lon="0" rev="1500000"/>
          </a:lightRig>
        </a:scene3d>
      </dgm:spPr>
      <dgm:t>
        <a:bodyPr/>
        <a:lstStyle/>
        <a:p>
          <a:pPr rtl="1"/>
          <a:endParaRPr lang="ar-EG"/>
        </a:p>
      </dgm:t>
    </dgm:pt>
    <dgm:pt modelId="{3137CE09-2C76-4E61-AEEC-2B49B4AC2BFE}">
      <dgm:prSet phldrT="[Text]" custT="1"/>
      <dgm:spPr>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3200" b="1" dirty="0" smtClean="0">
              <a:solidFill>
                <a:schemeClr val="tx1"/>
              </a:solidFill>
              <a:latin typeface="Traditional Arabic" pitchFamily="18" charset="-78"/>
              <a:cs typeface="Traditional Arabic" pitchFamily="18" charset="-78"/>
            </a:rPr>
            <a:t>للإشباع منافذ عدّة أهمها</a:t>
          </a:r>
          <a:r>
            <a:rPr lang="ar-EG" sz="3200" b="1" dirty="0" smtClean="0">
              <a:latin typeface="Traditional Arabic" pitchFamily="18" charset="-78"/>
              <a:cs typeface="Traditional Arabic" pitchFamily="18" charset="-78"/>
            </a:rPr>
            <a:t>:</a:t>
          </a:r>
          <a:endParaRPr lang="ar-EG" sz="2800" b="1" dirty="0">
            <a:latin typeface="Traditional Arabic" pitchFamily="18" charset="-78"/>
            <a:cs typeface="Traditional Arabic" pitchFamily="18" charset="-78"/>
          </a:endParaRPr>
        </a:p>
      </dgm:t>
    </dgm:pt>
    <dgm:pt modelId="{459A19F2-CE0E-4C9A-B6A5-EA7C2AD5AE5D}" type="parTrans" cxnId="{512063F9-4098-4494-968A-8F50703A326D}">
      <dgm:prSet/>
      <dgm:spPr/>
      <dgm:t>
        <a:bodyPr/>
        <a:lstStyle/>
        <a:p>
          <a:pPr rtl="1"/>
          <a:endParaRPr lang="ar-EG" sz="2800" b="1">
            <a:latin typeface="Traditional Arabic" pitchFamily="18" charset="-78"/>
            <a:cs typeface="Traditional Arabic" pitchFamily="18" charset="-78"/>
          </a:endParaRPr>
        </a:p>
      </dgm:t>
    </dgm:pt>
    <dgm:pt modelId="{51C91AB4-D4B5-4C77-B813-D0012C87B2FE}" type="sibTrans" cxnId="{512063F9-4098-4494-968A-8F50703A326D}">
      <dgm:prSet/>
      <dgm:spPr/>
      <dgm:t>
        <a:bodyPr/>
        <a:lstStyle/>
        <a:p>
          <a:pPr rtl="1"/>
          <a:endParaRPr lang="ar-EG" sz="2800" b="1">
            <a:latin typeface="Traditional Arabic" pitchFamily="18" charset="-78"/>
            <a:cs typeface="Traditional Arabic" pitchFamily="18" charset="-78"/>
          </a:endParaRPr>
        </a:p>
      </dgm:t>
    </dgm:pt>
    <dgm:pt modelId="{E0C63C07-147F-47AF-A44B-61126BF12754}">
      <dgm:prSet phldrT="[Text]" custT="1"/>
      <dgm:spPr>
        <a:solidFill>
          <a:schemeClr val="bg1">
            <a:lumMod val="75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3200" b="1" dirty="0" smtClean="0">
              <a:solidFill>
                <a:schemeClr val="bg1"/>
              </a:solidFill>
              <a:latin typeface="Traditional Arabic" pitchFamily="18" charset="-78"/>
              <a:cs typeface="Traditional Arabic" pitchFamily="18" charset="-78"/>
            </a:rPr>
            <a:t>اشباع العاطفة القلبية</a:t>
          </a:r>
          <a:endParaRPr lang="ar-EG" sz="3200" b="1" dirty="0">
            <a:solidFill>
              <a:schemeClr val="bg1"/>
            </a:solidFill>
            <a:latin typeface="Traditional Arabic" pitchFamily="18" charset="-78"/>
            <a:cs typeface="Traditional Arabic" pitchFamily="18" charset="-78"/>
          </a:endParaRPr>
        </a:p>
      </dgm:t>
    </dgm:pt>
    <dgm:pt modelId="{A0C0428C-15C1-4F48-842C-71D376099E0B}" type="parTrans" cxnId="{5CCB7938-F562-4AB5-8E09-07F4F0A375EA}">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sz="2800" b="1">
            <a:latin typeface="Traditional Arabic" pitchFamily="18" charset="-78"/>
            <a:cs typeface="Traditional Arabic" pitchFamily="18" charset="-78"/>
          </a:endParaRPr>
        </a:p>
      </dgm:t>
    </dgm:pt>
    <dgm:pt modelId="{1F5B61A3-18AC-427E-917C-DCDAFD086254}" type="sibTrans" cxnId="{5CCB7938-F562-4AB5-8E09-07F4F0A375EA}">
      <dgm:prSet/>
      <dgm:spPr/>
      <dgm:t>
        <a:bodyPr/>
        <a:lstStyle/>
        <a:p>
          <a:pPr rtl="1"/>
          <a:endParaRPr lang="ar-EG" sz="2800" b="1">
            <a:latin typeface="Traditional Arabic" pitchFamily="18" charset="-78"/>
            <a:cs typeface="Traditional Arabic" pitchFamily="18" charset="-78"/>
          </a:endParaRPr>
        </a:p>
      </dgm:t>
    </dgm:pt>
    <dgm:pt modelId="{09173C66-EB68-4345-8734-393BFFB39ED2}">
      <dgm:prSet phldrT="[Text]" custT="1"/>
      <dgm:spPr>
        <a:solidFill>
          <a:schemeClr val="accent2">
            <a:lumMod val="75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3200" b="1" dirty="0" smtClean="0">
              <a:solidFill>
                <a:schemeClr val="bg1"/>
              </a:solidFill>
              <a:latin typeface="Traditional Arabic" pitchFamily="18" charset="-78"/>
              <a:cs typeface="Traditional Arabic" pitchFamily="18" charset="-78"/>
            </a:rPr>
            <a:t>اشباع الحواس «النظر والسمع والذوق واللمس والشمّ»</a:t>
          </a:r>
          <a:endParaRPr lang="ar-EG" sz="3200" b="1" dirty="0">
            <a:solidFill>
              <a:schemeClr val="bg1"/>
            </a:solidFill>
            <a:latin typeface="Traditional Arabic" pitchFamily="18" charset="-78"/>
            <a:cs typeface="Traditional Arabic" pitchFamily="18" charset="-78"/>
          </a:endParaRPr>
        </a:p>
      </dgm:t>
    </dgm:pt>
    <dgm:pt modelId="{C9BB852E-7521-4FB6-800C-35D89AF09121}" type="parTrans" cxnId="{56AD1EB2-B1F0-4C75-A290-B06C656EB02E}">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sz="2800" b="1">
            <a:latin typeface="Traditional Arabic" pitchFamily="18" charset="-78"/>
            <a:cs typeface="Traditional Arabic" pitchFamily="18" charset="-78"/>
          </a:endParaRPr>
        </a:p>
      </dgm:t>
    </dgm:pt>
    <dgm:pt modelId="{36221A14-5085-4C0B-B2C2-4EA3DA97663E}" type="sibTrans" cxnId="{56AD1EB2-B1F0-4C75-A290-B06C656EB02E}">
      <dgm:prSet/>
      <dgm:spPr/>
      <dgm:t>
        <a:bodyPr/>
        <a:lstStyle/>
        <a:p>
          <a:pPr rtl="1"/>
          <a:endParaRPr lang="ar-EG" sz="2800" b="1">
            <a:latin typeface="Traditional Arabic" pitchFamily="18" charset="-78"/>
            <a:cs typeface="Traditional Arabic" pitchFamily="18" charset="-78"/>
          </a:endParaRPr>
        </a:p>
      </dgm:t>
    </dgm:pt>
    <dgm:pt modelId="{BA5013F7-6F84-4675-8B21-86F22B06E94D}">
      <dgm:prSet phldrT="[Text]" custT="1"/>
      <dgm:spPr>
        <a:solidFill>
          <a:schemeClr val="bg1">
            <a:lumMod val="50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3200" b="1" dirty="0" smtClean="0">
              <a:solidFill>
                <a:schemeClr val="bg1"/>
              </a:solidFill>
              <a:latin typeface="Traditional Arabic" pitchFamily="18" charset="-78"/>
              <a:cs typeface="Traditional Arabic" pitchFamily="18" charset="-78"/>
            </a:rPr>
            <a:t>اشباع الغريزة الجنسية</a:t>
          </a:r>
          <a:endParaRPr lang="ar-EG" sz="3200" b="1" dirty="0">
            <a:solidFill>
              <a:schemeClr val="bg1"/>
            </a:solidFill>
            <a:latin typeface="Traditional Arabic" pitchFamily="18" charset="-78"/>
            <a:cs typeface="Traditional Arabic" pitchFamily="18" charset="-78"/>
          </a:endParaRPr>
        </a:p>
      </dgm:t>
    </dgm:pt>
    <dgm:pt modelId="{7947BF8D-45BE-44EF-B253-117060DB3FC2}" type="parTrans" cxnId="{4011FF9E-9214-418C-83CB-E211AE640D2F}">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sz="2800" b="1">
            <a:latin typeface="Traditional Arabic" pitchFamily="18" charset="-78"/>
            <a:cs typeface="Traditional Arabic" pitchFamily="18" charset="-78"/>
          </a:endParaRPr>
        </a:p>
      </dgm:t>
    </dgm:pt>
    <dgm:pt modelId="{7006335A-72A8-4D2B-A9FE-7194BEF00706}" type="sibTrans" cxnId="{4011FF9E-9214-418C-83CB-E211AE640D2F}">
      <dgm:prSet/>
      <dgm:spPr/>
      <dgm:t>
        <a:bodyPr/>
        <a:lstStyle/>
        <a:p>
          <a:pPr rtl="1"/>
          <a:endParaRPr lang="ar-EG" sz="2800" b="1">
            <a:latin typeface="Traditional Arabic" pitchFamily="18" charset="-78"/>
            <a:cs typeface="Traditional Arabic" pitchFamily="18" charset="-78"/>
          </a:endParaRPr>
        </a:p>
      </dgm:t>
    </dgm:pt>
    <dgm:pt modelId="{2E07E46F-25B4-4832-98B9-521680668E2F}" type="pres">
      <dgm:prSet presAssocID="{3B61EAFF-FB21-4ADD-B53C-ABD77E774DAC}" presName="diagram" presStyleCnt="0">
        <dgm:presLayoutVars>
          <dgm:chPref val="1"/>
          <dgm:dir val="rev"/>
          <dgm:animOne val="branch"/>
          <dgm:animLvl val="lvl"/>
          <dgm:resizeHandles/>
        </dgm:presLayoutVars>
      </dgm:prSet>
      <dgm:spPr/>
      <dgm:t>
        <a:bodyPr/>
        <a:lstStyle/>
        <a:p>
          <a:pPr rtl="1"/>
          <a:endParaRPr lang="ar-EG"/>
        </a:p>
      </dgm:t>
    </dgm:pt>
    <dgm:pt modelId="{71C43A4F-690F-4E06-AD36-2C03BAEC5497}" type="pres">
      <dgm:prSet presAssocID="{3137CE09-2C76-4E61-AEEC-2B49B4AC2BFE}" presName="root"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2C0B8A73-AAC1-41FA-8B8C-B115939AD27B}" type="pres">
      <dgm:prSet presAssocID="{3137CE09-2C76-4E61-AEEC-2B49B4AC2BFE}" presName="root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A7C7DEF4-723E-4FDC-9452-06492D3F4402}" type="pres">
      <dgm:prSet presAssocID="{3137CE09-2C76-4E61-AEEC-2B49B4AC2BFE}" presName="rootText" presStyleLbl="node1" presStyleIdx="0" presStyleCnt="1" custScaleX="127364" custScaleY="76856" custLinFactNeighborX="95362" custLinFactNeighborY="-6128"/>
      <dgm:spPr/>
      <dgm:t>
        <a:bodyPr/>
        <a:lstStyle/>
        <a:p>
          <a:pPr rtl="1"/>
          <a:endParaRPr lang="ar-EG"/>
        </a:p>
      </dgm:t>
    </dgm:pt>
    <dgm:pt modelId="{AD29CEA1-720D-48C5-A864-36DCEFD7624E}" type="pres">
      <dgm:prSet presAssocID="{3137CE09-2C76-4E61-AEEC-2B49B4AC2BFE}" presName="rootConnector" presStyleLbl="node1" presStyleIdx="0" presStyleCnt="1"/>
      <dgm:spPr/>
      <dgm:t>
        <a:bodyPr/>
        <a:lstStyle/>
        <a:p>
          <a:pPr rtl="1"/>
          <a:endParaRPr lang="ar-EG"/>
        </a:p>
      </dgm:t>
    </dgm:pt>
    <dgm:pt modelId="{29ED2E15-D9CB-4479-A97A-C7A3B85438EE}" type="pres">
      <dgm:prSet presAssocID="{3137CE09-2C76-4E61-AEEC-2B49B4AC2BFE}" presName="childShap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8780814F-5722-435E-91ED-30947C75DD57}" type="pres">
      <dgm:prSet presAssocID="{A0C0428C-15C1-4F48-842C-71D376099E0B}" presName="Name13" presStyleLbl="parChTrans1D2" presStyleIdx="0" presStyleCnt="3"/>
      <dgm:spPr/>
      <dgm:t>
        <a:bodyPr/>
        <a:lstStyle/>
        <a:p>
          <a:pPr rtl="1"/>
          <a:endParaRPr lang="ar-EG"/>
        </a:p>
      </dgm:t>
    </dgm:pt>
    <dgm:pt modelId="{AB03C780-3217-4032-B742-D9CB31B16C8C}" type="pres">
      <dgm:prSet presAssocID="{E0C63C07-147F-47AF-A44B-61126BF12754}" presName="childText" presStyleLbl="bgAcc1" presStyleIdx="0" presStyleCnt="3" custScaleX="393035" custScaleY="82968" custLinFactNeighborX="-4526" custLinFactNeighborY="7244">
        <dgm:presLayoutVars>
          <dgm:bulletEnabled val="1"/>
        </dgm:presLayoutVars>
      </dgm:prSet>
      <dgm:spPr/>
      <dgm:t>
        <a:bodyPr/>
        <a:lstStyle/>
        <a:p>
          <a:pPr rtl="1"/>
          <a:endParaRPr lang="ar-EG"/>
        </a:p>
      </dgm:t>
    </dgm:pt>
    <dgm:pt modelId="{C23E3FEF-4ABF-43AB-AA59-55A55DA79410}" type="pres">
      <dgm:prSet presAssocID="{C9BB852E-7521-4FB6-800C-35D89AF09121}" presName="Name13" presStyleLbl="parChTrans1D2" presStyleIdx="1" presStyleCnt="3"/>
      <dgm:spPr/>
      <dgm:t>
        <a:bodyPr/>
        <a:lstStyle/>
        <a:p>
          <a:pPr rtl="1"/>
          <a:endParaRPr lang="ar-EG"/>
        </a:p>
      </dgm:t>
    </dgm:pt>
    <dgm:pt modelId="{825CC3A8-A707-45D9-A5B7-3C666AD602D7}" type="pres">
      <dgm:prSet presAssocID="{09173C66-EB68-4345-8734-393BFFB39ED2}" presName="childText" presStyleLbl="bgAcc1" presStyleIdx="1" presStyleCnt="3" custScaleX="393035" custScaleY="82968" custLinFactNeighborX="-7595" custLinFactNeighborY="5773">
        <dgm:presLayoutVars>
          <dgm:bulletEnabled val="1"/>
        </dgm:presLayoutVars>
      </dgm:prSet>
      <dgm:spPr/>
      <dgm:t>
        <a:bodyPr/>
        <a:lstStyle/>
        <a:p>
          <a:pPr rtl="1"/>
          <a:endParaRPr lang="ar-EG"/>
        </a:p>
      </dgm:t>
    </dgm:pt>
    <dgm:pt modelId="{88B8AB51-7BB8-4EDD-99C3-8484D7B587A1}" type="pres">
      <dgm:prSet presAssocID="{7947BF8D-45BE-44EF-B253-117060DB3FC2}" presName="Name13" presStyleLbl="parChTrans1D2" presStyleIdx="2" presStyleCnt="3"/>
      <dgm:spPr/>
      <dgm:t>
        <a:bodyPr/>
        <a:lstStyle/>
        <a:p>
          <a:pPr rtl="1"/>
          <a:endParaRPr lang="ar-EG"/>
        </a:p>
      </dgm:t>
    </dgm:pt>
    <dgm:pt modelId="{A596137A-260D-48BE-9D65-09AD79053759}" type="pres">
      <dgm:prSet presAssocID="{BA5013F7-6F84-4675-8B21-86F22B06E94D}" presName="childText" presStyleLbl="bgAcc1" presStyleIdx="2" presStyleCnt="3" custScaleX="393035" custScaleY="82968" custLinFactNeighborX="-16478" custLinFactNeighborY="4303">
        <dgm:presLayoutVars>
          <dgm:bulletEnabled val="1"/>
        </dgm:presLayoutVars>
      </dgm:prSet>
      <dgm:spPr/>
      <dgm:t>
        <a:bodyPr/>
        <a:lstStyle/>
        <a:p>
          <a:pPr rtl="1"/>
          <a:endParaRPr lang="ar-EG"/>
        </a:p>
      </dgm:t>
    </dgm:pt>
  </dgm:ptLst>
  <dgm:cxnLst>
    <dgm:cxn modelId="{F798A1BA-8BD1-4318-B465-0E018FAAD609}" type="presOf" srcId="{C9BB852E-7521-4FB6-800C-35D89AF09121}" destId="{C23E3FEF-4ABF-43AB-AA59-55A55DA79410}" srcOrd="0" destOrd="0" presId="urn:microsoft.com/office/officeart/2005/8/layout/hierarchy3"/>
    <dgm:cxn modelId="{14D4AF32-941F-45B7-954A-11BB5E71C855}" type="presOf" srcId="{09173C66-EB68-4345-8734-393BFFB39ED2}" destId="{825CC3A8-A707-45D9-A5B7-3C666AD602D7}" srcOrd="0" destOrd="0" presId="urn:microsoft.com/office/officeart/2005/8/layout/hierarchy3"/>
    <dgm:cxn modelId="{BE92814F-ECB6-4559-BB49-2154FA4849EF}" type="presOf" srcId="{7947BF8D-45BE-44EF-B253-117060DB3FC2}" destId="{88B8AB51-7BB8-4EDD-99C3-8484D7B587A1}" srcOrd="0" destOrd="0" presId="urn:microsoft.com/office/officeart/2005/8/layout/hierarchy3"/>
    <dgm:cxn modelId="{512063F9-4098-4494-968A-8F50703A326D}" srcId="{3B61EAFF-FB21-4ADD-B53C-ABD77E774DAC}" destId="{3137CE09-2C76-4E61-AEEC-2B49B4AC2BFE}" srcOrd="0" destOrd="0" parTransId="{459A19F2-CE0E-4C9A-B6A5-EA7C2AD5AE5D}" sibTransId="{51C91AB4-D4B5-4C77-B813-D0012C87B2FE}"/>
    <dgm:cxn modelId="{E26E773F-1649-43A9-ADD1-6177D33B9128}" type="presOf" srcId="{3B61EAFF-FB21-4ADD-B53C-ABD77E774DAC}" destId="{2E07E46F-25B4-4832-98B9-521680668E2F}" srcOrd="0" destOrd="0" presId="urn:microsoft.com/office/officeart/2005/8/layout/hierarchy3"/>
    <dgm:cxn modelId="{87A55B07-9714-4896-B5A5-0E7EF27C6C43}" type="presOf" srcId="{E0C63C07-147F-47AF-A44B-61126BF12754}" destId="{AB03C780-3217-4032-B742-D9CB31B16C8C}" srcOrd="0" destOrd="0" presId="urn:microsoft.com/office/officeart/2005/8/layout/hierarchy3"/>
    <dgm:cxn modelId="{EB6FDC7D-B21B-4E2E-8597-06B8A245C38F}" type="presOf" srcId="{BA5013F7-6F84-4675-8B21-86F22B06E94D}" destId="{A596137A-260D-48BE-9D65-09AD79053759}" srcOrd="0" destOrd="0" presId="urn:microsoft.com/office/officeart/2005/8/layout/hierarchy3"/>
    <dgm:cxn modelId="{5CCB7938-F562-4AB5-8E09-07F4F0A375EA}" srcId="{3137CE09-2C76-4E61-AEEC-2B49B4AC2BFE}" destId="{E0C63C07-147F-47AF-A44B-61126BF12754}" srcOrd="0" destOrd="0" parTransId="{A0C0428C-15C1-4F48-842C-71D376099E0B}" sibTransId="{1F5B61A3-18AC-427E-917C-DCDAFD086254}"/>
    <dgm:cxn modelId="{4011FF9E-9214-418C-83CB-E211AE640D2F}" srcId="{3137CE09-2C76-4E61-AEEC-2B49B4AC2BFE}" destId="{BA5013F7-6F84-4675-8B21-86F22B06E94D}" srcOrd="2" destOrd="0" parTransId="{7947BF8D-45BE-44EF-B253-117060DB3FC2}" sibTransId="{7006335A-72A8-4D2B-A9FE-7194BEF00706}"/>
    <dgm:cxn modelId="{6A7D1243-3D66-41CA-818A-57A457B1A21D}" type="presOf" srcId="{3137CE09-2C76-4E61-AEEC-2B49B4AC2BFE}" destId="{AD29CEA1-720D-48C5-A864-36DCEFD7624E}" srcOrd="1" destOrd="0" presId="urn:microsoft.com/office/officeart/2005/8/layout/hierarchy3"/>
    <dgm:cxn modelId="{56AD1EB2-B1F0-4C75-A290-B06C656EB02E}" srcId="{3137CE09-2C76-4E61-AEEC-2B49B4AC2BFE}" destId="{09173C66-EB68-4345-8734-393BFFB39ED2}" srcOrd="1" destOrd="0" parTransId="{C9BB852E-7521-4FB6-800C-35D89AF09121}" sibTransId="{36221A14-5085-4C0B-B2C2-4EA3DA97663E}"/>
    <dgm:cxn modelId="{C837AF08-C4B1-46C6-890B-4B5B370F19A4}" type="presOf" srcId="{3137CE09-2C76-4E61-AEEC-2B49B4AC2BFE}" destId="{A7C7DEF4-723E-4FDC-9452-06492D3F4402}" srcOrd="0" destOrd="0" presId="urn:microsoft.com/office/officeart/2005/8/layout/hierarchy3"/>
    <dgm:cxn modelId="{593F6E22-3EAE-433F-81BA-720E0086FA4E}" type="presOf" srcId="{A0C0428C-15C1-4F48-842C-71D376099E0B}" destId="{8780814F-5722-435E-91ED-30947C75DD57}" srcOrd="0" destOrd="0" presId="urn:microsoft.com/office/officeart/2005/8/layout/hierarchy3"/>
    <dgm:cxn modelId="{6632B4E2-EA75-4255-8463-C18DD94A0FA8}" type="presParOf" srcId="{2E07E46F-25B4-4832-98B9-521680668E2F}" destId="{71C43A4F-690F-4E06-AD36-2C03BAEC5497}" srcOrd="0" destOrd="0" presId="urn:microsoft.com/office/officeart/2005/8/layout/hierarchy3"/>
    <dgm:cxn modelId="{786F857B-EDD1-45C0-9171-DCE40A1AE8AE}" type="presParOf" srcId="{71C43A4F-690F-4E06-AD36-2C03BAEC5497}" destId="{2C0B8A73-AAC1-41FA-8B8C-B115939AD27B}" srcOrd="0" destOrd="0" presId="urn:microsoft.com/office/officeart/2005/8/layout/hierarchy3"/>
    <dgm:cxn modelId="{50642100-F6CB-46A2-8AFE-A8CB9C254DDA}" type="presParOf" srcId="{2C0B8A73-AAC1-41FA-8B8C-B115939AD27B}" destId="{A7C7DEF4-723E-4FDC-9452-06492D3F4402}" srcOrd="0" destOrd="0" presId="urn:microsoft.com/office/officeart/2005/8/layout/hierarchy3"/>
    <dgm:cxn modelId="{6C9861D9-4EE1-4923-9A5B-3AD898B5467C}" type="presParOf" srcId="{2C0B8A73-AAC1-41FA-8B8C-B115939AD27B}" destId="{AD29CEA1-720D-48C5-A864-36DCEFD7624E}" srcOrd="1" destOrd="0" presId="urn:microsoft.com/office/officeart/2005/8/layout/hierarchy3"/>
    <dgm:cxn modelId="{CDE523A4-4994-4330-BCBB-BAB9D16331A4}" type="presParOf" srcId="{71C43A4F-690F-4E06-AD36-2C03BAEC5497}" destId="{29ED2E15-D9CB-4479-A97A-C7A3B85438EE}" srcOrd="1" destOrd="0" presId="urn:microsoft.com/office/officeart/2005/8/layout/hierarchy3"/>
    <dgm:cxn modelId="{0687C5DC-87A9-485C-A273-9FFC00A0059D}" type="presParOf" srcId="{29ED2E15-D9CB-4479-A97A-C7A3B85438EE}" destId="{8780814F-5722-435E-91ED-30947C75DD57}" srcOrd="0" destOrd="0" presId="urn:microsoft.com/office/officeart/2005/8/layout/hierarchy3"/>
    <dgm:cxn modelId="{C0F3F894-C606-458B-9D42-AFFC2DFF33E1}" type="presParOf" srcId="{29ED2E15-D9CB-4479-A97A-C7A3B85438EE}" destId="{AB03C780-3217-4032-B742-D9CB31B16C8C}" srcOrd="1" destOrd="0" presId="urn:microsoft.com/office/officeart/2005/8/layout/hierarchy3"/>
    <dgm:cxn modelId="{506B8E5B-BF7C-4326-9929-0021FCF2DF64}" type="presParOf" srcId="{29ED2E15-D9CB-4479-A97A-C7A3B85438EE}" destId="{C23E3FEF-4ABF-43AB-AA59-55A55DA79410}" srcOrd="2" destOrd="0" presId="urn:microsoft.com/office/officeart/2005/8/layout/hierarchy3"/>
    <dgm:cxn modelId="{A8726C7D-8141-456C-8AC0-881C2F6EC4F9}" type="presParOf" srcId="{29ED2E15-D9CB-4479-A97A-C7A3B85438EE}" destId="{825CC3A8-A707-45D9-A5B7-3C666AD602D7}" srcOrd="3" destOrd="0" presId="urn:microsoft.com/office/officeart/2005/8/layout/hierarchy3"/>
    <dgm:cxn modelId="{DE638C27-4721-42F5-AF3A-0DC3D89A61DD}" type="presParOf" srcId="{29ED2E15-D9CB-4479-A97A-C7A3B85438EE}" destId="{88B8AB51-7BB8-4EDD-99C3-8484D7B587A1}" srcOrd="4" destOrd="0" presId="urn:microsoft.com/office/officeart/2005/8/layout/hierarchy3"/>
    <dgm:cxn modelId="{16D3EE13-CE06-49BE-A656-276285828D66}" type="presParOf" srcId="{29ED2E15-D9CB-4479-A97A-C7A3B85438EE}" destId="{A596137A-260D-48BE-9D65-09AD79053759}"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5F07121-F50E-4525-8816-1DC4289DED19}" type="doc">
      <dgm:prSet loTypeId="urn:microsoft.com/office/officeart/2008/layout/LinedList" loCatId="list" qsTypeId="urn:microsoft.com/office/officeart/2005/8/quickstyle/3d1" qsCatId="3D" csTypeId="urn:microsoft.com/office/officeart/2005/8/colors/colorful5" csCatId="colorful" phldr="1"/>
      <dgm:spPr/>
      <dgm:t>
        <a:bodyPr/>
        <a:lstStyle/>
        <a:p>
          <a:pPr rtl="1"/>
          <a:endParaRPr lang="ar-EG"/>
        </a:p>
      </dgm:t>
    </dgm:pt>
    <dgm:pt modelId="{B5EE0D32-D12B-4FD5-8AAB-F9BEEA2BB97D}">
      <dgm:prSet phldrT="[Text]" custT="1"/>
      <dgm:spPr>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1"/>
          <a:endParaRPr lang="ar-EG" sz="2400" b="1" dirty="0" smtClean="0">
            <a:solidFill>
              <a:srgbClr val="CC0099"/>
            </a:solidFill>
            <a:effectLst>
              <a:outerShdw blurRad="50800" dist="38100" dir="5400000" algn="t" rotWithShape="0">
                <a:prstClr val="black">
                  <a:alpha val="40000"/>
                </a:prstClr>
              </a:outerShdw>
            </a:effectLst>
            <a:latin typeface="Traditional Arabic" pitchFamily="18" charset="-78"/>
            <a:cs typeface="Traditional Arabic" pitchFamily="18" charset="-78"/>
          </a:endParaRPr>
        </a:p>
        <a:p>
          <a:pPr algn="ctr" rtl="1"/>
          <a:r>
            <a:rPr lang="ar-EG" sz="3600" b="1" dirty="0" smtClean="0">
              <a:solidFill>
                <a:srgbClr val="C00000"/>
              </a:solidFill>
              <a:effectLst>
                <a:outerShdw blurRad="50800" dist="38100" dir="5400000" algn="t" rotWithShape="0">
                  <a:prstClr val="black">
                    <a:alpha val="40000"/>
                  </a:prstClr>
                </a:outerShdw>
              </a:effectLst>
              <a:latin typeface="Traditional Arabic" pitchFamily="18" charset="-78"/>
              <a:cs typeface="Traditional Arabic" pitchFamily="18" charset="-78"/>
            </a:rPr>
            <a:t>اشباع الحواس «النظر والسمع والذوق واللمس والشمّ»</a:t>
          </a:r>
        </a:p>
        <a:p>
          <a:pPr algn="ctr" rtl="1"/>
          <a:endParaRPr lang="ar-EG" sz="5400" b="1" dirty="0" smtClean="0">
            <a:solidFill>
              <a:srgbClr val="CC0099"/>
            </a:solidFill>
            <a:effectLst>
              <a:outerShdw blurRad="50800" dist="38100" dir="5400000" algn="t" rotWithShape="0">
                <a:prstClr val="black">
                  <a:alpha val="40000"/>
                </a:prstClr>
              </a:outerShdw>
            </a:effectLst>
            <a:latin typeface="Traditional Arabic" pitchFamily="18" charset="-78"/>
            <a:cs typeface="Traditional Arabic" pitchFamily="18" charset="-78"/>
          </a:endParaRPr>
        </a:p>
      </dgm:t>
    </dgm:pt>
    <dgm:pt modelId="{B8B0F357-4EAA-471D-95DC-DA2E80C4B279}" type="parTrans" cxnId="{5CF2E4B7-660C-491F-BB5F-E88469C211CF}">
      <dgm:prSet/>
      <dgm:spPr/>
      <dgm:t>
        <a:bodyPr/>
        <a:lstStyle/>
        <a:p>
          <a:pPr rtl="1"/>
          <a:endParaRPr lang="ar-EG" sz="2400" b="1">
            <a:latin typeface="Traditional Arabic" pitchFamily="18" charset="-78"/>
            <a:cs typeface="Traditional Arabic" pitchFamily="18" charset="-78"/>
          </a:endParaRPr>
        </a:p>
      </dgm:t>
    </dgm:pt>
    <dgm:pt modelId="{BA322C0A-21B7-4E89-97D2-473060C3B7BD}" type="sibTrans" cxnId="{5CF2E4B7-660C-491F-BB5F-E88469C211CF}">
      <dgm:prSet/>
      <dgm:spPr/>
      <dgm:t>
        <a:bodyPr/>
        <a:lstStyle/>
        <a:p>
          <a:pPr rtl="1"/>
          <a:endParaRPr lang="ar-EG" sz="2400" b="1">
            <a:latin typeface="Traditional Arabic" pitchFamily="18" charset="-78"/>
            <a:cs typeface="Traditional Arabic" pitchFamily="18" charset="-78"/>
          </a:endParaRPr>
        </a:p>
      </dgm:t>
    </dgm:pt>
    <dgm:pt modelId="{EAC2023C-EF1D-4638-BA33-362988F7077A}">
      <dgm:prSet phldrT="[Text]" custT="1"/>
      <dgm:spPr/>
      <dgm:t>
        <a:bodyPr/>
        <a:lstStyle/>
        <a:p>
          <a:pPr rtl="1"/>
          <a:r>
            <a:rPr lang="ar-EG" sz="2800" b="1" dirty="0" smtClean="0">
              <a:latin typeface="Traditional Arabic" pitchFamily="18" charset="-78"/>
              <a:cs typeface="Traditional Arabic" pitchFamily="18" charset="-78"/>
            </a:rPr>
            <a:t>للكلمة سِحر..فكن الساحر الذي يمزج عواطفه بكيمياء الكلمة فترتعش لسماعها شغاف القلوب.</a:t>
          </a:r>
          <a:endParaRPr lang="ar-EG" sz="2800" b="1" dirty="0">
            <a:latin typeface="Traditional Arabic" pitchFamily="18" charset="-78"/>
            <a:cs typeface="Traditional Arabic" pitchFamily="18" charset="-78"/>
          </a:endParaRPr>
        </a:p>
      </dgm:t>
    </dgm:pt>
    <dgm:pt modelId="{EED2406F-6F3D-4BBF-A9A2-3421B1FE1379}" type="parTrans" cxnId="{38D368B0-A5F4-4EF5-A3E2-4334693FF051}">
      <dgm:prSet/>
      <dgm:spPr/>
      <dgm:t>
        <a:bodyPr/>
        <a:lstStyle/>
        <a:p>
          <a:pPr rtl="1"/>
          <a:endParaRPr lang="ar-EG" sz="2400" b="1">
            <a:latin typeface="Traditional Arabic" pitchFamily="18" charset="-78"/>
            <a:cs typeface="Traditional Arabic" pitchFamily="18" charset="-78"/>
          </a:endParaRPr>
        </a:p>
      </dgm:t>
    </dgm:pt>
    <dgm:pt modelId="{2899CBF4-9D87-4908-AF66-186BCA3C002A}" type="sibTrans" cxnId="{38D368B0-A5F4-4EF5-A3E2-4334693FF051}">
      <dgm:prSet/>
      <dgm:spPr/>
      <dgm:t>
        <a:bodyPr/>
        <a:lstStyle/>
        <a:p>
          <a:pPr rtl="1"/>
          <a:endParaRPr lang="ar-EG" sz="2400" b="1">
            <a:latin typeface="Traditional Arabic" pitchFamily="18" charset="-78"/>
            <a:cs typeface="Traditional Arabic" pitchFamily="18" charset="-78"/>
          </a:endParaRPr>
        </a:p>
      </dgm:t>
    </dgm:pt>
    <dgm:pt modelId="{FAA5D04C-9E19-4EC2-9A8A-D8D4190C2F81}">
      <dgm:prSet custT="1"/>
      <dgm:spPr/>
      <dgm:t>
        <a:bodyPr/>
        <a:lstStyle/>
        <a:p>
          <a:pPr rtl="1"/>
          <a:r>
            <a:rPr lang="ar-EG" sz="2400" b="1" dirty="0" smtClean="0">
              <a:latin typeface="Traditional Arabic" pitchFamily="18" charset="-78"/>
              <a:cs typeface="Traditional Arabic" pitchFamily="18" charset="-78"/>
            </a:rPr>
            <a:t></a:t>
          </a:r>
          <a:r>
            <a:rPr lang="ar-EG" sz="2800" b="1" dirty="0" smtClean="0">
              <a:latin typeface="Traditional Arabic" pitchFamily="18" charset="-78"/>
              <a:cs typeface="Traditional Arabic" pitchFamily="18" charset="-78"/>
            </a:rPr>
            <a:t>وليس التزيّن للنساء فقط فإن الرجال عليهم أيضاً أن يتزيّنوا لنسائهم</a:t>
          </a:r>
          <a:endParaRPr lang="en-US" sz="2800" b="1" dirty="0">
            <a:latin typeface="Traditional Arabic" pitchFamily="18" charset="-78"/>
            <a:cs typeface="Traditional Arabic" pitchFamily="18" charset="-78"/>
          </a:endParaRPr>
        </a:p>
      </dgm:t>
    </dgm:pt>
    <dgm:pt modelId="{19786985-9703-4358-98EB-EF7D86A0F314}" type="parTrans" cxnId="{887F64D3-E8E7-48A8-8678-33F1718E1C1F}">
      <dgm:prSet/>
      <dgm:spPr/>
      <dgm:t>
        <a:bodyPr/>
        <a:lstStyle/>
        <a:p>
          <a:pPr rtl="1"/>
          <a:endParaRPr lang="ar-EG" sz="2400" b="1">
            <a:latin typeface="Traditional Arabic" pitchFamily="18" charset="-78"/>
            <a:cs typeface="Traditional Arabic" pitchFamily="18" charset="-78"/>
          </a:endParaRPr>
        </a:p>
      </dgm:t>
    </dgm:pt>
    <dgm:pt modelId="{28BC1A2A-B890-4B05-AFA5-85AFB2D256FE}" type="sibTrans" cxnId="{887F64D3-E8E7-48A8-8678-33F1718E1C1F}">
      <dgm:prSet/>
      <dgm:spPr/>
      <dgm:t>
        <a:bodyPr/>
        <a:lstStyle/>
        <a:p>
          <a:pPr rtl="1"/>
          <a:endParaRPr lang="ar-EG" sz="2400" b="1">
            <a:latin typeface="Traditional Arabic" pitchFamily="18" charset="-78"/>
            <a:cs typeface="Traditional Arabic" pitchFamily="18" charset="-78"/>
          </a:endParaRPr>
        </a:p>
      </dgm:t>
    </dgm:pt>
    <dgm:pt modelId="{BDA8E7BE-2E95-4F4A-B402-6DCB10CBEA48}">
      <dgm:prSet custT="1"/>
      <dgm:spPr/>
      <dgm:t>
        <a:bodyPr/>
        <a:lstStyle/>
        <a:p>
          <a:pPr rtl="1"/>
          <a:r>
            <a:rPr lang="ar-EG" sz="2800" b="1" dirty="0" smtClean="0">
              <a:latin typeface="Traditional Arabic" pitchFamily="18" charset="-78"/>
              <a:cs typeface="Traditional Arabic" pitchFamily="18" charset="-78"/>
            </a:rPr>
            <a:t>إن لغة العيون بين الأزواج تدعم العلاقة العاطفية وتؤجّج معاني المودة بل وتغفر الذنوب</a:t>
          </a:r>
          <a:endParaRPr lang="en-US" sz="2800" b="1" dirty="0">
            <a:latin typeface="Traditional Arabic" pitchFamily="18" charset="-78"/>
            <a:cs typeface="Traditional Arabic" pitchFamily="18" charset="-78"/>
          </a:endParaRPr>
        </a:p>
      </dgm:t>
    </dgm:pt>
    <dgm:pt modelId="{FFE80520-49F6-4E69-BAE7-CF2B5B5861E6}" type="parTrans" cxnId="{C52C621A-BAF5-4ABD-80ED-CB0211A87F50}">
      <dgm:prSet/>
      <dgm:spPr/>
      <dgm:t>
        <a:bodyPr/>
        <a:lstStyle/>
        <a:p>
          <a:pPr rtl="1"/>
          <a:endParaRPr lang="ar-EG" sz="2400" b="1">
            <a:latin typeface="Traditional Arabic" pitchFamily="18" charset="-78"/>
            <a:cs typeface="Traditional Arabic" pitchFamily="18" charset="-78"/>
          </a:endParaRPr>
        </a:p>
      </dgm:t>
    </dgm:pt>
    <dgm:pt modelId="{7BF92DCE-0336-4EAE-B573-CC980FF2FED8}" type="sibTrans" cxnId="{C52C621A-BAF5-4ABD-80ED-CB0211A87F50}">
      <dgm:prSet/>
      <dgm:spPr/>
      <dgm:t>
        <a:bodyPr/>
        <a:lstStyle/>
        <a:p>
          <a:pPr rtl="1"/>
          <a:endParaRPr lang="ar-EG" sz="2400" b="1">
            <a:latin typeface="Traditional Arabic" pitchFamily="18" charset="-78"/>
            <a:cs typeface="Traditional Arabic" pitchFamily="18" charset="-78"/>
          </a:endParaRPr>
        </a:p>
      </dgm:t>
    </dgm:pt>
    <dgm:pt modelId="{AF77A790-199C-4F69-BF5E-956FAC6359B1}">
      <dgm:prSet custT="1"/>
      <dgm:spPr/>
      <dgm:t>
        <a:bodyPr/>
        <a:lstStyle/>
        <a:p>
          <a:pPr rtl="1"/>
          <a:r>
            <a:rPr lang="ar-EG" sz="2800" b="1" dirty="0" smtClean="0">
              <a:latin typeface="Traditional Arabic" pitchFamily="18" charset="-78"/>
              <a:cs typeface="Traditional Arabic" pitchFamily="18" charset="-78"/>
            </a:rPr>
            <a:t>وللأنف سبيل.. كيف لا وقد قال الشاعر: والعين تعشق ما تهوى وتبصره.. كذلك تعشق فيك الأنف والأذن</a:t>
          </a:r>
          <a:endParaRPr lang="en-US" sz="2800" b="1" dirty="0">
            <a:latin typeface="Traditional Arabic" pitchFamily="18" charset="-78"/>
            <a:cs typeface="Traditional Arabic" pitchFamily="18" charset="-78"/>
          </a:endParaRPr>
        </a:p>
      </dgm:t>
    </dgm:pt>
    <dgm:pt modelId="{1E7C05E3-05C6-4923-A3BA-1017AD9C41FD}" type="parTrans" cxnId="{05526505-CAE0-489E-92F3-E7CDFC015585}">
      <dgm:prSet/>
      <dgm:spPr/>
      <dgm:t>
        <a:bodyPr/>
        <a:lstStyle/>
        <a:p>
          <a:pPr rtl="1"/>
          <a:endParaRPr lang="ar-EG" sz="2400" b="1">
            <a:latin typeface="Traditional Arabic" pitchFamily="18" charset="-78"/>
            <a:cs typeface="Traditional Arabic" pitchFamily="18" charset="-78"/>
          </a:endParaRPr>
        </a:p>
      </dgm:t>
    </dgm:pt>
    <dgm:pt modelId="{BED5C91F-EC57-4D41-A9B0-FA77D4B1206E}" type="sibTrans" cxnId="{05526505-CAE0-489E-92F3-E7CDFC015585}">
      <dgm:prSet/>
      <dgm:spPr/>
      <dgm:t>
        <a:bodyPr/>
        <a:lstStyle/>
        <a:p>
          <a:pPr rtl="1"/>
          <a:endParaRPr lang="ar-EG" sz="2400" b="1">
            <a:latin typeface="Traditional Arabic" pitchFamily="18" charset="-78"/>
            <a:cs typeface="Traditional Arabic" pitchFamily="18" charset="-78"/>
          </a:endParaRPr>
        </a:p>
      </dgm:t>
    </dgm:pt>
    <dgm:pt modelId="{78F70095-29A2-4822-9CFB-C059AAAA50BD}">
      <dgm:prSet custT="1"/>
      <dgm:spPr/>
      <dgm:t>
        <a:bodyPr/>
        <a:lstStyle/>
        <a:p>
          <a:pPr rtl="1"/>
          <a:r>
            <a:rPr lang="ar-EG" sz="2400" b="1" dirty="0" smtClean="0">
              <a:latin typeface="Traditional Arabic" pitchFamily="18" charset="-78"/>
              <a:cs typeface="Traditional Arabic" pitchFamily="18" charset="-78"/>
            </a:rPr>
            <a:t></a:t>
          </a:r>
          <a:r>
            <a:rPr lang="ar-EG" sz="2800" b="1" dirty="0" smtClean="0">
              <a:latin typeface="Traditional Arabic" pitchFamily="18" charset="-78"/>
              <a:cs typeface="Traditional Arabic" pitchFamily="18" charset="-78"/>
            </a:rPr>
            <a:t>وللّمسة نصيب.. قد يعتقد بعض الأزواج أن اللمس يكون فقط في غرفة النوم وهذا أمر خاطئ تماماً... </a:t>
          </a:r>
          <a:endParaRPr lang="en-US" sz="2800" b="1" dirty="0">
            <a:latin typeface="Traditional Arabic" pitchFamily="18" charset="-78"/>
            <a:cs typeface="Traditional Arabic" pitchFamily="18" charset="-78"/>
          </a:endParaRPr>
        </a:p>
      </dgm:t>
    </dgm:pt>
    <dgm:pt modelId="{F0E74D0E-2C8F-4BF8-A107-CC50F01AF17C}" type="parTrans" cxnId="{B027CD54-918C-4028-B42E-A086F4FEA28C}">
      <dgm:prSet/>
      <dgm:spPr/>
      <dgm:t>
        <a:bodyPr/>
        <a:lstStyle/>
        <a:p>
          <a:pPr rtl="1"/>
          <a:endParaRPr lang="ar-EG" sz="2400" b="1">
            <a:latin typeface="Traditional Arabic" pitchFamily="18" charset="-78"/>
            <a:cs typeface="Traditional Arabic" pitchFamily="18" charset="-78"/>
          </a:endParaRPr>
        </a:p>
      </dgm:t>
    </dgm:pt>
    <dgm:pt modelId="{DAF6D2AF-17B7-4AC3-9541-F9EE7BDCFA6D}" type="sibTrans" cxnId="{B027CD54-918C-4028-B42E-A086F4FEA28C}">
      <dgm:prSet/>
      <dgm:spPr/>
      <dgm:t>
        <a:bodyPr/>
        <a:lstStyle/>
        <a:p>
          <a:pPr rtl="1"/>
          <a:endParaRPr lang="ar-EG" sz="2400" b="1">
            <a:latin typeface="Traditional Arabic" pitchFamily="18" charset="-78"/>
            <a:cs typeface="Traditional Arabic" pitchFamily="18" charset="-78"/>
          </a:endParaRPr>
        </a:p>
      </dgm:t>
    </dgm:pt>
    <dgm:pt modelId="{0E392CE2-252E-473D-A20E-269D7E49D5D1}">
      <dgm:prSet custT="1"/>
      <dgm:spPr/>
      <dgm:t>
        <a:bodyPr/>
        <a:lstStyle/>
        <a:p>
          <a:pPr rtl="1"/>
          <a:r>
            <a:rPr lang="ar-EG" sz="2800" b="1" dirty="0" smtClean="0">
              <a:latin typeface="Traditional Arabic" pitchFamily="18" charset="-78"/>
              <a:cs typeface="Traditional Arabic" pitchFamily="18" charset="-78"/>
            </a:rPr>
            <a:t>إشباع في التذوق؟! هناك مثلٌ شعبي تردِّده النساء دائماً فيقلن: الطريق الى قلب الرجل معدته.. ولربما كان هذا الأمر صحيحاً</a:t>
          </a:r>
          <a:endParaRPr lang="en-US" sz="2800" b="1" dirty="0">
            <a:latin typeface="Traditional Arabic" pitchFamily="18" charset="-78"/>
            <a:cs typeface="Traditional Arabic" pitchFamily="18" charset="-78"/>
          </a:endParaRPr>
        </a:p>
      </dgm:t>
    </dgm:pt>
    <dgm:pt modelId="{6BBD1F27-A077-4702-9305-B4DE6DE632DF}" type="parTrans" cxnId="{F5652B99-9BF3-4DDD-8911-5AFCDAEDD8C4}">
      <dgm:prSet/>
      <dgm:spPr/>
      <dgm:t>
        <a:bodyPr/>
        <a:lstStyle/>
        <a:p>
          <a:pPr rtl="1"/>
          <a:endParaRPr lang="ar-EG" sz="2400" b="1">
            <a:latin typeface="Traditional Arabic" pitchFamily="18" charset="-78"/>
            <a:cs typeface="Traditional Arabic" pitchFamily="18" charset="-78"/>
          </a:endParaRPr>
        </a:p>
      </dgm:t>
    </dgm:pt>
    <dgm:pt modelId="{CB5D3132-83F0-4D15-9CB0-9D08BA9B937B}" type="sibTrans" cxnId="{F5652B99-9BF3-4DDD-8911-5AFCDAEDD8C4}">
      <dgm:prSet/>
      <dgm:spPr/>
      <dgm:t>
        <a:bodyPr/>
        <a:lstStyle/>
        <a:p>
          <a:pPr rtl="1"/>
          <a:endParaRPr lang="ar-EG" sz="2400" b="1">
            <a:latin typeface="Traditional Arabic" pitchFamily="18" charset="-78"/>
            <a:cs typeface="Traditional Arabic" pitchFamily="18" charset="-78"/>
          </a:endParaRPr>
        </a:p>
      </dgm:t>
    </dgm:pt>
    <dgm:pt modelId="{0629DF32-D203-4524-AD0A-2CA914B78A9C}" type="pres">
      <dgm:prSet presAssocID="{15F07121-F50E-4525-8816-1DC4289DED19}" presName="vert0" presStyleCnt="0">
        <dgm:presLayoutVars>
          <dgm:dir val="rev"/>
          <dgm:animOne val="branch"/>
          <dgm:animLvl val="lvl"/>
        </dgm:presLayoutVars>
      </dgm:prSet>
      <dgm:spPr/>
      <dgm:t>
        <a:bodyPr/>
        <a:lstStyle/>
        <a:p>
          <a:pPr rtl="1"/>
          <a:endParaRPr lang="ar-EG"/>
        </a:p>
      </dgm:t>
    </dgm:pt>
    <dgm:pt modelId="{1093DA48-8886-4128-9FAF-D1E6794D63F6}" type="pres">
      <dgm:prSet presAssocID="{B5EE0D32-D12B-4FD5-8AAB-F9BEEA2BB97D}" presName="thickLine" presStyleLbl="alignNode1" presStyleIdx="0" presStyleCnt="1"/>
      <dgm:spPr/>
    </dgm:pt>
    <dgm:pt modelId="{3D1CB88B-A7EC-4A44-996E-5035A42B1F2E}" type="pres">
      <dgm:prSet presAssocID="{B5EE0D32-D12B-4FD5-8AAB-F9BEEA2BB97D}" presName="horz1" presStyleCnt="0"/>
      <dgm:spPr/>
    </dgm:pt>
    <dgm:pt modelId="{CA4D3629-6D4A-4F5D-9A58-E91D71BA3844}" type="pres">
      <dgm:prSet presAssocID="{B5EE0D32-D12B-4FD5-8AAB-F9BEEA2BB97D}" presName="tx1" presStyleLbl="revTx" presStyleIdx="0" presStyleCnt="7" custScaleX="80081" custLinFactNeighborX="7531" custLinFactNeighborY="14656"/>
      <dgm:spPr/>
      <dgm:t>
        <a:bodyPr/>
        <a:lstStyle/>
        <a:p>
          <a:pPr rtl="1"/>
          <a:endParaRPr lang="ar-EG"/>
        </a:p>
      </dgm:t>
    </dgm:pt>
    <dgm:pt modelId="{341E9E73-51A1-4C2D-91BE-06D1B2681128}" type="pres">
      <dgm:prSet presAssocID="{B5EE0D32-D12B-4FD5-8AAB-F9BEEA2BB97D}" presName="vert1" presStyleCnt="0"/>
      <dgm:spPr/>
    </dgm:pt>
    <dgm:pt modelId="{75EC0E1D-DB1A-4F11-8CB8-AF39B154F258}" type="pres">
      <dgm:prSet presAssocID="{EAC2023C-EF1D-4638-BA33-362988F7077A}" presName="vertSpace2a" presStyleCnt="0"/>
      <dgm:spPr/>
    </dgm:pt>
    <dgm:pt modelId="{DA24B0E7-D1EB-4F9B-96BE-D126EB27D747}" type="pres">
      <dgm:prSet presAssocID="{EAC2023C-EF1D-4638-BA33-362988F7077A}" presName="horz2" presStyleCnt="0"/>
      <dgm:spPr/>
    </dgm:pt>
    <dgm:pt modelId="{F034C044-EFBC-4F10-B7BF-38A297E4C091}" type="pres">
      <dgm:prSet presAssocID="{EAC2023C-EF1D-4638-BA33-362988F7077A}" presName="horzSpace2" presStyleCnt="0"/>
      <dgm:spPr/>
    </dgm:pt>
    <dgm:pt modelId="{B7E2883D-B533-4A7B-A61F-85034FE2409D}" type="pres">
      <dgm:prSet presAssocID="{EAC2023C-EF1D-4638-BA33-362988F7077A}" presName="tx2" presStyleLbl="revTx" presStyleIdx="1" presStyleCnt="7" custScaleX="106965" custScaleY="127927"/>
      <dgm:spPr/>
      <dgm:t>
        <a:bodyPr/>
        <a:lstStyle/>
        <a:p>
          <a:pPr rtl="1"/>
          <a:endParaRPr lang="ar-EG"/>
        </a:p>
      </dgm:t>
    </dgm:pt>
    <dgm:pt modelId="{82C66AED-DCFD-47AB-A794-2C02E0E1532B}" type="pres">
      <dgm:prSet presAssocID="{EAC2023C-EF1D-4638-BA33-362988F7077A}" presName="vert2" presStyleCnt="0"/>
      <dgm:spPr/>
    </dgm:pt>
    <dgm:pt modelId="{77FD2ED0-CB5F-41AA-8856-E4A74EE6B80D}" type="pres">
      <dgm:prSet presAssocID="{EAC2023C-EF1D-4638-BA33-362988F7077A}" presName="thinLine2b" presStyleLbl="callout" presStyleIdx="0" presStyleCnt="6"/>
      <dgm:spPr>
        <a:ln>
          <a:solidFill>
            <a:srgbClr val="A0209A"/>
          </a:solidFill>
        </a:ln>
      </dgm:spPr>
    </dgm:pt>
    <dgm:pt modelId="{DC7794BE-02FA-467F-8F3E-9E2DB133FFF4}" type="pres">
      <dgm:prSet presAssocID="{EAC2023C-EF1D-4638-BA33-362988F7077A}" presName="vertSpace2b" presStyleCnt="0"/>
      <dgm:spPr/>
    </dgm:pt>
    <dgm:pt modelId="{108CDC2B-5964-420D-B82D-4EFE9BAE713F}" type="pres">
      <dgm:prSet presAssocID="{FAA5D04C-9E19-4EC2-9A8A-D8D4190C2F81}" presName="horz2" presStyleCnt="0"/>
      <dgm:spPr/>
    </dgm:pt>
    <dgm:pt modelId="{E4F59E43-510D-4144-97E8-65F93DCDE95A}" type="pres">
      <dgm:prSet presAssocID="{FAA5D04C-9E19-4EC2-9A8A-D8D4190C2F81}" presName="horzSpace2" presStyleCnt="0"/>
      <dgm:spPr/>
    </dgm:pt>
    <dgm:pt modelId="{3A136359-C7B0-4FE7-B589-484B2BAFC171}" type="pres">
      <dgm:prSet presAssocID="{FAA5D04C-9E19-4EC2-9A8A-D8D4190C2F81}" presName="tx2" presStyleLbl="revTx" presStyleIdx="2" presStyleCnt="7"/>
      <dgm:spPr/>
      <dgm:t>
        <a:bodyPr/>
        <a:lstStyle/>
        <a:p>
          <a:pPr rtl="1"/>
          <a:endParaRPr lang="ar-EG"/>
        </a:p>
      </dgm:t>
    </dgm:pt>
    <dgm:pt modelId="{95214C5B-D61D-47A8-B98D-315C87D94517}" type="pres">
      <dgm:prSet presAssocID="{FAA5D04C-9E19-4EC2-9A8A-D8D4190C2F81}" presName="vert2" presStyleCnt="0"/>
      <dgm:spPr/>
    </dgm:pt>
    <dgm:pt modelId="{ACCBCEC7-9D43-4E87-B478-C0253323752A}" type="pres">
      <dgm:prSet presAssocID="{FAA5D04C-9E19-4EC2-9A8A-D8D4190C2F81}" presName="thinLine2b" presStyleLbl="callout" presStyleIdx="1" presStyleCnt="6"/>
      <dgm:spPr>
        <a:ln>
          <a:solidFill>
            <a:schemeClr val="bg1">
              <a:lumMod val="75000"/>
            </a:schemeClr>
          </a:solidFill>
        </a:ln>
      </dgm:spPr>
    </dgm:pt>
    <dgm:pt modelId="{766D469A-61E0-4354-B17F-1D7CEDB5D821}" type="pres">
      <dgm:prSet presAssocID="{FAA5D04C-9E19-4EC2-9A8A-D8D4190C2F81}" presName="vertSpace2b" presStyleCnt="0"/>
      <dgm:spPr/>
    </dgm:pt>
    <dgm:pt modelId="{9B4E9259-2534-401E-ABD5-1027DE30A7B9}" type="pres">
      <dgm:prSet presAssocID="{BDA8E7BE-2E95-4F4A-B402-6DCB10CBEA48}" presName="horz2" presStyleCnt="0"/>
      <dgm:spPr/>
    </dgm:pt>
    <dgm:pt modelId="{5B40A953-E47B-452E-AF40-B7001715DC82}" type="pres">
      <dgm:prSet presAssocID="{BDA8E7BE-2E95-4F4A-B402-6DCB10CBEA48}" presName="horzSpace2" presStyleCnt="0"/>
      <dgm:spPr/>
    </dgm:pt>
    <dgm:pt modelId="{55E36B96-CBF6-4C64-AF05-7AA6CE622FAD}" type="pres">
      <dgm:prSet presAssocID="{BDA8E7BE-2E95-4F4A-B402-6DCB10CBEA48}" presName="tx2" presStyleLbl="revTx" presStyleIdx="3" presStyleCnt="7" custLinFactNeighborX="359" custLinFactNeighborY="-6232"/>
      <dgm:spPr/>
      <dgm:t>
        <a:bodyPr/>
        <a:lstStyle/>
        <a:p>
          <a:pPr rtl="1"/>
          <a:endParaRPr lang="ar-EG"/>
        </a:p>
      </dgm:t>
    </dgm:pt>
    <dgm:pt modelId="{FAD19DC5-D985-4289-B51A-BEC9D4668FAE}" type="pres">
      <dgm:prSet presAssocID="{BDA8E7BE-2E95-4F4A-B402-6DCB10CBEA48}" presName="vert2" presStyleCnt="0"/>
      <dgm:spPr/>
    </dgm:pt>
    <dgm:pt modelId="{2A3A3842-2DE6-4F72-AFC9-430AF09A4C8D}" type="pres">
      <dgm:prSet presAssocID="{BDA8E7BE-2E95-4F4A-B402-6DCB10CBEA48}" presName="thinLine2b" presStyleLbl="callout" presStyleIdx="2" presStyleCnt="6"/>
      <dgm:spPr>
        <a:ln>
          <a:solidFill>
            <a:schemeClr val="accent5">
              <a:lumMod val="75000"/>
            </a:schemeClr>
          </a:solidFill>
        </a:ln>
      </dgm:spPr>
    </dgm:pt>
    <dgm:pt modelId="{F5670330-BA85-4796-BA54-6F68FF32B17F}" type="pres">
      <dgm:prSet presAssocID="{BDA8E7BE-2E95-4F4A-B402-6DCB10CBEA48}" presName="vertSpace2b" presStyleCnt="0"/>
      <dgm:spPr/>
    </dgm:pt>
    <dgm:pt modelId="{007C16DE-5F95-4B0B-AFE5-4E5C3C071899}" type="pres">
      <dgm:prSet presAssocID="{AF77A790-199C-4F69-BF5E-956FAC6359B1}" presName="horz2" presStyleCnt="0"/>
      <dgm:spPr/>
    </dgm:pt>
    <dgm:pt modelId="{EE65F097-97A4-4F64-AFBA-9CF92048087F}" type="pres">
      <dgm:prSet presAssocID="{AF77A790-199C-4F69-BF5E-956FAC6359B1}" presName="horzSpace2" presStyleCnt="0"/>
      <dgm:spPr/>
    </dgm:pt>
    <dgm:pt modelId="{9EC4A6C5-990E-435B-86FD-B7DB6A65B607}" type="pres">
      <dgm:prSet presAssocID="{AF77A790-199C-4F69-BF5E-956FAC6359B1}" presName="tx2" presStyleLbl="revTx" presStyleIdx="4" presStyleCnt="7" custLinFactNeighborX="359" custLinFactNeighborY="-16149"/>
      <dgm:spPr/>
      <dgm:t>
        <a:bodyPr/>
        <a:lstStyle/>
        <a:p>
          <a:pPr rtl="1"/>
          <a:endParaRPr lang="ar-EG"/>
        </a:p>
      </dgm:t>
    </dgm:pt>
    <dgm:pt modelId="{9163CE1C-CFDC-47EF-8723-85A79BEBB296}" type="pres">
      <dgm:prSet presAssocID="{AF77A790-199C-4F69-BF5E-956FAC6359B1}" presName="vert2" presStyleCnt="0"/>
      <dgm:spPr/>
    </dgm:pt>
    <dgm:pt modelId="{FBD7E0C1-C92B-488C-ABFB-805D7600E866}" type="pres">
      <dgm:prSet presAssocID="{AF77A790-199C-4F69-BF5E-956FAC6359B1}" presName="thinLine2b" presStyleLbl="callout" presStyleIdx="3" presStyleCnt="6"/>
      <dgm:spPr/>
    </dgm:pt>
    <dgm:pt modelId="{C509A3F4-DCC6-4563-971E-0E0ED8EB69A9}" type="pres">
      <dgm:prSet presAssocID="{AF77A790-199C-4F69-BF5E-956FAC6359B1}" presName="vertSpace2b" presStyleCnt="0"/>
      <dgm:spPr/>
    </dgm:pt>
    <dgm:pt modelId="{E0A13568-455D-4482-A06E-BDCEC7DF589A}" type="pres">
      <dgm:prSet presAssocID="{78F70095-29A2-4822-9CFB-C059AAAA50BD}" presName="horz2" presStyleCnt="0"/>
      <dgm:spPr/>
    </dgm:pt>
    <dgm:pt modelId="{3DC85752-87EA-4BBC-B636-FCE06AE405F6}" type="pres">
      <dgm:prSet presAssocID="{78F70095-29A2-4822-9CFB-C059AAAA50BD}" presName="horzSpace2" presStyleCnt="0"/>
      <dgm:spPr/>
    </dgm:pt>
    <dgm:pt modelId="{2549F84A-C57B-48C8-8946-F3CB06191D3E}" type="pres">
      <dgm:prSet presAssocID="{78F70095-29A2-4822-9CFB-C059AAAA50BD}" presName="tx2" presStyleLbl="revTx" presStyleIdx="5" presStyleCnt="7" custLinFactNeighborX="359" custLinFactNeighborY="-7050"/>
      <dgm:spPr/>
      <dgm:t>
        <a:bodyPr/>
        <a:lstStyle/>
        <a:p>
          <a:pPr rtl="1"/>
          <a:endParaRPr lang="ar-EG"/>
        </a:p>
      </dgm:t>
    </dgm:pt>
    <dgm:pt modelId="{86BC8315-D627-4A28-A588-34A7971ADEDA}" type="pres">
      <dgm:prSet presAssocID="{78F70095-29A2-4822-9CFB-C059AAAA50BD}" presName="vert2" presStyleCnt="0"/>
      <dgm:spPr/>
    </dgm:pt>
    <dgm:pt modelId="{8C5916FB-C2E2-4631-932B-C2A272CA81E7}" type="pres">
      <dgm:prSet presAssocID="{78F70095-29A2-4822-9CFB-C059AAAA50BD}" presName="thinLine2b" presStyleLbl="callout" presStyleIdx="4" presStyleCnt="6"/>
      <dgm:spPr/>
    </dgm:pt>
    <dgm:pt modelId="{26CDD1AC-5904-4586-9D73-5814EFE2B249}" type="pres">
      <dgm:prSet presAssocID="{78F70095-29A2-4822-9CFB-C059AAAA50BD}" presName="vertSpace2b" presStyleCnt="0"/>
      <dgm:spPr/>
    </dgm:pt>
    <dgm:pt modelId="{7CE9B000-7C53-49C9-9DBC-3569F397929C}" type="pres">
      <dgm:prSet presAssocID="{0E392CE2-252E-473D-A20E-269D7E49D5D1}" presName="horz2" presStyleCnt="0"/>
      <dgm:spPr/>
    </dgm:pt>
    <dgm:pt modelId="{C618A9EE-1B44-4506-9308-7F50E19F7081}" type="pres">
      <dgm:prSet presAssocID="{0E392CE2-252E-473D-A20E-269D7E49D5D1}" presName="horzSpace2" presStyleCnt="0"/>
      <dgm:spPr/>
    </dgm:pt>
    <dgm:pt modelId="{6642808E-62FE-4F84-8CCF-3701050D1DE5}" type="pres">
      <dgm:prSet presAssocID="{0E392CE2-252E-473D-A20E-269D7E49D5D1}" presName="tx2" presStyleLbl="revTx" presStyleIdx="6" presStyleCnt="7"/>
      <dgm:spPr/>
      <dgm:t>
        <a:bodyPr/>
        <a:lstStyle/>
        <a:p>
          <a:pPr rtl="1"/>
          <a:endParaRPr lang="ar-EG"/>
        </a:p>
      </dgm:t>
    </dgm:pt>
    <dgm:pt modelId="{64024A98-1B3B-4D33-9FF4-FBB594C1BD0D}" type="pres">
      <dgm:prSet presAssocID="{0E392CE2-252E-473D-A20E-269D7E49D5D1}" presName="vert2" presStyleCnt="0"/>
      <dgm:spPr/>
    </dgm:pt>
    <dgm:pt modelId="{248CAB8E-315E-49FB-B653-F52B56F998C7}" type="pres">
      <dgm:prSet presAssocID="{0E392CE2-252E-473D-A20E-269D7E49D5D1}" presName="thinLine2b" presStyleLbl="callout" presStyleIdx="5" presStyleCnt="6"/>
      <dgm:spPr/>
    </dgm:pt>
    <dgm:pt modelId="{CD9DFB3E-8F1F-4E5E-879D-057C29412427}" type="pres">
      <dgm:prSet presAssocID="{0E392CE2-252E-473D-A20E-269D7E49D5D1}" presName="vertSpace2b" presStyleCnt="0"/>
      <dgm:spPr/>
    </dgm:pt>
  </dgm:ptLst>
  <dgm:cxnLst>
    <dgm:cxn modelId="{887F64D3-E8E7-48A8-8678-33F1718E1C1F}" srcId="{B5EE0D32-D12B-4FD5-8AAB-F9BEEA2BB97D}" destId="{FAA5D04C-9E19-4EC2-9A8A-D8D4190C2F81}" srcOrd="1" destOrd="0" parTransId="{19786985-9703-4358-98EB-EF7D86A0F314}" sibTransId="{28BC1A2A-B890-4B05-AFA5-85AFB2D256FE}"/>
    <dgm:cxn modelId="{95FE5BAF-6AA8-4A27-9954-D21EA9654297}" type="presOf" srcId="{EAC2023C-EF1D-4638-BA33-362988F7077A}" destId="{B7E2883D-B533-4A7B-A61F-85034FE2409D}" srcOrd="0" destOrd="0" presId="urn:microsoft.com/office/officeart/2008/layout/LinedList"/>
    <dgm:cxn modelId="{5CF2E4B7-660C-491F-BB5F-E88469C211CF}" srcId="{15F07121-F50E-4525-8816-1DC4289DED19}" destId="{B5EE0D32-D12B-4FD5-8AAB-F9BEEA2BB97D}" srcOrd="0" destOrd="0" parTransId="{B8B0F357-4EAA-471D-95DC-DA2E80C4B279}" sibTransId="{BA322C0A-21B7-4E89-97D2-473060C3B7BD}"/>
    <dgm:cxn modelId="{8943ADB4-B9B8-4D55-8E23-A25738CFDB21}" type="presOf" srcId="{15F07121-F50E-4525-8816-1DC4289DED19}" destId="{0629DF32-D203-4524-AD0A-2CA914B78A9C}" srcOrd="0" destOrd="0" presId="urn:microsoft.com/office/officeart/2008/layout/LinedList"/>
    <dgm:cxn modelId="{38D368B0-A5F4-4EF5-A3E2-4334693FF051}" srcId="{B5EE0D32-D12B-4FD5-8AAB-F9BEEA2BB97D}" destId="{EAC2023C-EF1D-4638-BA33-362988F7077A}" srcOrd="0" destOrd="0" parTransId="{EED2406F-6F3D-4BBF-A9A2-3421B1FE1379}" sibTransId="{2899CBF4-9D87-4908-AF66-186BCA3C002A}"/>
    <dgm:cxn modelId="{C52C621A-BAF5-4ABD-80ED-CB0211A87F50}" srcId="{B5EE0D32-D12B-4FD5-8AAB-F9BEEA2BB97D}" destId="{BDA8E7BE-2E95-4F4A-B402-6DCB10CBEA48}" srcOrd="2" destOrd="0" parTransId="{FFE80520-49F6-4E69-BAE7-CF2B5B5861E6}" sibTransId="{7BF92DCE-0336-4EAE-B573-CC980FF2FED8}"/>
    <dgm:cxn modelId="{9118E13A-B897-4AA7-9CFF-2C1A5E2FC69C}" type="presOf" srcId="{FAA5D04C-9E19-4EC2-9A8A-D8D4190C2F81}" destId="{3A136359-C7B0-4FE7-B589-484B2BAFC171}" srcOrd="0" destOrd="0" presId="urn:microsoft.com/office/officeart/2008/layout/LinedList"/>
    <dgm:cxn modelId="{F5652B99-9BF3-4DDD-8911-5AFCDAEDD8C4}" srcId="{B5EE0D32-D12B-4FD5-8AAB-F9BEEA2BB97D}" destId="{0E392CE2-252E-473D-A20E-269D7E49D5D1}" srcOrd="5" destOrd="0" parTransId="{6BBD1F27-A077-4702-9305-B4DE6DE632DF}" sibTransId="{CB5D3132-83F0-4D15-9CB0-9D08BA9B937B}"/>
    <dgm:cxn modelId="{F860A92C-F078-41EB-B110-3AF0EB7F436C}" type="presOf" srcId="{BDA8E7BE-2E95-4F4A-B402-6DCB10CBEA48}" destId="{55E36B96-CBF6-4C64-AF05-7AA6CE622FAD}" srcOrd="0" destOrd="0" presId="urn:microsoft.com/office/officeart/2008/layout/LinedList"/>
    <dgm:cxn modelId="{DCDBA9EE-6D65-4324-81C4-2ED61FFC613C}" type="presOf" srcId="{AF77A790-199C-4F69-BF5E-956FAC6359B1}" destId="{9EC4A6C5-990E-435B-86FD-B7DB6A65B607}" srcOrd="0" destOrd="0" presId="urn:microsoft.com/office/officeart/2008/layout/LinedList"/>
    <dgm:cxn modelId="{821DF6EB-4C72-49BC-ADCF-45E2966B4410}" type="presOf" srcId="{0E392CE2-252E-473D-A20E-269D7E49D5D1}" destId="{6642808E-62FE-4F84-8CCF-3701050D1DE5}" srcOrd="0" destOrd="0" presId="urn:microsoft.com/office/officeart/2008/layout/LinedList"/>
    <dgm:cxn modelId="{B027CD54-918C-4028-B42E-A086F4FEA28C}" srcId="{B5EE0D32-D12B-4FD5-8AAB-F9BEEA2BB97D}" destId="{78F70095-29A2-4822-9CFB-C059AAAA50BD}" srcOrd="4" destOrd="0" parTransId="{F0E74D0E-2C8F-4BF8-A107-CC50F01AF17C}" sibTransId="{DAF6D2AF-17B7-4AC3-9541-F9EE7BDCFA6D}"/>
    <dgm:cxn modelId="{05526505-CAE0-489E-92F3-E7CDFC015585}" srcId="{B5EE0D32-D12B-4FD5-8AAB-F9BEEA2BB97D}" destId="{AF77A790-199C-4F69-BF5E-956FAC6359B1}" srcOrd="3" destOrd="0" parTransId="{1E7C05E3-05C6-4923-A3BA-1017AD9C41FD}" sibTransId="{BED5C91F-EC57-4D41-A9B0-FA77D4B1206E}"/>
    <dgm:cxn modelId="{227B58BA-882D-4162-B608-B4ABABA026BA}" type="presOf" srcId="{78F70095-29A2-4822-9CFB-C059AAAA50BD}" destId="{2549F84A-C57B-48C8-8946-F3CB06191D3E}" srcOrd="0" destOrd="0" presId="urn:microsoft.com/office/officeart/2008/layout/LinedList"/>
    <dgm:cxn modelId="{FD6CB04D-C133-4164-8595-D5E5F9B77518}" type="presOf" srcId="{B5EE0D32-D12B-4FD5-8AAB-F9BEEA2BB97D}" destId="{CA4D3629-6D4A-4F5D-9A58-E91D71BA3844}" srcOrd="0" destOrd="0" presId="urn:microsoft.com/office/officeart/2008/layout/LinedList"/>
    <dgm:cxn modelId="{1B257AC9-DAC8-4F22-82EC-9294A1AF6E96}" type="presParOf" srcId="{0629DF32-D203-4524-AD0A-2CA914B78A9C}" destId="{1093DA48-8886-4128-9FAF-D1E6794D63F6}" srcOrd="0" destOrd="0" presId="urn:microsoft.com/office/officeart/2008/layout/LinedList"/>
    <dgm:cxn modelId="{9C4EE3C5-BAB7-4D2C-97C7-526E5D9AFFD5}" type="presParOf" srcId="{0629DF32-D203-4524-AD0A-2CA914B78A9C}" destId="{3D1CB88B-A7EC-4A44-996E-5035A42B1F2E}" srcOrd="1" destOrd="0" presId="urn:microsoft.com/office/officeart/2008/layout/LinedList"/>
    <dgm:cxn modelId="{C3CE9B37-67FA-4952-A00A-81EF62E644E7}" type="presParOf" srcId="{3D1CB88B-A7EC-4A44-996E-5035A42B1F2E}" destId="{CA4D3629-6D4A-4F5D-9A58-E91D71BA3844}" srcOrd="0" destOrd="0" presId="urn:microsoft.com/office/officeart/2008/layout/LinedList"/>
    <dgm:cxn modelId="{4522FDB7-BF53-4D29-BA98-E5E920C0A224}" type="presParOf" srcId="{3D1CB88B-A7EC-4A44-996E-5035A42B1F2E}" destId="{341E9E73-51A1-4C2D-91BE-06D1B2681128}" srcOrd="1" destOrd="0" presId="urn:microsoft.com/office/officeart/2008/layout/LinedList"/>
    <dgm:cxn modelId="{13AB0EF8-7744-43A7-B2EF-7ECC62407A0F}" type="presParOf" srcId="{341E9E73-51A1-4C2D-91BE-06D1B2681128}" destId="{75EC0E1D-DB1A-4F11-8CB8-AF39B154F258}" srcOrd="0" destOrd="0" presId="urn:microsoft.com/office/officeart/2008/layout/LinedList"/>
    <dgm:cxn modelId="{A5962560-6DD1-4D6C-8045-853DE62DCE99}" type="presParOf" srcId="{341E9E73-51A1-4C2D-91BE-06D1B2681128}" destId="{DA24B0E7-D1EB-4F9B-96BE-D126EB27D747}" srcOrd="1" destOrd="0" presId="urn:microsoft.com/office/officeart/2008/layout/LinedList"/>
    <dgm:cxn modelId="{07685238-C5BF-4501-9D1F-F6C2C107E67D}" type="presParOf" srcId="{DA24B0E7-D1EB-4F9B-96BE-D126EB27D747}" destId="{F034C044-EFBC-4F10-B7BF-38A297E4C091}" srcOrd="0" destOrd="0" presId="urn:microsoft.com/office/officeart/2008/layout/LinedList"/>
    <dgm:cxn modelId="{0DA8AFE8-5DA4-41C1-9B4D-92BDD3470939}" type="presParOf" srcId="{DA24B0E7-D1EB-4F9B-96BE-D126EB27D747}" destId="{B7E2883D-B533-4A7B-A61F-85034FE2409D}" srcOrd="1" destOrd="0" presId="urn:microsoft.com/office/officeart/2008/layout/LinedList"/>
    <dgm:cxn modelId="{A817CF0B-AF17-41D2-A12F-375217C5055E}" type="presParOf" srcId="{DA24B0E7-D1EB-4F9B-96BE-D126EB27D747}" destId="{82C66AED-DCFD-47AB-A794-2C02E0E1532B}" srcOrd="2" destOrd="0" presId="urn:microsoft.com/office/officeart/2008/layout/LinedList"/>
    <dgm:cxn modelId="{7E72A5A9-7622-4AD1-B690-5042424863EC}" type="presParOf" srcId="{341E9E73-51A1-4C2D-91BE-06D1B2681128}" destId="{77FD2ED0-CB5F-41AA-8856-E4A74EE6B80D}" srcOrd="2" destOrd="0" presId="urn:microsoft.com/office/officeart/2008/layout/LinedList"/>
    <dgm:cxn modelId="{54CCD3FF-80C7-421D-B527-411EDA9C76CF}" type="presParOf" srcId="{341E9E73-51A1-4C2D-91BE-06D1B2681128}" destId="{DC7794BE-02FA-467F-8F3E-9E2DB133FFF4}" srcOrd="3" destOrd="0" presId="urn:microsoft.com/office/officeart/2008/layout/LinedList"/>
    <dgm:cxn modelId="{B70AB255-EA6D-44B7-95B0-4184441A543E}" type="presParOf" srcId="{341E9E73-51A1-4C2D-91BE-06D1B2681128}" destId="{108CDC2B-5964-420D-B82D-4EFE9BAE713F}" srcOrd="4" destOrd="0" presId="urn:microsoft.com/office/officeart/2008/layout/LinedList"/>
    <dgm:cxn modelId="{854464F9-F082-445D-9879-6FC5B46A77C5}" type="presParOf" srcId="{108CDC2B-5964-420D-B82D-4EFE9BAE713F}" destId="{E4F59E43-510D-4144-97E8-65F93DCDE95A}" srcOrd="0" destOrd="0" presId="urn:microsoft.com/office/officeart/2008/layout/LinedList"/>
    <dgm:cxn modelId="{1D6B6A29-8C6C-42A0-ABE7-EF35F1725CA4}" type="presParOf" srcId="{108CDC2B-5964-420D-B82D-4EFE9BAE713F}" destId="{3A136359-C7B0-4FE7-B589-484B2BAFC171}" srcOrd="1" destOrd="0" presId="urn:microsoft.com/office/officeart/2008/layout/LinedList"/>
    <dgm:cxn modelId="{AD632ACD-E9C7-47EA-852D-15FF26B2ADBF}" type="presParOf" srcId="{108CDC2B-5964-420D-B82D-4EFE9BAE713F}" destId="{95214C5B-D61D-47A8-B98D-315C87D94517}" srcOrd="2" destOrd="0" presId="urn:microsoft.com/office/officeart/2008/layout/LinedList"/>
    <dgm:cxn modelId="{DEDE54F4-9426-4EC3-8396-9E72C94CAC88}" type="presParOf" srcId="{341E9E73-51A1-4C2D-91BE-06D1B2681128}" destId="{ACCBCEC7-9D43-4E87-B478-C0253323752A}" srcOrd="5" destOrd="0" presId="urn:microsoft.com/office/officeart/2008/layout/LinedList"/>
    <dgm:cxn modelId="{95D9CBE7-C702-4503-87DB-6F0FE40CE355}" type="presParOf" srcId="{341E9E73-51A1-4C2D-91BE-06D1B2681128}" destId="{766D469A-61E0-4354-B17F-1D7CEDB5D821}" srcOrd="6" destOrd="0" presId="urn:microsoft.com/office/officeart/2008/layout/LinedList"/>
    <dgm:cxn modelId="{3A2F3EE3-0311-48BD-A0BD-78558732EE7C}" type="presParOf" srcId="{341E9E73-51A1-4C2D-91BE-06D1B2681128}" destId="{9B4E9259-2534-401E-ABD5-1027DE30A7B9}" srcOrd="7" destOrd="0" presId="urn:microsoft.com/office/officeart/2008/layout/LinedList"/>
    <dgm:cxn modelId="{0B07F01E-EED1-4E72-938E-121161F45F60}" type="presParOf" srcId="{9B4E9259-2534-401E-ABD5-1027DE30A7B9}" destId="{5B40A953-E47B-452E-AF40-B7001715DC82}" srcOrd="0" destOrd="0" presId="urn:microsoft.com/office/officeart/2008/layout/LinedList"/>
    <dgm:cxn modelId="{534A120E-2A08-49D1-BA30-2BEB254E57C1}" type="presParOf" srcId="{9B4E9259-2534-401E-ABD5-1027DE30A7B9}" destId="{55E36B96-CBF6-4C64-AF05-7AA6CE622FAD}" srcOrd="1" destOrd="0" presId="urn:microsoft.com/office/officeart/2008/layout/LinedList"/>
    <dgm:cxn modelId="{9335938E-4588-4FBB-8BEE-17E37694ADA8}" type="presParOf" srcId="{9B4E9259-2534-401E-ABD5-1027DE30A7B9}" destId="{FAD19DC5-D985-4289-B51A-BEC9D4668FAE}" srcOrd="2" destOrd="0" presId="urn:microsoft.com/office/officeart/2008/layout/LinedList"/>
    <dgm:cxn modelId="{E424D7F2-CEC9-422D-8B90-132133BA631F}" type="presParOf" srcId="{341E9E73-51A1-4C2D-91BE-06D1B2681128}" destId="{2A3A3842-2DE6-4F72-AFC9-430AF09A4C8D}" srcOrd="8" destOrd="0" presId="urn:microsoft.com/office/officeart/2008/layout/LinedList"/>
    <dgm:cxn modelId="{2BEEF42F-6EA2-44BB-BBE3-D7AAAC66B7E5}" type="presParOf" srcId="{341E9E73-51A1-4C2D-91BE-06D1B2681128}" destId="{F5670330-BA85-4796-BA54-6F68FF32B17F}" srcOrd="9" destOrd="0" presId="urn:microsoft.com/office/officeart/2008/layout/LinedList"/>
    <dgm:cxn modelId="{BBA2B582-8D02-4DEB-85DA-1061FFFF43A6}" type="presParOf" srcId="{341E9E73-51A1-4C2D-91BE-06D1B2681128}" destId="{007C16DE-5F95-4B0B-AFE5-4E5C3C071899}" srcOrd="10" destOrd="0" presId="urn:microsoft.com/office/officeart/2008/layout/LinedList"/>
    <dgm:cxn modelId="{709E002B-14D1-4F20-9EEA-A77CC86EE430}" type="presParOf" srcId="{007C16DE-5F95-4B0B-AFE5-4E5C3C071899}" destId="{EE65F097-97A4-4F64-AFBA-9CF92048087F}" srcOrd="0" destOrd="0" presId="urn:microsoft.com/office/officeart/2008/layout/LinedList"/>
    <dgm:cxn modelId="{CEADC095-2921-4116-BCC3-52D30F685C6F}" type="presParOf" srcId="{007C16DE-5F95-4B0B-AFE5-4E5C3C071899}" destId="{9EC4A6C5-990E-435B-86FD-B7DB6A65B607}" srcOrd="1" destOrd="0" presId="urn:microsoft.com/office/officeart/2008/layout/LinedList"/>
    <dgm:cxn modelId="{9F4A5785-58E1-4461-9C15-4F5D9D4F6330}" type="presParOf" srcId="{007C16DE-5F95-4B0B-AFE5-4E5C3C071899}" destId="{9163CE1C-CFDC-47EF-8723-85A79BEBB296}" srcOrd="2" destOrd="0" presId="urn:microsoft.com/office/officeart/2008/layout/LinedList"/>
    <dgm:cxn modelId="{8051D801-5477-47DC-80F5-E33D8A2757DB}" type="presParOf" srcId="{341E9E73-51A1-4C2D-91BE-06D1B2681128}" destId="{FBD7E0C1-C92B-488C-ABFB-805D7600E866}" srcOrd="11" destOrd="0" presId="urn:microsoft.com/office/officeart/2008/layout/LinedList"/>
    <dgm:cxn modelId="{4D7A83D7-930C-4044-82B0-7EFFD7384C99}" type="presParOf" srcId="{341E9E73-51A1-4C2D-91BE-06D1B2681128}" destId="{C509A3F4-DCC6-4563-971E-0E0ED8EB69A9}" srcOrd="12" destOrd="0" presId="urn:microsoft.com/office/officeart/2008/layout/LinedList"/>
    <dgm:cxn modelId="{408FCF75-A813-41F8-A92B-E3A2A5D288E7}" type="presParOf" srcId="{341E9E73-51A1-4C2D-91BE-06D1B2681128}" destId="{E0A13568-455D-4482-A06E-BDCEC7DF589A}" srcOrd="13" destOrd="0" presId="urn:microsoft.com/office/officeart/2008/layout/LinedList"/>
    <dgm:cxn modelId="{5E6E6659-F2DD-4051-9E08-EE10CBF2DF7C}" type="presParOf" srcId="{E0A13568-455D-4482-A06E-BDCEC7DF589A}" destId="{3DC85752-87EA-4BBC-B636-FCE06AE405F6}" srcOrd="0" destOrd="0" presId="urn:microsoft.com/office/officeart/2008/layout/LinedList"/>
    <dgm:cxn modelId="{0B8028C4-9C61-45DE-9D99-58692B39FE90}" type="presParOf" srcId="{E0A13568-455D-4482-A06E-BDCEC7DF589A}" destId="{2549F84A-C57B-48C8-8946-F3CB06191D3E}" srcOrd="1" destOrd="0" presId="urn:microsoft.com/office/officeart/2008/layout/LinedList"/>
    <dgm:cxn modelId="{F620087C-4026-4237-848D-9E16B80A453E}" type="presParOf" srcId="{E0A13568-455D-4482-A06E-BDCEC7DF589A}" destId="{86BC8315-D627-4A28-A588-34A7971ADEDA}" srcOrd="2" destOrd="0" presId="urn:microsoft.com/office/officeart/2008/layout/LinedList"/>
    <dgm:cxn modelId="{7C45BE32-3EBB-4AB2-9B8E-AAACE293D3C1}" type="presParOf" srcId="{341E9E73-51A1-4C2D-91BE-06D1B2681128}" destId="{8C5916FB-C2E2-4631-932B-C2A272CA81E7}" srcOrd="14" destOrd="0" presId="urn:microsoft.com/office/officeart/2008/layout/LinedList"/>
    <dgm:cxn modelId="{00BE13F8-E657-42D7-BB3F-0299D5AEDA4F}" type="presParOf" srcId="{341E9E73-51A1-4C2D-91BE-06D1B2681128}" destId="{26CDD1AC-5904-4586-9D73-5814EFE2B249}" srcOrd="15" destOrd="0" presId="urn:microsoft.com/office/officeart/2008/layout/LinedList"/>
    <dgm:cxn modelId="{28D824CC-5715-49A4-AE80-CB28C4D5D86C}" type="presParOf" srcId="{341E9E73-51A1-4C2D-91BE-06D1B2681128}" destId="{7CE9B000-7C53-49C9-9DBC-3569F397929C}" srcOrd="16" destOrd="0" presId="urn:microsoft.com/office/officeart/2008/layout/LinedList"/>
    <dgm:cxn modelId="{1396DEF8-8658-4453-AD83-3BDB2389B2EE}" type="presParOf" srcId="{7CE9B000-7C53-49C9-9DBC-3569F397929C}" destId="{C618A9EE-1B44-4506-9308-7F50E19F7081}" srcOrd="0" destOrd="0" presId="urn:microsoft.com/office/officeart/2008/layout/LinedList"/>
    <dgm:cxn modelId="{FEDD0B61-E2FD-4D4D-973B-80EA275E420C}" type="presParOf" srcId="{7CE9B000-7C53-49C9-9DBC-3569F397929C}" destId="{6642808E-62FE-4F84-8CCF-3701050D1DE5}" srcOrd="1" destOrd="0" presId="urn:microsoft.com/office/officeart/2008/layout/LinedList"/>
    <dgm:cxn modelId="{D559BB18-49A7-4003-9769-68A70E989143}" type="presParOf" srcId="{7CE9B000-7C53-49C9-9DBC-3569F397929C}" destId="{64024A98-1B3B-4D33-9FF4-FBB594C1BD0D}" srcOrd="2" destOrd="0" presId="urn:microsoft.com/office/officeart/2008/layout/LinedList"/>
    <dgm:cxn modelId="{D515D1EC-A271-4370-8535-621CBD53FD82}" type="presParOf" srcId="{341E9E73-51A1-4C2D-91BE-06D1B2681128}" destId="{248CAB8E-315E-49FB-B653-F52B56F998C7}" srcOrd="17" destOrd="0" presId="urn:microsoft.com/office/officeart/2008/layout/LinedList"/>
    <dgm:cxn modelId="{7A19B26F-8B0A-4024-8FE6-D2DE4D9FA764}" type="presParOf" srcId="{341E9E73-51A1-4C2D-91BE-06D1B2681128}" destId="{CD9DFB3E-8F1F-4E5E-879D-057C29412427}"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F49AB44-C134-4C2C-877C-0C0E14DA06E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pPr rtl="1"/>
          <a:endParaRPr lang="ar-EG"/>
        </a:p>
      </dgm:t>
    </dgm:pt>
    <dgm:pt modelId="{A4627E82-EAE7-40F2-A300-18DCE513519A}">
      <dgm:prSet phldrT="[Text]"/>
      <dgm:spPr>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dirty="0" smtClean="0"/>
            <a:t> </a:t>
          </a:r>
          <a:endParaRPr lang="ar-EG" dirty="0"/>
        </a:p>
      </dgm:t>
    </dgm:pt>
    <dgm:pt modelId="{2B3BAED5-5FE6-4E5B-BA0F-FA20B9DFD119}" type="parTrans" cxnId="{A21FF7E6-D892-4312-8179-1FB8BFE1577A}">
      <dgm:prSet/>
      <dgm:spPr/>
      <dgm:t>
        <a:bodyPr/>
        <a:lstStyle/>
        <a:p>
          <a:pPr rtl="1"/>
          <a:endParaRPr lang="ar-EG"/>
        </a:p>
      </dgm:t>
    </dgm:pt>
    <dgm:pt modelId="{14307825-2790-429A-BCC5-ED37DC7657F4}" type="sibTrans" cxnId="{A21FF7E6-D892-4312-8179-1FB8BFE1577A}">
      <dgm:prSet/>
      <dgm:spPr/>
      <dgm:t>
        <a:bodyPr/>
        <a:lstStyle/>
        <a:p>
          <a:pPr rtl="1"/>
          <a:endParaRPr lang="ar-EG"/>
        </a:p>
      </dgm:t>
    </dgm:pt>
    <dgm:pt modelId="{CCB39AFE-8844-4FB4-A0C7-AA22E9A2C062}">
      <dgm:prSet phldrT="[Text]" custT="1"/>
      <dgm:spPr>
        <a:solidFill>
          <a:schemeClr val="bg1">
            <a:lumMod val="6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latin typeface="Traditional Arabic" pitchFamily="18" charset="-78"/>
              <a:cs typeface="Traditional Arabic" pitchFamily="18" charset="-78"/>
            </a:rPr>
            <a:t>الإلتقاء على الطاعات من صيام وصلاة وتلاوة قرآن كريم</a:t>
          </a:r>
          <a:endParaRPr lang="ar-EG" sz="2800" b="1" dirty="0">
            <a:latin typeface="Traditional Arabic" pitchFamily="18" charset="-78"/>
            <a:cs typeface="Traditional Arabic" pitchFamily="18" charset="-78"/>
          </a:endParaRPr>
        </a:p>
      </dgm:t>
    </dgm:pt>
    <dgm:pt modelId="{4E7F2709-BA5B-46BB-A6D6-85786BBB9496}" type="parTrans" cxnId="{D6FFC1EB-4645-4248-AE7D-E0734C1C8FC0}">
      <dgm:prSet/>
      <dgm:spPr/>
      <dgm:t>
        <a:bodyPr/>
        <a:lstStyle/>
        <a:p>
          <a:pPr rtl="1"/>
          <a:endParaRPr lang="ar-EG"/>
        </a:p>
      </dgm:t>
    </dgm:pt>
    <dgm:pt modelId="{0B1C57EE-BE97-42B6-804D-1DE00A2D4654}" type="sibTrans" cxnId="{D6FFC1EB-4645-4248-AE7D-E0734C1C8FC0}">
      <dgm:prSet/>
      <dgm:spPr/>
      <dgm:t>
        <a:bodyPr/>
        <a:lstStyle/>
        <a:p>
          <a:pPr rtl="1"/>
          <a:endParaRPr lang="ar-EG"/>
        </a:p>
      </dgm:t>
    </dgm:pt>
    <dgm:pt modelId="{72CC2681-BB65-4C90-9C61-EB463BF9EDD8}">
      <dgm:prSet phldrT="[Text]" custT="1"/>
      <dgm:spPr>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latin typeface="Traditional Arabic" pitchFamily="18" charset="-78"/>
              <a:cs typeface="Traditional Arabic" pitchFamily="18" charset="-78"/>
            </a:rPr>
            <a:t>القيام بكامل الواجبات وعدم التمنّن</a:t>
          </a:r>
          <a:endParaRPr lang="ar-EG" sz="2800" b="1" dirty="0">
            <a:latin typeface="Traditional Arabic" pitchFamily="18" charset="-78"/>
            <a:cs typeface="Traditional Arabic" pitchFamily="18" charset="-78"/>
          </a:endParaRPr>
        </a:p>
      </dgm:t>
    </dgm:pt>
    <dgm:pt modelId="{7F3950AE-C761-4975-A187-B5AF0352F894}" type="parTrans" cxnId="{EB48F73B-E18C-4163-A3A1-6BBDC8C1E28C}">
      <dgm:prSet/>
      <dgm:spPr/>
      <dgm:t>
        <a:bodyPr/>
        <a:lstStyle/>
        <a:p>
          <a:pPr rtl="1"/>
          <a:endParaRPr lang="ar-EG"/>
        </a:p>
      </dgm:t>
    </dgm:pt>
    <dgm:pt modelId="{D88373B2-6AB7-499F-B215-E305541F6633}" type="sibTrans" cxnId="{EB48F73B-E18C-4163-A3A1-6BBDC8C1E28C}">
      <dgm:prSet/>
      <dgm:spPr/>
      <dgm:t>
        <a:bodyPr/>
        <a:lstStyle/>
        <a:p>
          <a:pPr rtl="1"/>
          <a:endParaRPr lang="ar-EG"/>
        </a:p>
      </dgm:t>
    </dgm:pt>
    <dgm:pt modelId="{89B82B7C-D237-40C3-BCEF-419542289F5F}">
      <dgm:prSet phldrT="[Text]" custT="1"/>
      <dgm:spPr>
        <a:solidFill>
          <a:schemeClr val="bg1">
            <a:lumMod val="6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latin typeface="Traditional Arabic" pitchFamily="18" charset="-78"/>
              <a:cs typeface="Traditional Arabic" pitchFamily="18" charset="-78"/>
            </a:rPr>
            <a:t>عدم تكليف الطرف الآخر ما لا يطيق</a:t>
          </a:r>
          <a:endParaRPr lang="ar-EG" sz="2800" b="1" dirty="0">
            <a:latin typeface="Traditional Arabic" pitchFamily="18" charset="-78"/>
            <a:cs typeface="Traditional Arabic" pitchFamily="18" charset="-78"/>
          </a:endParaRPr>
        </a:p>
      </dgm:t>
    </dgm:pt>
    <dgm:pt modelId="{A68726E7-A5AC-493E-9C6F-2CFB74A111F2}" type="parTrans" cxnId="{59624E37-C2CE-45E7-A033-E46C5CD49674}">
      <dgm:prSet/>
      <dgm:spPr/>
      <dgm:t>
        <a:bodyPr/>
        <a:lstStyle/>
        <a:p>
          <a:pPr rtl="1"/>
          <a:endParaRPr lang="ar-EG"/>
        </a:p>
      </dgm:t>
    </dgm:pt>
    <dgm:pt modelId="{A1078917-109F-4C63-8E32-7E7B1C93A7E9}" type="sibTrans" cxnId="{59624E37-C2CE-45E7-A033-E46C5CD49674}">
      <dgm:prSet/>
      <dgm:spPr/>
      <dgm:t>
        <a:bodyPr/>
        <a:lstStyle/>
        <a:p>
          <a:pPr rtl="1"/>
          <a:endParaRPr lang="ar-EG"/>
        </a:p>
      </dgm:t>
    </dgm:pt>
    <dgm:pt modelId="{3352FE91-A26E-4EB5-A63C-139FBDE9C6FA}">
      <dgm:prSet phldrT="[Text]" custT="1"/>
      <dgm:spPr>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latin typeface="Traditional Arabic" pitchFamily="18" charset="-78"/>
              <a:cs typeface="Traditional Arabic" pitchFamily="18" charset="-78"/>
            </a:rPr>
            <a:t>التذكّر ان هناك واجبات وليس فقط حقوق</a:t>
          </a:r>
          <a:endParaRPr lang="ar-EG" sz="2800" b="1" dirty="0">
            <a:latin typeface="Traditional Arabic" pitchFamily="18" charset="-78"/>
            <a:cs typeface="Traditional Arabic" pitchFamily="18" charset="-78"/>
          </a:endParaRPr>
        </a:p>
      </dgm:t>
    </dgm:pt>
    <dgm:pt modelId="{03C39997-307D-4E59-AC9E-F916F1B0D831}" type="parTrans" cxnId="{C994BDCC-D613-4ECD-9ACB-0EA529095152}">
      <dgm:prSet/>
      <dgm:spPr/>
      <dgm:t>
        <a:bodyPr/>
        <a:lstStyle/>
        <a:p>
          <a:pPr rtl="1"/>
          <a:endParaRPr lang="ar-EG"/>
        </a:p>
      </dgm:t>
    </dgm:pt>
    <dgm:pt modelId="{B1219BF6-E2BD-4128-AAA8-E3E62820FD57}" type="sibTrans" cxnId="{C994BDCC-D613-4ECD-9ACB-0EA529095152}">
      <dgm:prSet/>
      <dgm:spPr/>
      <dgm:t>
        <a:bodyPr/>
        <a:lstStyle/>
        <a:p>
          <a:pPr rtl="1"/>
          <a:endParaRPr lang="ar-EG"/>
        </a:p>
      </dgm:t>
    </dgm:pt>
    <dgm:pt modelId="{94283D74-9C5E-4070-A549-693C5FBE351C}" type="pres">
      <dgm:prSet presAssocID="{BF49AB44-C134-4C2C-877C-0C0E14DA06EA}" presName="theList" presStyleCnt="0">
        <dgm:presLayoutVars>
          <dgm:dir/>
          <dgm:animLvl val="lvl"/>
          <dgm:resizeHandles val="exact"/>
        </dgm:presLayoutVars>
      </dgm:prSet>
      <dgm:spPr/>
      <dgm:t>
        <a:bodyPr/>
        <a:lstStyle/>
        <a:p>
          <a:pPr rtl="1"/>
          <a:endParaRPr lang="ar-EG"/>
        </a:p>
      </dgm:t>
    </dgm:pt>
    <dgm:pt modelId="{4DC7F224-1FBB-4D33-ABFF-0910429CAD31}" type="pres">
      <dgm:prSet presAssocID="{A4627E82-EAE7-40F2-A300-18DCE513519A}" presName="compNode" presStyleCnt="0"/>
      <dgm:spPr/>
    </dgm:pt>
    <dgm:pt modelId="{2FF4A459-582E-40FB-B911-ECE898CDBC51}" type="pres">
      <dgm:prSet presAssocID="{A4627E82-EAE7-40F2-A300-18DCE513519A}" presName="aNode" presStyleLbl="bgShp" presStyleIdx="0" presStyleCnt="1" custScaleY="85915" custLinFactNeighborX="-2797" custLinFactNeighborY="-3214"/>
      <dgm:spPr/>
      <dgm:t>
        <a:bodyPr/>
        <a:lstStyle/>
        <a:p>
          <a:pPr rtl="1"/>
          <a:endParaRPr lang="ar-EG"/>
        </a:p>
      </dgm:t>
    </dgm:pt>
    <dgm:pt modelId="{91F1F794-F9C8-4333-831F-0BB07922483F}" type="pres">
      <dgm:prSet presAssocID="{A4627E82-EAE7-40F2-A300-18DCE513519A}" presName="textNode" presStyleLbl="bgShp" presStyleIdx="0" presStyleCnt="1"/>
      <dgm:spPr/>
      <dgm:t>
        <a:bodyPr/>
        <a:lstStyle/>
        <a:p>
          <a:pPr rtl="1"/>
          <a:endParaRPr lang="ar-EG"/>
        </a:p>
      </dgm:t>
    </dgm:pt>
    <dgm:pt modelId="{E0F53C6C-A9A3-490A-AAB3-0334BC4E61C8}" type="pres">
      <dgm:prSet presAssocID="{A4627E82-EAE7-40F2-A300-18DCE513519A}" presName="compChildNode" presStyleCnt="0"/>
      <dgm:spPr/>
    </dgm:pt>
    <dgm:pt modelId="{7DD42703-8FC3-49D9-AC34-327A00429E0B}" type="pres">
      <dgm:prSet presAssocID="{A4627E82-EAE7-40F2-A300-18DCE513519A}" presName="theInnerList" presStyleCnt="0"/>
      <dgm:spPr/>
    </dgm:pt>
    <dgm:pt modelId="{7B322FEF-314E-4792-8000-4EAED733BFD3}" type="pres">
      <dgm:prSet presAssocID="{CCB39AFE-8844-4FB4-A0C7-AA22E9A2C062}" presName="childNode" presStyleLbl="node1" presStyleIdx="0" presStyleCnt="4" custLinFactY="-98004" custLinFactNeighborX="677" custLinFactNeighborY="-100000">
        <dgm:presLayoutVars>
          <dgm:bulletEnabled val="1"/>
        </dgm:presLayoutVars>
      </dgm:prSet>
      <dgm:spPr/>
      <dgm:t>
        <a:bodyPr/>
        <a:lstStyle/>
        <a:p>
          <a:pPr rtl="1"/>
          <a:endParaRPr lang="ar-EG"/>
        </a:p>
      </dgm:t>
    </dgm:pt>
    <dgm:pt modelId="{CA06B5EA-5385-441C-A453-8A2BA236B0C6}" type="pres">
      <dgm:prSet presAssocID="{CCB39AFE-8844-4FB4-A0C7-AA22E9A2C062}" presName="aSpace2" presStyleCnt="0"/>
      <dgm:spPr/>
    </dgm:pt>
    <dgm:pt modelId="{25893BDF-3614-45FB-93A0-BE3D07A07064}" type="pres">
      <dgm:prSet presAssocID="{72CC2681-BB65-4C90-9C61-EB463BF9EDD8}" presName="childNode" presStyleLbl="node1" presStyleIdx="1" presStyleCnt="4" custLinFactY="-98004" custLinFactNeighborX="677" custLinFactNeighborY="-100000">
        <dgm:presLayoutVars>
          <dgm:bulletEnabled val="1"/>
        </dgm:presLayoutVars>
      </dgm:prSet>
      <dgm:spPr/>
      <dgm:t>
        <a:bodyPr/>
        <a:lstStyle/>
        <a:p>
          <a:pPr rtl="1"/>
          <a:endParaRPr lang="ar-EG"/>
        </a:p>
      </dgm:t>
    </dgm:pt>
    <dgm:pt modelId="{9067192B-8A86-4C89-94FD-3CA3F02F5CDB}" type="pres">
      <dgm:prSet presAssocID="{72CC2681-BB65-4C90-9C61-EB463BF9EDD8}" presName="aSpace2" presStyleCnt="0"/>
      <dgm:spPr/>
    </dgm:pt>
    <dgm:pt modelId="{D5527345-46E8-478D-8FE2-2F0BB35E0D0D}" type="pres">
      <dgm:prSet presAssocID="{89B82B7C-D237-40C3-BCEF-419542289F5F}" presName="childNode" presStyleLbl="node1" presStyleIdx="2" presStyleCnt="4" custScaleY="107405" custLinFactY="-98004" custLinFactNeighborX="677" custLinFactNeighborY="-100000">
        <dgm:presLayoutVars>
          <dgm:bulletEnabled val="1"/>
        </dgm:presLayoutVars>
      </dgm:prSet>
      <dgm:spPr/>
      <dgm:t>
        <a:bodyPr/>
        <a:lstStyle/>
        <a:p>
          <a:pPr rtl="1"/>
          <a:endParaRPr lang="ar-EG"/>
        </a:p>
      </dgm:t>
    </dgm:pt>
    <dgm:pt modelId="{81CDBF67-9156-4DB8-B6E6-36D02129F7DC}" type="pres">
      <dgm:prSet presAssocID="{89B82B7C-D237-40C3-BCEF-419542289F5F}" presName="aSpace2" presStyleCnt="0"/>
      <dgm:spPr/>
    </dgm:pt>
    <dgm:pt modelId="{44D4A2F9-35A5-4F8A-A3BB-8C435B9D31A0}" type="pres">
      <dgm:prSet presAssocID="{3352FE91-A26E-4EB5-A63C-139FBDE9C6FA}" presName="childNode" presStyleLbl="node1" presStyleIdx="3" presStyleCnt="4" custScaleY="116955" custLinFactY="-98004" custLinFactNeighborX="677" custLinFactNeighborY="-100000">
        <dgm:presLayoutVars>
          <dgm:bulletEnabled val="1"/>
        </dgm:presLayoutVars>
      </dgm:prSet>
      <dgm:spPr/>
      <dgm:t>
        <a:bodyPr/>
        <a:lstStyle/>
        <a:p>
          <a:pPr rtl="1"/>
          <a:endParaRPr lang="ar-EG"/>
        </a:p>
      </dgm:t>
    </dgm:pt>
  </dgm:ptLst>
  <dgm:cxnLst>
    <dgm:cxn modelId="{84640BCD-CD40-41FE-BC22-9BCC634653B8}" type="presOf" srcId="{72CC2681-BB65-4C90-9C61-EB463BF9EDD8}" destId="{25893BDF-3614-45FB-93A0-BE3D07A07064}" srcOrd="0" destOrd="0" presId="urn:microsoft.com/office/officeart/2005/8/layout/lProcess2"/>
    <dgm:cxn modelId="{51017214-9D64-44B1-83C6-5B9DAE207AAA}" type="presOf" srcId="{BF49AB44-C134-4C2C-877C-0C0E14DA06EA}" destId="{94283D74-9C5E-4070-A549-693C5FBE351C}" srcOrd="0" destOrd="0" presId="urn:microsoft.com/office/officeart/2005/8/layout/lProcess2"/>
    <dgm:cxn modelId="{59624E37-C2CE-45E7-A033-E46C5CD49674}" srcId="{A4627E82-EAE7-40F2-A300-18DCE513519A}" destId="{89B82B7C-D237-40C3-BCEF-419542289F5F}" srcOrd="2" destOrd="0" parTransId="{A68726E7-A5AC-493E-9C6F-2CFB74A111F2}" sibTransId="{A1078917-109F-4C63-8E32-7E7B1C93A7E9}"/>
    <dgm:cxn modelId="{C3B3119E-6160-4DE6-A7E0-529ACCC0FC90}" type="presOf" srcId="{A4627E82-EAE7-40F2-A300-18DCE513519A}" destId="{91F1F794-F9C8-4333-831F-0BB07922483F}" srcOrd="1" destOrd="0" presId="urn:microsoft.com/office/officeart/2005/8/layout/lProcess2"/>
    <dgm:cxn modelId="{C994BDCC-D613-4ECD-9ACB-0EA529095152}" srcId="{A4627E82-EAE7-40F2-A300-18DCE513519A}" destId="{3352FE91-A26E-4EB5-A63C-139FBDE9C6FA}" srcOrd="3" destOrd="0" parTransId="{03C39997-307D-4E59-AC9E-F916F1B0D831}" sibTransId="{B1219BF6-E2BD-4128-AAA8-E3E62820FD57}"/>
    <dgm:cxn modelId="{D6FFC1EB-4645-4248-AE7D-E0734C1C8FC0}" srcId="{A4627E82-EAE7-40F2-A300-18DCE513519A}" destId="{CCB39AFE-8844-4FB4-A0C7-AA22E9A2C062}" srcOrd="0" destOrd="0" parTransId="{4E7F2709-BA5B-46BB-A6D6-85786BBB9496}" sibTransId="{0B1C57EE-BE97-42B6-804D-1DE00A2D4654}"/>
    <dgm:cxn modelId="{2944E1B6-B71F-44C8-9E1C-A0E98970ED73}" type="presOf" srcId="{89B82B7C-D237-40C3-BCEF-419542289F5F}" destId="{D5527345-46E8-478D-8FE2-2F0BB35E0D0D}" srcOrd="0" destOrd="0" presId="urn:microsoft.com/office/officeart/2005/8/layout/lProcess2"/>
    <dgm:cxn modelId="{4B67600D-306A-4D06-86A0-06A6FBB86223}" type="presOf" srcId="{3352FE91-A26E-4EB5-A63C-139FBDE9C6FA}" destId="{44D4A2F9-35A5-4F8A-A3BB-8C435B9D31A0}" srcOrd="0" destOrd="0" presId="urn:microsoft.com/office/officeart/2005/8/layout/lProcess2"/>
    <dgm:cxn modelId="{6EA2BE21-0E33-4F5E-81F6-CAF9586230AD}" type="presOf" srcId="{A4627E82-EAE7-40F2-A300-18DCE513519A}" destId="{2FF4A459-582E-40FB-B911-ECE898CDBC51}" srcOrd="0" destOrd="0" presId="urn:microsoft.com/office/officeart/2005/8/layout/lProcess2"/>
    <dgm:cxn modelId="{A21FF7E6-D892-4312-8179-1FB8BFE1577A}" srcId="{BF49AB44-C134-4C2C-877C-0C0E14DA06EA}" destId="{A4627E82-EAE7-40F2-A300-18DCE513519A}" srcOrd="0" destOrd="0" parTransId="{2B3BAED5-5FE6-4E5B-BA0F-FA20B9DFD119}" sibTransId="{14307825-2790-429A-BCC5-ED37DC7657F4}"/>
    <dgm:cxn modelId="{EB48F73B-E18C-4163-A3A1-6BBDC8C1E28C}" srcId="{A4627E82-EAE7-40F2-A300-18DCE513519A}" destId="{72CC2681-BB65-4C90-9C61-EB463BF9EDD8}" srcOrd="1" destOrd="0" parTransId="{7F3950AE-C761-4975-A187-B5AF0352F894}" sibTransId="{D88373B2-6AB7-499F-B215-E305541F6633}"/>
    <dgm:cxn modelId="{9E157070-6AEE-4786-92E2-10D7B935FD34}" type="presOf" srcId="{CCB39AFE-8844-4FB4-A0C7-AA22E9A2C062}" destId="{7B322FEF-314E-4792-8000-4EAED733BFD3}" srcOrd="0" destOrd="0" presId="urn:microsoft.com/office/officeart/2005/8/layout/lProcess2"/>
    <dgm:cxn modelId="{463A6BF5-BF2C-483C-A71B-27A7886DBCF9}" type="presParOf" srcId="{94283D74-9C5E-4070-A549-693C5FBE351C}" destId="{4DC7F224-1FBB-4D33-ABFF-0910429CAD31}" srcOrd="0" destOrd="0" presId="urn:microsoft.com/office/officeart/2005/8/layout/lProcess2"/>
    <dgm:cxn modelId="{A1DA7DC6-2B45-466E-8351-A0E19DFC82F4}" type="presParOf" srcId="{4DC7F224-1FBB-4D33-ABFF-0910429CAD31}" destId="{2FF4A459-582E-40FB-B911-ECE898CDBC51}" srcOrd="0" destOrd="0" presId="urn:microsoft.com/office/officeart/2005/8/layout/lProcess2"/>
    <dgm:cxn modelId="{4CD75686-5594-4349-B286-BE80C43D88F3}" type="presParOf" srcId="{4DC7F224-1FBB-4D33-ABFF-0910429CAD31}" destId="{91F1F794-F9C8-4333-831F-0BB07922483F}" srcOrd="1" destOrd="0" presId="urn:microsoft.com/office/officeart/2005/8/layout/lProcess2"/>
    <dgm:cxn modelId="{F6151986-2F21-4394-9AB6-37074163D5DE}" type="presParOf" srcId="{4DC7F224-1FBB-4D33-ABFF-0910429CAD31}" destId="{E0F53C6C-A9A3-490A-AAB3-0334BC4E61C8}" srcOrd="2" destOrd="0" presId="urn:microsoft.com/office/officeart/2005/8/layout/lProcess2"/>
    <dgm:cxn modelId="{9E85E435-D42F-4DDA-95E1-284CFB126CC7}" type="presParOf" srcId="{E0F53C6C-A9A3-490A-AAB3-0334BC4E61C8}" destId="{7DD42703-8FC3-49D9-AC34-327A00429E0B}" srcOrd="0" destOrd="0" presId="urn:microsoft.com/office/officeart/2005/8/layout/lProcess2"/>
    <dgm:cxn modelId="{18A79DFA-6AA7-49CD-BBA0-828452CECC51}" type="presParOf" srcId="{7DD42703-8FC3-49D9-AC34-327A00429E0B}" destId="{7B322FEF-314E-4792-8000-4EAED733BFD3}" srcOrd="0" destOrd="0" presId="urn:microsoft.com/office/officeart/2005/8/layout/lProcess2"/>
    <dgm:cxn modelId="{074D3A6B-3B4E-4BD2-A493-75D3DAAA0EAC}" type="presParOf" srcId="{7DD42703-8FC3-49D9-AC34-327A00429E0B}" destId="{CA06B5EA-5385-441C-A453-8A2BA236B0C6}" srcOrd="1" destOrd="0" presId="urn:microsoft.com/office/officeart/2005/8/layout/lProcess2"/>
    <dgm:cxn modelId="{FA6BA11D-70C2-42DE-9152-B6D365A5F2BD}" type="presParOf" srcId="{7DD42703-8FC3-49D9-AC34-327A00429E0B}" destId="{25893BDF-3614-45FB-93A0-BE3D07A07064}" srcOrd="2" destOrd="0" presId="urn:microsoft.com/office/officeart/2005/8/layout/lProcess2"/>
    <dgm:cxn modelId="{470EED0A-55DB-494C-8F55-15BDADA5DCBC}" type="presParOf" srcId="{7DD42703-8FC3-49D9-AC34-327A00429E0B}" destId="{9067192B-8A86-4C89-94FD-3CA3F02F5CDB}" srcOrd="3" destOrd="0" presId="urn:microsoft.com/office/officeart/2005/8/layout/lProcess2"/>
    <dgm:cxn modelId="{DF2ECC8F-4A47-4F54-B5C1-20328F6C0E3B}" type="presParOf" srcId="{7DD42703-8FC3-49D9-AC34-327A00429E0B}" destId="{D5527345-46E8-478D-8FE2-2F0BB35E0D0D}" srcOrd="4" destOrd="0" presId="urn:microsoft.com/office/officeart/2005/8/layout/lProcess2"/>
    <dgm:cxn modelId="{F2D47BC8-1D46-4C6A-9F06-2DD50CBF2B31}" type="presParOf" srcId="{7DD42703-8FC3-49D9-AC34-327A00429E0B}" destId="{81CDBF67-9156-4DB8-B6E6-36D02129F7DC}" srcOrd="5" destOrd="0" presId="urn:microsoft.com/office/officeart/2005/8/layout/lProcess2"/>
    <dgm:cxn modelId="{B5209030-5ED4-455A-97A1-74B7BA91C626}" type="presParOf" srcId="{7DD42703-8FC3-49D9-AC34-327A00429E0B}" destId="{44D4A2F9-35A5-4F8A-A3BB-8C435B9D31A0}"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CBB05AB-9A52-4125-B799-24F4C2EE765D}" type="doc">
      <dgm:prSet loTypeId="urn:microsoft.com/office/officeart/2005/8/layout/bProcess4" loCatId="process"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CB2B0A52-F727-4B7E-8DEC-325A7A300FDE}">
      <dgm:prSet phldrT="[Text]" custT="1"/>
      <dgm:spPr>
        <a:solidFill>
          <a:schemeClr val="tx1"/>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عدم الحفاظ بذكريات الآلام</a:t>
          </a:r>
          <a:endParaRPr lang="ar-EG" sz="2800" b="1" dirty="0">
            <a:latin typeface="Traditional Arabic" pitchFamily="18" charset="-78"/>
            <a:cs typeface="Traditional Arabic" pitchFamily="18" charset="-78"/>
          </a:endParaRPr>
        </a:p>
      </dgm:t>
    </dgm:pt>
    <dgm:pt modelId="{78E9B359-3BBF-4015-B60F-37A6773A68E5}" type="parTrans" cxnId="{1D42EE75-4FA5-4F9C-BC25-8D59D8A60F76}">
      <dgm:prSet/>
      <dgm:spPr/>
      <dgm:t>
        <a:bodyPr/>
        <a:lstStyle/>
        <a:p>
          <a:pPr rtl="1"/>
          <a:endParaRPr lang="ar-EG" sz="2800" b="1">
            <a:latin typeface="Traditional Arabic" pitchFamily="18" charset="-78"/>
            <a:cs typeface="Traditional Arabic" pitchFamily="18" charset="-78"/>
          </a:endParaRPr>
        </a:p>
      </dgm:t>
    </dgm:pt>
    <dgm:pt modelId="{7E266EB7-8ADE-4D8B-9B64-9341C0654B33}" type="sibTrans" cxnId="{1D42EE75-4FA5-4F9C-BC25-8D59D8A60F76}">
      <dgm:prSet/>
      <dgm:spPr>
        <a:solidFill>
          <a:schemeClr val="bg1">
            <a:lumMod val="50000"/>
          </a:schemeClr>
        </a:solidFill>
        <a:ln>
          <a:noFill/>
        </a:ln>
        <a:effectLst>
          <a:outerShdw blurRad="190500" dist="228600" dir="2700000" algn="ctr">
            <a:srgbClr val="000000">
              <a:alpha val="30000"/>
            </a:srgbClr>
          </a:outerShdw>
        </a:effectLst>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FFA83C18-F36D-4C88-AFC2-D439094266BF}">
      <dgm:prSet phldrT="[Text]" custT="1"/>
      <dgm:spPr>
        <a:solidFill>
          <a:schemeClr val="tx1">
            <a:lumMod val="65000"/>
            <a:lumOff val="35000"/>
          </a:schemeClr>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التماس الأعذار حين الخطأ</a:t>
          </a:r>
          <a:endParaRPr lang="ar-EG" sz="2800" b="1" dirty="0">
            <a:latin typeface="Traditional Arabic" pitchFamily="18" charset="-78"/>
            <a:cs typeface="Traditional Arabic" pitchFamily="18" charset="-78"/>
          </a:endParaRPr>
        </a:p>
      </dgm:t>
    </dgm:pt>
    <dgm:pt modelId="{728EA2AE-2CFC-408D-8669-FAC6ED3AC6E1}" type="par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5A77A44C-D896-4A1F-9A48-50D9F528B612}" type="sibTrans" cxnId="{6D425EAB-F89A-4DE2-9E29-AA82B830D231}">
      <dgm:prSet/>
      <dgm:spPr>
        <a:solidFill>
          <a:srgbClr val="71033A"/>
        </a:solidFill>
        <a:ln>
          <a:noFill/>
        </a:ln>
        <a:effectLst>
          <a:outerShdw blurRad="190500" dist="228600" dir="2700000" algn="ctr">
            <a:srgbClr val="000000">
              <a:alpha val="30000"/>
            </a:srgbClr>
          </a:outerShdw>
        </a:effectLst>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82D9F67C-1E35-48E6-866F-E4E30480093B}">
      <dgm:prSet phldrT="[Text]" custT="1"/>
      <dgm:spPr>
        <a:solidFill>
          <a:srgbClr val="71033A"/>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التزين والتطيّب والتجمّل للقاء </a:t>
          </a:r>
          <a:endParaRPr lang="ar-EG" sz="2800" b="1" dirty="0">
            <a:latin typeface="Traditional Arabic" pitchFamily="18" charset="-78"/>
            <a:cs typeface="Traditional Arabic" pitchFamily="18" charset="-78"/>
          </a:endParaRPr>
        </a:p>
      </dgm:t>
    </dgm:pt>
    <dgm:pt modelId="{C91ADDDD-C1C8-4656-ACC4-A974125CA9B0}" type="par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BA316B41-D414-447D-A761-F15DD052E602}" type="sibTrans" cxnId="{1169D815-2F37-4D6E-975D-0B27254DC420}">
      <dgm:prSet/>
      <dgm:spPr>
        <a:solidFill>
          <a:srgbClr val="71033A"/>
        </a:solidFill>
        <a:ln>
          <a:noFill/>
        </a:ln>
        <a:effectLst>
          <a:outerShdw blurRad="190500" dist="228600" dir="2700000" algn="ctr">
            <a:srgbClr val="000000">
              <a:alpha val="30000"/>
            </a:srgbClr>
          </a:outerShdw>
        </a:effectLst>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44D9A420-650D-4DFE-99DE-B57D719D5767}">
      <dgm:prSet phldrT="[Text]" custT="1"/>
      <dgm:spPr>
        <a:solidFill>
          <a:schemeClr val="bg1">
            <a:lumMod val="65000"/>
          </a:schemeClr>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الاعتدال في الغيرة</a:t>
          </a:r>
          <a:endParaRPr lang="ar-EG" sz="2800" b="1" dirty="0">
            <a:latin typeface="Traditional Arabic" pitchFamily="18" charset="-78"/>
            <a:cs typeface="Traditional Arabic" pitchFamily="18" charset="-78"/>
          </a:endParaRPr>
        </a:p>
      </dgm:t>
    </dgm:pt>
    <dgm:pt modelId="{2F84404A-BAD9-4BEE-BC66-B5535E14317E}" type="parTrans" cxnId="{F86799C0-5C5E-42C6-B8B2-63B04A523608}">
      <dgm:prSet/>
      <dgm:spPr/>
      <dgm:t>
        <a:bodyPr/>
        <a:lstStyle/>
        <a:p>
          <a:pPr rtl="1"/>
          <a:endParaRPr lang="ar-EG" b="1"/>
        </a:p>
      </dgm:t>
    </dgm:pt>
    <dgm:pt modelId="{4E1E5916-5C20-46DB-8652-2843B3E82992}" type="sibTrans" cxnId="{F86799C0-5C5E-42C6-B8B2-63B04A523608}">
      <dgm:prSet/>
      <dgm:spPr>
        <a:solidFill>
          <a:schemeClr val="bg1">
            <a:lumMod val="65000"/>
          </a:schemeClr>
        </a:solidFill>
        <a:ln>
          <a:noFill/>
        </a:ln>
        <a:effectLst>
          <a:outerShdw blurRad="190500" dist="228600" dir="2700000" algn="ctr">
            <a:srgbClr val="000000">
              <a:alpha val="30000"/>
            </a:srgbClr>
          </a:outerShdw>
        </a:effectLst>
        <a:sp3d prstMaterial="matte">
          <a:bevelT w="127000" h="63500"/>
        </a:sp3d>
      </dgm:spPr>
      <dgm:t>
        <a:bodyPr/>
        <a:lstStyle/>
        <a:p>
          <a:pPr rtl="1"/>
          <a:endParaRPr lang="ar-EG" b="1"/>
        </a:p>
      </dgm:t>
    </dgm:pt>
    <dgm:pt modelId="{060ED286-C0A3-4E7D-9456-4E17166EFE7F}">
      <dgm:prSet phldrT="[Text]" custT="1"/>
      <dgm:spPr>
        <a:solidFill>
          <a:schemeClr val="tx2">
            <a:lumMod val="75000"/>
          </a:schemeClr>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حفظ أسرار الشريك </a:t>
          </a:r>
          <a:endParaRPr lang="ar-EG" sz="2800" b="1" dirty="0">
            <a:latin typeface="Traditional Arabic" pitchFamily="18" charset="-78"/>
            <a:cs typeface="Traditional Arabic" pitchFamily="18" charset="-78"/>
          </a:endParaRPr>
        </a:p>
      </dgm:t>
    </dgm:pt>
    <dgm:pt modelId="{8E63CD05-5608-45E5-83DA-D8240FBE792A}" type="parTrans" cxnId="{D17F03E0-89E1-4C7C-9DA0-4E74FCE6D978}">
      <dgm:prSet/>
      <dgm:spPr/>
      <dgm:t>
        <a:bodyPr/>
        <a:lstStyle/>
        <a:p>
          <a:pPr rtl="1"/>
          <a:endParaRPr lang="ar-EG" b="1"/>
        </a:p>
      </dgm:t>
    </dgm:pt>
    <dgm:pt modelId="{F2A801C5-A5FA-4F71-BED6-A0C94A6AA059}" type="sibTrans" cxnId="{D17F03E0-89E1-4C7C-9DA0-4E74FCE6D978}">
      <dgm:prSet/>
      <dgm:spPr>
        <a:solidFill>
          <a:schemeClr val="tx2">
            <a:lumMod val="75000"/>
          </a:schemeClr>
        </a:solidFill>
        <a:ln>
          <a:noFill/>
        </a:ln>
        <a:effectLst>
          <a:outerShdw blurRad="190500" dist="228600" dir="2700000" algn="ctr">
            <a:srgbClr val="000000">
              <a:alpha val="30000"/>
            </a:srgbClr>
          </a:outerShdw>
        </a:effectLst>
        <a:sp3d prstMaterial="matte">
          <a:bevelT w="127000" h="63500"/>
        </a:sp3d>
      </dgm:spPr>
      <dgm:t>
        <a:bodyPr/>
        <a:lstStyle/>
        <a:p>
          <a:pPr rtl="1"/>
          <a:endParaRPr lang="ar-EG" b="1"/>
        </a:p>
      </dgm:t>
    </dgm:pt>
    <dgm:pt modelId="{D8E3F06D-4878-4268-8945-F0CE638550B2}">
      <dgm:prSet phldrT="[Text]" custT="1"/>
      <dgm:spPr>
        <a:solidFill>
          <a:srgbClr val="003399"/>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عدم المقارنة بالآخرين</a:t>
          </a:r>
          <a:endParaRPr lang="ar-EG" sz="2800" b="1" dirty="0">
            <a:latin typeface="Traditional Arabic" pitchFamily="18" charset="-78"/>
            <a:cs typeface="Traditional Arabic" pitchFamily="18" charset="-78"/>
          </a:endParaRPr>
        </a:p>
      </dgm:t>
    </dgm:pt>
    <dgm:pt modelId="{D06F83A9-D9A9-4244-B583-2703835FCCE3}" type="parTrans" cxnId="{1B79CF03-A7C2-4A2E-A9CA-9DB3CB69D644}">
      <dgm:prSet/>
      <dgm:spPr/>
      <dgm:t>
        <a:bodyPr/>
        <a:lstStyle/>
        <a:p>
          <a:pPr rtl="1"/>
          <a:endParaRPr lang="ar-EG" b="1"/>
        </a:p>
      </dgm:t>
    </dgm:pt>
    <dgm:pt modelId="{36ABFB35-B9F2-4037-8D9B-FBE9D9356D19}" type="sibTrans" cxnId="{1B79CF03-A7C2-4A2E-A9CA-9DB3CB69D644}">
      <dgm:prSet/>
      <dgm:spPr>
        <a:solidFill>
          <a:srgbClr val="003399"/>
        </a:solidFill>
        <a:ln>
          <a:noFill/>
        </a:ln>
        <a:effectLst>
          <a:outerShdw blurRad="190500" dist="228600" dir="2700000" algn="ctr">
            <a:srgbClr val="000000">
              <a:alpha val="30000"/>
            </a:srgbClr>
          </a:outerShdw>
        </a:effectLst>
        <a:sp3d prstMaterial="matte">
          <a:bevelT w="127000" h="63500"/>
        </a:sp3d>
      </dgm:spPr>
      <dgm:t>
        <a:bodyPr/>
        <a:lstStyle/>
        <a:p>
          <a:pPr rtl="1"/>
          <a:endParaRPr lang="ar-EG" b="1"/>
        </a:p>
      </dgm:t>
    </dgm:pt>
    <dgm:pt modelId="{E934D07D-4F85-4530-B584-51CAA94E2663}">
      <dgm:prSet phldrT="[Text]" custT="1"/>
      <dgm:spPr>
        <a:solidFill>
          <a:schemeClr val="bg1">
            <a:lumMod val="50000"/>
          </a:schemeClr>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المعاشرة بالمعروف </a:t>
          </a:r>
          <a:endParaRPr lang="ar-EG" sz="2800" b="1" dirty="0">
            <a:latin typeface="Traditional Arabic" pitchFamily="18" charset="-78"/>
            <a:cs typeface="Traditional Arabic" pitchFamily="18" charset="-78"/>
          </a:endParaRPr>
        </a:p>
      </dgm:t>
    </dgm:pt>
    <dgm:pt modelId="{7EF18A45-445F-422C-9D26-01A757526280}" type="parTrans" cxnId="{0C852D8B-7E6D-4F50-BF3D-4168EC7BE830}">
      <dgm:prSet/>
      <dgm:spPr/>
      <dgm:t>
        <a:bodyPr/>
        <a:lstStyle/>
        <a:p>
          <a:pPr rtl="1"/>
          <a:endParaRPr lang="ar-EG" b="1"/>
        </a:p>
      </dgm:t>
    </dgm:pt>
    <dgm:pt modelId="{06D67116-B645-4101-BB3F-53E454DB2CC0}" type="sibTrans" cxnId="{0C852D8B-7E6D-4F50-BF3D-4168EC7BE830}">
      <dgm:prSet/>
      <dgm:spPr>
        <a:solidFill>
          <a:srgbClr val="71033A"/>
        </a:solidFill>
        <a:ln>
          <a:noFill/>
        </a:ln>
        <a:effectLst>
          <a:outerShdw blurRad="190500" dist="228600" dir="2700000" algn="ctr">
            <a:srgbClr val="000000">
              <a:alpha val="30000"/>
            </a:srgbClr>
          </a:outerShdw>
        </a:effectLst>
        <a:sp3d prstMaterial="matte">
          <a:bevelT w="127000" h="63500"/>
        </a:sp3d>
      </dgm:spPr>
      <dgm:t>
        <a:bodyPr/>
        <a:lstStyle/>
        <a:p>
          <a:pPr rtl="1"/>
          <a:endParaRPr lang="ar-EG" b="1"/>
        </a:p>
      </dgm:t>
    </dgm:pt>
    <dgm:pt modelId="{EFC3B484-2D88-4B30-93FD-DC82CCE3B63A}">
      <dgm:prSet phldrT="[Text]" custT="1"/>
      <dgm:spPr>
        <a:solidFill>
          <a:srgbClr val="71033A"/>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التناصح بالحق وبأسلوب حسن</a:t>
          </a:r>
          <a:endParaRPr lang="ar-EG" sz="2800" b="1" dirty="0">
            <a:latin typeface="Traditional Arabic" pitchFamily="18" charset="-78"/>
            <a:cs typeface="Traditional Arabic" pitchFamily="18" charset="-78"/>
          </a:endParaRPr>
        </a:p>
      </dgm:t>
    </dgm:pt>
    <dgm:pt modelId="{7887B2FE-4A33-4172-A902-9ECB492AD86F}" type="parTrans" cxnId="{647A35FB-BA9E-4F0B-9E85-BB4D09C59DE6}">
      <dgm:prSet/>
      <dgm:spPr/>
      <dgm:t>
        <a:bodyPr/>
        <a:lstStyle/>
        <a:p>
          <a:pPr rtl="1"/>
          <a:endParaRPr lang="ar-EG" b="1"/>
        </a:p>
      </dgm:t>
    </dgm:pt>
    <dgm:pt modelId="{4BFB88EA-E1B5-4C06-AE42-9913E17DB2B1}" type="sibTrans" cxnId="{647A35FB-BA9E-4F0B-9E85-BB4D09C59DE6}">
      <dgm:prSet/>
      <dgm:spPr>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b="1"/>
        </a:p>
      </dgm:t>
    </dgm:pt>
    <dgm:pt modelId="{95DEF72B-2331-47B8-9973-7DDF0CBA9375}">
      <dgm:prSet phldrT="[Text]" custT="1"/>
      <dgm:spPr>
        <a:solidFill>
          <a:schemeClr val="tx1"/>
        </a:solidFill>
        <a:ln>
          <a:noFill/>
        </a:ln>
        <a:sp3d prstMaterial="matte">
          <a:bevelT w="127000" h="63500"/>
        </a:sp3d>
      </dgm:spPr>
      <dgm:t>
        <a:bodyPr/>
        <a:lstStyle/>
        <a:p>
          <a:pPr rtl="1"/>
          <a:r>
            <a:rPr lang="ar-EG" sz="2800" b="1" dirty="0" smtClean="0">
              <a:latin typeface="Traditional Arabic" pitchFamily="18" charset="-78"/>
              <a:cs typeface="Traditional Arabic" pitchFamily="18" charset="-78"/>
            </a:rPr>
            <a:t>الرحمة والعفو والتسامح</a:t>
          </a:r>
          <a:endParaRPr lang="ar-EG" sz="2800" b="1" dirty="0">
            <a:latin typeface="Traditional Arabic" pitchFamily="18" charset="-78"/>
            <a:cs typeface="Traditional Arabic" pitchFamily="18" charset="-78"/>
          </a:endParaRPr>
        </a:p>
      </dgm:t>
    </dgm:pt>
    <dgm:pt modelId="{A75C6C08-D611-45F0-9C29-10CE8B02CB21}" type="parTrans" cxnId="{C29842B3-89E2-4CB0-9071-C0F993C4F938}">
      <dgm:prSet/>
      <dgm:spPr/>
      <dgm:t>
        <a:bodyPr/>
        <a:lstStyle/>
        <a:p>
          <a:pPr rtl="1"/>
          <a:endParaRPr lang="ar-EG"/>
        </a:p>
      </dgm:t>
    </dgm:pt>
    <dgm:pt modelId="{FC3BD8A7-F6FC-4FD1-BE35-909D57FE10FD}" type="sibTrans" cxnId="{C29842B3-89E2-4CB0-9071-C0F993C4F938}">
      <dgm:prSet/>
      <dgm:spPr>
        <a:solidFill>
          <a:srgbClr val="6ECAE0"/>
        </a:solidFill>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15685C8C-8735-4F85-959E-A2A522211F42}" type="pres">
      <dgm:prSet presAssocID="{1CBB05AB-9A52-4125-B799-24F4C2EE765D}" presName="Name0" presStyleCnt="0">
        <dgm:presLayoutVars>
          <dgm:dir/>
          <dgm:resizeHandles/>
        </dgm:presLayoutVars>
      </dgm:prSet>
      <dgm:spPr/>
      <dgm:t>
        <a:bodyPr/>
        <a:lstStyle/>
        <a:p>
          <a:pPr rtl="1"/>
          <a:endParaRPr lang="ar-EG"/>
        </a:p>
      </dgm:t>
    </dgm:pt>
    <dgm:pt modelId="{95724556-B67E-4C8E-9CCD-D2A6BC59C3A0}" type="pres">
      <dgm:prSet presAssocID="{CB2B0A52-F727-4B7E-8DEC-325A7A300FDE}" presName="compNode" presStyleCnt="0"/>
      <dgm:spPr/>
      <dgm:t>
        <a:bodyPr/>
        <a:lstStyle/>
        <a:p>
          <a:pPr rtl="1"/>
          <a:endParaRPr lang="ar-EG"/>
        </a:p>
      </dgm:t>
    </dgm:pt>
    <dgm:pt modelId="{4397B35F-97DE-4455-85F9-8B3FB70950E2}" type="pres">
      <dgm:prSet presAssocID="{CB2B0A52-F727-4B7E-8DEC-325A7A300FDE}" presName="dummyConnPt" presStyleCnt="0"/>
      <dgm:spPr/>
      <dgm:t>
        <a:bodyPr/>
        <a:lstStyle/>
        <a:p>
          <a:pPr rtl="1"/>
          <a:endParaRPr lang="ar-EG"/>
        </a:p>
      </dgm:t>
    </dgm:pt>
    <dgm:pt modelId="{53C2C741-B460-41C3-9A56-9C58C12E49E4}" type="pres">
      <dgm:prSet presAssocID="{CB2B0A52-F727-4B7E-8DEC-325A7A300FDE}" presName="node" presStyleLbl="node1" presStyleIdx="0" presStyleCnt="9">
        <dgm:presLayoutVars>
          <dgm:bulletEnabled val="1"/>
        </dgm:presLayoutVars>
      </dgm:prSet>
      <dgm:spPr/>
      <dgm:t>
        <a:bodyPr/>
        <a:lstStyle/>
        <a:p>
          <a:pPr rtl="1"/>
          <a:endParaRPr lang="ar-EG"/>
        </a:p>
      </dgm:t>
    </dgm:pt>
    <dgm:pt modelId="{7217A3BF-92E0-4737-9B52-FD420B389CB6}" type="pres">
      <dgm:prSet presAssocID="{7E266EB7-8ADE-4D8B-9B64-9341C0654B33}" presName="sibTrans" presStyleLbl="bgSibTrans2D1" presStyleIdx="0" presStyleCnt="8"/>
      <dgm:spPr/>
      <dgm:t>
        <a:bodyPr/>
        <a:lstStyle/>
        <a:p>
          <a:pPr rtl="1"/>
          <a:endParaRPr lang="ar-EG"/>
        </a:p>
      </dgm:t>
    </dgm:pt>
    <dgm:pt modelId="{D8D936A8-D049-469D-91F8-9B8C25C637D7}" type="pres">
      <dgm:prSet presAssocID="{FFA83C18-F36D-4C88-AFC2-D439094266BF}" presName="compNode" presStyleCnt="0"/>
      <dgm:spPr/>
      <dgm:t>
        <a:bodyPr/>
        <a:lstStyle/>
        <a:p>
          <a:pPr rtl="1"/>
          <a:endParaRPr lang="ar-EG"/>
        </a:p>
      </dgm:t>
    </dgm:pt>
    <dgm:pt modelId="{B675D53B-05BF-41DD-AE48-CD3F34BC6D20}" type="pres">
      <dgm:prSet presAssocID="{FFA83C18-F36D-4C88-AFC2-D439094266BF}" presName="dummyConnPt" presStyleCnt="0"/>
      <dgm:spPr/>
      <dgm:t>
        <a:bodyPr/>
        <a:lstStyle/>
        <a:p>
          <a:pPr rtl="1"/>
          <a:endParaRPr lang="ar-EG"/>
        </a:p>
      </dgm:t>
    </dgm:pt>
    <dgm:pt modelId="{90A038E3-F444-4C34-ADF3-2AA5844E201C}" type="pres">
      <dgm:prSet presAssocID="{FFA83C18-F36D-4C88-AFC2-D439094266BF}" presName="node" presStyleLbl="node1" presStyleIdx="1" presStyleCnt="9">
        <dgm:presLayoutVars>
          <dgm:bulletEnabled val="1"/>
        </dgm:presLayoutVars>
      </dgm:prSet>
      <dgm:spPr/>
      <dgm:t>
        <a:bodyPr/>
        <a:lstStyle/>
        <a:p>
          <a:pPr rtl="1"/>
          <a:endParaRPr lang="ar-EG"/>
        </a:p>
      </dgm:t>
    </dgm:pt>
    <dgm:pt modelId="{68ABEFE8-4D88-4C4D-AE0D-B4F54C0F6762}" type="pres">
      <dgm:prSet presAssocID="{5A77A44C-D896-4A1F-9A48-50D9F528B612}" presName="sibTrans" presStyleLbl="bgSibTrans2D1" presStyleIdx="1" presStyleCnt="8"/>
      <dgm:spPr/>
      <dgm:t>
        <a:bodyPr/>
        <a:lstStyle/>
        <a:p>
          <a:pPr rtl="1"/>
          <a:endParaRPr lang="ar-EG"/>
        </a:p>
      </dgm:t>
    </dgm:pt>
    <dgm:pt modelId="{622D089A-9E9D-4F3E-BE65-D28D57EE79F2}" type="pres">
      <dgm:prSet presAssocID="{82D9F67C-1E35-48E6-866F-E4E30480093B}" presName="compNode" presStyleCnt="0"/>
      <dgm:spPr/>
      <dgm:t>
        <a:bodyPr/>
        <a:lstStyle/>
        <a:p>
          <a:pPr rtl="1"/>
          <a:endParaRPr lang="ar-EG"/>
        </a:p>
      </dgm:t>
    </dgm:pt>
    <dgm:pt modelId="{B8366431-8C19-4B6A-8C8F-E582BFCC869B}" type="pres">
      <dgm:prSet presAssocID="{82D9F67C-1E35-48E6-866F-E4E30480093B}" presName="dummyConnPt" presStyleCnt="0"/>
      <dgm:spPr/>
      <dgm:t>
        <a:bodyPr/>
        <a:lstStyle/>
        <a:p>
          <a:pPr rtl="1"/>
          <a:endParaRPr lang="ar-EG"/>
        </a:p>
      </dgm:t>
    </dgm:pt>
    <dgm:pt modelId="{857E759B-5604-4273-89AD-A009AA24D616}" type="pres">
      <dgm:prSet presAssocID="{82D9F67C-1E35-48E6-866F-E4E30480093B}" presName="node" presStyleLbl="node1" presStyleIdx="2" presStyleCnt="9">
        <dgm:presLayoutVars>
          <dgm:bulletEnabled val="1"/>
        </dgm:presLayoutVars>
      </dgm:prSet>
      <dgm:spPr/>
      <dgm:t>
        <a:bodyPr/>
        <a:lstStyle/>
        <a:p>
          <a:pPr rtl="1"/>
          <a:endParaRPr lang="ar-EG"/>
        </a:p>
      </dgm:t>
    </dgm:pt>
    <dgm:pt modelId="{9AE0B2A1-12D8-47BC-9D8D-C354CF143806}" type="pres">
      <dgm:prSet presAssocID="{BA316B41-D414-447D-A761-F15DD052E602}" presName="sibTrans" presStyleLbl="bgSibTrans2D1" presStyleIdx="2" presStyleCnt="8"/>
      <dgm:spPr/>
      <dgm:t>
        <a:bodyPr/>
        <a:lstStyle/>
        <a:p>
          <a:pPr rtl="1"/>
          <a:endParaRPr lang="ar-EG"/>
        </a:p>
      </dgm:t>
    </dgm:pt>
    <dgm:pt modelId="{2EFF1076-FE7F-4337-A856-F5195ED10F61}" type="pres">
      <dgm:prSet presAssocID="{44D9A420-650D-4DFE-99DE-B57D719D5767}" presName="compNode" presStyleCnt="0"/>
      <dgm:spPr/>
      <dgm:t>
        <a:bodyPr/>
        <a:lstStyle/>
        <a:p>
          <a:pPr rtl="1"/>
          <a:endParaRPr lang="ar-EG"/>
        </a:p>
      </dgm:t>
    </dgm:pt>
    <dgm:pt modelId="{0B11ED52-D3EE-4AD6-A4B6-B7ABF912FCA7}" type="pres">
      <dgm:prSet presAssocID="{44D9A420-650D-4DFE-99DE-B57D719D5767}" presName="dummyConnPt" presStyleCnt="0"/>
      <dgm:spPr/>
      <dgm:t>
        <a:bodyPr/>
        <a:lstStyle/>
        <a:p>
          <a:pPr rtl="1"/>
          <a:endParaRPr lang="ar-EG"/>
        </a:p>
      </dgm:t>
    </dgm:pt>
    <dgm:pt modelId="{6A57D17A-30BF-4D10-9017-FD9272D2EDDC}" type="pres">
      <dgm:prSet presAssocID="{44D9A420-650D-4DFE-99DE-B57D719D5767}" presName="node" presStyleLbl="node1" presStyleIdx="3" presStyleCnt="9">
        <dgm:presLayoutVars>
          <dgm:bulletEnabled val="1"/>
        </dgm:presLayoutVars>
      </dgm:prSet>
      <dgm:spPr/>
      <dgm:t>
        <a:bodyPr/>
        <a:lstStyle/>
        <a:p>
          <a:pPr rtl="1"/>
          <a:endParaRPr lang="ar-EG"/>
        </a:p>
      </dgm:t>
    </dgm:pt>
    <dgm:pt modelId="{4C81E061-3E56-4BBD-BA83-421C6A8F19CD}" type="pres">
      <dgm:prSet presAssocID="{4E1E5916-5C20-46DB-8652-2843B3E82992}" presName="sibTrans" presStyleLbl="bgSibTrans2D1" presStyleIdx="3" presStyleCnt="8"/>
      <dgm:spPr/>
      <dgm:t>
        <a:bodyPr/>
        <a:lstStyle/>
        <a:p>
          <a:pPr rtl="1"/>
          <a:endParaRPr lang="ar-EG"/>
        </a:p>
      </dgm:t>
    </dgm:pt>
    <dgm:pt modelId="{A3F6131E-7CDE-4405-9ED6-92F9214420CC}" type="pres">
      <dgm:prSet presAssocID="{060ED286-C0A3-4E7D-9456-4E17166EFE7F}" presName="compNode" presStyleCnt="0"/>
      <dgm:spPr/>
      <dgm:t>
        <a:bodyPr/>
        <a:lstStyle/>
        <a:p>
          <a:pPr rtl="1"/>
          <a:endParaRPr lang="ar-EG"/>
        </a:p>
      </dgm:t>
    </dgm:pt>
    <dgm:pt modelId="{6BDBCD1C-572E-4E2C-A31E-250922F98601}" type="pres">
      <dgm:prSet presAssocID="{060ED286-C0A3-4E7D-9456-4E17166EFE7F}" presName="dummyConnPt" presStyleCnt="0"/>
      <dgm:spPr/>
      <dgm:t>
        <a:bodyPr/>
        <a:lstStyle/>
        <a:p>
          <a:pPr rtl="1"/>
          <a:endParaRPr lang="ar-EG"/>
        </a:p>
      </dgm:t>
    </dgm:pt>
    <dgm:pt modelId="{4289E953-6720-4984-AD2B-4C238D2C3C78}" type="pres">
      <dgm:prSet presAssocID="{060ED286-C0A3-4E7D-9456-4E17166EFE7F}" presName="node" presStyleLbl="node1" presStyleIdx="4" presStyleCnt="9">
        <dgm:presLayoutVars>
          <dgm:bulletEnabled val="1"/>
        </dgm:presLayoutVars>
      </dgm:prSet>
      <dgm:spPr/>
      <dgm:t>
        <a:bodyPr/>
        <a:lstStyle/>
        <a:p>
          <a:pPr rtl="1"/>
          <a:endParaRPr lang="ar-EG"/>
        </a:p>
      </dgm:t>
    </dgm:pt>
    <dgm:pt modelId="{7B66D0A4-870D-402D-8F29-357C01792F4C}" type="pres">
      <dgm:prSet presAssocID="{F2A801C5-A5FA-4F71-BED6-A0C94A6AA059}" presName="sibTrans" presStyleLbl="bgSibTrans2D1" presStyleIdx="4" presStyleCnt="8"/>
      <dgm:spPr/>
      <dgm:t>
        <a:bodyPr/>
        <a:lstStyle/>
        <a:p>
          <a:pPr rtl="1"/>
          <a:endParaRPr lang="ar-EG"/>
        </a:p>
      </dgm:t>
    </dgm:pt>
    <dgm:pt modelId="{D9A313EF-9939-41F2-B9BB-48ED7FDADC8A}" type="pres">
      <dgm:prSet presAssocID="{D8E3F06D-4878-4268-8945-F0CE638550B2}" presName="compNode" presStyleCnt="0"/>
      <dgm:spPr/>
      <dgm:t>
        <a:bodyPr/>
        <a:lstStyle/>
        <a:p>
          <a:pPr rtl="1"/>
          <a:endParaRPr lang="ar-EG"/>
        </a:p>
      </dgm:t>
    </dgm:pt>
    <dgm:pt modelId="{9FA9FCC4-D1E7-4D3D-9E0D-3E6529E085B4}" type="pres">
      <dgm:prSet presAssocID="{D8E3F06D-4878-4268-8945-F0CE638550B2}" presName="dummyConnPt" presStyleCnt="0"/>
      <dgm:spPr/>
      <dgm:t>
        <a:bodyPr/>
        <a:lstStyle/>
        <a:p>
          <a:pPr rtl="1"/>
          <a:endParaRPr lang="ar-EG"/>
        </a:p>
      </dgm:t>
    </dgm:pt>
    <dgm:pt modelId="{042A8ED0-1B5F-42D0-8C1C-442EA310982D}" type="pres">
      <dgm:prSet presAssocID="{D8E3F06D-4878-4268-8945-F0CE638550B2}" presName="node" presStyleLbl="node1" presStyleIdx="5" presStyleCnt="9">
        <dgm:presLayoutVars>
          <dgm:bulletEnabled val="1"/>
        </dgm:presLayoutVars>
      </dgm:prSet>
      <dgm:spPr/>
      <dgm:t>
        <a:bodyPr/>
        <a:lstStyle/>
        <a:p>
          <a:pPr rtl="1"/>
          <a:endParaRPr lang="ar-EG"/>
        </a:p>
      </dgm:t>
    </dgm:pt>
    <dgm:pt modelId="{1DB8D63F-6B21-4615-BE12-EFACB2D1896B}" type="pres">
      <dgm:prSet presAssocID="{36ABFB35-B9F2-4037-8D9B-FBE9D9356D19}" presName="sibTrans" presStyleLbl="bgSibTrans2D1" presStyleIdx="5" presStyleCnt="8"/>
      <dgm:spPr/>
      <dgm:t>
        <a:bodyPr/>
        <a:lstStyle/>
        <a:p>
          <a:pPr rtl="1"/>
          <a:endParaRPr lang="ar-EG"/>
        </a:p>
      </dgm:t>
    </dgm:pt>
    <dgm:pt modelId="{95E62A04-0139-4FB5-AA43-4227346CD8D2}" type="pres">
      <dgm:prSet presAssocID="{E934D07D-4F85-4530-B584-51CAA94E2663}" presName="compNode" presStyleCnt="0"/>
      <dgm:spPr/>
      <dgm:t>
        <a:bodyPr/>
        <a:lstStyle/>
        <a:p>
          <a:pPr rtl="1"/>
          <a:endParaRPr lang="ar-EG"/>
        </a:p>
      </dgm:t>
    </dgm:pt>
    <dgm:pt modelId="{22811105-7C42-4CA1-ADFF-8E9899128EC8}" type="pres">
      <dgm:prSet presAssocID="{E934D07D-4F85-4530-B584-51CAA94E2663}" presName="dummyConnPt" presStyleCnt="0"/>
      <dgm:spPr/>
      <dgm:t>
        <a:bodyPr/>
        <a:lstStyle/>
        <a:p>
          <a:pPr rtl="1"/>
          <a:endParaRPr lang="ar-EG"/>
        </a:p>
      </dgm:t>
    </dgm:pt>
    <dgm:pt modelId="{2E5C64B5-F6A4-43F6-9A1B-27E02BB1556B}" type="pres">
      <dgm:prSet presAssocID="{E934D07D-4F85-4530-B584-51CAA94E2663}" presName="node" presStyleLbl="node1" presStyleIdx="6" presStyleCnt="9">
        <dgm:presLayoutVars>
          <dgm:bulletEnabled val="1"/>
        </dgm:presLayoutVars>
      </dgm:prSet>
      <dgm:spPr/>
      <dgm:t>
        <a:bodyPr/>
        <a:lstStyle/>
        <a:p>
          <a:pPr rtl="1"/>
          <a:endParaRPr lang="ar-EG"/>
        </a:p>
      </dgm:t>
    </dgm:pt>
    <dgm:pt modelId="{F5F239B3-A7F5-47C5-A461-4B3FC11B598B}" type="pres">
      <dgm:prSet presAssocID="{06D67116-B645-4101-BB3F-53E454DB2CC0}" presName="sibTrans" presStyleLbl="bgSibTrans2D1" presStyleIdx="6" presStyleCnt="8"/>
      <dgm:spPr/>
      <dgm:t>
        <a:bodyPr/>
        <a:lstStyle/>
        <a:p>
          <a:pPr rtl="1"/>
          <a:endParaRPr lang="ar-EG"/>
        </a:p>
      </dgm:t>
    </dgm:pt>
    <dgm:pt modelId="{C7781E32-C692-48E0-90AE-3C74576A5893}" type="pres">
      <dgm:prSet presAssocID="{EFC3B484-2D88-4B30-93FD-DC82CCE3B63A}" presName="compNode" presStyleCnt="0"/>
      <dgm:spPr/>
      <dgm:t>
        <a:bodyPr/>
        <a:lstStyle/>
        <a:p>
          <a:pPr rtl="1"/>
          <a:endParaRPr lang="ar-EG"/>
        </a:p>
      </dgm:t>
    </dgm:pt>
    <dgm:pt modelId="{C7B9F3F0-B1A3-465B-920F-E50816D4775A}" type="pres">
      <dgm:prSet presAssocID="{EFC3B484-2D88-4B30-93FD-DC82CCE3B63A}" presName="dummyConnPt" presStyleCnt="0"/>
      <dgm:spPr/>
      <dgm:t>
        <a:bodyPr/>
        <a:lstStyle/>
        <a:p>
          <a:pPr rtl="1"/>
          <a:endParaRPr lang="ar-EG"/>
        </a:p>
      </dgm:t>
    </dgm:pt>
    <dgm:pt modelId="{A06CC224-8325-4186-889B-434E655F8136}" type="pres">
      <dgm:prSet presAssocID="{EFC3B484-2D88-4B30-93FD-DC82CCE3B63A}" presName="node" presStyleLbl="node1" presStyleIdx="7" presStyleCnt="9">
        <dgm:presLayoutVars>
          <dgm:bulletEnabled val="1"/>
        </dgm:presLayoutVars>
      </dgm:prSet>
      <dgm:spPr/>
      <dgm:t>
        <a:bodyPr/>
        <a:lstStyle/>
        <a:p>
          <a:pPr rtl="1"/>
          <a:endParaRPr lang="ar-EG"/>
        </a:p>
      </dgm:t>
    </dgm:pt>
    <dgm:pt modelId="{94A5470F-01B1-4C66-9500-CB927D8E8C7E}" type="pres">
      <dgm:prSet presAssocID="{4BFB88EA-E1B5-4C06-AE42-9913E17DB2B1}" presName="sibTrans" presStyleLbl="bgSibTrans2D1" presStyleIdx="7" presStyleCnt="8"/>
      <dgm:spPr/>
      <dgm:t>
        <a:bodyPr/>
        <a:lstStyle/>
        <a:p>
          <a:pPr rtl="1"/>
          <a:endParaRPr lang="ar-EG"/>
        </a:p>
      </dgm:t>
    </dgm:pt>
    <dgm:pt modelId="{BBA51535-CAFF-46BE-B8FD-CA07FFC1F2C9}" type="pres">
      <dgm:prSet presAssocID="{95DEF72B-2331-47B8-9973-7DDF0CBA9375}" presName="compNode" presStyleCnt="0"/>
      <dgm:spPr/>
      <dgm:t>
        <a:bodyPr/>
        <a:lstStyle/>
        <a:p>
          <a:pPr rtl="1"/>
          <a:endParaRPr lang="ar-EG"/>
        </a:p>
      </dgm:t>
    </dgm:pt>
    <dgm:pt modelId="{7B084D8A-9EA9-4F5C-A882-A568E639714D}" type="pres">
      <dgm:prSet presAssocID="{95DEF72B-2331-47B8-9973-7DDF0CBA9375}" presName="dummyConnPt" presStyleCnt="0"/>
      <dgm:spPr/>
      <dgm:t>
        <a:bodyPr/>
        <a:lstStyle/>
        <a:p>
          <a:pPr rtl="1"/>
          <a:endParaRPr lang="ar-EG"/>
        </a:p>
      </dgm:t>
    </dgm:pt>
    <dgm:pt modelId="{5C1F29EB-CFAC-4C71-B65B-B710D298A835}" type="pres">
      <dgm:prSet presAssocID="{95DEF72B-2331-47B8-9973-7DDF0CBA9375}" presName="node" presStyleLbl="node1" presStyleIdx="8" presStyleCnt="9">
        <dgm:presLayoutVars>
          <dgm:bulletEnabled val="1"/>
        </dgm:presLayoutVars>
      </dgm:prSet>
      <dgm:spPr/>
      <dgm:t>
        <a:bodyPr/>
        <a:lstStyle/>
        <a:p>
          <a:pPr rtl="1"/>
          <a:endParaRPr lang="ar-EG"/>
        </a:p>
      </dgm:t>
    </dgm:pt>
  </dgm:ptLst>
  <dgm:cxnLst>
    <dgm:cxn modelId="{2EFDFA18-61CC-445C-AB9F-DB85247DCF3D}" type="presOf" srcId="{D8E3F06D-4878-4268-8945-F0CE638550B2}" destId="{042A8ED0-1B5F-42D0-8C1C-442EA310982D}" srcOrd="0" destOrd="0" presId="urn:microsoft.com/office/officeart/2005/8/layout/bProcess4"/>
    <dgm:cxn modelId="{36EA0FD1-9162-4391-A6F9-F3446C13FCC2}" type="presOf" srcId="{4BFB88EA-E1B5-4C06-AE42-9913E17DB2B1}" destId="{94A5470F-01B1-4C66-9500-CB927D8E8C7E}" srcOrd="0" destOrd="0" presId="urn:microsoft.com/office/officeart/2005/8/layout/bProcess4"/>
    <dgm:cxn modelId="{BCEE0F5D-6B7E-4BA0-8031-8B225C8265A8}" type="presOf" srcId="{95DEF72B-2331-47B8-9973-7DDF0CBA9375}" destId="{5C1F29EB-CFAC-4C71-B65B-B710D298A835}" srcOrd="0" destOrd="0" presId="urn:microsoft.com/office/officeart/2005/8/layout/bProcess4"/>
    <dgm:cxn modelId="{4177C7F2-6D3F-4923-BD77-6F2EF3E3A26A}" type="presOf" srcId="{E934D07D-4F85-4530-B584-51CAA94E2663}" destId="{2E5C64B5-F6A4-43F6-9A1B-27E02BB1556B}" srcOrd="0" destOrd="0" presId="urn:microsoft.com/office/officeart/2005/8/layout/bProcess4"/>
    <dgm:cxn modelId="{D17F03E0-89E1-4C7C-9DA0-4E74FCE6D978}" srcId="{1CBB05AB-9A52-4125-B799-24F4C2EE765D}" destId="{060ED286-C0A3-4E7D-9456-4E17166EFE7F}" srcOrd="4" destOrd="0" parTransId="{8E63CD05-5608-45E5-83DA-D8240FBE792A}" sibTransId="{F2A801C5-A5FA-4F71-BED6-A0C94A6AA059}"/>
    <dgm:cxn modelId="{6BE4EA62-FC48-4429-98F2-917B6DA5ACE6}" type="presOf" srcId="{1CBB05AB-9A52-4125-B799-24F4C2EE765D}" destId="{15685C8C-8735-4F85-959E-A2A522211F42}" srcOrd="0" destOrd="0" presId="urn:microsoft.com/office/officeart/2005/8/layout/bProcess4"/>
    <dgm:cxn modelId="{34D695F0-C01A-4E65-A053-78D62D471C37}" type="presOf" srcId="{4E1E5916-5C20-46DB-8652-2843B3E82992}" destId="{4C81E061-3E56-4BBD-BA83-421C6A8F19CD}" srcOrd="0" destOrd="0" presId="urn:microsoft.com/office/officeart/2005/8/layout/bProcess4"/>
    <dgm:cxn modelId="{6D425EAB-F89A-4DE2-9E29-AA82B830D231}" srcId="{1CBB05AB-9A52-4125-B799-24F4C2EE765D}" destId="{FFA83C18-F36D-4C88-AFC2-D439094266BF}" srcOrd="1" destOrd="0" parTransId="{728EA2AE-2CFC-408D-8669-FAC6ED3AC6E1}" sibTransId="{5A77A44C-D896-4A1F-9A48-50D9F528B612}"/>
    <dgm:cxn modelId="{D5583CDD-629F-4D78-9190-FEA62C5F1815}" type="presOf" srcId="{CB2B0A52-F727-4B7E-8DEC-325A7A300FDE}" destId="{53C2C741-B460-41C3-9A56-9C58C12E49E4}" srcOrd="0" destOrd="0" presId="urn:microsoft.com/office/officeart/2005/8/layout/bProcess4"/>
    <dgm:cxn modelId="{EAEEC696-83C9-425E-8152-8F3E5CFFD209}" type="presOf" srcId="{BA316B41-D414-447D-A761-F15DD052E602}" destId="{9AE0B2A1-12D8-47BC-9D8D-C354CF143806}" srcOrd="0" destOrd="0" presId="urn:microsoft.com/office/officeart/2005/8/layout/bProcess4"/>
    <dgm:cxn modelId="{1D42EE75-4FA5-4F9C-BC25-8D59D8A60F76}" srcId="{1CBB05AB-9A52-4125-B799-24F4C2EE765D}" destId="{CB2B0A52-F727-4B7E-8DEC-325A7A300FDE}" srcOrd="0" destOrd="0" parTransId="{78E9B359-3BBF-4015-B60F-37A6773A68E5}" sibTransId="{7E266EB7-8ADE-4D8B-9B64-9341C0654B33}"/>
    <dgm:cxn modelId="{F86799C0-5C5E-42C6-B8B2-63B04A523608}" srcId="{1CBB05AB-9A52-4125-B799-24F4C2EE765D}" destId="{44D9A420-650D-4DFE-99DE-B57D719D5767}" srcOrd="3" destOrd="0" parTransId="{2F84404A-BAD9-4BEE-BC66-B5535E14317E}" sibTransId="{4E1E5916-5C20-46DB-8652-2843B3E82992}"/>
    <dgm:cxn modelId="{A84E4A90-897B-4306-8537-1F1EC81248E3}" type="presOf" srcId="{FFA83C18-F36D-4C88-AFC2-D439094266BF}" destId="{90A038E3-F444-4C34-ADF3-2AA5844E201C}" srcOrd="0" destOrd="0" presId="urn:microsoft.com/office/officeart/2005/8/layout/bProcess4"/>
    <dgm:cxn modelId="{C29842B3-89E2-4CB0-9071-C0F993C4F938}" srcId="{1CBB05AB-9A52-4125-B799-24F4C2EE765D}" destId="{95DEF72B-2331-47B8-9973-7DDF0CBA9375}" srcOrd="8" destOrd="0" parTransId="{A75C6C08-D611-45F0-9C29-10CE8B02CB21}" sibTransId="{FC3BD8A7-F6FC-4FD1-BE35-909D57FE10FD}"/>
    <dgm:cxn modelId="{1169D815-2F37-4D6E-975D-0B27254DC420}" srcId="{1CBB05AB-9A52-4125-B799-24F4C2EE765D}" destId="{82D9F67C-1E35-48E6-866F-E4E30480093B}" srcOrd="2" destOrd="0" parTransId="{C91ADDDD-C1C8-4656-ACC4-A974125CA9B0}" sibTransId="{BA316B41-D414-447D-A761-F15DD052E602}"/>
    <dgm:cxn modelId="{647A35FB-BA9E-4F0B-9E85-BB4D09C59DE6}" srcId="{1CBB05AB-9A52-4125-B799-24F4C2EE765D}" destId="{EFC3B484-2D88-4B30-93FD-DC82CCE3B63A}" srcOrd="7" destOrd="0" parTransId="{7887B2FE-4A33-4172-A902-9ECB492AD86F}" sibTransId="{4BFB88EA-E1B5-4C06-AE42-9913E17DB2B1}"/>
    <dgm:cxn modelId="{BBFBCB58-D401-4C84-9704-B6E24CA23EFF}" type="presOf" srcId="{82D9F67C-1E35-48E6-866F-E4E30480093B}" destId="{857E759B-5604-4273-89AD-A009AA24D616}" srcOrd="0" destOrd="0" presId="urn:microsoft.com/office/officeart/2005/8/layout/bProcess4"/>
    <dgm:cxn modelId="{6B96EFD9-4DB7-4EA8-9DBC-B30E70DAC42F}" type="presOf" srcId="{06D67116-B645-4101-BB3F-53E454DB2CC0}" destId="{F5F239B3-A7F5-47C5-A461-4B3FC11B598B}" srcOrd="0" destOrd="0" presId="urn:microsoft.com/office/officeart/2005/8/layout/bProcess4"/>
    <dgm:cxn modelId="{1B79CF03-A7C2-4A2E-A9CA-9DB3CB69D644}" srcId="{1CBB05AB-9A52-4125-B799-24F4C2EE765D}" destId="{D8E3F06D-4878-4268-8945-F0CE638550B2}" srcOrd="5" destOrd="0" parTransId="{D06F83A9-D9A9-4244-B583-2703835FCCE3}" sibTransId="{36ABFB35-B9F2-4037-8D9B-FBE9D9356D19}"/>
    <dgm:cxn modelId="{0C852D8B-7E6D-4F50-BF3D-4168EC7BE830}" srcId="{1CBB05AB-9A52-4125-B799-24F4C2EE765D}" destId="{E934D07D-4F85-4530-B584-51CAA94E2663}" srcOrd="6" destOrd="0" parTransId="{7EF18A45-445F-422C-9D26-01A757526280}" sibTransId="{06D67116-B645-4101-BB3F-53E454DB2CC0}"/>
    <dgm:cxn modelId="{5146A9E2-3E3C-4C04-86ED-3D7B977D13C1}" type="presOf" srcId="{7E266EB7-8ADE-4D8B-9B64-9341C0654B33}" destId="{7217A3BF-92E0-4737-9B52-FD420B389CB6}" srcOrd="0" destOrd="0" presId="urn:microsoft.com/office/officeart/2005/8/layout/bProcess4"/>
    <dgm:cxn modelId="{9E0DBA25-98C5-4223-AB77-367CE65611A4}" type="presOf" srcId="{F2A801C5-A5FA-4F71-BED6-A0C94A6AA059}" destId="{7B66D0A4-870D-402D-8F29-357C01792F4C}" srcOrd="0" destOrd="0" presId="urn:microsoft.com/office/officeart/2005/8/layout/bProcess4"/>
    <dgm:cxn modelId="{6A2A320B-EA6A-4B5A-A02B-6F997B4694E2}" type="presOf" srcId="{5A77A44C-D896-4A1F-9A48-50D9F528B612}" destId="{68ABEFE8-4D88-4C4D-AE0D-B4F54C0F6762}" srcOrd="0" destOrd="0" presId="urn:microsoft.com/office/officeart/2005/8/layout/bProcess4"/>
    <dgm:cxn modelId="{CED1AE60-349C-4B1A-B24B-00D2AF396732}" type="presOf" srcId="{060ED286-C0A3-4E7D-9456-4E17166EFE7F}" destId="{4289E953-6720-4984-AD2B-4C238D2C3C78}" srcOrd="0" destOrd="0" presId="urn:microsoft.com/office/officeart/2005/8/layout/bProcess4"/>
    <dgm:cxn modelId="{8E157362-82FE-4BA5-AFF7-C1FA6F3ABACB}" type="presOf" srcId="{EFC3B484-2D88-4B30-93FD-DC82CCE3B63A}" destId="{A06CC224-8325-4186-889B-434E655F8136}" srcOrd="0" destOrd="0" presId="urn:microsoft.com/office/officeart/2005/8/layout/bProcess4"/>
    <dgm:cxn modelId="{F1676450-39D4-43FB-83CC-C39308B10B26}" type="presOf" srcId="{36ABFB35-B9F2-4037-8D9B-FBE9D9356D19}" destId="{1DB8D63F-6B21-4615-BE12-EFACB2D1896B}" srcOrd="0" destOrd="0" presId="urn:microsoft.com/office/officeart/2005/8/layout/bProcess4"/>
    <dgm:cxn modelId="{B15FC857-F7B5-424D-B350-FDA09027733C}" type="presOf" srcId="{44D9A420-650D-4DFE-99DE-B57D719D5767}" destId="{6A57D17A-30BF-4D10-9017-FD9272D2EDDC}" srcOrd="0" destOrd="0" presId="urn:microsoft.com/office/officeart/2005/8/layout/bProcess4"/>
    <dgm:cxn modelId="{BF969CDB-D9C0-4A55-B3CF-EE6FBF7DFD81}" type="presParOf" srcId="{15685C8C-8735-4F85-959E-A2A522211F42}" destId="{95724556-B67E-4C8E-9CCD-D2A6BC59C3A0}" srcOrd="0" destOrd="0" presId="urn:microsoft.com/office/officeart/2005/8/layout/bProcess4"/>
    <dgm:cxn modelId="{9C1CDBF8-DC80-4D9A-846D-28F241038875}" type="presParOf" srcId="{95724556-B67E-4C8E-9CCD-D2A6BC59C3A0}" destId="{4397B35F-97DE-4455-85F9-8B3FB70950E2}" srcOrd="0" destOrd="0" presId="urn:microsoft.com/office/officeart/2005/8/layout/bProcess4"/>
    <dgm:cxn modelId="{67A9C878-6FDF-4F9D-8C96-65CD26F20E1F}" type="presParOf" srcId="{95724556-B67E-4C8E-9CCD-D2A6BC59C3A0}" destId="{53C2C741-B460-41C3-9A56-9C58C12E49E4}" srcOrd="1" destOrd="0" presId="urn:microsoft.com/office/officeart/2005/8/layout/bProcess4"/>
    <dgm:cxn modelId="{D23E7D28-DA17-4EEB-8E73-D4F6A11D3F08}" type="presParOf" srcId="{15685C8C-8735-4F85-959E-A2A522211F42}" destId="{7217A3BF-92E0-4737-9B52-FD420B389CB6}" srcOrd="1" destOrd="0" presId="urn:microsoft.com/office/officeart/2005/8/layout/bProcess4"/>
    <dgm:cxn modelId="{8EFC3FAA-8DAF-4B0D-AC57-78DABDD9483E}" type="presParOf" srcId="{15685C8C-8735-4F85-959E-A2A522211F42}" destId="{D8D936A8-D049-469D-91F8-9B8C25C637D7}" srcOrd="2" destOrd="0" presId="urn:microsoft.com/office/officeart/2005/8/layout/bProcess4"/>
    <dgm:cxn modelId="{3FAA9360-8658-42A9-BA6F-5BD5E1805352}" type="presParOf" srcId="{D8D936A8-D049-469D-91F8-9B8C25C637D7}" destId="{B675D53B-05BF-41DD-AE48-CD3F34BC6D20}" srcOrd="0" destOrd="0" presId="urn:microsoft.com/office/officeart/2005/8/layout/bProcess4"/>
    <dgm:cxn modelId="{0A1859EF-4398-481D-9536-2A5CFC21DAC2}" type="presParOf" srcId="{D8D936A8-D049-469D-91F8-9B8C25C637D7}" destId="{90A038E3-F444-4C34-ADF3-2AA5844E201C}" srcOrd="1" destOrd="0" presId="urn:microsoft.com/office/officeart/2005/8/layout/bProcess4"/>
    <dgm:cxn modelId="{82105BA9-4E2C-48C8-9168-D716237EB0CE}" type="presParOf" srcId="{15685C8C-8735-4F85-959E-A2A522211F42}" destId="{68ABEFE8-4D88-4C4D-AE0D-B4F54C0F6762}" srcOrd="3" destOrd="0" presId="urn:microsoft.com/office/officeart/2005/8/layout/bProcess4"/>
    <dgm:cxn modelId="{3CEE1517-366C-4CD3-B389-815CFD1FB3EE}" type="presParOf" srcId="{15685C8C-8735-4F85-959E-A2A522211F42}" destId="{622D089A-9E9D-4F3E-BE65-D28D57EE79F2}" srcOrd="4" destOrd="0" presId="urn:microsoft.com/office/officeart/2005/8/layout/bProcess4"/>
    <dgm:cxn modelId="{958F4B9B-ADA1-4A4D-89C4-95033079C069}" type="presParOf" srcId="{622D089A-9E9D-4F3E-BE65-D28D57EE79F2}" destId="{B8366431-8C19-4B6A-8C8F-E582BFCC869B}" srcOrd="0" destOrd="0" presId="urn:microsoft.com/office/officeart/2005/8/layout/bProcess4"/>
    <dgm:cxn modelId="{1230E069-F712-4A35-AF8F-C9CB21BB46F7}" type="presParOf" srcId="{622D089A-9E9D-4F3E-BE65-D28D57EE79F2}" destId="{857E759B-5604-4273-89AD-A009AA24D616}" srcOrd="1" destOrd="0" presId="urn:microsoft.com/office/officeart/2005/8/layout/bProcess4"/>
    <dgm:cxn modelId="{7622C08B-FD9C-4CD4-93BA-B642D81473B5}" type="presParOf" srcId="{15685C8C-8735-4F85-959E-A2A522211F42}" destId="{9AE0B2A1-12D8-47BC-9D8D-C354CF143806}" srcOrd="5" destOrd="0" presId="urn:microsoft.com/office/officeart/2005/8/layout/bProcess4"/>
    <dgm:cxn modelId="{35F75C63-7224-4BFF-9E0E-659D5D3E209E}" type="presParOf" srcId="{15685C8C-8735-4F85-959E-A2A522211F42}" destId="{2EFF1076-FE7F-4337-A856-F5195ED10F61}" srcOrd="6" destOrd="0" presId="urn:microsoft.com/office/officeart/2005/8/layout/bProcess4"/>
    <dgm:cxn modelId="{5A69406B-19CE-47EA-876B-61A311423555}" type="presParOf" srcId="{2EFF1076-FE7F-4337-A856-F5195ED10F61}" destId="{0B11ED52-D3EE-4AD6-A4B6-B7ABF912FCA7}" srcOrd="0" destOrd="0" presId="urn:microsoft.com/office/officeart/2005/8/layout/bProcess4"/>
    <dgm:cxn modelId="{6F1B91DB-DAC4-4777-A18C-D421F43A6270}" type="presParOf" srcId="{2EFF1076-FE7F-4337-A856-F5195ED10F61}" destId="{6A57D17A-30BF-4D10-9017-FD9272D2EDDC}" srcOrd="1" destOrd="0" presId="urn:microsoft.com/office/officeart/2005/8/layout/bProcess4"/>
    <dgm:cxn modelId="{32385851-7FAD-43C2-83F7-6EA613E5F324}" type="presParOf" srcId="{15685C8C-8735-4F85-959E-A2A522211F42}" destId="{4C81E061-3E56-4BBD-BA83-421C6A8F19CD}" srcOrd="7" destOrd="0" presId="urn:microsoft.com/office/officeart/2005/8/layout/bProcess4"/>
    <dgm:cxn modelId="{6638C227-FA8E-48E4-8A3E-F09A221F3730}" type="presParOf" srcId="{15685C8C-8735-4F85-959E-A2A522211F42}" destId="{A3F6131E-7CDE-4405-9ED6-92F9214420CC}" srcOrd="8" destOrd="0" presId="urn:microsoft.com/office/officeart/2005/8/layout/bProcess4"/>
    <dgm:cxn modelId="{E97738FE-DACC-435E-9C4A-96F9DB2FD903}" type="presParOf" srcId="{A3F6131E-7CDE-4405-9ED6-92F9214420CC}" destId="{6BDBCD1C-572E-4E2C-A31E-250922F98601}" srcOrd="0" destOrd="0" presId="urn:microsoft.com/office/officeart/2005/8/layout/bProcess4"/>
    <dgm:cxn modelId="{FB539801-AD4F-439B-8171-E2A2A25FA9CC}" type="presParOf" srcId="{A3F6131E-7CDE-4405-9ED6-92F9214420CC}" destId="{4289E953-6720-4984-AD2B-4C238D2C3C78}" srcOrd="1" destOrd="0" presId="urn:microsoft.com/office/officeart/2005/8/layout/bProcess4"/>
    <dgm:cxn modelId="{5E54A6A1-9139-4616-80B8-130641DE11B2}" type="presParOf" srcId="{15685C8C-8735-4F85-959E-A2A522211F42}" destId="{7B66D0A4-870D-402D-8F29-357C01792F4C}" srcOrd="9" destOrd="0" presId="urn:microsoft.com/office/officeart/2005/8/layout/bProcess4"/>
    <dgm:cxn modelId="{1EA61B09-EDB9-47E2-B731-D941966E188A}" type="presParOf" srcId="{15685C8C-8735-4F85-959E-A2A522211F42}" destId="{D9A313EF-9939-41F2-B9BB-48ED7FDADC8A}" srcOrd="10" destOrd="0" presId="urn:microsoft.com/office/officeart/2005/8/layout/bProcess4"/>
    <dgm:cxn modelId="{9EBC3934-DDDF-4A45-9156-7669BEAECD2E}" type="presParOf" srcId="{D9A313EF-9939-41F2-B9BB-48ED7FDADC8A}" destId="{9FA9FCC4-D1E7-4D3D-9E0D-3E6529E085B4}" srcOrd="0" destOrd="0" presId="urn:microsoft.com/office/officeart/2005/8/layout/bProcess4"/>
    <dgm:cxn modelId="{38231367-1EC3-4F75-B4F6-F458CC1834E1}" type="presParOf" srcId="{D9A313EF-9939-41F2-B9BB-48ED7FDADC8A}" destId="{042A8ED0-1B5F-42D0-8C1C-442EA310982D}" srcOrd="1" destOrd="0" presId="urn:microsoft.com/office/officeart/2005/8/layout/bProcess4"/>
    <dgm:cxn modelId="{EA0D6C00-5B9C-4FC4-A886-403FFD0815B8}" type="presParOf" srcId="{15685C8C-8735-4F85-959E-A2A522211F42}" destId="{1DB8D63F-6B21-4615-BE12-EFACB2D1896B}" srcOrd="11" destOrd="0" presId="urn:microsoft.com/office/officeart/2005/8/layout/bProcess4"/>
    <dgm:cxn modelId="{43640FDD-9CBE-4722-B012-39A171B3EC69}" type="presParOf" srcId="{15685C8C-8735-4F85-959E-A2A522211F42}" destId="{95E62A04-0139-4FB5-AA43-4227346CD8D2}" srcOrd="12" destOrd="0" presId="urn:microsoft.com/office/officeart/2005/8/layout/bProcess4"/>
    <dgm:cxn modelId="{64A8EC86-8476-4F6F-98C4-10D18C4699DF}" type="presParOf" srcId="{95E62A04-0139-4FB5-AA43-4227346CD8D2}" destId="{22811105-7C42-4CA1-ADFF-8E9899128EC8}" srcOrd="0" destOrd="0" presId="urn:microsoft.com/office/officeart/2005/8/layout/bProcess4"/>
    <dgm:cxn modelId="{134F7A8A-7B86-4F60-B6AA-8743BC2A6BCC}" type="presParOf" srcId="{95E62A04-0139-4FB5-AA43-4227346CD8D2}" destId="{2E5C64B5-F6A4-43F6-9A1B-27E02BB1556B}" srcOrd="1" destOrd="0" presId="urn:microsoft.com/office/officeart/2005/8/layout/bProcess4"/>
    <dgm:cxn modelId="{CC16A09C-2CD3-40FB-9A16-441EEA4957E2}" type="presParOf" srcId="{15685C8C-8735-4F85-959E-A2A522211F42}" destId="{F5F239B3-A7F5-47C5-A461-4B3FC11B598B}" srcOrd="13" destOrd="0" presId="urn:microsoft.com/office/officeart/2005/8/layout/bProcess4"/>
    <dgm:cxn modelId="{D4EEFBA6-194D-4B39-B48D-362448463FDE}" type="presParOf" srcId="{15685C8C-8735-4F85-959E-A2A522211F42}" destId="{C7781E32-C692-48E0-90AE-3C74576A5893}" srcOrd="14" destOrd="0" presId="urn:microsoft.com/office/officeart/2005/8/layout/bProcess4"/>
    <dgm:cxn modelId="{F6FDE509-9000-403C-B97F-2E1C68590944}" type="presParOf" srcId="{C7781E32-C692-48E0-90AE-3C74576A5893}" destId="{C7B9F3F0-B1A3-465B-920F-E50816D4775A}" srcOrd="0" destOrd="0" presId="urn:microsoft.com/office/officeart/2005/8/layout/bProcess4"/>
    <dgm:cxn modelId="{9190453E-359D-4265-BCC0-65033F71E5F2}" type="presParOf" srcId="{C7781E32-C692-48E0-90AE-3C74576A5893}" destId="{A06CC224-8325-4186-889B-434E655F8136}" srcOrd="1" destOrd="0" presId="urn:microsoft.com/office/officeart/2005/8/layout/bProcess4"/>
    <dgm:cxn modelId="{8D6642F1-50AA-45BC-A38D-AD97682AB5EE}" type="presParOf" srcId="{15685C8C-8735-4F85-959E-A2A522211F42}" destId="{94A5470F-01B1-4C66-9500-CB927D8E8C7E}" srcOrd="15" destOrd="0" presId="urn:microsoft.com/office/officeart/2005/8/layout/bProcess4"/>
    <dgm:cxn modelId="{8019D008-5F3E-42DD-8477-D4100AC25006}" type="presParOf" srcId="{15685C8C-8735-4F85-959E-A2A522211F42}" destId="{BBA51535-CAFF-46BE-B8FD-CA07FFC1F2C9}" srcOrd="16" destOrd="0" presId="urn:microsoft.com/office/officeart/2005/8/layout/bProcess4"/>
    <dgm:cxn modelId="{C579565F-59E2-4ED0-B3F8-021375BF75BD}" type="presParOf" srcId="{BBA51535-CAFF-46BE-B8FD-CA07FFC1F2C9}" destId="{7B084D8A-9EA9-4F5C-A882-A568E639714D}" srcOrd="0" destOrd="0" presId="urn:microsoft.com/office/officeart/2005/8/layout/bProcess4"/>
    <dgm:cxn modelId="{8B39FB22-9665-4414-BE7D-A524B569D54D}" type="presParOf" srcId="{BBA51535-CAFF-46BE-B8FD-CA07FFC1F2C9}" destId="{5C1F29EB-CFAC-4C71-B65B-B710D298A835}" srcOrd="1" destOrd="0" presId="urn:microsoft.com/office/officeart/2005/8/layout/bProcess4"/>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56BB727-BF7F-4BB4-9C94-0A3A2143326F}" type="doc">
      <dgm:prSet loTypeId="urn:microsoft.com/office/officeart/2005/8/layout/lProcess3" loCatId="process" qsTypeId="urn:microsoft.com/office/officeart/2005/8/quickstyle/simple1" qsCatId="simple" csTypeId="urn:microsoft.com/office/officeart/2005/8/colors/colorful5" csCatId="colorful" phldr="1"/>
      <dgm:spPr>
        <a:scene3d>
          <a:camera prst="orthographicFront">
            <a:rot lat="0" lon="0" rev="0"/>
          </a:camera>
          <a:lightRig rig="contrasting" dir="t">
            <a:rot lat="0" lon="0" rev="1500000"/>
          </a:lightRig>
        </a:scene3d>
      </dgm:spPr>
      <dgm:t>
        <a:bodyPr/>
        <a:lstStyle/>
        <a:p>
          <a:pPr rtl="1"/>
          <a:endParaRPr lang="ar-EG"/>
        </a:p>
      </dgm:t>
    </dgm:pt>
    <dgm:pt modelId="{2AB4E7F9-7F90-4C9B-A82D-2CC0052F38B2}">
      <dgm:prSet phldrT="[Text]" custT="1"/>
      <dgm:spPr>
        <a:solidFill>
          <a:srgbClr val="71033A"/>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latin typeface="Traditional Arabic" pitchFamily="18" charset="-78"/>
              <a:cs typeface="Traditional Arabic" pitchFamily="18" charset="-78"/>
            </a:rPr>
            <a:t>الإبتعاد عن الروتين اليومي ومحاولة التجديد</a:t>
          </a:r>
          <a:endParaRPr lang="ar-EG" sz="2400" b="1" dirty="0">
            <a:latin typeface="Traditional Arabic" pitchFamily="18" charset="-78"/>
            <a:cs typeface="Traditional Arabic" pitchFamily="18" charset="-78"/>
          </a:endParaRPr>
        </a:p>
      </dgm:t>
    </dgm:pt>
    <dgm:pt modelId="{D1A7BCB3-8929-4E28-82AE-DB146C5034DF}" type="parTrans" cxnId="{7DD4CBE9-56BC-4E04-8105-E687556E830D}">
      <dgm:prSet/>
      <dgm:spPr/>
      <dgm:t>
        <a:bodyPr/>
        <a:lstStyle/>
        <a:p>
          <a:pPr rtl="1"/>
          <a:endParaRPr lang="ar-EG" sz="2400" b="1">
            <a:latin typeface="Traditional Arabic" pitchFamily="18" charset="-78"/>
            <a:cs typeface="Traditional Arabic" pitchFamily="18" charset="-78"/>
          </a:endParaRPr>
        </a:p>
      </dgm:t>
    </dgm:pt>
    <dgm:pt modelId="{2780EFE5-7CE4-42FA-8EED-BFB98B9848A4}" type="sibTrans" cxnId="{7DD4CBE9-56BC-4E04-8105-E687556E830D}">
      <dgm:prSet/>
      <dgm:spPr/>
      <dgm:t>
        <a:bodyPr/>
        <a:lstStyle/>
        <a:p>
          <a:pPr rtl="1"/>
          <a:endParaRPr lang="ar-EG" sz="2400" b="1">
            <a:latin typeface="Traditional Arabic" pitchFamily="18" charset="-78"/>
            <a:cs typeface="Traditional Arabic" pitchFamily="18" charset="-78"/>
          </a:endParaRPr>
        </a:p>
      </dgm:t>
    </dgm:pt>
    <dgm:pt modelId="{E0EBEF77-1802-44DF-8A2E-95BB6897BA53}">
      <dgm:prSet phldrT="[Text]" custT="1"/>
      <dgm:spPr>
        <a:solidFill>
          <a:schemeClr val="bg1">
            <a:lumMod val="50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solidFill>
                <a:schemeClr val="bg1"/>
              </a:solidFill>
              <a:latin typeface="Traditional Arabic" pitchFamily="18" charset="-78"/>
              <a:cs typeface="Traditional Arabic" pitchFamily="18" charset="-78"/>
            </a:rPr>
            <a:t>التهادي ولو كانت رمزية </a:t>
          </a:r>
          <a:endParaRPr lang="ar-EG" sz="2400" b="1" dirty="0">
            <a:solidFill>
              <a:schemeClr val="bg1"/>
            </a:solidFill>
            <a:latin typeface="Traditional Arabic" pitchFamily="18" charset="-78"/>
            <a:cs typeface="Traditional Arabic" pitchFamily="18" charset="-78"/>
          </a:endParaRPr>
        </a:p>
      </dgm:t>
    </dgm:pt>
    <dgm:pt modelId="{C31AECC0-4727-4745-906E-BC7D5724FDD4}" type="parTrans" cxnId="{E463CA8B-8FFB-44EE-88CB-25D0B12A134B}">
      <dgm:prSet/>
      <dgm:spPr/>
      <dgm:t>
        <a:bodyPr/>
        <a:lstStyle/>
        <a:p>
          <a:pPr rtl="1"/>
          <a:endParaRPr lang="ar-EG" sz="2400" b="1">
            <a:latin typeface="Traditional Arabic" pitchFamily="18" charset="-78"/>
            <a:cs typeface="Traditional Arabic" pitchFamily="18" charset="-78"/>
          </a:endParaRPr>
        </a:p>
      </dgm:t>
    </dgm:pt>
    <dgm:pt modelId="{398E9920-FDFE-4D7B-972E-4C0313C2846C}" type="sibTrans" cxnId="{E463CA8B-8FFB-44EE-88CB-25D0B12A134B}">
      <dgm:prSet/>
      <dgm:spPr/>
      <dgm:t>
        <a:bodyPr/>
        <a:lstStyle/>
        <a:p>
          <a:pPr rtl="1"/>
          <a:endParaRPr lang="ar-EG" sz="2400" b="1">
            <a:latin typeface="Traditional Arabic" pitchFamily="18" charset="-78"/>
            <a:cs typeface="Traditional Arabic" pitchFamily="18" charset="-78"/>
          </a:endParaRPr>
        </a:p>
      </dgm:t>
    </dgm:pt>
    <dgm:pt modelId="{4A78D8E9-6C75-45A8-BE52-A9D5E9773CFA}">
      <dgm:prSet phldrT="[Text]" custT="1"/>
      <dgm:spPr>
        <a:solidFill>
          <a:schemeClr val="bg1">
            <a:lumMod val="6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latin typeface="Traditional Arabic" pitchFamily="18" charset="-78"/>
              <a:cs typeface="Traditional Arabic" pitchFamily="18" charset="-78"/>
            </a:rPr>
            <a:t>الاتصال الدائم من العمل للإطمئنان وبث كلمات الحب</a:t>
          </a:r>
          <a:endParaRPr lang="ar-EG" sz="2400" b="1" dirty="0">
            <a:latin typeface="Traditional Arabic" pitchFamily="18" charset="-78"/>
            <a:cs typeface="Traditional Arabic" pitchFamily="18" charset="-78"/>
          </a:endParaRPr>
        </a:p>
      </dgm:t>
    </dgm:pt>
    <dgm:pt modelId="{C082E3E3-4714-4198-8667-E54BB7DE367F}" type="parTrans" cxnId="{8B437451-3BE2-47A5-9EE4-8DA47654CB72}">
      <dgm:prSet/>
      <dgm:spPr/>
      <dgm:t>
        <a:bodyPr/>
        <a:lstStyle/>
        <a:p>
          <a:pPr rtl="1"/>
          <a:endParaRPr lang="ar-EG" sz="2400" b="1">
            <a:latin typeface="Traditional Arabic" pitchFamily="18" charset="-78"/>
            <a:cs typeface="Traditional Arabic" pitchFamily="18" charset="-78"/>
          </a:endParaRPr>
        </a:p>
      </dgm:t>
    </dgm:pt>
    <dgm:pt modelId="{FA587851-44EB-40CE-9EED-FE0865544777}" type="sibTrans" cxnId="{8B437451-3BE2-47A5-9EE4-8DA47654CB72}">
      <dgm:prSet/>
      <dgm:spPr/>
      <dgm:t>
        <a:bodyPr/>
        <a:lstStyle/>
        <a:p>
          <a:pPr rtl="1"/>
          <a:endParaRPr lang="ar-EG" sz="2400" b="1">
            <a:latin typeface="Traditional Arabic" pitchFamily="18" charset="-78"/>
            <a:cs typeface="Traditional Arabic" pitchFamily="18" charset="-78"/>
          </a:endParaRPr>
        </a:p>
      </dgm:t>
    </dgm:pt>
    <dgm:pt modelId="{F91A3F80-6089-4A34-A6B4-3681ED3AAF21}">
      <dgm:prSet phldrT="[Text]" custT="1"/>
      <dgm:spPr>
        <a:solidFill>
          <a:srgbClr val="71033A">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solidFill>
                <a:schemeClr val="bg1"/>
              </a:solidFill>
              <a:latin typeface="Traditional Arabic" pitchFamily="18" charset="-78"/>
              <a:cs typeface="Traditional Arabic" pitchFamily="18" charset="-78"/>
            </a:rPr>
            <a:t>المساندة النفسية عند الحاجة إليها</a:t>
          </a:r>
          <a:endParaRPr lang="ar-EG" sz="2400" b="1" dirty="0">
            <a:solidFill>
              <a:schemeClr val="bg1"/>
            </a:solidFill>
            <a:latin typeface="Traditional Arabic" pitchFamily="18" charset="-78"/>
            <a:cs typeface="Traditional Arabic" pitchFamily="18" charset="-78"/>
          </a:endParaRPr>
        </a:p>
      </dgm:t>
    </dgm:pt>
    <dgm:pt modelId="{26AD897E-6E87-48B0-B5F3-C5B7FC5156AE}" type="parTrans" cxnId="{A67B1FB8-16CB-4E21-B325-A85D87C3DA66}">
      <dgm:prSet/>
      <dgm:spPr/>
      <dgm:t>
        <a:bodyPr/>
        <a:lstStyle/>
        <a:p>
          <a:pPr rtl="1"/>
          <a:endParaRPr lang="ar-EG" sz="2400" b="1">
            <a:latin typeface="Traditional Arabic" pitchFamily="18" charset="-78"/>
            <a:cs typeface="Traditional Arabic" pitchFamily="18" charset="-78"/>
          </a:endParaRPr>
        </a:p>
      </dgm:t>
    </dgm:pt>
    <dgm:pt modelId="{E298BB10-4371-46FB-A9EC-C3BD0698DF64}" type="sibTrans" cxnId="{A67B1FB8-16CB-4E21-B325-A85D87C3DA66}">
      <dgm:prSet/>
      <dgm:spPr/>
      <dgm:t>
        <a:bodyPr/>
        <a:lstStyle/>
        <a:p>
          <a:pPr rtl="1"/>
          <a:endParaRPr lang="ar-EG" sz="2400" b="1">
            <a:latin typeface="Traditional Arabic" pitchFamily="18" charset="-78"/>
            <a:cs typeface="Traditional Arabic" pitchFamily="18" charset="-78"/>
          </a:endParaRPr>
        </a:p>
      </dgm:t>
    </dgm:pt>
    <dgm:pt modelId="{03E845EB-50C3-407C-A71C-E39488A4DDFA}">
      <dgm:prSet phldrT="[Text]" custT="1"/>
      <dgm:spPr>
        <a:solidFill>
          <a:srgbClr val="71033A"/>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latin typeface="Traditional Arabic" pitchFamily="18" charset="-78"/>
              <a:cs typeface="Traditional Arabic" pitchFamily="18" charset="-78"/>
            </a:rPr>
            <a:t>تذكر المناسبات الخاصة المشتركة والاحتفال بها </a:t>
          </a:r>
          <a:endParaRPr lang="ar-EG" sz="2400" b="1" dirty="0">
            <a:latin typeface="Traditional Arabic" pitchFamily="18" charset="-78"/>
            <a:cs typeface="Traditional Arabic" pitchFamily="18" charset="-78"/>
          </a:endParaRPr>
        </a:p>
      </dgm:t>
    </dgm:pt>
    <dgm:pt modelId="{531D792F-7517-4A1D-BEB8-40998ADAED41}" type="parTrans" cxnId="{480DD54F-7CDD-449D-8A55-DF0ECEBF57EC}">
      <dgm:prSet/>
      <dgm:spPr/>
      <dgm:t>
        <a:bodyPr/>
        <a:lstStyle/>
        <a:p>
          <a:pPr rtl="1"/>
          <a:endParaRPr lang="ar-EG" sz="2400" b="1">
            <a:latin typeface="Traditional Arabic" pitchFamily="18" charset="-78"/>
            <a:cs typeface="Traditional Arabic" pitchFamily="18" charset="-78"/>
          </a:endParaRPr>
        </a:p>
      </dgm:t>
    </dgm:pt>
    <dgm:pt modelId="{E1B4EB7C-FE44-4D9A-A5D9-8311D948B09E}" type="sibTrans" cxnId="{480DD54F-7CDD-449D-8A55-DF0ECEBF57EC}">
      <dgm:prSet/>
      <dgm:spPr/>
      <dgm:t>
        <a:bodyPr/>
        <a:lstStyle/>
        <a:p>
          <a:pPr rtl="1"/>
          <a:endParaRPr lang="ar-EG" sz="2400" b="1">
            <a:latin typeface="Traditional Arabic" pitchFamily="18" charset="-78"/>
            <a:cs typeface="Traditional Arabic" pitchFamily="18" charset="-78"/>
          </a:endParaRPr>
        </a:p>
      </dgm:t>
    </dgm:pt>
    <dgm:pt modelId="{76D88B5A-CAB6-4D2B-AAF5-01A06C35464E}">
      <dgm:prSet phldrT="[Text]" custT="1"/>
      <dgm:spPr>
        <a:solidFill>
          <a:schemeClr val="bg1">
            <a:lumMod val="50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solidFill>
                <a:schemeClr val="bg1"/>
              </a:solidFill>
              <a:latin typeface="Traditional Arabic" pitchFamily="18" charset="-78"/>
              <a:cs typeface="Traditional Arabic" pitchFamily="18" charset="-78"/>
            </a:rPr>
            <a:t>الاهتمام باللباس والنظافة والرائحة الزكية</a:t>
          </a:r>
          <a:endParaRPr lang="ar-EG" sz="2400" b="1" dirty="0">
            <a:solidFill>
              <a:schemeClr val="bg1"/>
            </a:solidFill>
            <a:latin typeface="Traditional Arabic" pitchFamily="18" charset="-78"/>
            <a:cs typeface="Traditional Arabic" pitchFamily="18" charset="-78"/>
          </a:endParaRPr>
        </a:p>
      </dgm:t>
    </dgm:pt>
    <dgm:pt modelId="{5E71A2BD-9B10-4C0A-A68F-4E87D0955EF4}" type="parTrans" cxnId="{9637CCB4-FBE4-45B1-9348-DFB669864B6C}">
      <dgm:prSet/>
      <dgm:spPr/>
      <dgm:t>
        <a:bodyPr/>
        <a:lstStyle/>
        <a:p>
          <a:pPr rtl="1"/>
          <a:endParaRPr lang="ar-EG" sz="2400" b="1">
            <a:latin typeface="Traditional Arabic" pitchFamily="18" charset="-78"/>
            <a:cs typeface="Traditional Arabic" pitchFamily="18" charset="-78"/>
          </a:endParaRPr>
        </a:p>
      </dgm:t>
    </dgm:pt>
    <dgm:pt modelId="{6D9247E4-A634-47D1-995E-01E34F2CFBCF}" type="sibTrans" cxnId="{9637CCB4-FBE4-45B1-9348-DFB669864B6C}">
      <dgm:prSet/>
      <dgm:spPr/>
      <dgm:t>
        <a:bodyPr/>
        <a:lstStyle/>
        <a:p>
          <a:pPr rtl="1"/>
          <a:endParaRPr lang="ar-EG" sz="2400" b="1">
            <a:latin typeface="Traditional Arabic" pitchFamily="18" charset="-78"/>
            <a:cs typeface="Traditional Arabic" pitchFamily="18" charset="-78"/>
          </a:endParaRPr>
        </a:p>
      </dgm:t>
    </dgm:pt>
    <dgm:pt modelId="{30A71E44-0805-4446-AE62-B40F0654BA4F}">
      <dgm:prSet phldrT="[Text]" custT="1"/>
      <dgm:spPr>
        <a:solidFill>
          <a:schemeClr val="bg1">
            <a:lumMod val="50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solidFill>
                <a:schemeClr val="bg1"/>
              </a:solidFill>
              <a:latin typeface="Traditional Arabic" pitchFamily="18" charset="-78"/>
              <a:cs typeface="Traditional Arabic" pitchFamily="18" charset="-78"/>
            </a:rPr>
            <a:t>الاستقبال والتوديع عند الباب بحرارة</a:t>
          </a:r>
          <a:endParaRPr lang="ar-EG" sz="2400" b="1" dirty="0">
            <a:solidFill>
              <a:schemeClr val="bg1"/>
            </a:solidFill>
            <a:latin typeface="Traditional Arabic" pitchFamily="18" charset="-78"/>
            <a:cs typeface="Traditional Arabic" pitchFamily="18" charset="-78"/>
          </a:endParaRPr>
        </a:p>
      </dgm:t>
    </dgm:pt>
    <dgm:pt modelId="{317D21F7-4F4A-407D-91EB-BC68A77F7995}" type="parTrans" cxnId="{5BDF075A-150C-45F1-93DF-7B5352F4053A}">
      <dgm:prSet/>
      <dgm:spPr/>
      <dgm:t>
        <a:bodyPr/>
        <a:lstStyle/>
        <a:p>
          <a:pPr rtl="1"/>
          <a:endParaRPr lang="ar-EG" sz="2400" b="1">
            <a:latin typeface="Traditional Arabic" pitchFamily="18" charset="-78"/>
            <a:cs typeface="Traditional Arabic" pitchFamily="18" charset="-78"/>
          </a:endParaRPr>
        </a:p>
      </dgm:t>
    </dgm:pt>
    <dgm:pt modelId="{58B9B151-5DEB-4C09-AE3A-6C83B0745B58}" type="sibTrans" cxnId="{5BDF075A-150C-45F1-93DF-7B5352F4053A}">
      <dgm:prSet/>
      <dgm:spPr/>
      <dgm:t>
        <a:bodyPr/>
        <a:lstStyle/>
        <a:p>
          <a:pPr rtl="1"/>
          <a:endParaRPr lang="ar-EG" sz="2400" b="1">
            <a:latin typeface="Traditional Arabic" pitchFamily="18" charset="-78"/>
            <a:cs typeface="Traditional Arabic" pitchFamily="18" charset="-78"/>
          </a:endParaRPr>
        </a:p>
      </dgm:t>
    </dgm:pt>
    <dgm:pt modelId="{2F0545FE-50BF-4B31-B75B-485D8083FBC0}">
      <dgm:prSet phldrT="[Text]" custT="1"/>
      <dgm:spPr>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sz="2400" b="1" dirty="0" smtClean="0">
            <a:latin typeface="Traditional Arabic" pitchFamily="18" charset="-78"/>
            <a:cs typeface="Traditional Arabic" pitchFamily="18" charset="-78"/>
          </a:endParaRPr>
        </a:p>
        <a:p>
          <a:pPr rtl="1"/>
          <a:r>
            <a:rPr lang="ar-EG" sz="2400" b="1" dirty="0" smtClean="0">
              <a:latin typeface="Traditional Arabic" pitchFamily="18" charset="-78"/>
              <a:cs typeface="Traditional Arabic" pitchFamily="18" charset="-78"/>
            </a:rPr>
            <a:t>التفريق بين مسؤولية الأولاد وحقوق الشريك </a:t>
          </a:r>
        </a:p>
        <a:p>
          <a:pPr rtl="1"/>
          <a:endParaRPr lang="ar-EG" sz="2400" b="1" dirty="0">
            <a:latin typeface="Traditional Arabic" pitchFamily="18" charset="-78"/>
            <a:cs typeface="Traditional Arabic" pitchFamily="18" charset="-78"/>
          </a:endParaRPr>
        </a:p>
      </dgm:t>
    </dgm:pt>
    <dgm:pt modelId="{0E1B9F87-96A3-4A1B-BDBF-C76495FA5875}" type="parTrans" cxnId="{6175BEE5-C13C-4197-8E97-9BD810E10DA5}">
      <dgm:prSet/>
      <dgm:spPr/>
      <dgm:t>
        <a:bodyPr/>
        <a:lstStyle/>
        <a:p>
          <a:pPr rtl="1"/>
          <a:endParaRPr lang="ar-EG" sz="2400" b="1">
            <a:latin typeface="Traditional Arabic" pitchFamily="18" charset="-78"/>
            <a:cs typeface="Traditional Arabic" pitchFamily="18" charset="-78"/>
          </a:endParaRPr>
        </a:p>
      </dgm:t>
    </dgm:pt>
    <dgm:pt modelId="{BF2D4DB8-92B6-4BCD-A24B-DEAB5D94DE15}" type="sibTrans" cxnId="{6175BEE5-C13C-4197-8E97-9BD810E10DA5}">
      <dgm:prSet/>
      <dgm:spPr/>
      <dgm:t>
        <a:bodyPr/>
        <a:lstStyle/>
        <a:p>
          <a:pPr rtl="1"/>
          <a:endParaRPr lang="ar-EG" sz="2400" b="1">
            <a:latin typeface="Traditional Arabic" pitchFamily="18" charset="-78"/>
            <a:cs typeface="Traditional Arabic" pitchFamily="18" charset="-78"/>
          </a:endParaRPr>
        </a:p>
      </dgm:t>
    </dgm:pt>
    <dgm:pt modelId="{7B4F2960-9342-4D5B-ACB2-2EBFA24A3EEF}">
      <dgm:prSet phldrT="[Text]" custT="1"/>
      <dgm:spPr>
        <a:solidFill>
          <a:srgbClr val="71033A">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solidFill>
                <a:schemeClr val="bg1"/>
              </a:solidFill>
              <a:latin typeface="Traditional Arabic" pitchFamily="18" charset="-78"/>
              <a:cs typeface="Traditional Arabic" pitchFamily="18" charset="-78"/>
            </a:rPr>
            <a:t>استعادة الذكريات الخاصة والجميلة</a:t>
          </a:r>
          <a:endParaRPr lang="ar-EG" sz="2400" b="1" dirty="0">
            <a:solidFill>
              <a:schemeClr val="bg1"/>
            </a:solidFill>
            <a:latin typeface="Traditional Arabic" pitchFamily="18" charset="-78"/>
            <a:cs typeface="Traditional Arabic" pitchFamily="18" charset="-78"/>
          </a:endParaRPr>
        </a:p>
      </dgm:t>
    </dgm:pt>
    <dgm:pt modelId="{7D3E6BDA-7107-43E3-81C4-FDE9381144D7}" type="parTrans" cxnId="{E32017FE-5EEF-4295-A861-D6DCEC15A826}">
      <dgm:prSet/>
      <dgm:spPr/>
      <dgm:t>
        <a:bodyPr/>
        <a:lstStyle/>
        <a:p>
          <a:pPr rtl="1"/>
          <a:endParaRPr lang="ar-EG" sz="2400" b="1">
            <a:latin typeface="Traditional Arabic" pitchFamily="18" charset="-78"/>
            <a:cs typeface="Traditional Arabic" pitchFamily="18" charset="-78"/>
          </a:endParaRPr>
        </a:p>
      </dgm:t>
    </dgm:pt>
    <dgm:pt modelId="{6567258A-C5D7-4E4C-A59B-567F37E1F0AB}" type="sibTrans" cxnId="{E32017FE-5EEF-4295-A861-D6DCEC15A826}">
      <dgm:prSet/>
      <dgm:spPr/>
      <dgm:t>
        <a:bodyPr/>
        <a:lstStyle/>
        <a:p>
          <a:pPr rtl="1"/>
          <a:endParaRPr lang="ar-EG" sz="2400" b="1">
            <a:latin typeface="Traditional Arabic" pitchFamily="18" charset="-78"/>
            <a:cs typeface="Traditional Arabic" pitchFamily="18" charset="-78"/>
          </a:endParaRPr>
        </a:p>
      </dgm:t>
    </dgm:pt>
    <dgm:pt modelId="{6635E683-DE18-4E3F-9A14-20E35CAAF5D5}">
      <dgm:prSet phldrT="[Text]" custT="1"/>
      <dgm:spPr>
        <a:solidFill>
          <a:srgbClr val="71033A"/>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latin typeface="Traditional Arabic" pitchFamily="18" charset="-78"/>
              <a:cs typeface="Traditional Arabic" pitchFamily="18" charset="-78"/>
            </a:rPr>
            <a:t>اكرام كل طرف لأهل الطرف الآخر وعدم نقدهم وشتمهم في غيابهم</a:t>
          </a:r>
          <a:endParaRPr lang="ar-EG" sz="2400" b="1" dirty="0">
            <a:latin typeface="Traditional Arabic" pitchFamily="18" charset="-78"/>
            <a:cs typeface="Traditional Arabic" pitchFamily="18" charset="-78"/>
          </a:endParaRPr>
        </a:p>
      </dgm:t>
    </dgm:pt>
    <dgm:pt modelId="{974B015A-E227-4009-A73D-50042053CDF1}" type="parTrans" cxnId="{51905EF3-8A26-4B6E-B30C-F363D93A9375}">
      <dgm:prSet/>
      <dgm:spPr/>
      <dgm:t>
        <a:bodyPr/>
        <a:lstStyle/>
        <a:p>
          <a:pPr rtl="1"/>
          <a:endParaRPr lang="ar-EG" sz="2400" b="1">
            <a:latin typeface="Traditional Arabic" pitchFamily="18" charset="-78"/>
            <a:cs typeface="Traditional Arabic" pitchFamily="18" charset="-78"/>
          </a:endParaRPr>
        </a:p>
      </dgm:t>
    </dgm:pt>
    <dgm:pt modelId="{B179D4CF-530F-47C2-AB78-FC7C8E66CFDC}" type="sibTrans" cxnId="{51905EF3-8A26-4B6E-B30C-F363D93A9375}">
      <dgm:prSet/>
      <dgm:spPr/>
      <dgm:t>
        <a:bodyPr/>
        <a:lstStyle/>
        <a:p>
          <a:pPr rtl="1"/>
          <a:endParaRPr lang="ar-EG" sz="2400" b="1">
            <a:latin typeface="Traditional Arabic" pitchFamily="18" charset="-78"/>
            <a:cs typeface="Traditional Arabic" pitchFamily="18" charset="-78"/>
          </a:endParaRPr>
        </a:p>
      </dgm:t>
    </dgm:pt>
    <dgm:pt modelId="{635E92D0-A39A-431E-A431-4BE12F2648F5}">
      <dgm:prSet phldrT="[Text]" custT="1"/>
      <dgm:spPr>
        <a:solidFill>
          <a:schemeClr val="bg1">
            <a:lumMod val="50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solidFill>
                <a:schemeClr val="bg1"/>
              </a:solidFill>
              <a:latin typeface="Traditional Arabic" pitchFamily="18" charset="-78"/>
              <a:cs typeface="Traditional Arabic" pitchFamily="18" charset="-78"/>
            </a:rPr>
            <a:t>المدح في الغياب والإطراء في الحضور</a:t>
          </a:r>
          <a:endParaRPr lang="ar-EG" sz="2400" b="1" dirty="0">
            <a:solidFill>
              <a:schemeClr val="bg1"/>
            </a:solidFill>
            <a:latin typeface="Traditional Arabic" pitchFamily="18" charset="-78"/>
            <a:cs typeface="Traditional Arabic" pitchFamily="18" charset="-78"/>
          </a:endParaRPr>
        </a:p>
      </dgm:t>
    </dgm:pt>
    <dgm:pt modelId="{3A5985C0-D47B-4C28-8BE5-553FA7C743E3}" type="parTrans" cxnId="{11DD1491-0B1A-4C30-AC0A-8E150BC3DD59}">
      <dgm:prSet/>
      <dgm:spPr/>
      <dgm:t>
        <a:bodyPr/>
        <a:lstStyle/>
        <a:p>
          <a:pPr rtl="1"/>
          <a:endParaRPr lang="ar-EG" sz="2400" b="1">
            <a:latin typeface="Traditional Arabic" pitchFamily="18" charset="-78"/>
            <a:cs typeface="Traditional Arabic" pitchFamily="18" charset="-78"/>
          </a:endParaRPr>
        </a:p>
      </dgm:t>
    </dgm:pt>
    <dgm:pt modelId="{EE331277-65D8-49FD-A8A1-B10B1FC30E58}" type="sibTrans" cxnId="{11DD1491-0B1A-4C30-AC0A-8E150BC3DD59}">
      <dgm:prSet/>
      <dgm:spPr/>
      <dgm:t>
        <a:bodyPr/>
        <a:lstStyle/>
        <a:p>
          <a:pPr rtl="1"/>
          <a:endParaRPr lang="ar-EG" sz="2400" b="1">
            <a:latin typeface="Traditional Arabic" pitchFamily="18" charset="-78"/>
            <a:cs typeface="Traditional Arabic" pitchFamily="18" charset="-78"/>
          </a:endParaRPr>
        </a:p>
      </dgm:t>
    </dgm:pt>
    <dgm:pt modelId="{0B7BE115-C163-49CF-94E6-D7AFECD8FEF6}">
      <dgm:prSet phldrT="[Text]" custT="1"/>
      <dgm:spPr>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latin typeface="Traditional Arabic" pitchFamily="18" charset="-78"/>
              <a:cs typeface="Traditional Arabic" pitchFamily="18" charset="-78"/>
            </a:rPr>
            <a:t>إدخال السرور بالطرق الشرعية المتاحة </a:t>
          </a:r>
          <a:endParaRPr lang="ar-EG" sz="2400" b="1" dirty="0">
            <a:latin typeface="Traditional Arabic" pitchFamily="18" charset="-78"/>
            <a:cs typeface="Traditional Arabic" pitchFamily="18" charset="-78"/>
          </a:endParaRPr>
        </a:p>
      </dgm:t>
    </dgm:pt>
    <dgm:pt modelId="{D11E0E12-604D-43D2-B244-104303E6DE35}" type="parTrans" cxnId="{FB6EB4F7-0BD9-4C1A-A361-DEA50FADD507}">
      <dgm:prSet/>
      <dgm:spPr/>
      <dgm:t>
        <a:bodyPr/>
        <a:lstStyle/>
        <a:p>
          <a:pPr rtl="1"/>
          <a:endParaRPr lang="ar-EG" sz="2400" b="1">
            <a:latin typeface="Traditional Arabic" pitchFamily="18" charset="-78"/>
            <a:cs typeface="Traditional Arabic" pitchFamily="18" charset="-78"/>
          </a:endParaRPr>
        </a:p>
      </dgm:t>
    </dgm:pt>
    <dgm:pt modelId="{7176C6FB-CDF8-4DE9-A1F5-72A3439ED824}" type="sibTrans" cxnId="{FB6EB4F7-0BD9-4C1A-A361-DEA50FADD507}">
      <dgm:prSet/>
      <dgm:spPr/>
      <dgm:t>
        <a:bodyPr/>
        <a:lstStyle/>
        <a:p>
          <a:pPr rtl="1"/>
          <a:endParaRPr lang="ar-EG" sz="2400" b="1">
            <a:latin typeface="Traditional Arabic" pitchFamily="18" charset="-78"/>
            <a:cs typeface="Traditional Arabic" pitchFamily="18" charset="-78"/>
          </a:endParaRPr>
        </a:p>
      </dgm:t>
    </dgm:pt>
    <dgm:pt modelId="{C40F25B5-75FE-49D6-AAF0-5BFC43ED457C}">
      <dgm:prSet phldrT="[Text]" custT="1"/>
      <dgm:spPr>
        <a:solidFill>
          <a:srgbClr val="71033A">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400" b="1" dirty="0" smtClean="0">
              <a:solidFill>
                <a:schemeClr val="bg1"/>
              </a:solidFill>
              <a:latin typeface="Traditional Arabic" pitchFamily="18" charset="-78"/>
              <a:cs typeface="Traditional Arabic" pitchFamily="18" charset="-78"/>
            </a:rPr>
            <a:t>المناداة بأحب الأسماء أو الكنية </a:t>
          </a:r>
          <a:endParaRPr lang="ar-EG" sz="2400" b="1" dirty="0">
            <a:solidFill>
              <a:schemeClr val="bg1"/>
            </a:solidFill>
            <a:latin typeface="Traditional Arabic" pitchFamily="18" charset="-78"/>
            <a:cs typeface="Traditional Arabic" pitchFamily="18" charset="-78"/>
          </a:endParaRPr>
        </a:p>
      </dgm:t>
    </dgm:pt>
    <dgm:pt modelId="{AB59A225-D00E-4562-AF38-31C2BF67ABAB}" type="parTrans" cxnId="{515902B3-035F-4C4C-B8D0-3FEFC202983E}">
      <dgm:prSet/>
      <dgm:spPr/>
      <dgm:t>
        <a:bodyPr/>
        <a:lstStyle/>
        <a:p>
          <a:pPr rtl="1"/>
          <a:endParaRPr lang="ar-EG" sz="2400" b="1">
            <a:latin typeface="Traditional Arabic" pitchFamily="18" charset="-78"/>
            <a:cs typeface="Traditional Arabic" pitchFamily="18" charset="-78"/>
          </a:endParaRPr>
        </a:p>
      </dgm:t>
    </dgm:pt>
    <dgm:pt modelId="{F5568D0B-84F8-417B-A1FC-5EBC458F5D90}" type="sibTrans" cxnId="{515902B3-035F-4C4C-B8D0-3FEFC202983E}">
      <dgm:prSet/>
      <dgm:spPr/>
      <dgm:t>
        <a:bodyPr/>
        <a:lstStyle/>
        <a:p>
          <a:pPr rtl="1"/>
          <a:endParaRPr lang="ar-EG" sz="2400" b="1">
            <a:latin typeface="Traditional Arabic" pitchFamily="18" charset="-78"/>
            <a:cs typeface="Traditional Arabic" pitchFamily="18" charset="-78"/>
          </a:endParaRPr>
        </a:p>
      </dgm:t>
    </dgm:pt>
    <dgm:pt modelId="{324AF9B8-AE47-4F2E-8686-F32258C9E804}">
      <dgm:prSet phldrT="[Text]" custT="1"/>
      <dgm:spPr>
        <a:solidFill>
          <a:srgbClr val="71033A"/>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sz="2400" b="1" dirty="0" smtClean="0">
            <a:latin typeface="Traditional Arabic" pitchFamily="18" charset="-78"/>
            <a:cs typeface="Traditional Arabic" pitchFamily="18" charset="-78"/>
          </a:endParaRPr>
        </a:p>
        <a:p>
          <a:pPr rtl="1"/>
          <a:r>
            <a:rPr lang="ar-EG" sz="2400" b="1" dirty="0" smtClean="0">
              <a:latin typeface="Traditional Arabic" pitchFamily="18" charset="-78"/>
              <a:cs typeface="Traditional Arabic" pitchFamily="18" charset="-78"/>
            </a:rPr>
            <a:t>الشكر على كل معروف أو خدمة يقوم بها أحدهما للآخر</a:t>
          </a:r>
        </a:p>
        <a:p>
          <a:pPr rtl="1"/>
          <a:endParaRPr lang="ar-EG" sz="2400" b="1" dirty="0">
            <a:latin typeface="Traditional Arabic" pitchFamily="18" charset="-78"/>
            <a:cs typeface="Traditional Arabic" pitchFamily="18" charset="-78"/>
          </a:endParaRPr>
        </a:p>
      </dgm:t>
    </dgm:pt>
    <dgm:pt modelId="{2E47F02E-A2D8-41D3-9A85-1F8718BB1740}" type="parTrans" cxnId="{B50F5C18-2FF3-4766-9F7E-E92FD1823309}">
      <dgm:prSet/>
      <dgm:spPr/>
      <dgm:t>
        <a:bodyPr/>
        <a:lstStyle/>
        <a:p>
          <a:pPr rtl="1"/>
          <a:endParaRPr lang="ar-EG" sz="2400" b="1">
            <a:latin typeface="Traditional Arabic" pitchFamily="18" charset="-78"/>
            <a:cs typeface="Traditional Arabic" pitchFamily="18" charset="-78"/>
          </a:endParaRPr>
        </a:p>
      </dgm:t>
    </dgm:pt>
    <dgm:pt modelId="{F2A2432E-5990-49C5-A931-1520F5698FB3}" type="sibTrans" cxnId="{B50F5C18-2FF3-4766-9F7E-E92FD1823309}">
      <dgm:prSet/>
      <dgm:spPr/>
      <dgm:t>
        <a:bodyPr/>
        <a:lstStyle/>
        <a:p>
          <a:pPr rtl="1"/>
          <a:endParaRPr lang="ar-EG" sz="2400" b="1">
            <a:latin typeface="Traditional Arabic" pitchFamily="18" charset="-78"/>
            <a:cs typeface="Traditional Arabic" pitchFamily="18" charset="-78"/>
          </a:endParaRPr>
        </a:p>
      </dgm:t>
    </dgm:pt>
    <dgm:pt modelId="{BD7189CB-7BAD-4805-8E93-0BB69414D783}" type="pres">
      <dgm:prSet presAssocID="{656BB727-BF7F-4BB4-9C94-0A3A2143326F}" presName="Name0" presStyleCnt="0">
        <dgm:presLayoutVars>
          <dgm:chPref val="3"/>
          <dgm:dir val="rev"/>
          <dgm:animLvl val="lvl"/>
          <dgm:resizeHandles/>
        </dgm:presLayoutVars>
      </dgm:prSet>
      <dgm:spPr/>
      <dgm:t>
        <a:bodyPr/>
        <a:lstStyle/>
        <a:p>
          <a:pPr rtl="1"/>
          <a:endParaRPr lang="ar-EG"/>
        </a:p>
      </dgm:t>
    </dgm:pt>
    <dgm:pt modelId="{02D50A78-DCFA-47CC-9D8B-7830C18E9120}" type="pres">
      <dgm:prSet presAssocID="{2AB4E7F9-7F90-4C9B-A82D-2CC0052F38B2}" presName="horFlow"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AB1D3AF-24F6-4BFC-A246-3F99512F55BA}" type="pres">
      <dgm:prSet presAssocID="{2AB4E7F9-7F90-4C9B-A82D-2CC0052F38B2}" presName="bigChev" presStyleLbl="node1" presStyleIdx="0" presStyleCnt="7" custScaleX="270800"/>
      <dgm:spPr/>
      <dgm:t>
        <a:bodyPr/>
        <a:lstStyle/>
        <a:p>
          <a:pPr rtl="1"/>
          <a:endParaRPr lang="ar-EG"/>
        </a:p>
      </dgm:t>
    </dgm:pt>
    <dgm:pt modelId="{BCCF926F-A794-4F84-B962-23E1BE1EA2C9}" type="pres">
      <dgm:prSet presAssocID="{C31AECC0-4727-4745-906E-BC7D5724FDD4}" presName="par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7A0830E4-46F1-460F-B2B1-A96ED34198DB}" type="pres">
      <dgm:prSet presAssocID="{E0EBEF77-1802-44DF-8A2E-95BB6897BA53}" presName="node" presStyleLbl="alignAccFollowNode1" presStyleIdx="0" presStyleCnt="7" custScaleX="270800">
        <dgm:presLayoutVars>
          <dgm:bulletEnabled val="1"/>
        </dgm:presLayoutVars>
      </dgm:prSet>
      <dgm:spPr/>
      <dgm:t>
        <a:bodyPr/>
        <a:lstStyle/>
        <a:p>
          <a:pPr rtl="1"/>
          <a:endParaRPr lang="ar-EG"/>
        </a:p>
      </dgm:t>
    </dgm:pt>
    <dgm:pt modelId="{B4E20C76-E27E-454B-8351-D828022A9F33}" type="pres">
      <dgm:prSet presAssocID="{2AB4E7F9-7F90-4C9B-A82D-2CC0052F38B2}" presName="v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FDC4A4C-ADDF-45FB-BF24-FC2F81030570}" type="pres">
      <dgm:prSet presAssocID="{4A78D8E9-6C75-45A8-BE52-A9D5E9773CFA}" presName="horFlow"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03AF0CBA-BA6A-487A-9DED-748A9A1BF0AF}" type="pres">
      <dgm:prSet presAssocID="{4A78D8E9-6C75-45A8-BE52-A9D5E9773CFA}" presName="bigChev" presStyleLbl="node1" presStyleIdx="1" presStyleCnt="7" custScaleX="270800"/>
      <dgm:spPr/>
      <dgm:t>
        <a:bodyPr/>
        <a:lstStyle/>
        <a:p>
          <a:pPr rtl="1"/>
          <a:endParaRPr lang="ar-EG"/>
        </a:p>
      </dgm:t>
    </dgm:pt>
    <dgm:pt modelId="{735F70C0-7807-4146-9271-06C0F6BA0E09}" type="pres">
      <dgm:prSet presAssocID="{26AD897E-6E87-48B0-B5F3-C5B7FC5156AE}" presName="par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69E0CCE-46D7-46CA-BBD3-E15A7C8D9194}" type="pres">
      <dgm:prSet presAssocID="{F91A3F80-6089-4A34-A6B4-3681ED3AAF21}" presName="node" presStyleLbl="alignAccFollowNode1" presStyleIdx="1" presStyleCnt="7" custScaleX="270800">
        <dgm:presLayoutVars>
          <dgm:bulletEnabled val="1"/>
        </dgm:presLayoutVars>
      </dgm:prSet>
      <dgm:spPr/>
      <dgm:t>
        <a:bodyPr/>
        <a:lstStyle/>
        <a:p>
          <a:pPr rtl="1"/>
          <a:endParaRPr lang="ar-EG"/>
        </a:p>
      </dgm:t>
    </dgm:pt>
    <dgm:pt modelId="{EFB2CF0A-1469-4D6E-BFB6-118C93514271}" type="pres">
      <dgm:prSet presAssocID="{4A78D8E9-6C75-45A8-BE52-A9D5E9773CFA}" presName="v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92D65303-3BD4-469B-8C0C-76765ECB3095}" type="pres">
      <dgm:prSet presAssocID="{03E845EB-50C3-407C-A71C-E39488A4DDFA}" presName="horFlow"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EF6AB07-EC08-478D-8E0E-AB82288D1948}" type="pres">
      <dgm:prSet presAssocID="{03E845EB-50C3-407C-A71C-E39488A4DDFA}" presName="bigChev" presStyleLbl="node1" presStyleIdx="2" presStyleCnt="7" custScaleX="270800"/>
      <dgm:spPr/>
      <dgm:t>
        <a:bodyPr/>
        <a:lstStyle/>
        <a:p>
          <a:pPr rtl="1"/>
          <a:endParaRPr lang="ar-EG"/>
        </a:p>
      </dgm:t>
    </dgm:pt>
    <dgm:pt modelId="{9DFE365F-2D2C-414F-8C6C-65267F34FC1B}" type="pres">
      <dgm:prSet presAssocID="{5E71A2BD-9B10-4C0A-A68F-4E87D0955EF4}" presName="par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61D1B562-2832-4FEC-9490-44AB900F0F9E}" type="pres">
      <dgm:prSet presAssocID="{76D88B5A-CAB6-4D2B-AAF5-01A06C35464E}" presName="node" presStyleLbl="alignAccFollowNode1" presStyleIdx="2" presStyleCnt="7" custScaleX="270800">
        <dgm:presLayoutVars>
          <dgm:bulletEnabled val="1"/>
        </dgm:presLayoutVars>
      </dgm:prSet>
      <dgm:spPr/>
      <dgm:t>
        <a:bodyPr/>
        <a:lstStyle/>
        <a:p>
          <a:pPr rtl="1"/>
          <a:endParaRPr lang="ar-EG"/>
        </a:p>
      </dgm:t>
    </dgm:pt>
    <dgm:pt modelId="{6C28EB3B-47DF-4EB8-963C-64BE0B928EC6}" type="pres">
      <dgm:prSet presAssocID="{03E845EB-50C3-407C-A71C-E39488A4DDFA}" presName="v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832BDDF1-0DED-41AD-867D-A359E2AA9784}" type="pres">
      <dgm:prSet presAssocID="{2F0545FE-50BF-4B31-B75B-485D8083FBC0}" presName="horFlow"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8B9C80C-031F-4C38-A914-3AACE19A8575}" type="pres">
      <dgm:prSet presAssocID="{2F0545FE-50BF-4B31-B75B-485D8083FBC0}" presName="bigChev" presStyleLbl="node1" presStyleIdx="3" presStyleCnt="7" custScaleX="270800"/>
      <dgm:spPr/>
      <dgm:t>
        <a:bodyPr/>
        <a:lstStyle/>
        <a:p>
          <a:pPr rtl="1"/>
          <a:endParaRPr lang="ar-EG"/>
        </a:p>
      </dgm:t>
    </dgm:pt>
    <dgm:pt modelId="{1B874289-A838-4CAF-BCDB-4355C85E148C}" type="pres">
      <dgm:prSet presAssocID="{7D3E6BDA-7107-43E3-81C4-FDE9381144D7}" presName="par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2277D58-3D1C-4B84-95A4-D53BE6990E79}" type="pres">
      <dgm:prSet presAssocID="{7B4F2960-9342-4D5B-ACB2-2EBFA24A3EEF}" presName="node" presStyleLbl="alignAccFollowNode1" presStyleIdx="3" presStyleCnt="7" custScaleX="270800">
        <dgm:presLayoutVars>
          <dgm:bulletEnabled val="1"/>
        </dgm:presLayoutVars>
      </dgm:prSet>
      <dgm:spPr/>
      <dgm:t>
        <a:bodyPr/>
        <a:lstStyle/>
        <a:p>
          <a:pPr rtl="1"/>
          <a:endParaRPr lang="ar-EG"/>
        </a:p>
      </dgm:t>
    </dgm:pt>
    <dgm:pt modelId="{FE83AD24-3F9B-46EA-B4B7-DA3AA7AFB8D3}" type="pres">
      <dgm:prSet presAssocID="{2F0545FE-50BF-4B31-B75B-485D8083FBC0}" presName="v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8EC0751E-72EE-4B75-AA49-CF9EDEFB679A}" type="pres">
      <dgm:prSet presAssocID="{6635E683-DE18-4E3F-9A14-20E35CAAF5D5}" presName="horFlow"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CA36F36C-7320-4F12-A955-17717566D1E1}" type="pres">
      <dgm:prSet presAssocID="{6635E683-DE18-4E3F-9A14-20E35CAAF5D5}" presName="bigChev" presStyleLbl="node1" presStyleIdx="4" presStyleCnt="7" custScaleX="270800"/>
      <dgm:spPr/>
      <dgm:t>
        <a:bodyPr/>
        <a:lstStyle/>
        <a:p>
          <a:pPr rtl="1"/>
          <a:endParaRPr lang="ar-EG"/>
        </a:p>
      </dgm:t>
    </dgm:pt>
    <dgm:pt modelId="{718D7727-CBFF-4136-BBE3-CEBCFEB807CA}" type="pres">
      <dgm:prSet presAssocID="{3A5985C0-D47B-4C28-8BE5-553FA7C743E3}" presName="par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D195C20-A4F4-41FC-AE11-2D9E0FFC4333}" type="pres">
      <dgm:prSet presAssocID="{635E92D0-A39A-431E-A431-4BE12F2648F5}" presName="node" presStyleLbl="alignAccFollowNode1" presStyleIdx="4" presStyleCnt="7" custScaleX="270800">
        <dgm:presLayoutVars>
          <dgm:bulletEnabled val="1"/>
        </dgm:presLayoutVars>
      </dgm:prSet>
      <dgm:spPr/>
      <dgm:t>
        <a:bodyPr/>
        <a:lstStyle/>
        <a:p>
          <a:pPr rtl="1"/>
          <a:endParaRPr lang="ar-EG"/>
        </a:p>
      </dgm:t>
    </dgm:pt>
    <dgm:pt modelId="{5E7BF4B2-1358-46FE-91BB-FBF56D105822}" type="pres">
      <dgm:prSet presAssocID="{6635E683-DE18-4E3F-9A14-20E35CAAF5D5}" presName="v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8C973CFB-ECD3-4623-B9A9-7CBB7269E3B6}" type="pres">
      <dgm:prSet presAssocID="{0B7BE115-C163-49CF-94E6-D7AFECD8FEF6}" presName="horFlow"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4F8FD99-DEF5-49E9-83CF-13AE89262A07}" type="pres">
      <dgm:prSet presAssocID="{0B7BE115-C163-49CF-94E6-D7AFECD8FEF6}" presName="bigChev" presStyleLbl="node1" presStyleIdx="5" presStyleCnt="7" custScaleX="270800"/>
      <dgm:spPr/>
      <dgm:t>
        <a:bodyPr/>
        <a:lstStyle/>
        <a:p>
          <a:pPr rtl="1"/>
          <a:endParaRPr lang="ar-EG"/>
        </a:p>
      </dgm:t>
    </dgm:pt>
    <dgm:pt modelId="{652406F4-8E3B-43A8-B214-D5FC666DB4BC}" type="pres">
      <dgm:prSet presAssocID="{AB59A225-D00E-4562-AF38-31C2BF67ABAB}" presName="par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66436C01-4CF2-4B18-9288-1A04DE80645A}" type="pres">
      <dgm:prSet presAssocID="{C40F25B5-75FE-49D6-AAF0-5BFC43ED457C}" presName="node" presStyleLbl="alignAccFollowNode1" presStyleIdx="5" presStyleCnt="7" custScaleX="270800">
        <dgm:presLayoutVars>
          <dgm:bulletEnabled val="1"/>
        </dgm:presLayoutVars>
      </dgm:prSet>
      <dgm:spPr/>
      <dgm:t>
        <a:bodyPr/>
        <a:lstStyle/>
        <a:p>
          <a:pPr rtl="1"/>
          <a:endParaRPr lang="ar-EG"/>
        </a:p>
      </dgm:t>
    </dgm:pt>
    <dgm:pt modelId="{9CA7090F-748B-43F0-A5D9-93A75F2CB256}" type="pres">
      <dgm:prSet presAssocID="{0B7BE115-C163-49CF-94E6-D7AFECD8FEF6}" presName="v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C309E9B-EC72-4E6C-BB9C-D97126E38E01}" type="pres">
      <dgm:prSet presAssocID="{324AF9B8-AE47-4F2E-8686-F32258C9E804}" presName="horFlow"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B4E83EED-AB73-4971-A6CE-69A6A7CB9498}" type="pres">
      <dgm:prSet presAssocID="{324AF9B8-AE47-4F2E-8686-F32258C9E804}" presName="bigChev" presStyleLbl="node1" presStyleIdx="6" presStyleCnt="7" custScaleX="270800"/>
      <dgm:spPr/>
      <dgm:t>
        <a:bodyPr/>
        <a:lstStyle/>
        <a:p>
          <a:pPr rtl="1"/>
          <a:endParaRPr lang="ar-EG"/>
        </a:p>
      </dgm:t>
    </dgm:pt>
    <dgm:pt modelId="{BE967341-409B-4A3B-BBFA-E7737029BEFA}" type="pres">
      <dgm:prSet presAssocID="{317D21F7-4F4A-407D-91EB-BC68A77F7995}" presName="par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374249E-92AE-4ABC-A4DB-3F1AEC62E6C1}" type="pres">
      <dgm:prSet presAssocID="{30A71E44-0805-4446-AE62-B40F0654BA4F}" presName="node" presStyleLbl="alignAccFollowNode1" presStyleIdx="6" presStyleCnt="7" custScaleX="270800">
        <dgm:presLayoutVars>
          <dgm:bulletEnabled val="1"/>
        </dgm:presLayoutVars>
      </dgm:prSet>
      <dgm:spPr/>
      <dgm:t>
        <a:bodyPr/>
        <a:lstStyle/>
        <a:p>
          <a:pPr rtl="1"/>
          <a:endParaRPr lang="ar-EG"/>
        </a:p>
      </dgm:t>
    </dgm:pt>
  </dgm:ptLst>
  <dgm:cxnLst>
    <dgm:cxn modelId="{73B9CA42-40CA-4658-BC77-42ECAF41D4E2}" type="presOf" srcId="{C40F25B5-75FE-49D6-AAF0-5BFC43ED457C}" destId="{66436C01-4CF2-4B18-9288-1A04DE80645A}" srcOrd="0" destOrd="0" presId="urn:microsoft.com/office/officeart/2005/8/layout/lProcess3"/>
    <dgm:cxn modelId="{BCB4ABEF-3433-4E85-8DD1-519E6B23E202}" type="presOf" srcId="{2F0545FE-50BF-4B31-B75B-485D8083FBC0}" destId="{E8B9C80C-031F-4C38-A914-3AACE19A8575}" srcOrd="0" destOrd="0" presId="urn:microsoft.com/office/officeart/2005/8/layout/lProcess3"/>
    <dgm:cxn modelId="{A67B1FB8-16CB-4E21-B325-A85D87C3DA66}" srcId="{4A78D8E9-6C75-45A8-BE52-A9D5E9773CFA}" destId="{F91A3F80-6089-4A34-A6B4-3681ED3AAF21}" srcOrd="0" destOrd="0" parTransId="{26AD897E-6E87-48B0-B5F3-C5B7FC5156AE}" sibTransId="{E298BB10-4371-46FB-A9EC-C3BD0698DF64}"/>
    <dgm:cxn modelId="{8E3653BB-A796-4D85-A1EA-47FB216FACD7}" type="presOf" srcId="{324AF9B8-AE47-4F2E-8686-F32258C9E804}" destId="{B4E83EED-AB73-4971-A6CE-69A6A7CB9498}" srcOrd="0" destOrd="0" presId="urn:microsoft.com/office/officeart/2005/8/layout/lProcess3"/>
    <dgm:cxn modelId="{FB6EB4F7-0BD9-4C1A-A361-DEA50FADD507}" srcId="{656BB727-BF7F-4BB4-9C94-0A3A2143326F}" destId="{0B7BE115-C163-49CF-94E6-D7AFECD8FEF6}" srcOrd="5" destOrd="0" parTransId="{D11E0E12-604D-43D2-B244-104303E6DE35}" sibTransId="{7176C6FB-CDF8-4DE9-A1F5-72A3439ED824}"/>
    <dgm:cxn modelId="{5BDF075A-150C-45F1-93DF-7B5352F4053A}" srcId="{324AF9B8-AE47-4F2E-8686-F32258C9E804}" destId="{30A71E44-0805-4446-AE62-B40F0654BA4F}" srcOrd="0" destOrd="0" parTransId="{317D21F7-4F4A-407D-91EB-BC68A77F7995}" sibTransId="{58B9B151-5DEB-4C09-AE3A-6C83B0745B58}"/>
    <dgm:cxn modelId="{7DD4CBE9-56BC-4E04-8105-E687556E830D}" srcId="{656BB727-BF7F-4BB4-9C94-0A3A2143326F}" destId="{2AB4E7F9-7F90-4C9B-A82D-2CC0052F38B2}" srcOrd="0" destOrd="0" parTransId="{D1A7BCB3-8929-4E28-82AE-DB146C5034DF}" sibTransId="{2780EFE5-7CE4-42FA-8EED-BFB98B9848A4}"/>
    <dgm:cxn modelId="{E32017FE-5EEF-4295-A861-D6DCEC15A826}" srcId="{2F0545FE-50BF-4B31-B75B-485D8083FBC0}" destId="{7B4F2960-9342-4D5B-ACB2-2EBFA24A3EEF}" srcOrd="0" destOrd="0" parTransId="{7D3E6BDA-7107-43E3-81C4-FDE9381144D7}" sibTransId="{6567258A-C5D7-4E4C-A59B-567F37E1F0AB}"/>
    <dgm:cxn modelId="{11DD1491-0B1A-4C30-AC0A-8E150BC3DD59}" srcId="{6635E683-DE18-4E3F-9A14-20E35CAAF5D5}" destId="{635E92D0-A39A-431E-A431-4BE12F2648F5}" srcOrd="0" destOrd="0" parTransId="{3A5985C0-D47B-4C28-8BE5-553FA7C743E3}" sibTransId="{EE331277-65D8-49FD-A8A1-B10B1FC30E58}"/>
    <dgm:cxn modelId="{6175BEE5-C13C-4197-8E97-9BD810E10DA5}" srcId="{656BB727-BF7F-4BB4-9C94-0A3A2143326F}" destId="{2F0545FE-50BF-4B31-B75B-485D8083FBC0}" srcOrd="3" destOrd="0" parTransId="{0E1B9F87-96A3-4A1B-BDBF-C76495FA5875}" sibTransId="{BF2D4DB8-92B6-4BCD-A24B-DEAB5D94DE15}"/>
    <dgm:cxn modelId="{480DD54F-7CDD-449D-8A55-DF0ECEBF57EC}" srcId="{656BB727-BF7F-4BB4-9C94-0A3A2143326F}" destId="{03E845EB-50C3-407C-A71C-E39488A4DDFA}" srcOrd="2" destOrd="0" parTransId="{531D792F-7517-4A1D-BEB8-40998ADAED41}" sibTransId="{E1B4EB7C-FE44-4D9A-A5D9-8311D948B09E}"/>
    <dgm:cxn modelId="{10571A8E-9293-4922-9925-31D8851BA40F}" type="presOf" srcId="{656BB727-BF7F-4BB4-9C94-0A3A2143326F}" destId="{BD7189CB-7BAD-4805-8E93-0BB69414D783}" srcOrd="0" destOrd="0" presId="urn:microsoft.com/office/officeart/2005/8/layout/lProcess3"/>
    <dgm:cxn modelId="{1BAA22BD-94C5-49E3-BF52-A2282E092B59}" type="presOf" srcId="{03E845EB-50C3-407C-A71C-E39488A4DDFA}" destId="{EEF6AB07-EC08-478D-8E0E-AB82288D1948}" srcOrd="0" destOrd="0" presId="urn:microsoft.com/office/officeart/2005/8/layout/lProcess3"/>
    <dgm:cxn modelId="{B50F5C18-2FF3-4766-9F7E-E92FD1823309}" srcId="{656BB727-BF7F-4BB4-9C94-0A3A2143326F}" destId="{324AF9B8-AE47-4F2E-8686-F32258C9E804}" srcOrd="6" destOrd="0" parTransId="{2E47F02E-A2D8-41D3-9A85-1F8718BB1740}" sibTransId="{F2A2432E-5990-49C5-A931-1520F5698FB3}"/>
    <dgm:cxn modelId="{5E557E86-1BBC-4134-8CF7-0ED0F0D2DFB8}" type="presOf" srcId="{4A78D8E9-6C75-45A8-BE52-A9D5E9773CFA}" destId="{03AF0CBA-BA6A-487A-9DED-748A9A1BF0AF}" srcOrd="0" destOrd="0" presId="urn:microsoft.com/office/officeart/2005/8/layout/lProcess3"/>
    <dgm:cxn modelId="{51905EF3-8A26-4B6E-B30C-F363D93A9375}" srcId="{656BB727-BF7F-4BB4-9C94-0A3A2143326F}" destId="{6635E683-DE18-4E3F-9A14-20E35CAAF5D5}" srcOrd="4" destOrd="0" parTransId="{974B015A-E227-4009-A73D-50042053CDF1}" sibTransId="{B179D4CF-530F-47C2-AB78-FC7C8E66CFDC}"/>
    <dgm:cxn modelId="{C5D27047-FAC0-46E6-9B84-60FC1227E71B}" type="presOf" srcId="{7B4F2960-9342-4D5B-ACB2-2EBFA24A3EEF}" destId="{32277D58-3D1C-4B84-95A4-D53BE6990E79}" srcOrd="0" destOrd="0" presId="urn:microsoft.com/office/officeart/2005/8/layout/lProcess3"/>
    <dgm:cxn modelId="{515902B3-035F-4C4C-B8D0-3FEFC202983E}" srcId="{0B7BE115-C163-49CF-94E6-D7AFECD8FEF6}" destId="{C40F25B5-75FE-49D6-AAF0-5BFC43ED457C}" srcOrd="0" destOrd="0" parTransId="{AB59A225-D00E-4562-AF38-31C2BF67ABAB}" sibTransId="{F5568D0B-84F8-417B-A1FC-5EBC458F5D90}"/>
    <dgm:cxn modelId="{E463CA8B-8FFB-44EE-88CB-25D0B12A134B}" srcId="{2AB4E7F9-7F90-4C9B-A82D-2CC0052F38B2}" destId="{E0EBEF77-1802-44DF-8A2E-95BB6897BA53}" srcOrd="0" destOrd="0" parTransId="{C31AECC0-4727-4745-906E-BC7D5724FDD4}" sibTransId="{398E9920-FDFE-4D7B-972E-4C0313C2846C}"/>
    <dgm:cxn modelId="{58E2860A-4BF5-495B-86BB-714FE20EC144}" type="presOf" srcId="{76D88B5A-CAB6-4D2B-AAF5-01A06C35464E}" destId="{61D1B562-2832-4FEC-9490-44AB900F0F9E}" srcOrd="0" destOrd="0" presId="urn:microsoft.com/office/officeart/2005/8/layout/lProcess3"/>
    <dgm:cxn modelId="{D4CBFA71-06D9-46E9-9B12-398229B57718}" type="presOf" srcId="{F91A3F80-6089-4A34-A6B4-3681ED3AAF21}" destId="{E69E0CCE-46D7-46CA-BBD3-E15A7C8D9194}" srcOrd="0" destOrd="0" presId="urn:microsoft.com/office/officeart/2005/8/layout/lProcess3"/>
    <dgm:cxn modelId="{8B437451-3BE2-47A5-9EE4-8DA47654CB72}" srcId="{656BB727-BF7F-4BB4-9C94-0A3A2143326F}" destId="{4A78D8E9-6C75-45A8-BE52-A9D5E9773CFA}" srcOrd="1" destOrd="0" parTransId="{C082E3E3-4714-4198-8667-E54BB7DE367F}" sibTransId="{FA587851-44EB-40CE-9EED-FE0865544777}"/>
    <dgm:cxn modelId="{1A6C8B80-F42C-4297-AB1D-50A3692F5980}" type="presOf" srcId="{E0EBEF77-1802-44DF-8A2E-95BB6897BA53}" destId="{7A0830E4-46F1-460F-B2B1-A96ED34198DB}" srcOrd="0" destOrd="0" presId="urn:microsoft.com/office/officeart/2005/8/layout/lProcess3"/>
    <dgm:cxn modelId="{EA5D994D-B02B-4312-B193-7B317DD4771F}" type="presOf" srcId="{2AB4E7F9-7F90-4C9B-A82D-2CC0052F38B2}" destId="{FAB1D3AF-24F6-4BFC-A246-3F99512F55BA}" srcOrd="0" destOrd="0" presId="urn:microsoft.com/office/officeart/2005/8/layout/lProcess3"/>
    <dgm:cxn modelId="{C8776513-33EC-4367-AD6F-45E7D61DA15A}" type="presOf" srcId="{635E92D0-A39A-431E-A431-4BE12F2648F5}" destId="{AD195C20-A4F4-41FC-AE11-2D9E0FFC4333}" srcOrd="0" destOrd="0" presId="urn:microsoft.com/office/officeart/2005/8/layout/lProcess3"/>
    <dgm:cxn modelId="{E4F8BF69-1780-4403-BE3C-9DC4754328CB}" type="presOf" srcId="{6635E683-DE18-4E3F-9A14-20E35CAAF5D5}" destId="{CA36F36C-7320-4F12-A955-17717566D1E1}" srcOrd="0" destOrd="0" presId="urn:microsoft.com/office/officeart/2005/8/layout/lProcess3"/>
    <dgm:cxn modelId="{4BAF2BE5-CC5E-47E8-BE36-E3E574F1E050}" type="presOf" srcId="{30A71E44-0805-4446-AE62-B40F0654BA4F}" destId="{F374249E-92AE-4ABC-A4DB-3F1AEC62E6C1}" srcOrd="0" destOrd="0" presId="urn:microsoft.com/office/officeart/2005/8/layout/lProcess3"/>
    <dgm:cxn modelId="{9637CCB4-FBE4-45B1-9348-DFB669864B6C}" srcId="{03E845EB-50C3-407C-A71C-E39488A4DDFA}" destId="{76D88B5A-CAB6-4D2B-AAF5-01A06C35464E}" srcOrd="0" destOrd="0" parTransId="{5E71A2BD-9B10-4C0A-A68F-4E87D0955EF4}" sibTransId="{6D9247E4-A634-47D1-995E-01E34F2CFBCF}"/>
    <dgm:cxn modelId="{4F695906-2B5D-4A7E-9A1D-E178F1BE0CAB}" type="presOf" srcId="{0B7BE115-C163-49CF-94E6-D7AFECD8FEF6}" destId="{F4F8FD99-DEF5-49E9-83CF-13AE89262A07}" srcOrd="0" destOrd="0" presId="urn:microsoft.com/office/officeart/2005/8/layout/lProcess3"/>
    <dgm:cxn modelId="{86155740-A04C-4102-8D86-7101F8C86F05}" type="presParOf" srcId="{BD7189CB-7BAD-4805-8E93-0BB69414D783}" destId="{02D50A78-DCFA-47CC-9D8B-7830C18E9120}" srcOrd="0" destOrd="0" presId="urn:microsoft.com/office/officeart/2005/8/layout/lProcess3"/>
    <dgm:cxn modelId="{BBF546C5-05B6-4FD3-888A-7DAA41C3FB18}" type="presParOf" srcId="{02D50A78-DCFA-47CC-9D8B-7830C18E9120}" destId="{FAB1D3AF-24F6-4BFC-A246-3F99512F55BA}" srcOrd="0" destOrd="0" presId="urn:microsoft.com/office/officeart/2005/8/layout/lProcess3"/>
    <dgm:cxn modelId="{924EC0A3-91FF-4C7B-939C-7C568DD72331}" type="presParOf" srcId="{02D50A78-DCFA-47CC-9D8B-7830C18E9120}" destId="{BCCF926F-A794-4F84-B962-23E1BE1EA2C9}" srcOrd="1" destOrd="0" presId="urn:microsoft.com/office/officeart/2005/8/layout/lProcess3"/>
    <dgm:cxn modelId="{2D84E111-CBDE-41DD-AC77-D2A4539E1FFF}" type="presParOf" srcId="{02D50A78-DCFA-47CC-9D8B-7830C18E9120}" destId="{7A0830E4-46F1-460F-B2B1-A96ED34198DB}" srcOrd="2" destOrd="0" presId="urn:microsoft.com/office/officeart/2005/8/layout/lProcess3"/>
    <dgm:cxn modelId="{B62D6BDC-E9EB-4C65-858B-C874572077FD}" type="presParOf" srcId="{BD7189CB-7BAD-4805-8E93-0BB69414D783}" destId="{B4E20C76-E27E-454B-8351-D828022A9F33}" srcOrd="1" destOrd="0" presId="urn:microsoft.com/office/officeart/2005/8/layout/lProcess3"/>
    <dgm:cxn modelId="{71EDD505-5FF3-448D-81D2-AEBDB928349B}" type="presParOf" srcId="{BD7189CB-7BAD-4805-8E93-0BB69414D783}" destId="{CFDC4A4C-ADDF-45FB-BF24-FC2F81030570}" srcOrd="2" destOrd="0" presId="urn:microsoft.com/office/officeart/2005/8/layout/lProcess3"/>
    <dgm:cxn modelId="{39289F6C-303A-4ED2-99A5-59591DB29AA9}" type="presParOf" srcId="{CFDC4A4C-ADDF-45FB-BF24-FC2F81030570}" destId="{03AF0CBA-BA6A-487A-9DED-748A9A1BF0AF}" srcOrd="0" destOrd="0" presId="urn:microsoft.com/office/officeart/2005/8/layout/lProcess3"/>
    <dgm:cxn modelId="{B32F0BC9-6F40-4491-89B2-856E0C4A0FF2}" type="presParOf" srcId="{CFDC4A4C-ADDF-45FB-BF24-FC2F81030570}" destId="{735F70C0-7807-4146-9271-06C0F6BA0E09}" srcOrd="1" destOrd="0" presId="urn:microsoft.com/office/officeart/2005/8/layout/lProcess3"/>
    <dgm:cxn modelId="{AEC8CDD1-D081-4F6B-87F0-041DC1D4C459}" type="presParOf" srcId="{CFDC4A4C-ADDF-45FB-BF24-FC2F81030570}" destId="{E69E0CCE-46D7-46CA-BBD3-E15A7C8D9194}" srcOrd="2" destOrd="0" presId="urn:microsoft.com/office/officeart/2005/8/layout/lProcess3"/>
    <dgm:cxn modelId="{BB234BDD-7B5F-4884-AA88-7FA87AF7343C}" type="presParOf" srcId="{BD7189CB-7BAD-4805-8E93-0BB69414D783}" destId="{EFB2CF0A-1469-4D6E-BFB6-118C93514271}" srcOrd="3" destOrd="0" presId="urn:microsoft.com/office/officeart/2005/8/layout/lProcess3"/>
    <dgm:cxn modelId="{C7F4F767-80F2-4ADF-9781-84BDB1E4BE9C}" type="presParOf" srcId="{BD7189CB-7BAD-4805-8E93-0BB69414D783}" destId="{92D65303-3BD4-469B-8C0C-76765ECB3095}" srcOrd="4" destOrd="0" presId="urn:microsoft.com/office/officeart/2005/8/layout/lProcess3"/>
    <dgm:cxn modelId="{E337F529-706D-4967-871D-0758EC016921}" type="presParOf" srcId="{92D65303-3BD4-469B-8C0C-76765ECB3095}" destId="{EEF6AB07-EC08-478D-8E0E-AB82288D1948}" srcOrd="0" destOrd="0" presId="urn:microsoft.com/office/officeart/2005/8/layout/lProcess3"/>
    <dgm:cxn modelId="{69CD92C8-213A-49A8-826A-1745946BCC52}" type="presParOf" srcId="{92D65303-3BD4-469B-8C0C-76765ECB3095}" destId="{9DFE365F-2D2C-414F-8C6C-65267F34FC1B}" srcOrd="1" destOrd="0" presId="urn:microsoft.com/office/officeart/2005/8/layout/lProcess3"/>
    <dgm:cxn modelId="{30446CAC-47A3-4421-BBC3-D6B1C328C59D}" type="presParOf" srcId="{92D65303-3BD4-469B-8C0C-76765ECB3095}" destId="{61D1B562-2832-4FEC-9490-44AB900F0F9E}" srcOrd="2" destOrd="0" presId="urn:microsoft.com/office/officeart/2005/8/layout/lProcess3"/>
    <dgm:cxn modelId="{1FB2C3BD-CC61-4330-B3D6-4C92D387296D}" type="presParOf" srcId="{BD7189CB-7BAD-4805-8E93-0BB69414D783}" destId="{6C28EB3B-47DF-4EB8-963C-64BE0B928EC6}" srcOrd="5" destOrd="0" presId="urn:microsoft.com/office/officeart/2005/8/layout/lProcess3"/>
    <dgm:cxn modelId="{1437BA0B-EAA0-4E55-978D-7F76CFB89D8B}" type="presParOf" srcId="{BD7189CB-7BAD-4805-8E93-0BB69414D783}" destId="{832BDDF1-0DED-41AD-867D-A359E2AA9784}" srcOrd="6" destOrd="0" presId="urn:microsoft.com/office/officeart/2005/8/layout/lProcess3"/>
    <dgm:cxn modelId="{B4C314EF-8EA0-499D-A78F-EEEB06B367E9}" type="presParOf" srcId="{832BDDF1-0DED-41AD-867D-A359E2AA9784}" destId="{E8B9C80C-031F-4C38-A914-3AACE19A8575}" srcOrd="0" destOrd="0" presId="urn:microsoft.com/office/officeart/2005/8/layout/lProcess3"/>
    <dgm:cxn modelId="{72558DDC-0718-48AB-A178-07CC2A35C63D}" type="presParOf" srcId="{832BDDF1-0DED-41AD-867D-A359E2AA9784}" destId="{1B874289-A838-4CAF-BCDB-4355C85E148C}" srcOrd="1" destOrd="0" presId="urn:microsoft.com/office/officeart/2005/8/layout/lProcess3"/>
    <dgm:cxn modelId="{C91EBAA9-13BD-4AE8-93BD-2D822B7F2B0B}" type="presParOf" srcId="{832BDDF1-0DED-41AD-867D-A359E2AA9784}" destId="{32277D58-3D1C-4B84-95A4-D53BE6990E79}" srcOrd="2" destOrd="0" presId="urn:microsoft.com/office/officeart/2005/8/layout/lProcess3"/>
    <dgm:cxn modelId="{3C9C210B-FE29-4CF9-82CA-9AE4913FE6B7}" type="presParOf" srcId="{BD7189CB-7BAD-4805-8E93-0BB69414D783}" destId="{FE83AD24-3F9B-46EA-B4B7-DA3AA7AFB8D3}" srcOrd="7" destOrd="0" presId="urn:microsoft.com/office/officeart/2005/8/layout/lProcess3"/>
    <dgm:cxn modelId="{C5783BED-C165-45CC-A1B7-331C8E8C4D80}" type="presParOf" srcId="{BD7189CB-7BAD-4805-8E93-0BB69414D783}" destId="{8EC0751E-72EE-4B75-AA49-CF9EDEFB679A}" srcOrd="8" destOrd="0" presId="urn:microsoft.com/office/officeart/2005/8/layout/lProcess3"/>
    <dgm:cxn modelId="{69B5FD65-7A14-4DF1-8E93-1F6A493A8C9B}" type="presParOf" srcId="{8EC0751E-72EE-4B75-AA49-CF9EDEFB679A}" destId="{CA36F36C-7320-4F12-A955-17717566D1E1}" srcOrd="0" destOrd="0" presId="urn:microsoft.com/office/officeart/2005/8/layout/lProcess3"/>
    <dgm:cxn modelId="{99DBDCB2-F34E-400D-98C6-11370FE228CA}" type="presParOf" srcId="{8EC0751E-72EE-4B75-AA49-CF9EDEFB679A}" destId="{718D7727-CBFF-4136-BBE3-CEBCFEB807CA}" srcOrd="1" destOrd="0" presId="urn:microsoft.com/office/officeart/2005/8/layout/lProcess3"/>
    <dgm:cxn modelId="{FB85762A-8DC3-40B5-B9D2-3D30B91BE7AA}" type="presParOf" srcId="{8EC0751E-72EE-4B75-AA49-CF9EDEFB679A}" destId="{AD195C20-A4F4-41FC-AE11-2D9E0FFC4333}" srcOrd="2" destOrd="0" presId="urn:microsoft.com/office/officeart/2005/8/layout/lProcess3"/>
    <dgm:cxn modelId="{FE1115EE-EE88-45DA-B42C-3A557B3968D6}" type="presParOf" srcId="{BD7189CB-7BAD-4805-8E93-0BB69414D783}" destId="{5E7BF4B2-1358-46FE-91BB-FBF56D105822}" srcOrd="9" destOrd="0" presId="urn:microsoft.com/office/officeart/2005/8/layout/lProcess3"/>
    <dgm:cxn modelId="{96679D95-F7F0-4572-AD35-B46DC1C0CBA6}" type="presParOf" srcId="{BD7189CB-7BAD-4805-8E93-0BB69414D783}" destId="{8C973CFB-ECD3-4623-B9A9-7CBB7269E3B6}" srcOrd="10" destOrd="0" presId="urn:microsoft.com/office/officeart/2005/8/layout/lProcess3"/>
    <dgm:cxn modelId="{3F9DD6ED-4A20-45C1-94CC-81F69E7FD445}" type="presParOf" srcId="{8C973CFB-ECD3-4623-B9A9-7CBB7269E3B6}" destId="{F4F8FD99-DEF5-49E9-83CF-13AE89262A07}" srcOrd="0" destOrd="0" presId="urn:microsoft.com/office/officeart/2005/8/layout/lProcess3"/>
    <dgm:cxn modelId="{A01BD8C7-F026-41D2-8006-60DD5133A005}" type="presParOf" srcId="{8C973CFB-ECD3-4623-B9A9-7CBB7269E3B6}" destId="{652406F4-8E3B-43A8-B214-D5FC666DB4BC}" srcOrd="1" destOrd="0" presId="urn:microsoft.com/office/officeart/2005/8/layout/lProcess3"/>
    <dgm:cxn modelId="{34668055-2ED4-413E-8DB4-A5D6A2797BA5}" type="presParOf" srcId="{8C973CFB-ECD3-4623-B9A9-7CBB7269E3B6}" destId="{66436C01-4CF2-4B18-9288-1A04DE80645A}" srcOrd="2" destOrd="0" presId="urn:microsoft.com/office/officeart/2005/8/layout/lProcess3"/>
    <dgm:cxn modelId="{DEAD5F9E-7D5A-4E82-9847-4D198D2656AB}" type="presParOf" srcId="{BD7189CB-7BAD-4805-8E93-0BB69414D783}" destId="{9CA7090F-748B-43F0-A5D9-93A75F2CB256}" srcOrd="11" destOrd="0" presId="urn:microsoft.com/office/officeart/2005/8/layout/lProcess3"/>
    <dgm:cxn modelId="{0568E79B-4C1C-42E3-902C-4205479C5CF6}" type="presParOf" srcId="{BD7189CB-7BAD-4805-8E93-0BB69414D783}" destId="{AC309E9B-EC72-4E6C-BB9C-D97126E38E01}" srcOrd="12" destOrd="0" presId="urn:microsoft.com/office/officeart/2005/8/layout/lProcess3"/>
    <dgm:cxn modelId="{C101356A-C91B-4A2C-BEB3-E89158DDF608}" type="presParOf" srcId="{AC309E9B-EC72-4E6C-BB9C-D97126E38E01}" destId="{B4E83EED-AB73-4971-A6CE-69A6A7CB9498}" srcOrd="0" destOrd="0" presId="urn:microsoft.com/office/officeart/2005/8/layout/lProcess3"/>
    <dgm:cxn modelId="{D52B95D9-E739-49CA-9B6C-8A1A5144A94E}" type="presParOf" srcId="{AC309E9B-EC72-4E6C-BB9C-D97126E38E01}" destId="{BE967341-409B-4A3B-BBFA-E7737029BEFA}" srcOrd="1" destOrd="0" presId="urn:microsoft.com/office/officeart/2005/8/layout/lProcess3"/>
    <dgm:cxn modelId="{20140578-86D1-458A-AC84-14FD36F464F3}" type="presParOf" srcId="{AC309E9B-EC72-4E6C-BB9C-D97126E38E01}" destId="{F374249E-92AE-4ABC-A4DB-3F1AEC62E6C1}"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EEDEB78-6753-484E-8668-2B09368742B0}" type="doc">
      <dgm:prSet loTypeId="urn:diagrams.loki3.com/TabbedArc+Icon" loCatId="relationship" qsTypeId="urn:microsoft.com/office/officeart/2005/8/quickstyle/3d2" qsCatId="3D" csTypeId="urn:microsoft.com/office/officeart/2005/8/colors/colorful1" csCatId="colorful" phldr="1"/>
      <dgm:spPr>
        <a:scene3d>
          <a:camera prst="orthographicFront">
            <a:rot lat="0" lon="0" rev="0"/>
          </a:camera>
          <a:lightRig rig="glow" dir="t">
            <a:rot lat="0" lon="0" rev="4800000"/>
          </a:lightRig>
        </a:scene3d>
      </dgm:spPr>
    </dgm:pt>
    <dgm:pt modelId="{98A6716A-E449-4B04-94CA-0B94FC50A607}">
      <dgm:prSet custT="1"/>
      <dgm:spPr>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اشاعة نظرات العطف والحنو والاعجاب</a:t>
          </a:r>
          <a:endParaRPr lang="ar-EG" sz="2800" b="1" dirty="0">
            <a:latin typeface="Traditional Arabic" pitchFamily="18" charset="-78"/>
            <a:cs typeface="Traditional Arabic" pitchFamily="18" charset="-78"/>
          </a:endParaRPr>
        </a:p>
      </dgm:t>
    </dgm:pt>
    <dgm:pt modelId="{5F1F5E14-426B-40DB-A04E-A5A1081C61D6}" type="parTrans" cxnId="{A1469C3F-BECC-4C48-84B7-59A98132207A}">
      <dgm:prSet/>
      <dgm:spPr/>
      <dgm:t>
        <a:bodyPr/>
        <a:lstStyle/>
        <a:p>
          <a:pPr rtl="1"/>
          <a:endParaRPr lang="ar-EG" sz="2800" b="1">
            <a:latin typeface="Traditional Arabic" pitchFamily="18" charset="-78"/>
            <a:cs typeface="Traditional Arabic" pitchFamily="18" charset="-78"/>
          </a:endParaRPr>
        </a:p>
      </dgm:t>
    </dgm:pt>
    <dgm:pt modelId="{C6D84D92-90BB-41A7-B93D-0392F0DFC385}" type="sibTrans" cxnId="{A1469C3F-BECC-4C48-84B7-59A98132207A}">
      <dgm:prSet/>
      <dgm:spPr/>
      <dgm:t>
        <a:bodyPr/>
        <a:lstStyle/>
        <a:p>
          <a:pPr rtl="1"/>
          <a:endParaRPr lang="ar-EG" sz="2800" b="1">
            <a:latin typeface="Traditional Arabic" pitchFamily="18" charset="-78"/>
            <a:cs typeface="Traditional Arabic" pitchFamily="18" charset="-78"/>
          </a:endParaRPr>
        </a:p>
      </dgm:t>
    </dgm:pt>
    <dgm:pt modelId="{1D178DC4-5D07-467E-8C7A-92E981BAB7B7}">
      <dgm:prSet custT="1"/>
      <dgm:spPr>
        <a:solidFill>
          <a:srgbClr val="71033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التفاعل في وقت الأزمات كالأمراض والمشاكل</a:t>
          </a:r>
          <a:endParaRPr lang="ar-EG" sz="2800" b="1" dirty="0">
            <a:latin typeface="Traditional Arabic" pitchFamily="18" charset="-78"/>
            <a:cs typeface="Traditional Arabic" pitchFamily="18" charset="-78"/>
          </a:endParaRPr>
        </a:p>
      </dgm:t>
    </dgm:pt>
    <dgm:pt modelId="{0A521ECA-D96E-4B1C-BA99-209B62C092BA}" type="sibTrans" cxnId="{7FB2497E-4A28-4836-AAD4-8D28993F1185}">
      <dgm:prSet/>
      <dgm:spPr/>
      <dgm:t>
        <a:bodyPr/>
        <a:lstStyle/>
        <a:p>
          <a:pPr rtl="1"/>
          <a:endParaRPr lang="ar-EG" sz="2800" b="1">
            <a:latin typeface="Traditional Arabic" pitchFamily="18" charset="-78"/>
            <a:cs typeface="Traditional Arabic" pitchFamily="18" charset="-78"/>
          </a:endParaRPr>
        </a:p>
      </dgm:t>
    </dgm:pt>
    <dgm:pt modelId="{48C3047F-3345-4B8D-89FB-9559CFC393F2}" type="parTrans" cxnId="{7FB2497E-4A28-4836-AAD4-8D28993F1185}">
      <dgm:prSet/>
      <dgm:spPr/>
      <dgm:t>
        <a:bodyPr/>
        <a:lstStyle/>
        <a:p>
          <a:pPr rtl="1"/>
          <a:endParaRPr lang="ar-EG" sz="2800" b="1">
            <a:latin typeface="Traditional Arabic" pitchFamily="18" charset="-78"/>
            <a:cs typeface="Traditional Arabic" pitchFamily="18" charset="-78"/>
          </a:endParaRPr>
        </a:p>
      </dgm:t>
    </dgm:pt>
    <dgm:pt modelId="{8CF95B1B-BAA2-4C15-9E70-FF031BE9D7A6}">
      <dgm:prSet custT="1"/>
      <dgm:spPr>
        <a:solidFill>
          <a:schemeClr val="tx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المشاركة في اتخاذ القرارات الخاصة بالأسرة</a:t>
          </a:r>
        </a:p>
        <a:p>
          <a:pPr rtl="1"/>
          <a:r>
            <a:rPr lang="ar-EG" sz="2800" b="1" dirty="0" smtClean="0">
              <a:latin typeface="Traditional Arabic" pitchFamily="18" charset="-78"/>
              <a:cs typeface="Traditional Arabic" pitchFamily="18" charset="-78"/>
            </a:rPr>
            <a:t> </a:t>
          </a:r>
          <a:endParaRPr lang="ar-EG" sz="2800" b="1" dirty="0">
            <a:latin typeface="Traditional Arabic" pitchFamily="18" charset="-78"/>
            <a:cs typeface="Traditional Arabic" pitchFamily="18" charset="-78"/>
          </a:endParaRPr>
        </a:p>
      </dgm:t>
    </dgm:pt>
    <dgm:pt modelId="{C94C16A9-6B58-49D4-8FE7-DAE6DEDEDF45}" type="parTrans" cxnId="{0CF8B01F-8497-4C86-B55D-D8E7D8D22DBB}">
      <dgm:prSet/>
      <dgm:spPr/>
      <dgm:t>
        <a:bodyPr/>
        <a:lstStyle/>
        <a:p>
          <a:pPr rtl="1"/>
          <a:endParaRPr lang="ar-EG" sz="2800" b="1">
            <a:latin typeface="Traditional Arabic" pitchFamily="18" charset="-78"/>
            <a:cs typeface="Traditional Arabic" pitchFamily="18" charset="-78"/>
          </a:endParaRPr>
        </a:p>
      </dgm:t>
    </dgm:pt>
    <dgm:pt modelId="{01818C38-B7A3-490D-B390-FFB27926FD6F}" type="sibTrans" cxnId="{0CF8B01F-8497-4C86-B55D-D8E7D8D22DBB}">
      <dgm:prSet/>
      <dgm:spPr/>
      <dgm:t>
        <a:bodyPr/>
        <a:lstStyle/>
        <a:p>
          <a:pPr rtl="1"/>
          <a:endParaRPr lang="ar-EG" sz="2800" b="1">
            <a:latin typeface="Traditional Arabic" pitchFamily="18" charset="-78"/>
            <a:cs typeface="Traditional Arabic" pitchFamily="18" charset="-78"/>
          </a:endParaRPr>
        </a:p>
      </dgm:t>
    </dgm:pt>
    <dgm:pt modelId="{2344FD1D-924F-41AB-88FD-25E9D0AD7888}">
      <dgm:prSet custT="1"/>
      <dgm:spPr>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الإصغاء بدون مقاطعة </a:t>
          </a:r>
        </a:p>
        <a:p>
          <a:pPr rtl="1"/>
          <a:endParaRPr lang="ar-EG" sz="2800" b="1" dirty="0">
            <a:latin typeface="Traditional Arabic" pitchFamily="18" charset="-78"/>
            <a:cs typeface="Traditional Arabic" pitchFamily="18" charset="-78"/>
          </a:endParaRPr>
        </a:p>
      </dgm:t>
    </dgm:pt>
    <dgm:pt modelId="{8B122E68-276A-4774-9F8A-B670FD9EE59C}" type="sibTrans" cxnId="{F2603767-2C02-4D71-A326-003352EB58E7}">
      <dgm:prSet/>
      <dgm:spPr/>
      <dgm:t>
        <a:bodyPr/>
        <a:lstStyle/>
        <a:p>
          <a:pPr rtl="1"/>
          <a:endParaRPr lang="ar-EG" sz="2800" b="1">
            <a:latin typeface="Traditional Arabic" pitchFamily="18" charset="-78"/>
            <a:cs typeface="Traditional Arabic" pitchFamily="18" charset="-78"/>
          </a:endParaRPr>
        </a:p>
      </dgm:t>
    </dgm:pt>
    <dgm:pt modelId="{0F696D18-CE57-4F3F-831B-5467A5AD425A}" type="parTrans" cxnId="{F2603767-2C02-4D71-A326-003352EB58E7}">
      <dgm:prSet/>
      <dgm:spPr/>
      <dgm:t>
        <a:bodyPr/>
        <a:lstStyle/>
        <a:p>
          <a:pPr rtl="1"/>
          <a:endParaRPr lang="ar-EG" sz="2800" b="1">
            <a:latin typeface="Traditional Arabic" pitchFamily="18" charset="-78"/>
            <a:cs typeface="Traditional Arabic" pitchFamily="18" charset="-78"/>
          </a:endParaRPr>
        </a:p>
      </dgm:t>
    </dgm:pt>
    <dgm:pt modelId="{2B69F492-7883-412D-88F1-DF12CBB4F875}">
      <dgm:prSet custT="1"/>
      <dgm:spPr>
        <a:solidFill>
          <a:schemeClr val="bg1">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تجنب العبارات القاسية والكلمات المؤذية</a:t>
          </a:r>
        </a:p>
      </dgm:t>
    </dgm:pt>
    <dgm:pt modelId="{B740CC75-3955-4972-84EA-FCB4055A314E}" type="parTrans" cxnId="{4F68AEEE-7F9C-4C44-B6F6-C4B341FD9ABE}">
      <dgm:prSet/>
      <dgm:spPr/>
      <dgm:t>
        <a:bodyPr/>
        <a:lstStyle/>
        <a:p>
          <a:pPr rtl="1"/>
          <a:endParaRPr lang="ar-EG" sz="2800" b="1">
            <a:latin typeface="Traditional Arabic" pitchFamily="18" charset="-78"/>
            <a:cs typeface="Traditional Arabic" pitchFamily="18" charset="-78"/>
          </a:endParaRPr>
        </a:p>
      </dgm:t>
    </dgm:pt>
    <dgm:pt modelId="{5895FA64-5B73-4D62-B3D4-F1DE98FF3BE1}" type="sibTrans" cxnId="{4F68AEEE-7F9C-4C44-B6F6-C4B341FD9ABE}">
      <dgm:prSet/>
      <dgm:spPr/>
      <dgm:t>
        <a:bodyPr/>
        <a:lstStyle/>
        <a:p>
          <a:pPr rtl="1"/>
          <a:endParaRPr lang="ar-EG" sz="2800" b="1">
            <a:latin typeface="Traditional Arabic" pitchFamily="18" charset="-78"/>
            <a:cs typeface="Traditional Arabic" pitchFamily="18" charset="-78"/>
          </a:endParaRPr>
        </a:p>
      </dgm:t>
    </dgm:pt>
    <dgm:pt modelId="{F77386C8-66DB-4DEF-BBBA-A7AE37BAE629}" type="pres">
      <dgm:prSet presAssocID="{CEEDEB78-6753-484E-8668-2B09368742B0}" presName="Name0" presStyleCnt="0">
        <dgm:presLayoutVars>
          <dgm:dir/>
          <dgm:resizeHandles val="exact"/>
        </dgm:presLayoutVars>
      </dgm:prSet>
      <dgm:spPr/>
    </dgm:pt>
    <dgm:pt modelId="{9E2E928C-E566-477C-9D53-D19865DF3571}" type="pres">
      <dgm:prSet presAssocID="{2344FD1D-924F-41AB-88FD-25E9D0AD7888}" presName="twoplus" presStyleLbl="node1" presStyleIdx="0" presStyleCnt="5" custScaleY="209449">
        <dgm:presLayoutVars>
          <dgm:bulletEnabled val="1"/>
        </dgm:presLayoutVars>
      </dgm:prSet>
      <dgm:spPr/>
      <dgm:t>
        <a:bodyPr/>
        <a:lstStyle/>
        <a:p>
          <a:pPr rtl="1"/>
          <a:endParaRPr lang="ar-EG"/>
        </a:p>
      </dgm:t>
    </dgm:pt>
    <dgm:pt modelId="{E889F613-8FC8-4338-8370-EB6EB09E27CF}" type="pres">
      <dgm:prSet presAssocID="{2B69F492-7883-412D-88F1-DF12CBB4F875}" presName="twoplus" presStyleLbl="node1" presStyleIdx="1" presStyleCnt="5" custScaleY="305528">
        <dgm:presLayoutVars>
          <dgm:bulletEnabled val="1"/>
        </dgm:presLayoutVars>
      </dgm:prSet>
      <dgm:spPr/>
      <dgm:t>
        <a:bodyPr/>
        <a:lstStyle/>
        <a:p>
          <a:pPr rtl="1"/>
          <a:endParaRPr lang="ar-EG"/>
        </a:p>
      </dgm:t>
    </dgm:pt>
    <dgm:pt modelId="{38F20ABC-E937-4268-A3B5-6DE2C342E931}" type="pres">
      <dgm:prSet presAssocID="{1D178DC4-5D07-467E-8C7A-92E981BAB7B7}" presName="twoplus" presStyleLbl="node1" presStyleIdx="2" presStyleCnt="5" custScaleY="263688">
        <dgm:presLayoutVars>
          <dgm:bulletEnabled val="1"/>
        </dgm:presLayoutVars>
      </dgm:prSet>
      <dgm:spPr/>
      <dgm:t>
        <a:bodyPr/>
        <a:lstStyle/>
        <a:p>
          <a:pPr rtl="1"/>
          <a:endParaRPr lang="ar-EG"/>
        </a:p>
      </dgm:t>
    </dgm:pt>
    <dgm:pt modelId="{EF0725D0-E618-49C7-80C5-BD9A27065434}" type="pres">
      <dgm:prSet presAssocID="{8CF95B1B-BAA2-4C15-9E70-FF031BE9D7A6}" presName="twoplus" presStyleLbl="node1" presStyleIdx="3" presStyleCnt="5" custScaleY="288754">
        <dgm:presLayoutVars>
          <dgm:bulletEnabled val="1"/>
        </dgm:presLayoutVars>
      </dgm:prSet>
      <dgm:spPr/>
      <dgm:t>
        <a:bodyPr/>
        <a:lstStyle/>
        <a:p>
          <a:pPr rtl="1"/>
          <a:endParaRPr lang="ar-EG"/>
        </a:p>
      </dgm:t>
    </dgm:pt>
    <dgm:pt modelId="{C417D104-AF16-4605-884A-221C0CB13560}" type="pres">
      <dgm:prSet presAssocID="{98A6716A-E449-4B04-94CA-0B94FC50A607}" presName="twoplus" presStyleLbl="node1" presStyleIdx="4" presStyleCnt="5" custScaleY="199020">
        <dgm:presLayoutVars>
          <dgm:bulletEnabled val="1"/>
        </dgm:presLayoutVars>
      </dgm:prSet>
      <dgm:spPr/>
      <dgm:t>
        <a:bodyPr/>
        <a:lstStyle/>
        <a:p>
          <a:pPr rtl="1"/>
          <a:endParaRPr lang="ar-EG"/>
        </a:p>
      </dgm:t>
    </dgm:pt>
  </dgm:ptLst>
  <dgm:cxnLst>
    <dgm:cxn modelId="{D4C25FFE-A37A-4FBC-9DEB-2E5BF480804B}" type="presOf" srcId="{98A6716A-E449-4B04-94CA-0B94FC50A607}" destId="{C417D104-AF16-4605-884A-221C0CB13560}" srcOrd="0" destOrd="0" presId="urn:diagrams.loki3.com/TabbedArc+Icon"/>
    <dgm:cxn modelId="{356D1C33-BB52-438A-A29C-456333A600E4}" type="presOf" srcId="{CEEDEB78-6753-484E-8668-2B09368742B0}" destId="{F77386C8-66DB-4DEF-BBBA-A7AE37BAE629}" srcOrd="0" destOrd="0" presId="urn:diagrams.loki3.com/TabbedArc+Icon"/>
    <dgm:cxn modelId="{C6199778-CB57-4BC4-B43B-2E6FC0D68794}" type="presOf" srcId="{2B69F492-7883-412D-88F1-DF12CBB4F875}" destId="{E889F613-8FC8-4338-8370-EB6EB09E27CF}" srcOrd="0" destOrd="0" presId="urn:diagrams.loki3.com/TabbedArc+Icon"/>
    <dgm:cxn modelId="{0CF8B01F-8497-4C86-B55D-D8E7D8D22DBB}" srcId="{CEEDEB78-6753-484E-8668-2B09368742B0}" destId="{8CF95B1B-BAA2-4C15-9E70-FF031BE9D7A6}" srcOrd="3" destOrd="0" parTransId="{C94C16A9-6B58-49D4-8FE7-DAE6DEDEDF45}" sibTransId="{01818C38-B7A3-490D-B390-FFB27926FD6F}"/>
    <dgm:cxn modelId="{4F68AEEE-7F9C-4C44-B6F6-C4B341FD9ABE}" srcId="{CEEDEB78-6753-484E-8668-2B09368742B0}" destId="{2B69F492-7883-412D-88F1-DF12CBB4F875}" srcOrd="1" destOrd="0" parTransId="{B740CC75-3955-4972-84EA-FCB4055A314E}" sibTransId="{5895FA64-5B73-4D62-B3D4-F1DE98FF3BE1}"/>
    <dgm:cxn modelId="{2CBCF13A-B74A-42EC-9CBF-156E87EF4407}" type="presOf" srcId="{2344FD1D-924F-41AB-88FD-25E9D0AD7888}" destId="{9E2E928C-E566-477C-9D53-D19865DF3571}" srcOrd="0" destOrd="0" presId="urn:diagrams.loki3.com/TabbedArc+Icon"/>
    <dgm:cxn modelId="{7FB2497E-4A28-4836-AAD4-8D28993F1185}" srcId="{CEEDEB78-6753-484E-8668-2B09368742B0}" destId="{1D178DC4-5D07-467E-8C7A-92E981BAB7B7}" srcOrd="2" destOrd="0" parTransId="{48C3047F-3345-4B8D-89FB-9559CFC393F2}" sibTransId="{0A521ECA-D96E-4B1C-BA99-209B62C092BA}"/>
    <dgm:cxn modelId="{D7CEEF70-A12A-445A-B038-0E47105AC818}" type="presOf" srcId="{1D178DC4-5D07-467E-8C7A-92E981BAB7B7}" destId="{38F20ABC-E937-4268-A3B5-6DE2C342E931}" srcOrd="0" destOrd="0" presId="urn:diagrams.loki3.com/TabbedArc+Icon"/>
    <dgm:cxn modelId="{F2603767-2C02-4D71-A326-003352EB58E7}" srcId="{CEEDEB78-6753-484E-8668-2B09368742B0}" destId="{2344FD1D-924F-41AB-88FD-25E9D0AD7888}" srcOrd="0" destOrd="0" parTransId="{0F696D18-CE57-4F3F-831B-5467A5AD425A}" sibTransId="{8B122E68-276A-4774-9F8A-B670FD9EE59C}"/>
    <dgm:cxn modelId="{A1469C3F-BECC-4C48-84B7-59A98132207A}" srcId="{CEEDEB78-6753-484E-8668-2B09368742B0}" destId="{98A6716A-E449-4B04-94CA-0B94FC50A607}" srcOrd="4" destOrd="0" parTransId="{5F1F5E14-426B-40DB-A04E-A5A1081C61D6}" sibTransId="{C6D84D92-90BB-41A7-B93D-0392F0DFC385}"/>
    <dgm:cxn modelId="{0D5B2B4B-B842-4158-87B7-F3FB4DCF98BF}" type="presOf" srcId="{8CF95B1B-BAA2-4C15-9E70-FF031BE9D7A6}" destId="{EF0725D0-E618-49C7-80C5-BD9A27065434}" srcOrd="0" destOrd="0" presId="urn:diagrams.loki3.com/TabbedArc+Icon"/>
    <dgm:cxn modelId="{A3BEC334-4A67-4CBB-B1E0-7CBD2600F7BE}" type="presParOf" srcId="{F77386C8-66DB-4DEF-BBBA-A7AE37BAE629}" destId="{9E2E928C-E566-477C-9D53-D19865DF3571}" srcOrd="0" destOrd="0" presId="urn:diagrams.loki3.com/TabbedArc+Icon"/>
    <dgm:cxn modelId="{7A12AB4E-D907-4463-B9D1-E2FC15C90A40}" type="presParOf" srcId="{F77386C8-66DB-4DEF-BBBA-A7AE37BAE629}" destId="{E889F613-8FC8-4338-8370-EB6EB09E27CF}" srcOrd="1" destOrd="0" presId="urn:diagrams.loki3.com/TabbedArc+Icon"/>
    <dgm:cxn modelId="{5F07DDE4-0271-4ADA-AF1C-697A4431CDCC}" type="presParOf" srcId="{F77386C8-66DB-4DEF-BBBA-A7AE37BAE629}" destId="{38F20ABC-E937-4268-A3B5-6DE2C342E931}" srcOrd="2" destOrd="0" presId="urn:diagrams.loki3.com/TabbedArc+Icon"/>
    <dgm:cxn modelId="{E1029C18-3596-4476-B5D4-6A2706F64D5A}" type="presParOf" srcId="{F77386C8-66DB-4DEF-BBBA-A7AE37BAE629}" destId="{EF0725D0-E618-49C7-80C5-BD9A27065434}" srcOrd="3" destOrd="0" presId="urn:diagrams.loki3.com/TabbedArc+Icon"/>
    <dgm:cxn modelId="{E561655C-FB24-4AB4-8B9A-078DC59783CF}" type="presParOf" srcId="{F77386C8-66DB-4DEF-BBBA-A7AE37BAE629}" destId="{C417D104-AF16-4605-884A-221C0CB13560}" srcOrd="4" destOrd="0" presId="urn:diagrams.loki3.com/TabbedArc+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834F972-E096-4DA3-8ED6-D7AB2BD7797F}" type="doc">
      <dgm:prSet loTypeId="urn:microsoft.com/office/officeart/2005/8/layout/pyramid2" loCatId="pyramid" qsTypeId="urn:microsoft.com/office/officeart/2005/8/quickstyle/simple1" qsCatId="simple" csTypeId="urn:microsoft.com/office/officeart/2005/8/colors/accent1_2" csCatId="accent1" phldr="1"/>
      <dgm:spPr/>
    </dgm:pt>
    <dgm:pt modelId="{CF264DB2-004D-4AE5-ABC4-DCE751AF5437}">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smtClean="0">
              <a:latin typeface="Traditional Arabic" pitchFamily="18" charset="-78"/>
              <a:cs typeface="Traditional Arabic" pitchFamily="18" charset="-78"/>
            </a:rPr>
            <a:t>تخصيص أوقات للتخطيط للمستقبل وكيفية تربية الأولاد</a:t>
          </a:r>
          <a:endParaRPr lang="ar-EG" sz="2800" b="1" dirty="0">
            <a:latin typeface="Traditional Arabic" pitchFamily="18" charset="-78"/>
            <a:cs typeface="Traditional Arabic" pitchFamily="18" charset="-78"/>
          </a:endParaRPr>
        </a:p>
      </dgm:t>
    </dgm:pt>
    <dgm:pt modelId="{F5F0A383-9197-454A-B5C8-21E0DF253000}" type="parTrans" cxnId="{A54DA18C-358C-4A15-BBC9-A105A5775FF2}">
      <dgm:prSet/>
      <dgm:spPr/>
      <dgm:t>
        <a:bodyPr/>
        <a:lstStyle/>
        <a:p>
          <a:pPr rtl="1"/>
          <a:endParaRPr lang="ar-EG" sz="2800" b="1">
            <a:latin typeface="Traditional Arabic" pitchFamily="18" charset="-78"/>
            <a:cs typeface="Traditional Arabic" pitchFamily="18" charset="-78"/>
          </a:endParaRPr>
        </a:p>
      </dgm:t>
    </dgm:pt>
    <dgm:pt modelId="{2C2EAE3C-4F1F-4EC9-82BC-F11F34EF7DB9}" type="sibTrans" cxnId="{A54DA18C-358C-4A15-BBC9-A105A5775FF2}">
      <dgm:prSet/>
      <dgm:spPr/>
      <dgm:t>
        <a:bodyPr/>
        <a:lstStyle/>
        <a:p>
          <a:pPr rtl="1"/>
          <a:endParaRPr lang="ar-EG" sz="2800" b="1">
            <a:latin typeface="Traditional Arabic" pitchFamily="18" charset="-78"/>
            <a:cs typeface="Traditional Arabic" pitchFamily="18" charset="-78"/>
          </a:endParaRPr>
        </a:p>
      </dgm:t>
    </dgm:pt>
    <dgm:pt modelId="{BB9D299C-B4A4-4F2D-BD0C-45F5268717E0}">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المراعاة حين الغضب وخاصة في فترة الحيض عند النساء</a:t>
          </a:r>
          <a:endParaRPr lang="ar-EG" sz="2800" b="1" dirty="0">
            <a:latin typeface="Traditional Arabic" pitchFamily="18" charset="-78"/>
            <a:cs typeface="Traditional Arabic" pitchFamily="18" charset="-78"/>
          </a:endParaRPr>
        </a:p>
      </dgm:t>
    </dgm:pt>
    <dgm:pt modelId="{DDCAD994-B914-4A6D-878D-B7A927A827D4}" type="parTrans" cxnId="{7181A1EE-6DBA-44ED-A8A0-81D7993981E1}">
      <dgm:prSet/>
      <dgm:spPr/>
      <dgm:t>
        <a:bodyPr/>
        <a:lstStyle/>
        <a:p>
          <a:pPr rtl="1"/>
          <a:endParaRPr lang="ar-EG" sz="2800" b="1">
            <a:latin typeface="Traditional Arabic" pitchFamily="18" charset="-78"/>
            <a:cs typeface="Traditional Arabic" pitchFamily="18" charset="-78"/>
          </a:endParaRPr>
        </a:p>
      </dgm:t>
    </dgm:pt>
    <dgm:pt modelId="{076725D0-72A8-4FD3-8FCF-F7FC9784E884}" type="sibTrans" cxnId="{7181A1EE-6DBA-44ED-A8A0-81D7993981E1}">
      <dgm:prSet/>
      <dgm:spPr/>
      <dgm:t>
        <a:bodyPr/>
        <a:lstStyle/>
        <a:p>
          <a:pPr rtl="1"/>
          <a:endParaRPr lang="ar-EG" sz="2800" b="1">
            <a:latin typeface="Traditional Arabic" pitchFamily="18" charset="-78"/>
            <a:cs typeface="Traditional Arabic" pitchFamily="18" charset="-78"/>
          </a:endParaRPr>
        </a:p>
      </dgm:t>
    </dgm:pt>
    <dgm:pt modelId="{AFDF1DCF-9E3F-47A9-B580-802BAC2D57A7}">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ضبط الأعصاب وعدم الاستثارة حين النقاش الحاد</a:t>
          </a:r>
          <a:endParaRPr lang="ar-EG" sz="2800" b="1" dirty="0">
            <a:latin typeface="Traditional Arabic" pitchFamily="18" charset="-78"/>
            <a:cs typeface="Traditional Arabic" pitchFamily="18" charset="-78"/>
          </a:endParaRPr>
        </a:p>
      </dgm:t>
    </dgm:pt>
    <dgm:pt modelId="{44965496-A371-4FC2-90A4-95E1C6A0CD80}" type="parTrans" cxnId="{835E335D-4A51-498D-BCD4-A35637BEEC47}">
      <dgm:prSet/>
      <dgm:spPr/>
      <dgm:t>
        <a:bodyPr/>
        <a:lstStyle/>
        <a:p>
          <a:pPr rtl="1"/>
          <a:endParaRPr lang="ar-EG" sz="2800" b="1">
            <a:latin typeface="Traditional Arabic" pitchFamily="18" charset="-78"/>
            <a:cs typeface="Traditional Arabic" pitchFamily="18" charset="-78"/>
          </a:endParaRPr>
        </a:p>
      </dgm:t>
    </dgm:pt>
    <dgm:pt modelId="{D6B073FA-4C9C-49C2-B4BB-3F1322C95FEA}" type="sibTrans" cxnId="{835E335D-4A51-498D-BCD4-A35637BEEC47}">
      <dgm:prSet/>
      <dgm:spPr/>
      <dgm:t>
        <a:bodyPr/>
        <a:lstStyle/>
        <a:p>
          <a:pPr rtl="1"/>
          <a:endParaRPr lang="ar-EG" sz="2800" b="1">
            <a:latin typeface="Traditional Arabic" pitchFamily="18" charset="-78"/>
            <a:cs typeface="Traditional Arabic" pitchFamily="18" charset="-78"/>
          </a:endParaRPr>
        </a:p>
      </dgm:t>
    </dgm:pt>
    <dgm:pt modelId="{605669D8-381D-4BE9-907E-D10B107F8874}">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الاستجابة للقاء الحميمي وعدم التذرّع بالانشغال</a:t>
          </a:r>
          <a:endParaRPr lang="ar-EG" sz="2800" b="1" dirty="0">
            <a:latin typeface="Traditional Arabic" pitchFamily="18" charset="-78"/>
            <a:cs typeface="Traditional Arabic" pitchFamily="18" charset="-78"/>
          </a:endParaRPr>
        </a:p>
      </dgm:t>
    </dgm:pt>
    <dgm:pt modelId="{8496FBA8-705A-4C1C-82D5-BE0FEA5BDBD9}" type="parTrans" cxnId="{A2CB73F5-3941-454E-A371-AEFCAB29AC10}">
      <dgm:prSet/>
      <dgm:spPr/>
      <dgm:t>
        <a:bodyPr/>
        <a:lstStyle/>
        <a:p>
          <a:pPr rtl="1"/>
          <a:endParaRPr lang="ar-EG" sz="2800" b="1">
            <a:latin typeface="Traditional Arabic" pitchFamily="18" charset="-78"/>
            <a:cs typeface="Traditional Arabic" pitchFamily="18" charset="-78"/>
          </a:endParaRPr>
        </a:p>
      </dgm:t>
    </dgm:pt>
    <dgm:pt modelId="{06EEE31F-680D-4AD6-87F4-8E47DAD5AEA6}" type="sibTrans" cxnId="{A2CB73F5-3941-454E-A371-AEFCAB29AC10}">
      <dgm:prSet/>
      <dgm:spPr/>
      <dgm:t>
        <a:bodyPr/>
        <a:lstStyle/>
        <a:p>
          <a:pPr rtl="1"/>
          <a:endParaRPr lang="ar-EG" sz="2800" b="1">
            <a:latin typeface="Traditional Arabic" pitchFamily="18" charset="-78"/>
            <a:cs typeface="Traditional Arabic" pitchFamily="18" charset="-78"/>
          </a:endParaRPr>
        </a:p>
      </dgm:t>
    </dgm:pt>
    <dgm:pt modelId="{387416D3-E9BB-4F34-8DF2-C3CB0F8A30B1}">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إشعار الشريك بالتقدير له ولجهوده في ترتيب أمور الأسرة</a:t>
          </a:r>
          <a:endParaRPr lang="ar-EG" sz="2800" b="1" dirty="0">
            <a:latin typeface="Traditional Arabic" pitchFamily="18" charset="-78"/>
            <a:cs typeface="Traditional Arabic" pitchFamily="18" charset="-78"/>
          </a:endParaRPr>
        </a:p>
      </dgm:t>
    </dgm:pt>
    <dgm:pt modelId="{C58095FC-2C13-4D88-860C-1C638200A6E6}" type="parTrans" cxnId="{B45FC97D-A198-44C5-8642-63525F8BF4C2}">
      <dgm:prSet/>
      <dgm:spPr/>
      <dgm:t>
        <a:bodyPr/>
        <a:lstStyle/>
        <a:p>
          <a:pPr rtl="1"/>
          <a:endParaRPr lang="ar-EG" sz="2800" b="1">
            <a:latin typeface="Traditional Arabic" pitchFamily="18" charset="-78"/>
            <a:cs typeface="Traditional Arabic" pitchFamily="18" charset="-78"/>
          </a:endParaRPr>
        </a:p>
      </dgm:t>
    </dgm:pt>
    <dgm:pt modelId="{0B955A64-88ED-4FBF-B1C6-278521C48F7C}" type="sibTrans" cxnId="{B45FC97D-A198-44C5-8642-63525F8BF4C2}">
      <dgm:prSet/>
      <dgm:spPr/>
      <dgm:t>
        <a:bodyPr/>
        <a:lstStyle/>
        <a:p>
          <a:pPr rtl="1"/>
          <a:endParaRPr lang="ar-EG" sz="2800" b="1">
            <a:latin typeface="Traditional Arabic" pitchFamily="18" charset="-78"/>
            <a:cs typeface="Traditional Arabic" pitchFamily="18" charset="-78"/>
          </a:endParaRPr>
        </a:p>
      </dgm:t>
    </dgm:pt>
    <dgm:pt modelId="{1616906E-E7B8-4C85-A22D-F4C4438661ED}">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التغافل عن السلبيات والتركيز على الايجابيات</a:t>
          </a:r>
          <a:endParaRPr lang="ar-EG" sz="2800" b="1" dirty="0">
            <a:latin typeface="Traditional Arabic" pitchFamily="18" charset="-78"/>
            <a:cs typeface="Traditional Arabic" pitchFamily="18" charset="-78"/>
          </a:endParaRPr>
        </a:p>
      </dgm:t>
    </dgm:pt>
    <dgm:pt modelId="{5EA108BA-EB6D-4C20-8208-B6A87AEA7A0F}" type="parTrans" cxnId="{FC4E95E5-1963-46FE-8250-5ED70BC26BDF}">
      <dgm:prSet/>
      <dgm:spPr/>
      <dgm:t>
        <a:bodyPr/>
        <a:lstStyle/>
        <a:p>
          <a:pPr rtl="1"/>
          <a:endParaRPr lang="ar-EG" sz="2800" b="1">
            <a:latin typeface="Traditional Arabic" pitchFamily="18" charset="-78"/>
            <a:cs typeface="Traditional Arabic" pitchFamily="18" charset="-78"/>
          </a:endParaRPr>
        </a:p>
      </dgm:t>
    </dgm:pt>
    <dgm:pt modelId="{01F1694B-31D1-49ED-AF2F-042432FDAC18}" type="sibTrans" cxnId="{FC4E95E5-1963-46FE-8250-5ED70BC26BDF}">
      <dgm:prSet/>
      <dgm:spPr/>
      <dgm:t>
        <a:bodyPr/>
        <a:lstStyle/>
        <a:p>
          <a:pPr rtl="1"/>
          <a:endParaRPr lang="ar-EG" sz="2800" b="1">
            <a:latin typeface="Traditional Arabic" pitchFamily="18" charset="-78"/>
            <a:cs typeface="Traditional Arabic" pitchFamily="18" charset="-78"/>
          </a:endParaRPr>
        </a:p>
      </dgm:t>
    </dgm:pt>
    <dgm:pt modelId="{3907C237-DC33-46AD-A1D8-A31272A54BE8}">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ادامة التبسم وإظهار علامات الرضا </a:t>
          </a:r>
          <a:endParaRPr lang="ar-EG" sz="2800" b="1" dirty="0">
            <a:latin typeface="Traditional Arabic" pitchFamily="18" charset="-78"/>
            <a:cs typeface="Traditional Arabic" pitchFamily="18" charset="-78"/>
          </a:endParaRPr>
        </a:p>
      </dgm:t>
    </dgm:pt>
    <dgm:pt modelId="{8D0CC24B-0655-4C4A-9047-62C1A1DCE392}" type="parTrans" cxnId="{B9A0D3EB-5483-4D9B-A5CE-4F49B76699B8}">
      <dgm:prSet/>
      <dgm:spPr/>
      <dgm:t>
        <a:bodyPr/>
        <a:lstStyle/>
        <a:p>
          <a:pPr rtl="1"/>
          <a:endParaRPr lang="ar-EG" b="1"/>
        </a:p>
      </dgm:t>
    </dgm:pt>
    <dgm:pt modelId="{987E5DC9-D024-49CE-8555-793F2D1FDB5D}" type="sibTrans" cxnId="{B9A0D3EB-5483-4D9B-A5CE-4F49B76699B8}">
      <dgm:prSet/>
      <dgm:spPr/>
      <dgm:t>
        <a:bodyPr/>
        <a:lstStyle/>
        <a:p>
          <a:pPr rtl="1"/>
          <a:endParaRPr lang="ar-EG" b="1"/>
        </a:p>
      </dgm:t>
    </dgm:pt>
    <dgm:pt modelId="{5CE3746B-A94F-4DA7-B0CC-C9A00AF549DA}">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مشاركة الطرف الآخر في الهوايات</a:t>
          </a:r>
          <a:endParaRPr lang="ar-EG" sz="2800" b="1" dirty="0">
            <a:latin typeface="Traditional Arabic" pitchFamily="18" charset="-78"/>
            <a:cs typeface="Traditional Arabic" pitchFamily="18" charset="-78"/>
          </a:endParaRPr>
        </a:p>
      </dgm:t>
    </dgm:pt>
    <dgm:pt modelId="{E4ADADC2-C8CD-4F58-8F68-5A5CF31AC48D}" type="parTrans" cxnId="{D8162E69-7C33-4127-864E-3FFCB42C1B67}">
      <dgm:prSet/>
      <dgm:spPr/>
      <dgm:t>
        <a:bodyPr/>
        <a:lstStyle/>
        <a:p>
          <a:pPr rtl="1"/>
          <a:endParaRPr lang="ar-EG" b="1"/>
        </a:p>
      </dgm:t>
    </dgm:pt>
    <dgm:pt modelId="{7C0E58AF-6D1E-489D-BC85-810FE0C1FD25}" type="sibTrans" cxnId="{D8162E69-7C33-4127-864E-3FFCB42C1B67}">
      <dgm:prSet/>
      <dgm:spPr/>
      <dgm:t>
        <a:bodyPr/>
        <a:lstStyle/>
        <a:p>
          <a:pPr rtl="1"/>
          <a:endParaRPr lang="ar-EG" b="1"/>
        </a:p>
      </dgm:t>
    </dgm:pt>
    <dgm:pt modelId="{304233C9-0866-4D46-A11C-8F7DE0E1104C}">
      <dgm:prSet phldrT="[Text]" custT="1"/>
      <dgm:spPr>
        <a:solidFill>
          <a:schemeClr val="bg1">
            <a:lumMod val="8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كسر الرتابة الجمود وتغيير الديكور في المنزل</a:t>
          </a:r>
          <a:endParaRPr lang="ar-EG" sz="2800" b="1" dirty="0">
            <a:latin typeface="Traditional Arabic" pitchFamily="18" charset="-78"/>
            <a:cs typeface="Traditional Arabic" pitchFamily="18" charset="-78"/>
          </a:endParaRPr>
        </a:p>
      </dgm:t>
    </dgm:pt>
    <dgm:pt modelId="{10BF147C-7E68-42AB-A504-C6E3D8E56A4D}" type="parTrans" cxnId="{07406DC1-0A17-4807-96E6-A1CBD7974320}">
      <dgm:prSet/>
      <dgm:spPr/>
      <dgm:t>
        <a:bodyPr/>
        <a:lstStyle/>
        <a:p>
          <a:pPr rtl="1"/>
          <a:endParaRPr lang="ar-EG" b="1"/>
        </a:p>
      </dgm:t>
    </dgm:pt>
    <dgm:pt modelId="{E516FC79-DE21-43CE-BD48-EC3DB717317C}" type="sibTrans" cxnId="{07406DC1-0A17-4807-96E6-A1CBD7974320}">
      <dgm:prSet/>
      <dgm:spPr/>
      <dgm:t>
        <a:bodyPr/>
        <a:lstStyle/>
        <a:p>
          <a:pPr rtl="1"/>
          <a:endParaRPr lang="ar-EG" b="1"/>
        </a:p>
      </dgm:t>
    </dgm:pt>
    <dgm:pt modelId="{10E2B211-2800-4E9B-98B3-CC492A394BEF}" type="pres">
      <dgm:prSet presAssocID="{6834F972-E096-4DA3-8ED6-D7AB2BD7797F}" presName="compositeShape" presStyleCnt="0">
        <dgm:presLayoutVars>
          <dgm:dir/>
          <dgm:resizeHandles/>
        </dgm:presLayoutVars>
      </dgm:prSet>
      <dgm:spPr/>
    </dgm:pt>
    <dgm:pt modelId="{0526EC79-08FC-4087-B2EC-3119636B50D3}" type="pres">
      <dgm:prSet presAssocID="{6834F972-E096-4DA3-8ED6-D7AB2BD7797F}" presName="pyramid" presStyleLbl="node1" presStyleIdx="0" presStyleCnt="1" custScaleX="84482" custScaleY="87591" custLinFactNeighborX="122" custLinFactNeighborY="1250"/>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0A5DF897-18F5-477F-81A0-C7CCC982DA9C}" type="pres">
      <dgm:prSet presAssocID="{6834F972-E096-4DA3-8ED6-D7AB2BD7797F}" presName="theList" presStyleCnt="0"/>
      <dgm:spPr/>
    </dgm:pt>
    <dgm:pt modelId="{2AC64B66-AE6A-430A-B771-8FD82629904A}" type="pres">
      <dgm:prSet presAssocID="{CF264DB2-004D-4AE5-ABC4-DCE751AF5437}" presName="aNode" presStyleLbl="fgAcc1" presStyleIdx="0" presStyleCnt="9" custScaleX="152149" custLinFactY="21362" custLinFactNeighborX="-47505" custLinFactNeighborY="100000">
        <dgm:presLayoutVars>
          <dgm:bulletEnabled val="1"/>
        </dgm:presLayoutVars>
      </dgm:prSet>
      <dgm:spPr/>
      <dgm:t>
        <a:bodyPr/>
        <a:lstStyle/>
        <a:p>
          <a:pPr rtl="1"/>
          <a:endParaRPr lang="ar-EG"/>
        </a:p>
      </dgm:t>
    </dgm:pt>
    <dgm:pt modelId="{6AA70A11-DECD-421B-9FDA-C91D88BC0D45}" type="pres">
      <dgm:prSet presAssocID="{CF264DB2-004D-4AE5-ABC4-DCE751AF5437}" presName="aSpace" presStyleCnt="0"/>
      <dgm:spPr/>
    </dgm:pt>
    <dgm:pt modelId="{E038E05C-9550-431C-830D-E3CDFBC3E462}" type="pres">
      <dgm:prSet presAssocID="{BB9D299C-B4A4-4F2D-BD0C-45F5268717E0}" presName="aNode" presStyleLbl="fgAcc1" presStyleIdx="1" presStyleCnt="9" custScaleX="152149" custLinFactY="21362" custLinFactNeighborX="-47505" custLinFactNeighborY="100000">
        <dgm:presLayoutVars>
          <dgm:bulletEnabled val="1"/>
        </dgm:presLayoutVars>
      </dgm:prSet>
      <dgm:spPr/>
      <dgm:t>
        <a:bodyPr/>
        <a:lstStyle/>
        <a:p>
          <a:pPr rtl="1"/>
          <a:endParaRPr lang="ar-EG"/>
        </a:p>
      </dgm:t>
    </dgm:pt>
    <dgm:pt modelId="{B966E24A-80CC-4FFB-BCD4-926B3092FD30}" type="pres">
      <dgm:prSet presAssocID="{BB9D299C-B4A4-4F2D-BD0C-45F5268717E0}" presName="aSpace" presStyleCnt="0"/>
      <dgm:spPr/>
    </dgm:pt>
    <dgm:pt modelId="{8763EAD4-1C24-4294-986C-2642DBB13BFD}" type="pres">
      <dgm:prSet presAssocID="{AFDF1DCF-9E3F-47A9-B580-802BAC2D57A7}" presName="aNode" presStyleLbl="fgAcc1" presStyleIdx="2" presStyleCnt="9" custScaleX="152149" custLinFactY="21362" custLinFactNeighborX="-47505" custLinFactNeighborY="100000">
        <dgm:presLayoutVars>
          <dgm:bulletEnabled val="1"/>
        </dgm:presLayoutVars>
      </dgm:prSet>
      <dgm:spPr/>
      <dgm:t>
        <a:bodyPr/>
        <a:lstStyle/>
        <a:p>
          <a:pPr rtl="1"/>
          <a:endParaRPr lang="ar-EG"/>
        </a:p>
      </dgm:t>
    </dgm:pt>
    <dgm:pt modelId="{42A25438-019D-4FFC-8806-B7E7E8B3258D}" type="pres">
      <dgm:prSet presAssocID="{AFDF1DCF-9E3F-47A9-B580-802BAC2D57A7}" presName="aSpace" presStyleCnt="0"/>
      <dgm:spPr/>
    </dgm:pt>
    <dgm:pt modelId="{38F33BFD-1923-442D-89A7-7ED29D6944FD}" type="pres">
      <dgm:prSet presAssocID="{605669D8-381D-4BE9-907E-D10B107F8874}" presName="aNode" presStyleLbl="fgAcc1" presStyleIdx="3" presStyleCnt="9" custScaleX="152149" custLinFactY="21362" custLinFactNeighborX="-47505" custLinFactNeighborY="100000">
        <dgm:presLayoutVars>
          <dgm:bulletEnabled val="1"/>
        </dgm:presLayoutVars>
      </dgm:prSet>
      <dgm:spPr/>
      <dgm:t>
        <a:bodyPr/>
        <a:lstStyle/>
        <a:p>
          <a:pPr rtl="1"/>
          <a:endParaRPr lang="ar-EG"/>
        </a:p>
      </dgm:t>
    </dgm:pt>
    <dgm:pt modelId="{9D1F932C-E7B8-46AF-A854-F6815F13869B}" type="pres">
      <dgm:prSet presAssocID="{605669D8-381D-4BE9-907E-D10B107F8874}" presName="aSpace" presStyleCnt="0"/>
      <dgm:spPr/>
    </dgm:pt>
    <dgm:pt modelId="{76AD9587-AF08-4CBA-983C-00BA45284F59}" type="pres">
      <dgm:prSet presAssocID="{387416D3-E9BB-4F34-8DF2-C3CB0F8A30B1}" presName="aNode" presStyleLbl="fgAcc1" presStyleIdx="4" presStyleCnt="9" custScaleX="152149" custLinFactY="21362" custLinFactNeighborX="-47505" custLinFactNeighborY="100000">
        <dgm:presLayoutVars>
          <dgm:bulletEnabled val="1"/>
        </dgm:presLayoutVars>
      </dgm:prSet>
      <dgm:spPr/>
      <dgm:t>
        <a:bodyPr/>
        <a:lstStyle/>
        <a:p>
          <a:pPr rtl="1"/>
          <a:endParaRPr lang="ar-EG"/>
        </a:p>
      </dgm:t>
    </dgm:pt>
    <dgm:pt modelId="{574372BC-4A4D-459D-86FC-BD7F88FAD4CB}" type="pres">
      <dgm:prSet presAssocID="{387416D3-E9BB-4F34-8DF2-C3CB0F8A30B1}" presName="aSpace" presStyleCnt="0"/>
      <dgm:spPr/>
    </dgm:pt>
    <dgm:pt modelId="{268FB18B-21AE-4090-957A-0AF151ED47C2}" type="pres">
      <dgm:prSet presAssocID="{1616906E-E7B8-4C85-A22D-F4C4438661ED}" presName="aNode" presStyleLbl="fgAcc1" presStyleIdx="5" presStyleCnt="9" custScaleX="152149" custLinFactY="16331" custLinFactNeighborX="-47505" custLinFactNeighborY="100000">
        <dgm:presLayoutVars>
          <dgm:bulletEnabled val="1"/>
        </dgm:presLayoutVars>
      </dgm:prSet>
      <dgm:spPr/>
      <dgm:t>
        <a:bodyPr/>
        <a:lstStyle/>
        <a:p>
          <a:pPr rtl="1"/>
          <a:endParaRPr lang="ar-EG"/>
        </a:p>
      </dgm:t>
    </dgm:pt>
    <dgm:pt modelId="{CF2742F9-E843-4394-B6A2-6FE1447B6DD6}" type="pres">
      <dgm:prSet presAssocID="{1616906E-E7B8-4C85-A22D-F4C4438661ED}" presName="aSpace" presStyleCnt="0"/>
      <dgm:spPr/>
    </dgm:pt>
    <dgm:pt modelId="{A10E9ECE-F282-4585-AD27-9147362A02A2}" type="pres">
      <dgm:prSet presAssocID="{3907C237-DC33-46AD-A1D8-A31272A54BE8}" presName="aNode" presStyleLbl="fgAcc1" presStyleIdx="6" presStyleCnt="9" custScaleX="154903" custLinFactY="23118" custLinFactNeighborX="-49136" custLinFactNeighborY="100000">
        <dgm:presLayoutVars>
          <dgm:bulletEnabled val="1"/>
        </dgm:presLayoutVars>
      </dgm:prSet>
      <dgm:spPr/>
      <dgm:t>
        <a:bodyPr/>
        <a:lstStyle/>
        <a:p>
          <a:pPr rtl="1"/>
          <a:endParaRPr lang="ar-EG"/>
        </a:p>
      </dgm:t>
    </dgm:pt>
    <dgm:pt modelId="{11C7622E-7A33-45FA-8239-9BCFEAE62AB9}" type="pres">
      <dgm:prSet presAssocID="{3907C237-DC33-46AD-A1D8-A31272A54BE8}" presName="aSpace" presStyleCnt="0"/>
      <dgm:spPr/>
    </dgm:pt>
    <dgm:pt modelId="{FFE87AEA-DA98-406A-8BC6-6B6E54110BD3}" type="pres">
      <dgm:prSet presAssocID="{5CE3746B-A94F-4DA7-B0CC-C9A00AF549DA}" presName="aNode" presStyleLbl="fgAcc1" presStyleIdx="7" presStyleCnt="9" custScaleX="154903" custLinFactY="23118" custLinFactNeighborX="-49136" custLinFactNeighborY="100000">
        <dgm:presLayoutVars>
          <dgm:bulletEnabled val="1"/>
        </dgm:presLayoutVars>
      </dgm:prSet>
      <dgm:spPr/>
      <dgm:t>
        <a:bodyPr/>
        <a:lstStyle/>
        <a:p>
          <a:pPr rtl="1"/>
          <a:endParaRPr lang="ar-EG"/>
        </a:p>
      </dgm:t>
    </dgm:pt>
    <dgm:pt modelId="{CE867830-337C-45D3-A193-552F0B25ACFA}" type="pres">
      <dgm:prSet presAssocID="{5CE3746B-A94F-4DA7-B0CC-C9A00AF549DA}" presName="aSpace" presStyleCnt="0"/>
      <dgm:spPr/>
    </dgm:pt>
    <dgm:pt modelId="{40024C18-C6B4-4CFB-8B4C-6AB13A76B625}" type="pres">
      <dgm:prSet presAssocID="{304233C9-0866-4D46-A11C-8F7DE0E1104C}" presName="aNode" presStyleLbl="fgAcc1" presStyleIdx="8" presStyleCnt="9" custScaleX="154903" custLinFactY="23118" custLinFactNeighborX="-49136" custLinFactNeighborY="100000">
        <dgm:presLayoutVars>
          <dgm:bulletEnabled val="1"/>
        </dgm:presLayoutVars>
      </dgm:prSet>
      <dgm:spPr/>
      <dgm:t>
        <a:bodyPr/>
        <a:lstStyle/>
        <a:p>
          <a:pPr rtl="1"/>
          <a:endParaRPr lang="ar-EG"/>
        </a:p>
      </dgm:t>
    </dgm:pt>
    <dgm:pt modelId="{655C2D6C-1408-4823-86F4-D7A0734A9663}" type="pres">
      <dgm:prSet presAssocID="{304233C9-0866-4D46-A11C-8F7DE0E1104C}" presName="aSpace" presStyleCnt="0"/>
      <dgm:spPr/>
    </dgm:pt>
  </dgm:ptLst>
  <dgm:cxnLst>
    <dgm:cxn modelId="{10098462-D5CB-4602-A87B-29113CDD3D86}" type="presOf" srcId="{1616906E-E7B8-4C85-A22D-F4C4438661ED}" destId="{268FB18B-21AE-4090-957A-0AF151ED47C2}" srcOrd="0" destOrd="0" presId="urn:microsoft.com/office/officeart/2005/8/layout/pyramid2"/>
    <dgm:cxn modelId="{7181A1EE-6DBA-44ED-A8A0-81D7993981E1}" srcId="{6834F972-E096-4DA3-8ED6-D7AB2BD7797F}" destId="{BB9D299C-B4A4-4F2D-BD0C-45F5268717E0}" srcOrd="1" destOrd="0" parTransId="{DDCAD994-B914-4A6D-878D-B7A927A827D4}" sibTransId="{076725D0-72A8-4FD3-8FCF-F7FC9784E884}"/>
    <dgm:cxn modelId="{07406DC1-0A17-4807-96E6-A1CBD7974320}" srcId="{6834F972-E096-4DA3-8ED6-D7AB2BD7797F}" destId="{304233C9-0866-4D46-A11C-8F7DE0E1104C}" srcOrd="8" destOrd="0" parTransId="{10BF147C-7E68-42AB-A504-C6E3D8E56A4D}" sibTransId="{E516FC79-DE21-43CE-BD48-EC3DB717317C}"/>
    <dgm:cxn modelId="{A2CB73F5-3941-454E-A371-AEFCAB29AC10}" srcId="{6834F972-E096-4DA3-8ED6-D7AB2BD7797F}" destId="{605669D8-381D-4BE9-907E-D10B107F8874}" srcOrd="3" destOrd="0" parTransId="{8496FBA8-705A-4C1C-82D5-BE0FEA5BDBD9}" sibTransId="{06EEE31F-680D-4AD6-87F4-8E47DAD5AEA6}"/>
    <dgm:cxn modelId="{B9A0D3EB-5483-4D9B-A5CE-4F49B76699B8}" srcId="{6834F972-E096-4DA3-8ED6-D7AB2BD7797F}" destId="{3907C237-DC33-46AD-A1D8-A31272A54BE8}" srcOrd="6" destOrd="0" parTransId="{8D0CC24B-0655-4C4A-9047-62C1A1DCE392}" sibTransId="{987E5DC9-D024-49CE-8555-793F2D1FDB5D}"/>
    <dgm:cxn modelId="{D8162E69-7C33-4127-864E-3FFCB42C1B67}" srcId="{6834F972-E096-4DA3-8ED6-D7AB2BD7797F}" destId="{5CE3746B-A94F-4DA7-B0CC-C9A00AF549DA}" srcOrd="7" destOrd="0" parTransId="{E4ADADC2-C8CD-4F58-8F68-5A5CF31AC48D}" sibTransId="{7C0E58AF-6D1E-489D-BC85-810FE0C1FD25}"/>
    <dgm:cxn modelId="{10A76C46-4E61-42B0-A78F-2FD599D78F53}" type="presOf" srcId="{605669D8-381D-4BE9-907E-D10B107F8874}" destId="{38F33BFD-1923-442D-89A7-7ED29D6944FD}" srcOrd="0" destOrd="0" presId="urn:microsoft.com/office/officeart/2005/8/layout/pyramid2"/>
    <dgm:cxn modelId="{835E335D-4A51-498D-BCD4-A35637BEEC47}" srcId="{6834F972-E096-4DA3-8ED6-D7AB2BD7797F}" destId="{AFDF1DCF-9E3F-47A9-B580-802BAC2D57A7}" srcOrd="2" destOrd="0" parTransId="{44965496-A371-4FC2-90A4-95E1C6A0CD80}" sibTransId="{D6B073FA-4C9C-49C2-B4BB-3F1322C95FEA}"/>
    <dgm:cxn modelId="{F668FE5B-FB51-412E-9CD1-1B6C6D9B3C50}" type="presOf" srcId="{5CE3746B-A94F-4DA7-B0CC-C9A00AF549DA}" destId="{FFE87AEA-DA98-406A-8BC6-6B6E54110BD3}" srcOrd="0" destOrd="0" presId="urn:microsoft.com/office/officeart/2005/8/layout/pyramid2"/>
    <dgm:cxn modelId="{A54DA18C-358C-4A15-BBC9-A105A5775FF2}" srcId="{6834F972-E096-4DA3-8ED6-D7AB2BD7797F}" destId="{CF264DB2-004D-4AE5-ABC4-DCE751AF5437}" srcOrd="0" destOrd="0" parTransId="{F5F0A383-9197-454A-B5C8-21E0DF253000}" sibTransId="{2C2EAE3C-4F1F-4EC9-82BC-F11F34EF7DB9}"/>
    <dgm:cxn modelId="{AD263566-EC93-44E6-84C0-E71C4FB02C73}" type="presOf" srcId="{AFDF1DCF-9E3F-47A9-B580-802BAC2D57A7}" destId="{8763EAD4-1C24-4294-986C-2642DBB13BFD}" srcOrd="0" destOrd="0" presId="urn:microsoft.com/office/officeart/2005/8/layout/pyramid2"/>
    <dgm:cxn modelId="{6CF2C8BD-EB51-4947-BB58-C1596F28FD67}" type="presOf" srcId="{BB9D299C-B4A4-4F2D-BD0C-45F5268717E0}" destId="{E038E05C-9550-431C-830D-E3CDFBC3E462}" srcOrd="0" destOrd="0" presId="urn:microsoft.com/office/officeart/2005/8/layout/pyramid2"/>
    <dgm:cxn modelId="{68520CCF-102C-4CE2-A438-5F676F0E6A11}" type="presOf" srcId="{3907C237-DC33-46AD-A1D8-A31272A54BE8}" destId="{A10E9ECE-F282-4585-AD27-9147362A02A2}" srcOrd="0" destOrd="0" presId="urn:microsoft.com/office/officeart/2005/8/layout/pyramid2"/>
    <dgm:cxn modelId="{777162F7-15C1-4D8A-82F3-FCC465BAFDD0}" type="presOf" srcId="{CF264DB2-004D-4AE5-ABC4-DCE751AF5437}" destId="{2AC64B66-AE6A-430A-B771-8FD82629904A}" srcOrd="0" destOrd="0" presId="urn:microsoft.com/office/officeart/2005/8/layout/pyramid2"/>
    <dgm:cxn modelId="{FC4E95E5-1963-46FE-8250-5ED70BC26BDF}" srcId="{6834F972-E096-4DA3-8ED6-D7AB2BD7797F}" destId="{1616906E-E7B8-4C85-A22D-F4C4438661ED}" srcOrd="5" destOrd="0" parTransId="{5EA108BA-EB6D-4C20-8208-B6A87AEA7A0F}" sibTransId="{01F1694B-31D1-49ED-AF2F-042432FDAC18}"/>
    <dgm:cxn modelId="{A64C51E9-7047-4959-AF01-6B01EE7AF1F2}" type="presOf" srcId="{387416D3-E9BB-4F34-8DF2-C3CB0F8A30B1}" destId="{76AD9587-AF08-4CBA-983C-00BA45284F59}" srcOrd="0" destOrd="0" presId="urn:microsoft.com/office/officeart/2005/8/layout/pyramid2"/>
    <dgm:cxn modelId="{BE47854D-BF84-4CD9-A0D7-08BA482A75A0}" type="presOf" srcId="{6834F972-E096-4DA3-8ED6-D7AB2BD7797F}" destId="{10E2B211-2800-4E9B-98B3-CC492A394BEF}" srcOrd="0" destOrd="0" presId="urn:microsoft.com/office/officeart/2005/8/layout/pyramid2"/>
    <dgm:cxn modelId="{B45FC97D-A198-44C5-8642-63525F8BF4C2}" srcId="{6834F972-E096-4DA3-8ED6-D7AB2BD7797F}" destId="{387416D3-E9BB-4F34-8DF2-C3CB0F8A30B1}" srcOrd="4" destOrd="0" parTransId="{C58095FC-2C13-4D88-860C-1C638200A6E6}" sibTransId="{0B955A64-88ED-4FBF-B1C6-278521C48F7C}"/>
    <dgm:cxn modelId="{32848EEF-C135-4024-8A35-621920F0C7B7}" type="presOf" srcId="{304233C9-0866-4D46-A11C-8F7DE0E1104C}" destId="{40024C18-C6B4-4CFB-8B4C-6AB13A76B625}" srcOrd="0" destOrd="0" presId="urn:microsoft.com/office/officeart/2005/8/layout/pyramid2"/>
    <dgm:cxn modelId="{5506696A-C0CF-451A-951F-C54F6745CFCF}" type="presParOf" srcId="{10E2B211-2800-4E9B-98B3-CC492A394BEF}" destId="{0526EC79-08FC-4087-B2EC-3119636B50D3}" srcOrd="0" destOrd="0" presId="urn:microsoft.com/office/officeart/2005/8/layout/pyramid2"/>
    <dgm:cxn modelId="{21E6091F-052C-40B2-B1CC-C8144C8797DC}" type="presParOf" srcId="{10E2B211-2800-4E9B-98B3-CC492A394BEF}" destId="{0A5DF897-18F5-477F-81A0-C7CCC982DA9C}" srcOrd="1" destOrd="0" presId="urn:microsoft.com/office/officeart/2005/8/layout/pyramid2"/>
    <dgm:cxn modelId="{A0A76F40-2ED9-4915-B63B-89B0174DCB54}" type="presParOf" srcId="{0A5DF897-18F5-477F-81A0-C7CCC982DA9C}" destId="{2AC64B66-AE6A-430A-B771-8FD82629904A}" srcOrd="0" destOrd="0" presId="urn:microsoft.com/office/officeart/2005/8/layout/pyramid2"/>
    <dgm:cxn modelId="{696140E3-9C2F-4AA0-A695-B720496BFE32}" type="presParOf" srcId="{0A5DF897-18F5-477F-81A0-C7CCC982DA9C}" destId="{6AA70A11-DECD-421B-9FDA-C91D88BC0D45}" srcOrd="1" destOrd="0" presId="urn:microsoft.com/office/officeart/2005/8/layout/pyramid2"/>
    <dgm:cxn modelId="{9059092A-6B74-4B8D-8F7E-93B80D4D9596}" type="presParOf" srcId="{0A5DF897-18F5-477F-81A0-C7CCC982DA9C}" destId="{E038E05C-9550-431C-830D-E3CDFBC3E462}" srcOrd="2" destOrd="0" presId="urn:microsoft.com/office/officeart/2005/8/layout/pyramid2"/>
    <dgm:cxn modelId="{3FAD9659-E176-42C7-8EB6-8DD3DAA38E74}" type="presParOf" srcId="{0A5DF897-18F5-477F-81A0-C7CCC982DA9C}" destId="{B966E24A-80CC-4FFB-BCD4-926B3092FD30}" srcOrd="3" destOrd="0" presId="urn:microsoft.com/office/officeart/2005/8/layout/pyramid2"/>
    <dgm:cxn modelId="{6386CA35-1B75-414A-A7B7-2FC2E8E1A0EC}" type="presParOf" srcId="{0A5DF897-18F5-477F-81A0-C7CCC982DA9C}" destId="{8763EAD4-1C24-4294-986C-2642DBB13BFD}" srcOrd="4" destOrd="0" presId="urn:microsoft.com/office/officeart/2005/8/layout/pyramid2"/>
    <dgm:cxn modelId="{86EA772C-630D-41B2-932C-628DF5EEEEBF}" type="presParOf" srcId="{0A5DF897-18F5-477F-81A0-C7CCC982DA9C}" destId="{42A25438-019D-4FFC-8806-B7E7E8B3258D}" srcOrd="5" destOrd="0" presId="urn:microsoft.com/office/officeart/2005/8/layout/pyramid2"/>
    <dgm:cxn modelId="{CA17A753-FE31-42B3-9183-A1CC056E16BE}" type="presParOf" srcId="{0A5DF897-18F5-477F-81A0-C7CCC982DA9C}" destId="{38F33BFD-1923-442D-89A7-7ED29D6944FD}" srcOrd="6" destOrd="0" presId="urn:microsoft.com/office/officeart/2005/8/layout/pyramid2"/>
    <dgm:cxn modelId="{2DB1D28A-BA28-49B2-AF71-E5075B0FDE13}" type="presParOf" srcId="{0A5DF897-18F5-477F-81A0-C7CCC982DA9C}" destId="{9D1F932C-E7B8-46AF-A854-F6815F13869B}" srcOrd="7" destOrd="0" presId="urn:microsoft.com/office/officeart/2005/8/layout/pyramid2"/>
    <dgm:cxn modelId="{1CC750CB-E020-48E6-AC03-76855D799AE1}" type="presParOf" srcId="{0A5DF897-18F5-477F-81A0-C7CCC982DA9C}" destId="{76AD9587-AF08-4CBA-983C-00BA45284F59}" srcOrd="8" destOrd="0" presId="urn:microsoft.com/office/officeart/2005/8/layout/pyramid2"/>
    <dgm:cxn modelId="{9E59D75B-EB96-4193-903C-AE3A0D85726A}" type="presParOf" srcId="{0A5DF897-18F5-477F-81A0-C7CCC982DA9C}" destId="{574372BC-4A4D-459D-86FC-BD7F88FAD4CB}" srcOrd="9" destOrd="0" presId="urn:microsoft.com/office/officeart/2005/8/layout/pyramid2"/>
    <dgm:cxn modelId="{57786AD9-ACAE-46FA-98D9-31591AD95C6B}" type="presParOf" srcId="{0A5DF897-18F5-477F-81A0-C7CCC982DA9C}" destId="{268FB18B-21AE-4090-957A-0AF151ED47C2}" srcOrd="10" destOrd="0" presId="urn:microsoft.com/office/officeart/2005/8/layout/pyramid2"/>
    <dgm:cxn modelId="{EBA5D02A-D3AA-4C6F-8B33-9721E422F8BC}" type="presParOf" srcId="{0A5DF897-18F5-477F-81A0-C7CCC982DA9C}" destId="{CF2742F9-E843-4394-B6A2-6FE1447B6DD6}" srcOrd="11" destOrd="0" presId="urn:microsoft.com/office/officeart/2005/8/layout/pyramid2"/>
    <dgm:cxn modelId="{4F67277D-D696-4954-9C8A-C72587219F54}" type="presParOf" srcId="{0A5DF897-18F5-477F-81A0-C7CCC982DA9C}" destId="{A10E9ECE-F282-4585-AD27-9147362A02A2}" srcOrd="12" destOrd="0" presId="urn:microsoft.com/office/officeart/2005/8/layout/pyramid2"/>
    <dgm:cxn modelId="{4E9C8D73-F334-4967-B97C-D97D998E6C7C}" type="presParOf" srcId="{0A5DF897-18F5-477F-81A0-C7CCC982DA9C}" destId="{11C7622E-7A33-45FA-8239-9BCFEAE62AB9}" srcOrd="13" destOrd="0" presId="urn:microsoft.com/office/officeart/2005/8/layout/pyramid2"/>
    <dgm:cxn modelId="{7FDFE9E3-C1EB-4522-AF34-A5AB89B5DA3C}" type="presParOf" srcId="{0A5DF897-18F5-477F-81A0-C7CCC982DA9C}" destId="{FFE87AEA-DA98-406A-8BC6-6B6E54110BD3}" srcOrd="14" destOrd="0" presId="urn:microsoft.com/office/officeart/2005/8/layout/pyramid2"/>
    <dgm:cxn modelId="{4B0F2EE6-06E6-474E-8C01-749D1AD2836E}" type="presParOf" srcId="{0A5DF897-18F5-477F-81A0-C7CCC982DA9C}" destId="{CE867830-337C-45D3-A193-552F0B25ACFA}" srcOrd="15" destOrd="0" presId="urn:microsoft.com/office/officeart/2005/8/layout/pyramid2"/>
    <dgm:cxn modelId="{DC590D5F-D5CF-469F-B4E2-8AC75EF1A146}" type="presParOf" srcId="{0A5DF897-18F5-477F-81A0-C7CCC982DA9C}" destId="{40024C18-C6B4-4CFB-8B4C-6AB13A76B625}" srcOrd="16" destOrd="0" presId="urn:microsoft.com/office/officeart/2005/8/layout/pyramid2"/>
    <dgm:cxn modelId="{905B35EE-EE88-441B-BABD-844972674437}" type="presParOf" srcId="{0A5DF897-18F5-477F-81A0-C7CCC982DA9C}" destId="{655C2D6C-1408-4823-86F4-D7A0734A9663}" srcOrd="1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834F972-E096-4DA3-8ED6-D7AB2BD7797F}" type="doc">
      <dgm:prSet loTypeId="urn:microsoft.com/office/officeart/2005/8/layout/pyramid2" loCatId="pyramid" qsTypeId="urn:microsoft.com/office/officeart/2005/8/quickstyle/simple1" qsCatId="simple" csTypeId="urn:microsoft.com/office/officeart/2005/8/colors/accent1_2" csCatId="accent1" phldr="1"/>
      <dgm:spPr/>
    </dgm:pt>
    <dgm:pt modelId="{CF264DB2-004D-4AE5-ABC4-DCE751AF5437}">
      <dgm:prSet phldrT="[Text]" custT="1"/>
      <dgm:spPr>
        <a:solidFill>
          <a:schemeClr val="bg1">
            <a:lumMod val="7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البعد عن سوء الظن والاتهامات</a:t>
          </a:r>
          <a:endParaRPr lang="ar-EG" sz="2800" b="1" dirty="0">
            <a:latin typeface="Traditional Arabic" pitchFamily="18" charset="-78"/>
            <a:cs typeface="Traditional Arabic" pitchFamily="18" charset="-78"/>
          </a:endParaRPr>
        </a:p>
      </dgm:t>
    </dgm:pt>
    <dgm:pt modelId="{F5F0A383-9197-454A-B5C8-21E0DF253000}" type="parTrans" cxnId="{A54DA18C-358C-4A15-BBC9-A105A5775FF2}">
      <dgm:prSet/>
      <dgm:spPr/>
      <dgm:t>
        <a:bodyPr/>
        <a:lstStyle/>
        <a:p>
          <a:pPr rtl="1"/>
          <a:endParaRPr lang="ar-EG" sz="2800">
            <a:latin typeface="Traditional Arabic" pitchFamily="18" charset="-78"/>
            <a:cs typeface="Traditional Arabic" pitchFamily="18" charset="-78"/>
          </a:endParaRPr>
        </a:p>
      </dgm:t>
    </dgm:pt>
    <dgm:pt modelId="{2C2EAE3C-4F1F-4EC9-82BC-F11F34EF7DB9}" type="sibTrans" cxnId="{A54DA18C-358C-4A15-BBC9-A105A5775FF2}">
      <dgm:prSet/>
      <dgm:spPr/>
      <dgm:t>
        <a:bodyPr/>
        <a:lstStyle/>
        <a:p>
          <a:pPr rtl="1"/>
          <a:endParaRPr lang="ar-EG" sz="2800">
            <a:latin typeface="Traditional Arabic" pitchFamily="18" charset="-78"/>
            <a:cs typeface="Traditional Arabic" pitchFamily="18" charset="-78"/>
          </a:endParaRPr>
        </a:p>
      </dgm:t>
    </dgm:pt>
    <dgm:pt modelId="{BB9D299C-B4A4-4F2D-BD0C-45F5268717E0}">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اظهار الشوق والوله بعد فراق ولو بسيط</a:t>
          </a:r>
          <a:endParaRPr lang="ar-EG" sz="2800" b="1" dirty="0">
            <a:latin typeface="Traditional Arabic" pitchFamily="18" charset="-78"/>
            <a:cs typeface="Traditional Arabic" pitchFamily="18" charset="-78"/>
          </a:endParaRPr>
        </a:p>
      </dgm:t>
    </dgm:pt>
    <dgm:pt modelId="{DDCAD994-B914-4A6D-878D-B7A927A827D4}" type="parTrans" cxnId="{7181A1EE-6DBA-44ED-A8A0-81D7993981E1}">
      <dgm:prSet/>
      <dgm:spPr/>
      <dgm:t>
        <a:bodyPr/>
        <a:lstStyle/>
        <a:p>
          <a:pPr rtl="1"/>
          <a:endParaRPr lang="ar-EG" sz="2800">
            <a:latin typeface="Traditional Arabic" pitchFamily="18" charset="-78"/>
            <a:cs typeface="Traditional Arabic" pitchFamily="18" charset="-78"/>
          </a:endParaRPr>
        </a:p>
      </dgm:t>
    </dgm:pt>
    <dgm:pt modelId="{076725D0-72A8-4FD3-8FCF-F7FC9784E884}" type="sibTrans" cxnId="{7181A1EE-6DBA-44ED-A8A0-81D7993981E1}">
      <dgm:prSet/>
      <dgm:spPr/>
      <dgm:t>
        <a:bodyPr/>
        <a:lstStyle/>
        <a:p>
          <a:pPr rtl="1"/>
          <a:endParaRPr lang="ar-EG" sz="2800">
            <a:latin typeface="Traditional Arabic" pitchFamily="18" charset="-78"/>
            <a:cs typeface="Traditional Arabic" pitchFamily="18" charset="-78"/>
          </a:endParaRPr>
        </a:p>
      </dgm:t>
    </dgm:pt>
    <dgm:pt modelId="{AFDF1DCF-9E3F-47A9-B580-802BAC2D57A7}">
      <dgm:prSet phldrT="[Text]" custT="1"/>
      <dgm:spPr>
        <a:solidFill>
          <a:schemeClr val="bg1">
            <a:lumMod val="7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إشعار الآخر بالطمأنينة والأمان في وجوده</a:t>
          </a:r>
          <a:endParaRPr lang="ar-EG" sz="2800" b="1" dirty="0">
            <a:latin typeface="Traditional Arabic" pitchFamily="18" charset="-78"/>
            <a:cs typeface="Traditional Arabic" pitchFamily="18" charset="-78"/>
          </a:endParaRPr>
        </a:p>
      </dgm:t>
    </dgm:pt>
    <dgm:pt modelId="{44965496-A371-4FC2-90A4-95E1C6A0CD80}" type="parTrans" cxnId="{835E335D-4A51-498D-BCD4-A35637BEEC47}">
      <dgm:prSet/>
      <dgm:spPr/>
      <dgm:t>
        <a:bodyPr/>
        <a:lstStyle/>
        <a:p>
          <a:pPr rtl="1"/>
          <a:endParaRPr lang="ar-EG" sz="2800">
            <a:latin typeface="Traditional Arabic" pitchFamily="18" charset="-78"/>
            <a:cs typeface="Traditional Arabic" pitchFamily="18" charset="-78"/>
          </a:endParaRPr>
        </a:p>
      </dgm:t>
    </dgm:pt>
    <dgm:pt modelId="{D6B073FA-4C9C-49C2-B4BB-3F1322C95FEA}" type="sibTrans" cxnId="{835E335D-4A51-498D-BCD4-A35637BEEC47}">
      <dgm:prSet/>
      <dgm:spPr/>
      <dgm:t>
        <a:bodyPr/>
        <a:lstStyle/>
        <a:p>
          <a:pPr rtl="1"/>
          <a:endParaRPr lang="ar-EG" sz="2800">
            <a:latin typeface="Traditional Arabic" pitchFamily="18" charset="-78"/>
            <a:cs typeface="Traditional Arabic" pitchFamily="18" charset="-78"/>
          </a:endParaRPr>
        </a:p>
      </dgm:t>
    </dgm:pt>
    <dgm:pt modelId="{605669D8-381D-4BE9-907E-D10B107F8874}">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عدم التحدث في العيوب امام الناس</a:t>
          </a:r>
          <a:endParaRPr lang="ar-EG" sz="2800" b="1" dirty="0">
            <a:latin typeface="Traditional Arabic" pitchFamily="18" charset="-78"/>
            <a:cs typeface="Traditional Arabic" pitchFamily="18" charset="-78"/>
          </a:endParaRPr>
        </a:p>
      </dgm:t>
    </dgm:pt>
    <dgm:pt modelId="{8496FBA8-705A-4C1C-82D5-BE0FEA5BDBD9}" type="parTrans" cxnId="{A2CB73F5-3941-454E-A371-AEFCAB29AC10}">
      <dgm:prSet/>
      <dgm:spPr/>
      <dgm:t>
        <a:bodyPr/>
        <a:lstStyle/>
        <a:p>
          <a:pPr rtl="1"/>
          <a:endParaRPr lang="ar-EG" sz="2800">
            <a:latin typeface="Traditional Arabic" pitchFamily="18" charset="-78"/>
            <a:cs typeface="Traditional Arabic" pitchFamily="18" charset="-78"/>
          </a:endParaRPr>
        </a:p>
      </dgm:t>
    </dgm:pt>
    <dgm:pt modelId="{06EEE31F-680D-4AD6-87F4-8E47DAD5AEA6}" type="sibTrans" cxnId="{A2CB73F5-3941-454E-A371-AEFCAB29AC10}">
      <dgm:prSet/>
      <dgm:spPr/>
      <dgm:t>
        <a:bodyPr/>
        <a:lstStyle/>
        <a:p>
          <a:pPr rtl="1"/>
          <a:endParaRPr lang="ar-EG" sz="2800">
            <a:latin typeface="Traditional Arabic" pitchFamily="18" charset="-78"/>
            <a:cs typeface="Traditional Arabic" pitchFamily="18" charset="-78"/>
          </a:endParaRPr>
        </a:p>
      </dgm:t>
    </dgm:pt>
    <dgm:pt modelId="{387416D3-E9BB-4F34-8DF2-C3CB0F8A30B1}">
      <dgm:prSet phldrT="[Text]" custT="1"/>
      <dgm:spPr>
        <a:solidFill>
          <a:schemeClr val="bg1">
            <a:lumMod val="7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البوح للشريك أنك فخور لارتباطك به</a:t>
          </a:r>
          <a:endParaRPr lang="ar-EG" sz="2800" b="1" dirty="0">
            <a:latin typeface="Traditional Arabic" pitchFamily="18" charset="-78"/>
            <a:cs typeface="Traditional Arabic" pitchFamily="18" charset="-78"/>
          </a:endParaRPr>
        </a:p>
      </dgm:t>
    </dgm:pt>
    <dgm:pt modelId="{C58095FC-2C13-4D88-860C-1C638200A6E6}" type="parTrans" cxnId="{B45FC97D-A198-44C5-8642-63525F8BF4C2}">
      <dgm:prSet/>
      <dgm:spPr/>
      <dgm:t>
        <a:bodyPr/>
        <a:lstStyle/>
        <a:p>
          <a:pPr rtl="1"/>
          <a:endParaRPr lang="ar-EG" sz="2800">
            <a:latin typeface="Traditional Arabic" pitchFamily="18" charset="-78"/>
            <a:cs typeface="Traditional Arabic" pitchFamily="18" charset="-78"/>
          </a:endParaRPr>
        </a:p>
      </dgm:t>
    </dgm:pt>
    <dgm:pt modelId="{0B955A64-88ED-4FBF-B1C6-278521C48F7C}" type="sibTrans" cxnId="{B45FC97D-A198-44C5-8642-63525F8BF4C2}">
      <dgm:prSet/>
      <dgm:spPr/>
      <dgm:t>
        <a:bodyPr/>
        <a:lstStyle/>
        <a:p>
          <a:pPr rtl="1"/>
          <a:endParaRPr lang="ar-EG" sz="2800">
            <a:latin typeface="Traditional Arabic" pitchFamily="18" charset="-78"/>
            <a:cs typeface="Traditional Arabic" pitchFamily="18" charset="-78"/>
          </a:endParaRPr>
        </a:p>
      </dgm:t>
    </dgm:pt>
    <dgm:pt modelId="{0028197A-F9D5-416A-9883-E55E9A030AA6}">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الاعتذار في حال الخطأ فهذه ليست منقصة</a:t>
          </a:r>
          <a:endParaRPr lang="ar-EG" sz="2800" b="1" dirty="0">
            <a:latin typeface="Traditional Arabic" pitchFamily="18" charset="-78"/>
            <a:cs typeface="Traditional Arabic" pitchFamily="18" charset="-78"/>
          </a:endParaRPr>
        </a:p>
      </dgm:t>
    </dgm:pt>
    <dgm:pt modelId="{7BF62927-9558-435B-8FA4-AB2D0AFF3FE5}" type="parTrans" cxnId="{69904B38-BBEA-4182-99DC-EB6299D1860D}">
      <dgm:prSet/>
      <dgm:spPr/>
      <dgm:t>
        <a:bodyPr/>
        <a:lstStyle/>
        <a:p>
          <a:pPr rtl="1"/>
          <a:endParaRPr lang="ar-EG"/>
        </a:p>
      </dgm:t>
    </dgm:pt>
    <dgm:pt modelId="{92109004-F5F8-4F0C-A75A-34C5F18956EE}" type="sibTrans" cxnId="{69904B38-BBEA-4182-99DC-EB6299D1860D}">
      <dgm:prSet/>
      <dgm:spPr/>
      <dgm:t>
        <a:bodyPr/>
        <a:lstStyle/>
        <a:p>
          <a:pPr rtl="1"/>
          <a:endParaRPr lang="ar-EG"/>
        </a:p>
      </dgm:t>
    </dgm:pt>
    <dgm:pt modelId="{99E1A712-0662-4678-B5B2-75AD468DA41F}">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كظم الغيظ وامتصاص الغضب</a:t>
          </a:r>
          <a:endParaRPr lang="ar-EG" sz="2800" b="1" dirty="0">
            <a:latin typeface="Traditional Arabic" pitchFamily="18" charset="-78"/>
            <a:cs typeface="Traditional Arabic" pitchFamily="18" charset="-78"/>
          </a:endParaRPr>
        </a:p>
      </dgm:t>
    </dgm:pt>
    <dgm:pt modelId="{D512EB9E-2D20-4C4F-BC0E-C8C1AD715538}" type="parTrans" cxnId="{94FABDF7-7649-4639-9F9E-C4175A580764}">
      <dgm:prSet/>
      <dgm:spPr/>
      <dgm:t>
        <a:bodyPr/>
        <a:lstStyle/>
        <a:p>
          <a:pPr rtl="1"/>
          <a:endParaRPr lang="ar-EG"/>
        </a:p>
      </dgm:t>
    </dgm:pt>
    <dgm:pt modelId="{63D93934-3674-4BE6-9AC2-C18F66111A5D}" type="sibTrans" cxnId="{94FABDF7-7649-4639-9F9E-C4175A580764}">
      <dgm:prSet/>
      <dgm:spPr/>
      <dgm:t>
        <a:bodyPr/>
        <a:lstStyle/>
        <a:p>
          <a:pPr rtl="1"/>
          <a:endParaRPr lang="ar-EG"/>
        </a:p>
      </dgm:t>
    </dgm:pt>
    <dgm:pt modelId="{7DC806AD-CBDB-4F84-8173-5954FBFB629B}">
      <dgm:prSet phldrT="[Text]" custT="1"/>
      <dgm:spPr>
        <a:solidFill>
          <a:schemeClr val="bg1">
            <a:lumMod val="7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ترداد كلمة "أنا احبك" ولو من دون مناسبة</a:t>
          </a:r>
          <a:endParaRPr lang="ar-EG" sz="2800" b="1" dirty="0">
            <a:latin typeface="Traditional Arabic" pitchFamily="18" charset="-78"/>
            <a:cs typeface="Traditional Arabic" pitchFamily="18" charset="-78"/>
          </a:endParaRPr>
        </a:p>
      </dgm:t>
    </dgm:pt>
    <dgm:pt modelId="{5E54C5B5-A962-4DB4-B8DB-50C07B32904A}" type="parTrans" cxnId="{7B1275FC-D057-43E3-AF72-13E16F90657E}">
      <dgm:prSet/>
      <dgm:spPr/>
      <dgm:t>
        <a:bodyPr/>
        <a:lstStyle/>
        <a:p>
          <a:pPr rtl="1"/>
          <a:endParaRPr lang="ar-EG"/>
        </a:p>
      </dgm:t>
    </dgm:pt>
    <dgm:pt modelId="{83C5F21A-98E9-4D96-9607-1450604D6D49}" type="sibTrans" cxnId="{7B1275FC-D057-43E3-AF72-13E16F90657E}">
      <dgm:prSet/>
      <dgm:spPr/>
      <dgm:t>
        <a:bodyPr/>
        <a:lstStyle/>
        <a:p>
          <a:pPr rtl="1"/>
          <a:endParaRPr lang="ar-EG"/>
        </a:p>
      </dgm:t>
    </dgm:pt>
    <dgm:pt modelId="{1A3F5756-7D03-44F4-B70B-1C4B74C7CE31}">
      <dgm:prSet phldrT="[Text]" custT="1"/>
      <dgm:spPr>
        <a:solidFill>
          <a:schemeClr val="bg1">
            <a:lumMod val="75000"/>
            <a:alpha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عدم هجر فراش الزوجية بسبب الخلافات</a:t>
          </a:r>
          <a:endParaRPr lang="ar-EG" sz="2800" b="1" dirty="0">
            <a:latin typeface="Traditional Arabic" pitchFamily="18" charset="-78"/>
            <a:cs typeface="Traditional Arabic" pitchFamily="18" charset="-78"/>
          </a:endParaRPr>
        </a:p>
      </dgm:t>
    </dgm:pt>
    <dgm:pt modelId="{8DB9766B-BA6A-494A-B2AD-27B0B0762B8E}" type="parTrans" cxnId="{F9D6EAD5-06ED-4E5A-8E4E-801258FD2A65}">
      <dgm:prSet/>
      <dgm:spPr/>
      <dgm:t>
        <a:bodyPr/>
        <a:lstStyle/>
        <a:p>
          <a:pPr rtl="1"/>
          <a:endParaRPr lang="ar-EG"/>
        </a:p>
      </dgm:t>
    </dgm:pt>
    <dgm:pt modelId="{7F06D6A7-FFAE-4119-B1DA-795252EA0201}" type="sibTrans" cxnId="{F9D6EAD5-06ED-4E5A-8E4E-801258FD2A65}">
      <dgm:prSet/>
      <dgm:spPr/>
      <dgm:t>
        <a:bodyPr/>
        <a:lstStyle/>
        <a:p>
          <a:pPr rtl="1"/>
          <a:endParaRPr lang="ar-EG"/>
        </a:p>
      </dgm:t>
    </dgm:pt>
    <dgm:pt modelId="{731750B3-18BD-4A5F-9D06-D08109CCB6E6}">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حل كل المشكللات وعدم ترك ملفات مفتوحة</a:t>
          </a:r>
          <a:endParaRPr lang="ar-EG" sz="2800" b="1" dirty="0">
            <a:latin typeface="Traditional Arabic" pitchFamily="18" charset="-78"/>
            <a:cs typeface="Traditional Arabic" pitchFamily="18" charset="-78"/>
          </a:endParaRPr>
        </a:p>
      </dgm:t>
    </dgm:pt>
    <dgm:pt modelId="{135C1AE1-42E3-4228-9319-400C50ABAEF6}" type="parTrans" cxnId="{C22CF2EA-011C-4978-9A63-BB62EA33A613}">
      <dgm:prSet/>
      <dgm:spPr/>
      <dgm:t>
        <a:bodyPr/>
        <a:lstStyle/>
        <a:p>
          <a:pPr rtl="1"/>
          <a:endParaRPr lang="ar-EG"/>
        </a:p>
      </dgm:t>
    </dgm:pt>
    <dgm:pt modelId="{22F6F692-B4C8-46F0-AC21-7C04CC2CFDD2}" type="sibTrans" cxnId="{C22CF2EA-011C-4978-9A63-BB62EA33A613}">
      <dgm:prSet/>
      <dgm:spPr/>
      <dgm:t>
        <a:bodyPr/>
        <a:lstStyle/>
        <a:p>
          <a:pPr rtl="1"/>
          <a:endParaRPr lang="ar-EG"/>
        </a:p>
      </dgm:t>
    </dgm:pt>
    <dgm:pt modelId="{10E2B211-2800-4E9B-98B3-CC492A394BEF}" type="pres">
      <dgm:prSet presAssocID="{6834F972-E096-4DA3-8ED6-D7AB2BD7797F}" presName="compositeShape" presStyleCnt="0">
        <dgm:presLayoutVars>
          <dgm:dir/>
          <dgm:resizeHandles/>
        </dgm:presLayoutVars>
      </dgm:prSet>
      <dgm:spPr/>
    </dgm:pt>
    <dgm:pt modelId="{0526EC79-08FC-4087-B2EC-3119636B50D3}" type="pres">
      <dgm:prSet presAssocID="{6834F972-E096-4DA3-8ED6-D7AB2BD7797F}" presName="pyramid" presStyleLbl="node1" presStyleIdx="0" presStyleCnt="1" custScaleX="84482" custScaleY="87591" custLinFactNeighborX="122" custLinFactNeighborY="1250"/>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0A5DF897-18F5-477F-81A0-C7CCC982DA9C}" type="pres">
      <dgm:prSet presAssocID="{6834F972-E096-4DA3-8ED6-D7AB2BD7797F}" presName="theList" presStyleCnt="0"/>
      <dgm:spPr/>
    </dgm:pt>
    <dgm:pt modelId="{2AC64B66-AE6A-430A-B771-8FD82629904A}" type="pres">
      <dgm:prSet presAssocID="{CF264DB2-004D-4AE5-ABC4-DCE751AF5437}" presName="aNode" presStyleLbl="fgAcc1" presStyleIdx="0" presStyleCnt="10" custScaleX="118846" custLinFactY="-5845" custLinFactNeighborX="-31665" custLinFactNeighborY="-100000">
        <dgm:presLayoutVars>
          <dgm:bulletEnabled val="1"/>
        </dgm:presLayoutVars>
      </dgm:prSet>
      <dgm:spPr/>
      <dgm:t>
        <a:bodyPr/>
        <a:lstStyle/>
        <a:p>
          <a:pPr rtl="1"/>
          <a:endParaRPr lang="ar-EG"/>
        </a:p>
      </dgm:t>
    </dgm:pt>
    <dgm:pt modelId="{6AA70A11-DECD-421B-9FDA-C91D88BC0D45}" type="pres">
      <dgm:prSet presAssocID="{CF264DB2-004D-4AE5-ABC4-DCE751AF5437}" presName="aSpace" presStyleCnt="0"/>
      <dgm:spPr/>
    </dgm:pt>
    <dgm:pt modelId="{E038E05C-9550-431C-830D-E3CDFBC3E462}" type="pres">
      <dgm:prSet presAssocID="{BB9D299C-B4A4-4F2D-BD0C-45F5268717E0}" presName="aNode" presStyleLbl="fgAcc1" presStyleIdx="1" presStyleCnt="10" custScaleX="118846" custLinFactNeighborX="4891" custLinFactNeighborY="-61666">
        <dgm:presLayoutVars>
          <dgm:bulletEnabled val="1"/>
        </dgm:presLayoutVars>
      </dgm:prSet>
      <dgm:spPr/>
      <dgm:t>
        <a:bodyPr/>
        <a:lstStyle/>
        <a:p>
          <a:pPr rtl="1"/>
          <a:endParaRPr lang="ar-EG"/>
        </a:p>
      </dgm:t>
    </dgm:pt>
    <dgm:pt modelId="{B966E24A-80CC-4FFB-BCD4-926B3092FD30}" type="pres">
      <dgm:prSet presAssocID="{BB9D299C-B4A4-4F2D-BD0C-45F5268717E0}" presName="aSpace" presStyleCnt="0"/>
      <dgm:spPr/>
    </dgm:pt>
    <dgm:pt modelId="{8763EAD4-1C24-4294-986C-2642DBB13BFD}" type="pres">
      <dgm:prSet presAssocID="{AFDF1DCF-9E3F-47A9-B580-802BAC2D57A7}" presName="aNode" presStyleLbl="fgAcc1" presStyleIdx="2" presStyleCnt="10" custScaleX="118846" custLinFactNeighborX="-31665" custLinFactNeighborY="23430">
        <dgm:presLayoutVars>
          <dgm:bulletEnabled val="1"/>
        </dgm:presLayoutVars>
      </dgm:prSet>
      <dgm:spPr/>
      <dgm:t>
        <a:bodyPr/>
        <a:lstStyle/>
        <a:p>
          <a:pPr rtl="1"/>
          <a:endParaRPr lang="ar-EG"/>
        </a:p>
      </dgm:t>
    </dgm:pt>
    <dgm:pt modelId="{42A25438-019D-4FFC-8806-B7E7E8B3258D}" type="pres">
      <dgm:prSet presAssocID="{AFDF1DCF-9E3F-47A9-B580-802BAC2D57A7}" presName="aSpace" presStyleCnt="0"/>
      <dgm:spPr/>
    </dgm:pt>
    <dgm:pt modelId="{38F33BFD-1923-442D-89A7-7ED29D6944FD}" type="pres">
      <dgm:prSet presAssocID="{605669D8-381D-4BE9-907E-D10B107F8874}" presName="aNode" presStyleLbl="fgAcc1" presStyleIdx="3" presStyleCnt="10" custScaleX="118846" custLinFactNeighborX="5981" custLinFactNeighborY="89200">
        <dgm:presLayoutVars>
          <dgm:bulletEnabled val="1"/>
        </dgm:presLayoutVars>
      </dgm:prSet>
      <dgm:spPr/>
      <dgm:t>
        <a:bodyPr/>
        <a:lstStyle/>
        <a:p>
          <a:pPr rtl="1"/>
          <a:endParaRPr lang="ar-EG"/>
        </a:p>
      </dgm:t>
    </dgm:pt>
    <dgm:pt modelId="{9D1F932C-E7B8-46AF-A854-F6815F13869B}" type="pres">
      <dgm:prSet presAssocID="{605669D8-381D-4BE9-907E-D10B107F8874}" presName="aSpace" presStyleCnt="0"/>
      <dgm:spPr/>
    </dgm:pt>
    <dgm:pt modelId="{76AD9587-AF08-4CBA-983C-00BA45284F59}" type="pres">
      <dgm:prSet presAssocID="{387416D3-E9BB-4F34-8DF2-C3CB0F8A30B1}" presName="aNode" presStyleLbl="fgAcc1" presStyleIdx="4" presStyleCnt="10" custScaleX="118846" custLinFactY="11702" custLinFactNeighborX="-31665" custLinFactNeighborY="100000">
        <dgm:presLayoutVars>
          <dgm:bulletEnabled val="1"/>
        </dgm:presLayoutVars>
      </dgm:prSet>
      <dgm:spPr/>
      <dgm:t>
        <a:bodyPr/>
        <a:lstStyle/>
        <a:p>
          <a:pPr rtl="1"/>
          <a:endParaRPr lang="ar-EG"/>
        </a:p>
      </dgm:t>
    </dgm:pt>
    <dgm:pt modelId="{574372BC-4A4D-459D-86FC-BD7F88FAD4CB}" type="pres">
      <dgm:prSet presAssocID="{387416D3-E9BB-4F34-8DF2-C3CB0F8A30B1}" presName="aSpace" presStyleCnt="0"/>
      <dgm:spPr/>
    </dgm:pt>
    <dgm:pt modelId="{52904627-7E25-4B0E-8647-05D4163EBA87}" type="pres">
      <dgm:prSet presAssocID="{99E1A712-0662-4678-B5B2-75AD468DA41F}" presName="aNode" presStyleLbl="fgAcc1" presStyleIdx="5" presStyleCnt="10" custScaleX="119290" custLinFactY="22339" custLinFactNeighborX="5112" custLinFactNeighborY="100000">
        <dgm:presLayoutVars>
          <dgm:bulletEnabled val="1"/>
        </dgm:presLayoutVars>
      </dgm:prSet>
      <dgm:spPr/>
      <dgm:t>
        <a:bodyPr/>
        <a:lstStyle/>
        <a:p>
          <a:pPr rtl="1"/>
          <a:endParaRPr lang="ar-EG"/>
        </a:p>
      </dgm:t>
    </dgm:pt>
    <dgm:pt modelId="{8D1BDD3E-5FA6-495E-BD6A-349CDA7C64E0}" type="pres">
      <dgm:prSet presAssocID="{99E1A712-0662-4678-B5B2-75AD468DA41F}" presName="aSpace" presStyleCnt="0"/>
      <dgm:spPr/>
    </dgm:pt>
    <dgm:pt modelId="{FCDB369D-4262-4ECC-90FA-E28D0B7F742C}" type="pres">
      <dgm:prSet presAssocID="{7DC806AD-CBDB-4F84-8173-5954FBFB629B}" presName="aNode" presStyleLbl="fgAcc1" presStyleIdx="6" presStyleCnt="10" custScaleX="119290" custLinFactY="32976" custLinFactNeighborX="-29520" custLinFactNeighborY="100000">
        <dgm:presLayoutVars>
          <dgm:bulletEnabled val="1"/>
        </dgm:presLayoutVars>
      </dgm:prSet>
      <dgm:spPr/>
      <dgm:t>
        <a:bodyPr/>
        <a:lstStyle/>
        <a:p>
          <a:pPr rtl="1"/>
          <a:endParaRPr lang="ar-EG"/>
        </a:p>
      </dgm:t>
    </dgm:pt>
    <dgm:pt modelId="{A4FEB005-BEB6-48A6-B759-5F8B86573658}" type="pres">
      <dgm:prSet presAssocID="{7DC806AD-CBDB-4F84-8173-5954FBFB629B}" presName="aSpace" presStyleCnt="0"/>
      <dgm:spPr/>
    </dgm:pt>
    <dgm:pt modelId="{F307F517-EF65-4840-9E16-BB08EF07EF60}" type="pres">
      <dgm:prSet presAssocID="{0028197A-F9D5-416A-9883-E55E9A030AA6}" presName="aNode" presStyleLbl="fgAcc1" presStyleIdx="7" presStyleCnt="10" custScaleX="119290" custLinFactY="43613" custLinFactNeighborX="5113" custLinFactNeighborY="100000">
        <dgm:presLayoutVars>
          <dgm:bulletEnabled val="1"/>
        </dgm:presLayoutVars>
      </dgm:prSet>
      <dgm:spPr/>
      <dgm:t>
        <a:bodyPr/>
        <a:lstStyle/>
        <a:p>
          <a:pPr rtl="1"/>
          <a:endParaRPr lang="ar-EG"/>
        </a:p>
      </dgm:t>
    </dgm:pt>
    <dgm:pt modelId="{7466C20B-5886-4207-AD30-59F0DC93C489}" type="pres">
      <dgm:prSet presAssocID="{0028197A-F9D5-416A-9883-E55E9A030AA6}" presName="aSpace" presStyleCnt="0"/>
      <dgm:spPr/>
    </dgm:pt>
    <dgm:pt modelId="{6C71EF9F-2EA1-4278-A178-BE2D74C73CC4}" type="pres">
      <dgm:prSet presAssocID="{1A3F5756-7D03-44F4-B70B-1C4B74C7CE31}" presName="aNode" presStyleLbl="fgAcc1" presStyleIdx="8" presStyleCnt="10" custScaleX="119290" custLinFactY="54250" custLinFactNeighborX="-29520" custLinFactNeighborY="100000">
        <dgm:presLayoutVars>
          <dgm:bulletEnabled val="1"/>
        </dgm:presLayoutVars>
      </dgm:prSet>
      <dgm:spPr/>
      <dgm:t>
        <a:bodyPr/>
        <a:lstStyle/>
        <a:p>
          <a:pPr rtl="1"/>
          <a:endParaRPr lang="ar-EG"/>
        </a:p>
      </dgm:t>
    </dgm:pt>
    <dgm:pt modelId="{9D0D1665-6775-4FCD-86FD-8267A9082CC8}" type="pres">
      <dgm:prSet presAssocID="{1A3F5756-7D03-44F4-B70B-1C4B74C7CE31}" presName="aSpace" presStyleCnt="0"/>
      <dgm:spPr/>
    </dgm:pt>
    <dgm:pt modelId="{F981EAF9-2DD6-46CA-8A50-D28948704EA7}" type="pres">
      <dgm:prSet presAssocID="{731750B3-18BD-4A5F-9D06-D08109CCB6E6}" presName="aNode" presStyleLbl="fgAcc1" presStyleIdx="9" presStyleCnt="10" custScaleX="119290" custLinFactY="64887" custLinFactNeighborX="7037" custLinFactNeighborY="100000">
        <dgm:presLayoutVars>
          <dgm:bulletEnabled val="1"/>
        </dgm:presLayoutVars>
      </dgm:prSet>
      <dgm:spPr/>
      <dgm:t>
        <a:bodyPr/>
        <a:lstStyle/>
        <a:p>
          <a:pPr rtl="1"/>
          <a:endParaRPr lang="ar-EG"/>
        </a:p>
      </dgm:t>
    </dgm:pt>
    <dgm:pt modelId="{E953871E-42C4-4E29-8888-E49E072BA86B}" type="pres">
      <dgm:prSet presAssocID="{731750B3-18BD-4A5F-9D06-D08109CCB6E6}" presName="aSpace" presStyleCnt="0"/>
      <dgm:spPr/>
    </dgm:pt>
  </dgm:ptLst>
  <dgm:cxnLst>
    <dgm:cxn modelId="{A2CB73F5-3941-454E-A371-AEFCAB29AC10}" srcId="{6834F972-E096-4DA3-8ED6-D7AB2BD7797F}" destId="{605669D8-381D-4BE9-907E-D10B107F8874}" srcOrd="3" destOrd="0" parTransId="{8496FBA8-705A-4C1C-82D5-BE0FEA5BDBD9}" sibTransId="{06EEE31F-680D-4AD6-87F4-8E47DAD5AEA6}"/>
    <dgm:cxn modelId="{9D288529-910A-4E9A-A407-F8FCE48FA4F4}" type="presOf" srcId="{731750B3-18BD-4A5F-9D06-D08109CCB6E6}" destId="{F981EAF9-2DD6-46CA-8A50-D28948704EA7}" srcOrd="0" destOrd="0" presId="urn:microsoft.com/office/officeart/2005/8/layout/pyramid2"/>
    <dgm:cxn modelId="{69904B38-BBEA-4182-99DC-EB6299D1860D}" srcId="{6834F972-E096-4DA3-8ED6-D7AB2BD7797F}" destId="{0028197A-F9D5-416A-9883-E55E9A030AA6}" srcOrd="7" destOrd="0" parTransId="{7BF62927-9558-435B-8FA4-AB2D0AFF3FE5}" sibTransId="{92109004-F5F8-4F0C-A75A-34C5F18956EE}"/>
    <dgm:cxn modelId="{657CF282-9B7E-4712-B76A-849ED842C5F0}" type="presOf" srcId="{7DC806AD-CBDB-4F84-8173-5954FBFB629B}" destId="{FCDB369D-4262-4ECC-90FA-E28D0B7F742C}" srcOrd="0" destOrd="0" presId="urn:microsoft.com/office/officeart/2005/8/layout/pyramid2"/>
    <dgm:cxn modelId="{F9D6EAD5-06ED-4E5A-8E4E-801258FD2A65}" srcId="{6834F972-E096-4DA3-8ED6-D7AB2BD7797F}" destId="{1A3F5756-7D03-44F4-B70B-1C4B74C7CE31}" srcOrd="8" destOrd="0" parTransId="{8DB9766B-BA6A-494A-B2AD-27B0B0762B8E}" sibTransId="{7F06D6A7-FFAE-4119-B1DA-795252EA0201}"/>
    <dgm:cxn modelId="{835E335D-4A51-498D-BCD4-A35637BEEC47}" srcId="{6834F972-E096-4DA3-8ED6-D7AB2BD7797F}" destId="{AFDF1DCF-9E3F-47A9-B580-802BAC2D57A7}" srcOrd="2" destOrd="0" parTransId="{44965496-A371-4FC2-90A4-95E1C6A0CD80}" sibTransId="{D6B073FA-4C9C-49C2-B4BB-3F1322C95FEA}"/>
    <dgm:cxn modelId="{C22CF2EA-011C-4978-9A63-BB62EA33A613}" srcId="{6834F972-E096-4DA3-8ED6-D7AB2BD7797F}" destId="{731750B3-18BD-4A5F-9D06-D08109CCB6E6}" srcOrd="9" destOrd="0" parTransId="{135C1AE1-42E3-4228-9319-400C50ABAEF6}" sibTransId="{22F6F692-B4C8-46F0-AC21-7C04CC2CFDD2}"/>
    <dgm:cxn modelId="{8CBF9336-20E0-4252-B01E-97FDFB9814C9}" type="presOf" srcId="{AFDF1DCF-9E3F-47A9-B580-802BAC2D57A7}" destId="{8763EAD4-1C24-4294-986C-2642DBB13BFD}" srcOrd="0" destOrd="0" presId="urn:microsoft.com/office/officeart/2005/8/layout/pyramid2"/>
    <dgm:cxn modelId="{8D1915A6-8DE5-41FA-9BDA-BB4D4376D05E}" type="presOf" srcId="{1A3F5756-7D03-44F4-B70B-1C4B74C7CE31}" destId="{6C71EF9F-2EA1-4278-A178-BE2D74C73CC4}" srcOrd="0" destOrd="0" presId="urn:microsoft.com/office/officeart/2005/8/layout/pyramid2"/>
    <dgm:cxn modelId="{224CBD8B-A014-4003-A448-2B0C88A622E5}" type="presOf" srcId="{BB9D299C-B4A4-4F2D-BD0C-45F5268717E0}" destId="{E038E05C-9550-431C-830D-E3CDFBC3E462}" srcOrd="0" destOrd="0" presId="urn:microsoft.com/office/officeart/2005/8/layout/pyramid2"/>
    <dgm:cxn modelId="{94FABDF7-7649-4639-9F9E-C4175A580764}" srcId="{6834F972-E096-4DA3-8ED6-D7AB2BD7797F}" destId="{99E1A712-0662-4678-B5B2-75AD468DA41F}" srcOrd="5" destOrd="0" parTransId="{D512EB9E-2D20-4C4F-BC0E-C8C1AD715538}" sibTransId="{63D93934-3674-4BE6-9AC2-C18F66111A5D}"/>
    <dgm:cxn modelId="{749D1E88-5A5B-4939-984C-92CA951E4D73}" type="presOf" srcId="{CF264DB2-004D-4AE5-ABC4-DCE751AF5437}" destId="{2AC64B66-AE6A-430A-B771-8FD82629904A}" srcOrd="0" destOrd="0" presId="urn:microsoft.com/office/officeart/2005/8/layout/pyramid2"/>
    <dgm:cxn modelId="{A54DA18C-358C-4A15-BBC9-A105A5775FF2}" srcId="{6834F972-E096-4DA3-8ED6-D7AB2BD7797F}" destId="{CF264DB2-004D-4AE5-ABC4-DCE751AF5437}" srcOrd="0" destOrd="0" parTransId="{F5F0A383-9197-454A-B5C8-21E0DF253000}" sibTransId="{2C2EAE3C-4F1F-4EC9-82BC-F11F34EF7DB9}"/>
    <dgm:cxn modelId="{B45FC97D-A198-44C5-8642-63525F8BF4C2}" srcId="{6834F972-E096-4DA3-8ED6-D7AB2BD7797F}" destId="{387416D3-E9BB-4F34-8DF2-C3CB0F8A30B1}" srcOrd="4" destOrd="0" parTransId="{C58095FC-2C13-4D88-860C-1C638200A6E6}" sibTransId="{0B955A64-88ED-4FBF-B1C6-278521C48F7C}"/>
    <dgm:cxn modelId="{7181A1EE-6DBA-44ED-A8A0-81D7993981E1}" srcId="{6834F972-E096-4DA3-8ED6-D7AB2BD7797F}" destId="{BB9D299C-B4A4-4F2D-BD0C-45F5268717E0}" srcOrd="1" destOrd="0" parTransId="{DDCAD994-B914-4A6D-878D-B7A927A827D4}" sibTransId="{076725D0-72A8-4FD3-8FCF-F7FC9784E884}"/>
    <dgm:cxn modelId="{7B1275FC-D057-43E3-AF72-13E16F90657E}" srcId="{6834F972-E096-4DA3-8ED6-D7AB2BD7797F}" destId="{7DC806AD-CBDB-4F84-8173-5954FBFB629B}" srcOrd="6" destOrd="0" parTransId="{5E54C5B5-A962-4DB4-B8DB-50C07B32904A}" sibTransId="{83C5F21A-98E9-4D96-9607-1450604D6D49}"/>
    <dgm:cxn modelId="{45B3CAF6-FEF3-4FA7-AA06-B2AB21C9EF92}" type="presOf" srcId="{0028197A-F9D5-416A-9883-E55E9A030AA6}" destId="{F307F517-EF65-4840-9E16-BB08EF07EF60}" srcOrd="0" destOrd="0" presId="urn:microsoft.com/office/officeart/2005/8/layout/pyramid2"/>
    <dgm:cxn modelId="{298A5A88-0C88-4CA7-AC50-78936D1564B6}" type="presOf" srcId="{605669D8-381D-4BE9-907E-D10B107F8874}" destId="{38F33BFD-1923-442D-89A7-7ED29D6944FD}" srcOrd="0" destOrd="0" presId="urn:microsoft.com/office/officeart/2005/8/layout/pyramid2"/>
    <dgm:cxn modelId="{89A47093-E8A3-41C9-A97E-6EFDCD77E3C3}" type="presOf" srcId="{99E1A712-0662-4678-B5B2-75AD468DA41F}" destId="{52904627-7E25-4B0E-8647-05D4163EBA87}" srcOrd="0" destOrd="0" presId="urn:microsoft.com/office/officeart/2005/8/layout/pyramid2"/>
    <dgm:cxn modelId="{B18C3F95-68E2-438F-9A7B-6CCCDA34A441}" type="presOf" srcId="{387416D3-E9BB-4F34-8DF2-C3CB0F8A30B1}" destId="{76AD9587-AF08-4CBA-983C-00BA45284F59}" srcOrd="0" destOrd="0" presId="urn:microsoft.com/office/officeart/2005/8/layout/pyramid2"/>
    <dgm:cxn modelId="{DCE1A6DD-C231-403E-A3C9-8B16FEF99A00}" type="presOf" srcId="{6834F972-E096-4DA3-8ED6-D7AB2BD7797F}" destId="{10E2B211-2800-4E9B-98B3-CC492A394BEF}" srcOrd="0" destOrd="0" presId="urn:microsoft.com/office/officeart/2005/8/layout/pyramid2"/>
    <dgm:cxn modelId="{9F4E4E10-40FD-4A88-B197-20BF35E7E203}" type="presParOf" srcId="{10E2B211-2800-4E9B-98B3-CC492A394BEF}" destId="{0526EC79-08FC-4087-B2EC-3119636B50D3}" srcOrd="0" destOrd="0" presId="urn:microsoft.com/office/officeart/2005/8/layout/pyramid2"/>
    <dgm:cxn modelId="{B7D089A8-6545-4ECC-A4A8-DDC8FFCB9225}" type="presParOf" srcId="{10E2B211-2800-4E9B-98B3-CC492A394BEF}" destId="{0A5DF897-18F5-477F-81A0-C7CCC982DA9C}" srcOrd="1" destOrd="0" presId="urn:microsoft.com/office/officeart/2005/8/layout/pyramid2"/>
    <dgm:cxn modelId="{538AEA81-3D89-407F-9808-DF8983AEE561}" type="presParOf" srcId="{0A5DF897-18F5-477F-81A0-C7CCC982DA9C}" destId="{2AC64B66-AE6A-430A-B771-8FD82629904A}" srcOrd="0" destOrd="0" presId="urn:microsoft.com/office/officeart/2005/8/layout/pyramid2"/>
    <dgm:cxn modelId="{6656BC7E-B883-4BBF-ACE1-FC967574726D}" type="presParOf" srcId="{0A5DF897-18F5-477F-81A0-C7CCC982DA9C}" destId="{6AA70A11-DECD-421B-9FDA-C91D88BC0D45}" srcOrd="1" destOrd="0" presId="urn:microsoft.com/office/officeart/2005/8/layout/pyramid2"/>
    <dgm:cxn modelId="{F8C2521A-3B3F-4FBE-801C-16C649D01401}" type="presParOf" srcId="{0A5DF897-18F5-477F-81A0-C7CCC982DA9C}" destId="{E038E05C-9550-431C-830D-E3CDFBC3E462}" srcOrd="2" destOrd="0" presId="urn:microsoft.com/office/officeart/2005/8/layout/pyramid2"/>
    <dgm:cxn modelId="{0C8F04E7-B96F-4FEE-A1A4-985D81E88A4D}" type="presParOf" srcId="{0A5DF897-18F5-477F-81A0-C7CCC982DA9C}" destId="{B966E24A-80CC-4FFB-BCD4-926B3092FD30}" srcOrd="3" destOrd="0" presId="urn:microsoft.com/office/officeart/2005/8/layout/pyramid2"/>
    <dgm:cxn modelId="{D1AC42EA-6D82-4945-B8CA-826B71E368CF}" type="presParOf" srcId="{0A5DF897-18F5-477F-81A0-C7CCC982DA9C}" destId="{8763EAD4-1C24-4294-986C-2642DBB13BFD}" srcOrd="4" destOrd="0" presId="urn:microsoft.com/office/officeart/2005/8/layout/pyramid2"/>
    <dgm:cxn modelId="{8EDFAFFD-5B4C-42AD-9AE6-BC280DDCA745}" type="presParOf" srcId="{0A5DF897-18F5-477F-81A0-C7CCC982DA9C}" destId="{42A25438-019D-4FFC-8806-B7E7E8B3258D}" srcOrd="5" destOrd="0" presId="urn:microsoft.com/office/officeart/2005/8/layout/pyramid2"/>
    <dgm:cxn modelId="{E5CE82A2-F3F7-4867-81C2-A4A617AECDC8}" type="presParOf" srcId="{0A5DF897-18F5-477F-81A0-C7CCC982DA9C}" destId="{38F33BFD-1923-442D-89A7-7ED29D6944FD}" srcOrd="6" destOrd="0" presId="urn:microsoft.com/office/officeart/2005/8/layout/pyramid2"/>
    <dgm:cxn modelId="{302EE0FE-3059-43DC-BF95-C7EF938828D1}" type="presParOf" srcId="{0A5DF897-18F5-477F-81A0-C7CCC982DA9C}" destId="{9D1F932C-E7B8-46AF-A854-F6815F13869B}" srcOrd="7" destOrd="0" presId="urn:microsoft.com/office/officeart/2005/8/layout/pyramid2"/>
    <dgm:cxn modelId="{3FF6A3DA-85ED-4119-8750-19B4FE9B682B}" type="presParOf" srcId="{0A5DF897-18F5-477F-81A0-C7CCC982DA9C}" destId="{76AD9587-AF08-4CBA-983C-00BA45284F59}" srcOrd="8" destOrd="0" presId="urn:microsoft.com/office/officeart/2005/8/layout/pyramid2"/>
    <dgm:cxn modelId="{3777C900-46F7-4C3A-8B96-DD7F5B9B0B0C}" type="presParOf" srcId="{0A5DF897-18F5-477F-81A0-C7CCC982DA9C}" destId="{574372BC-4A4D-459D-86FC-BD7F88FAD4CB}" srcOrd="9" destOrd="0" presId="urn:microsoft.com/office/officeart/2005/8/layout/pyramid2"/>
    <dgm:cxn modelId="{58B38911-2341-4D2C-A7DE-4BA2AB782344}" type="presParOf" srcId="{0A5DF897-18F5-477F-81A0-C7CCC982DA9C}" destId="{52904627-7E25-4B0E-8647-05D4163EBA87}" srcOrd="10" destOrd="0" presId="urn:microsoft.com/office/officeart/2005/8/layout/pyramid2"/>
    <dgm:cxn modelId="{12D341B5-9399-4A23-9715-8B826C5CD761}" type="presParOf" srcId="{0A5DF897-18F5-477F-81A0-C7CCC982DA9C}" destId="{8D1BDD3E-5FA6-495E-BD6A-349CDA7C64E0}" srcOrd="11" destOrd="0" presId="urn:microsoft.com/office/officeart/2005/8/layout/pyramid2"/>
    <dgm:cxn modelId="{921B6DDD-AEFE-40F9-9200-46CA53654020}" type="presParOf" srcId="{0A5DF897-18F5-477F-81A0-C7CCC982DA9C}" destId="{FCDB369D-4262-4ECC-90FA-E28D0B7F742C}" srcOrd="12" destOrd="0" presId="urn:microsoft.com/office/officeart/2005/8/layout/pyramid2"/>
    <dgm:cxn modelId="{68C6BA97-F318-4F34-9161-9F75E7AB507F}" type="presParOf" srcId="{0A5DF897-18F5-477F-81A0-C7CCC982DA9C}" destId="{A4FEB005-BEB6-48A6-B759-5F8B86573658}" srcOrd="13" destOrd="0" presId="urn:microsoft.com/office/officeart/2005/8/layout/pyramid2"/>
    <dgm:cxn modelId="{37301214-091D-493F-9278-1088F05D201C}" type="presParOf" srcId="{0A5DF897-18F5-477F-81A0-C7CCC982DA9C}" destId="{F307F517-EF65-4840-9E16-BB08EF07EF60}" srcOrd="14" destOrd="0" presId="urn:microsoft.com/office/officeart/2005/8/layout/pyramid2"/>
    <dgm:cxn modelId="{85A3DC25-9C4B-4F65-9B15-A5721A240DEE}" type="presParOf" srcId="{0A5DF897-18F5-477F-81A0-C7CCC982DA9C}" destId="{7466C20B-5886-4207-AD30-59F0DC93C489}" srcOrd="15" destOrd="0" presId="urn:microsoft.com/office/officeart/2005/8/layout/pyramid2"/>
    <dgm:cxn modelId="{BD038975-7D7A-443A-97A3-5D7ECC75FA32}" type="presParOf" srcId="{0A5DF897-18F5-477F-81A0-C7CCC982DA9C}" destId="{6C71EF9F-2EA1-4278-A178-BE2D74C73CC4}" srcOrd="16" destOrd="0" presId="urn:microsoft.com/office/officeart/2005/8/layout/pyramid2"/>
    <dgm:cxn modelId="{415B2665-0B73-441B-A80D-D4B95D612DBA}" type="presParOf" srcId="{0A5DF897-18F5-477F-81A0-C7CCC982DA9C}" destId="{9D0D1665-6775-4FCD-86FD-8267A9082CC8}" srcOrd="17" destOrd="0" presId="urn:microsoft.com/office/officeart/2005/8/layout/pyramid2"/>
    <dgm:cxn modelId="{24D0290A-6EEB-400A-9771-97FAEE4F56F5}" type="presParOf" srcId="{0A5DF897-18F5-477F-81A0-C7CCC982DA9C}" destId="{F981EAF9-2DD6-46CA-8A50-D28948704EA7}" srcOrd="18" destOrd="0" presId="urn:microsoft.com/office/officeart/2005/8/layout/pyramid2"/>
    <dgm:cxn modelId="{BD2B5098-3CA1-47FA-9E7C-3A1950478E65}" type="presParOf" srcId="{0A5DF897-18F5-477F-81A0-C7CCC982DA9C}" destId="{E953871E-42C4-4E29-8888-E49E072BA86B}" srcOrd="1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25A30F-F2A1-4FCA-9FED-702543FFD717}" type="doc">
      <dgm:prSet loTypeId="urn:microsoft.com/office/officeart/2005/8/layout/cycle3" loCatId="cycle" qsTypeId="urn:microsoft.com/office/officeart/2005/8/quickstyle/3d1" qsCatId="3D" csTypeId="urn:microsoft.com/office/officeart/2005/8/colors/accent1_2" csCatId="accent1" phldr="1"/>
      <dgm:spPr/>
      <dgm:t>
        <a:bodyPr/>
        <a:lstStyle/>
        <a:p>
          <a:pPr rtl="1"/>
          <a:endParaRPr lang="ar-EG"/>
        </a:p>
      </dgm:t>
    </dgm:pt>
    <dgm:pt modelId="{F937CDD7-F034-46A0-9C7D-4EB6A25CEDA1}">
      <dgm:prSet phldrT="[Text]" custT="1"/>
      <dgm:spPr>
        <a:solidFill>
          <a:schemeClr val="accent5">
            <a:lumMod val="75000"/>
          </a:schemeClr>
        </a:solidFill>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لسان غير مبين</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F959BC8-A2BF-4827-B003-369C15CF14E4}" type="parTrans" cxnId="{49733B75-5CA7-4658-97A4-D8AD48B4D66D}">
      <dgm:prSet/>
      <dgm:spPr/>
      <dgm:t>
        <a:bodyPr/>
        <a:lstStyle/>
        <a:p>
          <a:pPr rtl="1"/>
          <a:endParaRPr lang="ar-EG"/>
        </a:p>
      </dgm:t>
    </dgm:pt>
    <dgm:pt modelId="{6E1F8C22-C752-40E4-9621-CB97C209FBB9}" type="sibTrans" cxnId="{49733B75-5CA7-4658-97A4-D8AD48B4D66D}">
      <dgm:prSet/>
      <dgm:spPr/>
      <dgm:t>
        <a:bodyPr/>
        <a:lstStyle/>
        <a:p>
          <a:pPr rtl="1"/>
          <a:endParaRPr lang="ar-EG"/>
        </a:p>
      </dgm:t>
    </dgm:pt>
    <dgm:pt modelId="{6A97473D-4E91-408C-81E2-19FC84E8B495}">
      <dgm:prSet phldrT="[Text]" custT="1"/>
      <dgm:spPr>
        <a:solidFill>
          <a:schemeClr val="accent4">
            <a:lumMod val="75000"/>
          </a:schemeClr>
        </a:solidFill>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الأهداف المتعارضة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D906DFB-E169-46C8-B4F4-DF5A07FD28A4}" type="parTrans" cxnId="{364EC9C3-E1FE-493E-A04B-BC4299FBEFA0}">
      <dgm:prSet/>
      <dgm:spPr/>
      <dgm:t>
        <a:bodyPr/>
        <a:lstStyle/>
        <a:p>
          <a:pPr rtl="1"/>
          <a:endParaRPr lang="ar-EG"/>
        </a:p>
      </dgm:t>
    </dgm:pt>
    <dgm:pt modelId="{8DF603F5-16C8-4938-9508-CABE30B831E1}" type="sibTrans" cxnId="{364EC9C3-E1FE-493E-A04B-BC4299FBEFA0}">
      <dgm:prSet/>
      <dgm:spPr/>
      <dgm:t>
        <a:bodyPr/>
        <a:lstStyle/>
        <a:p>
          <a:pPr rtl="1"/>
          <a:endParaRPr lang="ar-EG"/>
        </a:p>
      </dgm:t>
    </dgm:pt>
    <dgm:pt modelId="{1D63051C-505F-4240-81EA-93E4F2734CCA}">
      <dgm:prSet phldrT="[Text]" custT="1"/>
      <dgm:spPr>
        <a:solidFill>
          <a:schemeClr val="tx2">
            <a:lumMod val="75000"/>
          </a:schemeClr>
        </a:solidFill>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سجين (أنا)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126ADC37-4F3B-4283-ACBE-61E0BA6A46C3}" type="parTrans" cxnId="{DA457C65-C598-40EF-AF68-F551D47ADA5B}">
      <dgm:prSet/>
      <dgm:spPr/>
      <dgm:t>
        <a:bodyPr/>
        <a:lstStyle/>
        <a:p>
          <a:pPr rtl="1"/>
          <a:endParaRPr lang="ar-EG"/>
        </a:p>
      </dgm:t>
    </dgm:pt>
    <dgm:pt modelId="{1966B3D2-4DC7-4A11-AAB7-A9FC94B5C4E8}" type="sibTrans" cxnId="{DA457C65-C598-40EF-AF68-F551D47ADA5B}">
      <dgm:prSet/>
      <dgm:spPr/>
      <dgm:t>
        <a:bodyPr/>
        <a:lstStyle/>
        <a:p>
          <a:pPr rtl="1"/>
          <a:endParaRPr lang="ar-EG"/>
        </a:p>
      </dgm:t>
    </dgm:pt>
    <dgm:pt modelId="{5A745F16-D08E-45FA-BA45-A19D8525F8E6}">
      <dgm:prSet phldrT="[Text]" custT="1"/>
      <dgm:spPr>
        <a:solidFill>
          <a:srgbClr val="660033"/>
        </a:solidFill>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المفاهيم الخاطئة</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174771F-55A6-403B-B781-385C29A8DC68}" type="parTrans" cxnId="{ED572C46-7D69-44D3-BC34-2CE9B1DC3B1C}">
      <dgm:prSet/>
      <dgm:spPr/>
      <dgm:t>
        <a:bodyPr/>
        <a:lstStyle/>
        <a:p>
          <a:pPr rtl="1"/>
          <a:endParaRPr lang="ar-EG"/>
        </a:p>
      </dgm:t>
    </dgm:pt>
    <dgm:pt modelId="{AEE456BB-4F72-419A-ADA0-5E9A8F7370BC}" type="sibTrans" cxnId="{ED572C46-7D69-44D3-BC34-2CE9B1DC3B1C}">
      <dgm:prSet/>
      <dgm:spPr/>
      <dgm:t>
        <a:bodyPr/>
        <a:lstStyle/>
        <a:p>
          <a:pPr rtl="1"/>
          <a:endParaRPr lang="ar-EG"/>
        </a:p>
      </dgm:t>
    </dgm:pt>
    <dgm:pt modelId="{8E0BF52E-333F-4662-9753-26F45DFA773A}">
      <dgm:prSet phldrT="[Text]" custT="1"/>
      <dgm:spPr>
        <a:solidFill>
          <a:schemeClr val="accent2">
            <a:lumMod val="60000"/>
            <a:lumOff val="40000"/>
          </a:schemeClr>
        </a:solidFill>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الذكريات المؤلمة</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41A5768-8460-4096-93AD-4C2B21571124}" type="parTrans" cxnId="{5005FD21-3057-4CB2-A881-4BFFBBD23A79}">
      <dgm:prSet/>
      <dgm:spPr/>
      <dgm:t>
        <a:bodyPr/>
        <a:lstStyle/>
        <a:p>
          <a:pPr rtl="1"/>
          <a:endParaRPr lang="ar-EG"/>
        </a:p>
      </dgm:t>
    </dgm:pt>
    <dgm:pt modelId="{E14F5C43-37E8-42D0-8C1A-69264672AFEC}" type="sibTrans" cxnId="{5005FD21-3057-4CB2-A881-4BFFBBD23A79}">
      <dgm:prSet/>
      <dgm:spPr/>
      <dgm:t>
        <a:bodyPr/>
        <a:lstStyle/>
        <a:p>
          <a:pPr rtl="1"/>
          <a:endParaRPr lang="ar-EG"/>
        </a:p>
      </dgm:t>
    </dgm:pt>
    <dgm:pt modelId="{498DAEE0-CD74-4EE8-8BC1-BA9956A6E829}" type="pres">
      <dgm:prSet presAssocID="{5A25A30F-F2A1-4FCA-9FED-702543FFD717}" presName="Name0" presStyleCnt="0">
        <dgm:presLayoutVars>
          <dgm:dir/>
          <dgm:resizeHandles val="exact"/>
        </dgm:presLayoutVars>
      </dgm:prSet>
      <dgm:spPr/>
      <dgm:t>
        <a:bodyPr/>
        <a:lstStyle/>
        <a:p>
          <a:endParaRPr lang="en-US"/>
        </a:p>
      </dgm:t>
    </dgm:pt>
    <dgm:pt modelId="{FA6B3C7B-B833-40D6-B334-9D8398F30294}" type="pres">
      <dgm:prSet presAssocID="{5A25A30F-F2A1-4FCA-9FED-702543FFD717}" presName="cycle" presStyleCnt="0"/>
      <dgm:spPr/>
    </dgm:pt>
    <dgm:pt modelId="{D18EBAC2-A3D6-44EB-A486-E19B62DFBC78}" type="pres">
      <dgm:prSet presAssocID="{F937CDD7-F034-46A0-9C7D-4EB6A25CEDA1}" presName="nodeFirstNode" presStyleLbl="node1" presStyleIdx="0" presStyleCnt="5" custScaleX="93394">
        <dgm:presLayoutVars>
          <dgm:bulletEnabled val="1"/>
        </dgm:presLayoutVars>
      </dgm:prSet>
      <dgm:spPr/>
      <dgm:t>
        <a:bodyPr/>
        <a:lstStyle/>
        <a:p>
          <a:pPr rtl="1"/>
          <a:endParaRPr lang="ar-EG"/>
        </a:p>
      </dgm:t>
    </dgm:pt>
    <dgm:pt modelId="{8E0AD04D-77BD-4B25-9EC4-0DFAFA63277F}" type="pres">
      <dgm:prSet presAssocID="{6E1F8C22-C752-40E4-9621-CB97C209FBB9}" presName="sibTransFirstNode" presStyleLbl="bgShp" presStyleIdx="0" presStyleCnt="1"/>
      <dgm:spPr/>
      <dgm:t>
        <a:bodyPr/>
        <a:lstStyle/>
        <a:p>
          <a:endParaRPr lang="en-US"/>
        </a:p>
      </dgm:t>
    </dgm:pt>
    <dgm:pt modelId="{ECB22D0A-4B27-4E61-A6F1-5D0992ECCDB1}" type="pres">
      <dgm:prSet presAssocID="{6A97473D-4E91-408C-81E2-19FC84E8B495}" presName="nodeFollowingNodes" presStyleLbl="node1" presStyleIdx="1" presStyleCnt="5" custScaleX="93394" custRadScaleRad="102288" custRadScaleInc="11033">
        <dgm:presLayoutVars>
          <dgm:bulletEnabled val="1"/>
        </dgm:presLayoutVars>
      </dgm:prSet>
      <dgm:spPr/>
      <dgm:t>
        <a:bodyPr/>
        <a:lstStyle/>
        <a:p>
          <a:pPr rtl="1"/>
          <a:endParaRPr lang="ar-EG"/>
        </a:p>
      </dgm:t>
    </dgm:pt>
    <dgm:pt modelId="{2C385718-D396-4FE8-A541-392E9E4DF39B}" type="pres">
      <dgm:prSet presAssocID="{1D63051C-505F-4240-81EA-93E4F2734CCA}" presName="nodeFollowingNodes" presStyleLbl="node1" presStyleIdx="2" presStyleCnt="5" custScaleX="93394" custRadScaleRad="108184" custRadScaleInc="-8657">
        <dgm:presLayoutVars>
          <dgm:bulletEnabled val="1"/>
        </dgm:presLayoutVars>
      </dgm:prSet>
      <dgm:spPr/>
      <dgm:t>
        <a:bodyPr/>
        <a:lstStyle/>
        <a:p>
          <a:pPr rtl="1"/>
          <a:endParaRPr lang="ar-EG"/>
        </a:p>
      </dgm:t>
    </dgm:pt>
    <dgm:pt modelId="{46B6AA03-8249-4493-9231-61C7773BD949}" type="pres">
      <dgm:prSet presAssocID="{5A745F16-D08E-45FA-BA45-A19D8525F8E6}" presName="nodeFollowingNodes" presStyleLbl="node1" presStyleIdx="3" presStyleCnt="5" custScaleX="93394" custRadScaleRad="114933" custRadScaleInc="14839">
        <dgm:presLayoutVars>
          <dgm:bulletEnabled val="1"/>
        </dgm:presLayoutVars>
      </dgm:prSet>
      <dgm:spPr/>
      <dgm:t>
        <a:bodyPr/>
        <a:lstStyle/>
        <a:p>
          <a:pPr rtl="1"/>
          <a:endParaRPr lang="ar-EG"/>
        </a:p>
      </dgm:t>
    </dgm:pt>
    <dgm:pt modelId="{48BA2562-02DF-4C15-92A3-4D329B55305D}" type="pres">
      <dgm:prSet presAssocID="{8E0BF52E-333F-4662-9753-26F45DFA773A}" presName="nodeFollowingNodes" presStyleLbl="node1" presStyleIdx="4" presStyleCnt="5" custScaleX="93394" custRadScaleRad="103711" custRadScaleInc="-18067">
        <dgm:presLayoutVars>
          <dgm:bulletEnabled val="1"/>
        </dgm:presLayoutVars>
      </dgm:prSet>
      <dgm:spPr/>
      <dgm:t>
        <a:bodyPr/>
        <a:lstStyle/>
        <a:p>
          <a:pPr rtl="1"/>
          <a:endParaRPr lang="ar-EG"/>
        </a:p>
      </dgm:t>
    </dgm:pt>
  </dgm:ptLst>
  <dgm:cxnLst>
    <dgm:cxn modelId="{49733B75-5CA7-4658-97A4-D8AD48B4D66D}" srcId="{5A25A30F-F2A1-4FCA-9FED-702543FFD717}" destId="{F937CDD7-F034-46A0-9C7D-4EB6A25CEDA1}" srcOrd="0" destOrd="0" parTransId="{7F959BC8-A2BF-4827-B003-369C15CF14E4}" sibTransId="{6E1F8C22-C752-40E4-9621-CB97C209FBB9}"/>
    <dgm:cxn modelId="{E8872FAC-DF15-4A01-A1DE-5032E0D6DAE1}" type="presOf" srcId="{5A25A30F-F2A1-4FCA-9FED-702543FFD717}" destId="{498DAEE0-CD74-4EE8-8BC1-BA9956A6E829}" srcOrd="0" destOrd="0" presId="urn:microsoft.com/office/officeart/2005/8/layout/cycle3"/>
    <dgm:cxn modelId="{4D9E82D6-E2D1-43B9-9BB6-C669F86F5ADD}" type="presOf" srcId="{5A745F16-D08E-45FA-BA45-A19D8525F8E6}" destId="{46B6AA03-8249-4493-9231-61C7773BD949}" srcOrd="0" destOrd="0" presId="urn:microsoft.com/office/officeart/2005/8/layout/cycle3"/>
    <dgm:cxn modelId="{364EC9C3-E1FE-493E-A04B-BC4299FBEFA0}" srcId="{5A25A30F-F2A1-4FCA-9FED-702543FFD717}" destId="{6A97473D-4E91-408C-81E2-19FC84E8B495}" srcOrd="1" destOrd="0" parTransId="{2D906DFB-E169-46C8-B4F4-DF5A07FD28A4}" sibTransId="{8DF603F5-16C8-4938-9508-CABE30B831E1}"/>
    <dgm:cxn modelId="{B84D8F5C-D132-4CAA-A34C-2EED140BC58D}" type="presOf" srcId="{6A97473D-4E91-408C-81E2-19FC84E8B495}" destId="{ECB22D0A-4B27-4E61-A6F1-5D0992ECCDB1}" srcOrd="0" destOrd="0" presId="urn:microsoft.com/office/officeart/2005/8/layout/cycle3"/>
    <dgm:cxn modelId="{DA457C65-C598-40EF-AF68-F551D47ADA5B}" srcId="{5A25A30F-F2A1-4FCA-9FED-702543FFD717}" destId="{1D63051C-505F-4240-81EA-93E4F2734CCA}" srcOrd="2" destOrd="0" parTransId="{126ADC37-4F3B-4283-ACBE-61E0BA6A46C3}" sibTransId="{1966B3D2-4DC7-4A11-AAB7-A9FC94B5C4E8}"/>
    <dgm:cxn modelId="{5E2342CD-59A3-422C-995C-07B55718E8F0}" type="presOf" srcId="{6E1F8C22-C752-40E4-9621-CB97C209FBB9}" destId="{8E0AD04D-77BD-4B25-9EC4-0DFAFA63277F}" srcOrd="0" destOrd="0" presId="urn:microsoft.com/office/officeart/2005/8/layout/cycle3"/>
    <dgm:cxn modelId="{1D5B66B5-54DA-4838-9C44-A374BBF60B7E}" type="presOf" srcId="{F937CDD7-F034-46A0-9C7D-4EB6A25CEDA1}" destId="{D18EBAC2-A3D6-44EB-A486-E19B62DFBC78}" srcOrd="0" destOrd="0" presId="urn:microsoft.com/office/officeart/2005/8/layout/cycle3"/>
    <dgm:cxn modelId="{5005FD21-3057-4CB2-A881-4BFFBBD23A79}" srcId="{5A25A30F-F2A1-4FCA-9FED-702543FFD717}" destId="{8E0BF52E-333F-4662-9753-26F45DFA773A}" srcOrd="4" destOrd="0" parTransId="{241A5768-8460-4096-93AD-4C2B21571124}" sibTransId="{E14F5C43-37E8-42D0-8C1A-69264672AFEC}"/>
    <dgm:cxn modelId="{ED572C46-7D69-44D3-BC34-2CE9B1DC3B1C}" srcId="{5A25A30F-F2A1-4FCA-9FED-702543FFD717}" destId="{5A745F16-D08E-45FA-BA45-A19D8525F8E6}" srcOrd="3" destOrd="0" parTransId="{3174771F-55A6-403B-B781-385C29A8DC68}" sibTransId="{AEE456BB-4F72-419A-ADA0-5E9A8F7370BC}"/>
    <dgm:cxn modelId="{E4E84271-FDF3-4F8A-86CA-4BDC84F0B7F0}" type="presOf" srcId="{8E0BF52E-333F-4662-9753-26F45DFA773A}" destId="{48BA2562-02DF-4C15-92A3-4D329B55305D}" srcOrd="0" destOrd="0" presId="urn:microsoft.com/office/officeart/2005/8/layout/cycle3"/>
    <dgm:cxn modelId="{52879647-5718-4C72-BDE9-656AFB791E2F}" type="presOf" srcId="{1D63051C-505F-4240-81EA-93E4F2734CCA}" destId="{2C385718-D396-4FE8-A541-392E9E4DF39B}" srcOrd="0" destOrd="0" presId="urn:microsoft.com/office/officeart/2005/8/layout/cycle3"/>
    <dgm:cxn modelId="{268DD90A-F5C1-472E-82A9-B918BD881F2D}" type="presParOf" srcId="{498DAEE0-CD74-4EE8-8BC1-BA9956A6E829}" destId="{FA6B3C7B-B833-40D6-B334-9D8398F30294}" srcOrd="0" destOrd="0" presId="urn:microsoft.com/office/officeart/2005/8/layout/cycle3"/>
    <dgm:cxn modelId="{D72C061B-395B-4BB5-A816-C37A5C4C323E}" type="presParOf" srcId="{FA6B3C7B-B833-40D6-B334-9D8398F30294}" destId="{D18EBAC2-A3D6-44EB-A486-E19B62DFBC78}" srcOrd="0" destOrd="0" presId="urn:microsoft.com/office/officeart/2005/8/layout/cycle3"/>
    <dgm:cxn modelId="{AA92C195-6AA9-47E0-BCCA-4786630DED06}" type="presParOf" srcId="{FA6B3C7B-B833-40D6-B334-9D8398F30294}" destId="{8E0AD04D-77BD-4B25-9EC4-0DFAFA63277F}" srcOrd="1" destOrd="0" presId="urn:microsoft.com/office/officeart/2005/8/layout/cycle3"/>
    <dgm:cxn modelId="{AF01A19E-D6F8-4F76-9A96-1B8EB603BA7E}" type="presParOf" srcId="{FA6B3C7B-B833-40D6-B334-9D8398F30294}" destId="{ECB22D0A-4B27-4E61-A6F1-5D0992ECCDB1}" srcOrd="2" destOrd="0" presId="urn:microsoft.com/office/officeart/2005/8/layout/cycle3"/>
    <dgm:cxn modelId="{1779A071-F260-4B0D-B216-568A385D2D5C}" type="presParOf" srcId="{FA6B3C7B-B833-40D6-B334-9D8398F30294}" destId="{2C385718-D396-4FE8-A541-392E9E4DF39B}" srcOrd="3" destOrd="0" presId="urn:microsoft.com/office/officeart/2005/8/layout/cycle3"/>
    <dgm:cxn modelId="{67381078-D93E-4348-848C-C466D6A61E92}" type="presParOf" srcId="{FA6B3C7B-B833-40D6-B334-9D8398F30294}" destId="{46B6AA03-8249-4493-9231-61C7773BD949}" srcOrd="4" destOrd="0" presId="urn:microsoft.com/office/officeart/2005/8/layout/cycle3"/>
    <dgm:cxn modelId="{7B12FDDA-A88B-444E-985C-7E97CFE4A0C8}" type="presParOf" srcId="{FA6B3C7B-B833-40D6-B334-9D8398F30294}" destId="{48BA2562-02DF-4C15-92A3-4D329B55305D}"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2EC74D1-D39E-4888-A724-32755D0D0828}" type="doc">
      <dgm:prSet loTypeId="urn:microsoft.com/office/officeart/2008/layout/HorizontalMultiLevelHierarchy" loCatId="hierarchy" qsTypeId="urn:microsoft.com/office/officeart/2005/8/quickstyle/simple1" qsCatId="simple" csTypeId="urn:microsoft.com/office/officeart/2005/8/colors/accent0_2" csCatId="mainScheme" phldr="1"/>
      <dgm:spPr/>
      <dgm:t>
        <a:bodyPr/>
        <a:lstStyle/>
        <a:p>
          <a:pPr rtl="1"/>
          <a:endParaRPr lang="ar-EG"/>
        </a:p>
      </dgm:t>
    </dgm:pt>
    <dgm:pt modelId="{A5CE278B-B9C2-4210-A4F0-5954EEEBD086}">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فن وثقافة الحوار بين الزوجين</a:t>
          </a:r>
          <a:endParaRPr lang="ar-EG" sz="2800" b="1" dirty="0">
            <a:latin typeface="Traditional Arabic" pitchFamily="18" charset="-78"/>
            <a:cs typeface="Traditional Arabic" pitchFamily="18" charset="-78"/>
          </a:endParaRPr>
        </a:p>
      </dgm:t>
    </dgm:pt>
    <dgm:pt modelId="{192BFBB1-34A1-42C8-B41D-C8B75F664235}" type="parTrans" cxnId="{C2BBA6E3-B8AB-4648-9491-8E1B41763712}">
      <dgm:prSet/>
      <dgm:spPr/>
      <dgm:t>
        <a:bodyPr/>
        <a:lstStyle/>
        <a:p>
          <a:pPr rtl="1"/>
          <a:endParaRPr lang="ar-EG"/>
        </a:p>
      </dgm:t>
    </dgm:pt>
    <dgm:pt modelId="{9E9830BF-541A-4773-BE87-1B3E74828B8F}" type="sibTrans" cxnId="{C2BBA6E3-B8AB-4648-9491-8E1B41763712}">
      <dgm:prSet/>
      <dgm:spPr/>
      <dgm:t>
        <a:bodyPr/>
        <a:lstStyle/>
        <a:p>
          <a:pPr rtl="1"/>
          <a:endParaRPr lang="ar-EG"/>
        </a:p>
      </dgm:t>
    </dgm:pt>
    <dgm:pt modelId="{AD2CF342-CCDF-4B0B-973D-F0C05A8ACAA9}">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i="0" smtClean="0">
              <a:latin typeface="Traditional Arabic" pitchFamily="18" charset="-78"/>
              <a:cs typeface="Traditional Arabic" pitchFamily="18" charset="-78"/>
            </a:rPr>
            <a:t>الحوار المتبادل بين الزوج والزوجة</a:t>
          </a:r>
          <a:endParaRPr lang="ar-EG" sz="2800" b="1" i="0" dirty="0">
            <a:latin typeface="Traditional Arabic" pitchFamily="18" charset="-78"/>
            <a:cs typeface="Traditional Arabic" pitchFamily="18" charset="-78"/>
          </a:endParaRPr>
        </a:p>
      </dgm:t>
    </dgm:pt>
    <dgm:pt modelId="{4E087C5C-D311-4D6D-907E-2813990A2B42}" type="parTrans" cxnId="{7414770E-2174-4745-BC63-5EFEADE51BA7}">
      <dgm:prSet/>
      <dgm:spPr/>
      <dgm:t>
        <a:bodyPr/>
        <a:lstStyle/>
        <a:p>
          <a:pPr rtl="1"/>
          <a:endParaRPr lang="ar-EG"/>
        </a:p>
      </dgm:t>
    </dgm:pt>
    <dgm:pt modelId="{25115B6F-AC1C-45E6-B77A-9ACD56865EF3}" type="sibTrans" cxnId="{7414770E-2174-4745-BC63-5EFEADE51BA7}">
      <dgm:prSet/>
      <dgm:spPr/>
      <dgm:t>
        <a:bodyPr/>
        <a:lstStyle/>
        <a:p>
          <a:pPr rtl="1"/>
          <a:endParaRPr lang="ar-EG"/>
        </a:p>
      </dgm:t>
    </dgm:pt>
    <dgm:pt modelId="{503EA5C4-C5DC-47A5-B5B4-1EA9FC25DE3A}">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i="0" smtClean="0">
              <a:latin typeface="Traditional Arabic" pitchFamily="18" charset="-78"/>
              <a:cs typeface="Traditional Arabic" pitchFamily="18" charset="-78"/>
            </a:rPr>
            <a:t>يلزم أن يعبر كل من الزوج والزوجة عن ما بداخلهم من مشاعر وحب </a:t>
          </a:r>
          <a:endParaRPr lang="ar-EG" sz="2800" b="1" i="0" dirty="0">
            <a:latin typeface="Traditional Arabic" pitchFamily="18" charset="-78"/>
            <a:cs typeface="Traditional Arabic" pitchFamily="18" charset="-78"/>
          </a:endParaRPr>
        </a:p>
      </dgm:t>
    </dgm:pt>
    <dgm:pt modelId="{5AE3B0DD-942D-4583-A108-42B85EE0E623}" type="parTrans" cxnId="{AAE4C036-53A5-4CDF-B7E2-E38580DD79C9}">
      <dgm:prSet/>
      <dgm:spPr/>
      <dgm:t>
        <a:bodyPr/>
        <a:lstStyle/>
        <a:p>
          <a:pPr rtl="1"/>
          <a:endParaRPr lang="ar-EG"/>
        </a:p>
      </dgm:t>
    </dgm:pt>
    <dgm:pt modelId="{9A9E66AB-640B-4E01-891C-47F31522383B}" type="sibTrans" cxnId="{AAE4C036-53A5-4CDF-B7E2-E38580DD79C9}">
      <dgm:prSet/>
      <dgm:spPr/>
      <dgm:t>
        <a:bodyPr/>
        <a:lstStyle/>
        <a:p>
          <a:pPr rtl="1"/>
          <a:endParaRPr lang="ar-EG"/>
        </a:p>
      </dgm:t>
    </dgm:pt>
    <dgm:pt modelId="{8E3B4AB0-4AF4-4B88-8409-4F6AE407C3AC}">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i="0" smtClean="0">
              <a:latin typeface="Traditional Arabic" pitchFamily="18" charset="-78"/>
              <a:cs typeface="Traditional Arabic" pitchFamily="18" charset="-78"/>
            </a:rPr>
            <a:t>إذا رأينا الزوجة عصبية ولا تتفاهم فهي أيضٍا تساهم بعصبيتها في قتل أي حوار بينها وبين زوجها </a:t>
          </a:r>
          <a:endParaRPr lang="ar-EG" sz="2800" b="1" i="0" dirty="0">
            <a:latin typeface="Traditional Arabic" pitchFamily="18" charset="-78"/>
            <a:cs typeface="Traditional Arabic" pitchFamily="18" charset="-78"/>
          </a:endParaRPr>
        </a:p>
      </dgm:t>
    </dgm:pt>
    <dgm:pt modelId="{63FE2991-C910-4DD0-BF10-5673555AE216}" type="parTrans" cxnId="{3FC0DAD0-496B-47A5-8C27-045D6A3EF212}">
      <dgm:prSet/>
      <dgm:spPr/>
      <dgm:t>
        <a:bodyPr/>
        <a:lstStyle/>
        <a:p>
          <a:pPr rtl="1"/>
          <a:endParaRPr lang="ar-EG"/>
        </a:p>
      </dgm:t>
    </dgm:pt>
    <dgm:pt modelId="{CC5AC8BE-ED8F-41E5-A9BD-37ED524460DE}" type="sibTrans" cxnId="{3FC0DAD0-496B-47A5-8C27-045D6A3EF212}">
      <dgm:prSet/>
      <dgm:spPr/>
      <dgm:t>
        <a:bodyPr/>
        <a:lstStyle/>
        <a:p>
          <a:pPr rtl="1"/>
          <a:endParaRPr lang="ar-EG"/>
        </a:p>
      </dgm:t>
    </dgm:pt>
    <dgm:pt modelId="{31F66A79-6FB1-4F19-9138-FF4EFAD16F56}">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i="0" smtClean="0">
              <a:latin typeface="Traditional Arabic" pitchFamily="18" charset="-78"/>
              <a:cs typeface="Traditional Arabic" pitchFamily="18" charset="-78"/>
            </a:rPr>
            <a:t>قد يفكر الزوج أن التفاهم والتحاور في الكلام مع زوجته يقلل من رجولته أو من شخصيته، لكن في الحقيقة أن الحوار والتفاهم هي أساس الرجولة</a:t>
          </a:r>
          <a:endParaRPr lang="ar-EG" sz="2800" b="1" i="0" dirty="0">
            <a:latin typeface="Traditional Arabic" pitchFamily="18" charset="-78"/>
            <a:cs typeface="Traditional Arabic" pitchFamily="18" charset="-78"/>
          </a:endParaRPr>
        </a:p>
      </dgm:t>
    </dgm:pt>
    <dgm:pt modelId="{D439D890-9520-4D47-AC90-037790500C48}" type="parTrans" cxnId="{C24E0CC2-08D4-41A1-922B-B059C8C90808}">
      <dgm:prSet/>
      <dgm:spPr/>
      <dgm:t>
        <a:bodyPr/>
        <a:lstStyle/>
        <a:p>
          <a:pPr rtl="1"/>
          <a:endParaRPr lang="ar-EG"/>
        </a:p>
      </dgm:t>
    </dgm:pt>
    <dgm:pt modelId="{8D25900C-3D3D-4B64-80F4-0F14263CA598}" type="sibTrans" cxnId="{C24E0CC2-08D4-41A1-922B-B059C8C90808}">
      <dgm:prSet/>
      <dgm:spPr/>
      <dgm:t>
        <a:bodyPr/>
        <a:lstStyle/>
        <a:p>
          <a:pPr rtl="1"/>
          <a:endParaRPr lang="ar-EG"/>
        </a:p>
      </dgm:t>
    </dgm:pt>
    <dgm:pt modelId="{387A94C6-F0B4-4BD9-9315-E3BB3FA4482E}" type="pres">
      <dgm:prSet presAssocID="{62EC74D1-D39E-4888-A724-32755D0D0828}" presName="Name0" presStyleCnt="0">
        <dgm:presLayoutVars>
          <dgm:chPref val="1"/>
          <dgm:dir val="rev"/>
          <dgm:animOne val="branch"/>
          <dgm:animLvl val="lvl"/>
          <dgm:resizeHandles val="exact"/>
        </dgm:presLayoutVars>
      </dgm:prSet>
      <dgm:spPr/>
      <dgm:t>
        <a:bodyPr/>
        <a:lstStyle/>
        <a:p>
          <a:pPr rtl="1"/>
          <a:endParaRPr lang="ar-EG"/>
        </a:p>
      </dgm:t>
    </dgm:pt>
    <dgm:pt modelId="{BBEF10D5-CCA3-4FA3-8572-4152AE7BBFFE}" type="pres">
      <dgm:prSet presAssocID="{A5CE278B-B9C2-4210-A4F0-5954EEEBD086}" presName="root1" presStyleCnt="0"/>
      <dgm:spPr/>
      <dgm:t>
        <a:bodyPr/>
        <a:lstStyle/>
        <a:p>
          <a:endParaRPr lang="en-US"/>
        </a:p>
      </dgm:t>
    </dgm:pt>
    <dgm:pt modelId="{0F82609F-3AE8-4726-9D3B-8BB5658E4D69}" type="pres">
      <dgm:prSet presAssocID="{A5CE278B-B9C2-4210-A4F0-5954EEEBD086}" presName="LevelOneTextNode" presStyleLbl="node0" presStyleIdx="0" presStyleCnt="1" custAng="16200000" custScaleX="205257" custScaleY="38895" custLinFactNeighborX="-8462" custLinFactNeighborY="-5244">
        <dgm:presLayoutVars>
          <dgm:chPref val="3"/>
        </dgm:presLayoutVars>
      </dgm:prSet>
      <dgm:spPr/>
      <dgm:t>
        <a:bodyPr/>
        <a:lstStyle/>
        <a:p>
          <a:pPr rtl="1"/>
          <a:endParaRPr lang="ar-EG"/>
        </a:p>
      </dgm:t>
    </dgm:pt>
    <dgm:pt modelId="{66F420CD-E6B7-4D16-9075-932A99E5C457}" type="pres">
      <dgm:prSet presAssocID="{A5CE278B-B9C2-4210-A4F0-5954EEEBD086}" presName="level2hierChild" presStyleCnt="0"/>
      <dgm:spPr/>
      <dgm:t>
        <a:bodyPr/>
        <a:lstStyle/>
        <a:p>
          <a:endParaRPr lang="en-US"/>
        </a:p>
      </dgm:t>
    </dgm:pt>
    <dgm:pt modelId="{CC6BB510-3472-4FA4-9829-C2A00971BA68}" type="pres">
      <dgm:prSet presAssocID="{4E087C5C-D311-4D6D-907E-2813990A2B42}" presName="conn2-1" presStyleLbl="parChTrans1D2" presStyleIdx="0" presStyleCnt="4"/>
      <dgm:spPr/>
      <dgm:t>
        <a:bodyPr/>
        <a:lstStyle/>
        <a:p>
          <a:pPr rtl="1"/>
          <a:endParaRPr lang="ar-EG"/>
        </a:p>
      </dgm:t>
    </dgm:pt>
    <dgm:pt modelId="{39C56DE7-4BE1-4274-BF85-EC3FCFF9E7C5}" type="pres">
      <dgm:prSet presAssocID="{4E087C5C-D311-4D6D-907E-2813990A2B42}" presName="connTx" presStyleLbl="parChTrans1D2" presStyleIdx="0" presStyleCnt="4"/>
      <dgm:spPr/>
      <dgm:t>
        <a:bodyPr/>
        <a:lstStyle/>
        <a:p>
          <a:pPr rtl="1"/>
          <a:endParaRPr lang="ar-EG"/>
        </a:p>
      </dgm:t>
    </dgm:pt>
    <dgm:pt modelId="{1F07F901-2532-4637-9C1D-9BB4DCC26F46}" type="pres">
      <dgm:prSet presAssocID="{AD2CF342-CCDF-4B0B-973D-F0C05A8ACAA9}" presName="root2" presStyleCnt="0"/>
      <dgm:spPr/>
      <dgm:t>
        <a:bodyPr/>
        <a:lstStyle/>
        <a:p>
          <a:endParaRPr lang="en-US"/>
        </a:p>
      </dgm:t>
    </dgm:pt>
    <dgm:pt modelId="{B2992277-AF4B-4D6F-ACA4-8867A8D054E4}" type="pres">
      <dgm:prSet presAssocID="{AD2CF342-CCDF-4B0B-973D-F0C05A8ACAA9}" presName="LevelTwoTextNode" presStyleLbl="node2" presStyleIdx="0" presStyleCnt="4" custScaleX="212196" custScaleY="133985" custLinFactNeighborX="-262" custLinFactNeighborY="29144">
        <dgm:presLayoutVars>
          <dgm:chPref val="3"/>
        </dgm:presLayoutVars>
      </dgm:prSet>
      <dgm:spPr/>
      <dgm:t>
        <a:bodyPr/>
        <a:lstStyle/>
        <a:p>
          <a:pPr rtl="1"/>
          <a:endParaRPr lang="ar-EG"/>
        </a:p>
      </dgm:t>
    </dgm:pt>
    <dgm:pt modelId="{1D5E1A2A-D5BF-478E-B25D-789C8DC069A1}" type="pres">
      <dgm:prSet presAssocID="{AD2CF342-CCDF-4B0B-973D-F0C05A8ACAA9}" presName="level3hierChild" presStyleCnt="0"/>
      <dgm:spPr/>
      <dgm:t>
        <a:bodyPr/>
        <a:lstStyle/>
        <a:p>
          <a:endParaRPr lang="en-US"/>
        </a:p>
      </dgm:t>
    </dgm:pt>
    <dgm:pt modelId="{75336A07-241F-41FC-AE38-31E56FBE3C90}" type="pres">
      <dgm:prSet presAssocID="{5AE3B0DD-942D-4583-A108-42B85EE0E623}" presName="conn2-1" presStyleLbl="parChTrans1D2" presStyleIdx="1" presStyleCnt="4"/>
      <dgm:spPr/>
      <dgm:t>
        <a:bodyPr/>
        <a:lstStyle/>
        <a:p>
          <a:pPr rtl="1"/>
          <a:endParaRPr lang="ar-EG"/>
        </a:p>
      </dgm:t>
    </dgm:pt>
    <dgm:pt modelId="{C0343DEF-AE34-424E-A14D-3B01C35E2E54}" type="pres">
      <dgm:prSet presAssocID="{5AE3B0DD-942D-4583-A108-42B85EE0E623}" presName="connTx" presStyleLbl="parChTrans1D2" presStyleIdx="1" presStyleCnt="4"/>
      <dgm:spPr/>
      <dgm:t>
        <a:bodyPr/>
        <a:lstStyle/>
        <a:p>
          <a:pPr rtl="1"/>
          <a:endParaRPr lang="ar-EG"/>
        </a:p>
      </dgm:t>
    </dgm:pt>
    <dgm:pt modelId="{4CE83FE2-D6F3-43DC-95B6-BA9B65EA32DA}" type="pres">
      <dgm:prSet presAssocID="{503EA5C4-C5DC-47A5-B5B4-1EA9FC25DE3A}" presName="root2" presStyleCnt="0"/>
      <dgm:spPr/>
      <dgm:t>
        <a:bodyPr/>
        <a:lstStyle/>
        <a:p>
          <a:endParaRPr lang="en-US"/>
        </a:p>
      </dgm:t>
    </dgm:pt>
    <dgm:pt modelId="{90647C82-D2C9-41F4-BF18-C80F4D19ABF9}" type="pres">
      <dgm:prSet presAssocID="{503EA5C4-C5DC-47A5-B5B4-1EA9FC25DE3A}" presName="LevelTwoTextNode" presStyleLbl="node2" presStyleIdx="1" presStyleCnt="4" custScaleX="212196" custScaleY="152116" custLinFactNeighborX="-262" custLinFactNeighborY="6100">
        <dgm:presLayoutVars>
          <dgm:chPref val="3"/>
        </dgm:presLayoutVars>
      </dgm:prSet>
      <dgm:spPr/>
      <dgm:t>
        <a:bodyPr/>
        <a:lstStyle/>
        <a:p>
          <a:pPr rtl="1"/>
          <a:endParaRPr lang="ar-EG"/>
        </a:p>
      </dgm:t>
    </dgm:pt>
    <dgm:pt modelId="{F544ADFA-B15A-4D5C-8995-2D015E544EFD}" type="pres">
      <dgm:prSet presAssocID="{503EA5C4-C5DC-47A5-B5B4-1EA9FC25DE3A}" presName="level3hierChild" presStyleCnt="0"/>
      <dgm:spPr/>
      <dgm:t>
        <a:bodyPr/>
        <a:lstStyle/>
        <a:p>
          <a:endParaRPr lang="en-US"/>
        </a:p>
      </dgm:t>
    </dgm:pt>
    <dgm:pt modelId="{3544C01E-C40C-4185-99B9-2EFAB15BF895}" type="pres">
      <dgm:prSet presAssocID="{63FE2991-C910-4DD0-BF10-5673555AE216}" presName="conn2-1" presStyleLbl="parChTrans1D2" presStyleIdx="2" presStyleCnt="4"/>
      <dgm:spPr/>
      <dgm:t>
        <a:bodyPr/>
        <a:lstStyle/>
        <a:p>
          <a:pPr rtl="1"/>
          <a:endParaRPr lang="ar-EG"/>
        </a:p>
      </dgm:t>
    </dgm:pt>
    <dgm:pt modelId="{5F9566FB-46C4-47BC-89D1-06DA0D9601CE}" type="pres">
      <dgm:prSet presAssocID="{63FE2991-C910-4DD0-BF10-5673555AE216}" presName="connTx" presStyleLbl="parChTrans1D2" presStyleIdx="2" presStyleCnt="4"/>
      <dgm:spPr/>
      <dgm:t>
        <a:bodyPr/>
        <a:lstStyle/>
        <a:p>
          <a:pPr rtl="1"/>
          <a:endParaRPr lang="ar-EG"/>
        </a:p>
      </dgm:t>
    </dgm:pt>
    <dgm:pt modelId="{52D912DF-46BB-45CA-B6E4-2109EC89F912}" type="pres">
      <dgm:prSet presAssocID="{8E3B4AB0-4AF4-4B88-8409-4F6AE407C3AC}" presName="root2" presStyleCnt="0"/>
      <dgm:spPr/>
      <dgm:t>
        <a:bodyPr/>
        <a:lstStyle/>
        <a:p>
          <a:endParaRPr lang="en-US"/>
        </a:p>
      </dgm:t>
    </dgm:pt>
    <dgm:pt modelId="{427E6C81-A792-4227-BABE-708008F7AB1E}" type="pres">
      <dgm:prSet presAssocID="{8E3B4AB0-4AF4-4B88-8409-4F6AE407C3AC}" presName="LevelTwoTextNode" presStyleLbl="node2" presStyleIdx="2" presStyleCnt="4" custScaleX="212196" custScaleY="153992" custLinFactNeighborX="-939" custLinFactNeighborY="-13845">
        <dgm:presLayoutVars>
          <dgm:chPref val="3"/>
        </dgm:presLayoutVars>
      </dgm:prSet>
      <dgm:spPr/>
      <dgm:t>
        <a:bodyPr/>
        <a:lstStyle/>
        <a:p>
          <a:pPr rtl="1"/>
          <a:endParaRPr lang="ar-EG"/>
        </a:p>
      </dgm:t>
    </dgm:pt>
    <dgm:pt modelId="{144198A2-CC6B-464F-8957-D1FC0AC6BC93}" type="pres">
      <dgm:prSet presAssocID="{8E3B4AB0-4AF4-4B88-8409-4F6AE407C3AC}" presName="level3hierChild" presStyleCnt="0"/>
      <dgm:spPr/>
      <dgm:t>
        <a:bodyPr/>
        <a:lstStyle/>
        <a:p>
          <a:endParaRPr lang="en-US"/>
        </a:p>
      </dgm:t>
    </dgm:pt>
    <dgm:pt modelId="{DD191BB7-1238-4831-BAAA-8876B737FB7E}" type="pres">
      <dgm:prSet presAssocID="{D439D890-9520-4D47-AC90-037790500C48}" presName="conn2-1" presStyleLbl="parChTrans1D2" presStyleIdx="3" presStyleCnt="4"/>
      <dgm:spPr/>
      <dgm:t>
        <a:bodyPr/>
        <a:lstStyle/>
        <a:p>
          <a:pPr rtl="1"/>
          <a:endParaRPr lang="ar-EG"/>
        </a:p>
      </dgm:t>
    </dgm:pt>
    <dgm:pt modelId="{DEC72067-2080-463E-B623-916F125DA0D6}" type="pres">
      <dgm:prSet presAssocID="{D439D890-9520-4D47-AC90-037790500C48}" presName="connTx" presStyleLbl="parChTrans1D2" presStyleIdx="3" presStyleCnt="4"/>
      <dgm:spPr/>
      <dgm:t>
        <a:bodyPr/>
        <a:lstStyle/>
        <a:p>
          <a:pPr rtl="1"/>
          <a:endParaRPr lang="ar-EG"/>
        </a:p>
      </dgm:t>
    </dgm:pt>
    <dgm:pt modelId="{0025D4CF-1DF0-407D-94A8-FB87F32D6AF0}" type="pres">
      <dgm:prSet presAssocID="{31F66A79-6FB1-4F19-9138-FF4EFAD16F56}" presName="root2" presStyleCnt="0"/>
      <dgm:spPr/>
      <dgm:t>
        <a:bodyPr/>
        <a:lstStyle/>
        <a:p>
          <a:endParaRPr lang="en-US"/>
        </a:p>
      </dgm:t>
    </dgm:pt>
    <dgm:pt modelId="{23CED0FD-31B4-429C-8602-AE8D316F1559}" type="pres">
      <dgm:prSet presAssocID="{31F66A79-6FB1-4F19-9138-FF4EFAD16F56}" presName="LevelTwoTextNode" presStyleLbl="node2" presStyleIdx="3" presStyleCnt="4" custScaleX="212196" custScaleY="180419" custLinFactNeighborX="-939" custLinFactNeighborY="-39838">
        <dgm:presLayoutVars>
          <dgm:chPref val="3"/>
        </dgm:presLayoutVars>
      </dgm:prSet>
      <dgm:spPr/>
      <dgm:t>
        <a:bodyPr/>
        <a:lstStyle/>
        <a:p>
          <a:pPr rtl="1"/>
          <a:endParaRPr lang="ar-EG"/>
        </a:p>
      </dgm:t>
    </dgm:pt>
    <dgm:pt modelId="{9F47AC99-073E-43A9-BC93-F59D9460771A}" type="pres">
      <dgm:prSet presAssocID="{31F66A79-6FB1-4F19-9138-FF4EFAD16F56}" presName="level3hierChild" presStyleCnt="0"/>
      <dgm:spPr/>
      <dgm:t>
        <a:bodyPr/>
        <a:lstStyle/>
        <a:p>
          <a:endParaRPr lang="en-US"/>
        </a:p>
      </dgm:t>
    </dgm:pt>
  </dgm:ptLst>
  <dgm:cxnLst>
    <dgm:cxn modelId="{0E78D8C1-560E-4ACF-A8BE-E21C646B96CD}" type="presOf" srcId="{D439D890-9520-4D47-AC90-037790500C48}" destId="{DD191BB7-1238-4831-BAAA-8876B737FB7E}" srcOrd="0" destOrd="0" presId="urn:microsoft.com/office/officeart/2008/layout/HorizontalMultiLevelHierarchy"/>
    <dgm:cxn modelId="{154A0B18-C0E0-452B-9A8F-D3F01F2E4555}" type="presOf" srcId="{63FE2991-C910-4DD0-BF10-5673555AE216}" destId="{3544C01E-C40C-4185-99B9-2EFAB15BF895}" srcOrd="0" destOrd="0" presId="urn:microsoft.com/office/officeart/2008/layout/HorizontalMultiLevelHierarchy"/>
    <dgm:cxn modelId="{7414770E-2174-4745-BC63-5EFEADE51BA7}" srcId="{A5CE278B-B9C2-4210-A4F0-5954EEEBD086}" destId="{AD2CF342-CCDF-4B0B-973D-F0C05A8ACAA9}" srcOrd="0" destOrd="0" parTransId="{4E087C5C-D311-4D6D-907E-2813990A2B42}" sibTransId="{25115B6F-AC1C-45E6-B77A-9ACD56865EF3}"/>
    <dgm:cxn modelId="{C24E0CC2-08D4-41A1-922B-B059C8C90808}" srcId="{A5CE278B-B9C2-4210-A4F0-5954EEEBD086}" destId="{31F66A79-6FB1-4F19-9138-FF4EFAD16F56}" srcOrd="3" destOrd="0" parTransId="{D439D890-9520-4D47-AC90-037790500C48}" sibTransId="{8D25900C-3D3D-4B64-80F4-0F14263CA598}"/>
    <dgm:cxn modelId="{7973D44D-8EBF-4212-8761-16F473478EEF}" type="presOf" srcId="{62EC74D1-D39E-4888-A724-32755D0D0828}" destId="{387A94C6-F0B4-4BD9-9315-E3BB3FA4482E}" srcOrd="0" destOrd="0" presId="urn:microsoft.com/office/officeart/2008/layout/HorizontalMultiLevelHierarchy"/>
    <dgm:cxn modelId="{A9E0F053-E62E-4BD3-BB10-831E35E15795}" type="presOf" srcId="{503EA5C4-C5DC-47A5-B5B4-1EA9FC25DE3A}" destId="{90647C82-D2C9-41F4-BF18-C80F4D19ABF9}" srcOrd="0" destOrd="0" presId="urn:microsoft.com/office/officeart/2008/layout/HorizontalMultiLevelHierarchy"/>
    <dgm:cxn modelId="{B521C1F9-F953-4CF5-A86E-3C2E878DCD21}" type="presOf" srcId="{AD2CF342-CCDF-4B0B-973D-F0C05A8ACAA9}" destId="{B2992277-AF4B-4D6F-ACA4-8867A8D054E4}" srcOrd="0" destOrd="0" presId="urn:microsoft.com/office/officeart/2008/layout/HorizontalMultiLevelHierarchy"/>
    <dgm:cxn modelId="{E9B922AC-DAD4-4F72-BF0B-132B6C425E5A}" type="presOf" srcId="{63FE2991-C910-4DD0-BF10-5673555AE216}" destId="{5F9566FB-46C4-47BC-89D1-06DA0D9601CE}" srcOrd="1" destOrd="0" presId="urn:microsoft.com/office/officeart/2008/layout/HorizontalMultiLevelHierarchy"/>
    <dgm:cxn modelId="{55E8D594-9D2C-4138-BE72-617E2EE02DF4}" type="presOf" srcId="{4E087C5C-D311-4D6D-907E-2813990A2B42}" destId="{CC6BB510-3472-4FA4-9829-C2A00971BA68}" srcOrd="0" destOrd="0" presId="urn:microsoft.com/office/officeart/2008/layout/HorizontalMultiLevelHierarchy"/>
    <dgm:cxn modelId="{9B73ED40-EE22-4613-B05A-B53EF50FE72F}" type="presOf" srcId="{31F66A79-6FB1-4F19-9138-FF4EFAD16F56}" destId="{23CED0FD-31B4-429C-8602-AE8D316F1559}" srcOrd="0" destOrd="0" presId="urn:microsoft.com/office/officeart/2008/layout/HorizontalMultiLevelHierarchy"/>
    <dgm:cxn modelId="{601A1DB2-E878-4A5F-AF28-9AE7327CD284}" type="presOf" srcId="{5AE3B0DD-942D-4583-A108-42B85EE0E623}" destId="{75336A07-241F-41FC-AE38-31E56FBE3C90}" srcOrd="0" destOrd="0" presId="urn:microsoft.com/office/officeart/2008/layout/HorizontalMultiLevelHierarchy"/>
    <dgm:cxn modelId="{601A73DF-3CA5-494E-9334-07B8CA41E65A}" type="presOf" srcId="{8E3B4AB0-4AF4-4B88-8409-4F6AE407C3AC}" destId="{427E6C81-A792-4227-BABE-708008F7AB1E}" srcOrd="0" destOrd="0" presId="urn:microsoft.com/office/officeart/2008/layout/HorizontalMultiLevelHierarchy"/>
    <dgm:cxn modelId="{7311ECE4-CA7A-4FC2-B204-672DB4DD589A}" type="presOf" srcId="{D439D890-9520-4D47-AC90-037790500C48}" destId="{DEC72067-2080-463E-B623-916F125DA0D6}" srcOrd="1" destOrd="0" presId="urn:microsoft.com/office/officeart/2008/layout/HorizontalMultiLevelHierarchy"/>
    <dgm:cxn modelId="{0232F7F8-AECD-45BC-9674-856499A7A39F}" type="presOf" srcId="{5AE3B0DD-942D-4583-A108-42B85EE0E623}" destId="{C0343DEF-AE34-424E-A14D-3B01C35E2E54}" srcOrd="1" destOrd="0" presId="urn:microsoft.com/office/officeart/2008/layout/HorizontalMultiLevelHierarchy"/>
    <dgm:cxn modelId="{D84114F9-0C0A-4770-AC9A-1F232673A7B4}" type="presOf" srcId="{A5CE278B-B9C2-4210-A4F0-5954EEEBD086}" destId="{0F82609F-3AE8-4726-9D3B-8BB5658E4D69}" srcOrd="0" destOrd="0" presId="urn:microsoft.com/office/officeart/2008/layout/HorizontalMultiLevelHierarchy"/>
    <dgm:cxn modelId="{3FC0DAD0-496B-47A5-8C27-045D6A3EF212}" srcId="{A5CE278B-B9C2-4210-A4F0-5954EEEBD086}" destId="{8E3B4AB0-4AF4-4B88-8409-4F6AE407C3AC}" srcOrd="2" destOrd="0" parTransId="{63FE2991-C910-4DD0-BF10-5673555AE216}" sibTransId="{CC5AC8BE-ED8F-41E5-A9BD-37ED524460DE}"/>
    <dgm:cxn modelId="{4BD33F04-AC48-45FA-B231-9D7515B26651}" type="presOf" srcId="{4E087C5C-D311-4D6D-907E-2813990A2B42}" destId="{39C56DE7-4BE1-4274-BF85-EC3FCFF9E7C5}" srcOrd="1" destOrd="0" presId="urn:microsoft.com/office/officeart/2008/layout/HorizontalMultiLevelHierarchy"/>
    <dgm:cxn modelId="{C2BBA6E3-B8AB-4648-9491-8E1B41763712}" srcId="{62EC74D1-D39E-4888-A724-32755D0D0828}" destId="{A5CE278B-B9C2-4210-A4F0-5954EEEBD086}" srcOrd="0" destOrd="0" parTransId="{192BFBB1-34A1-42C8-B41D-C8B75F664235}" sibTransId="{9E9830BF-541A-4773-BE87-1B3E74828B8F}"/>
    <dgm:cxn modelId="{AAE4C036-53A5-4CDF-B7E2-E38580DD79C9}" srcId="{A5CE278B-B9C2-4210-A4F0-5954EEEBD086}" destId="{503EA5C4-C5DC-47A5-B5B4-1EA9FC25DE3A}" srcOrd="1" destOrd="0" parTransId="{5AE3B0DD-942D-4583-A108-42B85EE0E623}" sibTransId="{9A9E66AB-640B-4E01-891C-47F31522383B}"/>
    <dgm:cxn modelId="{F3AEBE87-BE5B-4A41-9DD5-9B9A242CDD9B}" type="presParOf" srcId="{387A94C6-F0B4-4BD9-9315-E3BB3FA4482E}" destId="{BBEF10D5-CCA3-4FA3-8572-4152AE7BBFFE}" srcOrd="0" destOrd="0" presId="urn:microsoft.com/office/officeart/2008/layout/HorizontalMultiLevelHierarchy"/>
    <dgm:cxn modelId="{7465C79C-0300-4C42-82F7-1FF5949B642F}" type="presParOf" srcId="{BBEF10D5-CCA3-4FA3-8572-4152AE7BBFFE}" destId="{0F82609F-3AE8-4726-9D3B-8BB5658E4D69}" srcOrd="0" destOrd="0" presId="urn:microsoft.com/office/officeart/2008/layout/HorizontalMultiLevelHierarchy"/>
    <dgm:cxn modelId="{23A8358A-15EB-415D-9FE8-0A2D78DDFE55}" type="presParOf" srcId="{BBEF10D5-CCA3-4FA3-8572-4152AE7BBFFE}" destId="{66F420CD-E6B7-4D16-9075-932A99E5C457}" srcOrd="1" destOrd="0" presId="urn:microsoft.com/office/officeart/2008/layout/HorizontalMultiLevelHierarchy"/>
    <dgm:cxn modelId="{EB931630-DEA7-47FE-B83C-67FD54ABC020}" type="presParOf" srcId="{66F420CD-E6B7-4D16-9075-932A99E5C457}" destId="{CC6BB510-3472-4FA4-9829-C2A00971BA68}" srcOrd="0" destOrd="0" presId="urn:microsoft.com/office/officeart/2008/layout/HorizontalMultiLevelHierarchy"/>
    <dgm:cxn modelId="{9CE43F25-05C1-4D72-8C7C-811E4F5F2632}" type="presParOf" srcId="{CC6BB510-3472-4FA4-9829-C2A00971BA68}" destId="{39C56DE7-4BE1-4274-BF85-EC3FCFF9E7C5}" srcOrd="0" destOrd="0" presId="urn:microsoft.com/office/officeart/2008/layout/HorizontalMultiLevelHierarchy"/>
    <dgm:cxn modelId="{ECADF344-C465-42F9-A9AC-6DA12EC3810C}" type="presParOf" srcId="{66F420CD-E6B7-4D16-9075-932A99E5C457}" destId="{1F07F901-2532-4637-9C1D-9BB4DCC26F46}" srcOrd="1" destOrd="0" presId="urn:microsoft.com/office/officeart/2008/layout/HorizontalMultiLevelHierarchy"/>
    <dgm:cxn modelId="{7083BDAC-46B2-419B-A6ED-301CFCD68426}" type="presParOf" srcId="{1F07F901-2532-4637-9C1D-9BB4DCC26F46}" destId="{B2992277-AF4B-4D6F-ACA4-8867A8D054E4}" srcOrd="0" destOrd="0" presId="urn:microsoft.com/office/officeart/2008/layout/HorizontalMultiLevelHierarchy"/>
    <dgm:cxn modelId="{0C016B59-3CAE-445B-85B4-8A346EB8C2B6}" type="presParOf" srcId="{1F07F901-2532-4637-9C1D-9BB4DCC26F46}" destId="{1D5E1A2A-D5BF-478E-B25D-789C8DC069A1}" srcOrd="1" destOrd="0" presId="urn:microsoft.com/office/officeart/2008/layout/HorizontalMultiLevelHierarchy"/>
    <dgm:cxn modelId="{03E1EDEE-E969-409B-8E69-7E8EFAABC755}" type="presParOf" srcId="{66F420CD-E6B7-4D16-9075-932A99E5C457}" destId="{75336A07-241F-41FC-AE38-31E56FBE3C90}" srcOrd="2" destOrd="0" presId="urn:microsoft.com/office/officeart/2008/layout/HorizontalMultiLevelHierarchy"/>
    <dgm:cxn modelId="{82443D07-1A3A-481F-A438-F392842D716C}" type="presParOf" srcId="{75336A07-241F-41FC-AE38-31E56FBE3C90}" destId="{C0343DEF-AE34-424E-A14D-3B01C35E2E54}" srcOrd="0" destOrd="0" presId="urn:microsoft.com/office/officeart/2008/layout/HorizontalMultiLevelHierarchy"/>
    <dgm:cxn modelId="{55A8B941-FB75-43F8-86AB-265127DB9DB3}" type="presParOf" srcId="{66F420CD-E6B7-4D16-9075-932A99E5C457}" destId="{4CE83FE2-D6F3-43DC-95B6-BA9B65EA32DA}" srcOrd="3" destOrd="0" presId="urn:microsoft.com/office/officeart/2008/layout/HorizontalMultiLevelHierarchy"/>
    <dgm:cxn modelId="{3BA383C7-61B4-4748-9DB4-947D59170BB3}" type="presParOf" srcId="{4CE83FE2-D6F3-43DC-95B6-BA9B65EA32DA}" destId="{90647C82-D2C9-41F4-BF18-C80F4D19ABF9}" srcOrd="0" destOrd="0" presId="urn:microsoft.com/office/officeart/2008/layout/HorizontalMultiLevelHierarchy"/>
    <dgm:cxn modelId="{570CBBD7-1452-421A-97AF-527967680480}" type="presParOf" srcId="{4CE83FE2-D6F3-43DC-95B6-BA9B65EA32DA}" destId="{F544ADFA-B15A-4D5C-8995-2D015E544EFD}" srcOrd="1" destOrd="0" presId="urn:microsoft.com/office/officeart/2008/layout/HorizontalMultiLevelHierarchy"/>
    <dgm:cxn modelId="{8CD18BCA-6175-403B-93BF-81B53E55A7E3}" type="presParOf" srcId="{66F420CD-E6B7-4D16-9075-932A99E5C457}" destId="{3544C01E-C40C-4185-99B9-2EFAB15BF895}" srcOrd="4" destOrd="0" presId="urn:microsoft.com/office/officeart/2008/layout/HorizontalMultiLevelHierarchy"/>
    <dgm:cxn modelId="{57991A51-F108-47FF-AFEF-6AFC9870E79C}" type="presParOf" srcId="{3544C01E-C40C-4185-99B9-2EFAB15BF895}" destId="{5F9566FB-46C4-47BC-89D1-06DA0D9601CE}" srcOrd="0" destOrd="0" presId="urn:microsoft.com/office/officeart/2008/layout/HorizontalMultiLevelHierarchy"/>
    <dgm:cxn modelId="{DB4C1F15-D7F4-4FCE-A401-058BD44003C0}" type="presParOf" srcId="{66F420CD-E6B7-4D16-9075-932A99E5C457}" destId="{52D912DF-46BB-45CA-B6E4-2109EC89F912}" srcOrd="5" destOrd="0" presId="urn:microsoft.com/office/officeart/2008/layout/HorizontalMultiLevelHierarchy"/>
    <dgm:cxn modelId="{BCA0FD4C-19DF-4C06-A264-C136B1008465}" type="presParOf" srcId="{52D912DF-46BB-45CA-B6E4-2109EC89F912}" destId="{427E6C81-A792-4227-BABE-708008F7AB1E}" srcOrd="0" destOrd="0" presId="urn:microsoft.com/office/officeart/2008/layout/HorizontalMultiLevelHierarchy"/>
    <dgm:cxn modelId="{E64F1047-05D4-414D-979A-D8795B479D2E}" type="presParOf" srcId="{52D912DF-46BB-45CA-B6E4-2109EC89F912}" destId="{144198A2-CC6B-464F-8957-D1FC0AC6BC93}" srcOrd="1" destOrd="0" presId="urn:microsoft.com/office/officeart/2008/layout/HorizontalMultiLevelHierarchy"/>
    <dgm:cxn modelId="{8F60EA43-11E2-405E-9D6F-1558DB4F8606}" type="presParOf" srcId="{66F420CD-E6B7-4D16-9075-932A99E5C457}" destId="{DD191BB7-1238-4831-BAAA-8876B737FB7E}" srcOrd="6" destOrd="0" presId="urn:microsoft.com/office/officeart/2008/layout/HorizontalMultiLevelHierarchy"/>
    <dgm:cxn modelId="{02A3B555-79C1-4A44-B7B2-FC97E5F4F107}" type="presParOf" srcId="{DD191BB7-1238-4831-BAAA-8876B737FB7E}" destId="{DEC72067-2080-463E-B623-916F125DA0D6}" srcOrd="0" destOrd="0" presId="urn:microsoft.com/office/officeart/2008/layout/HorizontalMultiLevelHierarchy"/>
    <dgm:cxn modelId="{E89E0D21-1E41-4629-A53C-4B8D7963F375}" type="presParOf" srcId="{66F420CD-E6B7-4D16-9075-932A99E5C457}" destId="{0025D4CF-1DF0-407D-94A8-FB87F32D6AF0}" srcOrd="7" destOrd="0" presId="urn:microsoft.com/office/officeart/2008/layout/HorizontalMultiLevelHierarchy"/>
    <dgm:cxn modelId="{F2CEEA66-DDB2-4EAE-B789-CE333C03DD52}" type="presParOf" srcId="{0025D4CF-1DF0-407D-94A8-FB87F32D6AF0}" destId="{23CED0FD-31B4-429C-8602-AE8D316F1559}" srcOrd="0" destOrd="0" presId="urn:microsoft.com/office/officeart/2008/layout/HorizontalMultiLevelHierarchy"/>
    <dgm:cxn modelId="{8A880B37-2F63-4EAF-B27E-2784E9A039C7}" type="presParOf" srcId="{0025D4CF-1DF0-407D-94A8-FB87F32D6AF0}" destId="{9F47AC99-073E-43A9-BC93-F59D9460771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EF16FC5-29C4-41FB-8EA8-3C8D12E25040}" type="doc">
      <dgm:prSet loTypeId="urn:microsoft.com/office/officeart/2005/8/layout/hProcess7" loCatId="process" qsTypeId="urn:microsoft.com/office/officeart/2005/8/quickstyle/simple1" qsCatId="simple" csTypeId="urn:microsoft.com/office/officeart/2005/8/colors/accent1_4" csCatId="accent1" phldr="1"/>
      <dgm:spPr>
        <a:scene3d>
          <a:camera prst="orthographicFront">
            <a:rot lat="0" lon="0" rev="0"/>
          </a:camera>
          <a:lightRig rig="contrasting" dir="t">
            <a:rot lat="0" lon="0" rev="1500000"/>
          </a:lightRig>
        </a:scene3d>
      </dgm:spPr>
      <dgm:t>
        <a:bodyPr/>
        <a:lstStyle/>
        <a:p>
          <a:pPr rtl="1"/>
          <a:endParaRPr lang="ar-EG"/>
        </a:p>
      </dgm:t>
    </dgm:pt>
    <dgm:pt modelId="{03173622-BFBB-4116-9E80-655813B5CBC5}">
      <dgm:prSet phldrT="[Text]" custT="1"/>
      <dgm:spPr>
        <a:solidFill>
          <a:schemeClr val="bg1">
            <a:lumMod val="6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EG" sz="3200" dirty="0" smtClean="0">
              <a:latin typeface="Traditional Arabic" pitchFamily="18" charset="-78"/>
              <a:cs typeface="Traditional Arabic" pitchFamily="18" charset="-78"/>
            </a:rPr>
            <a:t> </a:t>
          </a:r>
          <a:endParaRPr lang="ar-EG" sz="3200" dirty="0">
            <a:latin typeface="Traditional Arabic" pitchFamily="18" charset="-78"/>
            <a:cs typeface="Traditional Arabic" pitchFamily="18" charset="-78"/>
          </a:endParaRPr>
        </a:p>
      </dgm:t>
    </dgm:pt>
    <dgm:pt modelId="{5985D159-9022-4754-823E-B96635E6B7D5}" type="parTrans" cxnId="{E069FFE1-AD05-4382-B7F0-FC3F3019530F}">
      <dgm:prSet/>
      <dgm:spPr/>
      <dgm:t>
        <a:bodyPr/>
        <a:lstStyle/>
        <a:p>
          <a:pPr rtl="1"/>
          <a:endParaRPr lang="ar-EG" sz="3200">
            <a:latin typeface="Traditional Arabic" pitchFamily="18" charset="-78"/>
            <a:cs typeface="Traditional Arabic" pitchFamily="18" charset="-78"/>
          </a:endParaRPr>
        </a:p>
      </dgm:t>
    </dgm:pt>
    <dgm:pt modelId="{4A719AE4-A850-4A56-AC6F-2BEF790D90FF}" type="sibTrans" cxnId="{E069FFE1-AD05-4382-B7F0-FC3F3019530F}">
      <dgm:prSet/>
      <dgm:spPr/>
      <dgm:t>
        <a:bodyPr/>
        <a:lstStyle/>
        <a:p>
          <a:pPr rtl="1"/>
          <a:endParaRPr lang="ar-EG" sz="3200">
            <a:latin typeface="Traditional Arabic" pitchFamily="18" charset="-78"/>
            <a:cs typeface="Traditional Arabic" pitchFamily="18" charset="-78"/>
          </a:endParaRPr>
        </a:p>
      </dgm:t>
    </dgm:pt>
    <dgm:pt modelId="{EF623052-DF2E-4C38-9494-9A4D063CD1F7}">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EG" sz="3200" b="1" dirty="0" smtClean="0">
              <a:solidFill>
                <a:schemeClr val="bg1"/>
              </a:solidFill>
              <a:latin typeface="Traditional Arabic" pitchFamily="18" charset="-78"/>
              <a:cs typeface="Traditional Arabic" pitchFamily="18" charset="-78"/>
            </a:rPr>
            <a:t>كثرة المشاكل بين الزوجين وعدم إيجاد حل لها طبعا بسبب عدم وجود حوار متبادل </a:t>
          </a:r>
          <a:endParaRPr lang="ar-EG" sz="3200" dirty="0">
            <a:solidFill>
              <a:schemeClr val="bg1"/>
            </a:solidFill>
            <a:latin typeface="Traditional Arabic" pitchFamily="18" charset="-78"/>
            <a:cs typeface="Traditional Arabic" pitchFamily="18" charset="-78"/>
          </a:endParaRPr>
        </a:p>
      </dgm:t>
    </dgm:pt>
    <dgm:pt modelId="{8FDF6DD0-0551-4758-A81F-C79EC6E8E6B7}" type="parTrans" cxnId="{7717DC1A-A514-4E9D-B910-80182A9175D7}">
      <dgm:prSet/>
      <dgm:spPr/>
      <dgm:t>
        <a:bodyPr/>
        <a:lstStyle/>
        <a:p>
          <a:pPr rtl="1"/>
          <a:endParaRPr lang="ar-EG" sz="3200">
            <a:latin typeface="Traditional Arabic" pitchFamily="18" charset="-78"/>
            <a:cs typeface="Traditional Arabic" pitchFamily="18" charset="-78"/>
          </a:endParaRPr>
        </a:p>
      </dgm:t>
    </dgm:pt>
    <dgm:pt modelId="{98A0B924-9185-4165-B512-2902CA5DCBB5}" type="sibTrans" cxnId="{7717DC1A-A514-4E9D-B910-80182A9175D7}">
      <dgm:prSet/>
      <dgm:spPr/>
      <dgm:t>
        <a:bodyPr/>
        <a:lstStyle/>
        <a:p>
          <a:pPr rtl="1"/>
          <a:endParaRPr lang="ar-EG" sz="3200">
            <a:latin typeface="Traditional Arabic" pitchFamily="18" charset="-78"/>
            <a:cs typeface="Traditional Arabic" pitchFamily="18" charset="-78"/>
          </a:endParaRPr>
        </a:p>
      </dgm:t>
    </dgm:pt>
    <dgm:pt modelId="{7E19EB32-0962-4A8B-9E53-BA6FBA4FA399}">
      <dgm:prSet phldrT="[Text]" custT="1"/>
      <dgm:spPr>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3200" dirty="0" smtClean="0">
              <a:latin typeface="Traditional Arabic" pitchFamily="18" charset="-78"/>
              <a:cs typeface="Traditional Arabic" pitchFamily="18" charset="-78"/>
            </a:rPr>
            <a:t> </a:t>
          </a:r>
          <a:endParaRPr lang="ar-EG" sz="3200" dirty="0">
            <a:latin typeface="Traditional Arabic" pitchFamily="18" charset="-78"/>
            <a:cs typeface="Traditional Arabic" pitchFamily="18" charset="-78"/>
          </a:endParaRPr>
        </a:p>
      </dgm:t>
    </dgm:pt>
    <dgm:pt modelId="{B18D3DF5-660C-479B-800F-29E802477E31}" type="parTrans" cxnId="{20A19A93-6BB7-4EF9-BA9E-B84008D7B037}">
      <dgm:prSet/>
      <dgm:spPr/>
      <dgm:t>
        <a:bodyPr/>
        <a:lstStyle/>
        <a:p>
          <a:pPr rtl="1"/>
          <a:endParaRPr lang="ar-EG" sz="3200">
            <a:latin typeface="Traditional Arabic" pitchFamily="18" charset="-78"/>
            <a:cs typeface="Traditional Arabic" pitchFamily="18" charset="-78"/>
          </a:endParaRPr>
        </a:p>
      </dgm:t>
    </dgm:pt>
    <dgm:pt modelId="{CE330FB2-180A-4B01-821B-40062F68EE5D}" type="sibTrans" cxnId="{20A19A93-6BB7-4EF9-BA9E-B84008D7B037}">
      <dgm:prSet/>
      <dgm:spPr/>
      <dgm:t>
        <a:bodyPr/>
        <a:lstStyle/>
        <a:p>
          <a:pPr rtl="1"/>
          <a:endParaRPr lang="ar-EG" sz="3200">
            <a:latin typeface="Traditional Arabic" pitchFamily="18" charset="-78"/>
            <a:cs typeface="Traditional Arabic" pitchFamily="18" charset="-78"/>
          </a:endParaRPr>
        </a:p>
      </dgm:t>
    </dgm:pt>
    <dgm:pt modelId="{3BC88647-4CB3-4AA5-A40A-5669C493F2CD}">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EG" sz="3200" b="1" dirty="0" smtClean="0">
              <a:latin typeface="Traditional Arabic" pitchFamily="18" charset="-78"/>
              <a:cs typeface="Traditional Arabic" pitchFamily="18" charset="-78"/>
            </a:rPr>
            <a:t>جو من الملل والزهق والاكتئاب بين الزوجين قد يسيطر عليهم بشكل كبير </a:t>
          </a:r>
          <a:endParaRPr lang="ar-EG" sz="3200" dirty="0">
            <a:latin typeface="Traditional Arabic" pitchFamily="18" charset="-78"/>
            <a:cs typeface="Traditional Arabic" pitchFamily="18" charset="-78"/>
          </a:endParaRPr>
        </a:p>
      </dgm:t>
    </dgm:pt>
    <dgm:pt modelId="{28C16FC6-E68D-4D81-9133-6561A1DA02E0}" type="parTrans" cxnId="{8571BCF0-A49A-4AF9-A1FD-D19FC796AC54}">
      <dgm:prSet/>
      <dgm:spPr/>
      <dgm:t>
        <a:bodyPr/>
        <a:lstStyle/>
        <a:p>
          <a:pPr rtl="1"/>
          <a:endParaRPr lang="ar-EG" sz="3200">
            <a:latin typeface="Traditional Arabic" pitchFamily="18" charset="-78"/>
            <a:cs typeface="Traditional Arabic" pitchFamily="18" charset="-78"/>
          </a:endParaRPr>
        </a:p>
      </dgm:t>
    </dgm:pt>
    <dgm:pt modelId="{F15D5E5A-6CF3-45E9-A61D-F371480A0710}" type="sibTrans" cxnId="{8571BCF0-A49A-4AF9-A1FD-D19FC796AC54}">
      <dgm:prSet/>
      <dgm:spPr/>
      <dgm:t>
        <a:bodyPr/>
        <a:lstStyle/>
        <a:p>
          <a:pPr rtl="1"/>
          <a:endParaRPr lang="ar-EG" sz="3200">
            <a:latin typeface="Traditional Arabic" pitchFamily="18" charset="-78"/>
            <a:cs typeface="Traditional Arabic" pitchFamily="18" charset="-78"/>
          </a:endParaRPr>
        </a:p>
      </dgm:t>
    </dgm:pt>
    <dgm:pt modelId="{9091AB3D-8CEA-4EBD-8414-6A8C7058FB19}">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EG" sz="3200" b="1" dirty="0" smtClean="0">
              <a:latin typeface="Traditional Arabic" pitchFamily="18" charset="-78"/>
              <a:cs typeface="Traditional Arabic" pitchFamily="18" charset="-78"/>
            </a:rPr>
            <a:t>المشكلة هي فقدان العاطفة والبرود في المعاملة</a:t>
          </a:r>
          <a:endParaRPr lang="ar-EG" sz="3200" b="1" dirty="0">
            <a:latin typeface="Traditional Arabic" pitchFamily="18" charset="-78"/>
            <a:cs typeface="Traditional Arabic" pitchFamily="18" charset="-78"/>
          </a:endParaRPr>
        </a:p>
      </dgm:t>
    </dgm:pt>
    <dgm:pt modelId="{84E05616-8C88-430F-9C34-4481E1D9FCCB}" type="parTrans" cxnId="{CF7DD28E-E24F-4439-A7B4-E15B328623B8}">
      <dgm:prSet/>
      <dgm:spPr/>
      <dgm:t>
        <a:bodyPr/>
        <a:lstStyle/>
        <a:p>
          <a:pPr rtl="1"/>
          <a:endParaRPr lang="ar-EG" sz="3200"/>
        </a:p>
      </dgm:t>
    </dgm:pt>
    <dgm:pt modelId="{FECAEDF8-040D-46E9-937A-9C0F265690E6}" type="sibTrans" cxnId="{CF7DD28E-E24F-4439-A7B4-E15B328623B8}">
      <dgm:prSet/>
      <dgm:spPr/>
      <dgm:t>
        <a:bodyPr/>
        <a:lstStyle/>
        <a:p>
          <a:pPr rtl="1"/>
          <a:endParaRPr lang="ar-EG" sz="3200"/>
        </a:p>
      </dgm:t>
    </dgm:pt>
    <dgm:pt modelId="{7BA96435-792C-4EDB-992D-E336651003FC}">
      <dgm:prSet phldrT="[Text]" custT="1"/>
      <dgm:spPr>
        <a:solidFill>
          <a:schemeClr val="accent5">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sz="3200" b="1" dirty="0">
            <a:latin typeface="Traditional Arabic" pitchFamily="18" charset="-78"/>
            <a:cs typeface="Traditional Arabic" pitchFamily="18" charset="-78"/>
          </a:endParaRPr>
        </a:p>
      </dgm:t>
    </dgm:pt>
    <dgm:pt modelId="{B7987BBE-B3FA-4825-BA5D-63F37E2FD8FC}" type="parTrans" cxnId="{1C3E5E8B-1B80-468C-86EF-E0AB8668EE43}">
      <dgm:prSet/>
      <dgm:spPr/>
      <dgm:t>
        <a:bodyPr/>
        <a:lstStyle/>
        <a:p>
          <a:pPr rtl="1"/>
          <a:endParaRPr lang="ar-EG" sz="3200"/>
        </a:p>
      </dgm:t>
    </dgm:pt>
    <dgm:pt modelId="{B7712B62-AAD7-4C52-946E-AD9ACEA0DE5A}" type="sibTrans" cxnId="{1C3E5E8B-1B80-468C-86EF-E0AB8668EE43}">
      <dgm:prSet/>
      <dgm:spPr/>
      <dgm:t>
        <a:bodyPr/>
        <a:lstStyle/>
        <a:p>
          <a:pPr rtl="1"/>
          <a:endParaRPr lang="ar-EG" sz="3200"/>
        </a:p>
      </dgm:t>
    </dgm:pt>
    <dgm:pt modelId="{C366453B-C126-4A62-A368-44DCDF79AC7A}">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EG" sz="3200" b="1" dirty="0" smtClean="0">
              <a:latin typeface="Traditional Arabic" pitchFamily="18" charset="-78"/>
              <a:cs typeface="Traditional Arabic" pitchFamily="18" charset="-78"/>
            </a:rPr>
            <a:t>أيضًا الأطفال وتقلدهم للكبار </a:t>
          </a:r>
          <a:endParaRPr lang="ar-EG" sz="3200" b="1" dirty="0">
            <a:latin typeface="Traditional Arabic" pitchFamily="18" charset="-78"/>
            <a:cs typeface="Traditional Arabic" pitchFamily="18" charset="-78"/>
          </a:endParaRPr>
        </a:p>
      </dgm:t>
    </dgm:pt>
    <dgm:pt modelId="{93442ACA-CE17-4523-A75E-89D767456341}" type="parTrans" cxnId="{BA55EE46-01EF-4025-96B4-B6E5BC6E375B}">
      <dgm:prSet/>
      <dgm:spPr/>
      <dgm:t>
        <a:bodyPr/>
        <a:lstStyle/>
        <a:p>
          <a:pPr rtl="1"/>
          <a:endParaRPr lang="ar-EG"/>
        </a:p>
      </dgm:t>
    </dgm:pt>
    <dgm:pt modelId="{7C02AE78-9FA0-4445-B2D0-F9D466C007B2}" type="sibTrans" cxnId="{BA55EE46-01EF-4025-96B4-B6E5BC6E375B}">
      <dgm:prSet/>
      <dgm:spPr/>
      <dgm:t>
        <a:bodyPr/>
        <a:lstStyle/>
        <a:p>
          <a:pPr rtl="1"/>
          <a:endParaRPr lang="ar-EG"/>
        </a:p>
      </dgm:t>
    </dgm:pt>
    <dgm:pt modelId="{1BB7A133-0DC2-4296-A671-73B0A7D30C2F}">
      <dgm:prSet phldrT="[Text]" custT="1"/>
      <dgm:spPr>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sz="3200" b="1" dirty="0">
            <a:latin typeface="Traditional Arabic" pitchFamily="18" charset="-78"/>
            <a:cs typeface="Traditional Arabic" pitchFamily="18" charset="-78"/>
          </a:endParaRPr>
        </a:p>
      </dgm:t>
    </dgm:pt>
    <dgm:pt modelId="{C33C2723-29E0-4AD8-B8FF-6E4B02A12306}" type="parTrans" cxnId="{E426C52E-7929-42A8-B140-02A633F0047B}">
      <dgm:prSet/>
      <dgm:spPr/>
      <dgm:t>
        <a:bodyPr/>
        <a:lstStyle/>
        <a:p>
          <a:pPr rtl="1"/>
          <a:endParaRPr lang="ar-EG"/>
        </a:p>
      </dgm:t>
    </dgm:pt>
    <dgm:pt modelId="{AB2DE05A-43DE-47D0-97D9-05F17A526345}" type="sibTrans" cxnId="{E426C52E-7929-42A8-B140-02A633F0047B}">
      <dgm:prSet/>
      <dgm:spPr/>
      <dgm:t>
        <a:bodyPr/>
        <a:lstStyle/>
        <a:p>
          <a:pPr rtl="1"/>
          <a:endParaRPr lang="ar-EG"/>
        </a:p>
      </dgm:t>
    </dgm:pt>
    <dgm:pt modelId="{4E4A5E9C-8CDC-4FFB-9232-19ECF0CB831F}" type="pres">
      <dgm:prSet presAssocID="{3EF16FC5-29C4-41FB-8EA8-3C8D12E25040}" presName="Name0" presStyleCnt="0">
        <dgm:presLayoutVars>
          <dgm:dir val="rev"/>
          <dgm:animLvl val="lvl"/>
          <dgm:resizeHandles val="exact"/>
        </dgm:presLayoutVars>
      </dgm:prSet>
      <dgm:spPr/>
      <dgm:t>
        <a:bodyPr/>
        <a:lstStyle/>
        <a:p>
          <a:pPr rtl="1"/>
          <a:endParaRPr lang="ar-EG"/>
        </a:p>
      </dgm:t>
    </dgm:pt>
    <dgm:pt modelId="{C6692E1C-B9A5-478D-8585-3746899B2F7C}" type="pres">
      <dgm:prSet presAssocID="{03173622-BFBB-4116-9E80-655813B5CBC5}" presName="compositeNode" presStyleCnt="0">
        <dgm:presLayoutVars>
          <dgm:bulletEnabled val="1"/>
        </dgm:presLayoutVars>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640A900E-279A-46BB-BC3E-782F6B24ED64}" type="pres">
      <dgm:prSet presAssocID="{03173622-BFBB-4116-9E80-655813B5CBC5}" presName="bgRect" presStyleLbl="node1" presStyleIdx="0" presStyleCnt="4" custScaleY="207976"/>
      <dgm:spPr/>
      <dgm:t>
        <a:bodyPr/>
        <a:lstStyle/>
        <a:p>
          <a:pPr rtl="1"/>
          <a:endParaRPr lang="ar-EG"/>
        </a:p>
      </dgm:t>
    </dgm:pt>
    <dgm:pt modelId="{AECB3958-C40D-4F3E-9374-7EA3E399A1D1}" type="pres">
      <dgm:prSet presAssocID="{03173622-BFBB-4116-9E80-655813B5CBC5}" presName="parentNode" presStyleLbl="node1" presStyleIdx="0" presStyleCnt="4">
        <dgm:presLayoutVars>
          <dgm:chMax val="0"/>
          <dgm:bulletEnabled val="1"/>
        </dgm:presLayoutVars>
      </dgm:prSet>
      <dgm:spPr/>
      <dgm:t>
        <a:bodyPr/>
        <a:lstStyle/>
        <a:p>
          <a:pPr rtl="1"/>
          <a:endParaRPr lang="ar-EG"/>
        </a:p>
      </dgm:t>
    </dgm:pt>
    <dgm:pt modelId="{48947EC6-B25D-42CE-993F-9DCF549B0D91}" type="pres">
      <dgm:prSet presAssocID="{03173622-BFBB-4116-9E80-655813B5CBC5}" presName="childNode" presStyleLbl="node1" presStyleIdx="0" presStyleCnt="4">
        <dgm:presLayoutVars>
          <dgm:bulletEnabled val="1"/>
        </dgm:presLayoutVars>
      </dgm:prSet>
      <dgm:spPr/>
      <dgm:t>
        <a:bodyPr/>
        <a:lstStyle/>
        <a:p>
          <a:pPr rtl="1"/>
          <a:endParaRPr lang="ar-EG"/>
        </a:p>
      </dgm:t>
    </dgm:pt>
    <dgm:pt modelId="{AC1FED93-C88C-4E0A-BC49-E5DC93DBED4A}" type="pres">
      <dgm:prSet presAssocID="{4A719AE4-A850-4A56-AC6F-2BEF790D90FF}" presName="h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70697FA4-3C41-4F10-A12E-9E7E04EA63F2}" type="pres">
      <dgm:prSet presAssocID="{4A719AE4-A850-4A56-AC6F-2BEF790D90FF}" presName="vProc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42856C4E-44BA-4DAD-B3DD-43BC7A5D4188}" type="pres">
      <dgm:prSet presAssocID="{4A719AE4-A850-4A56-AC6F-2BEF790D90FF}" presName="vSp1"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74C29782-A97A-4984-829C-463DE7A69A2E}" type="pres">
      <dgm:prSet presAssocID="{4A719AE4-A850-4A56-AC6F-2BEF790D90FF}" presName="simulatedConn" presStyleLbl="solidFgAcc1" presStyleIdx="0" presStyleCnt="3"/>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288220C7-ED62-47AA-B985-314E366C4D60}" type="pres">
      <dgm:prSet presAssocID="{4A719AE4-A850-4A56-AC6F-2BEF790D90FF}" presName="vSp2"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858AB250-D9F1-4AD9-8CF3-8DEF956A883D}" type="pres">
      <dgm:prSet presAssocID="{4A719AE4-A850-4A56-AC6F-2BEF790D90FF}" presName="sib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B5BC0453-FA41-4018-A31B-7D7C63F1F74D}" type="pres">
      <dgm:prSet presAssocID="{7E19EB32-0962-4A8B-9E53-BA6FBA4FA399}" presName="compositeNode" presStyleCnt="0">
        <dgm:presLayoutVars>
          <dgm:bulletEnabled val="1"/>
        </dgm:presLayoutVars>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4F2AE5BF-AD98-4CCC-B491-235E1F7E304E}" type="pres">
      <dgm:prSet presAssocID="{7E19EB32-0962-4A8B-9E53-BA6FBA4FA399}" presName="bgRect" presStyleLbl="node1" presStyleIdx="1" presStyleCnt="4" custScaleY="207976"/>
      <dgm:spPr/>
      <dgm:t>
        <a:bodyPr/>
        <a:lstStyle/>
        <a:p>
          <a:pPr rtl="1"/>
          <a:endParaRPr lang="ar-EG"/>
        </a:p>
      </dgm:t>
    </dgm:pt>
    <dgm:pt modelId="{711C0E15-D75A-4C04-829F-7F236DAE62B6}" type="pres">
      <dgm:prSet presAssocID="{7E19EB32-0962-4A8B-9E53-BA6FBA4FA399}" presName="parentNode" presStyleLbl="node1" presStyleIdx="1" presStyleCnt="4">
        <dgm:presLayoutVars>
          <dgm:chMax val="0"/>
          <dgm:bulletEnabled val="1"/>
        </dgm:presLayoutVars>
      </dgm:prSet>
      <dgm:spPr/>
      <dgm:t>
        <a:bodyPr/>
        <a:lstStyle/>
        <a:p>
          <a:pPr rtl="1"/>
          <a:endParaRPr lang="ar-EG"/>
        </a:p>
      </dgm:t>
    </dgm:pt>
    <dgm:pt modelId="{8079B60A-D339-4BCE-B49E-9CE3D410CEF0}" type="pres">
      <dgm:prSet presAssocID="{7E19EB32-0962-4A8B-9E53-BA6FBA4FA399}" presName="childNode" presStyleLbl="node1" presStyleIdx="1" presStyleCnt="4">
        <dgm:presLayoutVars>
          <dgm:bulletEnabled val="1"/>
        </dgm:presLayoutVars>
      </dgm:prSet>
      <dgm:spPr/>
      <dgm:t>
        <a:bodyPr/>
        <a:lstStyle/>
        <a:p>
          <a:pPr rtl="1"/>
          <a:endParaRPr lang="ar-EG"/>
        </a:p>
      </dgm:t>
    </dgm:pt>
    <dgm:pt modelId="{2E69CD40-734D-46C9-9615-EF4F8AFE7FE0}" type="pres">
      <dgm:prSet presAssocID="{CE330FB2-180A-4B01-821B-40062F68EE5D}" presName="h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0B76C7B3-0CD7-4D29-8F67-B3EEA240FE4E}" type="pres">
      <dgm:prSet presAssocID="{CE330FB2-180A-4B01-821B-40062F68EE5D}" presName="vProc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07564BE5-6D69-4DD4-AD1B-77808BC46B44}" type="pres">
      <dgm:prSet presAssocID="{CE330FB2-180A-4B01-821B-40062F68EE5D}" presName="vSp1"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DD8F7BAC-976A-431A-8FDB-DBD57682ABB8}" type="pres">
      <dgm:prSet presAssocID="{CE330FB2-180A-4B01-821B-40062F68EE5D}" presName="simulatedConn" presStyleLbl="solidFgAcc1" presStyleIdx="1" presStyleCnt="3"/>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D0C9CE62-077F-4E30-AA26-7EAD21EDD1AF}" type="pres">
      <dgm:prSet presAssocID="{CE330FB2-180A-4B01-821B-40062F68EE5D}" presName="vSp2"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B3286D9C-E918-4BB6-A55A-ADDA14607627}" type="pres">
      <dgm:prSet presAssocID="{CE330FB2-180A-4B01-821B-40062F68EE5D}" presName="sib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F2141E29-92CA-4409-9F0C-09ADBC6D7543}" type="pres">
      <dgm:prSet presAssocID="{7BA96435-792C-4EDB-992D-E336651003FC}" presName="compositeNode" presStyleCnt="0">
        <dgm:presLayoutVars>
          <dgm:bulletEnabled val="1"/>
        </dgm:presLayoutVars>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8137AA45-BC12-4719-B2F5-350888CB8652}" type="pres">
      <dgm:prSet presAssocID="{7BA96435-792C-4EDB-992D-E336651003FC}" presName="bgRect" presStyleLbl="node1" presStyleIdx="2" presStyleCnt="4" custScaleY="207976"/>
      <dgm:spPr/>
      <dgm:t>
        <a:bodyPr/>
        <a:lstStyle/>
        <a:p>
          <a:pPr rtl="1"/>
          <a:endParaRPr lang="ar-EG"/>
        </a:p>
      </dgm:t>
    </dgm:pt>
    <dgm:pt modelId="{A256A056-0A81-4CFE-8DC9-0BF651A2FE66}" type="pres">
      <dgm:prSet presAssocID="{7BA96435-792C-4EDB-992D-E336651003FC}" presName="parentNode" presStyleLbl="node1" presStyleIdx="2" presStyleCnt="4">
        <dgm:presLayoutVars>
          <dgm:chMax val="0"/>
          <dgm:bulletEnabled val="1"/>
        </dgm:presLayoutVars>
      </dgm:prSet>
      <dgm:spPr/>
      <dgm:t>
        <a:bodyPr/>
        <a:lstStyle/>
        <a:p>
          <a:pPr rtl="1"/>
          <a:endParaRPr lang="ar-EG"/>
        </a:p>
      </dgm:t>
    </dgm:pt>
    <dgm:pt modelId="{5099E59A-8E6F-43FA-BF3B-61BFD5A86590}" type="pres">
      <dgm:prSet presAssocID="{7BA96435-792C-4EDB-992D-E336651003FC}" presName="childNode" presStyleLbl="node1" presStyleIdx="2" presStyleCnt="4">
        <dgm:presLayoutVars>
          <dgm:bulletEnabled val="1"/>
        </dgm:presLayoutVars>
      </dgm:prSet>
      <dgm:spPr/>
      <dgm:t>
        <a:bodyPr/>
        <a:lstStyle/>
        <a:p>
          <a:pPr rtl="1"/>
          <a:endParaRPr lang="ar-EG"/>
        </a:p>
      </dgm:t>
    </dgm:pt>
    <dgm:pt modelId="{A5BCAEF7-85D9-47C8-9C2C-110E5DA4C23B}" type="pres">
      <dgm:prSet presAssocID="{B7712B62-AAD7-4C52-946E-AD9ACEA0DE5A}" presName="h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5A681074-5E6E-41FA-8DC9-77CEA6E67472}" type="pres">
      <dgm:prSet presAssocID="{B7712B62-AAD7-4C52-946E-AD9ACEA0DE5A}" presName="vProc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3472BBFC-F7A6-4E6F-916B-841C20E7A04C}" type="pres">
      <dgm:prSet presAssocID="{B7712B62-AAD7-4C52-946E-AD9ACEA0DE5A}" presName="vSp1"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8D678461-EBAC-40FA-AAF9-3E0A72D07167}" type="pres">
      <dgm:prSet presAssocID="{B7712B62-AAD7-4C52-946E-AD9ACEA0DE5A}" presName="simulatedConn" presStyleLbl="solidFgAcc1" presStyleIdx="2" presStyleCnt="3"/>
      <dgm:spPr>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1CD297A6-5629-440D-BB55-0EC4CD923821}" type="pres">
      <dgm:prSet presAssocID="{B7712B62-AAD7-4C52-946E-AD9ACEA0DE5A}" presName="vSp2"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5A107C36-7C55-4513-8F87-8E381BDCA199}" type="pres">
      <dgm:prSet presAssocID="{B7712B62-AAD7-4C52-946E-AD9ACEA0DE5A}" presName="sibTrans"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7C635F17-4BAC-4D04-8689-978512438B50}" type="pres">
      <dgm:prSet presAssocID="{1BB7A133-0DC2-4296-A671-73B0A7D30C2F}" presName="compositeNode" presStyleCnt="0">
        <dgm:presLayoutVars>
          <dgm:bulletEnabled val="1"/>
        </dgm:presLayoutVars>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0B6BA49A-EA14-49B4-ADA5-1E3D70A20AB6}" type="pres">
      <dgm:prSet presAssocID="{1BB7A133-0DC2-4296-A671-73B0A7D30C2F}" presName="bgRect" presStyleLbl="node1" presStyleIdx="3" presStyleCnt="4" custScaleY="207976"/>
      <dgm:spPr/>
      <dgm:t>
        <a:bodyPr/>
        <a:lstStyle/>
        <a:p>
          <a:pPr rtl="1"/>
          <a:endParaRPr lang="ar-EG"/>
        </a:p>
      </dgm:t>
    </dgm:pt>
    <dgm:pt modelId="{86713F15-67BD-4DF4-B352-E0CAFB51B99A}" type="pres">
      <dgm:prSet presAssocID="{1BB7A133-0DC2-4296-A671-73B0A7D30C2F}" presName="parentNode" presStyleLbl="node1" presStyleIdx="3" presStyleCnt="4">
        <dgm:presLayoutVars>
          <dgm:chMax val="0"/>
          <dgm:bulletEnabled val="1"/>
        </dgm:presLayoutVars>
      </dgm:prSet>
      <dgm:spPr/>
      <dgm:t>
        <a:bodyPr/>
        <a:lstStyle/>
        <a:p>
          <a:pPr rtl="1"/>
          <a:endParaRPr lang="ar-EG"/>
        </a:p>
      </dgm:t>
    </dgm:pt>
    <dgm:pt modelId="{6378BF57-FF09-4464-B06B-87E217022A28}" type="pres">
      <dgm:prSet presAssocID="{1BB7A133-0DC2-4296-A671-73B0A7D30C2F}" presName="childNode" presStyleLbl="node1" presStyleIdx="3" presStyleCnt="4">
        <dgm:presLayoutVars>
          <dgm:bulletEnabled val="1"/>
        </dgm:presLayoutVars>
      </dgm:prSet>
      <dgm:spPr/>
      <dgm:t>
        <a:bodyPr/>
        <a:lstStyle/>
        <a:p>
          <a:pPr rtl="1"/>
          <a:endParaRPr lang="ar-EG"/>
        </a:p>
      </dgm:t>
    </dgm:pt>
  </dgm:ptLst>
  <dgm:cxnLst>
    <dgm:cxn modelId="{E069FFE1-AD05-4382-B7F0-FC3F3019530F}" srcId="{3EF16FC5-29C4-41FB-8EA8-3C8D12E25040}" destId="{03173622-BFBB-4116-9E80-655813B5CBC5}" srcOrd="0" destOrd="0" parTransId="{5985D159-9022-4754-823E-B96635E6B7D5}" sibTransId="{4A719AE4-A850-4A56-AC6F-2BEF790D90FF}"/>
    <dgm:cxn modelId="{3881D0D2-DEE8-4B47-93F3-8A1830BE1BFE}" type="presOf" srcId="{7BA96435-792C-4EDB-992D-E336651003FC}" destId="{A256A056-0A81-4CFE-8DC9-0BF651A2FE66}" srcOrd="1" destOrd="0" presId="urn:microsoft.com/office/officeart/2005/8/layout/hProcess7"/>
    <dgm:cxn modelId="{D7D66C4C-FE4F-47F8-8CA7-5B347A21643A}" type="presOf" srcId="{7E19EB32-0962-4A8B-9E53-BA6FBA4FA399}" destId="{4F2AE5BF-AD98-4CCC-B491-235E1F7E304E}" srcOrd="0" destOrd="0" presId="urn:microsoft.com/office/officeart/2005/8/layout/hProcess7"/>
    <dgm:cxn modelId="{678D5E0D-EBB3-47B4-B1CE-B9859C47FF20}" type="presOf" srcId="{9091AB3D-8CEA-4EBD-8414-6A8C7058FB19}" destId="{5099E59A-8E6F-43FA-BF3B-61BFD5A86590}" srcOrd="0" destOrd="0" presId="urn:microsoft.com/office/officeart/2005/8/layout/hProcess7"/>
    <dgm:cxn modelId="{C5DFFB87-06A7-4AFF-86FB-8A412CF36787}" type="presOf" srcId="{C366453B-C126-4A62-A368-44DCDF79AC7A}" destId="{6378BF57-FF09-4464-B06B-87E217022A28}" srcOrd="0" destOrd="0" presId="urn:microsoft.com/office/officeart/2005/8/layout/hProcess7"/>
    <dgm:cxn modelId="{20A19A93-6BB7-4EF9-BA9E-B84008D7B037}" srcId="{3EF16FC5-29C4-41FB-8EA8-3C8D12E25040}" destId="{7E19EB32-0962-4A8B-9E53-BA6FBA4FA399}" srcOrd="1" destOrd="0" parTransId="{B18D3DF5-660C-479B-800F-29E802477E31}" sibTransId="{CE330FB2-180A-4B01-821B-40062F68EE5D}"/>
    <dgm:cxn modelId="{923C379A-9616-4B62-83F9-38C7E62E6BC7}" type="presOf" srcId="{7E19EB32-0962-4A8B-9E53-BA6FBA4FA399}" destId="{711C0E15-D75A-4C04-829F-7F236DAE62B6}" srcOrd="1" destOrd="0" presId="urn:microsoft.com/office/officeart/2005/8/layout/hProcess7"/>
    <dgm:cxn modelId="{C3049C1C-6B54-4934-A758-80EBD72603F8}" type="presOf" srcId="{03173622-BFBB-4116-9E80-655813B5CBC5}" destId="{AECB3958-C40D-4F3E-9374-7EA3E399A1D1}" srcOrd="1" destOrd="0" presId="urn:microsoft.com/office/officeart/2005/8/layout/hProcess7"/>
    <dgm:cxn modelId="{1C3E5E8B-1B80-468C-86EF-E0AB8668EE43}" srcId="{3EF16FC5-29C4-41FB-8EA8-3C8D12E25040}" destId="{7BA96435-792C-4EDB-992D-E336651003FC}" srcOrd="2" destOrd="0" parTransId="{B7987BBE-B3FA-4825-BA5D-63F37E2FD8FC}" sibTransId="{B7712B62-AAD7-4C52-946E-AD9ACEA0DE5A}"/>
    <dgm:cxn modelId="{1067BD71-3FCE-44F8-9F5D-AFE018D01030}" type="presOf" srcId="{7BA96435-792C-4EDB-992D-E336651003FC}" destId="{8137AA45-BC12-4719-B2F5-350888CB8652}" srcOrd="0" destOrd="0" presId="urn:microsoft.com/office/officeart/2005/8/layout/hProcess7"/>
    <dgm:cxn modelId="{E57AE7A7-6061-4566-925D-BBC2EB04560C}" type="presOf" srcId="{3EF16FC5-29C4-41FB-8EA8-3C8D12E25040}" destId="{4E4A5E9C-8CDC-4FFB-9232-19ECF0CB831F}" srcOrd="0" destOrd="0" presId="urn:microsoft.com/office/officeart/2005/8/layout/hProcess7"/>
    <dgm:cxn modelId="{26B204B5-4DAC-4B56-8B24-F57F75FD3566}" type="presOf" srcId="{1BB7A133-0DC2-4296-A671-73B0A7D30C2F}" destId="{0B6BA49A-EA14-49B4-ADA5-1E3D70A20AB6}" srcOrd="0" destOrd="0" presId="urn:microsoft.com/office/officeart/2005/8/layout/hProcess7"/>
    <dgm:cxn modelId="{CF7DD28E-E24F-4439-A7B4-E15B328623B8}" srcId="{7BA96435-792C-4EDB-992D-E336651003FC}" destId="{9091AB3D-8CEA-4EBD-8414-6A8C7058FB19}" srcOrd="0" destOrd="0" parTransId="{84E05616-8C88-430F-9C34-4481E1D9FCCB}" sibTransId="{FECAEDF8-040D-46E9-937A-9C0F265690E6}"/>
    <dgm:cxn modelId="{295633B6-E94D-4DAB-9D8B-A48366037891}" type="presOf" srcId="{1BB7A133-0DC2-4296-A671-73B0A7D30C2F}" destId="{86713F15-67BD-4DF4-B352-E0CAFB51B99A}" srcOrd="1" destOrd="0" presId="urn:microsoft.com/office/officeart/2005/8/layout/hProcess7"/>
    <dgm:cxn modelId="{8571BCF0-A49A-4AF9-A1FD-D19FC796AC54}" srcId="{7E19EB32-0962-4A8B-9E53-BA6FBA4FA399}" destId="{3BC88647-4CB3-4AA5-A40A-5669C493F2CD}" srcOrd="0" destOrd="0" parTransId="{28C16FC6-E68D-4D81-9133-6561A1DA02E0}" sibTransId="{F15D5E5A-6CF3-45E9-A61D-F371480A0710}"/>
    <dgm:cxn modelId="{BA55EE46-01EF-4025-96B4-B6E5BC6E375B}" srcId="{1BB7A133-0DC2-4296-A671-73B0A7D30C2F}" destId="{C366453B-C126-4A62-A368-44DCDF79AC7A}" srcOrd="0" destOrd="0" parTransId="{93442ACA-CE17-4523-A75E-89D767456341}" sibTransId="{7C02AE78-9FA0-4445-B2D0-F9D466C007B2}"/>
    <dgm:cxn modelId="{7717DC1A-A514-4E9D-B910-80182A9175D7}" srcId="{03173622-BFBB-4116-9E80-655813B5CBC5}" destId="{EF623052-DF2E-4C38-9494-9A4D063CD1F7}" srcOrd="0" destOrd="0" parTransId="{8FDF6DD0-0551-4758-A81F-C79EC6E8E6B7}" sibTransId="{98A0B924-9185-4165-B512-2902CA5DCBB5}"/>
    <dgm:cxn modelId="{E426C52E-7929-42A8-B140-02A633F0047B}" srcId="{3EF16FC5-29C4-41FB-8EA8-3C8D12E25040}" destId="{1BB7A133-0DC2-4296-A671-73B0A7D30C2F}" srcOrd="3" destOrd="0" parTransId="{C33C2723-29E0-4AD8-B8FF-6E4B02A12306}" sibTransId="{AB2DE05A-43DE-47D0-97D9-05F17A526345}"/>
    <dgm:cxn modelId="{EEE0CAB9-75DB-423E-B1B7-158CB87CC2FC}" type="presOf" srcId="{EF623052-DF2E-4C38-9494-9A4D063CD1F7}" destId="{48947EC6-B25D-42CE-993F-9DCF549B0D91}" srcOrd="0" destOrd="0" presId="urn:microsoft.com/office/officeart/2005/8/layout/hProcess7"/>
    <dgm:cxn modelId="{C24B102B-25DC-44F3-BF95-EC10EDA80484}" type="presOf" srcId="{03173622-BFBB-4116-9E80-655813B5CBC5}" destId="{640A900E-279A-46BB-BC3E-782F6B24ED64}" srcOrd="0" destOrd="0" presId="urn:microsoft.com/office/officeart/2005/8/layout/hProcess7"/>
    <dgm:cxn modelId="{B3949C01-B0CA-43AF-900B-E19AA1C6068D}" type="presOf" srcId="{3BC88647-4CB3-4AA5-A40A-5669C493F2CD}" destId="{8079B60A-D339-4BCE-B49E-9CE3D410CEF0}" srcOrd="0" destOrd="0" presId="urn:microsoft.com/office/officeart/2005/8/layout/hProcess7"/>
    <dgm:cxn modelId="{DC3A0AAB-7C20-4308-A3AF-FE9C54F05F3A}" type="presParOf" srcId="{4E4A5E9C-8CDC-4FFB-9232-19ECF0CB831F}" destId="{C6692E1C-B9A5-478D-8585-3746899B2F7C}" srcOrd="0" destOrd="0" presId="urn:microsoft.com/office/officeart/2005/8/layout/hProcess7"/>
    <dgm:cxn modelId="{6C9E0D7C-E766-48F1-BE70-D5DC08A7DA5C}" type="presParOf" srcId="{C6692E1C-B9A5-478D-8585-3746899B2F7C}" destId="{640A900E-279A-46BB-BC3E-782F6B24ED64}" srcOrd="0" destOrd="0" presId="urn:microsoft.com/office/officeart/2005/8/layout/hProcess7"/>
    <dgm:cxn modelId="{549AEC88-68FB-4F9C-8F0F-F9DCC36A0E13}" type="presParOf" srcId="{C6692E1C-B9A5-478D-8585-3746899B2F7C}" destId="{AECB3958-C40D-4F3E-9374-7EA3E399A1D1}" srcOrd="1" destOrd="0" presId="urn:microsoft.com/office/officeart/2005/8/layout/hProcess7"/>
    <dgm:cxn modelId="{B7232682-428F-4D8D-8AF6-AEC6813CA1EF}" type="presParOf" srcId="{C6692E1C-B9A5-478D-8585-3746899B2F7C}" destId="{48947EC6-B25D-42CE-993F-9DCF549B0D91}" srcOrd="2" destOrd="0" presId="urn:microsoft.com/office/officeart/2005/8/layout/hProcess7"/>
    <dgm:cxn modelId="{ADB8BBB6-C41E-494D-B57F-3D551AEF1540}" type="presParOf" srcId="{4E4A5E9C-8CDC-4FFB-9232-19ECF0CB831F}" destId="{AC1FED93-C88C-4E0A-BC49-E5DC93DBED4A}" srcOrd="1" destOrd="0" presId="urn:microsoft.com/office/officeart/2005/8/layout/hProcess7"/>
    <dgm:cxn modelId="{0D2FDCDC-E6E8-4EF3-BE28-F67AA242FA58}" type="presParOf" srcId="{4E4A5E9C-8CDC-4FFB-9232-19ECF0CB831F}" destId="{70697FA4-3C41-4F10-A12E-9E7E04EA63F2}" srcOrd="2" destOrd="0" presId="urn:microsoft.com/office/officeart/2005/8/layout/hProcess7"/>
    <dgm:cxn modelId="{A8D2E59D-FF13-4B3C-A432-4D5CFB45F5C8}" type="presParOf" srcId="{70697FA4-3C41-4F10-A12E-9E7E04EA63F2}" destId="{42856C4E-44BA-4DAD-B3DD-43BC7A5D4188}" srcOrd="0" destOrd="0" presId="urn:microsoft.com/office/officeart/2005/8/layout/hProcess7"/>
    <dgm:cxn modelId="{6F81C162-541F-4915-A6F9-8EA20177607A}" type="presParOf" srcId="{70697FA4-3C41-4F10-A12E-9E7E04EA63F2}" destId="{74C29782-A97A-4984-829C-463DE7A69A2E}" srcOrd="1" destOrd="0" presId="urn:microsoft.com/office/officeart/2005/8/layout/hProcess7"/>
    <dgm:cxn modelId="{C1837660-BFF4-40D5-9A16-3DEDF803039C}" type="presParOf" srcId="{70697FA4-3C41-4F10-A12E-9E7E04EA63F2}" destId="{288220C7-ED62-47AA-B985-314E366C4D60}" srcOrd="2" destOrd="0" presId="urn:microsoft.com/office/officeart/2005/8/layout/hProcess7"/>
    <dgm:cxn modelId="{35E5C6DD-0B53-4BAC-8F70-1D1E2F4BFF6C}" type="presParOf" srcId="{4E4A5E9C-8CDC-4FFB-9232-19ECF0CB831F}" destId="{858AB250-D9F1-4AD9-8CF3-8DEF956A883D}" srcOrd="3" destOrd="0" presId="urn:microsoft.com/office/officeart/2005/8/layout/hProcess7"/>
    <dgm:cxn modelId="{803952ED-51D8-4014-AAE7-9D78881B8EE1}" type="presParOf" srcId="{4E4A5E9C-8CDC-4FFB-9232-19ECF0CB831F}" destId="{B5BC0453-FA41-4018-A31B-7D7C63F1F74D}" srcOrd="4" destOrd="0" presId="urn:microsoft.com/office/officeart/2005/8/layout/hProcess7"/>
    <dgm:cxn modelId="{5C184AAC-F3D5-4552-8C88-45CE73C905AF}" type="presParOf" srcId="{B5BC0453-FA41-4018-A31B-7D7C63F1F74D}" destId="{4F2AE5BF-AD98-4CCC-B491-235E1F7E304E}" srcOrd="0" destOrd="0" presId="urn:microsoft.com/office/officeart/2005/8/layout/hProcess7"/>
    <dgm:cxn modelId="{734924E2-DE11-40DB-8339-1216948DBCE8}" type="presParOf" srcId="{B5BC0453-FA41-4018-A31B-7D7C63F1F74D}" destId="{711C0E15-D75A-4C04-829F-7F236DAE62B6}" srcOrd="1" destOrd="0" presId="urn:microsoft.com/office/officeart/2005/8/layout/hProcess7"/>
    <dgm:cxn modelId="{D22CCE2A-F66F-4F4E-A11E-8000EE497C5A}" type="presParOf" srcId="{B5BC0453-FA41-4018-A31B-7D7C63F1F74D}" destId="{8079B60A-D339-4BCE-B49E-9CE3D410CEF0}" srcOrd="2" destOrd="0" presId="urn:microsoft.com/office/officeart/2005/8/layout/hProcess7"/>
    <dgm:cxn modelId="{63055143-9568-495C-AD7C-2D82CCFDA2F8}" type="presParOf" srcId="{4E4A5E9C-8CDC-4FFB-9232-19ECF0CB831F}" destId="{2E69CD40-734D-46C9-9615-EF4F8AFE7FE0}" srcOrd="5" destOrd="0" presId="urn:microsoft.com/office/officeart/2005/8/layout/hProcess7"/>
    <dgm:cxn modelId="{88B7C113-6352-4786-BD0D-AD74FB390B42}" type="presParOf" srcId="{4E4A5E9C-8CDC-4FFB-9232-19ECF0CB831F}" destId="{0B76C7B3-0CD7-4D29-8F67-B3EEA240FE4E}" srcOrd="6" destOrd="0" presId="urn:microsoft.com/office/officeart/2005/8/layout/hProcess7"/>
    <dgm:cxn modelId="{AD6549B3-CC48-4DAE-9782-2BF653A0A455}" type="presParOf" srcId="{0B76C7B3-0CD7-4D29-8F67-B3EEA240FE4E}" destId="{07564BE5-6D69-4DD4-AD1B-77808BC46B44}" srcOrd="0" destOrd="0" presId="urn:microsoft.com/office/officeart/2005/8/layout/hProcess7"/>
    <dgm:cxn modelId="{F07F8866-BCD2-43C4-944A-8322F7D07775}" type="presParOf" srcId="{0B76C7B3-0CD7-4D29-8F67-B3EEA240FE4E}" destId="{DD8F7BAC-976A-431A-8FDB-DBD57682ABB8}" srcOrd="1" destOrd="0" presId="urn:microsoft.com/office/officeart/2005/8/layout/hProcess7"/>
    <dgm:cxn modelId="{721D1AFD-2911-4674-9F6F-0A87B49C59DE}" type="presParOf" srcId="{0B76C7B3-0CD7-4D29-8F67-B3EEA240FE4E}" destId="{D0C9CE62-077F-4E30-AA26-7EAD21EDD1AF}" srcOrd="2" destOrd="0" presId="urn:microsoft.com/office/officeart/2005/8/layout/hProcess7"/>
    <dgm:cxn modelId="{80767276-6EEC-421B-9A09-B5025D2A3A47}" type="presParOf" srcId="{4E4A5E9C-8CDC-4FFB-9232-19ECF0CB831F}" destId="{B3286D9C-E918-4BB6-A55A-ADDA14607627}" srcOrd="7" destOrd="0" presId="urn:microsoft.com/office/officeart/2005/8/layout/hProcess7"/>
    <dgm:cxn modelId="{42393282-169C-4BA6-98C7-D4F2E613D275}" type="presParOf" srcId="{4E4A5E9C-8CDC-4FFB-9232-19ECF0CB831F}" destId="{F2141E29-92CA-4409-9F0C-09ADBC6D7543}" srcOrd="8" destOrd="0" presId="urn:microsoft.com/office/officeart/2005/8/layout/hProcess7"/>
    <dgm:cxn modelId="{40CEE2C8-1830-4BF2-8AA0-750A38401A60}" type="presParOf" srcId="{F2141E29-92CA-4409-9F0C-09ADBC6D7543}" destId="{8137AA45-BC12-4719-B2F5-350888CB8652}" srcOrd="0" destOrd="0" presId="urn:microsoft.com/office/officeart/2005/8/layout/hProcess7"/>
    <dgm:cxn modelId="{0E221BD7-076D-470D-9B31-280625B1EBC5}" type="presParOf" srcId="{F2141E29-92CA-4409-9F0C-09ADBC6D7543}" destId="{A256A056-0A81-4CFE-8DC9-0BF651A2FE66}" srcOrd="1" destOrd="0" presId="urn:microsoft.com/office/officeart/2005/8/layout/hProcess7"/>
    <dgm:cxn modelId="{8142659B-A0D8-44D8-B19A-AB5B66BAF5AC}" type="presParOf" srcId="{F2141E29-92CA-4409-9F0C-09ADBC6D7543}" destId="{5099E59A-8E6F-43FA-BF3B-61BFD5A86590}" srcOrd="2" destOrd="0" presId="urn:microsoft.com/office/officeart/2005/8/layout/hProcess7"/>
    <dgm:cxn modelId="{D73B3F74-89C6-4675-A7A2-6164A3F71D58}" type="presParOf" srcId="{4E4A5E9C-8CDC-4FFB-9232-19ECF0CB831F}" destId="{A5BCAEF7-85D9-47C8-9C2C-110E5DA4C23B}" srcOrd="9" destOrd="0" presId="urn:microsoft.com/office/officeart/2005/8/layout/hProcess7"/>
    <dgm:cxn modelId="{22CAFE8B-DBF4-4559-9288-9865DF7CC448}" type="presParOf" srcId="{4E4A5E9C-8CDC-4FFB-9232-19ECF0CB831F}" destId="{5A681074-5E6E-41FA-8DC9-77CEA6E67472}" srcOrd="10" destOrd="0" presId="urn:microsoft.com/office/officeart/2005/8/layout/hProcess7"/>
    <dgm:cxn modelId="{B2C6A8DC-6FE8-4B69-91DE-A9ED6263FD5E}" type="presParOf" srcId="{5A681074-5E6E-41FA-8DC9-77CEA6E67472}" destId="{3472BBFC-F7A6-4E6F-916B-841C20E7A04C}" srcOrd="0" destOrd="0" presId="urn:microsoft.com/office/officeart/2005/8/layout/hProcess7"/>
    <dgm:cxn modelId="{67F5BE48-A348-449B-A961-FD721EEF0203}" type="presParOf" srcId="{5A681074-5E6E-41FA-8DC9-77CEA6E67472}" destId="{8D678461-EBAC-40FA-AAF9-3E0A72D07167}" srcOrd="1" destOrd="0" presId="urn:microsoft.com/office/officeart/2005/8/layout/hProcess7"/>
    <dgm:cxn modelId="{7B9A6069-5D73-4CB0-B554-1FD8B425C783}" type="presParOf" srcId="{5A681074-5E6E-41FA-8DC9-77CEA6E67472}" destId="{1CD297A6-5629-440D-BB55-0EC4CD923821}" srcOrd="2" destOrd="0" presId="urn:microsoft.com/office/officeart/2005/8/layout/hProcess7"/>
    <dgm:cxn modelId="{57BCB19E-7C24-4970-874F-F6A903D88EE9}" type="presParOf" srcId="{4E4A5E9C-8CDC-4FFB-9232-19ECF0CB831F}" destId="{5A107C36-7C55-4513-8F87-8E381BDCA199}" srcOrd="11" destOrd="0" presId="urn:microsoft.com/office/officeart/2005/8/layout/hProcess7"/>
    <dgm:cxn modelId="{19B57F3E-3863-4DC9-A4AA-52BF7E4E156A}" type="presParOf" srcId="{4E4A5E9C-8CDC-4FFB-9232-19ECF0CB831F}" destId="{7C635F17-4BAC-4D04-8689-978512438B50}" srcOrd="12" destOrd="0" presId="urn:microsoft.com/office/officeart/2005/8/layout/hProcess7"/>
    <dgm:cxn modelId="{278A73BA-BCCC-4A0B-883F-989234362F04}" type="presParOf" srcId="{7C635F17-4BAC-4D04-8689-978512438B50}" destId="{0B6BA49A-EA14-49B4-ADA5-1E3D70A20AB6}" srcOrd="0" destOrd="0" presId="urn:microsoft.com/office/officeart/2005/8/layout/hProcess7"/>
    <dgm:cxn modelId="{664435A8-F881-4BB1-B19A-77D15883ECD7}" type="presParOf" srcId="{7C635F17-4BAC-4D04-8689-978512438B50}" destId="{86713F15-67BD-4DF4-B352-E0CAFB51B99A}" srcOrd="1" destOrd="0" presId="urn:microsoft.com/office/officeart/2005/8/layout/hProcess7"/>
    <dgm:cxn modelId="{332BB2D5-6256-424C-9A31-8538BF2F4AF1}" type="presParOf" srcId="{7C635F17-4BAC-4D04-8689-978512438B50}" destId="{6378BF57-FF09-4464-B06B-87E217022A28}"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6A4EDBB-38F2-468D-8278-69E0FDAEED44}" type="doc">
      <dgm:prSet loTypeId="urn:microsoft.com/office/officeart/2005/8/layout/StepDownProcess" loCatId="process" qsTypeId="urn:microsoft.com/office/officeart/2005/8/quickstyle/simple1" qsCatId="simple" csTypeId="urn:microsoft.com/office/officeart/2005/8/colors/accent1_2" csCatId="accent1" phldr="1"/>
      <dgm:spPr>
        <a:scene3d>
          <a:camera prst="orthographicFront">
            <a:rot lat="0" lon="0" rev="0"/>
          </a:camera>
          <a:lightRig rig="glow" dir="t">
            <a:rot lat="0" lon="0" rev="4800000"/>
          </a:lightRig>
        </a:scene3d>
      </dgm:spPr>
      <dgm:t>
        <a:bodyPr/>
        <a:lstStyle/>
        <a:p>
          <a:pPr rtl="1"/>
          <a:endParaRPr lang="ar-EG"/>
        </a:p>
      </dgm:t>
    </dgm:pt>
    <dgm:pt modelId="{02961FC0-A9C6-4557-A373-AF9BC89858AF}">
      <dgm:prSet phldrT="[Text]" custT="1"/>
      <dgm:spPr>
        <a:gradFill flip="none" rotWithShape="0">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الاحترام هو أساس أي حوار </a:t>
          </a:r>
          <a:endParaRPr lang="ar-EG" sz="3200" dirty="0"/>
        </a:p>
      </dgm:t>
    </dgm:pt>
    <dgm:pt modelId="{449ED521-5E8B-4DBB-B65A-F948BA2E141A}" type="parTrans" cxnId="{93C8AD30-C32B-4646-B25D-07ECEB162922}">
      <dgm:prSet/>
      <dgm:spPr/>
      <dgm:t>
        <a:bodyPr/>
        <a:lstStyle/>
        <a:p>
          <a:pPr rtl="1"/>
          <a:endParaRPr lang="ar-EG"/>
        </a:p>
      </dgm:t>
    </dgm:pt>
    <dgm:pt modelId="{BAF00270-804C-4BBF-B0D8-82F6CF3BF8DC}" type="sibTrans" cxnId="{93C8AD30-C32B-4646-B25D-07ECEB162922}">
      <dgm:prSet/>
      <dgm:spPr/>
      <dgm:t>
        <a:bodyPr/>
        <a:lstStyle/>
        <a:p>
          <a:pPr rtl="1"/>
          <a:endParaRPr lang="ar-EG"/>
        </a:p>
      </dgm:t>
    </dgm:pt>
    <dgm:pt modelId="{69B1F96C-CDEE-418C-836B-DEFF4928A96A}">
      <dgm:prSet phldrT="[Text]" custT="1"/>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600" b="1" dirty="0" smtClean="0">
              <a:latin typeface="Traditional Arabic" pitchFamily="18" charset="-78"/>
              <a:cs typeface="Traditional Arabic" pitchFamily="18" charset="-78"/>
            </a:rPr>
            <a:t></a:t>
          </a:r>
          <a:r>
            <a:rPr lang="ar-EG" sz="3200" b="1" dirty="0" smtClean="0">
              <a:latin typeface="Traditional Arabic" pitchFamily="18" charset="-78"/>
              <a:cs typeface="Traditional Arabic" pitchFamily="18" charset="-78"/>
            </a:rPr>
            <a:t>لا تحاولي أن تقاطعي زوجك وهو يتكلم </a:t>
          </a:r>
          <a:endParaRPr lang="ar-EG" sz="3200" dirty="0"/>
        </a:p>
      </dgm:t>
    </dgm:pt>
    <dgm:pt modelId="{EE50C3BA-7B81-4999-A83B-5BE8009C28CB}" type="parTrans" cxnId="{22E3EFEA-CDAE-4177-B930-4DA4EE0FD577}">
      <dgm:prSet/>
      <dgm:spPr/>
      <dgm:t>
        <a:bodyPr/>
        <a:lstStyle/>
        <a:p>
          <a:pPr rtl="1"/>
          <a:endParaRPr lang="ar-EG"/>
        </a:p>
      </dgm:t>
    </dgm:pt>
    <dgm:pt modelId="{4F1F7B75-6384-4C3E-A64C-87D31F72F373}" type="sibTrans" cxnId="{22E3EFEA-CDAE-4177-B930-4DA4EE0FD577}">
      <dgm:prSet/>
      <dgm:spPr/>
      <dgm:t>
        <a:bodyPr/>
        <a:lstStyle/>
        <a:p>
          <a:pPr rtl="1"/>
          <a:endParaRPr lang="ar-EG"/>
        </a:p>
      </dgm:t>
    </dgm:pt>
    <dgm:pt modelId="{E1C7AD51-35E5-4B06-870C-B4BEFEAC1A38}">
      <dgm:prSet custT="1"/>
      <dgm:spPr>
        <a:solidFill>
          <a:schemeClr val="bg1">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استخدام الصوت الهادي في الحوار</a:t>
          </a:r>
          <a:endParaRPr lang="ar-EG" sz="3200" dirty="0">
            <a:latin typeface="Traditional Arabic" pitchFamily="18" charset="-78"/>
            <a:cs typeface="Traditional Arabic" pitchFamily="18" charset="-78"/>
          </a:endParaRPr>
        </a:p>
      </dgm:t>
    </dgm:pt>
    <dgm:pt modelId="{BCBDD5C7-477B-4BA6-8117-479D6EC1F09C}" type="parTrans" cxnId="{6C1F3DE1-1437-4F4D-8628-E3099B0678AE}">
      <dgm:prSet/>
      <dgm:spPr/>
      <dgm:t>
        <a:bodyPr/>
        <a:lstStyle/>
        <a:p>
          <a:pPr rtl="1"/>
          <a:endParaRPr lang="ar-EG"/>
        </a:p>
      </dgm:t>
    </dgm:pt>
    <dgm:pt modelId="{FBC7A3F2-E8E5-4617-A5CC-7ABA35D906DE}" type="sibTrans" cxnId="{6C1F3DE1-1437-4F4D-8628-E3099B0678AE}">
      <dgm:prSet/>
      <dgm:spPr/>
      <dgm:t>
        <a:bodyPr/>
        <a:lstStyle/>
        <a:p>
          <a:pPr rtl="1"/>
          <a:endParaRPr lang="ar-EG"/>
        </a:p>
      </dgm:t>
    </dgm:pt>
    <dgm:pt modelId="{65F6805B-DAEF-46C4-85CC-9F4A6473A4B5}">
      <dgm:prSet custT="1"/>
      <dgm:spPr>
        <a:gradFill flip="none" rotWithShape="0">
          <a:gsLst>
            <a:gs pos="0">
              <a:schemeClr val="accent5">
                <a:lumMod val="40000"/>
                <a:lumOff val="60000"/>
                <a:shade val="30000"/>
                <a:satMod val="115000"/>
              </a:schemeClr>
            </a:gs>
            <a:gs pos="50000">
              <a:schemeClr val="accent5">
                <a:lumMod val="40000"/>
                <a:lumOff val="60000"/>
                <a:shade val="67500"/>
                <a:satMod val="115000"/>
              </a:schemeClr>
            </a:gs>
            <a:gs pos="100000">
              <a:schemeClr val="accent5">
                <a:lumMod val="40000"/>
                <a:lumOff val="60000"/>
                <a:shade val="100000"/>
                <a:satMod val="115000"/>
              </a:schemeClr>
            </a:gs>
          </a:gsLst>
          <a:path path="circle">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أن يكون الحوار ايجابي </a:t>
          </a:r>
          <a:endParaRPr lang="ar-EG" sz="3200" dirty="0"/>
        </a:p>
      </dgm:t>
    </dgm:pt>
    <dgm:pt modelId="{50115DC1-CFF2-4319-AE2F-8CF1B7BBB4A3}" type="parTrans" cxnId="{E929FE79-A07F-4D71-B780-EA20C42210A2}">
      <dgm:prSet/>
      <dgm:spPr/>
      <dgm:t>
        <a:bodyPr/>
        <a:lstStyle/>
        <a:p>
          <a:pPr rtl="1"/>
          <a:endParaRPr lang="ar-EG"/>
        </a:p>
      </dgm:t>
    </dgm:pt>
    <dgm:pt modelId="{9DBFD20C-9852-4509-98E0-8DE96DE46EA5}" type="sibTrans" cxnId="{E929FE79-A07F-4D71-B780-EA20C42210A2}">
      <dgm:prSet/>
      <dgm:spPr/>
      <dgm:t>
        <a:bodyPr/>
        <a:lstStyle/>
        <a:p>
          <a:pPr rtl="1"/>
          <a:endParaRPr lang="ar-EG"/>
        </a:p>
      </dgm:t>
    </dgm:pt>
    <dgm:pt modelId="{91D7FA5D-7EA5-4CFE-B43D-B5ABB9D05B1D}" type="pres">
      <dgm:prSet presAssocID="{06A4EDBB-38F2-468D-8278-69E0FDAEED44}" presName="rootnode" presStyleCnt="0">
        <dgm:presLayoutVars>
          <dgm:chMax/>
          <dgm:chPref/>
          <dgm:dir/>
          <dgm:animLvl val="lvl"/>
        </dgm:presLayoutVars>
      </dgm:prSet>
      <dgm:spPr/>
      <dgm:t>
        <a:bodyPr/>
        <a:lstStyle/>
        <a:p>
          <a:pPr rtl="1"/>
          <a:endParaRPr lang="ar-EG"/>
        </a:p>
      </dgm:t>
    </dgm:pt>
    <dgm:pt modelId="{38376790-41FC-477C-BE73-9670622FDD1E}" type="pres">
      <dgm:prSet presAssocID="{65F6805B-DAEF-46C4-85CC-9F4A6473A4B5}" presName="composit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48775C8A-9BF9-440C-B5BB-49B8F0841B3B}" type="pres">
      <dgm:prSet presAssocID="{65F6805B-DAEF-46C4-85CC-9F4A6473A4B5}" presName="bentUpArrow1" presStyleLbl="alignImgPlace1" presStyleIdx="0" presStyleCnt="3"/>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6D1FC016-693A-4D3B-8828-DFEA7E82036E}" type="pres">
      <dgm:prSet presAssocID="{65F6805B-DAEF-46C4-85CC-9F4A6473A4B5}" presName="ParentText" presStyleLbl="node1" presStyleIdx="0" presStyleCnt="4" custScaleX="212366" custScaleY="101427">
        <dgm:presLayoutVars>
          <dgm:chMax val="1"/>
          <dgm:chPref val="1"/>
          <dgm:bulletEnabled val="1"/>
        </dgm:presLayoutVars>
      </dgm:prSet>
      <dgm:spPr/>
      <dgm:t>
        <a:bodyPr/>
        <a:lstStyle/>
        <a:p>
          <a:pPr rtl="1"/>
          <a:endParaRPr lang="ar-EG"/>
        </a:p>
      </dgm:t>
    </dgm:pt>
    <dgm:pt modelId="{A6047425-F267-4E20-AEEC-ADEEAC061FB6}" type="pres">
      <dgm:prSet presAssocID="{65F6805B-DAEF-46C4-85CC-9F4A6473A4B5}" presName="ChildText" presStyleLbl="revTx" presStyleIdx="0" presStyleCnt="3">
        <dgm:presLayoutVars>
          <dgm:chMax val="0"/>
          <dgm:chPref val="0"/>
          <dgm:bulletEnabled val="1"/>
        </dgm:presLayoutVars>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10B2C343-DD97-4338-9322-A1B3B4306990}" type="pres">
      <dgm:prSet presAssocID="{9DBFD20C-9852-4509-98E0-8DE96DE46EA5}" presName="sibTrans"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248108A6-F544-46C1-B616-7089D80FB33B}" type="pres">
      <dgm:prSet presAssocID="{02961FC0-A9C6-4557-A373-AF9BC89858AF}" presName="composit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E61B60C2-F5F9-418C-9EF9-0014BF2D44E8}" type="pres">
      <dgm:prSet presAssocID="{02961FC0-A9C6-4557-A373-AF9BC89858AF}" presName="bentUpArrow1" presStyleLbl="alignImgPlace1" presStyleIdx="1" presStyleCnt="3"/>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A63C5DA0-1DF4-42A1-A6B1-43587A86B536}" type="pres">
      <dgm:prSet presAssocID="{02961FC0-A9C6-4557-A373-AF9BC89858AF}" presName="ParentText" presStyleLbl="node1" presStyleIdx="1" presStyleCnt="4" custScaleX="208004" custScaleY="107604">
        <dgm:presLayoutVars>
          <dgm:chMax val="1"/>
          <dgm:chPref val="1"/>
          <dgm:bulletEnabled val="1"/>
        </dgm:presLayoutVars>
      </dgm:prSet>
      <dgm:spPr/>
      <dgm:t>
        <a:bodyPr/>
        <a:lstStyle/>
        <a:p>
          <a:pPr rtl="1"/>
          <a:endParaRPr lang="ar-EG"/>
        </a:p>
      </dgm:t>
    </dgm:pt>
    <dgm:pt modelId="{F2948361-0BD2-4935-AC7C-B22F6926D38A}" type="pres">
      <dgm:prSet presAssocID="{02961FC0-A9C6-4557-A373-AF9BC89858AF}" presName="ChildText" presStyleLbl="revTx" presStyleIdx="1" presStyleCnt="3">
        <dgm:presLayoutVars>
          <dgm:chMax val="0"/>
          <dgm:chPref val="0"/>
          <dgm:bulletEnabled val="1"/>
        </dgm:presLayoutVars>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5F1E17A4-EA78-409B-A60C-E7910EDE5C43}" type="pres">
      <dgm:prSet presAssocID="{BAF00270-804C-4BBF-B0D8-82F6CF3BF8DC}" presName="sibTrans"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259CB9F1-4124-4A3F-95EC-2DE5C5856AA1}" type="pres">
      <dgm:prSet presAssocID="{69B1F96C-CDEE-418C-836B-DEFF4928A96A}" presName="composit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1CBCEB9-0918-4D86-A669-D7115F439DED}" type="pres">
      <dgm:prSet presAssocID="{69B1F96C-CDEE-418C-836B-DEFF4928A96A}" presName="bentUpArrow1" presStyleLbl="alignImgPlace1" presStyleIdx="2" presStyleCnt="3"/>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7DB564DE-A200-425A-82BE-B99CFBFBC16B}" type="pres">
      <dgm:prSet presAssocID="{69B1F96C-CDEE-418C-836B-DEFF4928A96A}" presName="ParentText" presStyleLbl="node1" presStyleIdx="2" presStyleCnt="4" custScaleX="215163" custScaleY="110615">
        <dgm:presLayoutVars>
          <dgm:chMax val="1"/>
          <dgm:chPref val="1"/>
          <dgm:bulletEnabled val="1"/>
        </dgm:presLayoutVars>
      </dgm:prSet>
      <dgm:spPr/>
      <dgm:t>
        <a:bodyPr/>
        <a:lstStyle/>
        <a:p>
          <a:pPr rtl="1"/>
          <a:endParaRPr lang="ar-EG"/>
        </a:p>
      </dgm:t>
    </dgm:pt>
    <dgm:pt modelId="{2F351656-BE7D-4315-A4AD-E89824FF9A86}" type="pres">
      <dgm:prSet presAssocID="{69B1F96C-CDEE-418C-836B-DEFF4928A96A}" presName="ChildText" presStyleLbl="revTx" presStyleIdx="2" presStyleCnt="3">
        <dgm:presLayoutVars>
          <dgm:chMax val="0"/>
          <dgm:chPref val="0"/>
          <dgm:bulletEnabled val="1"/>
        </dgm:presLayoutVars>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03E755E5-53B9-4F70-A97A-D06EB6130C7B}" type="pres">
      <dgm:prSet presAssocID="{4F1F7B75-6384-4C3E-A64C-87D31F72F373}" presName="sibTrans"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4D2177F4-1C82-4E15-9F70-FC1A999851F4}" type="pres">
      <dgm:prSet presAssocID="{E1C7AD51-35E5-4B06-870C-B4BEFEAC1A38}" presName="composit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95D9058-A371-4717-8664-F5C03EABC76C}" type="pres">
      <dgm:prSet presAssocID="{E1C7AD51-35E5-4B06-870C-B4BEFEAC1A38}" presName="ParentText" presStyleLbl="node1" presStyleIdx="3" presStyleCnt="4" custScaleX="230030" custScaleY="119850">
        <dgm:presLayoutVars>
          <dgm:chMax val="1"/>
          <dgm:chPref val="1"/>
          <dgm:bulletEnabled val="1"/>
        </dgm:presLayoutVars>
      </dgm:prSet>
      <dgm:spPr/>
      <dgm:t>
        <a:bodyPr/>
        <a:lstStyle/>
        <a:p>
          <a:pPr rtl="1"/>
          <a:endParaRPr lang="ar-EG"/>
        </a:p>
      </dgm:t>
    </dgm:pt>
  </dgm:ptLst>
  <dgm:cxnLst>
    <dgm:cxn modelId="{417EF77D-201F-4F7B-9F82-05F362A3B1AE}" type="presOf" srcId="{06A4EDBB-38F2-468D-8278-69E0FDAEED44}" destId="{91D7FA5D-7EA5-4CFE-B43D-B5ABB9D05B1D}" srcOrd="0" destOrd="0" presId="urn:microsoft.com/office/officeart/2005/8/layout/StepDownProcess"/>
    <dgm:cxn modelId="{22E3EFEA-CDAE-4177-B930-4DA4EE0FD577}" srcId="{06A4EDBB-38F2-468D-8278-69E0FDAEED44}" destId="{69B1F96C-CDEE-418C-836B-DEFF4928A96A}" srcOrd="2" destOrd="0" parTransId="{EE50C3BA-7B81-4999-A83B-5BE8009C28CB}" sibTransId="{4F1F7B75-6384-4C3E-A64C-87D31F72F373}"/>
    <dgm:cxn modelId="{6C1F3DE1-1437-4F4D-8628-E3099B0678AE}" srcId="{06A4EDBB-38F2-468D-8278-69E0FDAEED44}" destId="{E1C7AD51-35E5-4B06-870C-B4BEFEAC1A38}" srcOrd="3" destOrd="0" parTransId="{BCBDD5C7-477B-4BA6-8117-479D6EC1F09C}" sibTransId="{FBC7A3F2-E8E5-4617-A5CC-7ABA35D906DE}"/>
    <dgm:cxn modelId="{93C8AD30-C32B-4646-B25D-07ECEB162922}" srcId="{06A4EDBB-38F2-468D-8278-69E0FDAEED44}" destId="{02961FC0-A9C6-4557-A373-AF9BC89858AF}" srcOrd="1" destOrd="0" parTransId="{449ED521-5E8B-4DBB-B65A-F948BA2E141A}" sibTransId="{BAF00270-804C-4BBF-B0D8-82F6CF3BF8DC}"/>
    <dgm:cxn modelId="{D65AFE9B-69A4-4555-B2F8-5EEC671462EE}" type="presOf" srcId="{69B1F96C-CDEE-418C-836B-DEFF4928A96A}" destId="{7DB564DE-A200-425A-82BE-B99CFBFBC16B}" srcOrd="0" destOrd="0" presId="urn:microsoft.com/office/officeart/2005/8/layout/StepDownProcess"/>
    <dgm:cxn modelId="{E929FE79-A07F-4D71-B780-EA20C42210A2}" srcId="{06A4EDBB-38F2-468D-8278-69E0FDAEED44}" destId="{65F6805B-DAEF-46C4-85CC-9F4A6473A4B5}" srcOrd="0" destOrd="0" parTransId="{50115DC1-CFF2-4319-AE2F-8CF1B7BBB4A3}" sibTransId="{9DBFD20C-9852-4509-98E0-8DE96DE46EA5}"/>
    <dgm:cxn modelId="{8B9022C6-3F4B-4B2A-A069-DA8B0D68F0EF}" type="presOf" srcId="{65F6805B-DAEF-46C4-85CC-9F4A6473A4B5}" destId="{6D1FC016-693A-4D3B-8828-DFEA7E82036E}" srcOrd="0" destOrd="0" presId="urn:microsoft.com/office/officeart/2005/8/layout/StepDownProcess"/>
    <dgm:cxn modelId="{45D99338-739F-494E-A500-9F8DA7BE0E91}" type="presOf" srcId="{E1C7AD51-35E5-4B06-870C-B4BEFEAC1A38}" destId="{C95D9058-A371-4717-8664-F5C03EABC76C}" srcOrd="0" destOrd="0" presId="urn:microsoft.com/office/officeart/2005/8/layout/StepDownProcess"/>
    <dgm:cxn modelId="{EB015491-3ABA-492B-936C-5EF69D9E9CDE}" type="presOf" srcId="{02961FC0-A9C6-4557-A373-AF9BC89858AF}" destId="{A63C5DA0-1DF4-42A1-A6B1-43587A86B536}" srcOrd="0" destOrd="0" presId="urn:microsoft.com/office/officeart/2005/8/layout/StepDownProcess"/>
    <dgm:cxn modelId="{A2AD2A71-209D-42F3-A2FA-5C424A70C97F}" type="presParOf" srcId="{91D7FA5D-7EA5-4CFE-B43D-B5ABB9D05B1D}" destId="{38376790-41FC-477C-BE73-9670622FDD1E}" srcOrd="0" destOrd="0" presId="urn:microsoft.com/office/officeart/2005/8/layout/StepDownProcess"/>
    <dgm:cxn modelId="{A36688FA-A1B8-4EBC-9054-1D6C08D0940E}" type="presParOf" srcId="{38376790-41FC-477C-BE73-9670622FDD1E}" destId="{48775C8A-9BF9-440C-B5BB-49B8F0841B3B}" srcOrd="0" destOrd="0" presId="urn:microsoft.com/office/officeart/2005/8/layout/StepDownProcess"/>
    <dgm:cxn modelId="{6F4171E6-19FC-43F0-9F9F-B55284987260}" type="presParOf" srcId="{38376790-41FC-477C-BE73-9670622FDD1E}" destId="{6D1FC016-693A-4D3B-8828-DFEA7E82036E}" srcOrd="1" destOrd="0" presId="urn:microsoft.com/office/officeart/2005/8/layout/StepDownProcess"/>
    <dgm:cxn modelId="{9B1E35AB-B914-4C08-97F5-2BA0614068A3}" type="presParOf" srcId="{38376790-41FC-477C-BE73-9670622FDD1E}" destId="{A6047425-F267-4E20-AEEC-ADEEAC061FB6}" srcOrd="2" destOrd="0" presId="urn:microsoft.com/office/officeart/2005/8/layout/StepDownProcess"/>
    <dgm:cxn modelId="{C5195102-91AE-4353-92A7-B598935437A2}" type="presParOf" srcId="{91D7FA5D-7EA5-4CFE-B43D-B5ABB9D05B1D}" destId="{10B2C343-DD97-4338-9322-A1B3B4306990}" srcOrd="1" destOrd="0" presId="urn:microsoft.com/office/officeart/2005/8/layout/StepDownProcess"/>
    <dgm:cxn modelId="{E6B63D36-F18E-487E-8256-DB0BCE2DCE08}" type="presParOf" srcId="{91D7FA5D-7EA5-4CFE-B43D-B5ABB9D05B1D}" destId="{248108A6-F544-46C1-B616-7089D80FB33B}" srcOrd="2" destOrd="0" presId="urn:microsoft.com/office/officeart/2005/8/layout/StepDownProcess"/>
    <dgm:cxn modelId="{C0A5E794-62BD-4529-84C8-9CF93FAAB374}" type="presParOf" srcId="{248108A6-F544-46C1-B616-7089D80FB33B}" destId="{E61B60C2-F5F9-418C-9EF9-0014BF2D44E8}" srcOrd="0" destOrd="0" presId="urn:microsoft.com/office/officeart/2005/8/layout/StepDownProcess"/>
    <dgm:cxn modelId="{4E0D7ACA-EC2A-4683-9DBC-21355520700A}" type="presParOf" srcId="{248108A6-F544-46C1-B616-7089D80FB33B}" destId="{A63C5DA0-1DF4-42A1-A6B1-43587A86B536}" srcOrd="1" destOrd="0" presId="urn:microsoft.com/office/officeart/2005/8/layout/StepDownProcess"/>
    <dgm:cxn modelId="{85193011-71D8-46A3-A23C-594EFFF43997}" type="presParOf" srcId="{248108A6-F544-46C1-B616-7089D80FB33B}" destId="{F2948361-0BD2-4935-AC7C-B22F6926D38A}" srcOrd="2" destOrd="0" presId="urn:microsoft.com/office/officeart/2005/8/layout/StepDownProcess"/>
    <dgm:cxn modelId="{DD2F543D-17E2-42FC-AE8E-CCF2D1FDB675}" type="presParOf" srcId="{91D7FA5D-7EA5-4CFE-B43D-B5ABB9D05B1D}" destId="{5F1E17A4-EA78-409B-A60C-E7910EDE5C43}" srcOrd="3" destOrd="0" presId="urn:microsoft.com/office/officeart/2005/8/layout/StepDownProcess"/>
    <dgm:cxn modelId="{4943B9BA-C0A8-45D0-B77A-734786F07CBA}" type="presParOf" srcId="{91D7FA5D-7EA5-4CFE-B43D-B5ABB9D05B1D}" destId="{259CB9F1-4124-4A3F-95EC-2DE5C5856AA1}" srcOrd="4" destOrd="0" presId="urn:microsoft.com/office/officeart/2005/8/layout/StepDownProcess"/>
    <dgm:cxn modelId="{ED877C30-78DD-43D7-9EEB-E180D0AB98B6}" type="presParOf" srcId="{259CB9F1-4124-4A3F-95EC-2DE5C5856AA1}" destId="{C1CBCEB9-0918-4D86-A669-D7115F439DED}" srcOrd="0" destOrd="0" presId="urn:microsoft.com/office/officeart/2005/8/layout/StepDownProcess"/>
    <dgm:cxn modelId="{8F4FEF0C-FFF0-4410-9608-E088A1212F1F}" type="presParOf" srcId="{259CB9F1-4124-4A3F-95EC-2DE5C5856AA1}" destId="{7DB564DE-A200-425A-82BE-B99CFBFBC16B}" srcOrd="1" destOrd="0" presId="urn:microsoft.com/office/officeart/2005/8/layout/StepDownProcess"/>
    <dgm:cxn modelId="{C2EABC93-0D26-451F-822A-C2D45AE85FDA}" type="presParOf" srcId="{259CB9F1-4124-4A3F-95EC-2DE5C5856AA1}" destId="{2F351656-BE7D-4315-A4AD-E89824FF9A86}" srcOrd="2" destOrd="0" presId="urn:microsoft.com/office/officeart/2005/8/layout/StepDownProcess"/>
    <dgm:cxn modelId="{63B0D91B-E962-4F11-93BB-014C78894AB6}" type="presParOf" srcId="{91D7FA5D-7EA5-4CFE-B43D-B5ABB9D05B1D}" destId="{03E755E5-53B9-4F70-A97A-D06EB6130C7B}" srcOrd="5" destOrd="0" presId="urn:microsoft.com/office/officeart/2005/8/layout/StepDownProcess"/>
    <dgm:cxn modelId="{CE93893E-A926-41C6-A421-66F2CB5C420F}" type="presParOf" srcId="{91D7FA5D-7EA5-4CFE-B43D-B5ABB9D05B1D}" destId="{4D2177F4-1C82-4E15-9F70-FC1A999851F4}" srcOrd="6" destOrd="0" presId="urn:microsoft.com/office/officeart/2005/8/layout/StepDownProcess"/>
    <dgm:cxn modelId="{145A944D-6A0D-48BB-901E-8F50741767D3}" type="presParOf" srcId="{4D2177F4-1C82-4E15-9F70-FC1A999851F4}" destId="{C95D9058-A371-4717-8664-F5C03EABC76C}"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D96A2342-CF1D-4182-9EB4-6CEDCBD007D4}" type="doc">
      <dgm:prSet loTypeId="urn:microsoft.com/office/officeart/2005/8/layout/arrow6" loCatId="process" qsTypeId="urn:microsoft.com/office/officeart/2005/8/quickstyle/simple1" qsCatId="simple" csTypeId="urn:microsoft.com/office/officeart/2005/8/colors/accent1_2" csCatId="accent1" phldr="1"/>
      <dgm:spPr>
        <a:scene3d>
          <a:camera prst="orthographicFront">
            <a:rot lat="0" lon="0" rev="0"/>
          </a:camera>
          <a:lightRig rig="glow" dir="t">
            <a:rot lat="0" lon="0" rev="4800000"/>
          </a:lightRig>
        </a:scene3d>
      </dgm:spPr>
      <dgm:t>
        <a:bodyPr/>
        <a:lstStyle/>
        <a:p>
          <a:pPr rtl="1"/>
          <a:endParaRPr lang="ar-EG"/>
        </a:p>
      </dgm:t>
    </dgm:pt>
    <dgm:pt modelId="{ECDD51E3-0C13-46FC-9B69-94417E0B5672}">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اختيار الكلام المناسب والبعد عن أي كلام جارح بين الزوجين.</a:t>
          </a:r>
          <a:endParaRPr lang="ar-EG" sz="3200" b="1" dirty="0">
            <a:latin typeface="Traditional Arabic" pitchFamily="18" charset="-78"/>
            <a:cs typeface="Traditional Arabic" pitchFamily="18" charset="-78"/>
          </a:endParaRPr>
        </a:p>
      </dgm:t>
    </dgm:pt>
    <dgm:pt modelId="{DA467C25-5DBA-4847-9429-57E4C0CC9075}" type="parTrans" cxnId="{1527C5C4-6AAF-4CCE-A8C5-0CE606B49634}">
      <dgm:prSet/>
      <dgm:spPr/>
      <dgm:t>
        <a:bodyPr/>
        <a:lstStyle/>
        <a:p>
          <a:pPr rtl="1"/>
          <a:endParaRPr lang="ar-EG" sz="3200" b="1">
            <a:latin typeface="Traditional Arabic" pitchFamily="18" charset="-78"/>
            <a:cs typeface="Traditional Arabic" pitchFamily="18" charset="-78"/>
          </a:endParaRPr>
        </a:p>
      </dgm:t>
    </dgm:pt>
    <dgm:pt modelId="{77310F90-7C7F-4032-924D-88B391031281}" type="sibTrans" cxnId="{1527C5C4-6AAF-4CCE-A8C5-0CE606B49634}">
      <dgm:prSet/>
      <dgm:spPr/>
      <dgm:t>
        <a:bodyPr/>
        <a:lstStyle/>
        <a:p>
          <a:pPr rtl="1"/>
          <a:endParaRPr lang="ar-EG" sz="3200" b="1">
            <a:latin typeface="Traditional Arabic" pitchFamily="18" charset="-78"/>
            <a:cs typeface="Traditional Arabic" pitchFamily="18" charset="-78"/>
          </a:endParaRPr>
        </a:p>
      </dgm:t>
    </dgm:pt>
    <dgm:pt modelId="{E6FA867B-BF55-4D7F-B5D0-AD85D8891770}">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يجب على الزوجة والزوج أن يكون لديهم متسع من الصدر لتقبل الرأي والرأي الأخر</a:t>
          </a:r>
          <a:endParaRPr lang="ar-EG" sz="3200" b="1" dirty="0">
            <a:latin typeface="Traditional Arabic" pitchFamily="18" charset="-78"/>
            <a:cs typeface="Traditional Arabic" pitchFamily="18" charset="-78"/>
          </a:endParaRPr>
        </a:p>
      </dgm:t>
    </dgm:pt>
    <dgm:pt modelId="{32001CC9-9017-439A-B831-169EFC33EAD5}" type="parTrans" cxnId="{12C274D9-5203-4BF7-8168-26E332566CD8}">
      <dgm:prSet/>
      <dgm:spPr/>
      <dgm:t>
        <a:bodyPr/>
        <a:lstStyle/>
        <a:p>
          <a:pPr rtl="1"/>
          <a:endParaRPr lang="ar-EG" sz="3200" b="1">
            <a:latin typeface="Traditional Arabic" pitchFamily="18" charset="-78"/>
            <a:cs typeface="Traditional Arabic" pitchFamily="18" charset="-78"/>
          </a:endParaRPr>
        </a:p>
      </dgm:t>
    </dgm:pt>
    <dgm:pt modelId="{477AA968-7B3D-4F67-867B-50380D2259E8}" type="sibTrans" cxnId="{12C274D9-5203-4BF7-8168-26E332566CD8}">
      <dgm:prSet/>
      <dgm:spPr/>
      <dgm:t>
        <a:bodyPr/>
        <a:lstStyle/>
        <a:p>
          <a:pPr rtl="1"/>
          <a:endParaRPr lang="ar-EG" sz="3200" b="1">
            <a:latin typeface="Traditional Arabic" pitchFamily="18" charset="-78"/>
            <a:cs typeface="Traditional Arabic" pitchFamily="18" charset="-78"/>
          </a:endParaRPr>
        </a:p>
      </dgm:t>
    </dgm:pt>
    <dgm:pt modelId="{4A3E24CC-4C30-4432-B288-458F2FFD4BF4}">
      <dgm:prSet/>
      <dgm:spPr/>
      <dgm:t>
        <a:bodyPr/>
        <a:lstStyle/>
        <a:p>
          <a:pPr rtl="1"/>
          <a:endParaRPr lang="ar-EG"/>
        </a:p>
      </dgm:t>
    </dgm:pt>
    <dgm:pt modelId="{4A226C59-C740-4667-B5A6-7CC006A48FB9}" type="parTrans" cxnId="{39F14CDA-521A-4A29-AFEF-B7AE4DF27BAC}">
      <dgm:prSet/>
      <dgm:spPr/>
      <dgm:t>
        <a:bodyPr/>
        <a:lstStyle/>
        <a:p>
          <a:pPr rtl="1"/>
          <a:endParaRPr lang="ar-EG" sz="3200" b="1">
            <a:latin typeface="Traditional Arabic" pitchFamily="18" charset="-78"/>
            <a:cs typeface="Traditional Arabic" pitchFamily="18" charset="-78"/>
          </a:endParaRPr>
        </a:p>
      </dgm:t>
    </dgm:pt>
    <dgm:pt modelId="{55D82B4F-826C-4A92-AB07-BC9EE0D3AE16}" type="sibTrans" cxnId="{39F14CDA-521A-4A29-AFEF-B7AE4DF27BAC}">
      <dgm:prSet/>
      <dgm:spPr/>
      <dgm:t>
        <a:bodyPr/>
        <a:lstStyle/>
        <a:p>
          <a:pPr rtl="1"/>
          <a:endParaRPr lang="ar-EG" sz="3200" b="1">
            <a:latin typeface="Traditional Arabic" pitchFamily="18" charset="-78"/>
            <a:cs typeface="Traditional Arabic" pitchFamily="18" charset="-78"/>
          </a:endParaRPr>
        </a:p>
      </dgm:t>
    </dgm:pt>
    <dgm:pt modelId="{09CC1061-5D1C-4CC5-B173-2AF7EBFA9461}">
      <dgm:prSet/>
      <dgm:spPr/>
      <dgm:t>
        <a:bodyPr/>
        <a:lstStyle/>
        <a:p>
          <a:pPr rtl="1"/>
          <a:endParaRPr lang="ar-EG"/>
        </a:p>
      </dgm:t>
    </dgm:pt>
    <dgm:pt modelId="{8AB545B3-EA1F-46FC-8DCB-FC4C0500FB9F}" type="parTrans" cxnId="{FA5AA25D-04EE-4EF0-991D-63BF3D4C0232}">
      <dgm:prSet/>
      <dgm:spPr/>
      <dgm:t>
        <a:bodyPr/>
        <a:lstStyle/>
        <a:p>
          <a:pPr rtl="1"/>
          <a:endParaRPr lang="ar-EG" sz="3200" b="1">
            <a:latin typeface="Traditional Arabic" pitchFamily="18" charset="-78"/>
            <a:cs typeface="Traditional Arabic" pitchFamily="18" charset="-78"/>
          </a:endParaRPr>
        </a:p>
      </dgm:t>
    </dgm:pt>
    <dgm:pt modelId="{EF8048D9-9DD6-4D0A-8C6C-F62292A78B88}" type="sibTrans" cxnId="{FA5AA25D-04EE-4EF0-991D-63BF3D4C0232}">
      <dgm:prSet/>
      <dgm:spPr/>
      <dgm:t>
        <a:bodyPr/>
        <a:lstStyle/>
        <a:p>
          <a:pPr rtl="1"/>
          <a:endParaRPr lang="ar-EG" sz="3200" b="1">
            <a:latin typeface="Traditional Arabic" pitchFamily="18" charset="-78"/>
            <a:cs typeface="Traditional Arabic" pitchFamily="18" charset="-78"/>
          </a:endParaRPr>
        </a:p>
      </dgm:t>
    </dgm:pt>
    <dgm:pt modelId="{AB839137-23BF-48A6-9344-6FA5048F2890}" type="pres">
      <dgm:prSet presAssocID="{D96A2342-CF1D-4182-9EB4-6CEDCBD007D4}" presName="compositeShape" presStyleCnt="0">
        <dgm:presLayoutVars>
          <dgm:chMax val="2"/>
          <dgm:dir/>
          <dgm:resizeHandles val="exact"/>
        </dgm:presLayoutVars>
      </dgm:prSet>
      <dgm:spPr/>
      <dgm:t>
        <a:bodyPr/>
        <a:lstStyle/>
        <a:p>
          <a:pPr rtl="1"/>
          <a:endParaRPr lang="ar-EG"/>
        </a:p>
      </dgm:t>
    </dgm:pt>
    <dgm:pt modelId="{FAE0E556-2CC1-46D8-984D-22E87472A132}" type="pres">
      <dgm:prSet presAssocID="{D96A2342-CF1D-4182-9EB4-6CEDCBD007D4}" presName="ribbon" presStyleLbl="node1" presStyleIdx="0" presStyleCnt="1"/>
      <dgm:spPr>
        <a:solidFill>
          <a:schemeClr val="accent2">
            <a:lumMod val="75000"/>
          </a:schemeClr>
        </a:solidFill>
        <a:ln>
          <a:solidFill>
            <a:schemeClr val="bg1">
              <a:lumMod val="65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FB6EE0EC-9F35-4E3A-99F5-470D1BE18FF8}" type="pres">
      <dgm:prSet presAssocID="{D96A2342-CF1D-4182-9EB4-6CEDCBD007D4}" presName="leftArrowText" presStyleLbl="node1" presStyleIdx="0" presStyleCnt="1">
        <dgm:presLayoutVars>
          <dgm:chMax val="0"/>
          <dgm:bulletEnabled val="1"/>
        </dgm:presLayoutVars>
      </dgm:prSet>
      <dgm:spPr/>
      <dgm:t>
        <a:bodyPr/>
        <a:lstStyle/>
        <a:p>
          <a:pPr rtl="1"/>
          <a:endParaRPr lang="ar-EG"/>
        </a:p>
      </dgm:t>
    </dgm:pt>
    <dgm:pt modelId="{84624781-F4F3-4C43-A077-B417578B8EA2}" type="pres">
      <dgm:prSet presAssocID="{D96A2342-CF1D-4182-9EB4-6CEDCBD007D4}" presName="rightArrowText" presStyleLbl="node1" presStyleIdx="0" presStyleCnt="1">
        <dgm:presLayoutVars>
          <dgm:chMax val="0"/>
          <dgm:bulletEnabled val="1"/>
        </dgm:presLayoutVars>
      </dgm:prSet>
      <dgm:spPr/>
      <dgm:t>
        <a:bodyPr/>
        <a:lstStyle/>
        <a:p>
          <a:pPr rtl="1"/>
          <a:endParaRPr lang="ar-EG"/>
        </a:p>
      </dgm:t>
    </dgm:pt>
  </dgm:ptLst>
  <dgm:cxnLst>
    <dgm:cxn modelId="{4E9B9EFE-2EF7-4A69-BFD6-D72E711FE391}" type="presOf" srcId="{E6FA867B-BF55-4D7F-B5D0-AD85D8891770}" destId="{84624781-F4F3-4C43-A077-B417578B8EA2}" srcOrd="0" destOrd="0" presId="urn:microsoft.com/office/officeart/2005/8/layout/arrow6"/>
    <dgm:cxn modelId="{12C274D9-5203-4BF7-8168-26E332566CD8}" srcId="{D96A2342-CF1D-4182-9EB4-6CEDCBD007D4}" destId="{E6FA867B-BF55-4D7F-B5D0-AD85D8891770}" srcOrd="1" destOrd="0" parTransId="{32001CC9-9017-439A-B831-169EFC33EAD5}" sibTransId="{477AA968-7B3D-4F67-867B-50380D2259E8}"/>
    <dgm:cxn modelId="{FA5AA25D-04EE-4EF0-991D-63BF3D4C0232}" srcId="{D96A2342-CF1D-4182-9EB4-6CEDCBD007D4}" destId="{09CC1061-5D1C-4CC5-B173-2AF7EBFA9461}" srcOrd="3" destOrd="0" parTransId="{8AB545B3-EA1F-46FC-8DCB-FC4C0500FB9F}" sibTransId="{EF8048D9-9DD6-4D0A-8C6C-F62292A78B88}"/>
    <dgm:cxn modelId="{B21AC5B6-DC58-4D23-BBDD-385FC365FE32}" type="presOf" srcId="{D96A2342-CF1D-4182-9EB4-6CEDCBD007D4}" destId="{AB839137-23BF-48A6-9344-6FA5048F2890}" srcOrd="0" destOrd="0" presId="urn:microsoft.com/office/officeart/2005/8/layout/arrow6"/>
    <dgm:cxn modelId="{39F14CDA-521A-4A29-AFEF-B7AE4DF27BAC}" srcId="{D96A2342-CF1D-4182-9EB4-6CEDCBD007D4}" destId="{4A3E24CC-4C30-4432-B288-458F2FFD4BF4}" srcOrd="2" destOrd="0" parTransId="{4A226C59-C740-4667-B5A6-7CC006A48FB9}" sibTransId="{55D82B4F-826C-4A92-AB07-BC9EE0D3AE16}"/>
    <dgm:cxn modelId="{1527C5C4-6AAF-4CCE-A8C5-0CE606B49634}" srcId="{D96A2342-CF1D-4182-9EB4-6CEDCBD007D4}" destId="{ECDD51E3-0C13-46FC-9B69-94417E0B5672}" srcOrd="0" destOrd="0" parTransId="{DA467C25-5DBA-4847-9429-57E4C0CC9075}" sibTransId="{77310F90-7C7F-4032-924D-88B391031281}"/>
    <dgm:cxn modelId="{9E22C664-160A-4412-96B5-EB1E714F7FDD}" type="presOf" srcId="{ECDD51E3-0C13-46FC-9B69-94417E0B5672}" destId="{FB6EE0EC-9F35-4E3A-99F5-470D1BE18FF8}" srcOrd="0" destOrd="0" presId="urn:microsoft.com/office/officeart/2005/8/layout/arrow6"/>
    <dgm:cxn modelId="{16AF2AA0-BE96-4CFF-9719-F6593A3601E4}" type="presParOf" srcId="{AB839137-23BF-48A6-9344-6FA5048F2890}" destId="{FAE0E556-2CC1-46D8-984D-22E87472A132}" srcOrd="0" destOrd="0" presId="urn:microsoft.com/office/officeart/2005/8/layout/arrow6"/>
    <dgm:cxn modelId="{C6ADF1C5-AD04-4355-953E-6981C70E2E00}" type="presParOf" srcId="{AB839137-23BF-48A6-9344-6FA5048F2890}" destId="{FB6EE0EC-9F35-4E3A-99F5-470D1BE18FF8}" srcOrd="1" destOrd="0" presId="urn:microsoft.com/office/officeart/2005/8/layout/arrow6"/>
    <dgm:cxn modelId="{5ADD27D1-823A-4316-B650-40B5428B46F8}" type="presParOf" srcId="{AB839137-23BF-48A6-9344-6FA5048F2890}" destId="{84624781-F4F3-4C43-A077-B417578B8EA2}"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DC680EB2-1874-42EC-A0B8-E647EA2E00AF}" type="doc">
      <dgm:prSet loTypeId="urn:microsoft.com/office/officeart/2005/8/layout/radial5" loCatId="cycle" qsTypeId="urn:microsoft.com/office/officeart/2005/8/quickstyle/simple1" qsCatId="simple" csTypeId="urn:microsoft.com/office/officeart/2005/8/colors/accent0_3" csCatId="mainScheme" phldr="1"/>
      <dgm:spPr>
        <a:scene3d>
          <a:camera prst="orthographicFront">
            <a:rot lat="0" lon="0" rev="0"/>
          </a:camera>
          <a:lightRig rig="glow" dir="t">
            <a:rot lat="0" lon="0" rev="4800000"/>
          </a:lightRig>
        </a:scene3d>
      </dgm:spPr>
      <dgm:t>
        <a:bodyPr/>
        <a:lstStyle/>
        <a:p>
          <a:pPr rtl="1"/>
          <a:endParaRPr lang="ar-EG"/>
        </a:p>
      </dgm:t>
    </dgm:pt>
    <dgm:pt modelId="{A7FB7545-29FD-4B78-866D-A315DCBA6F69}">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مظاهر احترام الزوج لزوجته </a:t>
          </a:r>
          <a:endParaRPr lang="ar-EG" sz="2800" b="1" dirty="0">
            <a:latin typeface="Traditional Arabic" pitchFamily="18" charset="-78"/>
            <a:cs typeface="Traditional Arabic" pitchFamily="18" charset="-78"/>
          </a:endParaRPr>
        </a:p>
      </dgm:t>
    </dgm:pt>
    <dgm:pt modelId="{B9D56F0E-C059-446C-836E-A5EF06CB724E}" type="parTrans" cxnId="{4B07C2C5-5983-40EF-99F7-2CAD5914A304}">
      <dgm:prSet/>
      <dgm:spPr/>
      <dgm:t>
        <a:bodyPr/>
        <a:lstStyle/>
        <a:p>
          <a:pPr rtl="1"/>
          <a:endParaRPr lang="ar-EG" sz="2800" b="1">
            <a:latin typeface="Traditional Arabic" pitchFamily="18" charset="-78"/>
            <a:cs typeface="Traditional Arabic" pitchFamily="18" charset="-78"/>
          </a:endParaRPr>
        </a:p>
      </dgm:t>
    </dgm:pt>
    <dgm:pt modelId="{663F5CB7-4D99-4CB2-B247-92DFF48676FC}" type="sibTrans" cxnId="{4B07C2C5-5983-40EF-99F7-2CAD5914A304}">
      <dgm:prSet/>
      <dgm:spPr/>
      <dgm:t>
        <a:bodyPr/>
        <a:lstStyle/>
        <a:p>
          <a:pPr rtl="1"/>
          <a:endParaRPr lang="ar-EG" sz="2800" b="1">
            <a:latin typeface="Traditional Arabic" pitchFamily="18" charset="-78"/>
            <a:cs typeface="Traditional Arabic" pitchFamily="18" charset="-78"/>
          </a:endParaRPr>
        </a:p>
      </dgm:t>
    </dgm:pt>
    <dgm:pt modelId="{3C7ED3E6-9BBF-45B9-B4DA-1C92C0D8F3D7}">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التواصل البصري </a:t>
          </a:r>
          <a:endParaRPr lang="ar-EG" sz="2800" b="1" dirty="0">
            <a:latin typeface="Traditional Arabic" pitchFamily="18" charset="-78"/>
            <a:cs typeface="Traditional Arabic" pitchFamily="18" charset="-78"/>
          </a:endParaRPr>
        </a:p>
      </dgm:t>
    </dgm:pt>
    <dgm:pt modelId="{5B74E429-1D8E-4B4F-B3D3-4DE45D10D29A}" type="parTrans" cxnId="{7254392F-47AE-43C3-B4E6-85CB69B2F458}">
      <dgm:prSet custT="1"/>
      <dgm:spPr>
        <a:scene3d>
          <a:camera prst="orthographicFront">
            <a:rot lat="0" lon="0" rev="0"/>
          </a:camera>
          <a:lightRig rig="glow" dir="t">
            <a:rot lat="0" lon="0" rev="4800000"/>
          </a:lightRig>
        </a:scene3d>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53059F66-4D56-40F7-ABA1-ACB0E2582768}" type="sibTrans" cxnId="{7254392F-47AE-43C3-B4E6-85CB69B2F458}">
      <dgm:prSet/>
      <dgm:spPr/>
      <dgm:t>
        <a:bodyPr/>
        <a:lstStyle/>
        <a:p>
          <a:pPr rtl="1"/>
          <a:endParaRPr lang="ar-EG" sz="2800" b="1">
            <a:latin typeface="Traditional Arabic" pitchFamily="18" charset="-78"/>
            <a:cs typeface="Traditional Arabic" pitchFamily="18" charset="-78"/>
          </a:endParaRPr>
        </a:p>
      </dgm:t>
    </dgm:pt>
    <dgm:pt modelId="{8235D2C9-8CD4-486C-AE55-AA4B45DADBFF}">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مشاركة المشاعر </a:t>
          </a:r>
          <a:endParaRPr lang="ar-EG" sz="2800" b="1" dirty="0">
            <a:latin typeface="Traditional Arabic" pitchFamily="18" charset="-78"/>
            <a:cs typeface="Traditional Arabic" pitchFamily="18" charset="-78"/>
          </a:endParaRPr>
        </a:p>
      </dgm:t>
    </dgm:pt>
    <dgm:pt modelId="{7ADB716B-62FE-4A52-B840-3E4DD94D81FF}" type="parTrans" cxnId="{702EE827-6DF2-430E-A026-1983923C92ED}">
      <dgm:prSet custT="1"/>
      <dgm:spPr>
        <a:scene3d>
          <a:camera prst="orthographicFront">
            <a:rot lat="0" lon="0" rev="0"/>
          </a:camera>
          <a:lightRig rig="glow" dir="t">
            <a:rot lat="0" lon="0" rev="4800000"/>
          </a:lightRig>
        </a:scene3d>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056C49E3-0A25-4617-832A-272171CA257E}" type="sibTrans" cxnId="{702EE827-6DF2-430E-A026-1983923C92ED}">
      <dgm:prSet/>
      <dgm:spPr/>
      <dgm:t>
        <a:bodyPr/>
        <a:lstStyle/>
        <a:p>
          <a:pPr rtl="1"/>
          <a:endParaRPr lang="ar-EG" sz="2800" b="1">
            <a:latin typeface="Traditional Arabic" pitchFamily="18" charset="-78"/>
            <a:cs typeface="Traditional Arabic" pitchFamily="18" charset="-78"/>
          </a:endParaRPr>
        </a:p>
      </dgm:t>
    </dgm:pt>
    <dgm:pt modelId="{D15A377A-6F68-4B8D-9B2E-4E8C4D7A556D}">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الدفاع عن الزوجة </a:t>
          </a:r>
          <a:endParaRPr lang="ar-EG" sz="2800" b="1" dirty="0">
            <a:latin typeface="Traditional Arabic" pitchFamily="18" charset="-78"/>
            <a:cs typeface="Traditional Arabic" pitchFamily="18" charset="-78"/>
          </a:endParaRPr>
        </a:p>
      </dgm:t>
    </dgm:pt>
    <dgm:pt modelId="{A57C5826-A0A0-4653-A574-41C5329E95C4}" type="parTrans" cxnId="{554E4594-2C58-423F-A51F-86DEDD167976}">
      <dgm:prSet custT="1"/>
      <dgm:spPr>
        <a:scene3d>
          <a:camera prst="orthographicFront">
            <a:rot lat="0" lon="0" rev="0"/>
          </a:camera>
          <a:lightRig rig="glow" dir="t">
            <a:rot lat="0" lon="0" rev="4800000"/>
          </a:lightRig>
        </a:scene3d>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2DE11C73-A965-49D3-8AFC-40215122FAAB}" type="sibTrans" cxnId="{554E4594-2C58-423F-A51F-86DEDD167976}">
      <dgm:prSet/>
      <dgm:spPr/>
      <dgm:t>
        <a:bodyPr/>
        <a:lstStyle/>
        <a:p>
          <a:pPr rtl="1"/>
          <a:endParaRPr lang="ar-EG" sz="2800" b="1">
            <a:latin typeface="Traditional Arabic" pitchFamily="18" charset="-78"/>
            <a:cs typeface="Traditional Arabic" pitchFamily="18" charset="-78"/>
          </a:endParaRPr>
        </a:p>
      </dgm:t>
    </dgm:pt>
    <dgm:pt modelId="{6FC175FF-9F13-43ED-9B5E-693A913EC795}">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النفقة </a:t>
          </a:r>
          <a:endParaRPr lang="ar-EG" sz="2800" b="1" dirty="0">
            <a:latin typeface="Traditional Arabic" pitchFamily="18" charset="-78"/>
            <a:cs typeface="Traditional Arabic" pitchFamily="18" charset="-78"/>
          </a:endParaRPr>
        </a:p>
      </dgm:t>
    </dgm:pt>
    <dgm:pt modelId="{9F15BA2B-F83E-4B45-BF6F-6F970601B6E2}" type="parTrans" cxnId="{98BD2BE6-A20C-43D1-A223-C6F384E7CB57}">
      <dgm:prSet custT="1"/>
      <dgm:spPr>
        <a:scene3d>
          <a:camera prst="orthographicFront">
            <a:rot lat="0" lon="0" rev="0"/>
          </a:camera>
          <a:lightRig rig="glow" dir="t">
            <a:rot lat="0" lon="0" rev="4800000"/>
          </a:lightRig>
        </a:scene3d>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1D8679BC-3310-487F-BAB2-4B471F0AB457}" type="sibTrans" cxnId="{98BD2BE6-A20C-43D1-A223-C6F384E7CB57}">
      <dgm:prSet/>
      <dgm:spPr/>
      <dgm:t>
        <a:bodyPr/>
        <a:lstStyle/>
        <a:p>
          <a:pPr rtl="1"/>
          <a:endParaRPr lang="ar-EG" sz="2800" b="1">
            <a:latin typeface="Traditional Arabic" pitchFamily="18" charset="-78"/>
            <a:cs typeface="Traditional Arabic" pitchFamily="18" charset="-78"/>
          </a:endParaRPr>
        </a:p>
      </dgm:t>
    </dgm:pt>
    <dgm:pt modelId="{A77029E5-7451-495C-8BBD-996CCA3B7640}">
      <dgm:prSet custT="1"/>
      <dgm:spPr>
        <a:scene3d>
          <a:camera prst="orthographicFront">
            <a:rot lat="0" lon="0" rev="0"/>
          </a:camera>
          <a:lightRig rig="glow" dir="t">
            <a:rot lat="0" lon="0" rev="4800000"/>
          </a:lightRig>
        </a:scene3d>
        <a:sp3d prstMaterial="matte">
          <a:bevelT w="127000" h="63500"/>
        </a:sp3d>
      </dgm:spPr>
      <dgm:t>
        <a:bodyPr/>
        <a:lstStyle/>
        <a:p>
          <a:pPr rtl="1"/>
          <a:r>
            <a:rPr lang="ar-EG" sz="2800" b="1" dirty="0" smtClean="0">
              <a:latin typeface="Traditional Arabic" pitchFamily="18" charset="-78"/>
              <a:cs typeface="Traditional Arabic" pitchFamily="18" charset="-78"/>
            </a:rPr>
            <a:t>احترام مشاعر الزوجة </a:t>
          </a:r>
          <a:endParaRPr lang="ar-EG" sz="2800" b="1" dirty="0">
            <a:latin typeface="Traditional Arabic" pitchFamily="18" charset="-78"/>
            <a:cs typeface="Traditional Arabic" pitchFamily="18" charset="-78"/>
          </a:endParaRPr>
        </a:p>
      </dgm:t>
    </dgm:pt>
    <dgm:pt modelId="{0C397809-0736-42FB-8858-BD1BB283E37F}" type="parTrans" cxnId="{1EB4B914-D65A-4EB6-9BE6-180DA5439D2F}">
      <dgm:prSet custT="1"/>
      <dgm:spPr>
        <a:scene3d>
          <a:camera prst="orthographicFront">
            <a:rot lat="0" lon="0" rev="0"/>
          </a:camera>
          <a:lightRig rig="glow" dir="t">
            <a:rot lat="0" lon="0" rev="4800000"/>
          </a:lightRig>
        </a:scene3d>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4441BAC4-665C-42BD-AE21-5D285E615E93}" type="sibTrans" cxnId="{1EB4B914-D65A-4EB6-9BE6-180DA5439D2F}">
      <dgm:prSet/>
      <dgm:spPr/>
      <dgm:t>
        <a:bodyPr/>
        <a:lstStyle/>
        <a:p>
          <a:pPr rtl="1"/>
          <a:endParaRPr lang="ar-EG" sz="2800" b="1">
            <a:latin typeface="Traditional Arabic" pitchFamily="18" charset="-78"/>
            <a:cs typeface="Traditional Arabic" pitchFamily="18" charset="-78"/>
          </a:endParaRPr>
        </a:p>
      </dgm:t>
    </dgm:pt>
    <dgm:pt modelId="{DA6C47A7-191C-4E11-AF04-6EB5C60F32DE}">
      <dgm:prSet/>
      <dgm:spPr/>
      <dgm:t>
        <a:bodyPr/>
        <a:lstStyle/>
        <a:p>
          <a:pPr rtl="1"/>
          <a:endParaRPr lang="ar-EG"/>
        </a:p>
      </dgm:t>
    </dgm:pt>
    <dgm:pt modelId="{74890870-16F5-4D42-96E9-509DC8CB5EF6}" type="parTrans" cxnId="{A8938B9A-15FC-4986-ADAE-DBC8A9D2F416}">
      <dgm:prSet/>
      <dgm:spPr/>
      <dgm:t>
        <a:bodyPr/>
        <a:lstStyle/>
        <a:p>
          <a:pPr rtl="1"/>
          <a:endParaRPr lang="ar-EG" sz="2800" b="1">
            <a:latin typeface="Traditional Arabic" pitchFamily="18" charset="-78"/>
            <a:cs typeface="Traditional Arabic" pitchFamily="18" charset="-78"/>
          </a:endParaRPr>
        </a:p>
      </dgm:t>
    </dgm:pt>
    <dgm:pt modelId="{24F0223A-0955-4061-86D4-6549D67C8DAC}" type="sibTrans" cxnId="{A8938B9A-15FC-4986-ADAE-DBC8A9D2F416}">
      <dgm:prSet/>
      <dgm:spPr/>
      <dgm:t>
        <a:bodyPr/>
        <a:lstStyle/>
        <a:p>
          <a:pPr rtl="1"/>
          <a:endParaRPr lang="ar-EG" sz="2800" b="1">
            <a:latin typeface="Traditional Arabic" pitchFamily="18" charset="-78"/>
            <a:cs typeface="Traditional Arabic" pitchFamily="18" charset="-78"/>
          </a:endParaRPr>
        </a:p>
      </dgm:t>
    </dgm:pt>
    <dgm:pt modelId="{B6E851DA-3576-4316-8AE6-6A8B9C77EEEF}" type="pres">
      <dgm:prSet presAssocID="{DC680EB2-1874-42EC-A0B8-E647EA2E00AF}" presName="Name0" presStyleCnt="0">
        <dgm:presLayoutVars>
          <dgm:chMax val="1"/>
          <dgm:dir/>
          <dgm:animLvl val="ctr"/>
          <dgm:resizeHandles val="exact"/>
        </dgm:presLayoutVars>
      </dgm:prSet>
      <dgm:spPr/>
      <dgm:t>
        <a:bodyPr/>
        <a:lstStyle/>
        <a:p>
          <a:pPr rtl="1"/>
          <a:endParaRPr lang="ar-EG"/>
        </a:p>
      </dgm:t>
    </dgm:pt>
    <dgm:pt modelId="{52EA87CB-53C7-44B6-8614-E1810FE177D0}" type="pres">
      <dgm:prSet presAssocID="{A7FB7545-29FD-4B78-866D-A315DCBA6F69}" presName="centerShape" presStyleLbl="node0" presStyleIdx="0" presStyleCnt="1" custScaleX="138692" custLinFactNeighborX="297" custLinFactNeighborY="-1772"/>
      <dgm:spPr>
        <a:prstGeom prst="flowChartProcess">
          <a:avLst/>
        </a:prstGeom>
      </dgm:spPr>
      <dgm:t>
        <a:bodyPr/>
        <a:lstStyle/>
        <a:p>
          <a:pPr rtl="1"/>
          <a:endParaRPr lang="ar-EG"/>
        </a:p>
      </dgm:t>
    </dgm:pt>
    <dgm:pt modelId="{A9FB3714-B9AF-4E7B-87EE-2DE932D0FF11}" type="pres">
      <dgm:prSet presAssocID="{5B74E429-1D8E-4B4F-B3D3-4DE45D10D29A}" presName="parTrans" presStyleLbl="sibTrans2D1" presStyleIdx="0" presStyleCnt="5"/>
      <dgm:spPr/>
      <dgm:t>
        <a:bodyPr/>
        <a:lstStyle/>
        <a:p>
          <a:pPr rtl="1"/>
          <a:endParaRPr lang="ar-EG"/>
        </a:p>
      </dgm:t>
    </dgm:pt>
    <dgm:pt modelId="{46C1B492-A2FA-4A37-99E3-A603EA1D73BA}" type="pres">
      <dgm:prSet presAssocID="{5B74E429-1D8E-4B4F-B3D3-4DE45D10D29A}" presName="connectorText" presStyleLbl="sibTrans2D1" presStyleIdx="0" presStyleCnt="5"/>
      <dgm:spPr/>
      <dgm:t>
        <a:bodyPr/>
        <a:lstStyle/>
        <a:p>
          <a:pPr rtl="1"/>
          <a:endParaRPr lang="ar-EG"/>
        </a:p>
      </dgm:t>
    </dgm:pt>
    <dgm:pt modelId="{AAAEF5D1-35A0-4864-9CA2-71490236F051}" type="pres">
      <dgm:prSet presAssocID="{3C7ED3E6-9BBF-45B9-B4DA-1C92C0D8F3D7}" presName="node" presStyleLbl="node1" presStyleIdx="0" presStyleCnt="5" custScaleX="157674">
        <dgm:presLayoutVars>
          <dgm:bulletEnabled val="1"/>
        </dgm:presLayoutVars>
      </dgm:prSet>
      <dgm:spPr/>
      <dgm:t>
        <a:bodyPr/>
        <a:lstStyle/>
        <a:p>
          <a:pPr rtl="1"/>
          <a:endParaRPr lang="ar-EG"/>
        </a:p>
      </dgm:t>
    </dgm:pt>
    <dgm:pt modelId="{8F960851-58A5-4AAD-A503-EC0E55174567}" type="pres">
      <dgm:prSet presAssocID="{7ADB716B-62FE-4A52-B840-3E4DD94D81FF}" presName="parTrans" presStyleLbl="sibTrans2D1" presStyleIdx="1" presStyleCnt="5"/>
      <dgm:spPr/>
      <dgm:t>
        <a:bodyPr/>
        <a:lstStyle/>
        <a:p>
          <a:pPr rtl="1"/>
          <a:endParaRPr lang="ar-EG"/>
        </a:p>
      </dgm:t>
    </dgm:pt>
    <dgm:pt modelId="{AFCE344B-2EC1-492C-9574-52FD647C5FB6}" type="pres">
      <dgm:prSet presAssocID="{7ADB716B-62FE-4A52-B840-3E4DD94D81FF}" presName="connectorText" presStyleLbl="sibTrans2D1" presStyleIdx="1" presStyleCnt="5"/>
      <dgm:spPr/>
      <dgm:t>
        <a:bodyPr/>
        <a:lstStyle/>
        <a:p>
          <a:pPr rtl="1"/>
          <a:endParaRPr lang="ar-EG"/>
        </a:p>
      </dgm:t>
    </dgm:pt>
    <dgm:pt modelId="{244DB454-4A91-4D22-BD7C-D2ED6F22B913}" type="pres">
      <dgm:prSet presAssocID="{8235D2C9-8CD4-486C-AE55-AA4B45DADBFF}" presName="node" presStyleLbl="node1" presStyleIdx="1" presStyleCnt="5" custScaleX="155112" custRadScaleRad="127167" custRadScaleInc="3026">
        <dgm:presLayoutVars>
          <dgm:bulletEnabled val="1"/>
        </dgm:presLayoutVars>
      </dgm:prSet>
      <dgm:spPr/>
      <dgm:t>
        <a:bodyPr/>
        <a:lstStyle/>
        <a:p>
          <a:pPr rtl="1"/>
          <a:endParaRPr lang="ar-EG"/>
        </a:p>
      </dgm:t>
    </dgm:pt>
    <dgm:pt modelId="{A19DC7F5-28BA-408A-95D0-8FC81EADC3F6}" type="pres">
      <dgm:prSet presAssocID="{A57C5826-A0A0-4653-A574-41C5329E95C4}" presName="parTrans" presStyleLbl="sibTrans2D1" presStyleIdx="2" presStyleCnt="5" custLinFactNeighborX="92715" custLinFactNeighborY="16013"/>
      <dgm:spPr/>
      <dgm:t>
        <a:bodyPr/>
        <a:lstStyle/>
        <a:p>
          <a:pPr rtl="1"/>
          <a:endParaRPr lang="ar-EG"/>
        </a:p>
      </dgm:t>
    </dgm:pt>
    <dgm:pt modelId="{400A9005-8D0C-4811-9264-A4DB1CD47AC4}" type="pres">
      <dgm:prSet presAssocID="{A57C5826-A0A0-4653-A574-41C5329E95C4}" presName="connectorText" presStyleLbl="sibTrans2D1" presStyleIdx="2" presStyleCnt="5"/>
      <dgm:spPr/>
      <dgm:t>
        <a:bodyPr/>
        <a:lstStyle/>
        <a:p>
          <a:pPr rtl="1"/>
          <a:endParaRPr lang="ar-EG"/>
        </a:p>
      </dgm:t>
    </dgm:pt>
    <dgm:pt modelId="{5964397F-BEED-4683-989C-537C883F4A28}" type="pres">
      <dgm:prSet presAssocID="{D15A377A-6F68-4B8D-9B2E-4E8C4D7A556D}" presName="node" presStyleLbl="node1" presStyleIdx="2" presStyleCnt="5" custScaleX="150909" custRadScaleRad="112268" custRadScaleInc="-17524">
        <dgm:presLayoutVars>
          <dgm:bulletEnabled val="1"/>
        </dgm:presLayoutVars>
      </dgm:prSet>
      <dgm:spPr/>
      <dgm:t>
        <a:bodyPr/>
        <a:lstStyle/>
        <a:p>
          <a:pPr rtl="1"/>
          <a:endParaRPr lang="ar-EG"/>
        </a:p>
      </dgm:t>
    </dgm:pt>
    <dgm:pt modelId="{5C601766-2FB9-4A48-AF02-8C257910D7E5}" type="pres">
      <dgm:prSet presAssocID="{0C397809-0736-42FB-8858-BD1BB283E37F}" presName="parTrans" presStyleLbl="sibTrans2D1" presStyleIdx="3" presStyleCnt="5" custLinFactNeighborX="-95270" custLinFactNeighborY="5836"/>
      <dgm:spPr/>
      <dgm:t>
        <a:bodyPr/>
        <a:lstStyle/>
        <a:p>
          <a:pPr rtl="1"/>
          <a:endParaRPr lang="ar-EG"/>
        </a:p>
      </dgm:t>
    </dgm:pt>
    <dgm:pt modelId="{6131F97B-30DF-46DC-951C-B61D9A8F637E}" type="pres">
      <dgm:prSet presAssocID="{0C397809-0736-42FB-8858-BD1BB283E37F}" presName="connectorText" presStyleLbl="sibTrans2D1" presStyleIdx="3" presStyleCnt="5"/>
      <dgm:spPr/>
      <dgm:t>
        <a:bodyPr/>
        <a:lstStyle/>
        <a:p>
          <a:pPr rtl="1"/>
          <a:endParaRPr lang="ar-EG"/>
        </a:p>
      </dgm:t>
    </dgm:pt>
    <dgm:pt modelId="{524B7C2D-7712-49E2-9492-51EA033FA0A6}" type="pres">
      <dgm:prSet presAssocID="{A77029E5-7451-495C-8BBD-996CCA3B7640}" presName="node" presStyleLbl="node1" presStyleIdx="3" presStyleCnt="5" custScaleX="136829" custRadScaleRad="110541" custRadScaleInc="24896">
        <dgm:presLayoutVars>
          <dgm:bulletEnabled val="1"/>
        </dgm:presLayoutVars>
      </dgm:prSet>
      <dgm:spPr/>
      <dgm:t>
        <a:bodyPr/>
        <a:lstStyle/>
        <a:p>
          <a:pPr rtl="1"/>
          <a:endParaRPr lang="ar-EG"/>
        </a:p>
      </dgm:t>
    </dgm:pt>
    <dgm:pt modelId="{1AE1A816-D24E-4EE3-B7F3-42F9D1AE2782}" type="pres">
      <dgm:prSet presAssocID="{9F15BA2B-F83E-4B45-BF6F-6F970601B6E2}" presName="parTrans" presStyleLbl="sibTrans2D1" presStyleIdx="4" presStyleCnt="5"/>
      <dgm:spPr/>
      <dgm:t>
        <a:bodyPr/>
        <a:lstStyle/>
        <a:p>
          <a:pPr rtl="1"/>
          <a:endParaRPr lang="ar-EG"/>
        </a:p>
      </dgm:t>
    </dgm:pt>
    <dgm:pt modelId="{724B4F94-734B-4E46-AC10-FC66A0ED86D3}" type="pres">
      <dgm:prSet presAssocID="{9F15BA2B-F83E-4B45-BF6F-6F970601B6E2}" presName="connectorText" presStyleLbl="sibTrans2D1" presStyleIdx="4" presStyleCnt="5"/>
      <dgm:spPr/>
      <dgm:t>
        <a:bodyPr/>
        <a:lstStyle/>
        <a:p>
          <a:pPr rtl="1"/>
          <a:endParaRPr lang="ar-EG"/>
        </a:p>
      </dgm:t>
    </dgm:pt>
    <dgm:pt modelId="{FC3D573C-D028-4E3B-9237-B002E545A434}" type="pres">
      <dgm:prSet presAssocID="{6FC175FF-9F13-43ED-9B5E-693A913EC795}" presName="node" presStyleLbl="node1" presStyleIdx="4" presStyleCnt="5" custScaleX="158783" custRadScaleRad="135765" custRadScaleInc="-10572">
        <dgm:presLayoutVars>
          <dgm:bulletEnabled val="1"/>
        </dgm:presLayoutVars>
      </dgm:prSet>
      <dgm:spPr/>
      <dgm:t>
        <a:bodyPr/>
        <a:lstStyle/>
        <a:p>
          <a:pPr rtl="1"/>
          <a:endParaRPr lang="ar-EG"/>
        </a:p>
      </dgm:t>
    </dgm:pt>
  </dgm:ptLst>
  <dgm:cxnLst>
    <dgm:cxn modelId="{999EBC16-1CC7-485F-AE4F-DAADEDD731CE}" type="presOf" srcId="{DC680EB2-1874-42EC-A0B8-E647EA2E00AF}" destId="{B6E851DA-3576-4316-8AE6-6A8B9C77EEEF}" srcOrd="0" destOrd="0" presId="urn:microsoft.com/office/officeart/2005/8/layout/radial5"/>
    <dgm:cxn modelId="{1EB4B914-D65A-4EB6-9BE6-180DA5439D2F}" srcId="{A7FB7545-29FD-4B78-866D-A315DCBA6F69}" destId="{A77029E5-7451-495C-8BBD-996CCA3B7640}" srcOrd="3" destOrd="0" parTransId="{0C397809-0736-42FB-8858-BD1BB283E37F}" sibTransId="{4441BAC4-665C-42BD-AE21-5D285E615E93}"/>
    <dgm:cxn modelId="{7254392F-47AE-43C3-B4E6-85CB69B2F458}" srcId="{A7FB7545-29FD-4B78-866D-A315DCBA6F69}" destId="{3C7ED3E6-9BBF-45B9-B4DA-1C92C0D8F3D7}" srcOrd="0" destOrd="0" parTransId="{5B74E429-1D8E-4B4F-B3D3-4DE45D10D29A}" sibTransId="{53059F66-4D56-40F7-ABA1-ACB0E2582768}"/>
    <dgm:cxn modelId="{7D691620-14F0-4EC0-B1AF-332C31FF5A48}" type="presOf" srcId="{6FC175FF-9F13-43ED-9B5E-693A913EC795}" destId="{FC3D573C-D028-4E3B-9237-B002E545A434}" srcOrd="0" destOrd="0" presId="urn:microsoft.com/office/officeart/2005/8/layout/radial5"/>
    <dgm:cxn modelId="{4B07C2C5-5983-40EF-99F7-2CAD5914A304}" srcId="{DC680EB2-1874-42EC-A0B8-E647EA2E00AF}" destId="{A7FB7545-29FD-4B78-866D-A315DCBA6F69}" srcOrd="0" destOrd="0" parTransId="{B9D56F0E-C059-446C-836E-A5EF06CB724E}" sibTransId="{663F5CB7-4D99-4CB2-B247-92DFF48676FC}"/>
    <dgm:cxn modelId="{EBD2BE63-96AC-4630-8209-B75CA4BED80C}" type="presOf" srcId="{5B74E429-1D8E-4B4F-B3D3-4DE45D10D29A}" destId="{A9FB3714-B9AF-4E7B-87EE-2DE932D0FF11}" srcOrd="0" destOrd="0" presId="urn:microsoft.com/office/officeart/2005/8/layout/radial5"/>
    <dgm:cxn modelId="{665D1F59-CA08-4E99-BF86-121A704E51A1}" type="presOf" srcId="{A7FB7545-29FD-4B78-866D-A315DCBA6F69}" destId="{52EA87CB-53C7-44B6-8614-E1810FE177D0}" srcOrd="0" destOrd="0" presId="urn:microsoft.com/office/officeart/2005/8/layout/radial5"/>
    <dgm:cxn modelId="{28F57007-F00A-4EF1-9190-B15C5C0AF15A}" type="presOf" srcId="{9F15BA2B-F83E-4B45-BF6F-6F970601B6E2}" destId="{1AE1A816-D24E-4EE3-B7F3-42F9D1AE2782}" srcOrd="0" destOrd="0" presId="urn:microsoft.com/office/officeart/2005/8/layout/radial5"/>
    <dgm:cxn modelId="{6C8D0FD9-EAA8-4FBA-A83C-D3AFF4FCA0A8}" type="presOf" srcId="{A57C5826-A0A0-4653-A574-41C5329E95C4}" destId="{A19DC7F5-28BA-408A-95D0-8FC81EADC3F6}" srcOrd="0" destOrd="0" presId="urn:microsoft.com/office/officeart/2005/8/layout/radial5"/>
    <dgm:cxn modelId="{6106124A-62E4-42B5-8D30-D13F74DD4833}" type="presOf" srcId="{3C7ED3E6-9BBF-45B9-B4DA-1C92C0D8F3D7}" destId="{AAAEF5D1-35A0-4864-9CA2-71490236F051}" srcOrd="0" destOrd="0" presId="urn:microsoft.com/office/officeart/2005/8/layout/radial5"/>
    <dgm:cxn modelId="{E71E7E3F-1136-4C74-A070-9FC5185CA15F}" type="presOf" srcId="{D15A377A-6F68-4B8D-9B2E-4E8C4D7A556D}" destId="{5964397F-BEED-4683-989C-537C883F4A28}" srcOrd="0" destOrd="0" presId="urn:microsoft.com/office/officeart/2005/8/layout/radial5"/>
    <dgm:cxn modelId="{29B68C1F-9760-483E-A864-B68D1188EBB7}" type="presOf" srcId="{A77029E5-7451-495C-8BBD-996CCA3B7640}" destId="{524B7C2D-7712-49E2-9492-51EA033FA0A6}" srcOrd="0" destOrd="0" presId="urn:microsoft.com/office/officeart/2005/8/layout/radial5"/>
    <dgm:cxn modelId="{A8938B9A-15FC-4986-ADAE-DBC8A9D2F416}" srcId="{DC680EB2-1874-42EC-A0B8-E647EA2E00AF}" destId="{DA6C47A7-191C-4E11-AF04-6EB5C60F32DE}" srcOrd="1" destOrd="0" parTransId="{74890870-16F5-4D42-96E9-509DC8CB5EF6}" sibTransId="{24F0223A-0955-4061-86D4-6549D67C8DAC}"/>
    <dgm:cxn modelId="{702EE827-6DF2-430E-A026-1983923C92ED}" srcId="{A7FB7545-29FD-4B78-866D-A315DCBA6F69}" destId="{8235D2C9-8CD4-486C-AE55-AA4B45DADBFF}" srcOrd="1" destOrd="0" parTransId="{7ADB716B-62FE-4A52-B840-3E4DD94D81FF}" sibTransId="{056C49E3-0A25-4617-832A-272171CA257E}"/>
    <dgm:cxn modelId="{8622FF89-9D7F-43F2-AC18-63D00DD4B7F9}" type="presOf" srcId="{5B74E429-1D8E-4B4F-B3D3-4DE45D10D29A}" destId="{46C1B492-A2FA-4A37-99E3-A603EA1D73BA}" srcOrd="1" destOrd="0" presId="urn:microsoft.com/office/officeart/2005/8/layout/radial5"/>
    <dgm:cxn modelId="{579BCC24-605B-46EF-A48D-E90C1341D8FE}" type="presOf" srcId="{A57C5826-A0A0-4653-A574-41C5329E95C4}" destId="{400A9005-8D0C-4811-9264-A4DB1CD47AC4}" srcOrd="1" destOrd="0" presId="urn:microsoft.com/office/officeart/2005/8/layout/radial5"/>
    <dgm:cxn modelId="{998C81AF-8294-43F0-BD5E-21B6B1CB0E7C}" type="presOf" srcId="{0C397809-0736-42FB-8858-BD1BB283E37F}" destId="{5C601766-2FB9-4A48-AF02-8C257910D7E5}" srcOrd="0" destOrd="0" presId="urn:microsoft.com/office/officeart/2005/8/layout/radial5"/>
    <dgm:cxn modelId="{98BD2BE6-A20C-43D1-A223-C6F384E7CB57}" srcId="{A7FB7545-29FD-4B78-866D-A315DCBA6F69}" destId="{6FC175FF-9F13-43ED-9B5E-693A913EC795}" srcOrd="4" destOrd="0" parTransId="{9F15BA2B-F83E-4B45-BF6F-6F970601B6E2}" sibTransId="{1D8679BC-3310-487F-BAB2-4B471F0AB457}"/>
    <dgm:cxn modelId="{554E4594-2C58-423F-A51F-86DEDD167976}" srcId="{A7FB7545-29FD-4B78-866D-A315DCBA6F69}" destId="{D15A377A-6F68-4B8D-9B2E-4E8C4D7A556D}" srcOrd="2" destOrd="0" parTransId="{A57C5826-A0A0-4653-A574-41C5329E95C4}" sibTransId="{2DE11C73-A965-49D3-8AFC-40215122FAAB}"/>
    <dgm:cxn modelId="{69FCABD0-EEC3-44EE-BF34-2354913A55A5}" type="presOf" srcId="{0C397809-0736-42FB-8858-BD1BB283E37F}" destId="{6131F97B-30DF-46DC-951C-B61D9A8F637E}" srcOrd="1" destOrd="0" presId="urn:microsoft.com/office/officeart/2005/8/layout/radial5"/>
    <dgm:cxn modelId="{D1F02860-2F34-4765-A45A-A1620C73D1D9}" type="presOf" srcId="{7ADB716B-62FE-4A52-B840-3E4DD94D81FF}" destId="{8F960851-58A5-4AAD-A503-EC0E55174567}" srcOrd="0" destOrd="0" presId="urn:microsoft.com/office/officeart/2005/8/layout/radial5"/>
    <dgm:cxn modelId="{C4AD3270-EA4E-490D-89F8-D3DBAE22D309}" type="presOf" srcId="{8235D2C9-8CD4-486C-AE55-AA4B45DADBFF}" destId="{244DB454-4A91-4D22-BD7C-D2ED6F22B913}" srcOrd="0" destOrd="0" presId="urn:microsoft.com/office/officeart/2005/8/layout/radial5"/>
    <dgm:cxn modelId="{10B1724B-3572-4A11-9CE0-E5920DEB27D4}" type="presOf" srcId="{9F15BA2B-F83E-4B45-BF6F-6F970601B6E2}" destId="{724B4F94-734B-4E46-AC10-FC66A0ED86D3}" srcOrd="1" destOrd="0" presId="urn:microsoft.com/office/officeart/2005/8/layout/radial5"/>
    <dgm:cxn modelId="{D469E231-3693-43A7-8113-AA6195D614EB}" type="presOf" srcId="{7ADB716B-62FE-4A52-B840-3E4DD94D81FF}" destId="{AFCE344B-2EC1-492C-9574-52FD647C5FB6}" srcOrd="1" destOrd="0" presId="urn:microsoft.com/office/officeart/2005/8/layout/radial5"/>
    <dgm:cxn modelId="{0FABF92B-75F3-4F9C-AE09-30FE10F9EE06}" type="presParOf" srcId="{B6E851DA-3576-4316-8AE6-6A8B9C77EEEF}" destId="{52EA87CB-53C7-44B6-8614-E1810FE177D0}" srcOrd="0" destOrd="0" presId="urn:microsoft.com/office/officeart/2005/8/layout/radial5"/>
    <dgm:cxn modelId="{03C344A2-4F44-462B-88C5-259968521B4F}" type="presParOf" srcId="{B6E851DA-3576-4316-8AE6-6A8B9C77EEEF}" destId="{A9FB3714-B9AF-4E7B-87EE-2DE932D0FF11}" srcOrd="1" destOrd="0" presId="urn:microsoft.com/office/officeart/2005/8/layout/radial5"/>
    <dgm:cxn modelId="{B7EF12B2-1556-443B-9C95-47CD79450465}" type="presParOf" srcId="{A9FB3714-B9AF-4E7B-87EE-2DE932D0FF11}" destId="{46C1B492-A2FA-4A37-99E3-A603EA1D73BA}" srcOrd="0" destOrd="0" presId="urn:microsoft.com/office/officeart/2005/8/layout/radial5"/>
    <dgm:cxn modelId="{0B7EF8BA-8E75-4243-8111-27B9385E5EFA}" type="presParOf" srcId="{B6E851DA-3576-4316-8AE6-6A8B9C77EEEF}" destId="{AAAEF5D1-35A0-4864-9CA2-71490236F051}" srcOrd="2" destOrd="0" presId="urn:microsoft.com/office/officeart/2005/8/layout/radial5"/>
    <dgm:cxn modelId="{2D5C1624-5BC5-4435-A392-6120EBEF20C1}" type="presParOf" srcId="{B6E851DA-3576-4316-8AE6-6A8B9C77EEEF}" destId="{8F960851-58A5-4AAD-A503-EC0E55174567}" srcOrd="3" destOrd="0" presId="urn:microsoft.com/office/officeart/2005/8/layout/radial5"/>
    <dgm:cxn modelId="{D58582AE-F925-4DA1-A811-D9CA03AD2176}" type="presParOf" srcId="{8F960851-58A5-4AAD-A503-EC0E55174567}" destId="{AFCE344B-2EC1-492C-9574-52FD647C5FB6}" srcOrd="0" destOrd="0" presId="urn:microsoft.com/office/officeart/2005/8/layout/radial5"/>
    <dgm:cxn modelId="{A41D1F07-F697-452D-816C-4E1BF580E78C}" type="presParOf" srcId="{B6E851DA-3576-4316-8AE6-6A8B9C77EEEF}" destId="{244DB454-4A91-4D22-BD7C-D2ED6F22B913}" srcOrd="4" destOrd="0" presId="urn:microsoft.com/office/officeart/2005/8/layout/radial5"/>
    <dgm:cxn modelId="{0D6D8865-5E86-4C27-9E3E-5AE84C7FE4E5}" type="presParOf" srcId="{B6E851DA-3576-4316-8AE6-6A8B9C77EEEF}" destId="{A19DC7F5-28BA-408A-95D0-8FC81EADC3F6}" srcOrd="5" destOrd="0" presId="urn:microsoft.com/office/officeart/2005/8/layout/radial5"/>
    <dgm:cxn modelId="{85D02F80-3DA5-4DEA-8EB5-9761F184EC5B}" type="presParOf" srcId="{A19DC7F5-28BA-408A-95D0-8FC81EADC3F6}" destId="{400A9005-8D0C-4811-9264-A4DB1CD47AC4}" srcOrd="0" destOrd="0" presId="urn:microsoft.com/office/officeart/2005/8/layout/radial5"/>
    <dgm:cxn modelId="{1FE4F3A0-A185-4621-A5A2-BE5326FCA171}" type="presParOf" srcId="{B6E851DA-3576-4316-8AE6-6A8B9C77EEEF}" destId="{5964397F-BEED-4683-989C-537C883F4A28}" srcOrd="6" destOrd="0" presId="urn:microsoft.com/office/officeart/2005/8/layout/radial5"/>
    <dgm:cxn modelId="{B1706B22-D55E-434C-8F8D-AB15AA958EE3}" type="presParOf" srcId="{B6E851DA-3576-4316-8AE6-6A8B9C77EEEF}" destId="{5C601766-2FB9-4A48-AF02-8C257910D7E5}" srcOrd="7" destOrd="0" presId="urn:microsoft.com/office/officeart/2005/8/layout/radial5"/>
    <dgm:cxn modelId="{ED7029B3-71ED-426F-AA15-E5618555F719}" type="presParOf" srcId="{5C601766-2FB9-4A48-AF02-8C257910D7E5}" destId="{6131F97B-30DF-46DC-951C-B61D9A8F637E}" srcOrd="0" destOrd="0" presId="urn:microsoft.com/office/officeart/2005/8/layout/radial5"/>
    <dgm:cxn modelId="{6661D573-82EB-49F0-BF1D-4919BAE3A167}" type="presParOf" srcId="{B6E851DA-3576-4316-8AE6-6A8B9C77EEEF}" destId="{524B7C2D-7712-49E2-9492-51EA033FA0A6}" srcOrd="8" destOrd="0" presId="urn:microsoft.com/office/officeart/2005/8/layout/radial5"/>
    <dgm:cxn modelId="{6461EB73-0AB2-430D-AA26-C312317AD94A}" type="presParOf" srcId="{B6E851DA-3576-4316-8AE6-6A8B9C77EEEF}" destId="{1AE1A816-D24E-4EE3-B7F3-42F9D1AE2782}" srcOrd="9" destOrd="0" presId="urn:microsoft.com/office/officeart/2005/8/layout/radial5"/>
    <dgm:cxn modelId="{4CA5A986-CD21-45E9-ADB3-275FA85C34EF}" type="presParOf" srcId="{1AE1A816-D24E-4EE3-B7F3-42F9D1AE2782}" destId="{724B4F94-734B-4E46-AC10-FC66A0ED86D3}" srcOrd="0" destOrd="0" presId="urn:microsoft.com/office/officeart/2005/8/layout/radial5"/>
    <dgm:cxn modelId="{5D4D8381-41B1-492F-910F-EB946A24816F}" type="presParOf" srcId="{B6E851DA-3576-4316-8AE6-6A8B9C77EEEF}" destId="{FC3D573C-D028-4E3B-9237-B002E545A434}"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B3FAF52-DDD6-42BE-BAB4-A02302096323}"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pPr rtl="1"/>
          <a:endParaRPr lang="ar-EG"/>
        </a:p>
      </dgm:t>
    </dgm:pt>
    <dgm:pt modelId="{C81F52C3-8E91-40B2-A475-8B4CCD7529D6}">
      <dgm:prSet phldrT="[Text]" custT="1"/>
      <dgm:spPr>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EG" sz="2800" u="none" dirty="0" smtClean="0">
              <a:latin typeface="Traditional Arabic" pitchFamily="18" charset="-78"/>
              <a:cs typeface="Traditional Arabic" pitchFamily="18" charset="-78"/>
            </a:rPr>
            <a:t> </a:t>
          </a:r>
          <a:endParaRPr lang="ar-EG" sz="2800" u="none" dirty="0">
            <a:latin typeface="Traditional Arabic" pitchFamily="18" charset="-78"/>
            <a:cs typeface="Traditional Arabic" pitchFamily="18" charset="-78"/>
          </a:endParaRPr>
        </a:p>
      </dgm:t>
    </dgm:pt>
    <dgm:pt modelId="{E41D51AF-D030-40D6-862C-109386E3B99F}" type="parTrans" cxnId="{6A860591-D961-4019-B105-18B93155DE1F}">
      <dgm:prSet/>
      <dgm:spPr/>
      <dgm:t>
        <a:bodyPr/>
        <a:lstStyle/>
        <a:p>
          <a:pPr algn="ctr" rtl="1"/>
          <a:endParaRPr lang="ar-EG" sz="2800" u="none">
            <a:latin typeface="Traditional Arabic" pitchFamily="18" charset="-78"/>
            <a:cs typeface="Traditional Arabic" pitchFamily="18" charset="-78"/>
          </a:endParaRPr>
        </a:p>
      </dgm:t>
    </dgm:pt>
    <dgm:pt modelId="{75C38975-ED14-4F66-936B-AEB2C8A56DD7}" type="sibTrans" cxnId="{6A860591-D961-4019-B105-18B93155DE1F}">
      <dgm:prSet/>
      <dgm:spPr/>
      <dgm:t>
        <a:bodyPr/>
        <a:lstStyle/>
        <a:p>
          <a:pPr algn="ctr" rtl="1"/>
          <a:endParaRPr lang="ar-EG" sz="2800" u="none">
            <a:latin typeface="Traditional Arabic" pitchFamily="18" charset="-78"/>
            <a:cs typeface="Traditional Arabic" pitchFamily="18" charset="-78"/>
          </a:endParaRPr>
        </a:p>
      </dgm:t>
    </dgm:pt>
    <dgm:pt modelId="{0A48D2E8-2B83-4BAA-B7B9-9597A317CB54}">
      <dgm:prSet phldrT="[Text]" custT="1"/>
      <dgm:spPr/>
      <dgm:t>
        <a:bodyPr/>
        <a:lstStyle/>
        <a:p>
          <a:pPr algn="ctr" rtl="1"/>
          <a:r>
            <a:rPr lang="ar-EG" sz="3200" b="1" u="none" dirty="0" smtClean="0">
              <a:latin typeface="Traditional Arabic" pitchFamily="18" charset="-78"/>
              <a:cs typeface="Traditional Arabic" pitchFamily="18" charset="-78"/>
            </a:rPr>
            <a:t>عدم تقدير الزوجة والتحقير من شأنها من خلال القول والفعل</a:t>
          </a:r>
          <a:endParaRPr lang="ar-EG" sz="3200" u="none" dirty="0">
            <a:latin typeface="Traditional Arabic" pitchFamily="18" charset="-78"/>
            <a:cs typeface="Traditional Arabic" pitchFamily="18" charset="-78"/>
          </a:endParaRPr>
        </a:p>
      </dgm:t>
    </dgm:pt>
    <dgm:pt modelId="{28E0D49A-FCCD-4434-B02E-8837B3E203E4}" type="parTrans" cxnId="{89819DB3-C595-4206-AFCA-F5E61557F802}">
      <dgm:prSet/>
      <dgm:spPr/>
      <dgm:t>
        <a:bodyPr/>
        <a:lstStyle/>
        <a:p>
          <a:pPr algn="ctr" rtl="1"/>
          <a:endParaRPr lang="ar-EG" sz="2800" u="none">
            <a:latin typeface="Traditional Arabic" pitchFamily="18" charset="-78"/>
            <a:cs typeface="Traditional Arabic" pitchFamily="18" charset="-78"/>
          </a:endParaRPr>
        </a:p>
      </dgm:t>
    </dgm:pt>
    <dgm:pt modelId="{682D6C5D-AD17-4414-8490-ADE2B3271CEF}" type="sibTrans" cxnId="{89819DB3-C595-4206-AFCA-F5E61557F802}">
      <dgm:prSet/>
      <dgm:spPr/>
      <dgm:t>
        <a:bodyPr/>
        <a:lstStyle/>
        <a:p>
          <a:pPr algn="ctr" rtl="1"/>
          <a:endParaRPr lang="ar-EG" sz="2800" u="none">
            <a:latin typeface="Traditional Arabic" pitchFamily="18" charset="-78"/>
            <a:cs typeface="Traditional Arabic" pitchFamily="18" charset="-78"/>
          </a:endParaRPr>
        </a:p>
      </dgm:t>
    </dgm:pt>
    <dgm:pt modelId="{4B207D4C-117D-4A06-B52C-EDDB325AF8DA}">
      <dgm:prSet phldrT="[Text]" custT="1"/>
      <dgm:spPr>
        <a:solidFill>
          <a:schemeClr val="bg1">
            <a:lumMod val="6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r>
            <a:rPr lang="ar-EG" sz="2800" u="none" dirty="0" smtClean="0">
              <a:latin typeface="Traditional Arabic" pitchFamily="18" charset="-78"/>
              <a:cs typeface="Traditional Arabic" pitchFamily="18" charset="-78"/>
            </a:rPr>
            <a:t> </a:t>
          </a:r>
          <a:endParaRPr lang="ar-EG" sz="2800" u="none" dirty="0">
            <a:latin typeface="Traditional Arabic" pitchFamily="18" charset="-78"/>
            <a:cs typeface="Traditional Arabic" pitchFamily="18" charset="-78"/>
          </a:endParaRPr>
        </a:p>
      </dgm:t>
    </dgm:pt>
    <dgm:pt modelId="{BDCB46FF-9804-4BB1-8B87-CA05756E944D}" type="parTrans" cxnId="{5CEEA171-483F-48D2-B86F-62B39E71A04B}">
      <dgm:prSet/>
      <dgm:spPr/>
      <dgm:t>
        <a:bodyPr/>
        <a:lstStyle/>
        <a:p>
          <a:pPr algn="ctr" rtl="1"/>
          <a:endParaRPr lang="ar-EG" sz="2800" u="none">
            <a:latin typeface="Traditional Arabic" pitchFamily="18" charset="-78"/>
            <a:cs typeface="Traditional Arabic" pitchFamily="18" charset="-78"/>
          </a:endParaRPr>
        </a:p>
      </dgm:t>
    </dgm:pt>
    <dgm:pt modelId="{DC7A159D-7013-4FF1-9DEE-FC307D1DD8A5}" type="sibTrans" cxnId="{5CEEA171-483F-48D2-B86F-62B39E71A04B}">
      <dgm:prSet/>
      <dgm:spPr/>
      <dgm:t>
        <a:bodyPr/>
        <a:lstStyle/>
        <a:p>
          <a:pPr algn="ctr" rtl="1"/>
          <a:endParaRPr lang="ar-EG" sz="2800" u="none">
            <a:latin typeface="Traditional Arabic" pitchFamily="18" charset="-78"/>
            <a:cs typeface="Traditional Arabic" pitchFamily="18" charset="-78"/>
          </a:endParaRPr>
        </a:p>
      </dgm:t>
    </dgm:pt>
    <dgm:pt modelId="{B04A0A68-4121-481F-AA63-0CBA4B2528C7}">
      <dgm:prSet phldrT="[Text]" custT="1"/>
      <dgm:spPr/>
      <dgm:t>
        <a:bodyPr/>
        <a:lstStyle/>
        <a:p>
          <a:pPr algn="ctr" rtl="1"/>
          <a:r>
            <a:rPr lang="ar-EG" sz="3200" b="1" u="none" dirty="0" smtClean="0">
              <a:latin typeface="Traditional Arabic" pitchFamily="18" charset="-78"/>
              <a:cs typeface="Traditional Arabic" pitchFamily="18" charset="-78"/>
            </a:rPr>
            <a:t>التحدُّث عن الزوجة بما لا يسرّها مع إخراج خصوصيات المنزل. </a:t>
          </a:r>
          <a:endParaRPr lang="ar-EG" sz="3200" u="none" dirty="0">
            <a:latin typeface="Traditional Arabic" pitchFamily="18" charset="-78"/>
            <a:cs typeface="Traditional Arabic" pitchFamily="18" charset="-78"/>
          </a:endParaRPr>
        </a:p>
      </dgm:t>
    </dgm:pt>
    <dgm:pt modelId="{7BE17827-BB30-4206-8172-FCA05B100CD1}" type="parTrans" cxnId="{E9D3C85A-3BE3-42E5-93A9-44785988F59F}">
      <dgm:prSet/>
      <dgm:spPr/>
      <dgm:t>
        <a:bodyPr/>
        <a:lstStyle/>
        <a:p>
          <a:pPr algn="ctr" rtl="1"/>
          <a:endParaRPr lang="ar-EG" sz="2800" u="none">
            <a:latin typeface="Traditional Arabic" pitchFamily="18" charset="-78"/>
            <a:cs typeface="Traditional Arabic" pitchFamily="18" charset="-78"/>
          </a:endParaRPr>
        </a:p>
      </dgm:t>
    </dgm:pt>
    <dgm:pt modelId="{00470F31-000A-4D8A-9657-66B4DC6D84BE}" type="sibTrans" cxnId="{E9D3C85A-3BE3-42E5-93A9-44785988F59F}">
      <dgm:prSet/>
      <dgm:spPr/>
      <dgm:t>
        <a:bodyPr/>
        <a:lstStyle/>
        <a:p>
          <a:pPr algn="ctr" rtl="1"/>
          <a:endParaRPr lang="ar-EG" sz="2800" u="none">
            <a:latin typeface="Traditional Arabic" pitchFamily="18" charset="-78"/>
            <a:cs typeface="Traditional Arabic" pitchFamily="18" charset="-78"/>
          </a:endParaRPr>
        </a:p>
      </dgm:t>
    </dgm:pt>
    <dgm:pt modelId="{C3EA013C-7CDD-418F-8271-738785664E23}">
      <dgm:prSet phldrT="[Text]" custT="1"/>
      <dgm:spPr/>
      <dgm:t>
        <a:bodyPr/>
        <a:lstStyle/>
        <a:p>
          <a:pPr algn="ctr" rtl="1"/>
          <a:r>
            <a:rPr lang="ar-EG" sz="3200" b="1" u="none" dirty="0" smtClean="0">
              <a:latin typeface="Traditional Arabic" pitchFamily="18" charset="-78"/>
              <a:cs typeface="Traditional Arabic" pitchFamily="18" charset="-78"/>
            </a:rPr>
            <a:t>نعت الزوجة بألقاب غير محبوبة أمام الأهل والأولاد</a:t>
          </a:r>
          <a:endParaRPr lang="ar-EG" sz="3200" u="none" dirty="0">
            <a:latin typeface="Traditional Arabic" pitchFamily="18" charset="-78"/>
            <a:cs typeface="Traditional Arabic" pitchFamily="18" charset="-78"/>
          </a:endParaRPr>
        </a:p>
      </dgm:t>
    </dgm:pt>
    <dgm:pt modelId="{D283A36C-FA55-4B4F-A473-DFC806027E65}" type="parTrans" cxnId="{7993B106-C2B1-4873-AF73-D88147085FD5}">
      <dgm:prSet/>
      <dgm:spPr/>
      <dgm:t>
        <a:bodyPr/>
        <a:lstStyle/>
        <a:p>
          <a:pPr algn="ctr" rtl="1"/>
          <a:endParaRPr lang="ar-EG" sz="2800" u="none">
            <a:latin typeface="Traditional Arabic" pitchFamily="18" charset="-78"/>
            <a:cs typeface="Traditional Arabic" pitchFamily="18" charset="-78"/>
          </a:endParaRPr>
        </a:p>
      </dgm:t>
    </dgm:pt>
    <dgm:pt modelId="{572EE99B-3DC3-43FF-BABC-446203D8194A}" type="sibTrans" cxnId="{7993B106-C2B1-4873-AF73-D88147085FD5}">
      <dgm:prSet/>
      <dgm:spPr/>
      <dgm:t>
        <a:bodyPr/>
        <a:lstStyle/>
        <a:p>
          <a:pPr algn="ctr" rtl="1"/>
          <a:endParaRPr lang="ar-EG" sz="2800" u="none">
            <a:latin typeface="Traditional Arabic" pitchFamily="18" charset="-78"/>
            <a:cs typeface="Traditional Arabic" pitchFamily="18" charset="-78"/>
          </a:endParaRPr>
        </a:p>
      </dgm:t>
    </dgm:pt>
    <dgm:pt modelId="{6B9E5564-0ED0-4092-A0FF-01744CA17DEC}">
      <dgm:prSet phldrT="[Text]" custT="1"/>
      <dgm:spPr>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algn="ctr" rtl="1"/>
          <a:endParaRPr lang="ar-EG" sz="2800" u="none" dirty="0">
            <a:latin typeface="Traditional Arabic" pitchFamily="18" charset="-78"/>
            <a:cs typeface="Traditional Arabic" pitchFamily="18" charset="-78"/>
          </a:endParaRPr>
        </a:p>
      </dgm:t>
    </dgm:pt>
    <dgm:pt modelId="{34FA0650-9053-4155-82B1-05BD53D0A289}" type="parTrans" cxnId="{79BD80AD-2817-4296-B344-BF2CB9A57585}">
      <dgm:prSet/>
      <dgm:spPr/>
      <dgm:t>
        <a:bodyPr/>
        <a:lstStyle/>
        <a:p>
          <a:pPr algn="ctr" rtl="1"/>
          <a:endParaRPr lang="ar-EG" sz="2800" u="none">
            <a:latin typeface="Traditional Arabic" pitchFamily="18" charset="-78"/>
            <a:cs typeface="Traditional Arabic" pitchFamily="18" charset="-78"/>
          </a:endParaRPr>
        </a:p>
      </dgm:t>
    </dgm:pt>
    <dgm:pt modelId="{C93AA542-DD1F-4BFF-8F8E-9F4C037D17F0}" type="sibTrans" cxnId="{79BD80AD-2817-4296-B344-BF2CB9A57585}">
      <dgm:prSet/>
      <dgm:spPr/>
      <dgm:t>
        <a:bodyPr/>
        <a:lstStyle/>
        <a:p>
          <a:pPr algn="ctr" rtl="1"/>
          <a:endParaRPr lang="ar-EG" sz="2800" u="none">
            <a:latin typeface="Traditional Arabic" pitchFamily="18" charset="-78"/>
            <a:cs typeface="Traditional Arabic" pitchFamily="18" charset="-78"/>
          </a:endParaRPr>
        </a:p>
      </dgm:t>
    </dgm:pt>
    <dgm:pt modelId="{4384ECD3-A4B3-4A03-B9DA-DB46E4D02AAE}" type="pres">
      <dgm:prSet presAssocID="{3B3FAF52-DDD6-42BE-BAB4-A02302096323}" presName="Name0" presStyleCnt="0">
        <dgm:presLayoutVars>
          <dgm:dir val="rev"/>
          <dgm:animLvl val="lvl"/>
          <dgm:resizeHandles val="exact"/>
        </dgm:presLayoutVars>
      </dgm:prSet>
      <dgm:spPr/>
      <dgm:t>
        <a:bodyPr/>
        <a:lstStyle/>
        <a:p>
          <a:pPr rtl="1"/>
          <a:endParaRPr lang="ar-EG"/>
        </a:p>
      </dgm:t>
    </dgm:pt>
    <dgm:pt modelId="{1EDB1B43-C2F5-4A37-967B-DD98B2E575BD}" type="pres">
      <dgm:prSet presAssocID="{C81F52C3-8E91-40B2-A475-8B4CCD7529D6}" presName="compositeNode" presStyleCnt="0">
        <dgm:presLayoutVars>
          <dgm:bulletEnabled val="1"/>
        </dgm:presLayoutVars>
      </dgm:prSet>
      <dgm:spPr/>
    </dgm:pt>
    <dgm:pt modelId="{590D1A9D-3108-4567-858F-39FD0BBDF0C7}" type="pres">
      <dgm:prSet presAssocID="{C81F52C3-8E91-40B2-A475-8B4CCD7529D6}" presName="bgRect" presStyleLbl="node1" presStyleIdx="0" presStyleCnt="3" custLinFactNeighborX="1279" custLinFactNeighborY="-4356"/>
      <dgm:spPr/>
      <dgm:t>
        <a:bodyPr/>
        <a:lstStyle/>
        <a:p>
          <a:pPr rtl="1"/>
          <a:endParaRPr lang="ar-EG"/>
        </a:p>
      </dgm:t>
    </dgm:pt>
    <dgm:pt modelId="{52B8DD06-7712-4BFE-B9FD-7697C23D629A}" type="pres">
      <dgm:prSet presAssocID="{C81F52C3-8E91-40B2-A475-8B4CCD7529D6}" presName="parentNode" presStyleLbl="node1" presStyleIdx="0" presStyleCnt="3">
        <dgm:presLayoutVars>
          <dgm:chMax val="0"/>
          <dgm:bulletEnabled val="1"/>
        </dgm:presLayoutVars>
      </dgm:prSet>
      <dgm:spPr/>
      <dgm:t>
        <a:bodyPr/>
        <a:lstStyle/>
        <a:p>
          <a:pPr rtl="1"/>
          <a:endParaRPr lang="ar-EG"/>
        </a:p>
      </dgm:t>
    </dgm:pt>
    <dgm:pt modelId="{A5D9EC90-E8F0-4537-B35B-A87AA0568195}" type="pres">
      <dgm:prSet presAssocID="{C81F52C3-8E91-40B2-A475-8B4CCD7529D6}" presName="childNode" presStyleLbl="node1" presStyleIdx="0" presStyleCnt="3">
        <dgm:presLayoutVars>
          <dgm:bulletEnabled val="1"/>
        </dgm:presLayoutVars>
      </dgm:prSet>
      <dgm:spPr/>
      <dgm:t>
        <a:bodyPr/>
        <a:lstStyle/>
        <a:p>
          <a:pPr rtl="1"/>
          <a:endParaRPr lang="ar-EG"/>
        </a:p>
      </dgm:t>
    </dgm:pt>
    <dgm:pt modelId="{19E57E98-D9A0-4328-AEEA-9CABAE999AFC}" type="pres">
      <dgm:prSet presAssocID="{75C38975-ED14-4F66-936B-AEB2C8A56DD7}" presName="hSp" presStyleCnt="0"/>
      <dgm:spPr/>
    </dgm:pt>
    <dgm:pt modelId="{BC5BFB28-2F1A-40B9-9830-0BBE6D2E65F8}" type="pres">
      <dgm:prSet presAssocID="{75C38975-ED14-4F66-936B-AEB2C8A56DD7}" presName="vProcSp" presStyleCnt="0"/>
      <dgm:spPr/>
    </dgm:pt>
    <dgm:pt modelId="{BB257329-3D18-40C4-B2BA-9C7A8F7B0A4D}" type="pres">
      <dgm:prSet presAssocID="{75C38975-ED14-4F66-936B-AEB2C8A56DD7}" presName="vSp1" presStyleCnt="0"/>
      <dgm:spPr/>
    </dgm:pt>
    <dgm:pt modelId="{BB84BBF8-53C3-4F1E-86ED-449D50784B77}" type="pres">
      <dgm:prSet presAssocID="{75C38975-ED14-4F66-936B-AEB2C8A56DD7}" presName="simulatedConn" presStyleLbl="solidFgAcc1" presStyleIdx="0" presStyleCnt="2"/>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3692E22A-CA9C-4B3C-A311-95EC7D4E9C80}" type="pres">
      <dgm:prSet presAssocID="{75C38975-ED14-4F66-936B-AEB2C8A56DD7}" presName="vSp2" presStyleCnt="0"/>
      <dgm:spPr/>
    </dgm:pt>
    <dgm:pt modelId="{2EF3365E-40E1-476C-B5B8-19A225D9A066}" type="pres">
      <dgm:prSet presAssocID="{75C38975-ED14-4F66-936B-AEB2C8A56DD7}" presName="sibTrans" presStyleCnt="0"/>
      <dgm:spPr/>
    </dgm:pt>
    <dgm:pt modelId="{45577A5A-AEFF-433F-8DDB-A7BFDC960D2C}" type="pres">
      <dgm:prSet presAssocID="{4B207D4C-117D-4A06-B52C-EDDB325AF8DA}" presName="compositeNode" presStyleCnt="0">
        <dgm:presLayoutVars>
          <dgm:bulletEnabled val="1"/>
        </dgm:presLayoutVars>
      </dgm:prSet>
      <dgm:spPr/>
    </dgm:pt>
    <dgm:pt modelId="{0F0A7DC6-8899-40C8-9004-D8CBEACF6164}" type="pres">
      <dgm:prSet presAssocID="{4B207D4C-117D-4A06-B52C-EDDB325AF8DA}" presName="bgRect" presStyleLbl="node1" presStyleIdx="1" presStyleCnt="3"/>
      <dgm:spPr/>
      <dgm:t>
        <a:bodyPr/>
        <a:lstStyle/>
        <a:p>
          <a:pPr rtl="1"/>
          <a:endParaRPr lang="ar-EG"/>
        </a:p>
      </dgm:t>
    </dgm:pt>
    <dgm:pt modelId="{FFDA40DC-76FD-4CE6-8CD2-050557FE0EC1}" type="pres">
      <dgm:prSet presAssocID="{4B207D4C-117D-4A06-B52C-EDDB325AF8DA}" presName="parentNode" presStyleLbl="node1" presStyleIdx="1" presStyleCnt="3">
        <dgm:presLayoutVars>
          <dgm:chMax val="0"/>
          <dgm:bulletEnabled val="1"/>
        </dgm:presLayoutVars>
      </dgm:prSet>
      <dgm:spPr/>
      <dgm:t>
        <a:bodyPr/>
        <a:lstStyle/>
        <a:p>
          <a:pPr rtl="1"/>
          <a:endParaRPr lang="ar-EG"/>
        </a:p>
      </dgm:t>
    </dgm:pt>
    <dgm:pt modelId="{27D05112-8921-49BF-AE98-E4A3B14F7B03}" type="pres">
      <dgm:prSet presAssocID="{4B207D4C-117D-4A06-B52C-EDDB325AF8DA}" presName="childNode" presStyleLbl="node1" presStyleIdx="1" presStyleCnt="3">
        <dgm:presLayoutVars>
          <dgm:bulletEnabled val="1"/>
        </dgm:presLayoutVars>
      </dgm:prSet>
      <dgm:spPr/>
      <dgm:t>
        <a:bodyPr/>
        <a:lstStyle/>
        <a:p>
          <a:pPr rtl="1"/>
          <a:endParaRPr lang="ar-EG"/>
        </a:p>
      </dgm:t>
    </dgm:pt>
    <dgm:pt modelId="{70A248C1-76F3-4921-A6E4-F39A4ED3CF39}" type="pres">
      <dgm:prSet presAssocID="{DC7A159D-7013-4FF1-9DEE-FC307D1DD8A5}" presName="hSp" presStyleCnt="0"/>
      <dgm:spPr/>
    </dgm:pt>
    <dgm:pt modelId="{D5CBCCD1-5B19-4D29-9D87-5498A834B4B6}" type="pres">
      <dgm:prSet presAssocID="{DC7A159D-7013-4FF1-9DEE-FC307D1DD8A5}" presName="vProcSp" presStyleCnt="0"/>
      <dgm:spPr/>
    </dgm:pt>
    <dgm:pt modelId="{201F8DE5-2224-4D68-8089-AEB1F59F286D}" type="pres">
      <dgm:prSet presAssocID="{DC7A159D-7013-4FF1-9DEE-FC307D1DD8A5}" presName="vSp1" presStyleCnt="0"/>
      <dgm:spPr/>
    </dgm:pt>
    <dgm:pt modelId="{E516F4EB-3009-44E6-AC6E-FD0BE259564B}" type="pres">
      <dgm:prSet presAssocID="{DC7A159D-7013-4FF1-9DEE-FC307D1DD8A5}" presName="simulatedConn" presStyleLbl="solidFgAcc1" presStyleIdx="1" presStyleCnt="2"/>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2F4E009A-FE13-4AE6-AD89-52836CABC91F}" type="pres">
      <dgm:prSet presAssocID="{DC7A159D-7013-4FF1-9DEE-FC307D1DD8A5}" presName="vSp2" presStyleCnt="0"/>
      <dgm:spPr/>
    </dgm:pt>
    <dgm:pt modelId="{5E68610B-23A7-4B9A-9903-32475268BAA9}" type="pres">
      <dgm:prSet presAssocID="{DC7A159D-7013-4FF1-9DEE-FC307D1DD8A5}" presName="sibTrans" presStyleCnt="0"/>
      <dgm:spPr/>
    </dgm:pt>
    <dgm:pt modelId="{59FD1316-0C61-4E72-A163-C835CB8CD486}" type="pres">
      <dgm:prSet presAssocID="{6B9E5564-0ED0-4092-A0FF-01744CA17DEC}" presName="compositeNode" presStyleCnt="0">
        <dgm:presLayoutVars>
          <dgm:bulletEnabled val="1"/>
        </dgm:presLayoutVars>
      </dgm:prSet>
      <dgm:spPr/>
    </dgm:pt>
    <dgm:pt modelId="{8ADE44CB-5157-4CF7-BA4E-FCD55C0ADA7F}" type="pres">
      <dgm:prSet presAssocID="{6B9E5564-0ED0-4092-A0FF-01744CA17DEC}" presName="bgRect" presStyleLbl="node1" presStyleIdx="2" presStyleCnt="3"/>
      <dgm:spPr/>
      <dgm:t>
        <a:bodyPr/>
        <a:lstStyle/>
        <a:p>
          <a:pPr rtl="1"/>
          <a:endParaRPr lang="ar-EG"/>
        </a:p>
      </dgm:t>
    </dgm:pt>
    <dgm:pt modelId="{AE412CF6-1A52-43BD-A94B-7D426470E060}" type="pres">
      <dgm:prSet presAssocID="{6B9E5564-0ED0-4092-A0FF-01744CA17DEC}" presName="parentNode" presStyleLbl="node1" presStyleIdx="2" presStyleCnt="3">
        <dgm:presLayoutVars>
          <dgm:chMax val="0"/>
          <dgm:bulletEnabled val="1"/>
        </dgm:presLayoutVars>
      </dgm:prSet>
      <dgm:spPr/>
      <dgm:t>
        <a:bodyPr/>
        <a:lstStyle/>
        <a:p>
          <a:pPr rtl="1"/>
          <a:endParaRPr lang="ar-EG"/>
        </a:p>
      </dgm:t>
    </dgm:pt>
    <dgm:pt modelId="{03003C35-BC2B-461D-9620-101F77306B3F}" type="pres">
      <dgm:prSet presAssocID="{6B9E5564-0ED0-4092-A0FF-01744CA17DEC}" presName="childNode" presStyleLbl="node1" presStyleIdx="2" presStyleCnt="3">
        <dgm:presLayoutVars>
          <dgm:bulletEnabled val="1"/>
        </dgm:presLayoutVars>
      </dgm:prSet>
      <dgm:spPr/>
      <dgm:t>
        <a:bodyPr/>
        <a:lstStyle/>
        <a:p>
          <a:pPr rtl="1"/>
          <a:endParaRPr lang="ar-EG"/>
        </a:p>
      </dgm:t>
    </dgm:pt>
  </dgm:ptLst>
  <dgm:cxnLst>
    <dgm:cxn modelId="{206DDAD7-3AA2-4346-9E8F-F0199E7CBABD}" type="presOf" srcId="{C3EA013C-7CDD-418F-8271-738785664E23}" destId="{03003C35-BC2B-461D-9620-101F77306B3F}" srcOrd="0" destOrd="0" presId="urn:microsoft.com/office/officeart/2005/8/layout/hProcess7"/>
    <dgm:cxn modelId="{E9D3C85A-3BE3-42E5-93A9-44785988F59F}" srcId="{4B207D4C-117D-4A06-B52C-EDDB325AF8DA}" destId="{B04A0A68-4121-481F-AA63-0CBA4B2528C7}" srcOrd="0" destOrd="0" parTransId="{7BE17827-BB30-4206-8172-FCA05B100CD1}" sibTransId="{00470F31-000A-4D8A-9657-66B4DC6D84BE}"/>
    <dgm:cxn modelId="{7993B106-C2B1-4873-AF73-D88147085FD5}" srcId="{6B9E5564-0ED0-4092-A0FF-01744CA17DEC}" destId="{C3EA013C-7CDD-418F-8271-738785664E23}" srcOrd="0" destOrd="0" parTransId="{D283A36C-FA55-4B4F-A473-DFC806027E65}" sibTransId="{572EE99B-3DC3-43FF-BABC-446203D8194A}"/>
    <dgm:cxn modelId="{820F2E56-FD72-4ABF-909E-EB5F0D8F86AD}" type="presOf" srcId="{6B9E5564-0ED0-4092-A0FF-01744CA17DEC}" destId="{8ADE44CB-5157-4CF7-BA4E-FCD55C0ADA7F}" srcOrd="0" destOrd="0" presId="urn:microsoft.com/office/officeart/2005/8/layout/hProcess7"/>
    <dgm:cxn modelId="{4B24EDCC-D758-4986-A0EC-8B63906FC95C}" type="presOf" srcId="{4B207D4C-117D-4A06-B52C-EDDB325AF8DA}" destId="{0F0A7DC6-8899-40C8-9004-D8CBEACF6164}" srcOrd="0" destOrd="0" presId="urn:microsoft.com/office/officeart/2005/8/layout/hProcess7"/>
    <dgm:cxn modelId="{79BD80AD-2817-4296-B344-BF2CB9A57585}" srcId="{3B3FAF52-DDD6-42BE-BAB4-A02302096323}" destId="{6B9E5564-0ED0-4092-A0FF-01744CA17DEC}" srcOrd="2" destOrd="0" parTransId="{34FA0650-9053-4155-82B1-05BD53D0A289}" sibTransId="{C93AA542-DD1F-4BFF-8F8E-9F4C037D17F0}"/>
    <dgm:cxn modelId="{5CEEA171-483F-48D2-B86F-62B39E71A04B}" srcId="{3B3FAF52-DDD6-42BE-BAB4-A02302096323}" destId="{4B207D4C-117D-4A06-B52C-EDDB325AF8DA}" srcOrd="1" destOrd="0" parTransId="{BDCB46FF-9804-4BB1-8B87-CA05756E944D}" sibTransId="{DC7A159D-7013-4FF1-9DEE-FC307D1DD8A5}"/>
    <dgm:cxn modelId="{89819DB3-C595-4206-AFCA-F5E61557F802}" srcId="{C81F52C3-8E91-40B2-A475-8B4CCD7529D6}" destId="{0A48D2E8-2B83-4BAA-B7B9-9597A317CB54}" srcOrd="0" destOrd="0" parTransId="{28E0D49A-FCCD-4434-B02E-8837B3E203E4}" sibTransId="{682D6C5D-AD17-4414-8490-ADE2B3271CEF}"/>
    <dgm:cxn modelId="{96EBBA86-9835-4B13-9F3F-9856F15EDC54}" type="presOf" srcId="{0A48D2E8-2B83-4BAA-B7B9-9597A317CB54}" destId="{A5D9EC90-E8F0-4537-B35B-A87AA0568195}" srcOrd="0" destOrd="0" presId="urn:microsoft.com/office/officeart/2005/8/layout/hProcess7"/>
    <dgm:cxn modelId="{3E47F87D-9BB6-421A-B4D1-457F6AAC64F5}" type="presOf" srcId="{B04A0A68-4121-481F-AA63-0CBA4B2528C7}" destId="{27D05112-8921-49BF-AE98-E4A3B14F7B03}" srcOrd="0" destOrd="0" presId="urn:microsoft.com/office/officeart/2005/8/layout/hProcess7"/>
    <dgm:cxn modelId="{597ABB6E-E1FC-47E3-B067-1AC097906680}" type="presOf" srcId="{C81F52C3-8E91-40B2-A475-8B4CCD7529D6}" destId="{590D1A9D-3108-4567-858F-39FD0BBDF0C7}" srcOrd="0" destOrd="0" presId="urn:microsoft.com/office/officeart/2005/8/layout/hProcess7"/>
    <dgm:cxn modelId="{0B6A6599-8D29-46D7-806B-EBFE0C9EECD9}" type="presOf" srcId="{4B207D4C-117D-4A06-B52C-EDDB325AF8DA}" destId="{FFDA40DC-76FD-4CE6-8CD2-050557FE0EC1}" srcOrd="1" destOrd="0" presId="urn:microsoft.com/office/officeart/2005/8/layout/hProcess7"/>
    <dgm:cxn modelId="{5EEDC087-DAF1-4672-8D2F-9AFEE3F70D67}" type="presOf" srcId="{6B9E5564-0ED0-4092-A0FF-01744CA17DEC}" destId="{AE412CF6-1A52-43BD-A94B-7D426470E060}" srcOrd="1" destOrd="0" presId="urn:microsoft.com/office/officeart/2005/8/layout/hProcess7"/>
    <dgm:cxn modelId="{28C41DBB-D365-4B51-9015-609BB82EDC0E}" type="presOf" srcId="{3B3FAF52-DDD6-42BE-BAB4-A02302096323}" destId="{4384ECD3-A4B3-4A03-B9DA-DB46E4D02AAE}" srcOrd="0" destOrd="0" presId="urn:microsoft.com/office/officeart/2005/8/layout/hProcess7"/>
    <dgm:cxn modelId="{AE6D7B4F-E823-487E-A74D-F2414DD8A246}" type="presOf" srcId="{C81F52C3-8E91-40B2-A475-8B4CCD7529D6}" destId="{52B8DD06-7712-4BFE-B9FD-7697C23D629A}" srcOrd="1" destOrd="0" presId="urn:microsoft.com/office/officeart/2005/8/layout/hProcess7"/>
    <dgm:cxn modelId="{6A860591-D961-4019-B105-18B93155DE1F}" srcId="{3B3FAF52-DDD6-42BE-BAB4-A02302096323}" destId="{C81F52C3-8E91-40B2-A475-8B4CCD7529D6}" srcOrd="0" destOrd="0" parTransId="{E41D51AF-D030-40D6-862C-109386E3B99F}" sibTransId="{75C38975-ED14-4F66-936B-AEB2C8A56DD7}"/>
    <dgm:cxn modelId="{2228789A-49D5-462F-AB12-140D71517718}" type="presParOf" srcId="{4384ECD3-A4B3-4A03-B9DA-DB46E4D02AAE}" destId="{1EDB1B43-C2F5-4A37-967B-DD98B2E575BD}" srcOrd="0" destOrd="0" presId="urn:microsoft.com/office/officeart/2005/8/layout/hProcess7"/>
    <dgm:cxn modelId="{93FBB50E-B92D-4D72-B79B-C8BAA7A2A6B5}" type="presParOf" srcId="{1EDB1B43-C2F5-4A37-967B-DD98B2E575BD}" destId="{590D1A9D-3108-4567-858F-39FD0BBDF0C7}" srcOrd="0" destOrd="0" presId="urn:microsoft.com/office/officeart/2005/8/layout/hProcess7"/>
    <dgm:cxn modelId="{1BDEE015-D276-45D3-9952-79478F48F9BC}" type="presParOf" srcId="{1EDB1B43-C2F5-4A37-967B-DD98B2E575BD}" destId="{52B8DD06-7712-4BFE-B9FD-7697C23D629A}" srcOrd="1" destOrd="0" presId="urn:microsoft.com/office/officeart/2005/8/layout/hProcess7"/>
    <dgm:cxn modelId="{3E54FFF4-F987-4F80-9F4E-FCEC213A4FC7}" type="presParOf" srcId="{1EDB1B43-C2F5-4A37-967B-DD98B2E575BD}" destId="{A5D9EC90-E8F0-4537-B35B-A87AA0568195}" srcOrd="2" destOrd="0" presId="urn:microsoft.com/office/officeart/2005/8/layout/hProcess7"/>
    <dgm:cxn modelId="{9716E737-AD2B-4CD3-8580-3C5E324486F5}" type="presParOf" srcId="{4384ECD3-A4B3-4A03-B9DA-DB46E4D02AAE}" destId="{19E57E98-D9A0-4328-AEEA-9CABAE999AFC}" srcOrd="1" destOrd="0" presId="urn:microsoft.com/office/officeart/2005/8/layout/hProcess7"/>
    <dgm:cxn modelId="{5C9D1955-7BE8-4A74-8EA1-254B57F70D77}" type="presParOf" srcId="{4384ECD3-A4B3-4A03-B9DA-DB46E4D02AAE}" destId="{BC5BFB28-2F1A-40B9-9830-0BBE6D2E65F8}" srcOrd="2" destOrd="0" presId="urn:microsoft.com/office/officeart/2005/8/layout/hProcess7"/>
    <dgm:cxn modelId="{54602F63-76D2-4935-91CC-CCEE462F2BC0}" type="presParOf" srcId="{BC5BFB28-2F1A-40B9-9830-0BBE6D2E65F8}" destId="{BB257329-3D18-40C4-B2BA-9C7A8F7B0A4D}" srcOrd="0" destOrd="0" presId="urn:microsoft.com/office/officeart/2005/8/layout/hProcess7"/>
    <dgm:cxn modelId="{89C08E55-23CF-47CE-A5BD-5CDAC15AF3BB}" type="presParOf" srcId="{BC5BFB28-2F1A-40B9-9830-0BBE6D2E65F8}" destId="{BB84BBF8-53C3-4F1E-86ED-449D50784B77}" srcOrd="1" destOrd="0" presId="urn:microsoft.com/office/officeart/2005/8/layout/hProcess7"/>
    <dgm:cxn modelId="{6DF26901-D81D-4D0B-99A7-FB33D5049400}" type="presParOf" srcId="{BC5BFB28-2F1A-40B9-9830-0BBE6D2E65F8}" destId="{3692E22A-CA9C-4B3C-A311-95EC7D4E9C80}" srcOrd="2" destOrd="0" presId="urn:microsoft.com/office/officeart/2005/8/layout/hProcess7"/>
    <dgm:cxn modelId="{D0875268-DB84-4F5A-8BB1-960D7DC5A08C}" type="presParOf" srcId="{4384ECD3-A4B3-4A03-B9DA-DB46E4D02AAE}" destId="{2EF3365E-40E1-476C-B5B8-19A225D9A066}" srcOrd="3" destOrd="0" presId="urn:microsoft.com/office/officeart/2005/8/layout/hProcess7"/>
    <dgm:cxn modelId="{B4DEC464-4E67-4CF7-B7A0-F6BFC4042D0E}" type="presParOf" srcId="{4384ECD3-A4B3-4A03-B9DA-DB46E4D02AAE}" destId="{45577A5A-AEFF-433F-8DDB-A7BFDC960D2C}" srcOrd="4" destOrd="0" presId="urn:microsoft.com/office/officeart/2005/8/layout/hProcess7"/>
    <dgm:cxn modelId="{6805A2A5-C6EB-447B-B35E-46C56EAF57D0}" type="presParOf" srcId="{45577A5A-AEFF-433F-8DDB-A7BFDC960D2C}" destId="{0F0A7DC6-8899-40C8-9004-D8CBEACF6164}" srcOrd="0" destOrd="0" presId="urn:microsoft.com/office/officeart/2005/8/layout/hProcess7"/>
    <dgm:cxn modelId="{23B9C88B-A5CF-4662-B068-EB3A2DCC0A73}" type="presParOf" srcId="{45577A5A-AEFF-433F-8DDB-A7BFDC960D2C}" destId="{FFDA40DC-76FD-4CE6-8CD2-050557FE0EC1}" srcOrd="1" destOrd="0" presId="urn:microsoft.com/office/officeart/2005/8/layout/hProcess7"/>
    <dgm:cxn modelId="{40352200-B03F-4C79-B1EA-BB39CC51E241}" type="presParOf" srcId="{45577A5A-AEFF-433F-8DDB-A7BFDC960D2C}" destId="{27D05112-8921-49BF-AE98-E4A3B14F7B03}" srcOrd="2" destOrd="0" presId="urn:microsoft.com/office/officeart/2005/8/layout/hProcess7"/>
    <dgm:cxn modelId="{B2F4A269-F21E-4535-8A19-90EE50EB4E06}" type="presParOf" srcId="{4384ECD3-A4B3-4A03-B9DA-DB46E4D02AAE}" destId="{70A248C1-76F3-4921-A6E4-F39A4ED3CF39}" srcOrd="5" destOrd="0" presId="urn:microsoft.com/office/officeart/2005/8/layout/hProcess7"/>
    <dgm:cxn modelId="{D32BB505-74CE-4032-B581-4D6AAF7C0FC5}" type="presParOf" srcId="{4384ECD3-A4B3-4A03-B9DA-DB46E4D02AAE}" destId="{D5CBCCD1-5B19-4D29-9D87-5498A834B4B6}" srcOrd="6" destOrd="0" presId="urn:microsoft.com/office/officeart/2005/8/layout/hProcess7"/>
    <dgm:cxn modelId="{CB403AA1-3681-4F17-BC96-2C111E8B9EE9}" type="presParOf" srcId="{D5CBCCD1-5B19-4D29-9D87-5498A834B4B6}" destId="{201F8DE5-2224-4D68-8089-AEB1F59F286D}" srcOrd="0" destOrd="0" presId="urn:microsoft.com/office/officeart/2005/8/layout/hProcess7"/>
    <dgm:cxn modelId="{7C5656E4-D2CE-4735-8FCC-E8CE020F7FA5}" type="presParOf" srcId="{D5CBCCD1-5B19-4D29-9D87-5498A834B4B6}" destId="{E516F4EB-3009-44E6-AC6E-FD0BE259564B}" srcOrd="1" destOrd="0" presId="urn:microsoft.com/office/officeart/2005/8/layout/hProcess7"/>
    <dgm:cxn modelId="{F22C9AF1-4555-4A83-A896-66A604A89D03}" type="presParOf" srcId="{D5CBCCD1-5B19-4D29-9D87-5498A834B4B6}" destId="{2F4E009A-FE13-4AE6-AD89-52836CABC91F}" srcOrd="2" destOrd="0" presId="urn:microsoft.com/office/officeart/2005/8/layout/hProcess7"/>
    <dgm:cxn modelId="{2107BD29-1E34-48BC-BD23-96F31D9CAFF4}" type="presParOf" srcId="{4384ECD3-A4B3-4A03-B9DA-DB46E4D02AAE}" destId="{5E68610B-23A7-4B9A-9903-32475268BAA9}" srcOrd="7" destOrd="0" presId="urn:microsoft.com/office/officeart/2005/8/layout/hProcess7"/>
    <dgm:cxn modelId="{9EAC6558-F385-4E3A-BB7F-0E3EDAF0A2C2}" type="presParOf" srcId="{4384ECD3-A4B3-4A03-B9DA-DB46E4D02AAE}" destId="{59FD1316-0C61-4E72-A163-C835CB8CD486}" srcOrd="8" destOrd="0" presId="urn:microsoft.com/office/officeart/2005/8/layout/hProcess7"/>
    <dgm:cxn modelId="{8B9FAFBE-8C39-4266-8944-A2595B3EC58A}" type="presParOf" srcId="{59FD1316-0C61-4E72-A163-C835CB8CD486}" destId="{8ADE44CB-5157-4CF7-BA4E-FCD55C0ADA7F}" srcOrd="0" destOrd="0" presId="urn:microsoft.com/office/officeart/2005/8/layout/hProcess7"/>
    <dgm:cxn modelId="{A8E8B498-0EA6-4B5F-9BF3-21C223F6F07E}" type="presParOf" srcId="{59FD1316-0C61-4E72-A163-C835CB8CD486}" destId="{AE412CF6-1A52-43BD-A94B-7D426470E060}" srcOrd="1" destOrd="0" presId="urn:microsoft.com/office/officeart/2005/8/layout/hProcess7"/>
    <dgm:cxn modelId="{91E5EDD2-E041-4A22-B42B-ECB44C869D2E}" type="presParOf" srcId="{59FD1316-0C61-4E72-A163-C835CB8CD486}" destId="{03003C35-BC2B-461D-9620-101F77306B3F}"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0523364-DDAE-420E-9565-0EDBF13AE2CD}" type="doc">
      <dgm:prSet loTypeId="urn:microsoft.com/office/officeart/2005/8/layout/hList3" loCatId="list" qsTypeId="urn:microsoft.com/office/officeart/2005/8/quickstyle/simple1" qsCatId="simple" csTypeId="urn:microsoft.com/office/officeart/2005/8/colors/accent1_1" csCatId="accent1" phldr="1"/>
      <dgm:spPr/>
      <dgm:t>
        <a:bodyPr/>
        <a:lstStyle/>
        <a:p>
          <a:pPr rtl="1"/>
          <a:endParaRPr lang="ar-EG"/>
        </a:p>
      </dgm:t>
    </dgm:pt>
    <dgm:pt modelId="{EC57F452-3AF6-4334-9226-021209165EDC}">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600" b="1" dirty="0" smtClean="0">
              <a:latin typeface="Traditional Arabic" pitchFamily="18" charset="-78"/>
              <a:cs typeface="Traditional Arabic" pitchFamily="18" charset="-78"/>
            </a:rPr>
            <a:t>هناك عدد من الأمور التي تتسبّب بعدم احترام الزوج لزوجته:</a:t>
          </a:r>
          <a:endParaRPr lang="ar-EG" sz="5800" b="1" dirty="0">
            <a:latin typeface="Traditional Arabic" pitchFamily="18" charset="-78"/>
            <a:cs typeface="Traditional Arabic" pitchFamily="18" charset="-78"/>
          </a:endParaRPr>
        </a:p>
      </dgm:t>
    </dgm:pt>
    <dgm:pt modelId="{2A49DE6E-4C99-4AE2-8468-2D0C202CE2E1}" type="parTrans" cxnId="{BCA542FD-68CF-4C18-BC75-ABF14AED4137}">
      <dgm:prSet/>
      <dgm:spPr/>
      <dgm:t>
        <a:bodyPr/>
        <a:lstStyle/>
        <a:p>
          <a:pPr rtl="1"/>
          <a:endParaRPr lang="ar-EG" b="1">
            <a:latin typeface="Traditional Arabic" pitchFamily="18" charset="-78"/>
            <a:cs typeface="Traditional Arabic" pitchFamily="18" charset="-78"/>
          </a:endParaRPr>
        </a:p>
      </dgm:t>
    </dgm:pt>
    <dgm:pt modelId="{BB184479-E7F9-4A66-89DE-DDF71C332E86}" type="sibTrans" cxnId="{BCA542FD-68CF-4C18-BC75-ABF14AED4137}">
      <dgm:prSet/>
      <dgm:spPr/>
      <dgm:t>
        <a:bodyPr/>
        <a:lstStyle/>
        <a:p>
          <a:pPr rtl="1"/>
          <a:endParaRPr lang="ar-EG" b="1">
            <a:latin typeface="Traditional Arabic" pitchFamily="18" charset="-78"/>
            <a:cs typeface="Traditional Arabic" pitchFamily="18" charset="-78"/>
          </a:endParaRPr>
        </a:p>
      </dgm:t>
    </dgm:pt>
    <dgm:pt modelId="{3DCBCEAE-718F-4F95-B08D-77FC3BE1A56E}">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200" b="1" smtClean="0">
              <a:latin typeface="Traditional Arabic" pitchFamily="18" charset="-78"/>
              <a:cs typeface="Traditional Arabic" pitchFamily="18" charset="-78"/>
            </a:rPr>
            <a:t>وجود معتقدات لدى الزوج بأنّ المرأة ضعيفة ومن الممكن ضربها وإهانتها</a:t>
          </a:r>
          <a:endParaRPr lang="ar-EG" sz="3200" b="1" dirty="0">
            <a:latin typeface="Traditional Arabic" pitchFamily="18" charset="-78"/>
            <a:cs typeface="Traditional Arabic" pitchFamily="18" charset="-78"/>
          </a:endParaRPr>
        </a:p>
      </dgm:t>
    </dgm:pt>
    <dgm:pt modelId="{5C175A62-FBA3-45F2-A8B1-ACB0C3C74E76}" type="parTrans" cxnId="{676AF28B-629B-4EAA-8B66-D1A5CB3EDAD6}">
      <dgm:prSet/>
      <dgm:spPr/>
      <dgm:t>
        <a:bodyPr/>
        <a:lstStyle/>
        <a:p>
          <a:pPr rtl="1"/>
          <a:endParaRPr lang="ar-EG" b="1">
            <a:latin typeface="Traditional Arabic" pitchFamily="18" charset="-78"/>
            <a:cs typeface="Traditional Arabic" pitchFamily="18" charset="-78"/>
          </a:endParaRPr>
        </a:p>
      </dgm:t>
    </dgm:pt>
    <dgm:pt modelId="{489402C4-2D23-4754-85C5-92A878A24CAA}" type="sibTrans" cxnId="{676AF28B-629B-4EAA-8B66-D1A5CB3EDAD6}">
      <dgm:prSet/>
      <dgm:spPr/>
      <dgm:t>
        <a:bodyPr/>
        <a:lstStyle/>
        <a:p>
          <a:pPr rtl="1"/>
          <a:endParaRPr lang="ar-EG" b="1">
            <a:latin typeface="Traditional Arabic" pitchFamily="18" charset="-78"/>
            <a:cs typeface="Traditional Arabic" pitchFamily="18" charset="-78"/>
          </a:endParaRPr>
        </a:p>
      </dgm:t>
    </dgm:pt>
    <dgm:pt modelId="{87D4248F-1951-4478-9F36-3D71CE52FB8E}">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2800" b="1" smtClean="0">
              <a:latin typeface="Traditional Arabic" pitchFamily="18" charset="-78"/>
              <a:cs typeface="Traditional Arabic" pitchFamily="18" charset="-78"/>
            </a:rPr>
            <a:t></a:t>
          </a:r>
          <a:r>
            <a:rPr lang="ar-EG" sz="3200" b="1" smtClean="0">
              <a:latin typeface="Traditional Arabic" pitchFamily="18" charset="-78"/>
              <a:cs typeface="Traditional Arabic" pitchFamily="18" charset="-78"/>
            </a:rPr>
            <a:t>تدخل الأهل في حياة الزوجين</a:t>
          </a:r>
          <a:endParaRPr lang="ar-EG" sz="3200" b="1" dirty="0">
            <a:latin typeface="Traditional Arabic" pitchFamily="18" charset="-78"/>
            <a:cs typeface="Traditional Arabic" pitchFamily="18" charset="-78"/>
          </a:endParaRPr>
        </a:p>
      </dgm:t>
    </dgm:pt>
    <dgm:pt modelId="{B5564729-DCFF-49DB-A20E-5E88B42D7F71}" type="parTrans" cxnId="{A57EAE77-A2E2-43D0-9BC2-F1C383F469D6}">
      <dgm:prSet/>
      <dgm:spPr/>
      <dgm:t>
        <a:bodyPr/>
        <a:lstStyle/>
        <a:p>
          <a:pPr rtl="1"/>
          <a:endParaRPr lang="ar-EG" b="1">
            <a:latin typeface="Traditional Arabic" pitchFamily="18" charset="-78"/>
            <a:cs typeface="Traditional Arabic" pitchFamily="18" charset="-78"/>
          </a:endParaRPr>
        </a:p>
      </dgm:t>
    </dgm:pt>
    <dgm:pt modelId="{06E9A4BC-2310-4C86-966D-CAE919161E13}" type="sibTrans" cxnId="{A57EAE77-A2E2-43D0-9BC2-F1C383F469D6}">
      <dgm:prSet/>
      <dgm:spPr/>
      <dgm:t>
        <a:bodyPr/>
        <a:lstStyle/>
        <a:p>
          <a:pPr rtl="1"/>
          <a:endParaRPr lang="ar-EG" b="1">
            <a:latin typeface="Traditional Arabic" pitchFamily="18" charset="-78"/>
            <a:cs typeface="Traditional Arabic" pitchFamily="18" charset="-78"/>
          </a:endParaRPr>
        </a:p>
      </dgm:t>
    </dgm:pt>
    <dgm:pt modelId="{6C12F51C-B605-4056-A352-3501E49610AE}">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200" b="1" smtClean="0">
              <a:latin typeface="Traditional Arabic" pitchFamily="18" charset="-78"/>
              <a:cs typeface="Traditional Arabic" pitchFamily="18" charset="-78"/>
            </a:rPr>
            <a:t>إهمال الزوجة في مظهرها وفي نظافة المنزل</a:t>
          </a:r>
          <a:endParaRPr lang="ar-EG" sz="3200" b="1" dirty="0">
            <a:latin typeface="Traditional Arabic" pitchFamily="18" charset="-78"/>
            <a:cs typeface="Traditional Arabic" pitchFamily="18" charset="-78"/>
          </a:endParaRPr>
        </a:p>
      </dgm:t>
    </dgm:pt>
    <dgm:pt modelId="{E67FDD51-82F1-4480-8FC9-7EC299292D0F}" type="parTrans" cxnId="{647EC6A9-3407-4AB0-B385-246CFC7FA680}">
      <dgm:prSet/>
      <dgm:spPr/>
      <dgm:t>
        <a:bodyPr/>
        <a:lstStyle/>
        <a:p>
          <a:pPr rtl="1"/>
          <a:endParaRPr lang="ar-EG" b="1">
            <a:latin typeface="Traditional Arabic" pitchFamily="18" charset="-78"/>
            <a:cs typeface="Traditional Arabic" pitchFamily="18" charset="-78"/>
          </a:endParaRPr>
        </a:p>
      </dgm:t>
    </dgm:pt>
    <dgm:pt modelId="{64D2550B-63B9-4127-BF06-52CDB2B49B62}" type="sibTrans" cxnId="{647EC6A9-3407-4AB0-B385-246CFC7FA680}">
      <dgm:prSet/>
      <dgm:spPr/>
      <dgm:t>
        <a:bodyPr/>
        <a:lstStyle/>
        <a:p>
          <a:pPr rtl="1"/>
          <a:endParaRPr lang="ar-EG" b="1">
            <a:latin typeface="Traditional Arabic" pitchFamily="18" charset="-78"/>
            <a:cs typeface="Traditional Arabic" pitchFamily="18" charset="-78"/>
          </a:endParaRPr>
        </a:p>
      </dgm:t>
    </dgm:pt>
    <dgm:pt modelId="{65B0FABB-4BD8-44FC-BD3B-F3EFB0D13BC0}">
      <dgm:prSet phldrT="[Text]" custT="1"/>
      <dgm:spPr>
        <a:scene3d>
          <a:camera prst="orthographicFront">
            <a:rot lat="0" lon="0" rev="0"/>
          </a:camera>
          <a:lightRig rig="glow" dir="t">
            <a:rot lat="0" lon="0" rev="4800000"/>
          </a:lightRig>
        </a:scene3d>
        <a:sp3d prstMaterial="matte">
          <a:bevelT w="127000" h="63500"/>
        </a:sp3d>
      </dgm:spPr>
      <dgm:t>
        <a:bodyPr/>
        <a:lstStyle/>
        <a:p>
          <a:pPr rtl="1"/>
          <a:r>
            <a:rPr lang="ar-EG" sz="3200" b="1" smtClean="0">
              <a:latin typeface="Traditional Arabic" pitchFamily="18" charset="-78"/>
              <a:cs typeface="Traditional Arabic" pitchFamily="18" charset="-78"/>
            </a:rPr>
            <a:t>عدم المعرفة في آداب ومعاملات الحياة الزوجية، مع عدم التّخلُّق بأخلاق الإسلام في تلك المعاملات</a:t>
          </a:r>
          <a:endParaRPr lang="ar-EG" sz="3200" b="1" dirty="0">
            <a:latin typeface="Traditional Arabic" pitchFamily="18" charset="-78"/>
            <a:cs typeface="Traditional Arabic" pitchFamily="18" charset="-78"/>
          </a:endParaRPr>
        </a:p>
      </dgm:t>
    </dgm:pt>
    <dgm:pt modelId="{FE6CB900-F32A-454F-839E-40FA01F85CB4}" type="sibTrans" cxnId="{EE99CC88-E8B3-4F52-AD99-E10F1DD82FEE}">
      <dgm:prSet/>
      <dgm:spPr/>
      <dgm:t>
        <a:bodyPr/>
        <a:lstStyle/>
        <a:p>
          <a:pPr rtl="1"/>
          <a:endParaRPr lang="ar-EG" b="1">
            <a:latin typeface="Traditional Arabic" pitchFamily="18" charset="-78"/>
            <a:cs typeface="Traditional Arabic" pitchFamily="18" charset="-78"/>
          </a:endParaRPr>
        </a:p>
      </dgm:t>
    </dgm:pt>
    <dgm:pt modelId="{A7B4E661-8295-49D3-8B49-4B23121C4D9F}" type="parTrans" cxnId="{EE99CC88-E8B3-4F52-AD99-E10F1DD82FEE}">
      <dgm:prSet/>
      <dgm:spPr/>
      <dgm:t>
        <a:bodyPr/>
        <a:lstStyle/>
        <a:p>
          <a:pPr rtl="1"/>
          <a:endParaRPr lang="ar-EG" b="1">
            <a:latin typeface="Traditional Arabic" pitchFamily="18" charset="-78"/>
            <a:cs typeface="Traditional Arabic" pitchFamily="18" charset="-78"/>
          </a:endParaRPr>
        </a:p>
      </dgm:t>
    </dgm:pt>
    <dgm:pt modelId="{7FBAF41E-03D6-4D4B-81C1-C5357CCA9052}" type="pres">
      <dgm:prSet presAssocID="{90523364-DDAE-420E-9565-0EDBF13AE2CD}" presName="composite" presStyleCnt="0">
        <dgm:presLayoutVars>
          <dgm:chMax val="1"/>
          <dgm:dir val="rev"/>
          <dgm:resizeHandles val="exact"/>
        </dgm:presLayoutVars>
      </dgm:prSet>
      <dgm:spPr/>
      <dgm:t>
        <a:bodyPr/>
        <a:lstStyle/>
        <a:p>
          <a:pPr rtl="1"/>
          <a:endParaRPr lang="ar-EG"/>
        </a:p>
      </dgm:t>
    </dgm:pt>
    <dgm:pt modelId="{014D52E2-0F64-4D57-A94C-64438665EEBF}" type="pres">
      <dgm:prSet presAssocID="{EC57F452-3AF6-4334-9226-021209165EDC}" presName="roof" presStyleLbl="dkBgShp" presStyleIdx="0" presStyleCnt="2" custScaleY="61353" custLinFactNeighborX="2564" custLinFactNeighborY="-5051"/>
      <dgm:spPr/>
      <dgm:t>
        <a:bodyPr/>
        <a:lstStyle/>
        <a:p>
          <a:pPr rtl="1"/>
          <a:endParaRPr lang="ar-EG"/>
        </a:p>
      </dgm:t>
    </dgm:pt>
    <dgm:pt modelId="{A069B9E8-FFC2-422B-AF88-88F9749ABF94}" type="pres">
      <dgm:prSet presAssocID="{EC57F452-3AF6-4334-9226-021209165EDC}" presName="pillars" presStyleCnt="0"/>
      <dgm:spPr/>
      <dgm:t>
        <a:bodyPr/>
        <a:lstStyle/>
        <a:p>
          <a:endParaRPr lang="en-US"/>
        </a:p>
      </dgm:t>
    </dgm:pt>
    <dgm:pt modelId="{FAA10C77-2A36-42AC-B558-45E82CD52EB8}" type="pres">
      <dgm:prSet presAssocID="{EC57F452-3AF6-4334-9226-021209165EDC}" presName="pillar1" presStyleLbl="node1" presStyleIdx="0" presStyleCnt="4" custScaleY="121624">
        <dgm:presLayoutVars>
          <dgm:bulletEnabled val="1"/>
        </dgm:presLayoutVars>
      </dgm:prSet>
      <dgm:spPr/>
      <dgm:t>
        <a:bodyPr/>
        <a:lstStyle/>
        <a:p>
          <a:pPr rtl="1"/>
          <a:endParaRPr lang="ar-EG"/>
        </a:p>
      </dgm:t>
    </dgm:pt>
    <dgm:pt modelId="{2A4096F5-2F06-42BD-9D97-D31721D1C385}" type="pres">
      <dgm:prSet presAssocID="{87D4248F-1951-4478-9F36-3D71CE52FB8E}" presName="pillarX" presStyleLbl="node1" presStyleIdx="1" presStyleCnt="4" custScaleY="121624">
        <dgm:presLayoutVars>
          <dgm:bulletEnabled val="1"/>
        </dgm:presLayoutVars>
      </dgm:prSet>
      <dgm:spPr/>
      <dgm:t>
        <a:bodyPr/>
        <a:lstStyle/>
        <a:p>
          <a:pPr rtl="1"/>
          <a:endParaRPr lang="ar-EG"/>
        </a:p>
      </dgm:t>
    </dgm:pt>
    <dgm:pt modelId="{E25682E1-0FEE-4B1E-9221-E16889DE761A}" type="pres">
      <dgm:prSet presAssocID="{65B0FABB-4BD8-44FC-BD3B-F3EFB0D13BC0}" presName="pillarX" presStyleLbl="node1" presStyleIdx="2" presStyleCnt="4" custScaleY="121624">
        <dgm:presLayoutVars>
          <dgm:bulletEnabled val="1"/>
        </dgm:presLayoutVars>
      </dgm:prSet>
      <dgm:spPr/>
      <dgm:t>
        <a:bodyPr/>
        <a:lstStyle/>
        <a:p>
          <a:pPr rtl="1"/>
          <a:endParaRPr lang="ar-EG"/>
        </a:p>
      </dgm:t>
    </dgm:pt>
    <dgm:pt modelId="{D7E0BF1E-4EB3-487B-8C1C-9822AD8351D5}" type="pres">
      <dgm:prSet presAssocID="{6C12F51C-B605-4056-A352-3501E49610AE}" presName="pillarX" presStyleLbl="node1" presStyleIdx="3" presStyleCnt="4" custScaleY="121624">
        <dgm:presLayoutVars>
          <dgm:bulletEnabled val="1"/>
        </dgm:presLayoutVars>
      </dgm:prSet>
      <dgm:spPr/>
      <dgm:t>
        <a:bodyPr/>
        <a:lstStyle/>
        <a:p>
          <a:pPr rtl="1"/>
          <a:endParaRPr lang="ar-EG"/>
        </a:p>
      </dgm:t>
    </dgm:pt>
    <dgm:pt modelId="{F0B3ABCD-FE6D-4FCD-9C05-8FB3C81E1B2D}" type="pres">
      <dgm:prSet presAssocID="{EC57F452-3AF6-4334-9226-021209165EDC}" presName="base" presStyleLbl="dkBgShp" presStyleIdx="1" presStyleCnt="2" custLinFactNeighborY="58592"/>
      <dgm:spPr>
        <a:scene3d>
          <a:camera prst="orthographicFront">
            <a:rot lat="0" lon="0" rev="0"/>
          </a:camera>
          <a:lightRig rig="glow" dir="t">
            <a:rot lat="0" lon="0" rev="4800000"/>
          </a:lightRig>
        </a:scene3d>
        <a:sp3d prstMaterial="matte">
          <a:bevelT w="127000" h="63500"/>
        </a:sp3d>
      </dgm:spPr>
      <dgm:t>
        <a:bodyPr/>
        <a:lstStyle/>
        <a:p>
          <a:pPr rtl="1"/>
          <a:endParaRPr lang="ar-EG"/>
        </a:p>
      </dgm:t>
    </dgm:pt>
  </dgm:ptLst>
  <dgm:cxnLst>
    <dgm:cxn modelId="{68EC0C92-17CA-40C5-B284-2151619A7BC6}" type="presOf" srcId="{3DCBCEAE-718F-4F95-B08D-77FC3BE1A56E}" destId="{FAA10C77-2A36-42AC-B558-45E82CD52EB8}" srcOrd="0" destOrd="0" presId="urn:microsoft.com/office/officeart/2005/8/layout/hList3"/>
    <dgm:cxn modelId="{BCA542FD-68CF-4C18-BC75-ABF14AED4137}" srcId="{90523364-DDAE-420E-9565-0EDBF13AE2CD}" destId="{EC57F452-3AF6-4334-9226-021209165EDC}" srcOrd="0" destOrd="0" parTransId="{2A49DE6E-4C99-4AE2-8468-2D0C202CE2E1}" sibTransId="{BB184479-E7F9-4A66-89DE-DDF71C332E86}"/>
    <dgm:cxn modelId="{647EC6A9-3407-4AB0-B385-246CFC7FA680}" srcId="{EC57F452-3AF6-4334-9226-021209165EDC}" destId="{6C12F51C-B605-4056-A352-3501E49610AE}" srcOrd="3" destOrd="0" parTransId="{E67FDD51-82F1-4480-8FC9-7EC299292D0F}" sibTransId="{64D2550B-63B9-4127-BF06-52CDB2B49B62}"/>
    <dgm:cxn modelId="{501F2BA8-F5DD-46F7-905A-8F020E8EFD68}" type="presOf" srcId="{EC57F452-3AF6-4334-9226-021209165EDC}" destId="{014D52E2-0F64-4D57-A94C-64438665EEBF}" srcOrd="0" destOrd="0" presId="urn:microsoft.com/office/officeart/2005/8/layout/hList3"/>
    <dgm:cxn modelId="{676AF28B-629B-4EAA-8B66-D1A5CB3EDAD6}" srcId="{EC57F452-3AF6-4334-9226-021209165EDC}" destId="{3DCBCEAE-718F-4F95-B08D-77FC3BE1A56E}" srcOrd="0" destOrd="0" parTransId="{5C175A62-FBA3-45F2-A8B1-ACB0C3C74E76}" sibTransId="{489402C4-2D23-4754-85C5-92A878A24CAA}"/>
    <dgm:cxn modelId="{A57EAE77-A2E2-43D0-9BC2-F1C383F469D6}" srcId="{EC57F452-3AF6-4334-9226-021209165EDC}" destId="{87D4248F-1951-4478-9F36-3D71CE52FB8E}" srcOrd="1" destOrd="0" parTransId="{B5564729-DCFF-49DB-A20E-5E88B42D7F71}" sibTransId="{06E9A4BC-2310-4C86-966D-CAE919161E13}"/>
    <dgm:cxn modelId="{7425F692-9CC0-4A47-9C9D-DEE76EBB0662}" type="presOf" srcId="{90523364-DDAE-420E-9565-0EDBF13AE2CD}" destId="{7FBAF41E-03D6-4D4B-81C1-C5357CCA9052}" srcOrd="0" destOrd="0" presId="urn:microsoft.com/office/officeart/2005/8/layout/hList3"/>
    <dgm:cxn modelId="{EE99CC88-E8B3-4F52-AD99-E10F1DD82FEE}" srcId="{EC57F452-3AF6-4334-9226-021209165EDC}" destId="{65B0FABB-4BD8-44FC-BD3B-F3EFB0D13BC0}" srcOrd="2" destOrd="0" parTransId="{A7B4E661-8295-49D3-8B49-4B23121C4D9F}" sibTransId="{FE6CB900-F32A-454F-839E-40FA01F85CB4}"/>
    <dgm:cxn modelId="{42F54AFA-679A-49A8-8DF3-A42FC9EAA79D}" type="presOf" srcId="{6C12F51C-B605-4056-A352-3501E49610AE}" destId="{D7E0BF1E-4EB3-487B-8C1C-9822AD8351D5}" srcOrd="0" destOrd="0" presId="urn:microsoft.com/office/officeart/2005/8/layout/hList3"/>
    <dgm:cxn modelId="{3FE4D9CC-1B6B-48C3-BF1E-04A58CAFF9CA}" type="presOf" srcId="{65B0FABB-4BD8-44FC-BD3B-F3EFB0D13BC0}" destId="{E25682E1-0FEE-4B1E-9221-E16889DE761A}" srcOrd="0" destOrd="0" presId="urn:microsoft.com/office/officeart/2005/8/layout/hList3"/>
    <dgm:cxn modelId="{860651B1-C341-48B6-A0DA-FC9E27B9F23A}" type="presOf" srcId="{87D4248F-1951-4478-9F36-3D71CE52FB8E}" destId="{2A4096F5-2F06-42BD-9D97-D31721D1C385}" srcOrd="0" destOrd="0" presId="urn:microsoft.com/office/officeart/2005/8/layout/hList3"/>
    <dgm:cxn modelId="{6A09875C-4E04-4266-82E2-EEE7E1B22C29}" type="presParOf" srcId="{7FBAF41E-03D6-4D4B-81C1-C5357CCA9052}" destId="{014D52E2-0F64-4D57-A94C-64438665EEBF}" srcOrd="0" destOrd="0" presId="urn:microsoft.com/office/officeart/2005/8/layout/hList3"/>
    <dgm:cxn modelId="{F4E9CADA-1F8E-4DA8-83CA-C220C54B3841}" type="presParOf" srcId="{7FBAF41E-03D6-4D4B-81C1-C5357CCA9052}" destId="{A069B9E8-FFC2-422B-AF88-88F9749ABF94}" srcOrd="1" destOrd="0" presId="urn:microsoft.com/office/officeart/2005/8/layout/hList3"/>
    <dgm:cxn modelId="{F818AD58-8DF5-49A5-B761-9054C04BA964}" type="presParOf" srcId="{A069B9E8-FFC2-422B-AF88-88F9749ABF94}" destId="{FAA10C77-2A36-42AC-B558-45E82CD52EB8}" srcOrd="0" destOrd="0" presId="urn:microsoft.com/office/officeart/2005/8/layout/hList3"/>
    <dgm:cxn modelId="{CFB8B23D-1097-44A4-826B-93ECDAE50358}" type="presParOf" srcId="{A069B9E8-FFC2-422B-AF88-88F9749ABF94}" destId="{2A4096F5-2F06-42BD-9D97-D31721D1C385}" srcOrd="1" destOrd="0" presId="urn:microsoft.com/office/officeart/2005/8/layout/hList3"/>
    <dgm:cxn modelId="{CD51657B-AB5D-40BC-A1DB-72E9A123CB85}" type="presParOf" srcId="{A069B9E8-FFC2-422B-AF88-88F9749ABF94}" destId="{E25682E1-0FEE-4B1E-9221-E16889DE761A}" srcOrd="2" destOrd="0" presId="urn:microsoft.com/office/officeart/2005/8/layout/hList3"/>
    <dgm:cxn modelId="{8AFAB730-23B2-46BF-BF3B-2FB2B90CE5F9}" type="presParOf" srcId="{A069B9E8-FFC2-422B-AF88-88F9749ABF94}" destId="{D7E0BF1E-4EB3-487B-8C1C-9822AD8351D5}" srcOrd="3" destOrd="0" presId="urn:microsoft.com/office/officeart/2005/8/layout/hList3"/>
    <dgm:cxn modelId="{CD94750C-A902-4F07-ACDB-DA1014E67455}" type="presParOf" srcId="{7FBAF41E-03D6-4D4B-81C1-C5357CCA9052}" destId="{F0B3ABCD-FE6D-4FCD-9C05-8FB3C81E1B2D}"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869638B0-3F59-4261-8EA2-24216C6058B8}"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pPr rtl="1"/>
          <a:endParaRPr lang="ar-EG"/>
        </a:p>
      </dgm:t>
    </dgm:pt>
    <dgm:pt modelId="{6F185DCC-5FCA-4331-BA7E-729EC65B439D}">
      <dgm:prSet phldrT="[Text]" custT="1"/>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solidFill>
                <a:schemeClr val="bg1"/>
              </a:solidFill>
              <a:latin typeface="Traditional Arabic" pitchFamily="18" charset="-78"/>
              <a:cs typeface="Traditional Arabic" pitchFamily="18" charset="-78"/>
            </a:rPr>
            <a:t>الصبر على الزوج وعلى الأخطاء التي يقوم بها</a:t>
          </a:r>
          <a:endParaRPr lang="ar-EG" sz="2800" b="1" dirty="0">
            <a:solidFill>
              <a:schemeClr val="bg1"/>
            </a:solidFill>
            <a:latin typeface="Traditional Arabic" pitchFamily="18" charset="-78"/>
            <a:cs typeface="Traditional Arabic" pitchFamily="18" charset="-78"/>
          </a:endParaRPr>
        </a:p>
      </dgm:t>
    </dgm:pt>
    <dgm:pt modelId="{25C5FB11-4DA3-4E6C-A217-0C80D2C27C0E}" type="parTrans" cxnId="{834B286C-71B1-4AB8-997C-6D8B3F8B12A8}">
      <dgm:prSet/>
      <dgm:spPr/>
      <dgm:t>
        <a:bodyPr/>
        <a:lstStyle/>
        <a:p>
          <a:pPr rtl="1"/>
          <a:endParaRPr lang="ar-EG" sz="3200" b="1">
            <a:solidFill>
              <a:srgbClr val="002060"/>
            </a:solidFill>
            <a:latin typeface="Traditional Arabic" pitchFamily="18" charset="-78"/>
            <a:cs typeface="Traditional Arabic" pitchFamily="18" charset="-78"/>
          </a:endParaRPr>
        </a:p>
      </dgm:t>
    </dgm:pt>
    <dgm:pt modelId="{29E0D427-1066-400D-A5C0-D76548CC384C}" type="sibTrans" cxnId="{834B286C-71B1-4AB8-997C-6D8B3F8B12A8}">
      <dgm:prSet/>
      <dgm:spPr/>
      <dgm:t>
        <a:bodyPr/>
        <a:lstStyle/>
        <a:p>
          <a:pPr rtl="1"/>
          <a:endParaRPr lang="ar-EG" sz="3200" b="1">
            <a:solidFill>
              <a:srgbClr val="002060"/>
            </a:solidFill>
            <a:latin typeface="Traditional Arabic" pitchFamily="18" charset="-78"/>
            <a:cs typeface="Traditional Arabic" pitchFamily="18" charset="-78"/>
          </a:endParaRPr>
        </a:p>
      </dgm:t>
    </dgm:pt>
    <dgm:pt modelId="{24DAC720-2B4D-4C34-AE11-E4833EDBF326}">
      <dgm:prSet phldrT="[Text]" custT="1"/>
      <dgm:spPr>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u="none" dirty="0" smtClean="0">
              <a:solidFill>
                <a:schemeClr val="bg1"/>
              </a:solidFill>
              <a:latin typeface="Traditional Arabic" pitchFamily="18" charset="-78"/>
              <a:cs typeface="Traditional Arabic" pitchFamily="18" charset="-78"/>
            </a:rPr>
            <a:t>قيام الزوجة بواجباتها الزوجية بمحبة</a:t>
          </a:r>
          <a:endParaRPr lang="ar-EG" sz="2800" b="1" u="none" dirty="0">
            <a:solidFill>
              <a:schemeClr val="bg1"/>
            </a:solidFill>
            <a:latin typeface="Traditional Arabic" pitchFamily="18" charset="-78"/>
            <a:cs typeface="Traditional Arabic" pitchFamily="18" charset="-78"/>
          </a:endParaRPr>
        </a:p>
      </dgm:t>
    </dgm:pt>
    <dgm:pt modelId="{88BC8E2F-A1F2-4CD4-8A76-7B94F807D4F0}" type="parTrans" cxnId="{FA6C8D14-41D5-404D-989A-F28D15CE367C}">
      <dgm:prSet/>
      <dgm:spPr/>
      <dgm:t>
        <a:bodyPr/>
        <a:lstStyle/>
        <a:p>
          <a:pPr rtl="1"/>
          <a:endParaRPr lang="ar-EG" sz="3200" b="1">
            <a:solidFill>
              <a:srgbClr val="002060"/>
            </a:solidFill>
            <a:latin typeface="Traditional Arabic" pitchFamily="18" charset="-78"/>
            <a:cs typeface="Traditional Arabic" pitchFamily="18" charset="-78"/>
          </a:endParaRPr>
        </a:p>
      </dgm:t>
    </dgm:pt>
    <dgm:pt modelId="{FE5C55B6-ABDC-4A2C-8F6D-0A6929CAA133}" type="sibTrans" cxnId="{FA6C8D14-41D5-404D-989A-F28D15CE367C}">
      <dgm:prSet/>
      <dgm:spPr/>
      <dgm:t>
        <a:bodyPr/>
        <a:lstStyle/>
        <a:p>
          <a:pPr rtl="1"/>
          <a:endParaRPr lang="ar-EG" sz="3200" b="1">
            <a:solidFill>
              <a:srgbClr val="002060"/>
            </a:solidFill>
            <a:latin typeface="Traditional Arabic" pitchFamily="18" charset="-78"/>
            <a:cs typeface="Traditional Arabic" pitchFamily="18" charset="-78"/>
          </a:endParaRPr>
        </a:p>
      </dgm:t>
    </dgm:pt>
    <dgm:pt modelId="{28745CAE-C305-4129-80EB-EA6C1C26E651}">
      <dgm:prSet phldrT="[Text]" custT="1"/>
      <dgm:spPr>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solidFill>
                <a:srgbClr val="002060"/>
              </a:solidFill>
              <a:latin typeface="Traditional Arabic" pitchFamily="18" charset="-78"/>
              <a:cs typeface="Traditional Arabic" pitchFamily="18" charset="-78"/>
            </a:rPr>
            <a:t></a:t>
          </a:r>
          <a:r>
            <a:rPr lang="ar-EG" sz="2800" b="1" dirty="0" smtClean="0">
              <a:solidFill>
                <a:schemeClr val="bg1"/>
              </a:solidFill>
              <a:latin typeface="Traditional Arabic" pitchFamily="18" charset="-78"/>
              <a:cs typeface="Traditional Arabic" pitchFamily="18" charset="-78"/>
            </a:rPr>
            <a:t>القيام بالبحوث من أجل تصحيح المفاهيم الخاطئة </a:t>
          </a:r>
          <a:endParaRPr lang="ar-EG" sz="2800" b="1" dirty="0">
            <a:solidFill>
              <a:schemeClr val="bg1"/>
            </a:solidFill>
            <a:latin typeface="Traditional Arabic" pitchFamily="18" charset="-78"/>
            <a:cs typeface="Traditional Arabic" pitchFamily="18" charset="-78"/>
          </a:endParaRPr>
        </a:p>
      </dgm:t>
    </dgm:pt>
    <dgm:pt modelId="{E263AEC4-5397-47F7-BA19-3C6C1556857D}" type="parTrans" cxnId="{9DACE970-C4D0-40B0-A436-CC8BFD882508}">
      <dgm:prSet/>
      <dgm:spPr/>
      <dgm:t>
        <a:bodyPr/>
        <a:lstStyle/>
        <a:p>
          <a:pPr rtl="1"/>
          <a:endParaRPr lang="ar-EG" sz="3200" b="1">
            <a:solidFill>
              <a:srgbClr val="002060"/>
            </a:solidFill>
            <a:latin typeface="Traditional Arabic" pitchFamily="18" charset="-78"/>
            <a:cs typeface="Traditional Arabic" pitchFamily="18" charset="-78"/>
          </a:endParaRPr>
        </a:p>
      </dgm:t>
    </dgm:pt>
    <dgm:pt modelId="{A5195B8F-465B-4588-B4D4-4AE28DADF66A}" type="sibTrans" cxnId="{9DACE970-C4D0-40B0-A436-CC8BFD882508}">
      <dgm:prSet/>
      <dgm:spPr/>
      <dgm:t>
        <a:bodyPr/>
        <a:lstStyle/>
        <a:p>
          <a:pPr rtl="1"/>
          <a:endParaRPr lang="ar-EG" sz="3200" b="1">
            <a:solidFill>
              <a:srgbClr val="002060"/>
            </a:solidFill>
            <a:latin typeface="Traditional Arabic" pitchFamily="18" charset="-78"/>
            <a:cs typeface="Traditional Arabic" pitchFamily="18" charset="-78"/>
          </a:endParaRPr>
        </a:p>
      </dgm:t>
    </dgm:pt>
    <dgm:pt modelId="{24608FA9-5114-4929-9978-1D07C9E2FDC8}">
      <dgm:prSet phldrT="[Text]" custT="1"/>
      <dgm:spPr>
        <a:solidFill>
          <a:schemeClr val="bg2">
            <a:lumMod val="2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u="none" dirty="0" smtClean="0">
              <a:solidFill>
                <a:srgbClr val="002060"/>
              </a:solidFill>
              <a:latin typeface="Traditional Arabic" pitchFamily="18" charset="-78"/>
              <a:cs typeface="Traditional Arabic" pitchFamily="18" charset="-78"/>
            </a:rPr>
            <a:t></a:t>
          </a:r>
          <a:r>
            <a:rPr lang="ar-EG" sz="2800" b="1" u="none" dirty="0" smtClean="0">
              <a:solidFill>
                <a:schemeClr val="bg1"/>
              </a:solidFill>
              <a:latin typeface="Traditional Arabic" pitchFamily="18" charset="-78"/>
              <a:cs typeface="Traditional Arabic" pitchFamily="18" charset="-78"/>
            </a:rPr>
            <a:t>تقدير الزوجة لزوجها مع وضعه في المكانة التي يستحقها</a:t>
          </a:r>
          <a:endParaRPr lang="ar-EG" sz="2800" b="1" u="none" dirty="0">
            <a:solidFill>
              <a:schemeClr val="bg1"/>
            </a:solidFill>
            <a:latin typeface="Traditional Arabic" pitchFamily="18" charset="-78"/>
            <a:cs typeface="Traditional Arabic" pitchFamily="18" charset="-78"/>
          </a:endParaRPr>
        </a:p>
      </dgm:t>
    </dgm:pt>
    <dgm:pt modelId="{F082A664-1F06-44D6-87F3-68EF2F8C2CA0}" type="parTrans" cxnId="{7A02E3B6-1A19-4D9F-A4A3-C7E8ED7522ED}">
      <dgm:prSet/>
      <dgm:spPr/>
      <dgm:t>
        <a:bodyPr/>
        <a:lstStyle/>
        <a:p>
          <a:pPr rtl="1"/>
          <a:endParaRPr lang="ar-EG" sz="3200" b="1">
            <a:solidFill>
              <a:srgbClr val="002060"/>
            </a:solidFill>
            <a:latin typeface="Traditional Arabic" pitchFamily="18" charset="-78"/>
            <a:cs typeface="Traditional Arabic" pitchFamily="18" charset="-78"/>
          </a:endParaRPr>
        </a:p>
      </dgm:t>
    </dgm:pt>
    <dgm:pt modelId="{0878156E-8B33-401B-9BC5-3082FEAEBAF1}" type="sibTrans" cxnId="{7A02E3B6-1A19-4D9F-A4A3-C7E8ED7522ED}">
      <dgm:prSet/>
      <dgm:spPr/>
      <dgm:t>
        <a:bodyPr/>
        <a:lstStyle/>
        <a:p>
          <a:pPr rtl="1"/>
          <a:endParaRPr lang="ar-EG" sz="3200" b="1">
            <a:solidFill>
              <a:srgbClr val="002060"/>
            </a:solidFill>
            <a:latin typeface="Traditional Arabic" pitchFamily="18" charset="-78"/>
            <a:cs typeface="Traditional Arabic" pitchFamily="18" charset="-78"/>
          </a:endParaRPr>
        </a:p>
      </dgm:t>
    </dgm:pt>
    <dgm:pt modelId="{A028EEA2-A875-44B4-B2C5-0C2952894E36}" type="pres">
      <dgm:prSet presAssocID="{869638B0-3F59-4261-8EA2-24216C6058B8}" presName="matrix" presStyleCnt="0">
        <dgm:presLayoutVars>
          <dgm:chMax val="1"/>
          <dgm:dir/>
          <dgm:resizeHandles val="exact"/>
        </dgm:presLayoutVars>
      </dgm:prSet>
      <dgm:spPr/>
      <dgm:t>
        <a:bodyPr/>
        <a:lstStyle/>
        <a:p>
          <a:pPr rtl="1"/>
          <a:endParaRPr lang="ar-EG"/>
        </a:p>
      </dgm:t>
    </dgm:pt>
    <dgm:pt modelId="{8B6DA346-3ACB-43DB-A342-0605DD2D1EF8}" type="pres">
      <dgm:prSet presAssocID="{869638B0-3F59-4261-8EA2-24216C6058B8}" presName="diamond" presStyleLbl="bgShp" presStyleIdx="0" presStyleCnt="1"/>
      <dgm:spPr>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E15D6A53-CD9B-4405-AC02-6D6A51AEE204}" type="pres">
      <dgm:prSet presAssocID="{869638B0-3F59-4261-8EA2-24216C6058B8}" presName="quad1" presStyleLbl="node1" presStyleIdx="0" presStyleCnt="4">
        <dgm:presLayoutVars>
          <dgm:chMax val="0"/>
          <dgm:chPref val="0"/>
          <dgm:bulletEnabled val="1"/>
        </dgm:presLayoutVars>
      </dgm:prSet>
      <dgm:spPr/>
      <dgm:t>
        <a:bodyPr/>
        <a:lstStyle/>
        <a:p>
          <a:pPr rtl="1"/>
          <a:endParaRPr lang="ar-EG"/>
        </a:p>
      </dgm:t>
    </dgm:pt>
    <dgm:pt modelId="{594C2F75-E606-404E-935A-91A6D5D20199}" type="pres">
      <dgm:prSet presAssocID="{869638B0-3F59-4261-8EA2-24216C6058B8}" presName="quad2" presStyleLbl="node1" presStyleIdx="1" presStyleCnt="4">
        <dgm:presLayoutVars>
          <dgm:chMax val="0"/>
          <dgm:chPref val="0"/>
          <dgm:bulletEnabled val="1"/>
        </dgm:presLayoutVars>
      </dgm:prSet>
      <dgm:spPr/>
      <dgm:t>
        <a:bodyPr/>
        <a:lstStyle/>
        <a:p>
          <a:pPr rtl="1"/>
          <a:endParaRPr lang="ar-EG"/>
        </a:p>
      </dgm:t>
    </dgm:pt>
    <dgm:pt modelId="{F0ABED9B-A50D-4AD0-8361-72D406BBEA5B}" type="pres">
      <dgm:prSet presAssocID="{869638B0-3F59-4261-8EA2-24216C6058B8}" presName="quad3" presStyleLbl="node1" presStyleIdx="2" presStyleCnt="4">
        <dgm:presLayoutVars>
          <dgm:chMax val="0"/>
          <dgm:chPref val="0"/>
          <dgm:bulletEnabled val="1"/>
        </dgm:presLayoutVars>
      </dgm:prSet>
      <dgm:spPr/>
      <dgm:t>
        <a:bodyPr/>
        <a:lstStyle/>
        <a:p>
          <a:pPr rtl="1"/>
          <a:endParaRPr lang="ar-EG"/>
        </a:p>
      </dgm:t>
    </dgm:pt>
    <dgm:pt modelId="{DBD399CB-4215-4E23-9669-01A16CC84167}" type="pres">
      <dgm:prSet presAssocID="{869638B0-3F59-4261-8EA2-24216C6058B8}" presName="quad4" presStyleLbl="node1" presStyleIdx="3" presStyleCnt="4">
        <dgm:presLayoutVars>
          <dgm:chMax val="0"/>
          <dgm:chPref val="0"/>
          <dgm:bulletEnabled val="1"/>
        </dgm:presLayoutVars>
      </dgm:prSet>
      <dgm:spPr/>
      <dgm:t>
        <a:bodyPr/>
        <a:lstStyle/>
        <a:p>
          <a:pPr rtl="1"/>
          <a:endParaRPr lang="ar-EG"/>
        </a:p>
      </dgm:t>
    </dgm:pt>
  </dgm:ptLst>
  <dgm:cxnLst>
    <dgm:cxn modelId="{7A02E3B6-1A19-4D9F-A4A3-C7E8ED7522ED}" srcId="{869638B0-3F59-4261-8EA2-24216C6058B8}" destId="{24608FA9-5114-4929-9978-1D07C9E2FDC8}" srcOrd="3" destOrd="0" parTransId="{F082A664-1F06-44D6-87F3-68EF2F8C2CA0}" sibTransId="{0878156E-8B33-401B-9BC5-3082FEAEBAF1}"/>
    <dgm:cxn modelId="{9DACE970-C4D0-40B0-A436-CC8BFD882508}" srcId="{869638B0-3F59-4261-8EA2-24216C6058B8}" destId="{28745CAE-C305-4129-80EB-EA6C1C26E651}" srcOrd="2" destOrd="0" parTransId="{E263AEC4-5397-47F7-BA19-3C6C1556857D}" sibTransId="{A5195B8F-465B-4588-B4D4-4AE28DADF66A}"/>
    <dgm:cxn modelId="{109110ED-E6F8-4FA6-A1E3-C4393D773773}" type="presOf" srcId="{24DAC720-2B4D-4C34-AE11-E4833EDBF326}" destId="{594C2F75-E606-404E-935A-91A6D5D20199}" srcOrd="0" destOrd="0" presId="urn:microsoft.com/office/officeart/2005/8/layout/matrix3"/>
    <dgm:cxn modelId="{DEBD9F72-EC30-4FA6-A51E-A70CB1A611AD}" type="presOf" srcId="{869638B0-3F59-4261-8EA2-24216C6058B8}" destId="{A028EEA2-A875-44B4-B2C5-0C2952894E36}" srcOrd="0" destOrd="0" presId="urn:microsoft.com/office/officeart/2005/8/layout/matrix3"/>
    <dgm:cxn modelId="{E653DA3E-BC71-4376-AA2C-9E270C13B608}" type="presOf" srcId="{6F185DCC-5FCA-4331-BA7E-729EC65B439D}" destId="{E15D6A53-CD9B-4405-AC02-6D6A51AEE204}" srcOrd="0" destOrd="0" presId="urn:microsoft.com/office/officeart/2005/8/layout/matrix3"/>
    <dgm:cxn modelId="{834B286C-71B1-4AB8-997C-6D8B3F8B12A8}" srcId="{869638B0-3F59-4261-8EA2-24216C6058B8}" destId="{6F185DCC-5FCA-4331-BA7E-729EC65B439D}" srcOrd="0" destOrd="0" parTransId="{25C5FB11-4DA3-4E6C-A217-0C80D2C27C0E}" sibTransId="{29E0D427-1066-400D-A5C0-D76548CC384C}"/>
    <dgm:cxn modelId="{FA6C8D14-41D5-404D-989A-F28D15CE367C}" srcId="{869638B0-3F59-4261-8EA2-24216C6058B8}" destId="{24DAC720-2B4D-4C34-AE11-E4833EDBF326}" srcOrd="1" destOrd="0" parTransId="{88BC8E2F-A1F2-4CD4-8A76-7B94F807D4F0}" sibTransId="{FE5C55B6-ABDC-4A2C-8F6D-0A6929CAA133}"/>
    <dgm:cxn modelId="{872F28B3-C0D6-4CB1-8DF1-9527FA03EB6A}" type="presOf" srcId="{28745CAE-C305-4129-80EB-EA6C1C26E651}" destId="{F0ABED9B-A50D-4AD0-8361-72D406BBEA5B}" srcOrd="0" destOrd="0" presId="urn:microsoft.com/office/officeart/2005/8/layout/matrix3"/>
    <dgm:cxn modelId="{B80997D5-0E7D-40F9-80CE-067495A7FCE8}" type="presOf" srcId="{24608FA9-5114-4929-9978-1D07C9E2FDC8}" destId="{DBD399CB-4215-4E23-9669-01A16CC84167}" srcOrd="0" destOrd="0" presId="urn:microsoft.com/office/officeart/2005/8/layout/matrix3"/>
    <dgm:cxn modelId="{24A2263E-CC60-4E47-8A03-14D19E0097B4}" type="presParOf" srcId="{A028EEA2-A875-44B4-B2C5-0C2952894E36}" destId="{8B6DA346-3ACB-43DB-A342-0605DD2D1EF8}" srcOrd="0" destOrd="0" presId="urn:microsoft.com/office/officeart/2005/8/layout/matrix3"/>
    <dgm:cxn modelId="{4E0B0BA2-8F68-465D-96DD-D02CC34BEF24}" type="presParOf" srcId="{A028EEA2-A875-44B4-B2C5-0C2952894E36}" destId="{E15D6A53-CD9B-4405-AC02-6D6A51AEE204}" srcOrd="1" destOrd="0" presId="urn:microsoft.com/office/officeart/2005/8/layout/matrix3"/>
    <dgm:cxn modelId="{D8336142-5938-4683-A660-D9FB7D0FBB65}" type="presParOf" srcId="{A028EEA2-A875-44B4-B2C5-0C2952894E36}" destId="{594C2F75-E606-404E-935A-91A6D5D20199}" srcOrd="2" destOrd="0" presId="urn:microsoft.com/office/officeart/2005/8/layout/matrix3"/>
    <dgm:cxn modelId="{F4B312D2-B4F9-4D33-B0BF-26596F85352B}" type="presParOf" srcId="{A028EEA2-A875-44B4-B2C5-0C2952894E36}" destId="{F0ABED9B-A50D-4AD0-8361-72D406BBEA5B}" srcOrd="3" destOrd="0" presId="urn:microsoft.com/office/officeart/2005/8/layout/matrix3"/>
    <dgm:cxn modelId="{0A698F91-3094-40CB-9FAD-7D76D6E65481}" type="presParOf" srcId="{A028EEA2-A875-44B4-B2C5-0C2952894E36}" destId="{DBD399CB-4215-4E23-9669-01A16CC84167}"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5DB60C86-D471-43DB-B2A7-9B0F303D3977}" type="doc">
      <dgm:prSet loTypeId="urn:microsoft.com/office/officeart/2008/layout/VerticalCurvedList" loCatId="list" qsTypeId="urn:microsoft.com/office/officeart/2005/8/quickstyle/simple5" qsCatId="simple" csTypeId="urn:microsoft.com/office/officeart/2005/8/colors/accent2_1" csCatId="accent2" phldr="1"/>
      <dgm:spPr>
        <a:scene3d>
          <a:camera prst="orthographicFront">
            <a:rot lat="0" lon="0" rev="0"/>
          </a:camera>
          <a:lightRig rig="contrasting" dir="t">
            <a:rot lat="0" lon="0" rev="1500000"/>
          </a:lightRig>
        </a:scene3d>
      </dgm:spPr>
      <dgm:t>
        <a:bodyPr/>
        <a:lstStyle/>
        <a:p>
          <a:pPr rtl="1"/>
          <a:endParaRPr lang="ar-EG"/>
        </a:p>
      </dgm:t>
    </dgm:pt>
    <dgm:pt modelId="{B1C571A8-CF8E-46E8-8FE8-8D3272F12869}">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latin typeface="Traditional Arabic" pitchFamily="18" charset="-78"/>
              <a:cs typeface="Traditional Arabic" pitchFamily="18" charset="-78"/>
            </a:rPr>
            <a:t>ممارسة آداب الحوار مع الزوج مع الاهتمام وعدم المقاطعة أو السخرية </a:t>
          </a:r>
          <a:endParaRPr lang="ar-EG" sz="2800" b="1" dirty="0">
            <a:latin typeface="Traditional Arabic" pitchFamily="18" charset="-78"/>
            <a:cs typeface="Traditional Arabic" pitchFamily="18" charset="-78"/>
          </a:endParaRPr>
        </a:p>
      </dgm:t>
    </dgm:pt>
    <dgm:pt modelId="{7450B4DC-C214-4B53-A8D1-80D2A61A0800}" type="parTrans" cxnId="{3D28ED65-7591-4DD3-B97C-AB723BDF9B13}">
      <dgm:prSet/>
      <dgm:spPr/>
      <dgm:t>
        <a:bodyPr/>
        <a:lstStyle/>
        <a:p>
          <a:pPr rtl="1"/>
          <a:endParaRPr lang="ar-EG" sz="2800" b="1">
            <a:latin typeface="Traditional Arabic" pitchFamily="18" charset="-78"/>
            <a:cs typeface="Traditional Arabic" pitchFamily="18" charset="-78"/>
          </a:endParaRPr>
        </a:p>
      </dgm:t>
    </dgm:pt>
    <dgm:pt modelId="{12D86071-D3CF-456C-B734-BDEB6F4E0F6E}" type="sibTrans" cxnId="{3D28ED65-7591-4DD3-B97C-AB723BDF9B13}">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sz="2800" b="1">
            <a:latin typeface="Traditional Arabic" pitchFamily="18" charset="-78"/>
            <a:cs typeface="Traditional Arabic" pitchFamily="18" charset="-78"/>
          </a:endParaRPr>
        </a:p>
      </dgm:t>
    </dgm:pt>
    <dgm:pt modelId="{124A688A-5D7A-4A55-A94E-E5BC705A1A81}">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latin typeface="Traditional Arabic" pitchFamily="18" charset="-78"/>
              <a:cs typeface="Traditional Arabic" pitchFamily="18" charset="-78"/>
            </a:rPr>
            <a:t>تحدُّث الزوجة بكل ثناء وتقدير عن زوجته خلال غيابه</a:t>
          </a:r>
          <a:endParaRPr lang="ar-EG" sz="2800" b="1" dirty="0">
            <a:latin typeface="Traditional Arabic" pitchFamily="18" charset="-78"/>
            <a:cs typeface="Traditional Arabic" pitchFamily="18" charset="-78"/>
          </a:endParaRPr>
        </a:p>
      </dgm:t>
    </dgm:pt>
    <dgm:pt modelId="{0BCC00FD-5046-42E0-B026-43FCB5A864C7}" type="parTrans" cxnId="{05D3E6DD-6D45-4590-9089-E8E89BC92663}">
      <dgm:prSet/>
      <dgm:spPr/>
      <dgm:t>
        <a:bodyPr/>
        <a:lstStyle/>
        <a:p>
          <a:pPr rtl="1"/>
          <a:endParaRPr lang="ar-EG" sz="2800" b="1">
            <a:latin typeface="Traditional Arabic" pitchFamily="18" charset="-78"/>
            <a:cs typeface="Traditional Arabic" pitchFamily="18" charset="-78"/>
          </a:endParaRPr>
        </a:p>
      </dgm:t>
    </dgm:pt>
    <dgm:pt modelId="{B39E5E99-5DDE-4C7B-AC40-CFC754961B3A}" type="sibTrans" cxnId="{05D3E6DD-6D45-4590-9089-E8E89BC92663}">
      <dgm:prSet/>
      <dgm:spPr/>
      <dgm:t>
        <a:bodyPr/>
        <a:lstStyle/>
        <a:p>
          <a:pPr rtl="1"/>
          <a:endParaRPr lang="ar-EG" sz="2800" b="1">
            <a:latin typeface="Traditional Arabic" pitchFamily="18" charset="-78"/>
            <a:cs typeface="Traditional Arabic" pitchFamily="18" charset="-78"/>
          </a:endParaRPr>
        </a:p>
      </dgm:t>
    </dgm:pt>
    <dgm:pt modelId="{7AAF91DF-0605-4458-8B66-8CC9D0DEF059}">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latin typeface="Traditional Arabic" pitchFamily="18" charset="-78"/>
              <a:cs typeface="Traditional Arabic" pitchFamily="18" charset="-78"/>
            </a:rPr>
            <a:t>حل الزوجين لمشاكلهم الزوجية بعيداً عن العائلة والأقارب</a:t>
          </a:r>
          <a:endParaRPr lang="ar-EG" sz="2800" b="1" dirty="0">
            <a:latin typeface="Traditional Arabic" pitchFamily="18" charset="-78"/>
            <a:cs typeface="Traditional Arabic" pitchFamily="18" charset="-78"/>
          </a:endParaRPr>
        </a:p>
      </dgm:t>
    </dgm:pt>
    <dgm:pt modelId="{1969729A-0E35-45CF-87C1-B2A0C54A85DA}" type="parTrans" cxnId="{1EB92029-6AA4-4C79-93A3-0BC0DF233D0C}">
      <dgm:prSet/>
      <dgm:spPr/>
      <dgm:t>
        <a:bodyPr/>
        <a:lstStyle/>
        <a:p>
          <a:pPr rtl="1"/>
          <a:endParaRPr lang="ar-EG" sz="2800" b="1">
            <a:latin typeface="Traditional Arabic" pitchFamily="18" charset="-78"/>
            <a:cs typeface="Traditional Arabic" pitchFamily="18" charset="-78"/>
          </a:endParaRPr>
        </a:p>
      </dgm:t>
    </dgm:pt>
    <dgm:pt modelId="{39FB9E67-7336-4FCE-9B97-6D188F46FA28}" type="sibTrans" cxnId="{1EB92029-6AA4-4C79-93A3-0BC0DF233D0C}">
      <dgm:prSet/>
      <dgm:spPr/>
      <dgm:t>
        <a:bodyPr/>
        <a:lstStyle/>
        <a:p>
          <a:pPr rtl="1"/>
          <a:endParaRPr lang="ar-EG" sz="2800" b="1">
            <a:latin typeface="Traditional Arabic" pitchFamily="18" charset="-78"/>
            <a:cs typeface="Traditional Arabic" pitchFamily="18" charset="-78"/>
          </a:endParaRPr>
        </a:p>
      </dgm:t>
    </dgm:pt>
    <dgm:pt modelId="{ECE45AE6-662D-42A7-AE7A-7C3AF339156B}" type="pres">
      <dgm:prSet presAssocID="{5DB60C86-D471-43DB-B2A7-9B0F303D3977}" presName="Name0" presStyleCnt="0">
        <dgm:presLayoutVars>
          <dgm:chMax val="7"/>
          <dgm:chPref val="7"/>
          <dgm:dir val="rev"/>
        </dgm:presLayoutVars>
      </dgm:prSet>
      <dgm:spPr/>
      <dgm:t>
        <a:bodyPr/>
        <a:lstStyle/>
        <a:p>
          <a:pPr rtl="1"/>
          <a:endParaRPr lang="ar-EG"/>
        </a:p>
      </dgm:t>
    </dgm:pt>
    <dgm:pt modelId="{BB4F133C-200D-41F5-BAAA-13249BF26414}" type="pres">
      <dgm:prSet presAssocID="{5DB60C86-D471-43DB-B2A7-9B0F303D3977}" presName="Name1"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D76B323C-EC89-4998-B8BD-37DBF830E1AE}" type="pres">
      <dgm:prSet presAssocID="{5DB60C86-D471-43DB-B2A7-9B0F303D3977}" presName="cycl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8FEEAE9B-E27A-439F-8F88-093A1EF70ED0}" type="pres">
      <dgm:prSet presAssocID="{5DB60C86-D471-43DB-B2A7-9B0F303D3977}" presName="srcNode" presStyleLbl="node1" presStyleIdx="0" presStyleCnt="3"/>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95150CED-318F-4F4B-A3F4-E000A41A5CB5}" type="pres">
      <dgm:prSet presAssocID="{5DB60C86-D471-43DB-B2A7-9B0F303D3977}" presName="conn" presStyleLbl="parChTrans1D2" presStyleIdx="0" presStyleCnt="1" custLinFactNeighborX="-7856" custLinFactNeighborY="197"/>
      <dgm:spPr/>
      <dgm:t>
        <a:bodyPr/>
        <a:lstStyle/>
        <a:p>
          <a:pPr rtl="1"/>
          <a:endParaRPr lang="ar-EG"/>
        </a:p>
      </dgm:t>
    </dgm:pt>
    <dgm:pt modelId="{2A09550C-84E5-4A7D-81A0-AED3FA8373A0}" type="pres">
      <dgm:prSet presAssocID="{5DB60C86-D471-43DB-B2A7-9B0F303D3977}" presName="extraNode" presStyleLbl="node1" presStyleIdx="0" presStyleCnt="3"/>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6C9C86D2-30AB-4A61-8410-769100165179}" type="pres">
      <dgm:prSet presAssocID="{5DB60C86-D471-43DB-B2A7-9B0F303D3977}" presName="dstNode" presStyleLbl="node1" presStyleIdx="0" presStyleCnt="3"/>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8C303B4F-D4FB-420B-87A4-67DAA1D57907}" type="pres">
      <dgm:prSet presAssocID="{B1C571A8-CF8E-46E8-8FE8-8D3272F12869}" presName="text_1" presStyleLbl="node1" presStyleIdx="0" presStyleCnt="3" custScaleX="90900" custLinFactNeighborX="-3234" custLinFactNeighborY="1050">
        <dgm:presLayoutVars>
          <dgm:bulletEnabled val="1"/>
        </dgm:presLayoutVars>
      </dgm:prSet>
      <dgm:spPr/>
      <dgm:t>
        <a:bodyPr/>
        <a:lstStyle/>
        <a:p>
          <a:pPr rtl="1"/>
          <a:endParaRPr lang="ar-EG"/>
        </a:p>
      </dgm:t>
    </dgm:pt>
    <dgm:pt modelId="{809327D6-0EE8-4D23-9BCC-204764911577}" type="pres">
      <dgm:prSet presAssocID="{B1C571A8-CF8E-46E8-8FE8-8D3272F12869}" presName="accent_1"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152E23FC-5D3A-4872-AE38-7115BBE292C4}" type="pres">
      <dgm:prSet presAssocID="{B1C571A8-CF8E-46E8-8FE8-8D3272F12869}" presName="accentRepeatNode" presStyleLbl="solidFgAcc1" presStyleIdx="0" presStyleCnt="3" custLinFactNeighborX="-54988" custLinFactNeighborY="1381"/>
      <dgm:spPr>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03668EE8-0E63-4A60-AB39-4AB14C3D90CF}" type="pres">
      <dgm:prSet presAssocID="{124A688A-5D7A-4A55-A94E-E5BC705A1A81}" presName="text_2" presStyleLbl="node1" presStyleIdx="1" presStyleCnt="3" custScaleX="90900" custLinFactNeighborX="-3338" custLinFactNeighborY="1050">
        <dgm:presLayoutVars>
          <dgm:bulletEnabled val="1"/>
        </dgm:presLayoutVars>
      </dgm:prSet>
      <dgm:spPr/>
      <dgm:t>
        <a:bodyPr/>
        <a:lstStyle/>
        <a:p>
          <a:pPr rtl="1"/>
          <a:endParaRPr lang="ar-EG"/>
        </a:p>
      </dgm:t>
    </dgm:pt>
    <dgm:pt modelId="{ECF85B93-070A-421C-AC55-C108BBBE71D9}" type="pres">
      <dgm:prSet presAssocID="{124A688A-5D7A-4A55-A94E-E5BC705A1A81}" presName="accent_2"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E28A40D0-735D-4D49-B6D6-3D5E73761ACF}" type="pres">
      <dgm:prSet presAssocID="{124A688A-5D7A-4A55-A94E-E5BC705A1A81}" presName="accentRepeatNode" presStyleLbl="solidFgAcc1" presStyleIdx="1" presStyleCnt="3" custLinFactNeighborX="-54988" custLinFactNeighborY="1381"/>
      <dgm:spPr>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02DCDCD7-F44F-48A9-8ED5-EBC441D71E79}" type="pres">
      <dgm:prSet presAssocID="{7AAF91DF-0605-4458-8B66-8CC9D0DEF059}" presName="text_3" presStyleLbl="node1" presStyleIdx="2" presStyleCnt="3" custScaleX="90900" custLinFactNeighborX="-3338" custLinFactNeighborY="1050">
        <dgm:presLayoutVars>
          <dgm:bulletEnabled val="1"/>
        </dgm:presLayoutVars>
      </dgm:prSet>
      <dgm:spPr/>
      <dgm:t>
        <a:bodyPr/>
        <a:lstStyle/>
        <a:p>
          <a:pPr rtl="1"/>
          <a:endParaRPr lang="ar-EG"/>
        </a:p>
      </dgm:t>
    </dgm:pt>
    <dgm:pt modelId="{C144409D-3642-493E-BCBE-059E9B7C4E33}" type="pres">
      <dgm:prSet presAssocID="{7AAF91DF-0605-4458-8B66-8CC9D0DEF059}" presName="accent_3"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 modelId="{3EC74366-4DA2-4FE3-96AD-C380679505D6}" type="pres">
      <dgm:prSet presAssocID="{7AAF91DF-0605-4458-8B66-8CC9D0DEF059}" presName="accentRepeatNode" presStyleLbl="solidFgAcc1" presStyleIdx="2" presStyleCnt="3" custLinFactNeighborX="-54988" custLinFactNeighborY="1381"/>
      <dgm:spPr>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endParaRPr lang="ar-EG"/>
        </a:p>
      </dgm:t>
    </dgm:pt>
  </dgm:ptLst>
  <dgm:cxnLst>
    <dgm:cxn modelId="{1EB92029-6AA4-4C79-93A3-0BC0DF233D0C}" srcId="{5DB60C86-D471-43DB-B2A7-9B0F303D3977}" destId="{7AAF91DF-0605-4458-8B66-8CC9D0DEF059}" srcOrd="2" destOrd="0" parTransId="{1969729A-0E35-45CF-87C1-B2A0C54A85DA}" sibTransId="{39FB9E67-7336-4FCE-9B97-6D188F46FA28}"/>
    <dgm:cxn modelId="{05D3E6DD-6D45-4590-9089-E8E89BC92663}" srcId="{5DB60C86-D471-43DB-B2A7-9B0F303D3977}" destId="{124A688A-5D7A-4A55-A94E-E5BC705A1A81}" srcOrd="1" destOrd="0" parTransId="{0BCC00FD-5046-42E0-B026-43FCB5A864C7}" sibTransId="{B39E5E99-5DDE-4C7B-AC40-CFC754961B3A}"/>
    <dgm:cxn modelId="{C3CE963E-690F-4E04-B582-83EBB5D75F11}" type="presOf" srcId="{5DB60C86-D471-43DB-B2A7-9B0F303D3977}" destId="{ECE45AE6-662D-42A7-AE7A-7C3AF339156B}" srcOrd="0" destOrd="0" presId="urn:microsoft.com/office/officeart/2008/layout/VerticalCurvedList"/>
    <dgm:cxn modelId="{C85AADBB-9A31-431A-8D00-74CECB128ADC}" type="presOf" srcId="{12D86071-D3CF-456C-B734-BDEB6F4E0F6E}" destId="{95150CED-318F-4F4B-A3F4-E000A41A5CB5}" srcOrd="0" destOrd="0" presId="urn:microsoft.com/office/officeart/2008/layout/VerticalCurvedList"/>
    <dgm:cxn modelId="{3D28ED65-7591-4DD3-B97C-AB723BDF9B13}" srcId="{5DB60C86-D471-43DB-B2A7-9B0F303D3977}" destId="{B1C571A8-CF8E-46E8-8FE8-8D3272F12869}" srcOrd="0" destOrd="0" parTransId="{7450B4DC-C214-4B53-A8D1-80D2A61A0800}" sibTransId="{12D86071-D3CF-456C-B734-BDEB6F4E0F6E}"/>
    <dgm:cxn modelId="{775CC1E3-1723-4E61-8725-AF1121C2B0B6}" type="presOf" srcId="{124A688A-5D7A-4A55-A94E-E5BC705A1A81}" destId="{03668EE8-0E63-4A60-AB39-4AB14C3D90CF}" srcOrd="0" destOrd="0" presId="urn:microsoft.com/office/officeart/2008/layout/VerticalCurvedList"/>
    <dgm:cxn modelId="{2131413B-6C3F-4890-ADDD-F785DA0B4C24}" type="presOf" srcId="{7AAF91DF-0605-4458-8B66-8CC9D0DEF059}" destId="{02DCDCD7-F44F-48A9-8ED5-EBC441D71E79}" srcOrd="0" destOrd="0" presId="urn:microsoft.com/office/officeart/2008/layout/VerticalCurvedList"/>
    <dgm:cxn modelId="{47CC4A6D-5478-4C45-9D94-1CEB34DFBF2D}" type="presOf" srcId="{B1C571A8-CF8E-46E8-8FE8-8D3272F12869}" destId="{8C303B4F-D4FB-420B-87A4-67DAA1D57907}" srcOrd="0" destOrd="0" presId="urn:microsoft.com/office/officeart/2008/layout/VerticalCurvedList"/>
    <dgm:cxn modelId="{96352B71-CA82-4A4C-961B-6FA4E3AA8238}" type="presParOf" srcId="{ECE45AE6-662D-42A7-AE7A-7C3AF339156B}" destId="{BB4F133C-200D-41F5-BAAA-13249BF26414}" srcOrd="0" destOrd="0" presId="urn:microsoft.com/office/officeart/2008/layout/VerticalCurvedList"/>
    <dgm:cxn modelId="{4B10CF51-354E-457E-B3AB-E74B3EA39838}" type="presParOf" srcId="{BB4F133C-200D-41F5-BAAA-13249BF26414}" destId="{D76B323C-EC89-4998-B8BD-37DBF830E1AE}" srcOrd="0" destOrd="0" presId="urn:microsoft.com/office/officeart/2008/layout/VerticalCurvedList"/>
    <dgm:cxn modelId="{293B48B0-DAFD-4A76-8B69-F9A2F897004D}" type="presParOf" srcId="{D76B323C-EC89-4998-B8BD-37DBF830E1AE}" destId="{8FEEAE9B-E27A-439F-8F88-093A1EF70ED0}" srcOrd="0" destOrd="0" presId="urn:microsoft.com/office/officeart/2008/layout/VerticalCurvedList"/>
    <dgm:cxn modelId="{21802A7D-DBB0-44EE-A937-E6716A65F1FF}" type="presParOf" srcId="{D76B323C-EC89-4998-B8BD-37DBF830E1AE}" destId="{95150CED-318F-4F4B-A3F4-E000A41A5CB5}" srcOrd="1" destOrd="0" presId="urn:microsoft.com/office/officeart/2008/layout/VerticalCurvedList"/>
    <dgm:cxn modelId="{A740CB1E-0F1D-4A91-8641-9CBD11B1EA56}" type="presParOf" srcId="{D76B323C-EC89-4998-B8BD-37DBF830E1AE}" destId="{2A09550C-84E5-4A7D-81A0-AED3FA8373A0}" srcOrd="2" destOrd="0" presId="urn:microsoft.com/office/officeart/2008/layout/VerticalCurvedList"/>
    <dgm:cxn modelId="{CC093C70-5743-4BB1-8879-8FB5B67423C5}" type="presParOf" srcId="{D76B323C-EC89-4998-B8BD-37DBF830E1AE}" destId="{6C9C86D2-30AB-4A61-8410-769100165179}" srcOrd="3" destOrd="0" presId="urn:microsoft.com/office/officeart/2008/layout/VerticalCurvedList"/>
    <dgm:cxn modelId="{50A65F3C-E434-4F61-B25B-548D213C5146}" type="presParOf" srcId="{BB4F133C-200D-41F5-BAAA-13249BF26414}" destId="{8C303B4F-D4FB-420B-87A4-67DAA1D57907}" srcOrd="1" destOrd="0" presId="urn:microsoft.com/office/officeart/2008/layout/VerticalCurvedList"/>
    <dgm:cxn modelId="{F22879D4-9C9D-439B-BEB8-1D6574B2A231}" type="presParOf" srcId="{BB4F133C-200D-41F5-BAAA-13249BF26414}" destId="{809327D6-0EE8-4D23-9BCC-204764911577}" srcOrd="2" destOrd="0" presId="urn:microsoft.com/office/officeart/2008/layout/VerticalCurvedList"/>
    <dgm:cxn modelId="{45F6C7A9-592B-45F6-BEF8-BE396E71EBD6}" type="presParOf" srcId="{809327D6-0EE8-4D23-9BCC-204764911577}" destId="{152E23FC-5D3A-4872-AE38-7115BBE292C4}" srcOrd="0" destOrd="0" presId="urn:microsoft.com/office/officeart/2008/layout/VerticalCurvedList"/>
    <dgm:cxn modelId="{7B3D7ACE-A32D-4710-8A8C-A4154BE109BB}" type="presParOf" srcId="{BB4F133C-200D-41F5-BAAA-13249BF26414}" destId="{03668EE8-0E63-4A60-AB39-4AB14C3D90CF}" srcOrd="3" destOrd="0" presId="urn:microsoft.com/office/officeart/2008/layout/VerticalCurvedList"/>
    <dgm:cxn modelId="{C4D0024C-AD33-41E2-B3C9-D8DAB9BCF0FF}" type="presParOf" srcId="{BB4F133C-200D-41F5-BAAA-13249BF26414}" destId="{ECF85B93-070A-421C-AC55-C108BBBE71D9}" srcOrd="4" destOrd="0" presId="urn:microsoft.com/office/officeart/2008/layout/VerticalCurvedList"/>
    <dgm:cxn modelId="{BD94A985-4987-4B01-AB9C-ECBC818525F5}" type="presParOf" srcId="{ECF85B93-070A-421C-AC55-C108BBBE71D9}" destId="{E28A40D0-735D-4D49-B6D6-3D5E73761ACF}" srcOrd="0" destOrd="0" presId="urn:microsoft.com/office/officeart/2008/layout/VerticalCurvedList"/>
    <dgm:cxn modelId="{FE953A6F-33ED-4A83-B0C6-88C010BC4023}" type="presParOf" srcId="{BB4F133C-200D-41F5-BAAA-13249BF26414}" destId="{02DCDCD7-F44F-48A9-8ED5-EBC441D71E79}" srcOrd="5" destOrd="0" presId="urn:microsoft.com/office/officeart/2008/layout/VerticalCurvedList"/>
    <dgm:cxn modelId="{41CBBA93-9763-4E27-A0CD-38AF538E4204}" type="presParOf" srcId="{BB4F133C-200D-41F5-BAAA-13249BF26414}" destId="{C144409D-3642-493E-BCBE-059E9B7C4E33}" srcOrd="6" destOrd="0" presId="urn:microsoft.com/office/officeart/2008/layout/VerticalCurvedList"/>
    <dgm:cxn modelId="{DCE1EC78-9407-4B54-B121-4453FF017487}" type="presParOf" srcId="{C144409D-3642-493E-BCBE-059E9B7C4E33}" destId="{3EC74366-4DA2-4FE3-96AD-C380679505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3F8C4E8-101C-4467-A390-16F20B028804}" type="doc">
      <dgm:prSet loTypeId="urn:microsoft.com/office/officeart/2009/layout/CircleArrowProcess" loCatId="process"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CC932248-98FE-455D-BC67-7CD91F2819B5}">
      <dgm:prSet phldrT="[Text]" custT="1"/>
      <dgm:spPr>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تقدير الزوج   </a:t>
          </a:r>
          <a:endParaRPr lang="ar-EG" sz="2800" b="1" dirty="0">
            <a:latin typeface="Traditional Arabic" pitchFamily="18" charset="-78"/>
            <a:cs typeface="Traditional Arabic" pitchFamily="18" charset="-78"/>
          </a:endParaRPr>
        </a:p>
      </dgm:t>
    </dgm:pt>
    <dgm:pt modelId="{86457B52-7060-49C3-BDFF-069EA9522BBD}" type="parTrans" cxnId="{095640B6-6E6F-48E8-944A-1E1F0CB7DB63}">
      <dgm:prSet/>
      <dgm:spPr/>
      <dgm:t>
        <a:bodyPr/>
        <a:lstStyle/>
        <a:p>
          <a:pPr rtl="1"/>
          <a:endParaRPr lang="ar-EG" sz="2800" b="1">
            <a:latin typeface="Traditional Arabic" pitchFamily="18" charset="-78"/>
            <a:cs typeface="Traditional Arabic" pitchFamily="18" charset="-78"/>
          </a:endParaRPr>
        </a:p>
      </dgm:t>
    </dgm:pt>
    <dgm:pt modelId="{F0963B4B-1B21-4329-AFD3-BDE3DBB0D695}" type="sibTrans" cxnId="{095640B6-6E6F-48E8-944A-1E1F0CB7DB63}">
      <dgm:prSet/>
      <dgm:spPr/>
      <dgm:t>
        <a:bodyPr/>
        <a:lstStyle/>
        <a:p>
          <a:pPr rtl="1"/>
          <a:endParaRPr lang="ar-EG" sz="2800" b="1">
            <a:latin typeface="Traditional Arabic" pitchFamily="18" charset="-78"/>
            <a:cs typeface="Traditional Arabic" pitchFamily="18" charset="-78"/>
          </a:endParaRPr>
        </a:p>
      </dgm:t>
    </dgm:pt>
    <dgm:pt modelId="{154C0F1F-5516-4782-834E-866BEFA415A4}">
      <dgm:prSet phldrT="[Text]" custT="1"/>
      <dgm:spPr>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ادعم الزوج    </a:t>
          </a:r>
          <a:endParaRPr lang="ar-EG" sz="2800" b="1" dirty="0">
            <a:latin typeface="Traditional Arabic" pitchFamily="18" charset="-78"/>
            <a:cs typeface="Traditional Arabic" pitchFamily="18" charset="-78"/>
          </a:endParaRPr>
        </a:p>
      </dgm:t>
    </dgm:pt>
    <dgm:pt modelId="{B3E26E5A-CD44-4767-AEB1-EE3C06133071}" type="parTrans" cxnId="{7E9BA1A8-4F04-43B0-B472-591527CB3F09}">
      <dgm:prSet/>
      <dgm:spPr/>
      <dgm:t>
        <a:bodyPr/>
        <a:lstStyle/>
        <a:p>
          <a:pPr rtl="1"/>
          <a:endParaRPr lang="ar-EG" sz="2800" b="1">
            <a:latin typeface="Traditional Arabic" pitchFamily="18" charset="-78"/>
            <a:cs typeface="Traditional Arabic" pitchFamily="18" charset="-78"/>
          </a:endParaRPr>
        </a:p>
      </dgm:t>
    </dgm:pt>
    <dgm:pt modelId="{B0334641-3C13-4484-81D2-778235F67935}" type="sibTrans" cxnId="{7E9BA1A8-4F04-43B0-B472-591527CB3F09}">
      <dgm:prSet/>
      <dgm:spPr/>
      <dgm:t>
        <a:bodyPr/>
        <a:lstStyle/>
        <a:p>
          <a:pPr rtl="1"/>
          <a:endParaRPr lang="ar-EG" sz="2800" b="1">
            <a:latin typeface="Traditional Arabic" pitchFamily="18" charset="-78"/>
            <a:cs typeface="Traditional Arabic" pitchFamily="18" charset="-78"/>
          </a:endParaRPr>
        </a:p>
      </dgm:t>
    </dgm:pt>
    <dgm:pt modelId="{97D1358C-FCC2-46B7-A75E-81AE94C695FB}">
      <dgm:prSet phldrT="[Text]" custT="1"/>
      <dgm:spPr>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مدح الزوج أمام الأطفال </a:t>
          </a:r>
          <a:endParaRPr lang="ar-EG" sz="2800" b="1" dirty="0">
            <a:latin typeface="Traditional Arabic" pitchFamily="18" charset="-78"/>
            <a:cs typeface="Traditional Arabic" pitchFamily="18" charset="-78"/>
          </a:endParaRPr>
        </a:p>
      </dgm:t>
    </dgm:pt>
    <dgm:pt modelId="{1C9B99C1-D748-4817-AE05-471322EBD2C4}" type="parTrans" cxnId="{DD210794-CA44-4F13-9421-24E7601B8C47}">
      <dgm:prSet/>
      <dgm:spPr/>
      <dgm:t>
        <a:bodyPr/>
        <a:lstStyle/>
        <a:p>
          <a:pPr rtl="1"/>
          <a:endParaRPr lang="ar-EG" sz="2800" b="1">
            <a:latin typeface="Traditional Arabic" pitchFamily="18" charset="-78"/>
            <a:cs typeface="Traditional Arabic" pitchFamily="18" charset="-78"/>
          </a:endParaRPr>
        </a:p>
      </dgm:t>
    </dgm:pt>
    <dgm:pt modelId="{C5DEDAF9-BE5E-4543-AE40-7211282F6811}" type="sibTrans" cxnId="{DD210794-CA44-4F13-9421-24E7601B8C47}">
      <dgm:prSet/>
      <dgm:spPr/>
      <dgm:t>
        <a:bodyPr/>
        <a:lstStyle/>
        <a:p>
          <a:pPr rtl="1"/>
          <a:endParaRPr lang="ar-EG" sz="2800" b="1">
            <a:latin typeface="Traditional Arabic" pitchFamily="18" charset="-78"/>
            <a:cs typeface="Traditional Arabic" pitchFamily="18" charset="-78"/>
          </a:endParaRPr>
        </a:p>
      </dgm:t>
    </dgm:pt>
    <dgm:pt modelId="{BE24B66D-ADA5-40E5-81D1-0747005F0169}">
      <dgm:prSet phldrT="[Text]" custT="1"/>
      <dgm:spPr>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تحقيق الثقة في العلاقة </a:t>
          </a:r>
          <a:endParaRPr lang="ar-EG" sz="2800" b="1" dirty="0">
            <a:latin typeface="Traditional Arabic" pitchFamily="18" charset="-78"/>
            <a:cs typeface="Traditional Arabic" pitchFamily="18" charset="-78"/>
          </a:endParaRPr>
        </a:p>
      </dgm:t>
    </dgm:pt>
    <dgm:pt modelId="{670535A7-1638-438E-B563-386C1C9FE19F}" type="parTrans" cxnId="{5ED35DF2-92B1-491A-B634-44517A313F38}">
      <dgm:prSet/>
      <dgm:spPr/>
      <dgm:t>
        <a:bodyPr/>
        <a:lstStyle/>
        <a:p>
          <a:pPr rtl="1"/>
          <a:endParaRPr lang="ar-EG"/>
        </a:p>
      </dgm:t>
    </dgm:pt>
    <dgm:pt modelId="{0ACAFDEE-22C1-47E8-AC4D-935A6CBA2D43}" type="sibTrans" cxnId="{5ED35DF2-92B1-491A-B634-44517A313F38}">
      <dgm:prSet/>
      <dgm:spPr/>
      <dgm:t>
        <a:bodyPr/>
        <a:lstStyle/>
        <a:p>
          <a:pPr rtl="1"/>
          <a:endParaRPr lang="ar-EG"/>
        </a:p>
      </dgm:t>
    </dgm:pt>
    <dgm:pt modelId="{40FECD40-04C5-4B6C-8C6C-B04DDFA14879}" type="pres">
      <dgm:prSet presAssocID="{03F8C4E8-101C-4467-A390-16F20B028804}" presName="Name0" presStyleCnt="0">
        <dgm:presLayoutVars>
          <dgm:chMax val="7"/>
          <dgm:chPref val="7"/>
          <dgm:dir/>
          <dgm:animLvl val="lvl"/>
        </dgm:presLayoutVars>
      </dgm:prSet>
      <dgm:spPr/>
      <dgm:t>
        <a:bodyPr/>
        <a:lstStyle/>
        <a:p>
          <a:pPr rtl="1"/>
          <a:endParaRPr lang="ar-EG"/>
        </a:p>
      </dgm:t>
    </dgm:pt>
    <dgm:pt modelId="{2965B13E-4D85-43A9-BDFE-1498E5ABEF81}" type="pres">
      <dgm:prSet presAssocID="{CC932248-98FE-455D-BC67-7CD91F2819B5}" presName="Accent1" presStyleCnt="0"/>
      <dgm:spPr>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B7C251E1-C141-4914-BFAF-88024D2A6978}" type="pres">
      <dgm:prSet presAssocID="{CC932248-98FE-455D-BC67-7CD91F2819B5}" presName="Accent" presStyleLbl="node1" presStyleIdx="0" presStyleCnt="4"/>
      <dgm:spPr>
        <a:solidFill>
          <a:schemeClr val="bg1">
            <a:lumMod val="65000"/>
          </a:schemeClr>
        </a:solidFill>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1B62D4CA-D012-4171-81B8-F90D01CA8393}" type="pres">
      <dgm:prSet presAssocID="{CC932248-98FE-455D-BC67-7CD91F2819B5}" presName="Parent1" presStyleLbl="revTx" presStyleIdx="0" presStyleCnt="4">
        <dgm:presLayoutVars>
          <dgm:chMax val="1"/>
          <dgm:chPref val="1"/>
          <dgm:bulletEnabled val="1"/>
        </dgm:presLayoutVars>
      </dgm:prSet>
      <dgm:spPr/>
      <dgm:t>
        <a:bodyPr/>
        <a:lstStyle/>
        <a:p>
          <a:pPr rtl="1"/>
          <a:endParaRPr lang="ar-EG"/>
        </a:p>
      </dgm:t>
    </dgm:pt>
    <dgm:pt modelId="{A1F76CFD-29B8-4E20-AAA6-00631F80549A}" type="pres">
      <dgm:prSet presAssocID="{154C0F1F-5516-4782-834E-866BEFA415A4}" presName="Accent2" presStyleCnt="0"/>
      <dgm:spPr>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2A775CFD-4D39-4766-9861-8B1D41230E9F}" type="pres">
      <dgm:prSet presAssocID="{154C0F1F-5516-4782-834E-866BEFA415A4}" presName="Accent" presStyleLbl="node1" presStyleIdx="1" presStyleCnt="4"/>
      <dgm:spPr>
        <a:solidFill>
          <a:schemeClr val="accent2">
            <a:lumMod val="75000"/>
          </a:schemeClr>
        </a:solidFill>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F471655B-BBD9-4F77-951A-42D32D0FD01A}" type="pres">
      <dgm:prSet presAssocID="{154C0F1F-5516-4782-834E-866BEFA415A4}" presName="Parent2" presStyleLbl="revTx" presStyleIdx="1" presStyleCnt="4">
        <dgm:presLayoutVars>
          <dgm:chMax val="1"/>
          <dgm:chPref val="1"/>
          <dgm:bulletEnabled val="1"/>
        </dgm:presLayoutVars>
      </dgm:prSet>
      <dgm:spPr/>
      <dgm:t>
        <a:bodyPr/>
        <a:lstStyle/>
        <a:p>
          <a:pPr rtl="1"/>
          <a:endParaRPr lang="ar-EG"/>
        </a:p>
      </dgm:t>
    </dgm:pt>
    <dgm:pt modelId="{ACA8B33B-D5FC-4BE6-8AF8-02466C2AAC47}" type="pres">
      <dgm:prSet presAssocID="{97D1358C-FCC2-46B7-A75E-81AE94C695FB}" presName="Accent3" presStyleCnt="0"/>
      <dgm:spPr>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E3CD1FF5-478B-4B3C-B0B9-951C9878959F}" type="pres">
      <dgm:prSet presAssocID="{97D1358C-FCC2-46B7-A75E-81AE94C695FB}" presName="Accent" presStyleLbl="node1" presStyleIdx="2" presStyleCnt="4"/>
      <dgm:spPr>
        <a:solidFill>
          <a:schemeClr val="bg1">
            <a:lumMod val="50000"/>
          </a:schemeClr>
        </a:solidFill>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73CD0FF3-F6D0-459C-9ED3-61BB791B905C}" type="pres">
      <dgm:prSet presAssocID="{97D1358C-FCC2-46B7-A75E-81AE94C695FB}" presName="Parent3" presStyleLbl="revTx" presStyleIdx="2" presStyleCnt="4">
        <dgm:presLayoutVars>
          <dgm:chMax val="1"/>
          <dgm:chPref val="1"/>
          <dgm:bulletEnabled val="1"/>
        </dgm:presLayoutVars>
      </dgm:prSet>
      <dgm:spPr/>
      <dgm:t>
        <a:bodyPr/>
        <a:lstStyle/>
        <a:p>
          <a:pPr rtl="1"/>
          <a:endParaRPr lang="ar-EG"/>
        </a:p>
      </dgm:t>
    </dgm:pt>
    <dgm:pt modelId="{CD272D8D-ED74-43D3-BC68-6840C65B5C36}" type="pres">
      <dgm:prSet presAssocID="{BE24B66D-ADA5-40E5-81D1-0747005F0169}" presName="Accent4" presStyleCnt="0"/>
      <dgm:spPr/>
      <dgm:t>
        <a:bodyPr/>
        <a:lstStyle/>
        <a:p>
          <a:pPr rtl="1"/>
          <a:endParaRPr lang="ar-EG"/>
        </a:p>
      </dgm:t>
    </dgm:pt>
    <dgm:pt modelId="{2BF8577A-EEB8-4874-98B3-3CA277294A12}" type="pres">
      <dgm:prSet presAssocID="{BE24B66D-ADA5-40E5-81D1-0747005F0169}" presName="Accent" presStyleLbl="node1" presStyleIdx="3" presStyleCnt="4"/>
      <dgm:spPr>
        <a:solidFill>
          <a:schemeClr val="tx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562787E7-887F-4C70-92F8-71DBF2060902}" type="pres">
      <dgm:prSet presAssocID="{BE24B66D-ADA5-40E5-81D1-0747005F0169}" presName="Parent4" presStyleLbl="revTx" presStyleIdx="3" presStyleCnt="4">
        <dgm:presLayoutVars>
          <dgm:chMax val="1"/>
          <dgm:chPref val="1"/>
          <dgm:bulletEnabled val="1"/>
        </dgm:presLayoutVars>
      </dgm:prSet>
      <dgm:spPr/>
      <dgm:t>
        <a:bodyPr/>
        <a:lstStyle/>
        <a:p>
          <a:pPr rtl="1"/>
          <a:endParaRPr lang="ar-EG"/>
        </a:p>
      </dgm:t>
    </dgm:pt>
  </dgm:ptLst>
  <dgm:cxnLst>
    <dgm:cxn modelId="{DD210794-CA44-4F13-9421-24E7601B8C47}" srcId="{03F8C4E8-101C-4467-A390-16F20B028804}" destId="{97D1358C-FCC2-46B7-A75E-81AE94C695FB}" srcOrd="2" destOrd="0" parTransId="{1C9B99C1-D748-4817-AE05-471322EBD2C4}" sibTransId="{C5DEDAF9-BE5E-4543-AE40-7211282F6811}"/>
    <dgm:cxn modelId="{17B92581-D6F8-405A-AF86-A62669365259}" type="presOf" srcId="{97D1358C-FCC2-46B7-A75E-81AE94C695FB}" destId="{73CD0FF3-F6D0-459C-9ED3-61BB791B905C}" srcOrd="0" destOrd="0" presId="urn:microsoft.com/office/officeart/2009/layout/CircleArrowProcess"/>
    <dgm:cxn modelId="{7E9BA1A8-4F04-43B0-B472-591527CB3F09}" srcId="{03F8C4E8-101C-4467-A390-16F20B028804}" destId="{154C0F1F-5516-4782-834E-866BEFA415A4}" srcOrd="1" destOrd="0" parTransId="{B3E26E5A-CD44-4767-AEB1-EE3C06133071}" sibTransId="{B0334641-3C13-4484-81D2-778235F67935}"/>
    <dgm:cxn modelId="{5ED35DF2-92B1-491A-B634-44517A313F38}" srcId="{03F8C4E8-101C-4467-A390-16F20B028804}" destId="{BE24B66D-ADA5-40E5-81D1-0747005F0169}" srcOrd="3" destOrd="0" parTransId="{670535A7-1638-438E-B563-386C1C9FE19F}" sibTransId="{0ACAFDEE-22C1-47E8-AC4D-935A6CBA2D43}"/>
    <dgm:cxn modelId="{6E5FC3B4-E3F3-4219-9E85-37EC409A1178}" type="presOf" srcId="{03F8C4E8-101C-4467-A390-16F20B028804}" destId="{40FECD40-04C5-4B6C-8C6C-B04DDFA14879}" srcOrd="0" destOrd="0" presId="urn:microsoft.com/office/officeart/2009/layout/CircleArrowProcess"/>
    <dgm:cxn modelId="{095640B6-6E6F-48E8-944A-1E1F0CB7DB63}" srcId="{03F8C4E8-101C-4467-A390-16F20B028804}" destId="{CC932248-98FE-455D-BC67-7CD91F2819B5}" srcOrd="0" destOrd="0" parTransId="{86457B52-7060-49C3-BDFF-069EA9522BBD}" sibTransId="{F0963B4B-1B21-4329-AFD3-BDE3DBB0D695}"/>
    <dgm:cxn modelId="{9EB63DA8-5222-4252-B5DB-A1B66212C23C}" type="presOf" srcId="{154C0F1F-5516-4782-834E-866BEFA415A4}" destId="{F471655B-BBD9-4F77-951A-42D32D0FD01A}" srcOrd="0" destOrd="0" presId="urn:microsoft.com/office/officeart/2009/layout/CircleArrowProcess"/>
    <dgm:cxn modelId="{C4C5017D-C534-48B0-94C4-A9AC45DB79E3}" type="presOf" srcId="{BE24B66D-ADA5-40E5-81D1-0747005F0169}" destId="{562787E7-887F-4C70-92F8-71DBF2060902}" srcOrd="0" destOrd="0" presId="urn:microsoft.com/office/officeart/2009/layout/CircleArrowProcess"/>
    <dgm:cxn modelId="{C03A965E-3A3C-4F4B-9B70-33098779C9EF}" type="presOf" srcId="{CC932248-98FE-455D-BC67-7CD91F2819B5}" destId="{1B62D4CA-D012-4171-81B8-F90D01CA8393}" srcOrd="0" destOrd="0" presId="urn:microsoft.com/office/officeart/2009/layout/CircleArrowProcess"/>
    <dgm:cxn modelId="{39370E29-91BC-4306-A4DC-AB34AC067E2D}" type="presParOf" srcId="{40FECD40-04C5-4B6C-8C6C-B04DDFA14879}" destId="{2965B13E-4D85-43A9-BDFE-1498E5ABEF81}" srcOrd="0" destOrd="0" presId="urn:microsoft.com/office/officeart/2009/layout/CircleArrowProcess"/>
    <dgm:cxn modelId="{9EC8EA2E-F153-4006-AD10-4DC8E565B842}" type="presParOf" srcId="{2965B13E-4D85-43A9-BDFE-1498E5ABEF81}" destId="{B7C251E1-C141-4914-BFAF-88024D2A6978}" srcOrd="0" destOrd="0" presId="urn:microsoft.com/office/officeart/2009/layout/CircleArrowProcess"/>
    <dgm:cxn modelId="{325C0B9B-5B66-4206-9CBA-174298F66B0B}" type="presParOf" srcId="{40FECD40-04C5-4B6C-8C6C-B04DDFA14879}" destId="{1B62D4CA-D012-4171-81B8-F90D01CA8393}" srcOrd="1" destOrd="0" presId="urn:microsoft.com/office/officeart/2009/layout/CircleArrowProcess"/>
    <dgm:cxn modelId="{DD0D98F6-6AC6-43DA-AC1F-520162BAC494}" type="presParOf" srcId="{40FECD40-04C5-4B6C-8C6C-B04DDFA14879}" destId="{A1F76CFD-29B8-4E20-AAA6-00631F80549A}" srcOrd="2" destOrd="0" presId="urn:microsoft.com/office/officeart/2009/layout/CircleArrowProcess"/>
    <dgm:cxn modelId="{D079AF9C-7459-4D32-9EA3-681D75E8C4CC}" type="presParOf" srcId="{A1F76CFD-29B8-4E20-AAA6-00631F80549A}" destId="{2A775CFD-4D39-4766-9861-8B1D41230E9F}" srcOrd="0" destOrd="0" presId="urn:microsoft.com/office/officeart/2009/layout/CircleArrowProcess"/>
    <dgm:cxn modelId="{47F4A6B7-A925-4BED-9FF1-77197504553B}" type="presParOf" srcId="{40FECD40-04C5-4B6C-8C6C-B04DDFA14879}" destId="{F471655B-BBD9-4F77-951A-42D32D0FD01A}" srcOrd="3" destOrd="0" presId="urn:microsoft.com/office/officeart/2009/layout/CircleArrowProcess"/>
    <dgm:cxn modelId="{7F11F695-AFB1-4C5B-989C-03D0DE51DEB8}" type="presParOf" srcId="{40FECD40-04C5-4B6C-8C6C-B04DDFA14879}" destId="{ACA8B33B-D5FC-4BE6-8AF8-02466C2AAC47}" srcOrd="4" destOrd="0" presId="urn:microsoft.com/office/officeart/2009/layout/CircleArrowProcess"/>
    <dgm:cxn modelId="{9188040C-33F5-4097-A3EF-6202F8576D7E}" type="presParOf" srcId="{ACA8B33B-D5FC-4BE6-8AF8-02466C2AAC47}" destId="{E3CD1FF5-478B-4B3C-B0B9-951C9878959F}" srcOrd="0" destOrd="0" presId="urn:microsoft.com/office/officeart/2009/layout/CircleArrowProcess"/>
    <dgm:cxn modelId="{564F00DC-1555-4755-9974-358327684F12}" type="presParOf" srcId="{40FECD40-04C5-4B6C-8C6C-B04DDFA14879}" destId="{73CD0FF3-F6D0-459C-9ED3-61BB791B905C}" srcOrd="5" destOrd="0" presId="urn:microsoft.com/office/officeart/2009/layout/CircleArrowProcess"/>
    <dgm:cxn modelId="{DFD8F566-D60F-46CA-8E67-F8920E70A9F0}" type="presParOf" srcId="{40FECD40-04C5-4B6C-8C6C-B04DDFA14879}" destId="{CD272D8D-ED74-43D3-BC68-6840C65B5C36}" srcOrd="6" destOrd="0" presId="urn:microsoft.com/office/officeart/2009/layout/CircleArrowProcess"/>
    <dgm:cxn modelId="{FE34BEC5-221F-4FF2-8DA9-0F88BCF000CD}" type="presParOf" srcId="{CD272D8D-ED74-43D3-BC68-6840C65B5C36}" destId="{2BF8577A-EEB8-4874-98B3-3CA277294A12}" srcOrd="0" destOrd="0" presId="urn:microsoft.com/office/officeart/2009/layout/CircleArrowProcess"/>
    <dgm:cxn modelId="{6B73A565-2D3F-48CE-9809-AA87604C2919}" type="presParOf" srcId="{40FECD40-04C5-4B6C-8C6C-B04DDFA14879}" destId="{562787E7-887F-4C70-92F8-71DBF2060902}" srcOrd="7"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3B6B01-BF90-4B11-B3C2-F5FA7B503FC2}" type="doc">
      <dgm:prSet loTypeId="urn:microsoft.com/office/officeart/2005/8/layout/process4" loCatId="process" qsTypeId="urn:microsoft.com/office/officeart/2005/8/quickstyle/3d1" qsCatId="3D" csTypeId="urn:microsoft.com/office/officeart/2005/8/colors/colorful5" csCatId="colorful" phldr="1"/>
      <dgm:spPr/>
      <dgm:t>
        <a:bodyPr/>
        <a:lstStyle/>
        <a:p>
          <a:pPr rtl="1"/>
          <a:endParaRPr lang="ar-EG"/>
        </a:p>
      </dgm:t>
    </dgm:pt>
    <dgm:pt modelId="{24F68273-F956-481F-B0BC-20B264613E42}">
      <dgm:prSet phldrT="[Text]" custT="1"/>
      <dgm:spPr>
        <a:xfrm rot="10800000">
          <a:off x="0" y="104"/>
          <a:ext cx="3836111" cy="939802"/>
        </a:xfrm>
        <a:prstGeom prst="upArrowCallout">
          <a:avLst/>
        </a:prstGeom>
        <a:solidFill>
          <a:srgbClr val="99003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المعاشرة بالمعروف </a:t>
          </a:r>
          <a:endParaRPr lang="ar-EG" sz="28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a:xfrm rot="10800000">
          <a:off x="0" y="930787"/>
          <a:ext cx="3836111" cy="935052"/>
        </a:xfrm>
        <a:prstGeom prst="upArrowCallout">
          <a:avLst/>
        </a:prstGeom>
        <a:solidFill>
          <a:srgbClr val="9933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القيام بكامل الواجبات وعدم التمنّن</a:t>
          </a:r>
          <a:endParaRPr lang="ar-EG" sz="28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a:xfrm rot="10800000">
          <a:off x="0" y="1856720"/>
          <a:ext cx="3836111" cy="935052"/>
        </a:xfrm>
        <a:prstGeom prst="upArrowCallout">
          <a:avLst/>
        </a:prstGeom>
        <a:solidFill>
          <a:srgbClr val="003399"/>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عدم تكليف الطرف الآخر ما لا يطيق</a:t>
          </a:r>
          <a:endParaRPr lang="ar-EG" sz="24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a:xfrm rot="10800000">
          <a:off x="0" y="2782653"/>
          <a:ext cx="3836111" cy="935052"/>
        </a:xfrm>
        <a:prstGeom prst="upArrowCallout">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الإبتعاد عن الروتين اليومي و التجديد</a:t>
          </a:r>
          <a:endParaRPr lang="ar-EG" sz="24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a:xfrm rot="10800000">
          <a:off x="0" y="3708586"/>
          <a:ext cx="3836111" cy="935052"/>
        </a:xfrm>
        <a:prstGeom prst="upArrowCallout">
          <a:avLst/>
        </a:prstGeom>
        <a:solidFill>
          <a:srgbClr val="4BACC6">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الاهتمام باللباس والنظافة والرائحة </a:t>
          </a:r>
          <a:endParaRPr lang="ar-EG" sz="28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608BAEC5-C3F3-425B-959F-5C5CB91C5046}">
      <dgm:prSet phldrT="[Text]" custT="1"/>
      <dgm:spPr>
        <a:xfrm>
          <a:off x="0" y="4634518"/>
          <a:ext cx="3836111" cy="607966"/>
        </a:xfrm>
        <a:prstGeom prst="rect">
          <a:avLst/>
        </a:prstGeom>
        <a:solidFill>
          <a:srgbClr val="96969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أخذ اجازة قصيرة لإشعال الشوق </a:t>
          </a:r>
          <a:endParaRPr lang="ar-EG" sz="2800" b="1"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8EA2A7D-DF41-40BA-BFD4-C3ECE4357314}" type="sibTrans" cxnId="{0F85F438-D862-424C-B6FB-5735925A448D}">
      <dgm:prSet/>
      <dgm:spPr/>
      <dgm:t>
        <a:bodyPr/>
        <a:lstStyle/>
        <a:p>
          <a:pPr rtl="1"/>
          <a:endParaRPr lang="ar-EG" sz="2400"/>
        </a:p>
      </dgm:t>
    </dgm:pt>
    <dgm:pt modelId="{670114EE-F676-42F7-B93E-9C51EF505A3C}" type="parTrans" cxnId="{0F85F438-D862-424C-B6FB-5735925A448D}">
      <dgm:prSet/>
      <dgm:spPr/>
      <dgm:t>
        <a:bodyPr/>
        <a:lstStyle/>
        <a:p>
          <a:pPr rtl="1"/>
          <a:endParaRPr lang="ar-EG" sz="2400"/>
        </a:p>
      </dgm:t>
    </dgm:pt>
    <dgm:pt modelId="{871FF7F0-0FC1-4175-AD31-5580749612BF}" type="pres">
      <dgm:prSet presAssocID="{F33B6B01-BF90-4B11-B3C2-F5FA7B503FC2}" presName="Name0" presStyleCnt="0">
        <dgm:presLayoutVars>
          <dgm:dir/>
          <dgm:animLvl val="lvl"/>
          <dgm:resizeHandles val="exact"/>
        </dgm:presLayoutVars>
      </dgm:prSet>
      <dgm:spPr/>
      <dgm:t>
        <a:bodyPr/>
        <a:lstStyle/>
        <a:p>
          <a:pPr rtl="1"/>
          <a:endParaRPr lang="ar-EG"/>
        </a:p>
      </dgm:t>
    </dgm:pt>
    <dgm:pt modelId="{73BA69F5-DD15-49E2-8956-0DB28376B781}" type="pres">
      <dgm:prSet presAssocID="{608BAEC5-C3F3-425B-959F-5C5CB91C5046}" presName="boxAndChildren" presStyleCnt="0"/>
      <dgm:spPr/>
    </dgm:pt>
    <dgm:pt modelId="{9255515E-F012-4EF6-83DD-0529A81A03FB}" type="pres">
      <dgm:prSet presAssocID="{608BAEC5-C3F3-425B-959F-5C5CB91C5046}" presName="parentTextBox" presStyleLbl="node1" presStyleIdx="0" presStyleCnt="6"/>
      <dgm:spPr/>
      <dgm:t>
        <a:bodyPr/>
        <a:lstStyle/>
        <a:p>
          <a:pPr rtl="1"/>
          <a:endParaRPr lang="ar-EG"/>
        </a:p>
      </dgm:t>
    </dgm:pt>
    <dgm:pt modelId="{69717401-7746-489D-A620-6DFA298AD419}" type="pres">
      <dgm:prSet presAssocID="{733EC2DB-AFBB-4807-A48A-317D2EF2D7BA}" presName="sp" presStyleCnt="0"/>
      <dgm:spPr/>
    </dgm:pt>
    <dgm:pt modelId="{FD146DAA-5E11-4721-8462-40067673EB0A}" type="pres">
      <dgm:prSet presAssocID="{1D3C086E-85E0-4C0E-A1C7-C7532D49BADB}" presName="arrowAndChildren" presStyleCnt="0"/>
      <dgm:spPr/>
    </dgm:pt>
    <dgm:pt modelId="{FA0EC353-5FEA-4206-A93A-253D48475F61}" type="pres">
      <dgm:prSet presAssocID="{1D3C086E-85E0-4C0E-A1C7-C7532D49BADB}" presName="parentTextArrow" presStyleLbl="node1" presStyleIdx="1" presStyleCnt="6"/>
      <dgm:spPr/>
      <dgm:t>
        <a:bodyPr/>
        <a:lstStyle/>
        <a:p>
          <a:pPr rtl="1"/>
          <a:endParaRPr lang="ar-EG"/>
        </a:p>
      </dgm:t>
    </dgm:pt>
    <dgm:pt modelId="{584F068A-333E-4122-B3A4-41F24EF5054C}" type="pres">
      <dgm:prSet presAssocID="{B0A5985C-AFF1-4DEA-A558-CC782019110B}" presName="sp" presStyleCnt="0"/>
      <dgm:spPr/>
    </dgm:pt>
    <dgm:pt modelId="{4B2E86B3-C82B-4A25-97FA-18DDCF2E3C30}" type="pres">
      <dgm:prSet presAssocID="{1176416D-FAFB-438B-9B0F-1BCC576FB847}" presName="arrowAndChildren" presStyleCnt="0"/>
      <dgm:spPr/>
    </dgm:pt>
    <dgm:pt modelId="{590929A4-40DF-4115-B58F-166E73A9C4E9}" type="pres">
      <dgm:prSet presAssocID="{1176416D-FAFB-438B-9B0F-1BCC576FB847}" presName="parentTextArrow" presStyleLbl="node1" presStyleIdx="2" presStyleCnt="6"/>
      <dgm:spPr/>
      <dgm:t>
        <a:bodyPr/>
        <a:lstStyle/>
        <a:p>
          <a:pPr rtl="1"/>
          <a:endParaRPr lang="ar-EG"/>
        </a:p>
      </dgm:t>
    </dgm:pt>
    <dgm:pt modelId="{7FB4734F-72D4-43C4-B61E-DE692C311F0F}" type="pres">
      <dgm:prSet presAssocID="{6416B8EF-4CE0-45ED-A915-DA00D3C93C28}" presName="sp" presStyleCnt="0"/>
      <dgm:spPr/>
    </dgm:pt>
    <dgm:pt modelId="{31F3D60F-7E2F-4A1B-83D0-1EE860FF4D82}" type="pres">
      <dgm:prSet presAssocID="{7D4B4B04-EFBD-40C0-9DA7-B54E6B09DF89}" presName="arrowAndChildren" presStyleCnt="0"/>
      <dgm:spPr/>
    </dgm:pt>
    <dgm:pt modelId="{BB52AF95-B6CD-477F-9FB6-5CE98FE2C24E}" type="pres">
      <dgm:prSet presAssocID="{7D4B4B04-EFBD-40C0-9DA7-B54E6B09DF89}" presName="parentTextArrow" presStyleLbl="node1" presStyleIdx="3" presStyleCnt="6"/>
      <dgm:spPr/>
      <dgm:t>
        <a:bodyPr/>
        <a:lstStyle/>
        <a:p>
          <a:pPr rtl="1"/>
          <a:endParaRPr lang="ar-EG"/>
        </a:p>
      </dgm:t>
    </dgm:pt>
    <dgm:pt modelId="{CFEEF79F-859F-4571-9B69-8152C41B19FB}" type="pres">
      <dgm:prSet presAssocID="{7AEA3F9F-D878-4035-8A0F-2DD716F613A2}" presName="sp" presStyleCnt="0"/>
      <dgm:spPr/>
    </dgm:pt>
    <dgm:pt modelId="{9464F4EF-F439-4A83-82AF-202B289C7A53}" type="pres">
      <dgm:prSet presAssocID="{EC835BCD-C6A1-4DA8-B653-65C78B897820}" presName="arrowAndChildren" presStyleCnt="0"/>
      <dgm:spPr/>
    </dgm:pt>
    <dgm:pt modelId="{EBC04677-7360-4F5F-BF11-0D866E066ED3}" type="pres">
      <dgm:prSet presAssocID="{EC835BCD-C6A1-4DA8-B653-65C78B897820}" presName="parentTextArrow" presStyleLbl="node1" presStyleIdx="4" presStyleCnt="6"/>
      <dgm:spPr/>
      <dgm:t>
        <a:bodyPr/>
        <a:lstStyle/>
        <a:p>
          <a:pPr rtl="1"/>
          <a:endParaRPr lang="ar-EG"/>
        </a:p>
      </dgm:t>
    </dgm:pt>
    <dgm:pt modelId="{82BA9F65-E82A-4E06-8482-07230F7B2A10}" type="pres">
      <dgm:prSet presAssocID="{C1CB82B4-8EF6-4779-A675-34581E291088}" presName="sp" presStyleCnt="0"/>
      <dgm:spPr/>
    </dgm:pt>
    <dgm:pt modelId="{D45C1356-DE4A-4674-ACFC-7E5DFBC9C512}" type="pres">
      <dgm:prSet presAssocID="{24F68273-F956-481F-B0BC-20B264613E42}" presName="arrowAndChildren" presStyleCnt="0"/>
      <dgm:spPr/>
    </dgm:pt>
    <dgm:pt modelId="{71C83B17-AA2D-41DF-ABE8-6F5EF1A82583}" type="pres">
      <dgm:prSet presAssocID="{24F68273-F956-481F-B0BC-20B264613E42}" presName="parentTextArrow" presStyleLbl="node1" presStyleIdx="5" presStyleCnt="6" custScaleY="100508"/>
      <dgm:spPr/>
      <dgm:t>
        <a:bodyPr/>
        <a:lstStyle/>
        <a:p>
          <a:pPr rtl="1"/>
          <a:endParaRPr lang="ar-EG"/>
        </a:p>
      </dgm:t>
    </dgm:pt>
  </dgm:ptLst>
  <dgm:cxnLst>
    <dgm:cxn modelId="{BB7130C7-EBFB-4735-917E-EA9819FA45C8}" type="presOf" srcId="{EC835BCD-C6A1-4DA8-B653-65C78B897820}" destId="{EBC04677-7360-4F5F-BF11-0D866E066ED3}" srcOrd="0" destOrd="0" presId="urn:microsoft.com/office/officeart/2005/8/layout/process4"/>
    <dgm:cxn modelId="{D85A4FA7-D229-4813-AB67-82FC7A102D23}" srcId="{F33B6B01-BF90-4B11-B3C2-F5FA7B503FC2}" destId="{1D3C086E-85E0-4C0E-A1C7-C7532D49BADB}" srcOrd="4" destOrd="0" parTransId="{D3786E36-580F-4459-AC89-A18F3FA7A04A}" sibTransId="{733EC2DB-AFBB-4807-A48A-317D2EF2D7BA}"/>
    <dgm:cxn modelId="{7652C701-CFF0-498A-89BB-EEBC6BE5C54F}" srcId="{F33B6B01-BF90-4B11-B3C2-F5FA7B503FC2}" destId="{7D4B4B04-EFBD-40C0-9DA7-B54E6B09DF89}" srcOrd="2" destOrd="0" parTransId="{F4FB94E1-9006-4F71-94D9-F5F564A83E54}" sibTransId="{6416B8EF-4CE0-45ED-A915-DA00D3C93C28}"/>
    <dgm:cxn modelId="{94B3290B-2AF6-4D43-AE01-8272F47D0E08}" srcId="{F33B6B01-BF90-4B11-B3C2-F5FA7B503FC2}" destId="{1176416D-FAFB-438B-9B0F-1BCC576FB847}" srcOrd="3" destOrd="0" parTransId="{35FB71E6-8B17-47F3-9D2D-43EE9A3F3569}" sibTransId="{B0A5985C-AFF1-4DEA-A558-CC782019110B}"/>
    <dgm:cxn modelId="{0F85F438-D862-424C-B6FB-5735925A448D}" srcId="{F33B6B01-BF90-4B11-B3C2-F5FA7B503FC2}" destId="{608BAEC5-C3F3-425B-959F-5C5CB91C5046}" srcOrd="5" destOrd="0" parTransId="{670114EE-F676-42F7-B93E-9C51EF505A3C}" sibTransId="{68EA2A7D-DF41-40BA-BFD4-C3ECE4357314}"/>
    <dgm:cxn modelId="{FFC93AD7-FF75-40B0-929E-B846DABF2CC6}" srcId="{F33B6B01-BF90-4B11-B3C2-F5FA7B503FC2}" destId="{24F68273-F956-481F-B0BC-20B264613E42}" srcOrd="0" destOrd="0" parTransId="{636DADF1-FD90-43A1-B649-4E666A0A9F90}" sibTransId="{C1CB82B4-8EF6-4779-A675-34581E291088}"/>
    <dgm:cxn modelId="{B9E5BB91-04AB-424E-8406-CD45220D941C}" type="presOf" srcId="{24F68273-F956-481F-B0BC-20B264613E42}" destId="{71C83B17-AA2D-41DF-ABE8-6F5EF1A82583}" srcOrd="0" destOrd="0" presId="urn:microsoft.com/office/officeart/2005/8/layout/process4"/>
    <dgm:cxn modelId="{6C2D6A96-2F26-47C0-BB9E-B1AE855CDC8A}" type="presOf" srcId="{7D4B4B04-EFBD-40C0-9DA7-B54E6B09DF89}" destId="{BB52AF95-B6CD-477F-9FB6-5CE98FE2C24E}" srcOrd="0" destOrd="0" presId="urn:microsoft.com/office/officeart/2005/8/layout/process4"/>
    <dgm:cxn modelId="{8596250B-C1BB-44E3-801B-34A12D198EA6}" type="presOf" srcId="{1D3C086E-85E0-4C0E-A1C7-C7532D49BADB}" destId="{FA0EC353-5FEA-4206-A93A-253D48475F61}" srcOrd="0" destOrd="0" presId="urn:microsoft.com/office/officeart/2005/8/layout/process4"/>
    <dgm:cxn modelId="{6886C4CC-F8C6-4500-8E39-EBF7898FED25}" type="presOf" srcId="{1176416D-FAFB-438B-9B0F-1BCC576FB847}" destId="{590929A4-40DF-4115-B58F-166E73A9C4E9}" srcOrd="0" destOrd="0" presId="urn:microsoft.com/office/officeart/2005/8/layout/process4"/>
    <dgm:cxn modelId="{AB207DBE-7A9E-484A-9DE9-3EF10DA22BE1}" srcId="{F33B6B01-BF90-4B11-B3C2-F5FA7B503FC2}" destId="{EC835BCD-C6A1-4DA8-B653-65C78B897820}" srcOrd="1" destOrd="0" parTransId="{DB73B196-10A9-4BC3-9CD8-562B896450E7}" sibTransId="{7AEA3F9F-D878-4035-8A0F-2DD716F613A2}"/>
    <dgm:cxn modelId="{3AB27A79-6F86-468C-BA02-1A0B4241823E}" type="presOf" srcId="{F33B6B01-BF90-4B11-B3C2-F5FA7B503FC2}" destId="{871FF7F0-0FC1-4175-AD31-5580749612BF}" srcOrd="0" destOrd="0" presId="urn:microsoft.com/office/officeart/2005/8/layout/process4"/>
    <dgm:cxn modelId="{1D14BB5D-2132-4964-AF69-4FDF294CD3A9}" type="presOf" srcId="{608BAEC5-C3F3-425B-959F-5C5CB91C5046}" destId="{9255515E-F012-4EF6-83DD-0529A81A03FB}" srcOrd="0" destOrd="0" presId="urn:microsoft.com/office/officeart/2005/8/layout/process4"/>
    <dgm:cxn modelId="{618EC745-8195-4C87-A55A-C11C991186F8}" type="presParOf" srcId="{871FF7F0-0FC1-4175-AD31-5580749612BF}" destId="{73BA69F5-DD15-49E2-8956-0DB28376B781}" srcOrd="0" destOrd="0" presId="urn:microsoft.com/office/officeart/2005/8/layout/process4"/>
    <dgm:cxn modelId="{D9F65569-C289-40C0-B343-7AA06B0BAEB1}" type="presParOf" srcId="{73BA69F5-DD15-49E2-8956-0DB28376B781}" destId="{9255515E-F012-4EF6-83DD-0529A81A03FB}" srcOrd="0" destOrd="0" presId="urn:microsoft.com/office/officeart/2005/8/layout/process4"/>
    <dgm:cxn modelId="{62D96832-2FFD-4BD2-BA27-E2B7FECE087D}" type="presParOf" srcId="{871FF7F0-0FC1-4175-AD31-5580749612BF}" destId="{69717401-7746-489D-A620-6DFA298AD419}" srcOrd="1" destOrd="0" presId="urn:microsoft.com/office/officeart/2005/8/layout/process4"/>
    <dgm:cxn modelId="{DA8104F6-7D95-4D36-995A-F6966CFB80C2}" type="presParOf" srcId="{871FF7F0-0FC1-4175-AD31-5580749612BF}" destId="{FD146DAA-5E11-4721-8462-40067673EB0A}" srcOrd="2" destOrd="0" presId="urn:microsoft.com/office/officeart/2005/8/layout/process4"/>
    <dgm:cxn modelId="{638EC21F-E564-4C3A-8F39-18C43463E826}" type="presParOf" srcId="{FD146DAA-5E11-4721-8462-40067673EB0A}" destId="{FA0EC353-5FEA-4206-A93A-253D48475F61}" srcOrd="0" destOrd="0" presId="urn:microsoft.com/office/officeart/2005/8/layout/process4"/>
    <dgm:cxn modelId="{2671602D-8D19-41D7-B84D-E0E2CB67B59C}" type="presParOf" srcId="{871FF7F0-0FC1-4175-AD31-5580749612BF}" destId="{584F068A-333E-4122-B3A4-41F24EF5054C}" srcOrd="3" destOrd="0" presId="urn:microsoft.com/office/officeart/2005/8/layout/process4"/>
    <dgm:cxn modelId="{FCE4DD11-AC52-4D02-BB3F-4D4C6190D735}" type="presParOf" srcId="{871FF7F0-0FC1-4175-AD31-5580749612BF}" destId="{4B2E86B3-C82B-4A25-97FA-18DDCF2E3C30}" srcOrd="4" destOrd="0" presId="urn:microsoft.com/office/officeart/2005/8/layout/process4"/>
    <dgm:cxn modelId="{A05E63FA-75FC-4F31-A832-9CFFA2C4605F}" type="presParOf" srcId="{4B2E86B3-C82B-4A25-97FA-18DDCF2E3C30}" destId="{590929A4-40DF-4115-B58F-166E73A9C4E9}" srcOrd="0" destOrd="0" presId="urn:microsoft.com/office/officeart/2005/8/layout/process4"/>
    <dgm:cxn modelId="{4AACAB11-2A93-4715-A6B2-18EDE2D070FA}" type="presParOf" srcId="{871FF7F0-0FC1-4175-AD31-5580749612BF}" destId="{7FB4734F-72D4-43C4-B61E-DE692C311F0F}" srcOrd="5" destOrd="0" presId="urn:microsoft.com/office/officeart/2005/8/layout/process4"/>
    <dgm:cxn modelId="{B1DAD464-3D39-4FF7-980E-737116C221DD}" type="presParOf" srcId="{871FF7F0-0FC1-4175-AD31-5580749612BF}" destId="{31F3D60F-7E2F-4A1B-83D0-1EE860FF4D82}" srcOrd="6" destOrd="0" presId="urn:microsoft.com/office/officeart/2005/8/layout/process4"/>
    <dgm:cxn modelId="{A97CDDB8-55C4-4B27-A510-0788ACE00302}" type="presParOf" srcId="{31F3D60F-7E2F-4A1B-83D0-1EE860FF4D82}" destId="{BB52AF95-B6CD-477F-9FB6-5CE98FE2C24E}" srcOrd="0" destOrd="0" presId="urn:microsoft.com/office/officeart/2005/8/layout/process4"/>
    <dgm:cxn modelId="{F65AE7B4-0FFA-47CB-A7F6-24B6CFCFA60F}" type="presParOf" srcId="{871FF7F0-0FC1-4175-AD31-5580749612BF}" destId="{CFEEF79F-859F-4571-9B69-8152C41B19FB}" srcOrd="7" destOrd="0" presId="urn:microsoft.com/office/officeart/2005/8/layout/process4"/>
    <dgm:cxn modelId="{8974DBE3-6778-4BDE-9AB1-8EA53D39253E}" type="presParOf" srcId="{871FF7F0-0FC1-4175-AD31-5580749612BF}" destId="{9464F4EF-F439-4A83-82AF-202B289C7A53}" srcOrd="8" destOrd="0" presId="urn:microsoft.com/office/officeart/2005/8/layout/process4"/>
    <dgm:cxn modelId="{21CD49D3-5233-4217-B2B2-A6668E5CCEFC}" type="presParOf" srcId="{9464F4EF-F439-4A83-82AF-202B289C7A53}" destId="{EBC04677-7360-4F5F-BF11-0D866E066ED3}" srcOrd="0" destOrd="0" presId="urn:microsoft.com/office/officeart/2005/8/layout/process4"/>
    <dgm:cxn modelId="{D2CD5890-4733-4B23-B9C9-9BC238C30CEC}" type="presParOf" srcId="{871FF7F0-0FC1-4175-AD31-5580749612BF}" destId="{82BA9F65-E82A-4E06-8482-07230F7B2A10}" srcOrd="9" destOrd="0" presId="urn:microsoft.com/office/officeart/2005/8/layout/process4"/>
    <dgm:cxn modelId="{6E6C2575-E090-48DB-B787-9E42FEDE198C}" type="presParOf" srcId="{871FF7F0-0FC1-4175-AD31-5580749612BF}" destId="{D45C1356-DE4A-4674-ACFC-7E5DFBC9C512}" srcOrd="10" destOrd="0" presId="urn:microsoft.com/office/officeart/2005/8/layout/process4"/>
    <dgm:cxn modelId="{6157C571-7B16-442E-A481-3F58EA661093}" type="presParOf" srcId="{D45C1356-DE4A-4674-ACFC-7E5DFBC9C512}" destId="{71C83B17-AA2D-41DF-ABE8-6F5EF1A825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ED4C8E1-2C18-41EC-97B2-A9DB17D28DEE}" type="doc">
      <dgm:prSet loTypeId="urn:diagrams.loki3.com/BracketList+Icon" loCatId="list" qsTypeId="urn:microsoft.com/office/officeart/2005/8/quickstyle/3d3" qsCatId="3D" csTypeId="urn:microsoft.com/office/officeart/2005/8/colors/colorful5" csCatId="colorful" phldr="1"/>
      <dgm:spPr/>
      <dgm:t>
        <a:bodyPr/>
        <a:lstStyle/>
        <a:p>
          <a:pPr rtl="1"/>
          <a:endParaRPr lang="ar-EG"/>
        </a:p>
      </dgm:t>
    </dgm:pt>
    <dgm:pt modelId="{4F3D62B3-7CBA-4D22-A57C-AC3E109EFBBE}">
      <dgm:prSet phldrT="[Text]" custT="1"/>
      <dgm:spPr/>
      <dgm:t>
        <a:bodyPr/>
        <a:lstStyle/>
        <a:p>
          <a:pPr rtl="1"/>
          <a:r>
            <a:rPr lang="ar-EG" sz="3200" b="1" dirty="0" smtClean="0">
              <a:latin typeface="Traditional Arabic" pitchFamily="18" charset="-78"/>
              <a:cs typeface="Traditional Arabic" pitchFamily="18" charset="-78"/>
            </a:rPr>
            <a:t>أسباب داخلية </a:t>
          </a:r>
          <a:endParaRPr lang="ar-EG" sz="3200" b="1" dirty="0">
            <a:latin typeface="Traditional Arabic" pitchFamily="18" charset="-78"/>
            <a:cs typeface="Traditional Arabic" pitchFamily="18" charset="-78"/>
          </a:endParaRPr>
        </a:p>
      </dgm:t>
    </dgm:pt>
    <dgm:pt modelId="{D6B41533-51A8-40C3-830F-E17D77BBB112}" type="parTrans" cxnId="{86BC549B-C722-48D6-A7E6-E32F5CBEDD82}">
      <dgm:prSet/>
      <dgm:spPr/>
      <dgm:t>
        <a:bodyPr/>
        <a:lstStyle/>
        <a:p>
          <a:pPr rtl="1"/>
          <a:endParaRPr lang="ar-EG" b="1">
            <a:latin typeface="Traditional Arabic" pitchFamily="18" charset="-78"/>
            <a:cs typeface="Traditional Arabic" pitchFamily="18" charset="-78"/>
          </a:endParaRPr>
        </a:p>
      </dgm:t>
    </dgm:pt>
    <dgm:pt modelId="{350951BA-7ED7-4A6E-A342-A1D87CB71904}" type="sibTrans" cxnId="{86BC549B-C722-48D6-A7E6-E32F5CBEDD82}">
      <dgm:prSet/>
      <dgm:spPr/>
      <dgm:t>
        <a:bodyPr/>
        <a:lstStyle/>
        <a:p>
          <a:pPr rtl="1"/>
          <a:endParaRPr lang="ar-EG" b="1">
            <a:latin typeface="Traditional Arabic" pitchFamily="18" charset="-78"/>
            <a:cs typeface="Traditional Arabic" pitchFamily="18" charset="-78"/>
          </a:endParaRPr>
        </a:p>
      </dgm:t>
    </dgm:pt>
    <dgm:pt modelId="{5FE7BCC0-B8EC-485A-9055-FD5833E5243B}">
      <dgm:prSet phldrT="[Text]" custT="1"/>
      <dgm:spPr>
        <a:solidFill>
          <a:schemeClr val="bg1">
            <a:lumMod val="65000"/>
          </a:schemeClr>
        </a:solidFill>
      </dgm:spPr>
      <dgm:t>
        <a:bodyPr/>
        <a:lstStyle/>
        <a:p>
          <a:pPr rtl="1"/>
          <a:r>
            <a:rPr lang="ar-EG" sz="2800" b="1" dirty="0" smtClean="0">
              <a:latin typeface="Traditional Arabic" pitchFamily="18" charset="-78"/>
              <a:cs typeface="Traditional Arabic" pitchFamily="18" charset="-78"/>
            </a:rPr>
            <a:t>لها علاقة بالطباع الشخصية حيث يرفض الرجل  المشاركة وبالتالي تغضب المرأة لعدم مشاركتها القرارات.</a:t>
          </a:r>
          <a:endParaRPr lang="ar-EG" sz="2800" b="1" dirty="0">
            <a:latin typeface="Traditional Arabic" pitchFamily="18" charset="-78"/>
            <a:cs typeface="Traditional Arabic" pitchFamily="18" charset="-78"/>
          </a:endParaRPr>
        </a:p>
      </dgm:t>
    </dgm:pt>
    <dgm:pt modelId="{9AB35138-0C8D-4853-A45F-9E0CC5FD0AF3}" type="parTrans" cxnId="{476E183E-FB90-42DF-AFDE-B3D9382E341F}">
      <dgm:prSet/>
      <dgm:spPr/>
      <dgm:t>
        <a:bodyPr/>
        <a:lstStyle/>
        <a:p>
          <a:pPr rtl="1"/>
          <a:endParaRPr lang="ar-EG" b="1">
            <a:latin typeface="Traditional Arabic" pitchFamily="18" charset="-78"/>
            <a:cs typeface="Traditional Arabic" pitchFamily="18" charset="-78"/>
          </a:endParaRPr>
        </a:p>
      </dgm:t>
    </dgm:pt>
    <dgm:pt modelId="{450A0C6E-50C2-4F8C-BD0B-D6BC7E1E9BFA}" type="sibTrans" cxnId="{476E183E-FB90-42DF-AFDE-B3D9382E341F}">
      <dgm:prSet/>
      <dgm:spPr/>
      <dgm:t>
        <a:bodyPr/>
        <a:lstStyle/>
        <a:p>
          <a:pPr rtl="1"/>
          <a:endParaRPr lang="ar-EG" b="1">
            <a:latin typeface="Traditional Arabic" pitchFamily="18" charset="-78"/>
            <a:cs typeface="Traditional Arabic" pitchFamily="18" charset="-78"/>
          </a:endParaRPr>
        </a:p>
      </dgm:t>
    </dgm:pt>
    <dgm:pt modelId="{36E1C45E-D6BD-4724-8F04-F56AE479BC42}">
      <dgm:prSet phldrT="[Text]" custT="1"/>
      <dgm:spPr/>
      <dgm:t>
        <a:bodyPr/>
        <a:lstStyle/>
        <a:p>
          <a:pPr rtl="1"/>
          <a:r>
            <a:rPr lang="ar-EG" sz="3200" b="1" dirty="0" smtClean="0">
              <a:latin typeface="Traditional Arabic" pitchFamily="18" charset="-78"/>
              <a:cs typeface="Traditional Arabic" pitchFamily="18" charset="-78"/>
            </a:rPr>
            <a:t>أسباب خارجية  </a:t>
          </a:r>
          <a:endParaRPr lang="ar-EG" sz="3200" b="1" dirty="0">
            <a:latin typeface="Traditional Arabic" pitchFamily="18" charset="-78"/>
            <a:cs typeface="Traditional Arabic" pitchFamily="18" charset="-78"/>
          </a:endParaRPr>
        </a:p>
      </dgm:t>
    </dgm:pt>
    <dgm:pt modelId="{9256854A-77D7-4782-8D89-5DDD6DF19BE6}" type="parTrans" cxnId="{5F48482F-EA7B-4B12-BC66-98F9ED9C4F24}">
      <dgm:prSet/>
      <dgm:spPr/>
      <dgm:t>
        <a:bodyPr/>
        <a:lstStyle/>
        <a:p>
          <a:pPr rtl="1"/>
          <a:endParaRPr lang="ar-EG" b="1">
            <a:latin typeface="Traditional Arabic" pitchFamily="18" charset="-78"/>
            <a:cs typeface="Traditional Arabic" pitchFamily="18" charset="-78"/>
          </a:endParaRPr>
        </a:p>
      </dgm:t>
    </dgm:pt>
    <dgm:pt modelId="{F11F6863-EDAA-40DE-B8E8-B9D921842964}" type="sibTrans" cxnId="{5F48482F-EA7B-4B12-BC66-98F9ED9C4F24}">
      <dgm:prSet/>
      <dgm:spPr/>
      <dgm:t>
        <a:bodyPr/>
        <a:lstStyle/>
        <a:p>
          <a:pPr rtl="1"/>
          <a:endParaRPr lang="ar-EG" b="1">
            <a:latin typeface="Traditional Arabic" pitchFamily="18" charset="-78"/>
            <a:cs typeface="Traditional Arabic" pitchFamily="18" charset="-78"/>
          </a:endParaRPr>
        </a:p>
      </dgm:t>
    </dgm:pt>
    <dgm:pt modelId="{7F88A197-B6A6-4558-8128-FD1A2C912856}">
      <dgm:prSet phldrT="[Text]" custT="1"/>
      <dgm:spPr>
        <a:solidFill>
          <a:schemeClr val="accent2">
            <a:lumMod val="75000"/>
          </a:schemeClr>
        </a:solidFill>
      </dgm:spPr>
      <dgm:t>
        <a:bodyPr/>
        <a:lstStyle/>
        <a:p>
          <a:pPr rtl="1"/>
          <a:r>
            <a:rPr lang="ar-EG" sz="2800" b="1" dirty="0" smtClean="0">
              <a:latin typeface="Traditional Arabic" pitchFamily="18" charset="-78"/>
              <a:cs typeface="Traditional Arabic" pitchFamily="18" charset="-78"/>
            </a:rPr>
            <a:t> تَدَخُّل الأسرة بشكل عام وتَدَخُّل المجتمع أو أمهات الطرفين يؤثر على الزوجين مما يؤدي إلى الصراعات</a:t>
          </a:r>
          <a:endParaRPr lang="ar-EG" sz="2800" b="1" dirty="0">
            <a:latin typeface="Traditional Arabic" pitchFamily="18" charset="-78"/>
            <a:cs typeface="Traditional Arabic" pitchFamily="18" charset="-78"/>
          </a:endParaRPr>
        </a:p>
      </dgm:t>
    </dgm:pt>
    <dgm:pt modelId="{1B26CCC9-4174-4EAD-8F15-FC8F89AE1D02}" type="parTrans" cxnId="{3B8A7BFE-9589-46DE-824D-3D4F39DBF4F9}">
      <dgm:prSet/>
      <dgm:spPr/>
      <dgm:t>
        <a:bodyPr/>
        <a:lstStyle/>
        <a:p>
          <a:pPr rtl="1"/>
          <a:endParaRPr lang="ar-EG" b="1">
            <a:latin typeface="Traditional Arabic" pitchFamily="18" charset="-78"/>
            <a:cs typeface="Traditional Arabic" pitchFamily="18" charset="-78"/>
          </a:endParaRPr>
        </a:p>
      </dgm:t>
    </dgm:pt>
    <dgm:pt modelId="{C66E6D20-4817-416A-BABA-BEE29A9C844E}" type="sibTrans" cxnId="{3B8A7BFE-9589-46DE-824D-3D4F39DBF4F9}">
      <dgm:prSet/>
      <dgm:spPr/>
      <dgm:t>
        <a:bodyPr/>
        <a:lstStyle/>
        <a:p>
          <a:pPr rtl="1"/>
          <a:endParaRPr lang="ar-EG" b="1">
            <a:latin typeface="Traditional Arabic" pitchFamily="18" charset="-78"/>
            <a:cs typeface="Traditional Arabic" pitchFamily="18" charset="-78"/>
          </a:endParaRPr>
        </a:p>
      </dgm:t>
    </dgm:pt>
    <dgm:pt modelId="{EFD12B04-D762-4D2F-BBC2-F55156E452D2}" type="pres">
      <dgm:prSet presAssocID="{1ED4C8E1-2C18-41EC-97B2-A9DB17D28DEE}" presName="Name0" presStyleCnt="0">
        <dgm:presLayoutVars>
          <dgm:dir val="rev"/>
          <dgm:animLvl val="lvl"/>
          <dgm:resizeHandles val="exact"/>
        </dgm:presLayoutVars>
      </dgm:prSet>
      <dgm:spPr/>
      <dgm:t>
        <a:bodyPr/>
        <a:lstStyle/>
        <a:p>
          <a:pPr rtl="1"/>
          <a:endParaRPr lang="ar-EG"/>
        </a:p>
      </dgm:t>
    </dgm:pt>
    <dgm:pt modelId="{03A67DCB-83EB-4CBB-B36F-7D92CCDB0777}" type="pres">
      <dgm:prSet presAssocID="{4F3D62B3-7CBA-4D22-A57C-AC3E109EFBBE}" presName="linNode" presStyleCnt="0"/>
      <dgm:spPr/>
      <dgm:t>
        <a:bodyPr/>
        <a:lstStyle/>
        <a:p>
          <a:pPr rtl="1"/>
          <a:endParaRPr lang="ar-EG"/>
        </a:p>
      </dgm:t>
    </dgm:pt>
    <dgm:pt modelId="{7F6B2CB6-C946-4EAA-8BE1-F160AED863DC}" type="pres">
      <dgm:prSet presAssocID="{4F3D62B3-7CBA-4D22-A57C-AC3E109EFBBE}" presName="parTx" presStyleLbl="revTx" presStyleIdx="0" presStyleCnt="2" custLinFactNeighborX="-20325" custLinFactNeighborY="-2001">
        <dgm:presLayoutVars>
          <dgm:chMax val="1"/>
          <dgm:bulletEnabled val="1"/>
        </dgm:presLayoutVars>
      </dgm:prSet>
      <dgm:spPr/>
      <dgm:t>
        <a:bodyPr/>
        <a:lstStyle/>
        <a:p>
          <a:pPr rtl="1"/>
          <a:endParaRPr lang="ar-EG"/>
        </a:p>
      </dgm:t>
    </dgm:pt>
    <dgm:pt modelId="{5F23D046-999C-47D1-924F-FA7B907DE6F8}" type="pres">
      <dgm:prSet presAssocID="{4F3D62B3-7CBA-4D22-A57C-AC3E109EFBBE}" presName="bracket" presStyleLbl="parChTrans1D1" presStyleIdx="0" presStyleCnt="2"/>
      <dgm:spPr/>
      <dgm:t>
        <a:bodyPr/>
        <a:lstStyle/>
        <a:p>
          <a:pPr rtl="1"/>
          <a:endParaRPr lang="ar-EG"/>
        </a:p>
      </dgm:t>
    </dgm:pt>
    <dgm:pt modelId="{76FA7033-2F33-4D01-BCF8-75D99C0F3591}" type="pres">
      <dgm:prSet presAssocID="{4F3D62B3-7CBA-4D22-A57C-AC3E109EFBBE}" presName="spH" presStyleCnt="0"/>
      <dgm:spPr/>
      <dgm:t>
        <a:bodyPr/>
        <a:lstStyle/>
        <a:p>
          <a:pPr rtl="1"/>
          <a:endParaRPr lang="ar-EG"/>
        </a:p>
      </dgm:t>
    </dgm:pt>
    <dgm:pt modelId="{4520CFD2-1FFD-4D29-9B8E-A8AB678F91B9}" type="pres">
      <dgm:prSet presAssocID="{4F3D62B3-7CBA-4D22-A57C-AC3E109EFBBE}" presName="desTx" presStyleLbl="node1" presStyleIdx="0" presStyleCnt="2">
        <dgm:presLayoutVars>
          <dgm:bulletEnabled val="1"/>
        </dgm:presLayoutVars>
      </dgm:prSet>
      <dgm:spPr/>
      <dgm:t>
        <a:bodyPr/>
        <a:lstStyle/>
        <a:p>
          <a:pPr rtl="1"/>
          <a:endParaRPr lang="ar-EG"/>
        </a:p>
      </dgm:t>
    </dgm:pt>
    <dgm:pt modelId="{E50F5EBF-15D5-42E8-856E-7E8E3A08D165}" type="pres">
      <dgm:prSet presAssocID="{350951BA-7ED7-4A6E-A342-A1D87CB71904}" presName="spV" presStyleCnt="0"/>
      <dgm:spPr/>
      <dgm:t>
        <a:bodyPr/>
        <a:lstStyle/>
        <a:p>
          <a:pPr rtl="1"/>
          <a:endParaRPr lang="ar-EG"/>
        </a:p>
      </dgm:t>
    </dgm:pt>
    <dgm:pt modelId="{F5151FFF-21B7-4252-ADC0-A3AF8497B9CC}" type="pres">
      <dgm:prSet presAssocID="{36E1C45E-D6BD-4724-8F04-F56AE479BC42}" presName="linNode" presStyleCnt="0"/>
      <dgm:spPr/>
      <dgm:t>
        <a:bodyPr/>
        <a:lstStyle/>
        <a:p>
          <a:pPr rtl="1"/>
          <a:endParaRPr lang="ar-EG"/>
        </a:p>
      </dgm:t>
    </dgm:pt>
    <dgm:pt modelId="{ADD99F89-4E61-465B-B10D-26F9949585E0}" type="pres">
      <dgm:prSet presAssocID="{36E1C45E-D6BD-4724-8F04-F56AE479BC42}" presName="parTx" presStyleLbl="revTx" presStyleIdx="1" presStyleCnt="2" custLinFactNeighborX="-20325" custLinFactNeighborY="-1768">
        <dgm:presLayoutVars>
          <dgm:chMax val="1"/>
          <dgm:bulletEnabled val="1"/>
        </dgm:presLayoutVars>
      </dgm:prSet>
      <dgm:spPr/>
      <dgm:t>
        <a:bodyPr/>
        <a:lstStyle/>
        <a:p>
          <a:pPr rtl="1"/>
          <a:endParaRPr lang="ar-EG"/>
        </a:p>
      </dgm:t>
    </dgm:pt>
    <dgm:pt modelId="{B82871B5-DBAD-4412-B72E-6FDCB266DA30}" type="pres">
      <dgm:prSet presAssocID="{36E1C45E-D6BD-4724-8F04-F56AE479BC42}" presName="bracket" presStyleLbl="parChTrans1D1" presStyleIdx="1" presStyleCnt="2"/>
      <dgm:spPr/>
      <dgm:t>
        <a:bodyPr/>
        <a:lstStyle/>
        <a:p>
          <a:pPr rtl="1"/>
          <a:endParaRPr lang="ar-EG"/>
        </a:p>
      </dgm:t>
    </dgm:pt>
    <dgm:pt modelId="{A2500C94-35A9-4888-90D8-C324668212B4}" type="pres">
      <dgm:prSet presAssocID="{36E1C45E-D6BD-4724-8F04-F56AE479BC42}" presName="spH" presStyleCnt="0"/>
      <dgm:spPr/>
      <dgm:t>
        <a:bodyPr/>
        <a:lstStyle/>
        <a:p>
          <a:pPr rtl="1"/>
          <a:endParaRPr lang="ar-EG"/>
        </a:p>
      </dgm:t>
    </dgm:pt>
    <dgm:pt modelId="{33CDAE08-889A-4958-9048-F356D2DEFEC2}" type="pres">
      <dgm:prSet presAssocID="{36E1C45E-D6BD-4724-8F04-F56AE479BC42}" presName="desTx" presStyleLbl="node1" presStyleIdx="1" presStyleCnt="2">
        <dgm:presLayoutVars>
          <dgm:bulletEnabled val="1"/>
        </dgm:presLayoutVars>
      </dgm:prSet>
      <dgm:spPr/>
      <dgm:t>
        <a:bodyPr/>
        <a:lstStyle/>
        <a:p>
          <a:pPr rtl="1"/>
          <a:endParaRPr lang="ar-EG"/>
        </a:p>
      </dgm:t>
    </dgm:pt>
  </dgm:ptLst>
  <dgm:cxnLst>
    <dgm:cxn modelId="{3B8A7BFE-9589-46DE-824D-3D4F39DBF4F9}" srcId="{36E1C45E-D6BD-4724-8F04-F56AE479BC42}" destId="{7F88A197-B6A6-4558-8128-FD1A2C912856}" srcOrd="0" destOrd="0" parTransId="{1B26CCC9-4174-4EAD-8F15-FC8F89AE1D02}" sibTransId="{C66E6D20-4817-416A-BABA-BEE29A9C844E}"/>
    <dgm:cxn modelId="{A40775F0-9965-4848-8508-7940E25EBDA8}" type="presOf" srcId="{7F88A197-B6A6-4558-8128-FD1A2C912856}" destId="{33CDAE08-889A-4958-9048-F356D2DEFEC2}" srcOrd="0" destOrd="0" presId="urn:diagrams.loki3.com/BracketList+Icon"/>
    <dgm:cxn modelId="{86BC549B-C722-48D6-A7E6-E32F5CBEDD82}" srcId="{1ED4C8E1-2C18-41EC-97B2-A9DB17D28DEE}" destId="{4F3D62B3-7CBA-4D22-A57C-AC3E109EFBBE}" srcOrd="0" destOrd="0" parTransId="{D6B41533-51A8-40C3-830F-E17D77BBB112}" sibTransId="{350951BA-7ED7-4A6E-A342-A1D87CB71904}"/>
    <dgm:cxn modelId="{2E821835-E676-4E2E-9167-0609A5DCCCE6}" type="presOf" srcId="{36E1C45E-D6BD-4724-8F04-F56AE479BC42}" destId="{ADD99F89-4E61-465B-B10D-26F9949585E0}" srcOrd="0" destOrd="0" presId="urn:diagrams.loki3.com/BracketList+Icon"/>
    <dgm:cxn modelId="{FC6FA47C-C708-4BF9-B275-1C125E1BF21B}" type="presOf" srcId="{1ED4C8E1-2C18-41EC-97B2-A9DB17D28DEE}" destId="{EFD12B04-D762-4D2F-BBC2-F55156E452D2}" srcOrd="0" destOrd="0" presId="urn:diagrams.loki3.com/BracketList+Icon"/>
    <dgm:cxn modelId="{81E2D6A9-084B-446B-ADCB-57803FE0BB9B}" type="presOf" srcId="{5FE7BCC0-B8EC-485A-9055-FD5833E5243B}" destId="{4520CFD2-1FFD-4D29-9B8E-A8AB678F91B9}" srcOrd="0" destOrd="0" presId="urn:diagrams.loki3.com/BracketList+Icon"/>
    <dgm:cxn modelId="{5F48482F-EA7B-4B12-BC66-98F9ED9C4F24}" srcId="{1ED4C8E1-2C18-41EC-97B2-A9DB17D28DEE}" destId="{36E1C45E-D6BD-4724-8F04-F56AE479BC42}" srcOrd="1" destOrd="0" parTransId="{9256854A-77D7-4782-8D89-5DDD6DF19BE6}" sibTransId="{F11F6863-EDAA-40DE-B8E8-B9D921842964}"/>
    <dgm:cxn modelId="{476E183E-FB90-42DF-AFDE-B3D9382E341F}" srcId="{4F3D62B3-7CBA-4D22-A57C-AC3E109EFBBE}" destId="{5FE7BCC0-B8EC-485A-9055-FD5833E5243B}" srcOrd="0" destOrd="0" parTransId="{9AB35138-0C8D-4853-A45F-9E0CC5FD0AF3}" sibTransId="{450A0C6E-50C2-4F8C-BD0B-D6BC7E1E9BFA}"/>
    <dgm:cxn modelId="{41594149-132C-4198-A824-7DC01913F878}" type="presOf" srcId="{4F3D62B3-7CBA-4D22-A57C-AC3E109EFBBE}" destId="{7F6B2CB6-C946-4EAA-8BE1-F160AED863DC}" srcOrd="0" destOrd="0" presId="urn:diagrams.loki3.com/BracketList+Icon"/>
    <dgm:cxn modelId="{72AD94B3-A236-4AB7-B388-C8751931E5B2}" type="presParOf" srcId="{EFD12B04-D762-4D2F-BBC2-F55156E452D2}" destId="{03A67DCB-83EB-4CBB-B36F-7D92CCDB0777}" srcOrd="0" destOrd="0" presId="urn:diagrams.loki3.com/BracketList+Icon"/>
    <dgm:cxn modelId="{860FD2CD-347F-4AFC-A7C2-EEBCB4803D43}" type="presParOf" srcId="{03A67DCB-83EB-4CBB-B36F-7D92CCDB0777}" destId="{7F6B2CB6-C946-4EAA-8BE1-F160AED863DC}" srcOrd="0" destOrd="0" presId="urn:diagrams.loki3.com/BracketList+Icon"/>
    <dgm:cxn modelId="{2820EC01-B229-47A6-9DA8-F60C30BB7924}" type="presParOf" srcId="{03A67DCB-83EB-4CBB-B36F-7D92CCDB0777}" destId="{5F23D046-999C-47D1-924F-FA7B907DE6F8}" srcOrd="1" destOrd="0" presId="urn:diagrams.loki3.com/BracketList+Icon"/>
    <dgm:cxn modelId="{F6C1D2D0-2E12-4AF2-A1D9-C0DE407ADDFE}" type="presParOf" srcId="{03A67DCB-83EB-4CBB-B36F-7D92CCDB0777}" destId="{76FA7033-2F33-4D01-BCF8-75D99C0F3591}" srcOrd="2" destOrd="0" presId="urn:diagrams.loki3.com/BracketList+Icon"/>
    <dgm:cxn modelId="{8B251792-0C6C-4320-B50F-2CE562F166F5}" type="presParOf" srcId="{03A67DCB-83EB-4CBB-B36F-7D92CCDB0777}" destId="{4520CFD2-1FFD-4D29-9B8E-A8AB678F91B9}" srcOrd="3" destOrd="0" presId="urn:diagrams.loki3.com/BracketList+Icon"/>
    <dgm:cxn modelId="{DC4D34E4-921A-4030-9B9E-78EFE6EDC9F7}" type="presParOf" srcId="{EFD12B04-D762-4D2F-BBC2-F55156E452D2}" destId="{E50F5EBF-15D5-42E8-856E-7E8E3A08D165}" srcOrd="1" destOrd="0" presId="urn:diagrams.loki3.com/BracketList+Icon"/>
    <dgm:cxn modelId="{347937BC-DE67-456D-852B-D6D245CF4DB8}" type="presParOf" srcId="{EFD12B04-D762-4D2F-BBC2-F55156E452D2}" destId="{F5151FFF-21B7-4252-ADC0-A3AF8497B9CC}" srcOrd="2" destOrd="0" presId="urn:diagrams.loki3.com/BracketList+Icon"/>
    <dgm:cxn modelId="{4FA9F657-E7D6-4342-A59C-889678CDE494}" type="presParOf" srcId="{F5151FFF-21B7-4252-ADC0-A3AF8497B9CC}" destId="{ADD99F89-4E61-465B-B10D-26F9949585E0}" srcOrd="0" destOrd="0" presId="urn:diagrams.loki3.com/BracketList+Icon"/>
    <dgm:cxn modelId="{216C3B01-C922-476B-9991-4076F2D7DE47}" type="presParOf" srcId="{F5151FFF-21B7-4252-ADC0-A3AF8497B9CC}" destId="{B82871B5-DBAD-4412-B72E-6FDCB266DA30}" srcOrd="1" destOrd="0" presId="urn:diagrams.loki3.com/BracketList+Icon"/>
    <dgm:cxn modelId="{6D844515-048D-47D0-AA9B-BD43F2A4D852}" type="presParOf" srcId="{F5151FFF-21B7-4252-ADC0-A3AF8497B9CC}" destId="{A2500C94-35A9-4888-90D8-C324668212B4}" srcOrd="2" destOrd="0" presId="urn:diagrams.loki3.com/BracketList+Icon"/>
    <dgm:cxn modelId="{46D7B2BD-3E0C-4141-8D09-FDD30C045543}" type="presParOf" srcId="{F5151FFF-21B7-4252-ADC0-A3AF8497B9CC}" destId="{33CDAE08-889A-4958-9048-F356D2DEFEC2}"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4CFA6DA-4891-401C-8B22-A1E4C3C701DA}" type="doc">
      <dgm:prSet loTypeId="urn:microsoft.com/office/officeart/2005/8/layout/venn3" loCatId="relationship" qsTypeId="urn:microsoft.com/office/officeart/2005/8/quickstyle/3d1" qsCatId="3D" csTypeId="urn:microsoft.com/office/officeart/2005/8/colors/accent1_2" csCatId="accent1" phldr="1"/>
      <dgm:spPr>
        <a:scene3d>
          <a:camera prst="orthographicFront">
            <a:rot lat="0" lon="0" rev="0"/>
          </a:camera>
          <a:lightRig rig="glow" dir="t">
            <a:rot lat="0" lon="0" rev="4800000"/>
          </a:lightRig>
        </a:scene3d>
      </dgm:spPr>
      <dgm:t>
        <a:bodyPr/>
        <a:lstStyle/>
        <a:p>
          <a:pPr rtl="1"/>
          <a:endParaRPr lang="ar-EG"/>
        </a:p>
      </dgm:t>
    </dgm:pt>
    <dgm:pt modelId="{94A7833B-104F-4553-A5D4-4D24C37D1DB9}">
      <dgm:prSet phldrT="[Text]" custT="1"/>
      <dgm:spPr>
        <a:solidFill>
          <a:schemeClr val="bg1">
            <a:lumMod val="65000"/>
            <a:alpha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solidFill>
                <a:schemeClr val="bg1"/>
              </a:solidFill>
              <a:latin typeface="Traditional Arabic" pitchFamily="18" charset="-78"/>
              <a:cs typeface="Traditional Arabic" pitchFamily="18" charset="-78"/>
            </a:rPr>
            <a:t>الإجهاد و الضغط النفس </a:t>
          </a:r>
          <a:endParaRPr lang="ar-EG" sz="3200" dirty="0">
            <a:solidFill>
              <a:schemeClr val="bg1"/>
            </a:solidFill>
            <a:latin typeface="Traditional Arabic" pitchFamily="18" charset="-78"/>
            <a:cs typeface="Traditional Arabic" pitchFamily="18" charset="-78"/>
          </a:endParaRPr>
        </a:p>
      </dgm:t>
    </dgm:pt>
    <dgm:pt modelId="{E8D44844-740B-4E70-BD2B-4D8E96874B57}" type="parTrans" cxnId="{53C5C531-45CF-4287-8273-404948080AC2}">
      <dgm:prSet/>
      <dgm:spPr/>
      <dgm:t>
        <a:bodyPr/>
        <a:lstStyle/>
        <a:p>
          <a:pPr rtl="1"/>
          <a:endParaRPr lang="ar-EG"/>
        </a:p>
      </dgm:t>
    </dgm:pt>
    <dgm:pt modelId="{6CA275B2-3DCD-46FC-AB23-8D688A9B3510}" type="sibTrans" cxnId="{53C5C531-45CF-4287-8273-404948080AC2}">
      <dgm:prSet/>
      <dgm:spPr/>
      <dgm:t>
        <a:bodyPr/>
        <a:lstStyle/>
        <a:p>
          <a:pPr rtl="1"/>
          <a:endParaRPr lang="ar-EG"/>
        </a:p>
      </dgm:t>
    </dgm:pt>
    <dgm:pt modelId="{19D435B9-FA80-44EA-B224-E7462BF14F0C}">
      <dgm:prSet phldrT="[Text]" custT="1"/>
      <dgm:spPr>
        <a:gradFill flip="none" rotWithShape="0">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path path="circle">
            <a:fillToRect t="100000" r="100000"/>
          </a:path>
          <a:tileRect l="-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solidFill>
                <a:schemeClr val="bg1"/>
              </a:solidFill>
              <a:latin typeface="Traditional Arabic" pitchFamily="18" charset="-78"/>
              <a:cs typeface="Traditional Arabic" pitchFamily="18" charset="-78"/>
            </a:rPr>
            <a:t>اختلاف الأولويات </a:t>
          </a:r>
          <a:endParaRPr lang="ar-EG" sz="2800" dirty="0">
            <a:solidFill>
              <a:schemeClr val="bg1"/>
            </a:solidFill>
            <a:latin typeface="Traditional Arabic" pitchFamily="18" charset="-78"/>
            <a:cs typeface="Traditional Arabic" pitchFamily="18" charset="-78"/>
          </a:endParaRPr>
        </a:p>
      </dgm:t>
    </dgm:pt>
    <dgm:pt modelId="{77198243-7BF5-42D5-B33E-999754576FA7}" type="parTrans" cxnId="{625E1C03-20B7-404D-9AA2-149CB3654985}">
      <dgm:prSet/>
      <dgm:spPr/>
      <dgm:t>
        <a:bodyPr/>
        <a:lstStyle/>
        <a:p>
          <a:pPr rtl="1"/>
          <a:endParaRPr lang="ar-EG"/>
        </a:p>
      </dgm:t>
    </dgm:pt>
    <dgm:pt modelId="{3B69A4BA-0A74-4058-9B3B-1AFFACDE6100}" type="sibTrans" cxnId="{625E1C03-20B7-404D-9AA2-149CB3654985}">
      <dgm:prSet/>
      <dgm:spPr/>
      <dgm:t>
        <a:bodyPr/>
        <a:lstStyle/>
        <a:p>
          <a:pPr rtl="1"/>
          <a:endParaRPr lang="ar-EG"/>
        </a:p>
      </dgm:t>
    </dgm:pt>
    <dgm:pt modelId="{351B0A01-7D71-4015-9A30-6809322E41DB}">
      <dgm:prSet phldrT="[Text]" custT="1"/>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path path="circle">
            <a:fillToRect t="100000" r="100000"/>
          </a:path>
          <a:tileRect l="-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solidFill>
                <a:schemeClr val="bg1"/>
              </a:solidFill>
              <a:latin typeface="Traditional Arabic" pitchFamily="18" charset="-78"/>
              <a:cs typeface="Traditional Arabic" pitchFamily="18" charset="-78"/>
            </a:rPr>
            <a:t>الاختلافات الكثيرة و عدم التوافق </a:t>
          </a:r>
          <a:endParaRPr lang="ar-EG" sz="2800" dirty="0">
            <a:solidFill>
              <a:schemeClr val="bg1"/>
            </a:solidFill>
            <a:latin typeface="Traditional Arabic" pitchFamily="18" charset="-78"/>
            <a:cs typeface="Traditional Arabic" pitchFamily="18" charset="-78"/>
          </a:endParaRPr>
        </a:p>
      </dgm:t>
    </dgm:pt>
    <dgm:pt modelId="{9DD526AF-128A-4F20-B0E0-72DA24B0F34B}" type="parTrans" cxnId="{CDE71E76-8D27-44BC-9083-E5D03ED6172A}">
      <dgm:prSet/>
      <dgm:spPr/>
      <dgm:t>
        <a:bodyPr/>
        <a:lstStyle/>
        <a:p>
          <a:pPr rtl="1"/>
          <a:endParaRPr lang="ar-EG"/>
        </a:p>
      </dgm:t>
    </dgm:pt>
    <dgm:pt modelId="{74E3F09E-F792-436F-B3F7-CD04617E3425}" type="sibTrans" cxnId="{CDE71E76-8D27-44BC-9083-E5D03ED6172A}">
      <dgm:prSet/>
      <dgm:spPr/>
      <dgm:t>
        <a:bodyPr/>
        <a:lstStyle/>
        <a:p>
          <a:pPr rtl="1"/>
          <a:endParaRPr lang="ar-EG"/>
        </a:p>
      </dgm:t>
    </dgm:pt>
    <dgm:pt modelId="{F2FCD55A-7A37-4467-B839-8C16B4E9BDA7}">
      <dgm:prSet phldrT="[Text]" custT="1"/>
      <dgm:spPr>
        <a:gradFill flip="none" rotWithShape="0">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54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solidFill>
                <a:schemeClr val="bg1"/>
              </a:solidFill>
              <a:latin typeface="Traditional Arabic" pitchFamily="18" charset="-78"/>
              <a:cs typeface="Traditional Arabic" pitchFamily="18" charset="-78"/>
            </a:rPr>
            <a:t>الغيرة</a:t>
          </a:r>
        </a:p>
      </dgm:t>
    </dgm:pt>
    <dgm:pt modelId="{B5219FFC-7E61-4567-936E-DCCC54D21AEC}" type="parTrans" cxnId="{084ECE5F-F6B3-4BCF-8A29-B13EB9F9D5FE}">
      <dgm:prSet/>
      <dgm:spPr/>
      <dgm:t>
        <a:bodyPr/>
        <a:lstStyle/>
        <a:p>
          <a:pPr rtl="1"/>
          <a:endParaRPr lang="ar-EG"/>
        </a:p>
      </dgm:t>
    </dgm:pt>
    <dgm:pt modelId="{B63B8A11-6379-441D-87D1-6F41DEB82F44}" type="sibTrans" cxnId="{084ECE5F-F6B3-4BCF-8A29-B13EB9F9D5FE}">
      <dgm:prSet/>
      <dgm:spPr/>
      <dgm:t>
        <a:bodyPr/>
        <a:lstStyle/>
        <a:p>
          <a:pPr rtl="1"/>
          <a:endParaRPr lang="ar-EG"/>
        </a:p>
      </dgm:t>
    </dgm:pt>
    <dgm:pt modelId="{CAAE3A89-4A0F-4028-8E43-E7CE71F3A30E}">
      <dgm:prSet custT="1"/>
      <dgm:spPr>
        <a:solidFill>
          <a:schemeClr val="bg1">
            <a:lumMod val="65000"/>
            <a:alpha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2800" b="1" dirty="0" smtClean="0">
              <a:solidFill>
                <a:schemeClr val="bg1"/>
              </a:solidFill>
              <a:latin typeface="Traditional Arabic" pitchFamily="18" charset="-78"/>
              <a:cs typeface="Traditional Arabic" pitchFamily="18" charset="-78"/>
            </a:rPr>
            <a:t>ظروف الحياة الصعبة </a:t>
          </a:r>
          <a:endParaRPr lang="ar-EG" sz="2800" dirty="0">
            <a:solidFill>
              <a:schemeClr val="bg1"/>
            </a:solidFill>
            <a:latin typeface="Traditional Arabic" pitchFamily="18" charset="-78"/>
            <a:cs typeface="Traditional Arabic" pitchFamily="18" charset="-78"/>
          </a:endParaRPr>
        </a:p>
      </dgm:t>
    </dgm:pt>
    <dgm:pt modelId="{84C6077F-282E-4171-A470-956AFD310789}" type="parTrans" cxnId="{847C5E1E-D21A-4D91-9D02-CF5F0203CC71}">
      <dgm:prSet/>
      <dgm:spPr/>
      <dgm:t>
        <a:bodyPr/>
        <a:lstStyle/>
        <a:p>
          <a:pPr rtl="1"/>
          <a:endParaRPr lang="ar-EG"/>
        </a:p>
      </dgm:t>
    </dgm:pt>
    <dgm:pt modelId="{AA5EF6BA-017A-4F10-A185-2B8C9D80CBF5}" type="sibTrans" cxnId="{847C5E1E-D21A-4D91-9D02-CF5F0203CC71}">
      <dgm:prSet/>
      <dgm:spPr/>
      <dgm:t>
        <a:bodyPr/>
        <a:lstStyle/>
        <a:p>
          <a:pPr rtl="1"/>
          <a:endParaRPr lang="ar-EG"/>
        </a:p>
      </dgm:t>
    </dgm:pt>
    <dgm:pt modelId="{0C37F756-F81C-4427-8408-1141CBF59F9F}" type="pres">
      <dgm:prSet presAssocID="{F4CFA6DA-4891-401C-8B22-A1E4C3C701DA}" presName="Name0" presStyleCnt="0">
        <dgm:presLayoutVars>
          <dgm:dir/>
          <dgm:resizeHandles val="exact"/>
        </dgm:presLayoutVars>
      </dgm:prSet>
      <dgm:spPr/>
      <dgm:t>
        <a:bodyPr/>
        <a:lstStyle/>
        <a:p>
          <a:pPr rtl="1"/>
          <a:endParaRPr lang="ar-EG"/>
        </a:p>
      </dgm:t>
    </dgm:pt>
    <dgm:pt modelId="{DB10D471-7B1D-4EAF-8356-7529C4AA3587}" type="pres">
      <dgm:prSet presAssocID="{94A7833B-104F-4553-A5D4-4D24C37D1DB9}" presName="Name5" presStyleLbl="vennNode1" presStyleIdx="0" presStyleCnt="5" custScaleX="96556" custScaleY="111235">
        <dgm:presLayoutVars>
          <dgm:bulletEnabled val="1"/>
        </dgm:presLayoutVars>
      </dgm:prSet>
      <dgm:spPr/>
      <dgm:t>
        <a:bodyPr/>
        <a:lstStyle/>
        <a:p>
          <a:pPr rtl="1"/>
          <a:endParaRPr lang="ar-EG"/>
        </a:p>
      </dgm:t>
    </dgm:pt>
    <dgm:pt modelId="{01E73D8A-5401-4AD0-9382-6816C7235B05}" type="pres">
      <dgm:prSet presAssocID="{6CA275B2-3DCD-46FC-AB23-8D688A9B3510}" presName="spac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EB41B886-1415-4B84-B604-7B1F6C142F7A}" type="pres">
      <dgm:prSet presAssocID="{19D435B9-FA80-44EA-B224-E7462BF14F0C}" presName="Name5" presStyleLbl="vennNode1" presStyleIdx="1" presStyleCnt="5">
        <dgm:presLayoutVars>
          <dgm:bulletEnabled val="1"/>
        </dgm:presLayoutVars>
      </dgm:prSet>
      <dgm:spPr/>
      <dgm:t>
        <a:bodyPr/>
        <a:lstStyle/>
        <a:p>
          <a:pPr rtl="1"/>
          <a:endParaRPr lang="ar-EG"/>
        </a:p>
      </dgm:t>
    </dgm:pt>
    <dgm:pt modelId="{2E0F4E54-E8A7-4B6B-804E-4790D83FD448}" type="pres">
      <dgm:prSet presAssocID="{3B69A4BA-0A74-4058-9B3B-1AFFACDE6100}" presName="spac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9DA811A9-B4E5-4CFA-B49D-1D6C257B3FC7}" type="pres">
      <dgm:prSet presAssocID="{351B0A01-7D71-4015-9A30-6809322E41DB}" presName="Name5" presStyleLbl="vennNode1" presStyleIdx="2" presStyleCnt="5" custScaleX="104144" custScaleY="119352">
        <dgm:presLayoutVars>
          <dgm:bulletEnabled val="1"/>
        </dgm:presLayoutVars>
      </dgm:prSet>
      <dgm:spPr/>
      <dgm:t>
        <a:bodyPr/>
        <a:lstStyle/>
        <a:p>
          <a:pPr rtl="1"/>
          <a:endParaRPr lang="ar-EG"/>
        </a:p>
      </dgm:t>
    </dgm:pt>
    <dgm:pt modelId="{9769B751-02CD-4872-8504-79B28F32262E}" type="pres">
      <dgm:prSet presAssocID="{74E3F09E-F792-436F-B3F7-CD04617E3425}" presName="spac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0402A13B-9CB7-4383-A2B2-B6980DB3EAC0}" type="pres">
      <dgm:prSet presAssocID="{F2FCD55A-7A37-4467-B839-8C16B4E9BDA7}" presName="Name5" presStyleLbl="vennNode1" presStyleIdx="3" presStyleCnt="5">
        <dgm:presLayoutVars>
          <dgm:bulletEnabled val="1"/>
        </dgm:presLayoutVars>
      </dgm:prSet>
      <dgm:spPr/>
      <dgm:t>
        <a:bodyPr/>
        <a:lstStyle/>
        <a:p>
          <a:pPr rtl="1"/>
          <a:endParaRPr lang="ar-EG"/>
        </a:p>
      </dgm:t>
    </dgm:pt>
    <dgm:pt modelId="{D183D644-B31D-47F7-8282-517B934CCC79}" type="pres">
      <dgm:prSet presAssocID="{B63B8A11-6379-441D-87D1-6F41DEB82F44}" presName="spac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DD8256A3-1D1E-4E6E-87D7-CEDBE76A3135}" type="pres">
      <dgm:prSet presAssocID="{CAAE3A89-4A0F-4028-8E43-E7CE71F3A30E}" presName="Name5" presStyleLbl="vennNode1" presStyleIdx="4" presStyleCnt="5" custAng="0" custScaleX="86547" custScaleY="106449">
        <dgm:presLayoutVars>
          <dgm:bulletEnabled val="1"/>
        </dgm:presLayoutVars>
      </dgm:prSet>
      <dgm:spPr/>
      <dgm:t>
        <a:bodyPr/>
        <a:lstStyle/>
        <a:p>
          <a:pPr rtl="1"/>
          <a:endParaRPr lang="ar-EG"/>
        </a:p>
      </dgm:t>
    </dgm:pt>
  </dgm:ptLst>
  <dgm:cxnLst>
    <dgm:cxn modelId="{56AEB592-3F45-466B-B2EB-4A3103F20AAA}" type="presOf" srcId="{94A7833B-104F-4553-A5D4-4D24C37D1DB9}" destId="{DB10D471-7B1D-4EAF-8356-7529C4AA3587}" srcOrd="0" destOrd="0" presId="urn:microsoft.com/office/officeart/2005/8/layout/venn3"/>
    <dgm:cxn modelId="{64D489B0-13B7-48D0-9CBF-4D60ED057E79}" type="presOf" srcId="{CAAE3A89-4A0F-4028-8E43-E7CE71F3A30E}" destId="{DD8256A3-1D1E-4E6E-87D7-CEDBE76A3135}" srcOrd="0" destOrd="0" presId="urn:microsoft.com/office/officeart/2005/8/layout/venn3"/>
    <dgm:cxn modelId="{82922BF0-345A-4B20-9C8A-366260C73441}" type="presOf" srcId="{F4CFA6DA-4891-401C-8B22-A1E4C3C701DA}" destId="{0C37F756-F81C-4427-8408-1141CBF59F9F}" srcOrd="0" destOrd="0" presId="urn:microsoft.com/office/officeart/2005/8/layout/venn3"/>
    <dgm:cxn modelId="{CDE71E76-8D27-44BC-9083-E5D03ED6172A}" srcId="{F4CFA6DA-4891-401C-8B22-A1E4C3C701DA}" destId="{351B0A01-7D71-4015-9A30-6809322E41DB}" srcOrd="2" destOrd="0" parTransId="{9DD526AF-128A-4F20-B0E0-72DA24B0F34B}" sibTransId="{74E3F09E-F792-436F-B3F7-CD04617E3425}"/>
    <dgm:cxn modelId="{084ECE5F-F6B3-4BCF-8A29-B13EB9F9D5FE}" srcId="{F4CFA6DA-4891-401C-8B22-A1E4C3C701DA}" destId="{F2FCD55A-7A37-4467-B839-8C16B4E9BDA7}" srcOrd="3" destOrd="0" parTransId="{B5219FFC-7E61-4567-936E-DCCC54D21AEC}" sibTransId="{B63B8A11-6379-441D-87D1-6F41DEB82F44}"/>
    <dgm:cxn modelId="{A021F9C3-ED41-47C9-95AD-366C343BA7B2}" type="presOf" srcId="{19D435B9-FA80-44EA-B224-E7462BF14F0C}" destId="{EB41B886-1415-4B84-B604-7B1F6C142F7A}" srcOrd="0" destOrd="0" presId="urn:microsoft.com/office/officeart/2005/8/layout/venn3"/>
    <dgm:cxn modelId="{370B1861-431C-43D3-9AB3-5F39DA19775D}" type="presOf" srcId="{F2FCD55A-7A37-4467-B839-8C16B4E9BDA7}" destId="{0402A13B-9CB7-4383-A2B2-B6980DB3EAC0}" srcOrd="0" destOrd="0" presId="urn:microsoft.com/office/officeart/2005/8/layout/venn3"/>
    <dgm:cxn modelId="{847C5E1E-D21A-4D91-9D02-CF5F0203CC71}" srcId="{F4CFA6DA-4891-401C-8B22-A1E4C3C701DA}" destId="{CAAE3A89-4A0F-4028-8E43-E7CE71F3A30E}" srcOrd="4" destOrd="0" parTransId="{84C6077F-282E-4171-A470-956AFD310789}" sibTransId="{AA5EF6BA-017A-4F10-A185-2B8C9D80CBF5}"/>
    <dgm:cxn modelId="{53C5C531-45CF-4287-8273-404948080AC2}" srcId="{F4CFA6DA-4891-401C-8B22-A1E4C3C701DA}" destId="{94A7833B-104F-4553-A5D4-4D24C37D1DB9}" srcOrd="0" destOrd="0" parTransId="{E8D44844-740B-4E70-BD2B-4D8E96874B57}" sibTransId="{6CA275B2-3DCD-46FC-AB23-8D688A9B3510}"/>
    <dgm:cxn modelId="{A0BB9D28-2A8E-42F7-85C6-59817078956B}" type="presOf" srcId="{351B0A01-7D71-4015-9A30-6809322E41DB}" destId="{9DA811A9-B4E5-4CFA-B49D-1D6C257B3FC7}" srcOrd="0" destOrd="0" presId="urn:microsoft.com/office/officeart/2005/8/layout/venn3"/>
    <dgm:cxn modelId="{625E1C03-20B7-404D-9AA2-149CB3654985}" srcId="{F4CFA6DA-4891-401C-8B22-A1E4C3C701DA}" destId="{19D435B9-FA80-44EA-B224-E7462BF14F0C}" srcOrd="1" destOrd="0" parTransId="{77198243-7BF5-42D5-B33E-999754576FA7}" sibTransId="{3B69A4BA-0A74-4058-9B3B-1AFFACDE6100}"/>
    <dgm:cxn modelId="{D442E8EC-4522-43AF-9255-2FB38634D3E2}" type="presParOf" srcId="{0C37F756-F81C-4427-8408-1141CBF59F9F}" destId="{DB10D471-7B1D-4EAF-8356-7529C4AA3587}" srcOrd="0" destOrd="0" presId="urn:microsoft.com/office/officeart/2005/8/layout/venn3"/>
    <dgm:cxn modelId="{4C857D1B-D12B-4303-8524-C47166C89229}" type="presParOf" srcId="{0C37F756-F81C-4427-8408-1141CBF59F9F}" destId="{01E73D8A-5401-4AD0-9382-6816C7235B05}" srcOrd="1" destOrd="0" presId="urn:microsoft.com/office/officeart/2005/8/layout/venn3"/>
    <dgm:cxn modelId="{E45F71B8-EBF5-475A-94C0-13F262987448}" type="presParOf" srcId="{0C37F756-F81C-4427-8408-1141CBF59F9F}" destId="{EB41B886-1415-4B84-B604-7B1F6C142F7A}" srcOrd="2" destOrd="0" presId="urn:microsoft.com/office/officeart/2005/8/layout/venn3"/>
    <dgm:cxn modelId="{4939E286-94B4-4A05-81FF-78E957273611}" type="presParOf" srcId="{0C37F756-F81C-4427-8408-1141CBF59F9F}" destId="{2E0F4E54-E8A7-4B6B-804E-4790D83FD448}" srcOrd="3" destOrd="0" presId="urn:microsoft.com/office/officeart/2005/8/layout/venn3"/>
    <dgm:cxn modelId="{713F2F68-64B5-404E-BD45-48B06B7FE165}" type="presParOf" srcId="{0C37F756-F81C-4427-8408-1141CBF59F9F}" destId="{9DA811A9-B4E5-4CFA-B49D-1D6C257B3FC7}" srcOrd="4" destOrd="0" presId="urn:microsoft.com/office/officeart/2005/8/layout/venn3"/>
    <dgm:cxn modelId="{3C62DE2E-2CC6-48A8-AC03-DB1B85879F28}" type="presParOf" srcId="{0C37F756-F81C-4427-8408-1141CBF59F9F}" destId="{9769B751-02CD-4872-8504-79B28F32262E}" srcOrd="5" destOrd="0" presId="urn:microsoft.com/office/officeart/2005/8/layout/venn3"/>
    <dgm:cxn modelId="{25D6D6F3-9915-49A7-A531-B0AF30D2C5BB}" type="presParOf" srcId="{0C37F756-F81C-4427-8408-1141CBF59F9F}" destId="{0402A13B-9CB7-4383-A2B2-B6980DB3EAC0}" srcOrd="6" destOrd="0" presId="urn:microsoft.com/office/officeart/2005/8/layout/venn3"/>
    <dgm:cxn modelId="{1EAA5916-070F-4A8C-A156-6350D7949CF1}" type="presParOf" srcId="{0C37F756-F81C-4427-8408-1141CBF59F9F}" destId="{D183D644-B31D-47F7-8282-517B934CCC79}" srcOrd="7" destOrd="0" presId="urn:microsoft.com/office/officeart/2005/8/layout/venn3"/>
    <dgm:cxn modelId="{782CB2B6-9A3A-4F7E-9F8B-5429D660F579}" type="presParOf" srcId="{0C37F756-F81C-4427-8408-1141CBF59F9F}" destId="{DD8256A3-1D1E-4E6E-87D7-CEDBE76A3135}"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4CF7B1B-A8D5-4DD8-A678-A7134DDBD072}" type="doc">
      <dgm:prSet loTypeId="urn:microsoft.com/office/officeart/2009/3/layout/StepUpProcess" loCatId="process" qsTypeId="urn:microsoft.com/office/officeart/2005/8/quickstyle/3d1" qsCatId="3D" csTypeId="urn:microsoft.com/office/officeart/2005/8/colors/colorful2" csCatId="colorful" phldr="1"/>
      <dgm:spPr>
        <a:scene3d>
          <a:camera prst="orthographicFront">
            <a:rot lat="0" lon="0" rev="0"/>
          </a:camera>
          <a:lightRig rig="glow" dir="t">
            <a:rot lat="0" lon="0" rev="4800000"/>
          </a:lightRig>
        </a:scene3d>
      </dgm:spPr>
      <dgm:t>
        <a:bodyPr/>
        <a:lstStyle/>
        <a:p>
          <a:pPr rtl="1"/>
          <a:endParaRPr lang="ar-EG"/>
        </a:p>
      </dgm:t>
    </dgm:pt>
    <dgm:pt modelId="{176C2F3E-CF23-4DD6-9CDF-6C383163EE34}">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الخلافات الزوجية في الاسلام </a:t>
          </a:r>
          <a:endParaRPr lang="ar-EG" sz="3200" dirty="0">
            <a:latin typeface="Traditional Arabic" pitchFamily="18" charset="-78"/>
            <a:cs typeface="Traditional Arabic" pitchFamily="18" charset="-78"/>
          </a:endParaRPr>
        </a:p>
      </dgm:t>
    </dgm:pt>
    <dgm:pt modelId="{04F1AC9A-0BF7-4D66-AC63-F54E5FAA21FC}" type="parTrans" cxnId="{8476AC19-927B-4417-83E5-5DCEE0E1A314}">
      <dgm:prSet/>
      <dgm:spPr/>
      <dgm:t>
        <a:bodyPr/>
        <a:lstStyle/>
        <a:p>
          <a:pPr rtl="1"/>
          <a:endParaRPr lang="ar-EG" sz="2000">
            <a:latin typeface="Traditional Arabic" pitchFamily="18" charset="-78"/>
            <a:cs typeface="Traditional Arabic" pitchFamily="18" charset="-78"/>
          </a:endParaRPr>
        </a:p>
      </dgm:t>
    </dgm:pt>
    <dgm:pt modelId="{2DB26CF8-B703-4382-882B-DC5A3243DF68}" type="sibTrans" cxnId="{8476AC19-927B-4417-83E5-5DCEE0E1A314}">
      <dgm:prSet/>
      <dgm:spPr/>
      <dgm:t>
        <a:bodyPr/>
        <a:lstStyle/>
        <a:p>
          <a:pPr rtl="1"/>
          <a:endParaRPr lang="ar-EG" sz="2000">
            <a:latin typeface="Traditional Arabic" pitchFamily="18" charset="-78"/>
            <a:cs typeface="Traditional Arabic" pitchFamily="18" charset="-78"/>
          </a:endParaRPr>
        </a:p>
      </dgm:t>
    </dgm:pt>
    <dgm:pt modelId="{B438E6CF-7DD5-4652-A1A0-C38C62058D15}">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الخلافات الزوجية وأثرها على الأبناء </a:t>
          </a:r>
          <a:endParaRPr lang="ar-EG" sz="3200" dirty="0">
            <a:latin typeface="Traditional Arabic" pitchFamily="18" charset="-78"/>
            <a:cs typeface="Traditional Arabic" pitchFamily="18" charset="-78"/>
          </a:endParaRPr>
        </a:p>
      </dgm:t>
    </dgm:pt>
    <dgm:pt modelId="{5E2B305A-2F57-4F7C-A1EA-651065211BA9}" type="parTrans" cxnId="{FBC6E6CB-AE53-41BD-A0E1-410A0BA76D12}">
      <dgm:prSet/>
      <dgm:spPr/>
      <dgm:t>
        <a:bodyPr/>
        <a:lstStyle/>
        <a:p>
          <a:pPr rtl="1"/>
          <a:endParaRPr lang="ar-EG" sz="2000">
            <a:latin typeface="Traditional Arabic" pitchFamily="18" charset="-78"/>
            <a:cs typeface="Traditional Arabic" pitchFamily="18" charset="-78"/>
          </a:endParaRPr>
        </a:p>
      </dgm:t>
    </dgm:pt>
    <dgm:pt modelId="{21022C5E-7F4D-4D18-9886-D49DE91153E8}" type="sibTrans" cxnId="{FBC6E6CB-AE53-41BD-A0E1-410A0BA76D12}">
      <dgm:prSet/>
      <dgm:spPr/>
      <dgm:t>
        <a:bodyPr/>
        <a:lstStyle/>
        <a:p>
          <a:pPr rtl="1"/>
          <a:endParaRPr lang="ar-EG" sz="2000">
            <a:latin typeface="Traditional Arabic" pitchFamily="18" charset="-78"/>
            <a:cs typeface="Traditional Arabic" pitchFamily="18" charset="-78"/>
          </a:endParaRPr>
        </a:p>
      </dgm:t>
    </dgm:pt>
    <dgm:pt modelId="{F89633A6-EBF7-444D-8525-709B1AF9422D}">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قضاء وقت طويل خارج المنزل </a:t>
          </a:r>
          <a:endParaRPr lang="ar-EG" sz="3200" dirty="0">
            <a:latin typeface="Traditional Arabic" pitchFamily="18" charset="-78"/>
            <a:cs typeface="Traditional Arabic" pitchFamily="18" charset="-78"/>
          </a:endParaRPr>
        </a:p>
      </dgm:t>
    </dgm:pt>
    <dgm:pt modelId="{96F62A46-43B2-433F-8C00-7BB4681DDBDE}" type="parTrans" cxnId="{E02F9356-7F1D-4454-B4A4-BB494DAAD999}">
      <dgm:prSet/>
      <dgm:spPr/>
      <dgm:t>
        <a:bodyPr/>
        <a:lstStyle/>
        <a:p>
          <a:pPr rtl="1"/>
          <a:endParaRPr lang="ar-EG" sz="2000">
            <a:latin typeface="Traditional Arabic" pitchFamily="18" charset="-78"/>
            <a:cs typeface="Traditional Arabic" pitchFamily="18" charset="-78"/>
          </a:endParaRPr>
        </a:p>
      </dgm:t>
    </dgm:pt>
    <dgm:pt modelId="{27A84A14-CDDA-4272-8C6B-7E32BC160A26}" type="sibTrans" cxnId="{E02F9356-7F1D-4454-B4A4-BB494DAAD999}">
      <dgm:prSet/>
      <dgm:spPr/>
      <dgm:t>
        <a:bodyPr/>
        <a:lstStyle/>
        <a:p>
          <a:pPr rtl="1"/>
          <a:endParaRPr lang="ar-EG" sz="2000">
            <a:latin typeface="Traditional Arabic" pitchFamily="18" charset="-78"/>
            <a:cs typeface="Traditional Arabic" pitchFamily="18" charset="-78"/>
          </a:endParaRPr>
        </a:p>
      </dgm:t>
    </dgm:pt>
    <dgm:pt modelId="{454F0A4E-E487-4306-AE7E-52AB1536DF9A}" type="pres">
      <dgm:prSet presAssocID="{44CF7B1B-A8D5-4DD8-A678-A7134DDBD072}" presName="rootnode" presStyleCnt="0">
        <dgm:presLayoutVars>
          <dgm:chMax/>
          <dgm:chPref/>
          <dgm:dir/>
          <dgm:animLvl val="lvl"/>
        </dgm:presLayoutVars>
      </dgm:prSet>
      <dgm:spPr/>
      <dgm:t>
        <a:bodyPr/>
        <a:lstStyle/>
        <a:p>
          <a:pPr rtl="1"/>
          <a:endParaRPr lang="ar-EG"/>
        </a:p>
      </dgm:t>
    </dgm:pt>
    <dgm:pt modelId="{D13CAE1E-3E65-453D-B0A8-DC8ACA605BDD}" type="pres">
      <dgm:prSet presAssocID="{176C2F3E-CF23-4DD6-9CDF-6C383163EE34}" presName="composit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71EC3D70-BCF9-4A7E-94FA-3E6E03CD1B60}" type="pres">
      <dgm:prSet presAssocID="{176C2F3E-CF23-4DD6-9CDF-6C383163EE34}" presName="LShape" presStyleLbl="alignNode1" presStyleIdx="0" presStyleCnt="5"/>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92E12A3B-CF56-4D2B-BD71-20E962309D1F}" type="pres">
      <dgm:prSet presAssocID="{176C2F3E-CF23-4DD6-9CDF-6C383163EE34}" presName="ParentText" presStyleLbl="revTx" presStyleIdx="0" presStyleCnt="3" custScaleX="105358">
        <dgm:presLayoutVars>
          <dgm:chMax val="0"/>
          <dgm:chPref val="0"/>
          <dgm:bulletEnabled val="1"/>
        </dgm:presLayoutVars>
      </dgm:prSet>
      <dgm:spPr/>
      <dgm:t>
        <a:bodyPr/>
        <a:lstStyle/>
        <a:p>
          <a:pPr rtl="1"/>
          <a:endParaRPr lang="ar-EG"/>
        </a:p>
      </dgm:t>
    </dgm:pt>
    <dgm:pt modelId="{1BFE6EEB-ED69-4BAB-839C-91E5D6155385}" type="pres">
      <dgm:prSet presAssocID="{176C2F3E-CF23-4DD6-9CDF-6C383163EE34}" presName="Triangle" presStyleLbl="alignNode1" presStyleIdx="1" presStyleCnt="5"/>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4CDA3214-9C29-4040-BA61-F5F389A19942}" type="pres">
      <dgm:prSet presAssocID="{2DB26CF8-B703-4382-882B-DC5A3243DF68}" presName="sibTrans"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9CF7FF72-1C25-45C3-87FB-6F692A736B55}" type="pres">
      <dgm:prSet presAssocID="{2DB26CF8-B703-4382-882B-DC5A3243DF68}" presName="spac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70BE9D7C-4D6F-4DDB-8632-89CCAFB454D4}" type="pres">
      <dgm:prSet presAssocID="{B438E6CF-7DD5-4652-A1A0-C38C62058D15}" presName="composit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768C0CDB-397B-444E-9A59-3624604907B8}" type="pres">
      <dgm:prSet presAssocID="{B438E6CF-7DD5-4652-A1A0-C38C62058D15}" presName="LShape" presStyleLbl="alignNode1" presStyleIdx="2" presStyleCnt="5"/>
      <dgm:spPr>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59D364EA-E5F7-49D6-98C5-7F924D56B48A}" type="pres">
      <dgm:prSet presAssocID="{B438E6CF-7DD5-4652-A1A0-C38C62058D15}" presName="ParentText" presStyleLbl="revTx" presStyleIdx="1" presStyleCnt="3" custScaleX="114763">
        <dgm:presLayoutVars>
          <dgm:chMax val="0"/>
          <dgm:chPref val="0"/>
          <dgm:bulletEnabled val="1"/>
        </dgm:presLayoutVars>
      </dgm:prSet>
      <dgm:spPr/>
      <dgm:t>
        <a:bodyPr/>
        <a:lstStyle/>
        <a:p>
          <a:pPr rtl="1"/>
          <a:endParaRPr lang="ar-EG"/>
        </a:p>
      </dgm:t>
    </dgm:pt>
    <dgm:pt modelId="{6B46C16A-8572-4365-A8B4-86282FD657AB}" type="pres">
      <dgm:prSet presAssocID="{B438E6CF-7DD5-4652-A1A0-C38C62058D15}" presName="Triangle" presStyleLbl="alignNode1" presStyleIdx="3" presStyleCnt="5"/>
      <dgm:spPr>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E7EEE31B-5209-43CC-AD74-7E6589DFB437}" type="pres">
      <dgm:prSet presAssocID="{21022C5E-7F4D-4D18-9886-D49DE91153E8}" presName="sibTrans"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2A7BB445-52A0-4571-8F41-AFC5BC4194F7}" type="pres">
      <dgm:prSet presAssocID="{21022C5E-7F4D-4D18-9886-D49DE91153E8}" presName="spac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967D6B98-2F82-42B5-AF1C-BDC67CEEBF5D}" type="pres">
      <dgm:prSet presAssocID="{F89633A6-EBF7-444D-8525-709B1AF9422D}" presName="composit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7D46392B-E4B0-4C5E-BE18-AA5C535C0CA5}" type="pres">
      <dgm:prSet presAssocID="{F89633A6-EBF7-444D-8525-709B1AF9422D}" presName="LShape" presStyleLbl="alignNode1" presStyleIdx="4" presStyleCnt="5"/>
      <dgm:spPr>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F3F240EF-01F8-444C-B8E2-D834306B9930}" type="pres">
      <dgm:prSet presAssocID="{F89633A6-EBF7-444D-8525-709B1AF9422D}" presName="ParentText" presStyleLbl="revTx" presStyleIdx="2" presStyleCnt="3" custScaleX="105358">
        <dgm:presLayoutVars>
          <dgm:chMax val="0"/>
          <dgm:chPref val="0"/>
          <dgm:bulletEnabled val="1"/>
        </dgm:presLayoutVars>
      </dgm:prSet>
      <dgm:spPr/>
      <dgm:t>
        <a:bodyPr/>
        <a:lstStyle/>
        <a:p>
          <a:pPr rtl="1"/>
          <a:endParaRPr lang="ar-EG"/>
        </a:p>
      </dgm:t>
    </dgm:pt>
  </dgm:ptLst>
  <dgm:cxnLst>
    <dgm:cxn modelId="{E02F9356-7F1D-4454-B4A4-BB494DAAD999}" srcId="{44CF7B1B-A8D5-4DD8-A678-A7134DDBD072}" destId="{F89633A6-EBF7-444D-8525-709B1AF9422D}" srcOrd="2" destOrd="0" parTransId="{96F62A46-43B2-433F-8C00-7BB4681DDBDE}" sibTransId="{27A84A14-CDDA-4272-8C6B-7E32BC160A26}"/>
    <dgm:cxn modelId="{3BC63B1C-B0F7-47C2-AE8A-61613200269A}" type="presOf" srcId="{F89633A6-EBF7-444D-8525-709B1AF9422D}" destId="{F3F240EF-01F8-444C-B8E2-D834306B9930}" srcOrd="0" destOrd="0" presId="urn:microsoft.com/office/officeart/2009/3/layout/StepUpProcess"/>
    <dgm:cxn modelId="{3B3EFF9C-AE21-4F18-947D-E132B17F5EFB}" type="presOf" srcId="{B438E6CF-7DD5-4652-A1A0-C38C62058D15}" destId="{59D364EA-E5F7-49D6-98C5-7F924D56B48A}" srcOrd="0" destOrd="0" presId="urn:microsoft.com/office/officeart/2009/3/layout/StepUpProcess"/>
    <dgm:cxn modelId="{244E7D03-2416-4513-B43A-9295D1B1090E}" type="presOf" srcId="{44CF7B1B-A8D5-4DD8-A678-A7134DDBD072}" destId="{454F0A4E-E487-4306-AE7E-52AB1536DF9A}" srcOrd="0" destOrd="0" presId="urn:microsoft.com/office/officeart/2009/3/layout/StepUpProcess"/>
    <dgm:cxn modelId="{DDB2E08E-47FE-47AF-ADB6-DE40F0905801}" type="presOf" srcId="{176C2F3E-CF23-4DD6-9CDF-6C383163EE34}" destId="{92E12A3B-CF56-4D2B-BD71-20E962309D1F}" srcOrd="0" destOrd="0" presId="urn:microsoft.com/office/officeart/2009/3/layout/StepUpProcess"/>
    <dgm:cxn modelId="{FBC6E6CB-AE53-41BD-A0E1-410A0BA76D12}" srcId="{44CF7B1B-A8D5-4DD8-A678-A7134DDBD072}" destId="{B438E6CF-7DD5-4652-A1A0-C38C62058D15}" srcOrd="1" destOrd="0" parTransId="{5E2B305A-2F57-4F7C-A1EA-651065211BA9}" sibTransId="{21022C5E-7F4D-4D18-9886-D49DE91153E8}"/>
    <dgm:cxn modelId="{8476AC19-927B-4417-83E5-5DCEE0E1A314}" srcId="{44CF7B1B-A8D5-4DD8-A678-A7134DDBD072}" destId="{176C2F3E-CF23-4DD6-9CDF-6C383163EE34}" srcOrd="0" destOrd="0" parTransId="{04F1AC9A-0BF7-4D66-AC63-F54E5FAA21FC}" sibTransId="{2DB26CF8-B703-4382-882B-DC5A3243DF68}"/>
    <dgm:cxn modelId="{F0083E86-9C24-4F08-943F-4D9E964A72BA}" type="presParOf" srcId="{454F0A4E-E487-4306-AE7E-52AB1536DF9A}" destId="{D13CAE1E-3E65-453D-B0A8-DC8ACA605BDD}" srcOrd="0" destOrd="0" presId="urn:microsoft.com/office/officeart/2009/3/layout/StepUpProcess"/>
    <dgm:cxn modelId="{8179DF21-11CF-402B-967B-A680ABE055CD}" type="presParOf" srcId="{D13CAE1E-3E65-453D-B0A8-DC8ACA605BDD}" destId="{71EC3D70-BCF9-4A7E-94FA-3E6E03CD1B60}" srcOrd="0" destOrd="0" presId="urn:microsoft.com/office/officeart/2009/3/layout/StepUpProcess"/>
    <dgm:cxn modelId="{6507556E-E039-4102-A8FC-63A28625C550}" type="presParOf" srcId="{D13CAE1E-3E65-453D-B0A8-DC8ACA605BDD}" destId="{92E12A3B-CF56-4D2B-BD71-20E962309D1F}" srcOrd="1" destOrd="0" presId="urn:microsoft.com/office/officeart/2009/3/layout/StepUpProcess"/>
    <dgm:cxn modelId="{703AC3CE-F264-497F-9313-892CA98B9301}" type="presParOf" srcId="{D13CAE1E-3E65-453D-B0A8-DC8ACA605BDD}" destId="{1BFE6EEB-ED69-4BAB-839C-91E5D6155385}" srcOrd="2" destOrd="0" presId="urn:microsoft.com/office/officeart/2009/3/layout/StepUpProcess"/>
    <dgm:cxn modelId="{E7FF9B63-B0F1-412F-97BF-30A260A04815}" type="presParOf" srcId="{454F0A4E-E487-4306-AE7E-52AB1536DF9A}" destId="{4CDA3214-9C29-4040-BA61-F5F389A19942}" srcOrd="1" destOrd="0" presId="urn:microsoft.com/office/officeart/2009/3/layout/StepUpProcess"/>
    <dgm:cxn modelId="{6BB47507-C358-4B11-ADE4-9F456F0AD5A2}" type="presParOf" srcId="{4CDA3214-9C29-4040-BA61-F5F389A19942}" destId="{9CF7FF72-1C25-45C3-87FB-6F692A736B55}" srcOrd="0" destOrd="0" presId="urn:microsoft.com/office/officeart/2009/3/layout/StepUpProcess"/>
    <dgm:cxn modelId="{6BA23594-0337-4C87-B723-67EEDD8AAA0B}" type="presParOf" srcId="{454F0A4E-E487-4306-AE7E-52AB1536DF9A}" destId="{70BE9D7C-4D6F-4DDB-8632-89CCAFB454D4}" srcOrd="2" destOrd="0" presId="urn:microsoft.com/office/officeart/2009/3/layout/StepUpProcess"/>
    <dgm:cxn modelId="{06C45C01-D6AC-4AEF-8B7D-2BCA6AC400B8}" type="presParOf" srcId="{70BE9D7C-4D6F-4DDB-8632-89CCAFB454D4}" destId="{768C0CDB-397B-444E-9A59-3624604907B8}" srcOrd="0" destOrd="0" presId="urn:microsoft.com/office/officeart/2009/3/layout/StepUpProcess"/>
    <dgm:cxn modelId="{EC6797C0-CF99-4455-BFE4-44E0730567A0}" type="presParOf" srcId="{70BE9D7C-4D6F-4DDB-8632-89CCAFB454D4}" destId="{59D364EA-E5F7-49D6-98C5-7F924D56B48A}" srcOrd="1" destOrd="0" presId="urn:microsoft.com/office/officeart/2009/3/layout/StepUpProcess"/>
    <dgm:cxn modelId="{4D61151C-D406-4247-827D-BC2E73043A24}" type="presParOf" srcId="{70BE9D7C-4D6F-4DDB-8632-89CCAFB454D4}" destId="{6B46C16A-8572-4365-A8B4-86282FD657AB}" srcOrd="2" destOrd="0" presId="urn:microsoft.com/office/officeart/2009/3/layout/StepUpProcess"/>
    <dgm:cxn modelId="{A0ACA795-368B-46F1-9585-71F4B477AD6E}" type="presParOf" srcId="{454F0A4E-E487-4306-AE7E-52AB1536DF9A}" destId="{E7EEE31B-5209-43CC-AD74-7E6589DFB437}" srcOrd="3" destOrd="0" presId="urn:microsoft.com/office/officeart/2009/3/layout/StepUpProcess"/>
    <dgm:cxn modelId="{DBF28DE9-7C15-4929-B69F-2F45422793E4}" type="presParOf" srcId="{E7EEE31B-5209-43CC-AD74-7E6589DFB437}" destId="{2A7BB445-52A0-4571-8F41-AFC5BC4194F7}" srcOrd="0" destOrd="0" presId="urn:microsoft.com/office/officeart/2009/3/layout/StepUpProcess"/>
    <dgm:cxn modelId="{50B8FA46-08B6-4C5A-84D7-B65F3A9DC867}" type="presParOf" srcId="{454F0A4E-E487-4306-AE7E-52AB1536DF9A}" destId="{967D6B98-2F82-42B5-AF1C-BDC67CEEBF5D}" srcOrd="4" destOrd="0" presId="urn:microsoft.com/office/officeart/2009/3/layout/StepUpProcess"/>
    <dgm:cxn modelId="{72EB6B60-27A5-4424-A960-69673C9D746A}" type="presParOf" srcId="{967D6B98-2F82-42B5-AF1C-BDC67CEEBF5D}" destId="{7D46392B-E4B0-4C5E-BE18-AA5C535C0CA5}" srcOrd="0" destOrd="0" presId="urn:microsoft.com/office/officeart/2009/3/layout/StepUpProcess"/>
    <dgm:cxn modelId="{3CA5EA88-0C5F-4129-9962-9566A8D4F3F5}" type="presParOf" srcId="{967D6B98-2F82-42B5-AF1C-BDC67CEEBF5D}" destId="{F3F240EF-01F8-444C-B8E2-D834306B9930}"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93295392-80BC-499D-AAEE-ACB0ED84B41B}" type="doc">
      <dgm:prSet loTypeId="urn:microsoft.com/office/officeart/2005/8/layout/cycle6" loCatId="cycle" qsTypeId="urn:microsoft.com/office/officeart/2005/8/quickstyle/simple1" qsCatId="simple" csTypeId="urn:microsoft.com/office/officeart/2005/8/colors/colorful4" csCatId="colorful" phldr="1"/>
      <dgm:spPr/>
      <dgm:t>
        <a:bodyPr/>
        <a:lstStyle/>
        <a:p>
          <a:pPr rtl="1"/>
          <a:endParaRPr lang="ar-EG"/>
        </a:p>
      </dgm:t>
    </dgm:pt>
    <dgm:pt modelId="{C1248170-74D4-485E-9FCF-25FF526955DD}">
      <dgm:prSet phldrT="[Text]" custT="1"/>
      <dgm:spPr>
        <a:solidFill>
          <a:schemeClr val="accent2">
            <a:lumMod val="75000"/>
          </a:schemeClr>
        </a:solidFill>
        <a:ln>
          <a:noFill/>
        </a:ln>
        <a:scene3d>
          <a:camera prst="orthographicFront">
            <a:rot lat="0" lon="0" rev="0"/>
          </a:camera>
          <a:lightRig rig="glow" dir="t">
            <a:rot lat="0" lon="0" rev="4800000"/>
          </a:lightRig>
        </a:scene3d>
        <a:sp3d prstMaterial="matte">
          <a:bevelT w="127000" h="63500" prst="relaxedInset"/>
        </a:sp3d>
      </dgm:spPr>
      <dgm:t>
        <a:bodyPr/>
        <a:lstStyle/>
        <a:p>
          <a:pPr rtl="1"/>
          <a:r>
            <a:rPr lang="ar-EG" sz="2800" b="1" dirty="0" smtClean="0">
              <a:latin typeface="Traditional Arabic" pitchFamily="18" charset="-78"/>
              <a:cs typeface="Traditional Arabic" pitchFamily="18" charset="-78"/>
            </a:rPr>
            <a:t>سوء الظن</a:t>
          </a:r>
          <a:endParaRPr lang="ar-EG" sz="2800" dirty="0">
            <a:latin typeface="Traditional Arabic" pitchFamily="18" charset="-78"/>
            <a:cs typeface="Traditional Arabic" pitchFamily="18" charset="-78"/>
          </a:endParaRPr>
        </a:p>
      </dgm:t>
    </dgm:pt>
    <dgm:pt modelId="{A4F70AE9-FD0C-4B8B-BE5A-EB2028FFA1AC}" type="parTrans" cxnId="{A3E5BE50-7164-4B6B-8890-15589289D00E}">
      <dgm:prSet/>
      <dgm:spPr/>
      <dgm:t>
        <a:bodyPr/>
        <a:lstStyle/>
        <a:p>
          <a:pPr rtl="1"/>
          <a:endParaRPr lang="ar-EG" sz="2800">
            <a:latin typeface="Traditional Arabic" pitchFamily="18" charset="-78"/>
            <a:cs typeface="Traditional Arabic" pitchFamily="18" charset="-78"/>
          </a:endParaRPr>
        </a:p>
      </dgm:t>
    </dgm:pt>
    <dgm:pt modelId="{0FC44E45-D1A0-4E97-AE8E-1C3B7455335B}" type="sibTrans" cxnId="{A3E5BE50-7164-4B6B-8890-15589289D00E}">
      <dgm:prSet/>
      <dgm:spPr>
        <a:scene3d>
          <a:camera prst="orthographicFront"/>
          <a:lightRig rig="threePt" dir="t"/>
        </a:scene3d>
        <a:sp3d>
          <a:bevelT prst="relaxedInset"/>
        </a:sp3d>
      </dgm:spPr>
      <dgm:t>
        <a:bodyPr/>
        <a:lstStyle/>
        <a:p>
          <a:pPr rtl="1"/>
          <a:endParaRPr lang="ar-EG" sz="2800">
            <a:latin typeface="Traditional Arabic" pitchFamily="18" charset="-78"/>
            <a:cs typeface="Traditional Arabic" pitchFamily="18" charset="-78"/>
          </a:endParaRPr>
        </a:p>
      </dgm:t>
    </dgm:pt>
    <dgm:pt modelId="{13846F36-6EF0-47EE-90CF-841BA9D68787}">
      <dgm:prSet phldrT="[Text]" custT="1"/>
      <dgm:spPr>
        <a:solidFill>
          <a:schemeClr val="accent1">
            <a:lumMod val="75000"/>
          </a:schemeClr>
        </a:solidFill>
        <a:ln>
          <a:noFill/>
        </a:ln>
        <a:scene3d>
          <a:camera prst="orthographicFront">
            <a:rot lat="0" lon="0" rev="0"/>
          </a:camera>
          <a:lightRig rig="glow" dir="t">
            <a:rot lat="0" lon="0" rev="4800000"/>
          </a:lightRig>
        </a:scene3d>
        <a:sp3d prstMaterial="matte">
          <a:bevelT w="127000" h="63500" prst="relaxedInset"/>
        </a:sp3d>
      </dgm:spPr>
      <dgm:t>
        <a:bodyPr/>
        <a:lstStyle/>
        <a:p>
          <a:pPr rtl="1"/>
          <a:r>
            <a:rPr lang="ar-EG" sz="2800" b="1" dirty="0" smtClean="0">
              <a:latin typeface="Traditional Arabic" pitchFamily="18" charset="-78"/>
              <a:cs typeface="Traditional Arabic" pitchFamily="18" charset="-78"/>
            </a:rPr>
            <a:t>عدم التحمل </a:t>
          </a:r>
          <a:endParaRPr lang="ar-EG" sz="2800" dirty="0">
            <a:latin typeface="Traditional Arabic" pitchFamily="18" charset="-78"/>
            <a:cs typeface="Traditional Arabic" pitchFamily="18" charset="-78"/>
          </a:endParaRPr>
        </a:p>
      </dgm:t>
    </dgm:pt>
    <dgm:pt modelId="{83BDB1C4-E1C4-4E5C-B39F-E2EEBF2369CD}" type="parTrans" cxnId="{D654AA6E-0B8E-4E1F-B601-87C6BBD94186}">
      <dgm:prSet/>
      <dgm:spPr/>
      <dgm:t>
        <a:bodyPr/>
        <a:lstStyle/>
        <a:p>
          <a:pPr rtl="1"/>
          <a:endParaRPr lang="ar-EG" sz="2800">
            <a:latin typeface="Traditional Arabic" pitchFamily="18" charset="-78"/>
            <a:cs typeface="Traditional Arabic" pitchFamily="18" charset="-78"/>
          </a:endParaRPr>
        </a:p>
      </dgm:t>
    </dgm:pt>
    <dgm:pt modelId="{9DEE2CA5-8312-4228-B9D8-EC6CCAB7957E}" type="sibTrans" cxnId="{D654AA6E-0B8E-4E1F-B601-87C6BBD94186}">
      <dgm:prSet/>
      <dgm:spPr>
        <a:scene3d>
          <a:camera prst="orthographicFront"/>
          <a:lightRig rig="threePt" dir="t"/>
        </a:scene3d>
        <a:sp3d>
          <a:bevelT prst="relaxedInset"/>
        </a:sp3d>
      </dgm:spPr>
      <dgm:t>
        <a:bodyPr/>
        <a:lstStyle/>
        <a:p>
          <a:pPr rtl="1"/>
          <a:endParaRPr lang="ar-EG" sz="2800">
            <a:latin typeface="Traditional Arabic" pitchFamily="18" charset="-78"/>
            <a:cs typeface="Traditional Arabic" pitchFamily="18" charset="-78"/>
          </a:endParaRPr>
        </a:p>
      </dgm:t>
    </dgm:pt>
    <dgm:pt modelId="{6B05AF8C-1655-4307-8FA0-439253484C6D}">
      <dgm:prSet phldrT="[Text]" custT="1"/>
      <dgm:spPr>
        <a:solidFill>
          <a:schemeClr val="accent2">
            <a:lumMod val="75000"/>
          </a:schemeClr>
        </a:solidFill>
        <a:ln>
          <a:noFill/>
        </a:ln>
        <a:scene3d>
          <a:camera prst="orthographicFront">
            <a:rot lat="0" lon="0" rev="0"/>
          </a:camera>
          <a:lightRig rig="glow" dir="t">
            <a:rot lat="0" lon="0" rev="4800000"/>
          </a:lightRig>
        </a:scene3d>
        <a:sp3d prstMaterial="matte">
          <a:bevelT w="127000" h="63500" prst="relaxedInset"/>
        </a:sp3d>
      </dgm:spPr>
      <dgm:t>
        <a:bodyPr/>
        <a:lstStyle/>
        <a:p>
          <a:pPr rtl="1"/>
          <a:r>
            <a:rPr lang="ar-EG" sz="2800" b="1" dirty="0" smtClean="0">
              <a:latin typeface="Traditional Arabic" pitchFamily="18" charset="-78"/>
              <a:cs typeface="Traditional Arabic" pitchFamily="18" charset="-78"/>
            </a:rPr>
            <a:t>غياب التفاهم </a:t>
          </a:r>
          <a:endParaRPr lang="ar-EG" sz="2800" dirty="0">
            <a:latin typeface="Traditional Arabic" pitchFamily="18" charset="-78"/>
            <a:cs typeface="Traditional Arabic" pitchFamily="18" charset="-78"/>
          </a:endParaRPr>
        </a:p>
      </dgm:t>
    </dgm:pt>
    <dgm:pt modelId="{30421D26-FEEA-4276-8F2B-D990F525B654}" type="parTrans" cxnId="{FA126114-B3CF-4999-9C48-23BB130965D1}">
      <dgm:prSet/>
      <dgm:spPr/>
      <dgm:t>
        <a:bodyPr/>
        <a:lstStyle/>
        <a:p>
          <a:pPr rtl="1"/>
          <a:endParaRPr lang="ar-EG" sz="2800">
            <a:latin typeface="Traditional Arabic" pitchFamily="18" charset="-78"/>
            <a:cs typeface="Traditional Arabic" pitchFamily="18" charset="-78"/>
          </a:endParaRPr>
        </a:p>
      </dgm:t>
    </dgm:pt>
    <dgm:pt modelId="{CBF2A92D-1882-46BF-872B-54C29E00F265}" type="sibTrans" cxnId="{FA126114-B3CF-4999-9C48-23BB130965D1}">
      <dgm:prSet/>
      <dgm:spPr>
        <a:scene3d>
          <a:camera prst="orthographicFront"/>
          <a:lightRig rig="threePt" dir="t"/>
        </a:scene3d>
        <a:sp3d>
          <a:bevelT prst="relaxedInset"/>
        </a:sp3d>
      </dgm:spPr>
      <dgm:t>
        <a:bodyPr/>
        <a:lstStyle/>
        <a:p>
          <a:pPr rtl="1"/>
          <a:endParaRPr lang="ar-EG" sz="2800">
            <a:latin typeface="Traditional Arabic" pitchFamily="18" charset="-78"/>
            <a:cs typeface="Traditional Arabic" pitchFamily="18" charset="-78"/>
          </a:endParaRPr>
        </a:p>
      </dgm:t>
    </dgm:pt>
    <dgm:pt modelId="{B200A54B-EA7C-4E58-A447-7565DE5754C7}">
      <dgm:prSet phldrT="[Text]" custT="1"/>
      <dgm:spPr>
        <a:solidFill>
          <a:srgbClr val="13615D"/>
        </a:solidFill>
        <a:ln>
          <a:noFill/>
        </a:ln>
        <a:scene3d>
          <a:camera prst="orthographicFront">
            <a:rot lat="0" lon="0" rev="0"/>
          </a:camera>
          <a:lightRig rig="glow" dir="t">
            <a:rot lat="0" lon="0" rev="4800000"/>
          </a:lightRig>
        </a:scene3d>
        <a:sp3d prstMaterial="matte">
          <a:bevelT w="127000" h="63500" prst="relaxedInset"/>
        </a:sp3d>
      </dgm:spPr>
      <dgm:t>
        <a:bodyPr/>
        <a:lstStyle/>
        <a:p>
          <a:pPr rtl="1"/>
          <a:r>
            <a:rPr lang="ar-EG" sz="2800" b="1" dirty="0" smtClean="0">
              <a:latin typeface="Traditional Arabic" pitchFamily="18" charset="-78"/>
              <a:cs typeface="Traditional Arabic" pitchFamily="18" charset="-78"/>
            </a:rPr>
            <a:t>الإساءة في القول </a:t>
          </a:r>
          <a:endParaRPr lang="ar-EG" sz="2800" dirty="0">
            <a:latin typeface="Traditional Arabic" pitchFamily="18" charset="-78"/>
            <a:cs typeface="Traditional Arabic" pitchFamily="18" charset="-78"/>
          </a:endParaRPr>
        </a:p>
      </dgm:t>
    </dgm:pt>
    <dgm:pt modelId="{4FABDC46-BC5B-488F-9EC6-5BA9AB919A4A}" type="parTrans" cxnId="{0392C7D0-D4D1-4472-A288-0D99437D49D5}">
      <dgm:prSet/>
      <dgm:spPr/>
      <dgm:t>
        <a:bodyPr/>
        <a:lstStyle/>
        <a:p>
          <a:pPr rtl="1"/>
          <a:endParaRPr lang="ar-EG" sz="2800">
            <a:latin typeface="Traditional Arabic" pitchFamily="18" charset="-78"/>
            <a:cs typeface="Traditional Arabic" pitchFamily="18" charset="-78"/>
          </a:endParaRPr>
        </a:p>
      </dgm:t>
    </dgm:pt>
    <dgm:pt modelId="{2C6C9F34-E06E-4939-BFD8-F3B9DE6A3984}" type="sibTrans" cxnId="{0392C7D0-D4D1-4472-A288-0D99437D49D5}">
      <dgm:prSet/>
      <dgm:spPr>
        <a:scene3d>
          <a:camera prst="orthographicFront"/>
          <a:lightRig rig="threePt" dir="t"/>
        </a:scene3d>
        <a:sp3d>
          <a:bevelT prst="relaxedInset"/>
        </a:sp3d>
      </dgm:spPr>
      <dgm:t>
        <a:bodyPr/>
        <a:lstStyle/>
        <a:p>
          <a:pPr rtl="1"/>
          <a:endParaRPr lang="ar-EG" sz="2800">
            <a:latin typeface="Traditional Arabic" pitchFamily="18" charset="-78"/>
            <a:cs typeface="Traditional Arabic" pitchFamily="18" charset="-78"/>
          </a:endParaRPr>
        </a:p>
      </dgm:t>
    </dgm:pt>
    <dgm:pt modelId="{8CABDE9D-2885-4BE8-BC77-737B3D9E0C43}">
      <dgm:prSet phldrT="[Text]" custT="1"/>
      <dgm:spPr>
        <a:solidFill>
          <a:schemeClr val="bg1">
            <a:lumMod val="65000"/>
          </a:schemeClr>
        </a:solidFill>
        <a:ln>
          <a:noFill/>
        </a:ln>
        <a:scene3d>
          <a:camera prst="orthographicFront">
            <a:rot lat="0" lon="0" rev="0"/>
          </a:camera>
          <a:lightRig rig="glow" dir="t">
            <a:rot lat="0" lon="0" rev="4800000"/>
          </a:lightRig>
        </a:scene3d>
        <a:sp3d prstMaterial="matte">
          <a:bevelT w="127000" h="63500" prst="relaxedInset"/>
        </a:sp3d>
      </dgm:spPr>
      <dgm:t>
        <a:bodyPr/>
        <a:lstStyle/>
        <a:p>
          <a:pPr rtl="1"/>
          <a:r>
            <a:rPr lang="ar-EG" sz="2800" b="1" dirty="0" smtClean="0">
              <a:latin typeface="Traditional Arabic" pitchFamily="18" charset="-78"/>
              <a:cs typeface="Traditional Arabic" pitchFamily="18" charset="-78"/>
            </a:rPr>
            <a:t>انحطاط الذوق </a:t>
          </a:r>
          <a:endParaRPr lang="ar-EG" sz="2800" dirty="0">
            <a:latin typeface="Traditional Arabic" pitchFamily="18" charset="-78"/>
            <a:cs typeface="Traditional Arabic" pitchFamily="18" charset="-78"/>
          </a:endParaRPr>
        </a:p>
      </dgm:t>
    </dgm:pt>
    <dgm:pt modelId="{D5C645C4-8DFD-4391-96CA-39977787B73A}" type="parTrans" cxnId="{A271FEC8-B587-4E90-ADDD-156845F22FF6}">
      <dgm:prSet/>
      <dgm:spPr/>
      <dgm:t>
        <a:bodyPr/>
        <a:lstStyle/>
        <a:p>
          <a:pPr rtl="1"/>
          <a:endParaRPr lang="ar-EG" sz="2800">
            <a:latin typeface="Traditional Arabic" pitchFamily="18" charset="-78"/>
            <a:cs typeface="Traditional Arabic" pitchFamily="18" charset="-78"/>
          </a:endParaRPr>
        </a:p>
      </dgm:t>
    </dgm:pt>
    <dgm:pt modelId="{A43FD4A5-E161-49C3-9629-52F98A6BC478}" type="sibTrans" cxnId="{A271FEC8-B587-4E90-ADDD-156845F22FF6}">
      <dgm:prSet/>
      <dgm:spPr>
        <a:scene3d>
          <a:camera prst="orthographicFront"/>
          <a:lightRig rig="threePt" dir="t"/>
        </a:scene3d>
        <a:sp3d>
          <a:bevelT prst="relaxedInset"/>
        </a:sp3d>
      </dgm:spPr>
      <dgm:t>
        <a:bodyPr/>
        <a:lstStyle/>
        <a:p>
          <a:pPr rtl="1"/>
          <a:endParaRPr lang="ar-EG" sz="2800">
            <a:latin typeface="Traditional Arabic" pitchFamily="18" charset="-78"/>
            <a:cs typeface="Traditional Arabic" pitchFamily="18" charset="-78"/>
          </a:endParaRPr>
        </a:p>
      </dgm:t>
    </dgm:pt>
    <dgm:pt modelId="{C831D382-70AE-4415-9B57-6A876EA855E9}" type="pres">
      <dgm:prSet presAssocID="{93295392-80BC-499D-AAEE-ACB0ED84B41B}" presName="cycle" presStyleCnt="0">
        <dgm:presLayoutVars>
          <dgm:dir/>
          <dgm:resizeHandles val="exact"/>
        </dgm:presLayoutVars>
      </dgm:prSet>
      <dgm:spPr/>
      <dgm:t>
        <a:bodyPr/>
        <a:lstStyle/>
        <a:p>
          <a:pPr rtl="1"/>
          <a:endParaRPr lang="ar-EG"/>
        </a:p>
      </dgm:t>
    </dgm:pt>
    <dgm:pt modelId="{2A9836A3-9DAB-4C4E-B022-DF50725EBEF4}" type="pres">
      <dgm:prSet presAssocID="{C1248170-74D4-485E-9FCF-25FF526955DD}" presName="node" presStyleLbl="node1" presStyleIdx="0" presStyleCnt="5" custScaleX="136636" custScaleY="100590">
        <dgm:presLayoutVars>
          <dgm:bulletEnabled val="1"/>
        </dgm:presLayoutVars>
      </dgm:prSet>
      <dgm:spPr/>
      <dgm:t>
        <a:bodyPr/>
        <a:lstStyle/>
        <a:p>
          <a:pPr rtl="1"/>
          <a:endParaRPr lang="ar-EG"/>
        </a:p>
      </dgm:t>
    </dgm:pt>
    <dgm:pt modelId="{DA5B5170-F2D7-4813-BD3C-2B872DB8C1C0}" type="pres">
      <dgm:prSet presAssocID="{C1248170-74D4-485E-9FCF-25FF526955DD}" presName="spNode" presStyleCnt="0"/>
      <dgm:spPr>
        <a:scene3d>
          <a:camera prst="orthographicFront"/>
          <a:lightRig rig="threePt" dir="t"/>
        </a:scene3d>
        <a:sp3d>
          <a:bevelT prst="relaxedInset"/>
        </a:sp3d>
      </dgm:spPr>
      <dgm:t>
        <a:bodyPr/>
        <a:lstStyle/>
        <a:p>
          <a:pPr rtl="1"/>
          <a:endParaRPr lang="ar-EG"/>
        </a:p>
      </dgm:t>
    </dgm:pt>
    <dgm:pt modelId="{2C0845F1-ED11-45B2-AD20-8313F3EA310F}" type="pres">
      <dgm:prSet presAssocID="{0FC44E45-D1A0-4E97-AE8E-1C3B7455335B}" presName="sibTrans" presStyleLbl="sibTrans1D1" presStyleIdx="0" presStyleCnt="5"/>
      <dgm:spPr/>
      <dgm:t>
        <a:bodyPr/>
        <a:lstStyle/>
        <a:p>
          <a:pPr rtl="1"/>
          <a:endParaRPr lang="ar-EG"/>
        </a:p>
      </dgm:t>
    </dgm:pt>
    <dgm:pt modelId="{9627C385-A009-43BD-87CF-CB43CD0CC0C8}" type="pres">
      <dgm:prSet presAssocID="{13846F36-6EF0-47EE-90CF-841BA9D68787}" presName="node" presStyleLbl="node1" presStyleIdx="1" presStyleCnt="5" custScaleX="136636" custScaleY="100590">
        <dgm:presLayoutVars>
          <dgm:bulletEnabled val="1"/>
        </dgm:presLayoutVars>
      </dgm:prSet>
      <dgm:spPr/>
      <dgm:t>
        <a:bodyPr/>
        <a:lstStyle/>
        <a:p>
          <a:pPr rtl="1"/>
          <a:endParaRPr lang="ar-EG"/>
        </a:p>
      </dgm:t>
    </dgm:pt>
    <dgm:pt modelId="{1106AD3A-28F1-4741-8D65-FE927FEEC94C}" type="pres">
      <dgm:prSet presAssocID="{13846F36-6EF0-47EE-90CF-841BA9D68787}" presName="spNode" presStyleCnt="0"/>
      <dgm:spPr>
        <a:scene3d>
          <a:camera prst="orthographicFront"/>
          <a:lightRig rig="threePt" dir="t"/>
        </a:scene3d>
        <a:sp3d>
          <a:bevelT prst="relaxedInset"/>
        </a:sp3d>
      </dgm:spPr>
      <dgm:t>
        <a:bodyPr/>
        <a:lstStyle/>
        <a:p>
          <a:pPr rtl="1"/>
          <a:endParaRPr lang="ar-EG"/>
        </a:p>
      </dgm:t>
    </dgm:pt>
    <dgm:pt modelId="{C6DF8FCD-9DD3-43A5-BF1D-2FDC9106B9C7}" type="pres">
      <dgm:prSet presAssocID="{9DEE2CA5-8312-4228-B9D8-EC6CCAB7957E}" presName="sibTrans" presStyleLbl="sibTrans1D1" presStyleIdx="1" presStyleCnt="5"/>
      <dgm:spPr/>
      <dgm:t>
        <a:bodyPr/>
        <a:lstStyle/>
        <a:p>
          <a:pPr rtl="1"/>
          <a:endParaRPr lang="ar-EG"/>
        </a:p>
      </dgm:t>
    </dgm:pt>
    <dgm:pt modelId="{260EDDCC-C388-4B9D-A5A3-8F121BB6B6DE}" type="pres">
      <dgm:prSet presAssocID="{6B05AF8C-1655-4307-8FA0-439253484C6D}" presName="node" presStyleLbl="node1" presStyleIdx="2" presStyleCnt="5" custScaleX="136636" custScaleY="100590" custRadScaleRad="100778" custRadScaleInc="-4233">
        <dgm:presLayoutVars>
          <dgm:bulletEnabled val="1"/>
        </dgm:presLayoutVars>
      </dgm:prSet>
      <dgm:spPr/>
      <dgm:t>
        <a:bodyPr/>
        <a:lstStyle/>
        <a:p>
          <a:pPr rtl="1"/>
          <a:endParaRPr lang="ar-EG"/>
        </a:p>
      </dgm:t>
    </dgm:pt>
    <dgm:pt modelId="{3CE09D79-3724-488F-B88A-960A6CFCEB06}" type="pres">
      <dgm:prSet presAssocID="{6B05AF8C-1655-4307-8FA0-439253484C6D}" presName="spNode" presStyleCnt="0"/>
      <dgm:spPr>
        <a:scene3d>
          <a:camera prst="orthographicFront"/>
          <a:lightRig rig="threePt" dir="t"/>
        </a:scene3d>
        <a:sp3d>
          <a:bevelT prst="relaxedInset"/>
        </a:sp3d>
      </dgm:spPr>
      <dgm:t>
        <a:bodyPr/>
        <a:lstStyle/>
        <a:p>
          <a:pPr rtl="1"/>
          <a:endParaRPr lang="ar-EG"/>
        </a:p>
      </dgm:t>
    </dgm:pt>
    <dgm:pt modelId="{2570BE68-92A4-4CAC-A719-DCCB3D131DFD}" type="pres">
      <dgm:prSet presAssocID="{CBF2A92D-1882-46BF-872B-54C29E00F265}" presName="sibTrans" presStyleLbl="sibTrans1D1" presStyleIdx="2" presStyleCnt="5"/>
      <dgm:spPr/>
      <dgm:t>
        <a:bodyPr/>
        <a:lstStyle/>
        <a:p>
          <a:pPr rtl="1"/>
          <a:endParaRPr lang="ar-EG"/>
        </a:p>
      </dgm:t>
    </dgm:pt>
    <dgm:pt modelId="{1241A063-BB39-4E0D-8673-5765E181D3CD}" type="pres">
      <dgm:prSet presAssocID="{B200A54B-EA7C-4E58-A447-7565DE5754C7}" presName="node" presStyleLbl="node1" presStyleIdx="3" presStyleCnt="5" custScaleX="136636" custScaleY="100590" custRadScaleRad="100175" custRadScaleInc="2317">
        <dgm:presLayoutVars>
          <dgm:bulletEnabled val="1"/>
        </dgm:presLayoutVars>
      </dgm:prSet>
      <dgm:spPr/>
      <dgm:t>
        <a:bodyPr/>
        <a:lstStyle/>
        <a:p>
          <a:pPr rtl="1"/>
          <a:endParaRPr lang="ar-EG"/>
        </a:p>
      </dgm:t>
    </dgm:pt>
    <dgm:pt modelId="{08F2C1BB-3446-4DE9-81D6-40714692DBB4}" type="pres">
      <dgm:prSet presAssocID="{B200A54B-EA7C-4E58-A447-7565DE5754C7}" presName="spNode" presStyleCnt="0"/>
      <dgm:spPr>
        <a:scene3d>
          <a:camera prst="orthographicFront"/>
          <a:lightRig rig="threePt" dir="t"/>
        </a:scene3d>
        <a:sp3d>
          <a:bevelT prst="relaxedInset"/>
        </a:sp3d>
      </dgm:spPr>
      <dgm:t>
        <a:bodyPr/>
        <a:lstStyle/>
        <a:p>
          <a:pPr rtl="1"/>
          <a:endParaRPr lang="ar-EG"/>
        </a:p>
      </dgm:t>
    </dgm:pt>
    <dgm:pt modelId="{320850F4-E80E-4030-A5E6-E906F7E80CF8}" type="pres">
      <dgm:prSet presAssocID="{2C6C9F34-E06E-4939-BFD8-F3B9DE6A3984}" presName="sibTrans" presStyleLbl="sibTrans1D1" presStyleIdx="3" presStyleCnt="5"/>
      <dgm:spPr/>
      <dgm:t>
        <a:bodyPr/>
        <a:lstStyle/>
        <a:p>
          <a:pPr rtl="1"/>
          <a:endParaRPr lang="ar-EG"/>
        </a:p>
      </dgm:t>
    </dgm:pt>
    <dgm:pt modelId="{E68B9B5C-CEDA-44C5-86D2-AB78E14EE6E0}" type="pres">
      <dgm:prSet presAssocID="{8CABDE9D-2885-4BE8-BC77-737B3D9E0C43}" presName="node" presStyleLbl="node1" presStyleIdx="4" presStyleCnt="5" custScaleX="136636" custScaleY="100590" custRadScaleRad="93128" custRadScaleInc="5929">
        <dgm:presLayoutVars>
          <dgm:bulletEnabled val="1"/>
        </dgm:presLayoutVars>
      </dgm:prSet>
      <dgm:spPr/>
      <dgm:t>
        <a:bodyPr/>
        <a:lstStyle/>
        <a:p>
          <a:pPr rtl="1"/>
          <a:endParaRPr lang="ar-EG"/>
        </a:p>
      </dgm:t>
    </dgm:pt>
    <dgm:pt modelId="{E63513F3-5E08-4F83-A668-73FF95DF9EB9}" type="pres">
      <dgm:prSet presAssocID="{8CABDE9D-2885-4BE8-BC77-737B3D9E0C43}" presName="spNode" presStyleCnt="0"/>
      <dgm:spPr>
        <a:scene3d>
          <a:camera prst="orthographicFront"/>
          <a:lightRig rig="threePt" dir="t"/>
        </a:scene3d>
        <a:sp3d>
          <a:bevelT prst="relaxedInset"/>
        </a:sp3d>
      </dgm:spPr>
      <dgm:t>
        <a:bodyPr/>
        <a:lstStyle/>
        <a:p>
          <a:pPr rtl="1"/>
          <a:endParaRPr lang="ar-EG"/>
        </a:p>
      </dgm:t>
    </dgm:pt>
    <dgm:pt modelId="{148691F8-8F2D-4F2F-AB43-675E01643204}" type="pres">
      <dgm:prSet presAssocID="{A43FD4A5-E161-49C3-9629-52F98A6BC478}" presName="sibTrans" presStyleLbl="sibTrans1D1" presStyleIdx="4" presStyleCnt="5"/>
      <dgm:spPr/>
      <dgm:t>
        <a:bodyPr/>
        <a:lstStyle/>
        <a:p>
          <a:pPr rtl="1"/>
          <a:endParaRPr lang="ar-EG"/>
        </a:p>
      </dgm:t>
    </dgm:pt>
  </dgm:ptLst>
  <dgm:cxnLst>
    <dgm:cxn modelId="{0392C7D0-D4D1-4472-A288-0D99437D49D5}" srcId="{93295392-80BC-499D-AAEE-ACB0ED84B41B}" destId="{B200A54B-EA7C-4E58-A447-7565DE5754C7}" srcOrd="3" destOrd="0" parTransId="{4FABDC46-BC5B-488F-9EC6-5BA9AB919A4A}" sibTransId="{2C6C9F34-E06E-4939-BFD8-F3B9DE6A3984}"/>
    <dgm:cxn modelId="{27E86889-1BF3-41FC-B67F-AD7EF79DDD64}" type="presOf" srcId="{93295392-80BC-499D-AAEE-ACB0ED84B41B}" destId="{C831D382-70AE-4415-9B57-6A876EA855E9}" srcOrd="0" destOrd="0" presId="urn:microsoft.com/office/officeart/2005/8/layout/cycle6"/>
    <dgm:cxn modelId="{5E819962-BAFD-452D-93FD-FA946D6A8819}" type="presOf" srcId="{B200A54B-EA7C-4E58-A447-7565DE5754C7}" destId="{1241A063-BB39-4E0D-8673-5765E181D3CD}" srcOrd="0" destOrd="0" presId="urn:microsoft.com/office/officeart/2005/8/layout/cycle6"/>
    <dgm:cxn modelId="{D654AA6E-0B8E-4E1F-B601-87C6BBD94186}" srcId="{93295392-80BC-499D-AAEE-ACB0ED84B41B}" destId="{13846F36-6EF0-47EE-90CF-841BA9D68787}" srcOrd="1" destOrd="0" parTransId="{83BDB1C4-E1C4-4E5C-B39F-E2EEBF2369CD}" sibTransId="{9DEE2CA5-8312-4228-B9D8-EC6CCAB7957E}"/>
    <dgm:cxn modelId="{A271FEC8-B587-4E90-ADDD-156845F22FF6}" srcId="{93295392-80BC-499D-AAEE-ACB0ED84B41B}" destId="{8CABDE9D-2885-4BE8-BC77-737B3D9E0C43}" srcOrd="4" destOrd="0" parTransId="{D5C645C4-8DFD-4391-96CA-39977787B73A}" sibTransId="{A43FD4A5-E161-49C3-9629-52F98A6BC478}"/>
    <dgm:cxn modelId="{A3E5BE50-7164-4B6B-8890-15589289D00E}" srcId="{93295392-80BC-499D-AAEE-ACB0ED84B41B}" destId="{C1248170-74D4-485E-9FCF-25FF526955DD}" srcOrd="0" destOrd="0" parTransId="{A4F70AE9-FD0C-4B8B-BE5A-EB2028FFA1AC}" sibTransId="{0FC44E45-D1A0-4E97-AE8E-1C3B7455335B}"/>
    <dgm:cxn modelId="{25AE8CA2-2078-4757-88BE-A981616C0A64}" type="presOf" srcId="{8CABDE9D-2885-4BE8-BC77-737B3D9E0C43}" destId="{E68B9B5C-CEDA-44C5-86D2-AB78E14EE6E0}" srcOrd="0" destOrd="0" presId="urn:microsoft.com/office/officeart/2005/8/layout/cycle6"/>
    <dgm:cxn modelId="{A4260BD4-D1A1-49A5-B4AF-03FB89E68FA3}" type="presOf" srcId="{A43FD4A5-E161-49C3-9629-52F98A6BC478}" destId="{148691F8-8F2D-4F2F-AB43-675E01643204}" srcOrd="0" destOrd="0" presId="urn:microsoft.com/office/officeart/2005/8/layout/cycle6"/>
    <dgm:cxn modelId="{32220C10-546C-4331-BDA8-4D1EE8699579}" type="presOf" srcId="{C1248170-74D4-485E-9FCF-25FF526955DD}" destId="{2A9836A3-9DAB-4C4E-B022-DF50725EBEF4}" srcOrd="0" destOrd="0" presId="urn:microsoft.com/office/officeart/2005/8/layout/cycle6"/>
    <dgm:cxn modelId="{B80D5CA6-F095-41E4-ADBC-98917A37ABD3}" type="presOf" srcId="{CBF2A92D-1882-46BF-872B-54C29E00F265}" destId="{2570BE68-92A4-4CAC-A719-DCCB3D131DFD}" srcOrd="0" destOrd="0" presId="urn:microsoft.com/office/officeart/2005/8/layout/cycle6"/>
    <dgm:cxn modelId="{9F4D249E-0A45-43A4-986D-0E5920CD67A6}" type="presOf" srcId="{0FC44E45-D1A0-4E97-AE8E-1C3B7455335B}" destId="{2C0845F1-ED11-45B2-AD20-8313F3EA310F}" srcOrd="0" destOrd="0" presId="urn:microsoft.com/office/officeart/2005/8/layout/cycle6"/>
    <dgm:cxn modelId="{CFF6B6CC-BE9B-4701-AAFD-976FBD10CC4E}" type="presOf" srcId="{2C6C9F34-E06E-4939-BFD8-F3B9DE6A3984}" destId="{320850F4-E80E-4030-A5E6-E906F7E80CF8}" srcOrd="0" destOrd="0" presId="urn:microsoft.com/office/officeart/2005/8/layout/cycle6"/>
    <dgm:cxn modelId="{FA126114-B3CF-4999-9C48-23BB130965D1}" srcId="{93295392-80BC-499D-AAEE-ACB0ED84B41B}" destId="{6B05AF8C-1655-4307-8FA0-439253484C6D}" srcOrd="2" destOrd="0" parTransId="{30421D26-FEEA-4276-8F2B-D990F525B654}" sibTransId="{CBF2A92D-1882-46BF-872B-54C29E00F265}"/>
    <dgm:cxn modelId="{3F1CAAB5-1247-404B-9C8A-26713530A470}" type="presOf" srcId="{13846F36-6EF0-47EE-90CF-841BA9D68787}" destId="{9627C385-A009-43BD-87CF-CB43CD0CC0C8}" srcOrd="0" destOrd="0" presId="urn:microsoft.com/office/officeart/2005/8/layout/cycle6"/>
    <dgm:cxn modelId="{81A93EBA-EFC9-4672-86B0-8810BE502D5C}" type="presOf" srcId="{9DEE2CA5-8312-4228-B9D8-EC6CCAB7957E}" destId="{C6DF8FCD-9DD3-43A5-BF1D-2FDC9106B9C7}" srcOrd="0" destOrd="0" presId="urn:microsoft.com/office/officeart/2005/8/layout/cycle6"/>
    <dgm:cxn modelId="{88026AEF-EE11-4930-AE2D-B429714E9EAA}" type="presOf" srcId="{6B05AF8C-1655-4307-8FA0-439253484C6D}" destId="{260EDDCC-C388-4B9D-A5A3-8F121BB6B6DE}" srcOrd="0" destOrd="0" presId="urn:microsoft.com/office/officeart/2005/8/layout/cycle6"/>
    <dgm:cxn modelId="{124AEF13-CF69-4655-AB15-060286683C6E}" type="presParOf" srcId="{C831D382-70AE-4415-9B57-6A876EA855E9}" destId="{2A9836A3-9DAB-4C4E-B022-DF50725EBEF4}" srcOrd="0" destOrd="0" presId="urn:microsoft.com/office/officeart/2005/8/layout/cycle6"/>
    <dgm:cxn modelId="{9E149126-3176-4014-879A-5B5987E684DE}" type="presParOf" srcId="{C831D382-70AE-4415-9B57-6A876EA855E9}" destId="{DA5B5170-F2D7-4813-BD3C-2B872DB8C1C0}" srcOrd="1" destOrd="0" presId="urn:microsoft.com/office/officeart/2005/8/layout/cycle6"/>
    <dgm:cxn modelId="{EC529B3F-685B-44CC-9FF9-D79BCC57EA8D}" type="presParOf" srcId="{C831D382-70AE-4415-9B57-6A876EA855E9}" destId="{2C0845F1-ED11-45B2-AD20-8313F3EA310F}" srcOrd="2" destOrd="0" presId="urn:microsoft.com/office/officeart/2005/8/layout/cycle6"/>
    <dgm:cxn modelId="{B1E5A0E0-3526-4F75-8EFE-A521A12BCF92}" type="presParOf" srcId="{C831D382-70AE-4415-9B57-6A876EA855E9}" destId="{9627C385-A009-43BD-87CF-CB43CD0CC0C8}" srcOrd="3" destOrd="0" presId="urn:microsoft.com/office/officeart/2005/8/layout/cycle6"/>
    <dgm:cxn modelId="{95A61515-141D-45F1-B8F7-966E51BDA1BC}" type="presParOf" srcId="{C831D382-70AE-4415-9B57-6A876EA855E9}" destId="{1106AD3A-28F1-4741-8D65-FE927FEEC94C}" srcOrd="4" destOrd="0" presId="urn:microsoft.com/office/officeart/2005/8/layout/cycle6"/>
    <dgm:cxn modelId="{FAE4A6E4-5501-4705-BBEE-527CF669BB58}" type="presParOf" srcId="{C831D382-70AE-4415-9B57-6A876EA855E9}" destId="{C6DF8FCD-9DD3-43A5-BF1D-2FDC9106B9C7}" srcOrd="5" destOrd="0" presId="urn:microsoft.com/office/officeart/2005/8/layout/cycle6"/>
    <dgm:cxn modelId="{40D5488B-6F1D-430A-AA68-40715F04B8B8}" type="presParOf" srcId="{C831D382-70AE-4415-9B57-6A876EA855E9}" destId="{260EDDCC-C388-4B9D-A5A3-8F121BB6B6DE}" srcOrd="6" destOrd="0" presId="urn:microsoft.com/office/officeart/2005/8/layout/cycle6"/>
    <dgm:cxn modelId="{42E7F450-40E1-46C9-9A6A-0A50BF810B4F}" type="presParOf" srcId="{C831D382-70AE-4415-9B57-6A876EA855E9}" destId="{3CE09D79-3724-488F-B88A-960A6CFCEB06}" srcOrd="7" destOrd="0" presId="urn:microsoft.com/office/officeart/2005/8/layout/cycle6"/>
    <dgm:cxn modelId="{4FDB766C-0B8B-46F6-AA66-8E072F25D506}" type="presParOf" srcId="{C831D382-70AE-4415-9B57-6A876EA855E9}" destId="{2570BE68-92A4-4CAC-A719-DCCB3D131DFD}" srcOrd="8" destOrd="0" presId="urn:microsoft.com/office/officeart/2005/8/layout/cycle6"/>
    <dgm:cxn modelId="{CFFE0709-BECC-40FA-96AC-DE8D84E55FCB}" type="presParOf" srcId="{C831D382-70AE-4415-9B57-6A876EA855E9}" destId="{1241A063-BB39-4E0D-8673-5765E181D3CD}" srcOrd="9" destOrd="0" presId="urn:microsoft.com/office/officeart/2005/8/layout/cycle6"/>
    <dgm:cxn modelId="{041F7866-A585-4A2D-9DA6-19C4DD8367BE}" type="presParOf" srcId="{C831D382-70AE-4415-9B57-6A876EA855E9}" destId="{08F2C1BB-3446-4DE9-81D6-40714692DBB4}" srcOrd="10" destOrd="0" presId="urn:microsoft.com/office/officeart/2005/8/layout/cycle6"/>
    <dgm:cxn modelId="{2636AB17-C7BF-4380-8E3A-458661B8484C}" type="presParOf" srcId="{C831D382-70AE-4415-9B57-6A876EA855E9}" destId="{320850F4-E80E-4030-A5E6-E906F7E80CF8}" srcOrd="11" destOrd="0" presId="urn:microsoft.com/office/officeart/2005/8/layout/cycle6"/>
    <dgm:cxn modelId="{E63DE21B-59AA-47AE-9A53-67CF14A41F1F}" type="presParOf" srcId="{C831D382-70AE-4415-9B57-6A876EA855E9}" destId="{E68B9B5C-CEDA-44C5-86D2-AB78E14EE6E0}" srcOrd="12" destOrd="0" presId="urn:microsoft.com/office/officeart/2005/8/layout/cycle6"/>
    <dgm:cxn modelId="{3B011AD1-3C56-4F75-A8B9-18ED8790DB0E}" type="presParOf" srcId="{C831D382-70AE-4415-9B57-6A876EA855E9}" destId="{E63513F3-5E08-4F83-A668-73FF95DF9EB9}" srcOrd="13" destOrd="0" presId="urn:microsoft.com/office/officeart/2005/8/layout/cycle6"/>
    <dgm:cxn modelId="{849C2A62-DF95-42DB-8FBB-49EA1882645D}" type="presParOf" srcId="{C831D382-70AE-4415-9B57-6A876EA855E9}" destId="{148691F8-8F2D-4F2F-AB43-675E01643204}"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869638B0-3F59-4261-8EA2-24216C6058B8}"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pPr rtl="1"/>
          <a:endParaRPr lang="ar-EG"/>
        </a:p>
      </dgm:t>
    </dgm:pt>
    <dgm:pt modelId="{6F185DCC-5FCA-4331-BA7E-729EC65B439D}">
      <dgm:prSet phldrT="[Text]" custT="1"/>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solidFill>
                <a:schemeClr val="bg1"/>
              </a:solidFill>
              <a:latin typeface="Traditional Arabic" pitchFamily="18" charset="-78"/>
              <a:cs typeface="Traditional Arabic" pitchFamily="18" charset="-78"/>
            </a:rPr>
            <a:t>التوقعات الخارجة عن الحد لدى الطرفين </a:t>
          </a:r>
          <a:endParaRPr lang="ar-EG" sz="3200" b="1" dirty="0">
            <a:solidFill>
              <a:schemeClr val="bg1"/>
            </a:solidFill>
            <a:latin typeface="Traditional Arabic" pitchFamily="18" charset="-78"/>
            <a:cs typeface="Traditional Arabic" pitchFamily="18" charset="-78"/>
          </a:endParaRPr>
        </a:p>
      </dgm:t>
    </dgm:pt>
    <dgm:pt modelId="{25C5FB11-4DA3-4E6C-A217-0C80D2C27C0E}" type="parTrans" cxnId="{834B286C-71B1-4AB8-997C-6D8B3F8B12A8}">
      <dgm:prSet/>
      <dgm:spPr/>
      <dgm:t>
        <a:bodyPr/>
        <a:lstStyle/>
        <a:p>
          <a:pPr rtl="1"/>
          <a:endParaRPr lang="ar-EG" sz="3200" b="1">
            <a:solidFill>
              <a:srgbClr val="002060"/>
            </a:solidFill>
            <a:latin typeface="Traditional Arabic" pitchFamily="18" charset="-78"/>
            <a:cs typeface="Traditional Arabic" pitchFamily="18" charset="-78"/>
          </a:endParaRPr>
        </a:p>
      </dgm:t>
    </dgm:pt>
    <dgm:pt modelId="{29E0D427-1066-400D-A5C0-D76548CC384C}" type="sibTrans" cxnId="{834B286C-71B1-4AB8-997C-6D8B3F8B12A8}">
      <dgm:prSet/>
      <dgm:spPr/>
      <dgm:t>
        <a:bodyPr/>
        <a:lstStyle/>
        <a:p>
          <a:pPr rtl="1"/>
          <a:endParaRPr lang="ar-EG" sz="3200" b="1">
            <a:solidFill>
              <a:srgbClr val="002060"/>
            </a:solidFill>
            <a:latin typeface="Traditional Arabic" pitchFamily="18" charset="-78"/>
            <a:cs typeface="Traditional Arabic" pitchFamily="18" charset="-78"/>
          </a:endParaRPr>
        </a:p>
      </dgm:t>
    </dgm:pt>
    <dgm:pt modelId="{24DAC720-2B4D-4C34-AE11-E4833EDBF326}">
      <dgm:prSet phldrT="[Text]" custT="1"/>
      <dgm:spPr>
        <a:solidFill>
          <a:srgbClr val="86BCC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u="none" dirty="0" smtClean="0">
              <a:solidFill>
                <a:schemeClr val="bg1"/>
              </a:solidFill>
              <a:latin typeface="Traditional Arabic" pitchFamily="18" charset="-78"/>
              <a:cs typeface="Traditional Arabic" pitchFamily="18" charset="-78"/>
            </a:rPr>
            <a:t>انعدام الخبرة في الحياة الزوجية </a:t>
          </a:r>
          <a:endParaRPr lang="ar-EG" sz="3200" b="1" u="none" dirty="0">
            <a:solidFill>
              <a:schemeClr val="bg1"/>
            </a:solidFill>
            <a:latin typeface="Traditional Arabic" pitchFamily="18" charset="-78"/>
            <a:cs typeface="Traditional Arabic" pitchFamily="18" charset="-78"/>
          </a:endParaRPr>
        </a:p>
      </dgm:t>
    </dgm:pt>
    <dgm:pt modelId="{88BC8E2F-A1F2-4CD4-8A76-7B94F807D4F0}" type="parTrans" cxnId="{FA6C8D14-41D5-404D-989A-F28D15CE367C}">
      <dgm:prSet/>
      <dgm:spPr/>
      <dgm:t>
        <a:bodyPr/>
        <a:lstStyle/>
        <a:p>
          <a:pPr rtl="1"/>
          <a:endParaRPr lang="ar-EG" sz="3200" b="1">
            <a:solidFill>
              <a:srgbClr val="002060"/>
            </a:solidFill>
            <a:latin typeface="Traditional Arabic" pitchFamily="18" charset="-78"/>
            <a:cs typeface="Traditional Arabic" pitchFamily="18" charset="-78"/>
          </a:endParaRPr>
        </a:p>
      </dgm:t>
    </dgm:pt>
    <dgm:pt modelId="{FE5C55B6-ABDC-4A2C-8F6D-0A6929CAA133}" type="sibTrans" cxnId="{FA6C8D14-41D5-404D-989A-F28D15CE367C}">
      <dgm:prSet/>
      <dgm:spPr/>
      <dgm:t>
        <a:bodyPr/>
        <a:lstStyle/>
        <a:p>
          <a:pPr rtl="1"/>
          <a:endParaRPr lang="ar-EG" sz="3200" b="1">
            <a:solidFill>
              <a:srgbClr val="002060"/>
            </a:solidFill>
            <a:latin typeface="Traditional Arabic" pitchFamily="18" charset="-78"/>
            <a:cs typeface="Traditional Arabic" pitchFamily="18" charset="-78"/>
          </a:endParaRPr>
        </a:p>
      </dgm:t>
    </dgm:pt>
    <dgm:pt modelId="{28745CAE-C305-4129-80EB-EA6C1C26E651}">
      <dgm:prSet phldrT="[Text]" custT="1"/>
      <dgm:spPr>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solidFill>
                <a:schemeClr val="bg1"/>
              </a:solidFill>
              <a:latin typeface="Traditional Arabic" pitchFamily="18" charset="-78"/>
              <a:cs typeface="Traditional Arabic" pitchFamily="18" charset="-78"/>
            </a:rPr>
            <a:t>الأهداف والأسباب المادية </a:t>
          </a:r>
          <a:endParaRPr lang="ar-EG" sz="3200" b="1" dirty="0">
            <a:solidFill>
              <a:schemeClr val="bg1"/>
            </a:solidFill>
            <a:latin typeface="Traditional Arabic" pitchFamily="18" charset="-78"/>
            <a:cs typeface="Traditional Arabic" pitchFamily="18" charset="-78"/>
          </a:endParaRPr>
        </a:p>
      </dgm:t>
    </dgm:pt>
    <dgm:pt modelId="{E263AEC4-5397-47F7-BA19-3C6C1556857D}" type="parTrans" cxnId="{9DACE970-C4D0-40B0-A436-CC8BFD882508}">
      <dgm:prSet/>
      <dgm:spPr/>
      <dgm:t>
        <a:bodyPr/>
        <a:lstStyle/>
        <a:p>
          <a:pPr rtl="1"/>
          <a:endParaRPr lang="ar-EG" sz="3200" b="1">
            <a:solidFill>
              <a:srgbClr val="002060"/>
            </a:solidFill>
            <a:latin typeface="Traditional Arabic" pitchFamily="18" charset="-78"/>
            <a:cs typeface="Traditional Arabic" pitchFamily="18" charset="-78"/>
          </a:endParaRPr>
        </a:p>
      </dgm:t>
    </dgm:pt>
    <dgm:pt modelId="{A5195B8F-465B-4588-B4D4-4AE28DADF66A}" type="sibTrans" cxnId="{9DACE970-C4D0-40B0-A436-CC8BFD882508}">
      <dgm:prSet/>
      <dgm:spPr/>
      <dgm:t>
        <a:bodyPr/>
        <a:lstStyle/>
        <a:p>
          <a:pPr rtl="1"/>
          <a:endParaRPr lang="ar-EG" sz="3200" b="1">
            <a:solidFill>
              <a:srgbClr val="002060"/>
            </a:solidFill>
            <a:latin typeface="Traditional Arabic" pitchFamily="18" charset="-78"/>
            <a:cs typeface="Traditional Arabic" pitchFamily="18" charset="-78"/>
          </a:endParaRPr>
        </a:p>
      </dgm:t>
    </dgm:pt>
    <dgm:pt modelId="{24608FA9-5114-4929-9978-1D07C9E2FDC8}">
      <dgm:prSet phldrT="[Text]" custT="1"/>
      <dgm:spPr>
        <a:solidFill>
          <a:srgbClr val="B191C5"/>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u="none" dirty="0" smtClean="0">
              <a:solidFill>
                <a:schemeClr val="bg1"/>
              </a:solidFill>
              <a:latin typeface="Traditional Arabic" pitchFamily="18" charset="-78"/>
              <a:cs typeface="Traditional Arabic" pitchFamily="18" charset="-78"/>
            </a:rPr>
            <a:t>السعي لإثبات القدرة والسيطرة </a:t>
          </a:r>
          <a:endParaRPr lang="ar-EG" sz="3200" b="1" u="none" dirty="0">
            <a:solidFill>
              <a:schemeClr val="bg1"/>
            </a:solidFill>
            <a:latin typeface="Traditional Arabic" pitchFamily="18" charset="-78"/>
            <a:cs typeface="Traditional Arabic" pitchFamily="18" charset="-78"/>
          </a:endParaRPr>
        </a:p>
      </dgm:t>
    </dgm:pt>
    <dgm:pt modelId="{F082A664-1F06-44D6-87F3-68EF2F8C2CA0}" type="parTrans" cxnId="{7A02E3B6-1A19-4D9F-A4A3-C7E8ED7522ED}">
      <dgm:prSet/>
      <dgm:spPr/>
      <dgm:t>
        <a:bodyPr/>
        <a:lstStyle/>
        <a:p>
          <a:pPr rtl="1"/>
          <a:endParaRPr lang="ar-EG" sz="3200" b="1">
            <a:solidFill>
              <a:srgbClr val="002060"/>
            </a:solidFill>
            <a:latin typeface="Traditional Arabic" pitchFamily="18" charset="-78"/>
            <a:cs typeface="Traditional Arabic" pitchFamily="18" charset="-78"/>
          </a:endParaRPr>
        </a:p>
      </dgm:t>
    </dgm:pt>
    <dgm:pt modelId="{0878156E-8B33-401B-9BC5-3082FEAEBAF1}" type="sibTrans" cxnId="{7A02E3B6-1A19-4D9F-A4A3-C7E8ED7522ED}">
      <dgm:prSet/>
      <dgm:spPr/>
      <dgm:t>
        <a:bodyPr/>
        <a:lstStyle/>
        <a:p>
          <a:pPr rtl="1"/>
          <a:endParaRPr lang="ar-EG" sz="3200" b="1">
            <a:solidFill>
              <a:srgbClr val="002060"/>
            </a:solidFill>
            <a:latin typeface="Traditional Arabic" pitchFamily="18" charset="-78"/>
            <a:cs typeface="Traditional Arabic" pitchFamily="18" charset="-78"/>
          </a:endParaRPr>
        </a:p>
      </dgm:t>
    </dgm:pt>
    <dgm:pt modelId="{A028EEA2-A875-44B4-B2C5-0C2952894E36}" type="pres">
      <dgm:prSet presAssocID="{869638B0-3F59-4261-8EA2-24216C6058B8}" presName="matrix" presStyleCnt="0">
        <dgm:presLayoutVars>
          <dgm:chMax val="1"/>
          <dgm:dir/>
          <dgm:resizeHandles val="exact"/>
        </dgm:presLayoutVars>
      </dgm:prSet>
      <dgm:spPr/>
      <dgm:t>
        <a:bodyPr/>
        <a:lstStyle/>
        <a:p>
          <a:pPr rtl="1"/>
          <a:endParaRPr lang="ar-EG"/>
        </a:p>
      </dgm:t>
    </dgm:pt>
    <dgm:pt modelId="{8B6DA346-3ACB-43DB-A342-0605DD2D1EF8}" type="pres">
      <dgm:prSet presAssocID="{869638B0-3F59-4261-8EA2-24216C6058B8}" presName="diamond" presStyleLbl="bgShp" presStyleIdx="0" presStyleCnt="1"/>
      <dgm:spPr>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E15D6A53-CD9B-4405-AC02-6D6A51AEE204}" type="pres">
      <dgm:prSet presAssocID="{869638B0-3F59-4261-8EA2-24216C6058B8}" presName="quad1" presStyleLbl="node1" presStyleIdx="0" presStyleCnt="4">
        <dgm:presLayoutVars>
          <dgm:chMax val="0"/>
          <dgm:chPref val="0"/>
          <dgm:bulletEnabled val="1"/>
        </dgm:presLayoutVars>
      </dgm:prSet>
      <dgm:spPr/>
      <dgm:t>
        <a:bodyPr/>
        <a:lstStyle/>
        <a:p>
          <a:pPr rtl="1"/>
          <a:endParaRPr lang="ar-EG"/>
        </a:p>
      </dgm:t>
    </dgm:pt>
    <dgm:pt modelId="{594C2F75-E606-404E-935A-91A6D5D20199}" type="pres">
      <dgm:prSet presAssocID="{869638B0-3F59-4261-8EA2-24216C6058B8}" presName="quad2" presStyleLbl="node1" presStyleIdx="1" presStyleCnt="4">
        <dgm:presLayoutVars>
          <dgm:chMax val="0"/>
          <dgm:chPref val="0"/>
          <dgm:bulletEnabled val="1"/>
        </dgm:presLayoutVars>
      </dgm:prSet>
      <dgm:spPr/>
      <dgm:t>
        <a:bodyPr/>
        <a:lstStyle/>
        <a:p>
          <a:pPr rtl="1"/>
          <a:endParaRPr lang="ar-EG"/>
        </a:p>
      </dgm:t>
    </dgm:pt>
    <dgm:pt modelId="{F0ABED9B-A50D-4AD0-8361-72D406BBEA5B}" type="pres">
      <dgm:prSet presAssocID="{869638B0-3F59-4261-8EA2-24216C6058B8}" presName="quad3" presStyleLbl="node1" presStyleIdx="2" presStyleCnt="4">
        <dgm:presLayoutVars>
          <dgm:chMax val="0"/>
          <dgm:chPref val="0"/>
          <dgm:bulletEnabled val="1"/>
        </dgm:presLayoutVars>
      </dgm:prSet>
      <dgm:spPr/>
      <dgm:t>
        <a:bodyPr/>
        <a:lstStyle/>
        <a:p>
          <a:pPr rtl="1"/>
          <a:endParaRPr lang="ar-EG"/>
        </a:p>
      </dgm:t>
    </dgm:pt>
    <dgm:pt modelId="{DBD399CB-4215-4E23-9669-01A16CC84167}" type="pres">
      <dgm:prSet presAssocID="{869638B0-3F59-4261-8EA2-24216C6058B8}" presName="quad4" presStyleLbl="node1" presStyleIdx="3" presStyleCnt="4">
        <dgm:presLayoutVars>
          <dgm:chMax val="0"/>
          <dgm:chPref val="0"/>
          <dgm:bulletEnabled val="1"/>
        </dgm:presLayoutVars>
      </dgm:prSet>
      <dgm:spPr/>
      <dgm:t>
        <a:bodyPr/>
        <a:lstStyle/>
        <a:p>
          <a:pPr rtl="1"/>
          <a:endParaRPr lang="ar-EG"/>
        </a:p>
      </dgm:t>
    </dgm:pt>
  </dgm:ptLst>
  <dgm:cxnLst>
    <dgm:cxn modelId="{7A02E3B6-1A19-4D9F-A4A3-C7E8ED7522ED}" srcId="{869638B0-3F59-4261-8EA2-24216C6058B8}" destId="{24608FA9-5114-4929-9978-1D07C9E2FDC8}" srcOrd="3" destOrd="0" parTransId="{F082A664-1F06-44D6-87F3-68EF2F8C2CA0}" sibTransId="{0878156E-8B33-401B-9BC5-3082FEAEBAF1}"/>
    <dgm:cxn modelId="{9DACE970-C4D0-40B0-A436-CC8BFD882508}" srcId="{869638B0-3F59-4261-8EA2-24216C6058B8}" destId="{28745CAE-C305-4129-80EB-EA6C1C26E651}" srcOrd="2" destOrd="0" parTransId="{E263AEC4-5397-47F7-BA19-3C6C1556857D}" sibTransId="{A5195B8F-465B-4588-B4D4-4AE28DADF66A}"/>
    <dgm:cxn modelId="{A5BBE469-DC6B-4A9E-826E-3F2EC0682355}" type="presOf" srcId="{24608FA9-5114-4929-9978-1D07C9E2FDC8}" destId="{DBD399CB-4215-4E23-9669-01A16CC84167}" srcOrd="0" destOrd="0" presId="urn:microsoft.com/office/officeart/2005/8/layout/matrix3"/>
    <dgm:cxn modelId="{C4122955-D4DA-40DC-9553-6BE523546662}" type="presOf" srcId="{28745CAE-C305-4129-80EB-EA6C1C26E651}" destId="{F0ABED9B-A50D-4AD0-8361-72D406BBEA5B}" srcOrd="0" destOrd="0" presId="urn:microsoft.com/office/officeart/2005/8/layout/matrix3"/>
    <dgm:cxn modelId="{EE6EB9A5-C939-48FC-B334-EBE5E14CCF6C}" type="presOf" srcId="{6F185DCC-5FCA-4331-BA7E-729EC65B439D}" destId="{E15D6A53-CD9B-4405-AC02-6D6A51AEE204}" srcOrd="0" destOrd="0" presId="urn:microsoft.com/office/officeart/2005/8/layout/matrix3"/>
    <dgm:cxn modelId="{CA47E1CD-E54B-4F0D-8AEF-881A93BB16CB}" type="presOf" srcId="{24DAC720-2B4D-4C34-AE11-E4833EDBF326}" destId="{594C2F75-E606-404E-935A-91A6D5D20199}" srcOrd="0" destOrd="0" presId="urn:microsoft.com/office/officeart/2005/8/layout/matrix3"/>
    <dgm:cxn modelId="{834B286C-71B1-4AB8-997C-6D8B3F8B12A8}" srcId="{869638B0-3F59-4261-8EA2-24216C6058B8}" destId="{6F185DCC-5FCA-4331-BA7E-729EC65B439D}" srcOrd="0" destOrd="0" parTransId="{25C5FB11-4DA3-4E6C-A217-0C80D2C27C0E}" sibTransId="{29E0D427-1066-400D-A5C0-D76548CC384C}"/>
    <dgm:cxn modelId="{98F38238-87B0-41E6-86D3-250F3A17040E}" type="presOf" srcId="{869638B0-3F59-4261-8EA2-24216C6058B8}" destId="{A028EEA2-A875-44B4-B2C5-0C2952894E36}" srcOrd="0" destOrd="0" presId="urn:microsoft.com/office/officeart/2005/8/layout/matrix3"/>
    <dgm:cxn modelId="{FA6C8D14-41D5-404D-989A-F28D15CE367C}" srcId="{869638B0-3F59-4261-8EA2-24216C6058B8}" destId="{24DAC720-2B4D-4C34-AE11-E4833EDBF326}" srcOrd="1" destOrd="0" parTransId="{88BC8E2F-A1F2-4CD4-8A76-7B94F807D4F0}" sibTransId="{FE5C55B6-ABDC-4A2C-8F6D-0A6929CAA133}"/>
    <dgm:cxn modelId="{AB335B0E-5811-4E76-9296-E09D7AFACA1E}" type="presParOf" srcId="{A028EEA2-A875-44B4-B2C5-0C2952894E36}" destId="{8B6DA346-3ACB-43DB-A342-0605DD2D1EF8}" srcOrd="0" destOrd="0" presId="urn:microsoft.com/office/officeart/2005/8/layout/matrix3"/>
    <dgm:cxn modelId="{43CE733D-C72E-4CFA-9A03-531F1EB79687}" type="presParOf" srcId="{A028EEA2-A875-44B4-B2C5-0C2952894E36}" destId="{E15D6A53-CD9B-4405-AC02-6D6A51AEE204}" srcOrd="1" destOrd="0" presId="urn:microsoft.com/office/officeart/2005/8/layout/matrix3"/>
    <dgm:cxn modelId="{F28517C1-2B75-44A5-827F-4C566FE0447F}" type="presParOf" srcId="{A028EEA2-A875-44B4-B2C5-0C2952894E36}" destId="{594C2F75-E606-404E-935A-91A6D5D20199}" srcOrd="2" destOrd="0" presId="urn:microsoft.com/office/officeart/2005/8/layout/matrix3"/>
    <dgm:cxn modelId="{7D7F2222-94C7-410B-9B7B-74347BC2F8F8}" type="presParOf" srcId="{A028EEA2-A875-44B4-B2C5-0C2952894E36}" destId="{F0ABED9B-A50D-4AD0-8361-72D406BBEA5B}" srcOrd="3" destOrd="0" presId="urn:microsoft.com/office/officeart/2005/8/layout/matrix3"/>
    <dgm:cxn modelId="{08BF27BD-6002-499E-ADF9-710D114A40A6}" type="presParOf" srcId="{A028EEA2-A875-44B4-B2C5-0C2952894E36}" destId="{DBD399CB-4215-4E23-9669-01A16CC84167}"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CD87C1EA-B594-494E-8D83-F617826A8A9F}" type="doc">
      <dgm:prSet loTypeId="urn:microsoft.com/office/officeart/2005/8/layout/hierarchy3" loCatId="list" qsTypeId="urn:microsoft.com/office/officeart/2005/8/quickstyle/simple5" qsCatId="simple" csTypeId="urn:microsoft.com/office/officeart/2005/8/colors/accent1_2" csCatId="accent1" phldr="1"/>
      <dgm:spPr/>
      <dgm:t>
        <a:bodyPr/>
        <a:lstStyle/>
        <a:p>
          <a:pPr rtl="1"/>
          <a:endParaRPr lang="ar-EG"/>
        </a:p>
      </dgm:t>
    </dgm:pt>
    <dgm:pt modelId="{D56F71EB-EAAA-46F6-A5EA-7B3E8ECD3947}">
      <dgm:prSet phldrT="[Text]" custT="1"/>
      <dgm:spPr/>
      <dgm:t>
        <a:bodyPr/>
        <a:lstStyle/>
        <a:p>
          <a:pPr rtl="1"/>
          <a:r>
            <a:rPr lang="ar-EG" sz="2800" b="1" dirty="0" smtClean="0">
              <a:latin typeface="Traditional Arabic" pitchFamily="18" charset="-78"/>
              <a:cs typeface="Traditional Arabic" pitchFamily="18" charset="-78"/>
            </a:rPr>
            <a:t>عوامل ما قبل الزواج </a:t>
          </a:r>
          <a:endParaRPr lang="ar-EG" sz="2800" b="1" dirty="0">
            <a:latin typeface="Traditional Arabic" pitchFamily="18" charset="-78"/>
            <a:cs typeface="Traditional Arabic" pitchFamily="18" charset="-78"/>
          </a:endParaRPr>
        </a:p>
      </dgm:t>
    </dgm:pt>
    <dgm:pt modelId="{49177875-82F6-469E-A0A0-5C98D74CFB9F}" type="parTrans" cxnId="{11078699-F485-41F5-BE28-03C1C41FD5AA}">
      <dgm:prSet/>
      <dgm:spPr/>
      <dgm:t>
        <a:bodyPr/>
        <a:lstStyle/>
        <a:p>
          <a:pPr rtl="1"/>
          <a:endParaRPr lang="ar-EG" sz="2800" b="1">
            <a:latin typeface="Traditional Arabic" pitchFamily="18" charset="-78"/>
            <a:cs typeface="Traditional Arabic" pitchFamily="18" charset="-78"/>
          </a:endParaRPr>
        </a:p>
      </dgm:t>
    </dgm:pt>
    <dgm:pt modelId="{57ECBE98-73A7-408E-8851-460E7F5AEBB7}" type="sibTrans" cxnId="{11078699-F485-41F5-BE28-03C1C41FD5AA}">
      <dgm:prSet/>
      <dgm:spPr/>
      <dgm:t>
        <a:bodyPr/>
        <a:lstStyle/>
        <a:p>
          <a:pPr rtl="1"/>
          <a:endParaRPr lang="ar-EG" sz="2800" b="1">
            <a:latin typeface="Traditional Arabic" pitchFamily="18" charset="-78"/>
            <a:cs typeface="Traditional Arabic" pitchFamily="18" charset="-78"/>
          </a:endParaRPr>
        </a:p>
      </dgm:t>
    </dgm:pt>
    <dgm:pt modelId="{8A2D2A59-4F4A-4C50-99AE-7366A39077E3}">
      <dgm:prSet phldrT="[Text]" custT="1"/>
      <dgm:spPr>
        <a:solidFill>
          <a:schemeClr val="accent2">
            <a:lumMod val="75000"/>
            <a:alpha val="90000"/>
          </a:schemeClr>
        </a:solidFill>
      </dgm:spPr>
      <dgm:t>
        <a:bodyPr/>
        <a:lstStyle/>
        <a:p>
          <a:pPr rtl="1"/>
          <a:r>
            <a:rPr lang="ar-EG" sz="2800" b="1" dirty="0" smtClean="0">
              <a:solidFill>
                <a:schemeClr val="bg1"/>
              </a:solidFill>
              <a:latin typeface="Traditional Arabic" pitchFamily="18" charset="-78"/>
              <a:cs typeface="Traditional Arabic" pitchFamily="18" charset="-78"/>
            </a:rPr>
            <a:t>عدم التعارف </a:t>
          </a:r>
          <a:endParaRPr lang="ar-EG" sz="2800" b="1" dirty="0">
            <a:solidFill>
              <a:schemeClr val="bg1"/>
            </a:solidFill>
            <a:latin typeface="Traditional Arabic" pitchFamily="18" charset="-78"/>
            <a:cs typeface="Traditional Arabic" pitchFamily="18" charset="-78"/>
          </a:endParaRPr>
        </a:p>
      </dgm:t>
    </dgm:pt>
    <dgm:pt modelId="{9C30EE61-2CFD-49B2-9EDB-D3D562A1E597}" type="parTrans" cxnId="{43EB62D7-0CF1-4E34-A896-AFEEFAC0CB48}">
      <dgm:prSet/>
      <dgm:spPr/>
      <dgm:t>
        <a:bodyPr/>
        <a:lstStyle/>
        <a:p>
          <a:pPr rtl="1"/>
          <a:endParaRPr lang="ar-EG" sz="2800" b="1">
            <a:latin typeface="Traditional Arabic" pitchFamily="18" charset="-78"/>
            <a:cs typeface="Traditional Arabic" pitchFamily="18" charset="-78"/>
          </a:endParaRPr>
        </a:p>
      </dgm:t>
    </dgm:pt>
    <dgm:pt modelId="{21723504-A739-43D9-A06F-2C23ED776C0B}" type="sibTrans" cxnId="{43EB62D7-0CF1-4E34-A896-AFEEFAC0CB48}">
      <dgm:prSet/>
      <dgm:spPr/>
      <dgm:t>
        <a:bodyPr/>
        <a:lstStyle/>
        <a:p>
          <a:pPr rtl="1"/>
          <a:endParaRPr lang="ar-EG" sz="2800" b="1">
            <a:latin typeface="Traditional Arabic" pitchFamily="18" charset="-78"/>
            <a:cs typeface="Traditional Arabic" pitchFamily="18" charset="-78"/>
          </a:endParaRPr>
        </a:p>
      </dgm:t>
    </dgm:pt>
    <dgm:pt modelId="{7C2DAFC4-CB44-4010-AC6C-912BF08927FA}">
      <dgm:prSet phldrT="[Text]" custT="1"/>
      <dgm:spPr>
        <a:solidFill>
          <a:schemeClr val="bg1">
            <a:lumMod val="65000"/>
            <a:alpha val="90000"/>
          </a:schemeClr>
        </a:solidFill>
      </dgm:spPr>
      <dgm:t>
        <a:bodyPr/>
        <a:lstStyle/>
        <a:p>
          <a:pPr rtl="1"/>
          <a:r>
            <a:rPr lang="ar-EG" sz="2800" b="1" dirty="0" smtClean="0">
              <a:solidFill>
                <a:schemeClr val="bg1"/>
              </a:solidFill>
              <a:latin typeface="Traditional Arabic" pitchFamily="18" charset="-78"/>
              <a:cs typeface="Traditional Arabic" pitchFamily="18" charset="-78"/>
            </a:rPr>
            <a:t>عدم التشاور  </a:t>
          </a:r>
          <a:endParaRPr lang="ar-EG" sz="2800" b="1" dirty="0">
            <a:solidFill>
              <a:schemeClr val="bg1"/>
            </a:solidFill>
            <a:latin typeface="Traditional Arabic" pitchFamily="18" charset="-78"/>
            <a:cs typeface="Traditional Arabic" pitchFamily="18" charset="-78"/>
          </a:endParaRPr>
        </a:p>
      </dgm:t>
    </dgm:pt>
    <dgm:pt modelId="{6A719B56-9B3E-4ADD-B78F-A8866D3B845D}" type="parTrans" cxnId="{2FF16CE7-FB95-4DBE-A027-19F8057C8C5D}">
      <dgm:prSet/>
      <dgm:spPr/>
      <dgm:t>
        <a:bodyPr/>
        <a:lstStyle/>
        <a:p>
          <a:pPr rtl="1"/>
          <a:endParaRPr lang="ar-EG" sz="2800" b="1">
            <a:latin typeface="Traditional Arabic" pitchFamily="18" charset="-78"/>
            <a:cs typeface="Traditional Arabic" pitchFamily="18" charset="-78"/>
          </a:endParaRPr>
        </a:p>
      </dgm:t>
    </dgm:pt>
    <dgm:pt modelId="{74997E50-736F-4EE6-A5E8-EB597D76C897}" type="sibTrans" cxnId="{2FF16CE7-FB95-4DBE-A027-19F8057C8C5D}">
      <dgm:prSet/>
      <dgm:spPr/>
      <dgm:t>
        <a:bodyPr/>
        <a:lstStyle/>
        <a:p>
          <a:pPr rtl="1"/>
          <a:endParaRPr lang="ar-EG" sz="2800" b="1">
            <a:latin typeface="Traditional Arabic" pitchFamily="18" charset="-78"/>
            <a:cs typeface="Traditional Arabic" pitchFamily="18" charset="-78"/>
          </a:endParaRPr>
        </a:p>
      </dgm:t>
    </dgm:pt>
    <dgm:pt modelId="{69BE4E58-D3B7-4FCB-A5C2-7920ED6D21CA}">
      <dgm:prSet custT="1"/>
      <dgm:spPr>
        <a:solidFill>
          <a:srgbClr val="13615D">
            <a:alpha val="90000"/>
          </a:srgbClr>
        </a:solidFill>
      </dgm:spPr>
      <dgm:t>
        <a:bodyPr/>
        <a:lstStyle/>
        <a:p>
          <a:pPr rtl="1"/>
          <a:r>
            <a:rPr lang="ar-EG" sz="2800" b="1" dirty="0" smtClean="0">
              <a:solidFill>
                <a:schemeClr val="bg1"/>
              </a:solidFill>
              <a:latin typeface="Traditional Arabic" pitchFamily="18" charset="-78"/>
              <a:cs typeface="Traditional Arabic" pitchFamily="18" charset="-78"/>
            </a:rPr>
            <a:t>التصورات الخاطئة عن الحياة </a:t>
          </a:r>
          <a:endParaRPr lang="ar-EG" sz="2800" b="1" dirty="0">
            <a:solidFill>
              <a:schemeClr val="bg1"/>
            </a:solidFill>
            <a:latin typeface="Traditional Arabic" pitchFamily="18" charset="-78"/>
            <a:cs typeface="Traditional Arabic" pitchFamily="18" charset="-78"/>
          </a:endParaRPr>
        </a:p>
      </dgm:t>
    </dgm:pt>
    <dgm:pt modelId="{4B917D09-5A9E-4443-A50F-8702B0914B72}" type="parTrans" cxnId="{BEDAB00E-3385-4200-9D6E-636597E05CB8}">
      <dgm:prSet/>
      <dgm:spPr/>
      <dgm:t>
        <a:bodyPr/>
        <a:lstStyle/>
        <a:p>
          <a:pPr rtl="1"/>
          <a:endParaRPr lang="ar-EG" sz="2800" b="1">
            <a:latin typeface="Traditional Arabic" pitchFamily="18" charset="-78"/>
            <a:cs typeface="Traditional Arabic" pitchFamily="18" charset="-78"/>
          </a:endParaRPr>
        </a:p>
      </dgm:t>
    </dgm:pt>
    <dgm:pt modelId="{E3EE3C45-A1FB-4F70-84AC-7B911CC51DF5}" type="sibTrans" cxnId="{BEDAB00E-3385-4200-9D6E-636597E05CB8}">
      <dgm:prSet/>
      <dgm:spPr/>
      <dgm:t>
        <a:bodyPr/>
        <a:lstStyle/>
        <a:p>
          <a:pPr rtl="1"/>
          <a:endParaRPr lang="ar-EG" sz="2800" b="1">
            <a:latin typeface="Traditional Arabic" pitchFamily="18" charset="-78"/>
            <a:cs typeface="Traditional Arabic" pitchFamily="18" charset="-78"/>
          </a:endParaRPr>
        </a:p>
      </dgm:t>
    </dgm:pt>
    <dgm:pt modelId="{5A94002A-BE57-47C4-B4FD-3991B3225D40}">
      <dgm:prSet custT="1"/>
      <dgm:spPr>
        <a:solidFill>
          <a:schemeClr val="accent2">
            <a:lumMod val="75000"/>
            <a:alpha val="90000"/>
          </a:schemeClr>
        </a:solidFill>
      </dgm:spPr>
      <dgm:t>
        <a:bodyPr/>
        <a:lstStyle/>
        <a:p>
          <a:pPr rtl="1"/>
          <a:r>
            <a:rPr lang="ar-EG" sz="2800" b="1" dirty="0" smtClean="0">
              <a:solidFill>
                <a:schemeClr val="bg1"/>
              </a:solidFill>
              <a:latin typeface="Traditional Arabic" pitchFamily="18" charset="-78"/>
              <a:cs typeface="Traditional Arabic" pitchFamily="18" charset="-78"/>
            </a:rPr>
            <a:t> الخداع </a:t>
          </a:r>
          <a:endParaRPr lang="ar-EG" sz="2800" b="1" dirty="0">
            <a:solidFill>
              <a:schemeClr val="bg1"/>
            </a:solidFill>
            <a:latin typeface="Traditional Arabic" pitchFamily="18" charset="-78"/>
            <a:cs typeface="Traditional Arabic" pitchFamily="18" charset="-78"/>
          </a:endParaRPr>
        </a:p>
      </dgm:t>
    </dgm:pt>
    <dgm:pt modelId="{D1BF6756-A8FD-4430-A332-99CFD79D360F}" type="parTrans" cxnId="{458F886E-2F0F-4DBD-8A20-80F8F45E3FD7}">
      <dgm:prSet/>
      <dgm:spPr/>
      <dgm:t>
        <a:bodyPr/>
        <a:lstStyle/>
        <a:p>
          <a:pPr rtl="1"/>
          <a:endParaRPr lang="ar-EG" sz="2800" b="1">
            <a:latin typeface="Traditional Arabic" pitchFamily="18" charset="-78"/>
            <a:cs typeface="Traditional Arabic" pitchFamily="18" charset="-78"/>
          </a:endParaRPr>
        </a:p>
      </dgm:t>
    </dgm:pt>
    <dgm:pt modelId="{ABD44FA0-6F2C-4758-A59A-27364993444F}" type="sibTrans" cxnId="{458F886E-2F0F-4DBD-8A20-80F8F45E3FD7}">
      <dgm:prSet/>
      <dgm:spPr/>
      <dgm:t>
        <a:bodyPr/>
        <a:lstStyle/>
        <a:p>
          <a:pPr rtl="1"/>
          <a:endParaRPr lang="ar-EG" sz="2800" b="1">
            <a:latin typeface="Traditional Arabic" pitchFamily="18" charset="-78"/>
            <a:cs typeface="Traditional Arabic" pitchFamily="18" charset="-78"/>
          </a:endParaRPr>
        </a:p>
      </dgm:t>
    </dgm:pt>
    <dgm:pt modelId="{08754D48-1D2F-497F-8075-34544650D021}">
      <dgm:prSet custT="1"/>
      <dgm:spPr>
        <a:solidFill>
          <a:schemeClr val="bg1">
            <a:lumMod val="65000"/>
            <a:alpha val="90000"/>
          </a:schemeClr>
        </a:solidFill>
      </dgm:spPr>
      <dgm:t>
        <a:bodyPr/>
        <a:lstStyle/>
        <a:p>
          <a:pPr rtl="1"/>
          <a:r>
            <a:rPr lang="ar-EG" sz="2800" b="1" dirty="0" smtClean="0">
              <a:solidFill>
                <a:schemeClr val="bg1"/>
              </a:solidFill>
              <a:latin typeface="Traditional Arabic" pitchFamily="18" charset="-78"/>
              <a:cs typeface="Traditional Arabic" pitchFamily="18" charset="-78"/>
            </a:rPr>
            <a:t>الشهوانية</a:t>
          </a:r>
          <a:r>
            <a:rPr lang="ar-EG" sz="2800" b="1" dirty="0" smtClean="0">
              <a:latin typeface="Traditional Arabic" pitchFamily="18" charset="-78"/>
              <a:cs typeface="Traditional Arabic" pitchFamily="18" charset="-78"/>
            </a:rPr>
            <a:t> </a:t>
          </a:r>
          <a:endParaRPr lang="ar-EG" sz="2800" b="1" dirty="0">
            <a:latin typeface="Traditional Arabic" pitchFamily="18" charset="-78"/>
            <a:cs typeface="Traditional Arabic" pitchFamily="18" charset="-78"/>
          </a:endParaRPr>
        </a:p>
      </dgm:t>
    </dgm:pt>
    <dgm:pt modelId="{17CB8D94-8F6C-4816-A5CB-521D0DEDF20A}" type="parTrans" cxnId="{C87B8D0D-0DCE-4DF9-A115-D3C4C8CB0E0D}">
      <dgm:prSet/>
      <dgm:spPr/>
      <dgm:t>
        <a:bodyPr/>
        <a:lstStyle/>
        <a:p>
          <a:pPr rtl="1"/>
          <a:endParaRPr lang="ar-EG" sz="2800" b="1">
            <a:latin typeface="Traditional Arabic" pitchFamily="18" charset="-78"/>
            <a:cs typeface="Traditional Arabic" pitchFamily="18" charset="-78"/>
          </a:endParaRPr>
        </a:p>
      </dgm:t>
    </dgm:pt>
    <dgm:pt modelId="{AC7D3164-1892-4345-AFC4-63EDD1161576}" type="sibTrans" cxnId="{C87B8D0D-0DCE-4DF9-A115-D3C4C8CB0E0D}">
      <dgm:prSet/>
      <dgm:spPr/>
      <dgm:t>
        <a:bodyPr/>
        <a:lstStyle/>
        <a:p>
          <a:pPr rtl="1"/>
          <a:endParaRPr lang="ar-EG" sz="2800" b="1">
            <a:latin typeface="Traditional Arabic" pitchFamily="18" charset="-78"/>
            <a:cs typeface="Traditional Arabic" pitchFamily="18" charset="-78"/>
          </a:endParaRPr>
        </a:p>
      </dgm:t>
    </dgm:pt>
    <dgm:pt modelId="{C424D818-D06E-48F7-A819-8FE8A0968D89}">
      <dgm:prSet custT="1"/>
      <dgm:spPr>
        <a:solidFill>
          <a:srgbClr val="13615D">
            <a:alpha val="90000"/>
          </a:srgbClr>
        </a:solidFill>
      </dgm:spPr>
      <dgm:t>
        <a:bodyPr/>
        <a:lstStyle/>
        <a:p>
          <a:pPr rtl="1"/>
          <a:r>
            <a:rPr lang="ar-EG" sz="2800" b="1" dirty="0" smtClean="0">
              <a:solidFill>
                <a:schemeClr val="bg1"/>
              </a:solidFill>
              <a:latin typeface="Traditional Arabic" pitchFamily="18" charset="-78"/>
              <a:cs typeface="Traditional Arabic" pitchFamily="18" charset="-78"/>
            </a:rPr>
            <a:t>الاقتصار على المظاهر </a:t>
          </a:r>
          <a:endParaRPr lang="ar-EG" sz="2800" b="1" dirty="0">
            <a:solidFill>
              <a:schemeClr val="bg1"/>
            </a:solidFill>
            <a:latin typeface="Traditional Arabic" pitchFamily="18" charset="-78"/>
            <a:cs typeface="Traditional Arabic" pitchFamily="18" charset="-78"/>
          </a:endParaRPr>
        </a:p>
      </dgm:t>
    </dgm:pt>
    <dgm:pt modelId="{0C006015-6349-4D9F-B4E9-2B45C3FDF40B}" type="parTrans" cxnId="{E7C91956-2AA7-4217-B9C3-275A70EBA115}">
      <dgm:prSet/>
      <dgm:spPr/>
      <dgm:t>
        <a:bodyPr/>
        <a:lstStyle/>
        <a:p>
          <a:pPr rtl="1"/>
          <a:endParaRPr lang="ar-EG" sz="2800" b="1">
            <a:latin typeface="Traditional Arabic" pitchFamily="18" charset="-78"/>
            <a:cs typeface="Traditional Arabic" pitchFamily="18" charset="-78"/>
          </a:endParaRPr>
        </a:p>
      </dgm:t>
    </dgm:pt>
    <dgm:pt modelId="{8D98D23D-AB8C-4CF0-B21C-D0FD69713A6E}" type="sibTrans" cxnId="{E7C91956-2AA7-4217-B9C3-275A70EBA115}">
      <dgm:prSet/>
      <dgm:spPr/>
      <dgm:t>
        <a:bodyPr/>
        <a:lstStyle/>
        <a:p>
          <a:pPr rtl="1"/>
          <a:endParaRPr lang="ar-EG" sz="2800" b="1">
            <a:latin typeface="Traditional Arabic" pitchFamily="18" charset="-78"/>
            <a:cs typeface="Traditional Arabic" pitchFamily="18" charset="-78"/>
          </a:endParaRPr>
        </a:p>
      </dgm:t>
    </dgm:pt>
    <dgm:pt modelId="{88BDADA8-FC8B-474B-8ACB-10D3ABE7A542}">
      <dgm:prSet custT="1"/>
      <dgm:spPr>
        <a:solidFill>
          <a:schemeClr val="accent2">
            <a:lumMod val="75000"/>
            <a:alpha val="90000"/>
          </a:schemeClr>
        </a:solidFill>
      </dgm:spPr>
      <dgm:t>
        <a:bodyPr/>
        <a:lstStyle/>
        <a:p>
          <a:pPr rtl="1"/>
          <a:r>
            <a:rPr lang="ar-EG" sz="2800" b="1" dirty="0" smtClean="0">
              <a:solidFill>
                <a:schemeClr val="bg1"/>
              </a:solidFill>
              <a:latin typeface="Traditional Arabic" pitchFamily="18" charset="-78"/>
              <a:cs typeface="Traditional Arabic" pitchFamily="18" charset="-78"/>
            </a:rPr>
            <a:t>الاتكاء على المصالح </a:t>
          </a:r>
          <a:endParaRPr lang="ar-EG" sz="2800" b="1" dirty="0">
            <a:solidFill>
              <a:schemeClr val="bg1"/>
            </a:solidFill>
            <a:latin typeface="Traditional Arabic" pitchFamily="18" charset="-78"/>
            <a:cs typeface="Traditional Arabic" pitchFamily="18" charset="-78"/>
          </a:endParaRPr>
        </a:p>
      </dgm:t>
    </dgm:pt>
    <dgm:pt modelId="{0C639E0F-0164-4A76-B676-E90FD7A2E0D4}" type="parTrans" cxnId="{2D440B30-88AB-48E4-9C4C-AB262F16B627}">
      <dgm:prSet/>
      <dgm:spPr/>
      <dgm:t>
        <a:bodyPr/>
        <a:lstStyle/>
        <a:p>
          <a:pPr rtl="1"/>
          <a:endParaRPr lang="ar-EG" sz="2800" b="1">
            <a:latin typeface="Traditional Arabic" pitchFamily="18" charset="-78"/>
            <a:cs typeface="Traditional Arabic" pitchFamily="18" charset="-78"/>
          </a:endParaRPr>
        </a:p>
      </dgm:t>
    </dgm:pt>
    <dgm:pt modelId="{40240740-3E93-4479-A73D-4582F4FB9D3E}" type="sibTrans" cxnId="{2D440B30-88AB-48E4-9C4C-AB262F16B627}">
      <dgm:prSet/>
      <dgm:spPr/>
      <dgm:t>
        <a:bodyPr/>
        <a:lstStyle/>
        <a:p>
          <a:pPr rtl="1"/>
          <a:endParaRPr lang="ar-EG" sz="2800" b="1">
            <a:latin typeface="Traditional Arabic" pitchFamily="18" charset="-78"/>
            <a:cs typeface="Traditional Arabic" pitchFamily="18" charset="-78"/>
          </a:endParaRPr>
        </a:p>
      </dgm:t>
    </dgm:pt>
    <dgm:pt modelId="{44F8960D-E816-4E5F-98A2-20D83EF6A155}" type="pres">
      <dgm:prSet presAssocID="{CD87C1EA-B594-494E-8D83-F617826A8A9F}" presName="diagram" presStyleCnt="0">
        <dgm:presLayoutVars>
          <dgm:chPref val="1"/>
          <dgm:dir/>
          <dgm:animOne val="branch"/>
          <dgm:animLvl val="lvl"/>
          <dgm:resizeHandles/>
        </dgm:presLayoutVars>
      </dgm:prSet>
      <dgm:spPr/>
      <dgm:t>
        <a:bodyPr/>
        <a:lstStyle/>
        <a:p>
          <a:pPr rtl="1"/>
          <a:endParaRPr lang="ar-EG"/>
        </a:p>
      </dgm:t>
    </dgm:pt>
    <dgm:pt modelId="{58E4E992-6365-4AB6-A9FB-3E4F1F6C9AF9}" type="pres">
      <dgm:prSet presAssocID="{D56F71EB-EAAA-46F6-A5EA-7B3E8ECD3947}" presName="root" presStyleCnt="0"/>
      <dgm:spPr/>
    </dgm:pt>
    <dgm:pt modelId="{E4E3B382-56B3-42AA-AD12-D5009FBBB21F}" type="pres">
      <dgm:prSet presAssocID="{D56F71EB-EAAA-46F6-A5EA-7B3E8ECD3947}" presName="rootComposite" presStyleCnt="0"/>
      <dgm:spPr/>
    </dgm:pt>
    <dgm:pt modelId="{CA45CDFD-E76B-47D5-94A1-0A73EFCECE81}" type="pres">
      <dgm:prSet presAssocID="{D56F71EB-EAAA-46F6-A5EA-7B3E8ECD3947}" presName="rootText" presStyleLbl="node1" presStyleIdx="0" presStyleCnt="1" custScaleX="282837"/>
      <dgm:spPr/>
      <dgm:t>
        <a:bodyPr/>
        <a:lstStyle/>
        <a:p>
          <a:pPr rtl="1"/>
          <a:endParaRPr lang="ar-EG"/>
        </a:p>
      </dgm:t>
    </dgm:pt>
    <dgm:pt modelId="{3401B9B9-FFB5-42A7-B193-2F42BB7B7D1F}" type="pres">
      <dgm:prSet presAssocID="{D56F71EB-EAAA-46F6-A5EA-7B3E8ECD3947}" presName="rootConnector" presStyleLbl="node1" presStyleIdx="0" presStyleCnt="1"/>
      <dgm:spPr/>
      <dgm:t>
        <a:bodyPr/>
        <a:lstStyle/>
        <a:p>
          <a:pPr rtl="1"/>
          <a:endParaRPr lang="ar-EG"/>
        </a:p>
      </dgm:t>
    </dgm:pt>
    <dgm:pt modelId="{63BE1423-96F5-4B6E-BFDE-122701C800DD}" type="pres">
      <dgm:prSet presAssocID="{D56F71EB-EAAA-46F6-A5EA-7B3E8ECD3947}" presName="childShape" presStyleCnt="0"/>
      <dgm:spPr/>
    </dgm:pt>
    <dgm:pt modelId="{8A9E381B-5F58-4721-8125-4DA46A1B5B46}" type="pres">
      <dgm:prSet presAssocID="{9C30EE61-2CFD-49B2-9EDB-D3D562A1E597}" presName="Name13" presStyleLbl="parChTrans1D2" presStyleIdx="0" presStyleCnt="7"/>
      <dgm:spPr/>
      <dgm:t>
        <a:bodyPr/>
        <a:lstStyle/>
        <a:p>
          <a:pPr rtl="1"/>
          <a:endParaRPr lang="ar-EG"/>
        </a:p>
      </dgm:t>
    </dgm:pt>
    <dgm:pt modelId="{B877540E-A0FA-4B07-AE38-DF3CFAEE9D38}" type="pres">
      <dgm:prSet presAssocID="{8A2D2A59-4F4A-4C50-99AE-7366A39077E3}" presName="childText" presStyleLbl="bgAcc1" presStyleIdx="0" presStyleCnt="7" custScaleX="351415">
        <dgm:presLayoutVars>
          <dgm:bulletEnabled val="1"/>
        </dgm:presLayoutVars>
      </dgm:prSet>
      <dgm:spPr/>
      <dgm:t>
        <a:bodyPr/>
        <a:lstStyle/>
        <a:p>
          <a:pPr rtl="1"/>
          <a:endParaRPr lang="ar-EG"/>
        </a:p>
      </dgm:t>
    </dgm:pt>
    <dgm:pt modelId="{1C7EFCCB-01DE-4FFC-91DA-579AF5C3F63D}" type="pres">
      <dgm:prSet presAssocID="{6A719B56-9B3E-4ADD-B78F-A8866D3B845D}" presName="Name13" presStyleLbl="parChTrans1D2" presStyleIdx="1" presStyleCnt="7"/>
      <dgm:spPr/>
      <dgm:t>
        <a:bodyPr/>
        <a:lstStyle/>
        <a:p>
          <a:pPr rtl="1"/>
          <a:endParaRPr lang="ar-EG"/>
        </a:p>
      </dgm:t>
    </dgm:pt>
    <dgm:pt modelId="{8972E430-158F-440B-BDAD-2034951B0307}" type="pres">
      <dgm:prSet presAssocID="{7C2DAFC4-CB44-4010-AC6C-912BF08927FA}" presName="childText" presStyleLbl="bgAcc1" presStyleIdx="1" presStyleCnt="7" custScaleX="358532" custLinFactNeighborX="-7254" custLinFactNeighborY="-2403">
        <dgm:presLayoutVars>
          <dgm:bulletEnabled val="1"/>
        </dgm:presLayoutVars>
      </dgm:prSet>
      <dgm:spPr/>
      <dgm:t>
        <a:bodyPr/>
        <a:lstStyle/>
        <a:p>
          <a:pPr rtl="1"/>
          <a:endParaRPr lang="ar-EG"/>
        </a:p>
      </dgm:t>
    </dgm:pt>
    <dgm:pt modelId="{73FD67C4-B9EE-4DC9-9CEF-8382C3030D18}" type="pres">
      <dgm:prSet presAssocID="{4B917D09-5A9E-4443-A50F-8702B0914B72}" presName="Name13" presStyleLbl="parChTrans1D2" presStyleIdx="2" presStyleCnt="7"/>
      <dgm:spPr/>
      <dgm:t>
        <a:bodyPr/>
        <a:lstStyle/>
        <a:p>
          <a:pPr rtl="1"/>
          <a:endParaRPr lang="ar-EG"/>
        </a:p>
      </dgm:t>
    </dgm:pt>
    <dgm:pt modelId="{2AD1AC5C-7B60-4756-82BD-C266118AED48}" type="pres">
      <dgm:prSet presAssocID="{69BE4E58-D3B7-4FCB-A5C2-7920ED6D21CA}" presName="childText" presStyleLbl="bgAcc1" presStyleIdx="2" presStyleCnt="7" custScaleX="349591">
        <dgm:presLayoutVars>
          <dgm:bulletEnabled val="1"/>
        </dgm:presLayoutVars>
      </dgm:prSet>
      <dgm:spPr/>
      <dgm:t>
        <a:bodyPr/>
        <a:lstStyle/>
        <a:p>
          <a:pPr rtl="1"/>
          <a:endParaRPr lang="ar-EG"/>
        </a:p>
      </dgm:t>
    </dgm:pt>
    <dgm:pt modelId="{9F5A10D0-EBE3-4EE6-938E-78D8FD6F9146}" type="pres">
      <dgm:prSet presAssocID="{D1BF6756-A8FD-4430-A332-99CFD79D360F}" presName="Name13" presStyleLbl="parChTrans1D2" presStyleIdx="3" presStyleCnt="7"/>
      <dgm:spPr/>
      <dgm:t>
        <a:bodyPr/>
        <a:lstStyle/>
        <a:p>
          <a:pPr rtl="1"/>
          <a:endParaRPr lang="ar-EG"/>
        </a:p>
      </dgm:t>
    </dgm:pt>
    <dgm:pt modelId="{31C40BD5-E5C5-445E-A29E-27095117F65D}" type="pres">
      <dgm:prSet presAssocID="{5A94002A-BE57-47C4-B4FD-3991B3225D40}" presName="childText" presStyleLbl="bgAcc1" presStyleIdx="3" presStyleCnt="7" custScaleX="342473" custLinFactNeighborX="3400" custLinFactNeighborY="4532">
        <dgm:presLayoutVars>
          <dgm:bulletEnabled val="1"/>
        </dgm:presLayoutVars>
      </dgm:prSet>
      <dgm:spPr/>
      <dgm:t>
        <a:bodyPr/>
        <a:lstStyle/>
        <a:p>
          <a:pPr rtl="1"/>
          <a:endParaRPr lang="ar-EG"/>
        </a:p>
      </dgm:t>
    </dgm:pt>
    <dgm:pt modelId="{60152AD1-F7F9-44B7-955F-B0E295ACFCE6}" type="pres">
      <dgm:prSet presAssocID="{17CB8D94-8F6C-4816-A5CB-521D0DEDF20A}" presName="Name13" presStyleLbl="parChTrans1D2" presStyleIdx="4" presStyleCnt="7"/>
      <dgm:spPr/>
      <dgm:t>
        <a:bodyPr/>
        <a:lstStyle/>
        <a:p>
          <a:pPr rtl="1"/>
          <a:endParaRPr lang="ar-EG"/>
        </a:p>
      </dgm:t>
    </dgm:pt>
    <dgm:pt modelId="{22A602D4-8B6B-45DF-B685-BDF9C2FEEB42}" type="pres">
      <dgm:prSet presAssocID="{08754D48-1D2F-497F-8075-34544650D021}" presName="childText" presStyleLbl="bgAcc1" presStyleIdx="4" presStyleCnt="7" custScaleX="349591">
        <dgm:presLayoutVars>
          <dgm:bulletEnabled val="1"/>
        </dgm:presLayoutVars>
      </dgm:prSet>
      <dgm:spPr/>
      <dgm:t>
        <a:bodyPr/>
        <a:lstStyle/>
        <a:p>
          <a:pPr rtl="1"/>
          <a:endParaRPr lang="ar-EG"/>
        </a:p>
      </dgm:t>
    </dgm:pt>
    <dgm:pt modelId="{832B40E7-C767-48D0-9CB0-6E4725CB701A}" type="pres">
      <dgm:prSet presAssocID="{0C006015-6349-4D9F-B4E9-2B45C3FDF40B}" presName="Name13" presStyleLbl="parChTrans1D2" presStyleIdx="5" presStyleCnt="7"/>
      <dgm:spPr/>
      <dgm:t>
        <a:bodyPr/>
        <a:lstStyle/>
        <a:p>
          <a:pPr rtl="1"/>
          <a:endParaRPr lang="ar-EG"/>
        </a:p>
      </dgm:t>
    </dgm:pt>
    <dgm:pt modelId="{AA9B196F-978F-412C-82F7-858DF029F25C}" type="pres">
      <dgm:prSet presAssocID="{C424D818-D06E-48F7-A819-8FE8A0968D89}" presName="childText" presStyleLbl="bgAcc1" presStyleIdx="5" presStyleCnt="7" custScaleX="351415">
        <dgm:presLayoutVars>
          <dgm:bulletEnabled val="1"/>
        </dgm:presLayoutVars>
      </dgm:prSet>
      <dgm:spPr/>
      <dgm:t>
        <a:bodyPr/>
        <a:lstStyle/>
        <a:p>
          <a:pPr rtl="1"/>
          <a:endParaRPr lang="ar-EG"/>
        </a:p>
      </dgm:t>
    </dgm:pt>
    <dgm:pt modelId="{BEBD3273-C429-4AC8-9AD4-D7CA0DE57F1C}" type="pres">
      <dgm:prSet presAssocID="{0C639E0F-0164-4A76-B676-E90FD7A2E0D4}" presName="Name13" presStyleLbl="parChTrans1D2" presStyleIdx="6" presStyleCnt="7"/>
      <dgm:spPr/>
      <dgm:t>
        <a:bodyPr/>
        <a:lstStyle/>
        <a:p>
          <a:pPr rtl="1"/>
          <a:endParaRPr lang="ar-EG"/>
        </a:p>
      </dgm:t>
    </dgm:pt>
    <dgm:pt modelId="{840C8C07-3AA2-49DD-9479-6FAFD8CAF0C6}" type="pres">
      <dgm:prSet presAssocID="{88BDADA8-FC8B-474B-8ACB-10D3ABE7A542}" presName="childText" presStyleLbl="bgAcc1" presStyleIdx="6" presStyleCnt="7" custScaleX="340649" custLinFactNeighborX="8805" custLinFactNeighborY="2089">
        <dgm:presLayoutVars>
          <dgm:bulletEnabled val="1"/>
        </dgm:presLayoutVars>
      </dgm:prSet>
      <dgm:spPr/>
      <dgm:t>
        <a:bodyPr/>
        <a:lstStyle/>
        <a:p>
          <a:pPr rtl="1"/>
          <a:endParaRPr lang="ar-EG"/>
        </a:p>
      </dgm:t>
    </dgm:pt>
  </dgm:ptLst>
  <dgm:cxnLst>
    <dgm:cxn modelId="{A2952354-E381-4FEC-9C5D-13A3CE9D8780}" type="presOf" srcId="{4B917D09-5A9E-4443-A50F-8702B0914B72}" destId="{73FD67C4-B9EE-4DC9-9CEF-8382C3030D18}" srcOrd="0" destOrd="0" presId="urn:microsoft.com/office/officeart/2005/8/layout/hierarchy3"/>
    <dgm:cxn modelId="{43EB62D7-0CF1-4E34-A896-AFEEFAC0CB48}" srcId="{D56F71EB-EAAA-46F6-A5EA-7B3E8ECD3947}" destId="{8A2D2A59-4F4A-4C50-99AE-7366A39077E3}" srcOrd="0" destOrd="0" parTransId="{9C30EE61-2CFD-49B2-9EDB-D3D562A1E597}" sibTransId="{21723504-A739-43D9-A06F-2C23ED776C0B}"/>
    <dgm:cxn modelId="{70DD3F0A-1032-4894-BF6F-21E5DFBA34E1}" type="presOf" srcId="{C424D818-D06E-48F7-A819-8FE8A0968D89}" destId="{AA9B196F-978F-412C-82F7-858DF029F25C}" srcOrd="0" destOrd="0" presId="urn:microsoft.com/office/officeart/2005/8/layout/hierarchy3"/>
    <dgm:cxn modelId="{09D3C21B-A7D8-4598-95A1-632F567CAC2B}" type="presOf" srcId="{7C2DAFC4-CB44-4010-AC6C-912BF08927FA}" destId="{8972E430-158F-440B-BDAD-2034951B0307}" srcOrd="0" destOrd="0" presId="urn:microsoft.com/office/officeart/2005/8/layout/hierarchy3"/>
    <dgm:cxn modelId="{2C54318D-5C51-4EF3-997D-B6FFDB8BB173}" type="presOf" srcId="{17CB8D94-8F6C-4816-A5CB-521D0DEDF20A}" destId="{60152AD1-F7F9-44B7-955F-B0E295ACFCE6}" srcOrd="0" destOrd="0" presId="urn:microsoft.com/office/officeart/2005/8/layout/hierarchy3"/>
    <dgm:cxn modelId="{C87B8D0D-0DCE-4DF9-A115-D3C4C8CB0E0D}" srcId="{D56F71EB-EAAA-46F6-A5EA-7B3E8ECD3947}" destId="{08754D48-1D2F-497F-8075-34544650D021}" srcOrd="4" destOrd="0" parTransId="{17CB8D94-8F6C-4816-A5CB-521D0DEDF20A}" sibTransId="{AC7D3164-1892-4345-AFC4-63EDD1161576}"/>
    <dgm:cxn modelId="{D2307726-E073-40F8-9F01-D562A551C8E4}" type="presOf" srcId="{D56F71EB-EAAA-46F6-A5EA-7B3E8ECD3947}" destId="{CA45CDFD-E76B-47D5-94A1-0A73EFCECE81}" srcOrd="0" destOrd="0" presId="urn:microsoft.com/office/officeart/2005/8/layout/hierarchy3"/>
    <dgm:cxn modelId="{BEDAB00E-3385-4200-9D6E-636597E05CB8}" srcId="{D56F71EB-EAAA-46F6-A5EA-7B3E8ECD3947}" destId="{69BE4E58-D3B7-4FCB-A5C2-7920ED6D21CA}" srcOrd="2" destOrd="0" parTransId="{4B917D09-5A9E-4443-A50F-8702B0914B72}" sibTransId="{E3EE3C45-A1FB-4F70-84AC-7B911CC51DF5}"/>
    <dgm:cxn modelId="{766A96B2-7ABA-4819-B883-5539696B0C1A}" type="presOf" srcId="{6A719B56-9B3E-4ADD-B78F-A8866D3B845D}" destId="{1C7EFCCB-01DE-4FFC-91DA-579AF5C3F63D}" srcOrd="0" destOrd="0" presId="urn:microsoft.com/office/officeart/2005/8/layout/hierarchy3"/>
    <dgm:cxn modelId="{1A8EF763-6AF2-4B3C-A167-B53752BB1662}" type="presOf" srcId="{8A2D2A59-4F4A-4C50-99AE-7366A39077E3}" destId="{B877540E-A0FA-4B07-AE38-DF3CFAEE9D38}" srcOrd="0" destOrd="0" presId="urn:microsoft.com/office/officeart/2005/8/layout/hierarchy3"/>
    <dgm:cxn modelId="{2FF16CE7-FB95-4DBE-A027-19F8057C8C5D}" srcId="{D56F71EB-EAAA-46F6-A5EA-7B3E8ECD3947}" destId="{7C2DAFC4-CB44-4010-AC6C-912BF08927FA}" srcOrd="1" destOrd="0" parTransId="{6A719B56-9B3E-4ADD-B78F-A8866D3B845D}" sibTransId="{74997E50-736F-4EE6-A5E8-EB597D76C897}"/>
    <dgm:cxn modelId="{AA5844B0-0BF4-4738-B71D-B81BBA258B54}" type="presOf" srcId="{0C639E0F-0164-4A76-B676-E90FD7A2E0D4}" destId="{BEBD3273-C429-4AC8-9AD4-D7CA0DE57F1C}" srcOrd="0" destOrd="0" presId="urn:microsoft.com/office/officeart/2005/8/layout/hierarchy3"/>
    <dgm:cxn modelId="{E2C5591F-1AD6-4AE0-A3EA-6DDE7F6C5089}" type="presOf" srcId="{D1BF6756-A8FD-4430-A332-99CFD79D360F}" destId="{9F5A10D0-EBE3-4EE6-938E-78D8FD6F9146}" srcOrd="0" destOrd="0" presId="urn:microsoft.com/office/officeart/2005/8/layout/hierarchy3"/>
    <dgm:cxn modelId="{458F886E-2F0F-4DBD-8A20-80F8F45E3FD7}" srcId="{D56F71EB-EAAA-46F6-A5EA-7B3E8ECD3947}" destId="{5A94002A-BE57-47C4-B4FD-3991B3225D40}" srcOrd="3" destOrd="0" parTransId="{D1BF6756-A8FD-4430-A332-99CFD79D360F}" sibTransId="{ABD44FA0-6F2C-4758-A59A-27364993444F}"/>
    <dgm:cxn modelId="{CA00F2C9-28E8-414C-BA64-F63ED78E69BC}" type="presOf" srcId="{9C30EE61-2CFD-49B2-9EDB-D3D562A1E597}" destId="{8A9E381B-5F58-4721-8125-4DA46A1B5B46}" srcOrd="0" destOrd="0" presId="urn:microsoft.com/office/officeart/2005/8/layout/hierarchy3"/>
    <dgm:cxn modelId="{1B887AC3-BD5A-452F-B7A5-99F9ECF32D36}" type="presOf" srcId="{69BE4E58-D3B7-4FCB-A5C2-7920ED6D21CA}" destId="{2AD1AC5C-7B60-4756-82BD-C266118AED48}" srcOrd="0" destOrd="0" presId="urn:microsoft.com/office/officeart/2005/8/layout/hierarchy3"/>
    <dgm:cxn modelId="{11078699-F485-41F5-BE28-03C1C41FD5AA}" srcId="{CD87C1EA-B594-494E-8D83-F617826A8A9F}" destId="{D56F71EB-EAAA-46F6-A5EA-7B3E8ECD3947}" srcOrd="0" destOrd="0" parTransId="{49177875-82F6-469E-A0A0-5C98D74CFB9F}" sibTransId="{57ECBE98-73A7-408E-8851-460E7F5AEBB7}"/>
    <dgm:cxn modelId="{E7C91956-2AA7-4217-B9C3-275A70EBA115}" srcId="{D56F71EB-EAAA-46F6-A5EA-7B3E8ECD3947}" destId="{C424D818-D06E-48F7-A819-8FE8A0968D89}" srcOrd="5" destOrd="0" parTransId="{0C006015-6349-4D9F-B4E9-2B45C3FDF40B}" sibTransId="{8D98D23D-AB8C-4CF0-B21C-D0FD69713A6E}"/>
    <dgm:cxn modelId="{8093EF03-8413-44AD-AE6F-0B39B9AC2F54}" type="presOf" srcId="{88BDADA8-FC8B-474B-8ACB-10D3ABE7A542}" destId="{840C8C07-3AA2-49DD-9479-6FAFD8CAF0C6}" srcOrd="0" destOrd="0" presId="urn:microsoft.com/office/officeart/2005/8/layout/hierarchy3"/>
    <dgm:cxn modelId="{D5FE1E32-DFAB-447B-9AFF-BE431F154A32}" type="presOf" srcId="{5A94002A-BE57-47C4-B4FD-3991B3225D40}" destId="{31C40BD5-E5C5-445E-A29E-27095117F65D}" srcOrd="0" destOrd="0" presId="urn:microsoft.com/office/officeart/2005/8/layout/hierarchy3"/>
    <dgm:cxn modelId="{D13A7FFB-1AA4-4F36-B55C-212D3C09404D}" type="presOf" srcId="{08754D48-1D2F-497F-8075-34544650D021}" destId="{22A602D4-8B6B-45DF-B685-BDF9C2FEEB42}" srcOrd="0" destOrd="0" presId="urn:microsoft.com/office/officeart/2005/8/layout/hierarchy3"/>
    <dgm:cxn modelId="{4599CDC2-874D-4E0C-ABB7-A150E207459E}" type="presOf" srcId="{CD87C1EA-B594-494E-8D83-F617826A8A9F}" destId="{44F8960D-E816-4E5F-98A2-20D83EF6A155}" srcOrd="0" destOrd="0" presId="urn:microsoft.com/office/officeart/2005/8/layout/hierarchy3"/>
    <dgm:cxn modelId="{28C583F2-6F90-445E-82A5-61AD0E537479}" type="presOf" srcId="{D56F71EB-EAAA-46F6-A5EA-7B3E8ECD3947}" destId="{3401B9B9-FFB5-42A7-B193-2F42BB7B7D1F}" srcOrd="1" destOrd="0" presId="urn:microsoft.com/office/officeart/2005/8/layout/hierarchy3"/>
    <dgm:cxn modelId="{B1941BFE-16DA-4717-BFE4-883ED651C8A4}" type="presOf" srcId="{0C006015-6349-4D9F-B4E9-2B45C3FDF40B}" destId="{832B40E7-C767-48D0-9CB0-6E4725CB701A}" srcOrd="0" destOrd="0" presId="urn:microsoft.com/office/officeart/2005/8/layout/hierarchy3"/>
    <dgm:cxn modelId="{2D440B30-88AB-48E4-9C4C-AB262F16B627}" srcId="{D56F71EB-EAAA-46F6-A5EA-7B3E8ECD3947}" destId="{88BDADA8-FC8B-474B-8ACB-10D3ABE7A542}" srcOrd="6" destOrd="0" parTransId="{0C639E0F-0164-4A76-B676-E90FD7A2E0D4}" sibTransId="{40240740-3E93-4479-A73D-4582F4FB9D3E}"/>
    <dgm:cxn modelId="{788C85A0-47E2-4DA3-8949-FAFEDD05423A}" type="presParOf" srcId="{44F8960D-E816-4E5F-98A2-20D83EF6A155}" destId="{58E4E992-6365-4AB6-A9FB-3E4F1F6C9AF9}" srcOrd="0" destOrd="0" presId="urn:microsoft.com/office/officeart/2005/8/layout/hierarchy3"/>
    <dgm:cxn modelId="{7A60BFA0-33E0-44EB-9FB4-7ADA189A8286}" type="presParOf" srcId="{58E4E992-6365-4AB6-A9FB-3E4F1F6C9AF9}" destId="{E4E3B382-56B3-42AA-AD12-D5009FBBB21F}" srcOrd="0" destOrd="0" presId="urn:microsoft.com/office/officeart/2005/8/layout/hierarchy3"/>
    <dgm:cxn modelId="{527092F6-2A9E-4C13-9727-CCEBAB07EC3A}" type="presParOf" srcId="{E4E3B382-56B3-42AA-AD12-D5009FBBB21F}" destId="{CA45CDFD-E76B-47D5-94A1-0A73EFCECE81}" srcOrd="0" destOrd="0" presId="urn:microsoft.com/office/officeart/2005/8/layout/hierarchy3"/>
    <dgm:cxn modelId="{68453160-2A64-423F-8912-30EBBA853CA4}" type="presParOf" srcId="{E4E3B382-56B3-42AA-AD12-D5009FBBB21F}" destId="{3401B9B9-FFB5-42A7-B193-2F42BB7B7D1F}" srcOrd="1" destOrd="0" presId="urn:microsoft.com/office/officeart/2005/8/layout/hierarchy3"/>
    <dgm:cxn modelId="{658B0982-DC16-4B71-9E15-4212B847EB37}" type="presParOf" srcId="{58E4E992-6365-4AB6-A9FB-3E4F1F6C9AF9}" destId="{63BE1423-96F5-4B6E-BFDE-122701C800DD}" srcOrd="1" destOrd="0" presId="urn:microsoft.com/office/officeart/2005/8/layout/hierarchy3"/>
    <dgm:cxn modelId="{491C1222-6751-4903-8862-3B532C2C88D4}" type="presParOf" srcId="{63BE1423-96F5-4B6E-BFDE-122701C800DD}" destId="{8A9E381B-5F58-4721-8125-4DA46A1B5B46}" srcOrd="0" destOrd="0" presId="urn:microsoft.com/office/officeart/2005/8/layout/hierarchy3"/>
    <dgm:cxn modelId="{71A6989D-8C6F-4F9C-B6C6-D3FD4250ACA9}" type="presParOf" srcId="{63BE1423-96F5-4B6E-BFDE-122701C800DD}" destId="{B877540E-A0FA-4B07-AE38-DF3CFAEE9D38}" srcOrd="1" destOrd="0" presId="urn:microsoft.com/office/officeart/2005/8/layout/hierarchy3"/>
    <dgm:cxn modelId="{02AE9FA7-DD96-4E74-B474-F6201F7A7F41}" type="presParOf" srcId="{63BE1423-96F5-4B6E-BFDE-122701C800DD}" destId="{1C7EFCCB-01DE-4FFC-91DA-579AF5C3F63D}" srcOrd="2" destOrd="0" presId="urn:microsoft.com/office/officeart/2005/8/layout/hierarchy3"/>
    <dgm:cxn modelId="{1A190309-56DA-43AD-9EFF-CE41FB8EE275}" type="presParOf" srcId="{63BE1423-96F5-4B6E-BFDE-122701C800DD}" destId="{8972E430-158F-440B-BDAD-2034951B0307}" srcOrd="3" destOrd="0" presId="urn:microsoft.com/office/officeart/2005/8/layout/hierarchy3"/>
    <dgm:cxn modelId="{13C75054-7756-49AE-8F72-A5D2CC686BF0}" type="presParOf" srcId="{63BE1423-96F5-4B6E-BFDE-122701C800DD}" destId="{73FD67C4-B9EE-4DC9-9CEF-8382C3030D18}" srcOrd="4" destOrd="0" presId="urn:microsoft.com/office/officeart/2005/8/layout/hierarchy3"/>
    <dgm:cxn modelId="{53E0498D-A2E3-4AF1-9104-6322FB28B950}" type="presParOf" srcId="{63BE1423-96F5-4B6E-BFDE-122701C800DD}" destId="{2AD1AC5C-7B60-4756-82BD-C266118AED48}" srcOrd="5" destOrd="0" presId="urn:microsoft.com/office/officeart/2005/8/layout/hierarchy3"/>
    <dgm:cxn modelId="{1D91A912-025B-495B-8C5F-EE45067A678D}" type="presParOf" srcId="{63BE1423-96F5-4B6E-BFDE-122701C800DD}" destId="{9F5A10D0-EBE3-4EE6-938E-78D8FD6F9146}" srcOrd="6" destOrd="0" presId="urn:microsoft.com/office/officeart/2005/8/layout/hierarchy3"/>
    <dgm:cxn modelId="{50CDC9BE-1E8E-4B7D-88A0-131F7D1C183B}" type="presParOf" srcId="{63BE1423-96F5-4B6E-BFDE-122701C800DD}" destId="{31C40BD5-E5C5-445E-A29E-27095117F65D}" srcOrd="7" destOrd="0" presId="urn:microsoft.com/office/officeart/2005/8/layout/hierarchy3"/>
    <dgm:cxn modelId="{42945673-0288-42F9-87B8-FF23E6F047EB}" type="presParOf" srcId="{63BE1423-96F5-4B6E-BFDE-122701C800DD}" destId="{60152AD1-F7F9-44B7-955F-B0E295ACFCE6}" srcOrd="8" destOrd="0" presId="urn:microsoft.com/office/officeart/2005/8/layout/hierarchy3"/>
    <dgm:cxn modelId="{F3267988-38DD-4444-A295-6F59462FB254}" type="presParOf" srcId="{63BE1423-96F5-4B6E-BFDE-122701C800DD}" destId="{22A602D4-8B6B-45DF-B685-BDF9C2FEEB42}" srcOrd="9" destOrd="0" presId="urn:microsoft.com/office/officeart/2005/8/layout/hierarchy3"/>
    <dgm:cxn modelId="{4E779B08-7F29-4B62-96EC-0871350FE715}" type="presParOf" srcId="{63BE1423-96F5-4B6E-BFDE-122701C800DD}" destId="{832B40E7-C767-48D0-9CB0-6E4725CB701A}" srcOrd="10" destOrd="0" presId="urn:microsoft.com/office/officeart/2005/8/layout/hierarchy3"/>
    <dgm:cxn modelId="{9FE093E8-23ED-4135-8F8A-D3D4F12AE2C1}" type="presParOf" srcId="{63BE1423-96F5-4B6E-BFDE-122701C800DD}" destId="{AA9B196F-978F-412C-82F7-858DF029F25C}" srcOrd="11" destOrd="0" presId="urn:microsoft.com/office/officeart/2005/8/layout/hierarchy3"/>
    <dgm:cxn modelId="{CD72607A-748A-41C6-A187-0359C11BBEDB}" type="presParOf" srcId="{63BE1423-96F5-4B6E-BFDE-122701C800DD}" destId="{BEBD3273-C429-4AC8-9AD4-D7CA0DE57F1C}" srcOrd="12" destOrd="0" presId="urn:microsoft.com/office/officeart/2005/8/layout/hierarchy3"/>
    <dgm:cxn modelId="{96447E56-D68B-4FEA-8A98-A867DD3E6AA2}" type="presParOf" srcId="{63BE1423-96F5-4B6E-BFDE-122701C800DD}" destId="{840C8C07-3AA2-49DD-9479-6FAFD8CAF0C6}" srcOrd="13" destOrd="0" presId="urn:microsoft.com/office/officeart/2005/8/layout/hierarchy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CD87C1EA-B594-494E-8D83-F617826A8A9F}" type="doc">
      <dgm:prSet loTypeId="urn:microsoft.com/office/officeart/2005/8/layout/hierarchy3" loCatId="list" qsTypeId="urn:microsoft.com/office/officeart/2005/8/quickstyle/simple5" qsCatId="simple" csTypeId="urn:microsoft.com/office/officeart/2005/8/colors/accent1_2" csCatId="accent1" phldr="1"/>
      <dgm:spPr/>
      <dgm:t>
        <a:bodyPr/>
        <a:lstStyle/>
        <a:p>
          <a:pPr rtl="1"/>
          <a:endParaRPr lang="ar-EG"/>
        </a:p>
      </dgm:t>
    </dgm:pt>
    <dgm:pt modelId="{D56F71EB-EAAA-46F6-A5EA-7B3E8ECD3947}">
      <dgm:prSet phldrT="[Text]" custT="1"/>
      <dgm:spPr>
        <a:solidFill>
          <a:schemeClr val="accent1">
            <a:lumMod val="75000"/>
          </a:schemeClr>
        </a:solidFill>
      </dgm:spPr>
      <dgm:t>
        <a:bodyPr/>
        <a:lstStyle/>
        <a:p>
          <a:pPr rtl="1"/>
          <a:r>
            <a:rPr lang="ar-EG" sz="2800" b="1" dirty="0" smtClean="0">
              <a:latin typeface="Traditional Arabic" pitchFamily="18" charset="-78"/>
              <a:cs typeface="Traditional Arabic" pitchFamily="18" charset="-78"/>
            </a:rPr>
            <a:t>عوامل ما بعد الزواج </a:t>
          </a:r>
          <a:endParaRPr lang="ar-EG" sz="2800" b="1" dirty="0">
            <a:latin typeface="Traditional Arabic" pitchFamily="18" charset="-78"/>
            <a:cs typeface="Traditional Arabic" pitchFamily="18" charset="-78"/>
          </a:endParaRPr>
        </a:p>
      </dgm:t>
    </dgm:pt>
    <dgm:pt modelId="{49177875-82F6-469E-A0A0-5C98D74CFB9F}" type="parTrans" cxnId="{11078699-F485-41F5-BE28-03C1C41FD5AA}">
      <dgm:prSet/>
      <dgm:spPr/>
      <dgm:t>
        <a:bodyPr/>
        <a:lstStyle/>
        <a:p>
          <a:pPr rtl="1"/>
          <a:endParaRPr lang="ar-EG" sz="2800" b="1">
            <a:latin typeface="Traditional Arabic" pitchFamily="18" charset="-78"/>
            <a:cs typeface="Traditional Arabic" pitchFamily="18" charset="-78"/>
          </a:endParaRPr>
        </a:p>
      </dgm:t>
    </dgm:pt>
    <dgm:pt modelId="{57ECBE98-73A7-408E-8851-460E7F5AEBB7}" type="sibTrans" cxnId="{11078699-F485-41F5-BE28-03C1C41FD5AA}">
      <dgm:prSet/>
      <dgm:spPr/>
      <dgm:t>
        <a:bodyPr/>
        <a:lstStyle/>
        <a:p>
          <a:pPr rtl="1"/>
          <a:endParaRPr lang="ar-EG" sz="2800" b="1">
            <a:latin typeface="Traditional Arabic" pitchFamily="18" charset="-78"/>
            <a:cs typeface="Traditional Arabic" pitchFamily="18" charset="-78"/>
          </a:endParaRPr>
        </a:p>
      </dgm:t>
    </dgm:pt>
    <dgm:pt modelId="{8A2D2A59-4F4A-4C50-99AE-7366A39077E3}">
      <dgm:prSet phldrT="[Text]" custT="1"/>
      <dgm:spPr>
        <a:solidFill>
          <a:schemeClr val="bg1">
            <a:lumMod val="65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solidFill>
                <a:schemeClr val="bg1"/>
              </a:solidFill>
              <a:latin typeface="Traditional Arabic" pitchFamily="18" charset="-78"/>
              <a:cs typeface="Traditional Arabic" pitchFamily="18" charset="-78"/>
            </a:rPr>
            <a:t>الجهل بالحقوق المشتركة  </a:t>
          </a:r>
          <a:endParaRPr lang="ar-EG" sz="2800" b="1" dirty="0">
            <a:solidFill>
              <a:schemeClr val="bg1"/>
            </a:solidFill>
            <a:latin typeface="Traditional Arabic" pitchFamily="18" charset="-78"/>
            <a:cs typeface="Traditional Arabic" pitchFamily="18" charset="-78"/>
          </a:endParaRPr>
        </a:p>
      </dgm:t>
    </dgm:pt>
    <dgm:pt modelId="{9C30EE61-2CFD-49B2-9EDB-D3D562A1E597}" type="parTrans" cxnId="{43EB62D7-0CF1-4E34-A896-AFEEFAC0CB48}">
      <dgm:prSet/>
      <dgm:spPr/>
      <dgm:t>
        <a:bodyPr/>
        <a:lstStyle/>
        <a:p>
          <a:pPr rtl="1"/>
          <a:endParaRPr lang="ar-EG" sz="2800" b="1">
            <a:latin typeface="Traditional Arabic" pitchFamily="18" charset="-78"/>
            <a:cs typeface="Traditional Arabic" pitchFamily="18" charset="-78"/>
          </a:endParaRPr>
        </a:p>
      </dgm:t>
    </dgm:pt>
    <dgm:pt modelId="{21723504-A739-43D9-A06F-2C23ED776C0B}" type="sibTrans" cxnId="{43EB62D7-0CF1-4E34-A896-AFEEFAC0CB48}">
      <dgm:prSet/>
      <dgm:spPr/>
      <dgm:t>
        <a:bodyPr/>
        <a:lstStyle/>
        <a:p>
          <a:pPr rtl="1"/>
          <a:endParaRPr lang="ar-EG" sz="2800" b="1">
            <a:latin typeface="Traditional Arabic" pitchFamily="18" charset="-78"/>
            <a:cs typeface="Traditional Arabic" pitchFamily="18" charset="-78"/>
          </a:endParaRPr>
        </a:p>
      </dgm:t>
    </dgm:pt>
    <dgm:pt modelId="{7C2DAFC4-CB44-4010-AC6C-912BF08927FA}">
      <dgm:prSet phldrT="[Text]" custT="1"/>
      <dgm:spPr>
        <a:solidFill>
          <a:schemeClr val="accent2">
            <a:lumMod val="75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solidFill>
                <a:schemeClr val="bg1"/>
              </a:solidFill>
              <a:latin typeface="Traditional Arabic" pitchFamily="18" charset="-78"/>
              <a:cs typeface="Traditional Arabic" pitchFamily="18" charset="-78"/>
            </a:rPr>
            <a:t>غياب التجدد في الحياة المشتركة </a:t>
          </a:r>
          <a:endParaRPr lang="ar-EG" sz="2800" b="1" dirty="0">
            <a:solidFill>
              <a:schemeClr val="bg1"/>
            </a:solidFill>
            <a:latin typeface="Traditional Arabic" pitchFamily="18" charset="-78"/>
            <a:cs typeface="Traditional Arabic" pitchFamily="18" charset="-78"/>
          </a:endParaRPr>
        </a:p>
      </dgm:t>
    </dgm:pt>
    <dgm:pt modelId="{6A719B56-9B3E-4ADD-B78F-A8866D3B845D}" type="parTrans" cxnId="{2FF16CE7-FB95-4DBE-A027-19F8057C8C5D}">
      <dgm:prSet/>
      <dgm:spPr/>
      <dgm:t>
        <a:bodyPr/>
        <a:lstStyle/>
        <a:p>
          <a:pPr rtl="1"/>
          <a:endParaRPr lang="ar-EG" sz="2800" b="1">
            <a:latin typeface="Traditional Arabic" pitchFamily="18" charset="-78"/>
            <a:cs typeface="Traditional Arabic" pitchFamily="18" charset="-78"/>
          </a:endParaRPr>
        </a:p>
      </dgm:t>
    </dgm:pt>
    <dgm:pt modelId="{74997E50-736F-4EE6-A5E8-EB597D76C897}" type="sibTrans" cxnId="{2FF16CE7-FB95-4DBE-A027-19F8057C8C5D}">
      <dgm:prSet/>
      <dgm:spPr/>
      <dgm:t>
        <a:bodyPr/>
        <a:lstStyle/>
        <a:p>
          <a:pPr rtl="1"/>
          <a:endParaRPr lang="ar-EG" sz="2800" b="1">
            <a:latin typeface="Traditional Arabic" pitchFamily="18" charset="-78"/>
            <a:cs typeface="Traditional Arabic" pitchFamily="18" charset="-78"/>
          </a:endParaRPr>
        </a:p>
      </dgm:t>
    </dgm:pt>
    <dgm:pt modelId="{69BE4E58-D3B7-4FCB-A5C2-7920ED6D21CA}">
      <dgm:prSet custT="1"/>
      <dgm:spPr>
        <a:solidFill>
          <a:srgbClr val="006699">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solidFill>
                <a:schemeClr val="bg1"/>
              </a:solidFill>
              <a:latin typeface="Traditional Arabic" pitchFamily="18" charset="-78"/>
              <a:cs typeface="Traditional Arabic" pitchFamily="18" charset="-78"/>
            </a:rPr>
            <a:t>إخفاء الأسرار </a:t>
          </a:r>
          <a:endParaRPr lang="ar-EG" sz="2800" b="1" dirty="0">
            <a:solidFill>
              <a:schemeClr val="bg1"/>
            </a:solidFill>
            <a:latin typeface="Traditional Arabic" pitchFamily="18" charset="-78"/>
            <a:cs typeface="Traditional Arabic" pitchFamily="18" charset="-78"/>
          </a:endParaRPr>
        </a:p>
      </dgm:t>
    </dgm:pt>
    <dgm:pt modelId="{4B917D09-5A9E-4443-A50F-8702B0914B72}" type="parTrans" cxnId="{BEDAB00E-3385-4200-9D6E-636597E05CB8}">
      <dgm:prSet/>
      <dgm:spPr/>
      <dgm:t>
        <a:bodyPr/>
        <a:lstStyle/>
        <a:p>
          <a:pPr rtl="1"/>
          <a:endParaRPr lang="ar-EG" sz="2800" b="1">
            <a:latin typeface="Traditional Arabic" pitchFamily="18" charset="-78"/>
            <a:cs typeface="Traditional Arabic" pitchFamily="18" charset="-78"/>
          </a:endParaRPr>
        </a:p>
      </dgm:t>
    </dgm:pt>
    <dgm:pt modelId="{E3EE3C45-A1FB-4F70-84AC-7B911CC51DF5}" type="sibTrans" cxnId="{BEDAB00E-3385-4200-9D6E-636597E05CB8}">
      <dgm:prSet/>
      <dgm:spPr/>
      <dgm:t>
        <a:bodyPr/>
        <a:lstStyle/>
        <a:p>
          <a:pPr rtl="1"/>
          <a:endParaRPr lang="ar-EG" sz="2800" b="1">
            <a:latin typeface="Traditional Arabic" pitchFamily="18" charset="-78"/>
            <a:cs typeface="Traditional Arabic" pitchFamily="18" charset="-78"/>
          </a:endParaRPr>
        </a:p>
      </dgm:t>
    </dgm:pt>
    <dgm:pt modelId="{5A94002A-BE57-47C4-B4FD-3991B3225D40}">
      <dgm:prSet custT="1"/>
      <dgm:spPr>
        <a:solidFill>
          <a:schemeClr val="bg1">
            <a:lumMod val="65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solidFill>
                <a:schemeClr val="bg1"/>
              </a:solidFill>
              <a:latin typeface="Traditional Arabic" pitchFamily="18" charset="-78"/>
              <a:cs typeface="Traditional Arabic" pitchFamily="18" charset="-78"/>
            </a:rPr>
            <a:t> التدخل في الشؤون الخاصة </a:t>
          </a:r>
          <a:endParaRPr lang="ar-EG" sz="2800" b="1" dirty="0">
            <a:solidFill>
              <a:schemeClr val="bg1"/>
            </a:solidFill>
            <a:latin typeface="Traditional Arabic" pitchFamily="18" charset="-78"/>
            <a:cs typeface="Traditional Arabic" pitchFamily="18" charset="-78"/>
          </a:endParaRPr>
        </a:p>
      </dgm:t>
    </dgm:pt>
    <dgm:pt modelId="{D1BF6756-A8FD-4430-A332-99CFD79D360F}" type="parTrans" cxnId="{458F886E-2F0F-4DBD-8A20-80F8F45E3FD7}">
      <dgm:prSet/>
      <dgm:spPr/>
      <dgm:t>
        <a:bodyPr/>
        <a:lstStyle/>
        <a:p>
          <a:pPr rtl="1"/>
          <a:endParaRPr lang="ar-EG" sz="2800" b="1">
            <a:latin typeface="Traditional Arabic" pitchFamily="18" charset="-78"/>
            <a:cs typeface="Traditional Arabic" pitchFamily="18" charset="-78"/>
          </a:endParaRPr>
        </a:p>
      </dgm:t>
    </dgm:pt>
    <dgm:pt modelId="{ABD44FA0-6F2C-4758-A59A-27364993444F}" type="sibTrans" cxnId="{458F886E-2F0F-4DBD-8A20-80F8F45E3FD7}">
      <dgm:prSet/>
      <dgm:spPr/>
      <dgm:t>
        <a:bodyPr/>
        <a:lstStyle/>
        <a:p>
          <a:pPr rtl="1"/>
          <a:endParaRPr lang="ar-EG" sz="2800" b="1">
            <a:latin typeface="Traditional Arabic" pitchFamily="18" charset="-78"/>
            <a:cs typeface="Traditional Arabic" pitchFamily="18" charset="-78"/>
          </a:endParaRPr>
        </a:p>
      </dgm:t>
    </dgm:pt>
    <dgm:pt modelId="{08754D48-1D2F-497F-8075-34544650D021}">
      <dgm:prSet custT="1"/>
      <dgm:spPr>
        <a:solidFill>
          <a:schemeClr val="accent2">
            <a:lumMod val="75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solidFill>
                <a:schemeClr val="bg1"/>
              </a:solidFill>
              <a:latin typeface="Traditional Arabic" pitchFamily="18" charset="-78"/>
              <a:cs typeface="Traditional Arabic" pitchFamily="18" charset="-78"/>
            </a:rPr>
            <a:t>الإحساس بالحرمان  </a:t>
          </a:r>
          <a:endParaRPr lang="ar-EG" sz="2800" b="1" dirty="0">
            <a:latin typeface="Traditional Arabic" pitchFamily="18" charset="-78"/>
            <a:cs typeface="Traditional Arabic" pitchFamily="18" charset="-78"/>
          </a:endParaRPr>
        </a:p>
      </dgm:t>
    </dgm:pt>
    <dgm:pt modelId="{17CB8D94-8F6C-4816-A5CB-521D0DEDF20A}" type="parTrans" cxnId="{C87B8D0D-0DCE-4DF9-A115-D3C4C8CB0E0D}">
      <dgm:prSet/>
      <dgm:spPr/>
      <dgm:t>
        <a:bodyPr/>
        <a:lstStyle/>
        <a:p>
          <a:pPr rtl="1"/>
          <a:endParaRPr lang="ar-EG" sz="2800" b="1">
            <a:latin typeface="Traditional Arabic" pitchFamily="18" charset="-78"/>
            <a:cs typeface="Traditional Arabic" pitchFamily="18" charset="-78"/>
          </a:endParaRPr>
        </a:p>
      </dgm:t>
    </dgm:pt>
    <dgm:pt modelId="{AC7D3164-1892-4345-AFC4-63EDD1161576}" type="sibTrans" cxnId="{C87B8D0D-0DCE-4DF9-A115-D3C4C8CB0E0D}">
      <dgm:prSet/>
      <dgm:spPr/>
      <dgm:t>
        <a:bodyPr/>
        <a:lstStyle/>
        <a:p>
          <a:pPr rtl="1"/>
          <a:endParaRPr lang="ar-EG" sz="2800" b="1">
            <a:latin typeface="Traditional Arabic" pitchFamily="18" charset="-78"/>
            <a:cs typeface="Traditional Arabic" pitchFamily="18" charset="-78"/>
          </a:endParaRPr>
        </a:p>
      </dgm:t>
    </dgm:pt>
    <dgm:pt modelId="{C424D818-D06E-48F7-A819-8FE8A0968D89}">
      <dgm:prSet custT="1"/>
      <dgm:spPr>
        <a:solidFill>
          <a:schemeClr val="accent1">
            <a:lumMod val="75000"/>
            <a:alpha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1"/>
          <a:r>
            <a:rPr lang="ar-EG" sz="2800" b="1" dirty="0" smtClean="0">
              <a:solidFill>
                <a:schemeClr val="bg1"/>
              </a:solidFill>
              <a:latin typeface="Traditional Arabic" pitchFamily="18" charset="-78"/>
              <a:cs typeface="Traditional Arabic" pitchFamily="18" charset="-78"/>
            </a:rPr>
            <a:t>الأنانية </a:t>
          </a:r>
          <a:endParaRPr lang="ar-EG" sz="2800" b="1" dirty="0">
            <a:solidFill>
              <a:schemeClr val="bg1"/>
            </a:solidFill>
            <a:latin typeface="Traditional Arabic" pitchFamily="18" charset="-78"/>
            <a:cs typeface="Traditional Arabic" pitchFamily="18" charset="-78"/>
          </a:endParaRPr>
        </a:p>
      </dgm:t>
    </dgm:pt>
    <dgm:pt modelId="{0C006015-6349-4D9F-B4E9-2B45C3FDF40B}" type="parTrans" cxnId="{E7C91956-2AA7-4217-B9C3-275A70EBA115}">
      <dgm:prSet/>
      <dgm:spPr/>
      <dgm:t>
        <a:bodyPr/>
        <a:lstStyle/>
        <a:p>
          <a:pPr rtl="1"/>
          <a:endParaRPr lang="ar-EG" sz="2800" b="1">
            <a:latin typeface="Traditional Arabic" pitchFamily="18" charset="-78"/>
            <a:cs typeface="Traditional Arabic" pitchFamily="18" charset="-78"/>
          </a:endParaRPr>
        </a:p>
      </dgm:t>
    </dgm:pt>
    <dgm:pt modelId="{8D98D23D-AB8C-4CF0-B21C-D0FD69713A6E}" type="sibTrans" cxnId="{E7C91956-2AA7-4217-B9C3-275A70EBA115}">
      <dgm:prSet/>
      <dgm:spPr/>
      <dgm:t>
        <a:bodyPr/>
        <a:lstStyle/>
        <a:p>
          <a:pPr rtl="1"/>
          <a:endParaRPr lang="ar-EG" sz="2800" b="1">
            <a:latin typeface="Traditional Arabic" pitchFamily="18" charset="-78"/>
            <a:cs typeface="Traditional Arabic" pitchFamily="18" charset="-78"/>
          </a:endParaRPr>
        </a:p>
      </dgm:t>
    </dgm:pt>
    <dgm:pt modelId="{44F8960D-E816-4E5F-98A2-20D83EF6A155}" type="pres">
      <dgm:prSet presAssocID="{CD87C1EA-B594-494E-8D83-F617826A8A9F}" presName="diagram" presStyleCnt="0">
        <dgm:presLayoutVars>
          <dgm:chPref val="1"/>
          <dgm:dir val="rev"/>
          <dgm:animOne val="branch"/>
          <dgm:animLvl val="lvl"/>
          <dgm:resizeHandles/>
        </dgm:presLayoutVars>
      </dgm:prSet>
      <dgm:spPr/>
      <dgm:t>
        <a:bodyPr/>
        <a:lstStyle/>
        <a:p>
          <a:pPr rtl="1"/>
          <a:endParaRPr lang="ar-EG"/>
        </a:p>
      </dgm:t>
    </dgm:pt>
    <dgm:pt modelId="{58E4E992-6365-4AB6-A9FB-3E4F1F6C9AF9}" type="pres">
      <dgm:prSet presAssocID="{D56F71EB-EAAA-46F6-A5EA-7B3E8ECD3947}" presName="root" presStyleCnt="0"/>
      <dgm:spPr/>
    </dgm:pt>
    <dgm:pt modelId="{E4E3B382-56B3-42AA-AD12-D5009FBBB21F}" type="pres">
      <dgm:prSet presAssocID="{D56F71EB-EAAA-46F6-A5EA-7B3E8ECD3947}" presName="rootComposite" presStyleCnt="0"/>
      <dgm:spPr/>
    </dgm:pt>
    <dgm:pt modelId="{CA45CDFD-E76B-47D5-94A1-0A73EFCECE81}" type="pres">
      <dgm:prSet presAssocID="{D56F71EB-EAAA-46F6-A5EA-7B3E8ECD3947}" presName="rootText" presStyleLbl="node1" presStyleIdx="0" presStyleCnt="1" custScaleX="282837"/>
      <dgm:spPr/>
      <dgm:t>
        <a:bodyPr/>
        <a:lstStyle/>
        <a:p>
          <a:pPr rtl="1"/>
          <a:endParaRPr lang="ar-EG"/>
        </a:p>
      </dgm:t>
    </dgm:pt>
    <dgm:pt modelId="{3401B9B9-FFB5-42A7-B193-2F42BB7B7D1F}" type="pres">
      <dgm:prSet presAssocID="{D56F71EB-EAAA-46F6-A5EA-7B3E8ECD3947}" presName="rootConnector" presStyleLbl="node1" presStyleIdx="0" presStyleCnt="1"/>
      <dgm:spPr/>
      <dgm:t>
        <a:bodyPr/>
        <a:lstStyle/>
        <a:p>
          <a:pPr rtl="1"/>
          <a:endParaRPr lang="ar-EG"/>
        </a:p>
      </dgm:t>
    </dgm:pt>
    <dgm:pt modelId="{63BE1423-96F5-4B6E-BFDE-122701C800DD}" type="pres">
      <dgm:prSet presAssocID="{D56F71EB-EAAA-46F6-A5EA-7B3E8ECD3947}" presName="childShape" presStyleCnt="0"/>
      <dgm:spPr/>
    </dgm:pt>
    <dgm:pt modelId="{8A9E381B-5F58-4721-8125-4DA46A1B5B46}" type="pres">
      <dgm:prSet presAssocID="{9C30EE61-2CFD-49B2-9EDB-D3D562A1E597}" presName="Name13" presStyleLbl="parChTrans1D2" presStyleIdx="0" presStyleCnt="6"/>
      <dgm:spPr/>
      <dgm:t>
        <a:bodyPr/>
        <a:lstStyle/>
        <a:p>
          <a:pPr rtl="1"/>
          <a:endParaRPr lang="ar-EG"/>
        </a:p>
      </dgm:t>
    </dgm:pt>
    <dgm:pt modelId="{B877540E-A0FA-4B07-AE38-DF3CFAEE9D38}" type="pres">
      <dgm:prSet presAssocID="{8A2D2A59-4F4A-4C50-99AE-7366A39077E3}" presName="childText" presStyleLbl="bgAcc1" presStyleIdx="0" presStyleCnt="6" custScaleX="351415">
        <dgm:presLayoutVars>
          <dgm:bulletEnabled val="1"/>
        </dgm:presLayoutVars>
      </dgm:prSet>
      <dgm:spPr/>
      <dgm:t>
        <a:bodyPr/>
        <a:lstStyle/>
        <a:p>
          <a:pPr rtl="1"/>
          <a:endParaRPr lang="ar-EG"/>
        </a:p>
      </dgm:t>
    </dgm:pt>
    <dgm:pt modelId="{1C7EFCCB-01DE-4FFC-91DA-579AF5C3F63D}" type="pres">
      <dgm:prSet presAssocID="{6A719B56-9B3E-4ADD-B78F-A8866D3B845D}" presName="Name13" presStyleLbl="parChTrans1D2" presStyleIdx="1" presStyleCnt="6"/>
      <dgm:spPr/>
      <dgm:t>
        <a:bodyPr/>
        <a:lstStyle/>
        <a:p>
          <a:pPr rtl="1"/>
          <a:endParaRPr lang="ar-EG"/>
        </a:p>
      </dgm:t>
    </dgm:pt>
    <dgm:pt modelId="{8972E430-158F-440B-BDAD-2034951B0307}" type="pres">
      <dgm:prSet presAssocID="{7C2DAFC4-CB44-4010-AC6C-912BF08927FA}" presName="childText" presStyleLbl="bgAcc1" presStyleIdx="1" presStyleCnt="6" custScaleX="358532" custLinFactNeighborX="-7254" custLinFactNeighborY="-2403">
        <dgm:presLayoutVars>
          <dgm:bulletEnabled val="1"/>
        </dgm:presLayoutVars>
      </dgm:prSet>
      <dgm:spPr/>
      <dgm:t>
        <a:bodyPr/>
        <a:lstStyle/>
        <a:p>
          <a:pPr rtl="1"/>
          <a:endParaRPr lang="ar-EG"/>
        </a:p>
      </dgm:t>
    </dgm:pt>
    <dgm:pt modelId="{73FD67C4-B9EE-4DC9-9CEF-8382C3030D18}" type="pres">
      <dgm:prSet presAssocID="{4B917D09-5A9E-4443-A50F-8702B0914B72}" presName="Name13" presStyleLbl="parChTrans1D2" presStyleIdx="2" presStyleCnt="6"/>
      <dgm:spPr/>
      <dgm:t>
        <a:bodyPr/>
        <a:lstStyle/>
        <a:p>
          <a:pPr rtl="1"/>
          <a:endParaRPr lang="ar-EG"/>
        </a:p>
      </dgm:t>
    </dgm:pt>
    <dgm:pt modelId="{2AD1AC5C-7B60-4756-82BD-C266118AED48}" type="pres">
      <dgm:prSet presAssocID="{69BE4E58-D3B7-4FCB-A5C2-7920ED6D21CA}" presName="childText" presStyleLbl="bgAcc1" presStyleIdx="2" presStyleCnt="6" custScaleX="349591">
        <dgm:presLayoutVars>
          <dgm:bulletEnabled val="1"/>
        </dgm:presLayoutVars>
      </dgm:prSet>
      <dgm:spPr/>
      <dgm:t>
        <a:bodyPr/>
        <a:lstStyle/>
        <a:p>
          <a:pPr rtl="1"/>
          <a:endParaRPr lang="ar-EG"/>
        </a:p>
      </dgm:t>
    </dgm:pt>
    <dgm:pt modelId="{9F5A10D0-EBE3-4EE6-938E-78D8FD6F9146}" type="pres">
      <dgm:prSet presAssocID="{D1BF6756-A8FD-4430-A332-99CFD79D360F}" presName="Name13" presStyleLbl="parChTrans1D2" presStyleIdx="3" presStyleCnt="6"/>
      <dgm:spPr/>
      <dgm:t>
        <a:bodyPr/>
        <a:lstStyle/>
        <a:p>
          <a:pPr rtl="1"/>
          <a:endParaRPr lang="ar-EG"/>
        </a:p>
      </dgm:t>
    </dgm:pt>
    <dgm:pt modelId="{31C40BD5-E5C5-445E-A29E-27095117F65D}" type="pres">
      <dgm:prSet presAssocID="{5A94002A-BE57-47C4-B4FD-3991B3225D40}" presName="childText" presStyleLbl="bgAcc1" presStyleIdx="3" presStyleCnt="6" custScaleX="342473" custLinFactNeighborX="3400" custLinFactNeighborY="4532">
        <dgm:presLayoutVars>
          <dgm:bulletEnabled val="1"/>
        </dgm:presLayoutVars>
      </dgm:prSet>
      <dgm:spPr/>
      <dgm:t>
        <a:bodyPr/>
        <a:lstStyle/>
        <a:p>
          <a:pPr rtl="1"/>
          <a:endParaRPr lang="ar-EG"/>
        </a:p>
      </dgm:t>
    </dgm:pt>
    <dgm:pt modelId="{60152AD1-F7F9-44B7-955F-B0E295ACFCE6}" type="pres">
      <dgm:prSet presAssocID="{17CB8D94-8F6C-4816-A5CB-521D0DEDF20A}" presName="Name13" presStyleLbl="parChTrans1D2" presStyleIdx="4" presStyleCnt="6"/>
      <dgm:spPr/>
      <dgm:t>
        <a:bodyPr/>
        <a:lstStyle/>
        <a:p>
          <a:pPr rtl="1"/>
          <a:endParaRPr lang="ar-EG"/>
        </a:p>
      </dgm:t>
    </dgm:pt>
    <dgm:pt modelId="{22A602D4-8B6B-45DF-B685-BDF9C2FEEB42}" type="pres">
      <dgm:prSet presAssocID="{08754D48-1D2F-497F-8075-34544650D021}" presName="childText" presStyleLbl="bgAcc1" presStyleIdx="4" presStyleCnt="6" custScaleX="349591">
        <dgm:presLayoutVars>
          <dgm:bulletEnabled val="1"/>
        </dgm:presLayoutVars>
      </dgm:prSet>
      <dgm:spPr/>
      <dgm:t>
        <a:bodyPr/>
        <a:lstStyle/>
        <a:p>
          <a:pPr rtl="1"/>
          <a:endParaRPr lang="ar-EG"/>
        </a:p>
      </dgm:t>
    </dgm:pt>
    <dgm:pt modelId="{832B40E7-C767-48D0-9CB0-6E4725CB701A}" type="pres">
      <dgm:prSet presAssocID="{0C006015-6349-4D9F-B4E9-2B45C3FDF40B}" presName="Name13" presStyleLbl="parChTrans1D2" presStyleIdx="5" presStyleCnt="6"/>
      <dgm:spPr/>
      <dgm:t>
        <a:bodyPr/>
        <a:lstStyle/>
        <a:p>
          <a:pPr rtl="1"/>
          <a:endParaRPr lang="ar-EG"/>
        </a:p>
      </dgm:t>
    </dgm:pt>
    <dgm:pt modelId="{AA9B196F-978F-412C-82F7-858DF029F25C}" type="pres">
      <dgm:prSet presAssocID="{C424D818-D06E-48F7-A819-8FE8A0968D89}" presName="childText" presStyleLbl="bgAcc1" presStyleIdx="5" presStyleCnt="6" custScaleX="351415">
        <dgm:presLayoutVars>
          <dgm:bulletEnabled val="1"/>
        </dgm:presLayoutVars>
      </dgm:prSet>
      <dgm:spPr/>
      <dgm:t>
        <a:bodyPr/>
        <a:lstStyle/>
        <a:p>
          <a:pPr rtl="1"/>
          <a:endParaRPr lang="ar-EG"/>
        </a:p>
      </dgm:t>
    </dgm:pt>
  </dgm:ptLst>
  <dgm:cxnLst>
    <dgm:cxn modelId="{86CFFA0D-A2BC-46A8-B1C3-A8437A1641AA}" type="presOf" srcId="{D56F71EB-EAAA-46F6-A5EA-7B3E8ECD3947}" destId="{3401B9B9-FFB5-42A7-B193-2F42BB7B7D1F}" srcOrd="1" destOrd="0" presId="urn:microsoft.com/office/officeart/2005/8/layout/hierarchy3"/>
    <dgm:cxn modelId="{2FF16CE7-FB95-4DBE-A027-19F8057C8C5D}" srcId="{D56F71EB-EAAA-46F6-A5EA-7B3E8ECD3947}" destId="{7C2DAFC4-CB44-4010-AC6C-912BF08927FA}" srcOrd="1" destOrd="0" parTransId="{6A719B56-9B3E-4ADD-B78F-A8866D3B845D}" sibTransId="{74997E50-736F-4EE6-A5E8-EB597D76C897}"/>
    <dgm:cxn modelId="{BEDAB00E-3385-4200-9D6E-636597E05CB8}" srcId="{D56F71EB-EAAA-46F6-A5EA-7B3E8ECD3947}" destId="{69BE4E58-D3B7-4FCB-A5C2-7920ED6D21CA}" srcOrd="2" destOrd="0" parTransId="{4B917D09-5A9E-4443-A50F-8702B0914B72}" sibTransId="{E3EE3C45-A1FB-4F70-84AC-7B911CC51DF5}"/>
    <dgm:cxn modelId="{F49035EE-D854-43D7-A3AD-063E800F31A1}" type="presOf" srcId="{C424D818-D06E-48F7-A819-8FE8A0968D89}" destId="{AA9B196F-978F-412C-82F7-858DF029F25C}" srcOrd="0" destOrd="0" presId="urn:microsoft.com/office/officeart/2005/8/layout/hierarchy3"/>
    <dgm:cxn modelId="{B846728A-A255-4AF5-AE65-1B727D4B576D}" type="presOf" srcId="{9C30EE61-2CFD-49B2-9EDB-D3D562A1E597}" destId="{8A9E381B-5F58-4721-8125-4DA46A1B5B46}" srcOrd="0" destOrd="0" presId="urn:microsoft.com/office/officeart/2005/8/layout/hierarchy3"/>
    <dgm:cxn modelId="{9799DB60-EEC1-47CF-B856-10E9FFC93A99}" type="presOf" srcId="{4B917D09-5A9E-4443-A50F-8702B0914B72}" destId="{73FD67C4-B9EE-4DC9-9CEF-8382C3030D18}" srcOrd="0" destOrd="0" presId="urn:microsoft.com/office/officeart/2005/8/layout/hierarchy3"/>
    <dgm:cxn modelId="{E28A96C7-A5D4-424B-8EDE-4760A4B62D70}" type="presOf" srcId="{D1BF6756-A8FD-4430-A332-99CFD79D360F}" destId="{9F5A10D0-EBE3-4EE6-938E-78D8FD6F9146}" srcOrd="0" destOrd="0" presId="urn:microsoft.com/office/officeart/2005/8/layout/hierarchy3"/>
    <dgm:cxn modelId="{1F639A08-2634-4422-BF88-A4D2AA83BCB9}" type="presOf" srcId="{7C2DAFC4-CB44-4010-AC6C-912BF08927FA}" destId="{8972E430-158F-440B-BDAD-2034951B0307}" srcOrd="0" destOrd="0" presId="urn:microsoft.com/office/officeart/2005/8/layout/hierarchy3"/>
    <dgm:cxn modelId="{FE3F7FCE-A81C-4D1C-8A55-B245C31DAB96}" type="presOf" srcId="{0C006015-6349-4D9F-B4E9-2B45C3FDF40B}" destId="{832B40E7-C767-48D0-9CB0-6E4725CB701A}" srcOrd="0" destOrd="0" presId="urn:microsoft.com/office/officeart/2005/8/layout/hierarchy3"/>
    <dgm:cxn modelId="{B525A6EB-2890-48AD-A7CD-7F3A2B3E3C87}" type="presOf" srcId="{08754D48-1D2F-497F-8075-34544650D021}" destId="{22A602D4-8B6B-45DF-B685-BDF9C2FEEB42}" srcOrd="0" destOrd="0" presId="urn:microsoft.com/office/officeart/2005/8/layout/hierarchy3"/>
    <dgm:cxn modelId="{E7C91956-2AA7-4217-B9C3-275A70EBA115}" srcId="{D56F71EB-EAAA-46F6-A5EA-7B3E8ECD3947}" destId="{C424D818-D06E-48F7-A819-8FE8A0968D89}" srcOrd="5" destOrd="0" parTransId="{0C006015-6349-4D9F-B4E9-2B45C3FDF40B}" sibTransId="{8D98D23D-AB8C-4CF0-B21C-D0FD69713A6E}"/>
    <dgm:cxn modelId="{4BCF2EBE-923B-4675-92E7-D8D3500104E3}" type="presOf" srcId="{17CB8D94-8F6C-4816-A5CB-521D0DEDF20A}" destId="{60152AD1-F7F9-44B7-955F-B0E295ACFCE6}" srcOrd="0" destOrd="0" presId="urn:microsoft.com/office/officeart/2005/8/layout/hierarchy3"/>
    <dgm:cxn modelId="{FFFF2150-7DE5-4893-BB7A-3CA3F8D9A448}" type="presOf" srcId="{69BE4E58-D3B7-4FCB-A5C2-7920ED6D21CA}" destId="{2AD1AC5C-7B60-4756-82BD-C266118AED48}" srcOrd="0" destOrd="0" presId="urn:microsoft.com/office/officeart/2005/8/layout/hierarchy3"/>
    <dgm:cxn modelId="{4914F827-C8C6-4595-8CD6-23A6FEF45DC1}" type="presOf" srcId="{CD87C1EA-B594-494E-8D83-F617826A8A9F}" destId="{44F8960D-E816-4E5F-98A2-20D83EF6A155}" srcOrd="0" destOrd="0" presId="urn:microsoft.com/office/officeart/2005/8/layout/hierarchy3"/>
    <dgm:cxn modelId="{458F886E-2F0F-4DBD-8A20-80F8F45E3FD7}" srcId="{D56F71EB-EAAA-46F6-A5EA-7B3E8ECD3947}" destId="{5A94002A-BE57-47C4-B4FD-3991B3225D40}" srcOrd="3" destOrd="0" parTransId="{D1BF6756-A8FD-4430-A332-99CFD79D360F}" sibTransId="{ABD44FA0-6F2C-4758-A59A-27364993444F}"/>
    <dgm:cxn modelId="{ECE67AD3-D1F9-4DBF-8DC9-8AB018283438}" type="presOf" srcId="{8A2D2A59-4F4A-4C50-99AE-7366A39077E3}" destId="{B877540E-A0FA-4B07-AE38-DF3CFAEE9D38}" srcOrd="0" destOrd="0" presId="urn:microsoft.com/office/officeart/2005/8/layout/hierarchy3"/>
    <dgm:cxn modelId="{75892BA3-6B53-493B-A385-493F5A81518F}" type="presOf" srcId="{6A719B56-9B3E-4ADD-B78F-A8866D3B845D}" destId="{1C7EFCCB-01DE-4FFC-91DA-579AF5C3F63D}" srcOrd="0" destOrd="0" presId="urn:microsoft.com/office/officeart/2005/8/layout/hierarchy3"/>
    <dgm:cxn modelId="{E9DD260F-3749-479B-BA22-09D50EBD3E68}" type="presOf" srcId="{5A94002A-BE57-47C4-B4FD-3991B3225D40}" destId="{31C40BD5-E5C5-445E-A29E-27095117F65D}" srcOrd="0" destOrd="0" presId="urn:microsoft.com/office/officeart/2005/8/layout/hierarchy3"/>
    <dgm:cxn modelId="{11078699-F485-41F5-BE28-03C1C41FD5AA}" srcId="{CD87C1EA-B594-494E-8D83-F617826A8A9F}" destId="{D56F71EB-EAAA-46F6-A5EA-7B3E8ECD3947}" srcOrd="0" destOrd="0" parTransId="{49177875-82F6-469E-A0A0-5C98D74CFB9F}" sibTransId="{57ECBE98-73A7-408E-8851-460E7F5AEBB7}"/>
    <dgm:cxn modelId="{43EB62D7-0CF1-4E34-A896-AFEEFAC0CB48}" srcId="{D56F71EB-EAAA-46F6-A5EA-7B3E8ECD3947}" destId="{8A2D2A59-4F4A-4C50-99AE-7366A39077E3}" srcOrd="0" destOrd="0" parTransId="{9C30EE61-2CFD-49B2-9EDB-D3D562A1E597}" sibTransId="{21723504-A739-43D9-A06F-2C23ED776C0B}"/>
    <dgm:cxn modelId="{28CB928C-7A6D-4EBE-8CC3-71029CCFFD13}" type="presOf" srcId="{D56F71EB-EAAA-46F6-A5EA-7B3E8ECD3947}" destId="{CA45CDFD-E76B-47D5-94A1-0A73EFCECE81}" srcOrd="0" destOrd="0" presId="urn:microsoft.com/office/officeart/2005/8/layout/hierarchy3"/>
    <dgm:cxn modelId="{C87B8D0D-0DCE-4DF9-A115-D3C4C8CB0E0D}" srcId="{D56F71EB-EAAA-46F6-A5EA-7B3E8ECD3947}" destId="{08754D48-1D2F-497F-8075-34544650D021}" srcOrd="4" destOrd="0" parTransId="{17CB8D94-8F6C-4816-A5CB-521D0DEDF20A}" sibTransId="{AC7D3164-1892-4345-AFC4-63EDD1161576}"/>
    <dgm:cxn modelId="{EAAC735F-0666-4FEC-908F-A9D7EE2A8672}" type="presParOf" srcId="{44F8960D-E816-4E5F-98A2-20D83EF6A155}" destId="{58E4E992-6365-4AB6-A9FB-3E4F1F6C9AF9}" srcOrd="0" destOrd="0" presId="urn:microsoft.com/office/officeart/2005/8/layout/hierarchy3"/>
    <dgm:cxn modelId="{33D9E2ED-D473-454C-A1C3-5CF7E186B358}" type="presParOf" srcId="{58E4E992-6365-4AB6-A9FB-3E4F1F6C9AF9}" destId="{E4E3B382-56B3-42AA-AD12-D5009FBBB21F}" srcOrd="0" destOrd="0" presId="urn:microsoft.com/office/officeart/2005/8/layout/hierarchy3"/>
    <dgm:cxn modelId="{9C3DF268-26EF-467A-B7CB-4AFCA24041EE}" type="presParOf" srcId="{E4E3B382-56B3-42AA-AD12-D5009FBBB21F}" destId="{CA45CDFD-E76B-47D5-94A1-0A73EFCECE81}" srcOrd="0" destOrd="0" presId="urn:microsoft.com/office/officeart/2005/8/layout/hierarchy3"/>
    <dgm:cxn modelId="{E114D448-7A0A-4E8C-BFAA-F3F9F5367982}" type="presParOf" srcId="{E4E3B382-56B3-42AA-AD12-D5009FBBB21F}" destId="{3401B9B9-FFB5-42A7-B193-2F42BB7B7D1F}" srcOrd="1" destOrd="0" presId="urn:microsoft.com/office/officeart/2005/8/layout/hierarchy3"/>
    <dgm:cxn modelId="{FE9F90DD-BECF-4A75-AD7A-FD7029EF2345}" type="presParOf" srcId="{58E4E992-6365-4AB6-A9FB-3E4F1F6C9AF9}" destId="{63BE1423-96F5-4B6E-BFDE-122701C800DD}" srcOrd="1" destOrd="0" presId="urn:microsoft.com/office/officeart/2005/8/layout/hierarchy3"/>
    <dgm:cxn modelId="{A7AC6913-B694-46C3-B90B-6F8746BA3F44}" type="presParOf" srcId="{63BE1423-96F5-4B6E-BFDE-122701C800DD}" destId="{8A9E381B-5F58-4721-8125-4DA46A1B5B46}" srcOrd="0" destOrd="0" presId="urn:microsoft.com/office/officeart/2005/8/layout/hierarchy3"/>
    <dgm:cxn modelId="{69BC34A9-84F4-41AE-995E-12DBDE992327}" type="presParOf" srcId="{63BE1423-96F5-4B6E-BFDE-122701C800DD}" destId="{B877540E-A0FA-4B07-AE38-DF3CFAEE9D38}" srcOrd="1" destOrd="0" presId="urn:microsoft.com/office/officeart/2005/8/layout/hierarchy3"/>
    <dgm:cxn modelId="{421117E4-6147-4295-9D3E-9C963A46971F}" type="presParOf" srcId="{63BE1423-96F5-4B6E-BFDE-122701C800DD}" destId="{1C7EFCCB-01DE-4FFC-91DA-579AF5C3F63D}" srcOrd="2" destOrd="0" presId="urn:microsoft.com/office/officeart/2005/8/layout/hierarchy3"/>
    <dgm:cxn modelId="{085D35EB-044B-4B5B-8550-102299E58A3D}" type="presParOf" srcId="{63BE1423-96F5-4B6E-BFDE-122701C800DD}" destId="{8972E430-158F-440B-BDAD-2034951B0307}" srcOrd="3" destOrd="0" presId="urn:microsoft.com/office/officeart/2005/8/layout/hierarchy3"/>
    <dgm:cxn modelId="{02CD885D-1DF5-4A20-B6E0-21A25D5ABE3A}" type="presParOf" srcId="{63BE1423-96F5-4B6E-BFDE-122701C800DD}" destId="{73FD67C4-B9EE-4DC9-9CEF-8382C3030D18}" srcOrd="4" destOrd="0" presId="urn:microsoft.com/office/officeart/2005/8/layout/hierarchy3"/>
    <dgm:cxn modelId="{29BEE549-76F6-41BC-8494-D9489C97A3AF}" type="presParOf" srcId="{63BE1423-96F5-4B6E-BFDE-122701C800DD}" destId="{2AD1AC5C-7B60-4756-82BD-C266118AED48}" srcOrd="5" destOrd="0" presId="urn:microsoft.com/office/officeart/2005/8/layout/hierarchy3"/>
    <dgm:cxn modelId="{376223E9-F4E2-4EC7-8677-6FAAFF5B4024}" type="presParOf" srcId="{63BE1423-96F5-4B6E-BFDE-122701C800DD}" destId="{9F5A10D0-EBE3-4EE6-938E-78D8FD6F9146}" srcOrd="6" destOrd="0" presId="urn:microsoft.com/office/officeart/2005/8/layout/hierarchy3"/>
    <dgm:cxn modelId="{4610AB32-8A4D-4464-8380-46D1B63C4D03}" type="presParOf" srcId="{63BE1423-96F5-4B6E-BFDE-122701C800DD}" destId="{31C40BD5-E5C5-445E-A29E-27095117F65D}" srcOrd="7" destOrd="0" presId="urn:microsoft.com/office/officeart/2005/8/layout/hierarchy3"/>
    <dgm:cxn modelId="{0B5C8C4F-9A2E-47C6-854C-DD60292DB309}" type="presParOf" srcId="{63BE1423-96F5-4B6E-BFDE-122701C800DD}" destId="{60152AD1-F7F9-44B7-955F-B0E295ACFCE6}" srcOrd="8" destOrd="0" presId="urn:microsoft.com/office/officeart/2005/8/layout/hierarchy3"/>
    <dgm:cxn modelId="{C6151808-11AC-4B66-9197-3B4009F59840}" type="presParOf" srcId="{63BE1423-96F5-4B6E-BFDE-122701C800DD}" destId="{22A602D4-8B6B-45DF-B685-BDF9C2FEEB42}" srcOrd="9" destOrd="0" presId="urn:microsoft.com/office/officeart/2005/8/layout/hierarchy3"/>
    <dgm:cxn modelId="{5C97C576-19B0-4670-B306-272EB67D2FFD}" type="presParOf" srcId="{63BE1423-96F5-4B6E-BFDE-122701C800DD}" destId="{832B40E7-C767-48D0-9CB0-6E4725CB701A}" srcOrd="10" destOrd="0" presId="urn:microsoft.com/office/officeart/2005/8/layout/hierarchy3"/>
    <dgm:cxn modelId="{19F6E223-B2DE-4460-99A9-DD0124CE9A33}" type="presParOf" srcId="{63BE1423-96F5-4B6E-BFDE-122701C800DD}" destId="{AA9B196F-978F-412C-82F7-858DF029F25C}" srcOrd="11" destOrd="0" presId="urn:microsoft.com/office/officeart/2005/8/layout/hierarchy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C5792941-049E-4B78-85B2-C956F581A532}" type="doc">
      <dgm:prSet loTypeId="urn:microsoft.com/office/officeart/2008/layout/LinedList" loCatId="list" qsTypeId="urn:microsoft.com/office/officeart/2005/8/quickstyle/3d1" qsCatId="3D" csTypeId="urn:microsoft.com/office/officeart/2005/8/colors/colorful2" csCatId="colorful" phldr="1"/>
      <dgm:spPr/>
      <dgm:t>
        <a:bodyPr/>
        <a:lstStyle/>
        <a:p>
          <a:pPr rtl="1"/>
          <a:endParaRPr lang="ar-EG"/>
        </a:p>
      </dgm:t>
    </dgm:pt>
    <dgm:pt modelId="{314396C2-AE39-4A28-A021-F6323CD69B52}">
      <dgm:prSet phldrT="[Text]" custT="1"/>
      <dgm:spPr/>
      <dgm:t>
        <a:bodyPr/>
        <a:lstStyle/>
        <a:p>
          <a:pPr algn="ctr" rtl="1"/>
          <a:r>
            <a:rPr lang="ar-EG" sz="2800" b="1" dirty="0" smtClean="0">
              <a:latin typeface="Traditional Arabic" pitchFamily="18" charset="-78"/>
              <a:cs typeface="Traditional Arabic" pitchFamily="18" charset="-78"/>
            </a:rPr>
            <a:t>لاشك أن الكلمات الحادة , لها صدى يتردد باستمرار حتى بعد انتهاء الخلاف </a:t>
          </a:r>
          <a:endParaRPr lang="ar-EG" sz="2800" u="none" dirty="0">
            <a:latin typeface="Traditional Arabic" pitchFamily="18" charset="-78"/>
            <a:cs typeface="Traditional Arabic" pitchFamily="18" charset="-78"/>
          </a:endParaRPr>
        </a:p>
      </dgm:t>
    </dgm:pt>
    <dgm:pt modelId="{30555E06-AC94-4ACF-8B0A-BE6903FFAF00}" type="parTrans" cxnId="{B767D6FD-B1A7-4C39-8CC5-38B7A9DD96E8}">
      <dgm:prSet/>
      <dgm:spPr/>
      <dgm:t>
        <a:bodyPr/>
        <a:lstStyle/>
        <a:p>
          <a:pPr algn="ctr" rtl="1"/>
          <a:endParaRPr lang="ar-EG" sz="2800">
            <a:latin typeface="Traditional Arabic" pitchFamily="18" charset="-78"/>
            <a:cs typeface="Traditional Arabic" pitchFamily="18" charset="-78"/>
          </a:endParaRPr>
        </a:p>
      </dgm:t>
    </dgm:pt>
    <dgm:pt modelId="{FEF207B1-9C30-41AB-94F4-059AA45A2B60}" type="sibTrans" cxnId="{B767D6FD-B1A7-4C39-8CC5-38B7A9DD96E8}">
      <dgm:prSet/>
      <dgm:spPr/>
      <dgm:t>
        <a:bodyPr/>
        <a:lstStyle/>
        <a:p>
          <a:pPr algn="ctr" rtl="1"/>
          <a:endParaRPr lang="ar-EG" sz="2800">
            <a:latin typeface="Traditional Arabic" pitchFamily="18" charset="-78"/>
            <a:cs typeface="Traditional Arabic" pitchFamily="18" charset="-78"/>
          </a:endParaRPr>
        </a:p>
      </dgm:t>
    </dgm:pt>
    <dgm:pt modelId="{557DE828-519F-43FE-AF0B-2EF76B863EE1}">
      <dgm:prSet custT="1"/>
      <dgm:spPr/>
      <dgm:t>
        <a:bodyPr/>
        <a:lstStyle/>
        <a:p>
          <a:pPr algn="ctr" rtl="1"/>
          <a:r>
            <a:rPr lang="ar-EG" sz="2800" b="1" dirty="0" smtClean="0">
              <a:latin typeface="Traditional Arabic" pitchFamily="18" charset="-78"/>
              <a:cs typeface="Traditional Arabic" pitchFamily="18" charset="-78"/>
            </a:rPr>
            <a:t>لزوم الصمت والسكوت على الخلاف حل سلبي مؤقت للخلاف</a:t>
          </a:r>
        </a:p>
      </dgm:t>
    </dgm:pt>
    <dgm:pt modelId="{0EF94C20-0E06-450B-8C80-2F34D49D7707}" type="parTrans" cxnId="{68ED8482-DF7D-411C-A98A-E2532611DF2C}">
      <dgm:prSet/>
      <dgm:spPr/>
      <dgm:t>
        <a:bodyPr/>
        <a:lstStyle/>
        <a:p>
          <a:pPr algn="ctr" rtl="1"/>
          <a:endParaRPr lang="ar-EG"/>
        </a:p>
      </dgm:t>
    </dgm:pt>
    <dgm:pt modelId="{F7B67EC9-D8BF-4041-8C78-84C91ECDF7D1}" type="sibTrans" cxnId="{68ED8482-DF7D-411C-A98A-E2532611DF2C}">
      <dgm:prSet/>
      <dgm:spPr/>
      <dgm:t>
        <a:bodyPr/>
        <a:lstStyle/>
        <a:p>
          <a:pPr algn="ctr" rtl="1"/>
          <a:endParaRPr lang="ar-EG"/>
        </a:p>
      </dgm:t>
    </dgm:pt>
    <dgm:pt modelId="{8B1B8B91-627A-436C-9E47-AFEA522845DE}">
      <dgm:prSet custT="1"/>
      <dgm:spPr/>
      <dgm:t>
        <a:bodyPr/>
        <a:lstStyle/>
        <a:p>
          <a:pPr algn="ctr" rtl="1"/>
          <a:r>
            <a:rPr lang="ar-EG" sz="2800" b="1" dirty="0" smtClean="0">
              <a:latin typeface="Traditional Arabic" pitchFamily="18" charset="-78"/>
              <a:cs typeface="Traditional Arabic" pitchFamily="18" charset="-78"/>
            </a:rPr>
            <a:t>البعد عن الأساليب التي قد تكسب الجولة فيها لكنها تعمق الخلاف و تجذره </a:t>
          </a:r>
        </a:p>
      </dgm:t>
    </dgm:pt>
    <dgm:pt modelId="{6E3564EB-C31D-476D-8172-E4EAEFDF46EC}" type="parTrans" cxnId="{9A742CC9-412C-4209-A78B-86935DB0CF28}">
      <dgm:prSet/>
      <dgm:spPr/>
      <dgm:t>
        <a:bodyPr/>
        <a:lstStyle/>
        <a:p>
          <a:pPr algn="ctr" rtl="1"/>
          <a:endParaRPr lang="ar-EG"/>
        </a:p>
      </dgm:t>
    </dgm:pt>
    <dgm:pt modelId="{40227F3D-E343-41E4-B8B6-1A6731542527}" type="sibTrans" cxnId="{9A742CC9-412C-4209-A78B-86935DB0CF28}">
      <dgm:prSet/>
      <dgm:spPr/>
      <dgm:t>
        <a:bodyPr/>
        <a:lstStyle/>
        <a:p>
          <a:pPr algn="ctr" rtl="1"/>
          <a:endParaRPr lang="ar-EG"/>
        </a:p>
      </dgm:t>
    </dgm:pt>
    <dgm:pt modelId="{AF991680-C94F-4D9C-BF21-0CAEADE878AA}">
      <dgm:prSet custT="1"/>
      <dgm:spPr/>
      <dgm:t>
        <a:bodyPr/>
        <a:lstStyle/>
        <a:p>
          <a:pPr algn="ctr" rtl="1"/>
          <a:r>
            <a:rPr lang="ar-EG" sz="2800" b="1" dirty="0" smtClean="0">
              <a:latin typeface="Traditional Arabic" pitchFamily="18" charset="-78"/>
              <a:cs typeface="Traditional Arabic" pitchFamily="18" charset="-78"/>
            </a:rPr>
            <a:t>البعد عن التعالي بالنسب أو المال أو الجمال أو الثقافة </a:t>
          </a:r>
        </a:p>
      </dgm:t>
    </dgm:pt>
    <dgm:pt modelId="{402EC1C5-7DF7-493D-9D97-9BE5071A7771}" type="parTrans" cxnId="{CA018D53-A753-47E5-9D50-ACF7A48DE2C9}">
      <dgm:prSet/>
      <dgm:spPr/>
      <dgm:t>
        <a:bodyPr/>
        <a:lstStyle/>
        <a:p>
          <a:pPr algn="ctr" rtl="1"/>
          <a:endParaRPr lang="ar-EG"/>
        </a:p>
      </dgm:t>
    </dgm:pt>
    <dgm:pt modelId="{2123DE47-E1DD-48B3-99A4-E8215E222E8C}" type="sibTrans" cxnId="{CA018D53-A753-47E5-9D50-ACF7A48DE2C9}">
      <dgm:prSet/>
      <dgm:spPr/>
      <dgm:t>
        <a:bodyPr/>
        <a:lstStyle/>
        <a:p>
          <a:pPr algn="ctr" rtl="1"/>
          <a:endParaRPr lang="ar-EG"/>
        </a:p>
      </dgm:t>
    </dgm:pt>
    <dgm:pt modelId="{80B75E32-EE61-4B25-99DF-7D08CE69E26D}">
      <dgm:prSet custT="1"/>
      <dgm:spPr/>
      <dgm:t>
        <a:bodyPr/>
        <a:lstStyle/>
        <a:p>
          <a:pPr algn="ctr" rtl="1"/>
          <a:r>
            <a:rPr lang="ar-EG" sz="2800" b="1" dirty="0" smtClean="0">
              <a:latin typeface="Traditional Arabic" pitchFamily="18" charset="-78"/>
              <a:cs typeface="Traditional Arabic" pitchFamily="18" charset="-78"/>
            </a:rPr>
            <a:t>عدم اتخاذ القرار إلا بعد دراسته</a:t>
          </a:r>
        </a:p>
      </dgm:t>
    </dgm:pt>
    <dgm:pt modelId="{5ABBD6A6-2EDD-41C8-A043-5CF74EA5B96A}" type="parTrans" cxnId="{4A42DB13-976D-4C44-AD3C-41536488E89F}">
      <dgm:prSet/>
      <dgm:spPr/>
      <dgm:t>
        <a:bodyPr/>
        <a:lstStyle/>
        <a:p>
          <a:pPr algn="ctr" rtl="1"/>
          <a:endParaRPr lang="ar-EG"/>
        </a:p>
      </dgm:t>
    </dgm:pt>
    <dgm:pt modelId="{977900C6-FA48-48D4-8B5C-4AE47D51BC43}" type="sibTrans" cxnId="{4A42DB13-976D-4C44-AD3C-41536488E89F}">
      <dgm:prSet/>
      <dgm:spPr/>
      <dgm:t>
        <a:bodyPr/>
        <a:lstStyle/>
        <a:p>
          <a:pPr algn="ctr" rtl="1"/>
          <a:endParaRPr lang="ar-EG"/>
        </a:p>
      </dgm:t>
    </dgm:pt>
    <dgm:pt modelId="{4C1E7D31-CD89-4D8C-AC49-5CC580C97C1E}" type="pres">
      <dgm:prSet presAssocID="{C5792941-049E-4B78-85B2-C956F581A532}" presName="vert0" presStyleCnt="0">
        <dgm:presLayoutVars>
          <dgm:dir/>
          <dgm:animOne val="branch"/>
          <dgm:animLvl val="lvl"/>
        </dgm:presLayoutVars>
      </dgm:prSet>
      <dgm:spPr/>
      <dgm:t>
        <a:bodyPr/>
        <a:lstStyle/>
        <a:p>
          <a:pPr rtl="1"/>
          <a:endParaRPr lang="ar-EG"/>
        </a:p>
      </dgm:t>
    </dgm:pt>
    <dgm:pt modelId="{B9A8F687-DE70-476E-944C-3A344D3BFEB8}" type="pres">
      <dgm:prSet presAssocID="{314396C2-AE39-4A28-A021-F6323CD69B52}" presName="thickLine" presStyleLbl="alignNode1" presStyleIdx="0" presStyleCnt="5"/>
      <dgm:spPr/>
      <dgm:t>
        <a:bodyPr/>
        <a:lstStyle/>
        <a:p>
          <a:pPr rtl="1"/>
          <a:endParaRPr lang="ar-EG"/>
        </a:p>
      </dgm:t>
    </dgm:pt>
    <dgm:pt modelId="{6DF34D84-7F63-41A2-9B5A-2B642CE4BA71}" type="pres">
      <dgm:prSet presAssocID="{314396C2-AE39-4A28-A021-F6323CD69B52}" presName="horz1" presStyleCnt="0"/>
      <dgm:spPr/>
      <dgm:t>
        <a:bodyPr/>
        <a:lstStyle/>
        <a:p>
          <a:pPr rtl="1"/>
          <a:endParaRPr lang="ar-EG"/>
        </a:p>
      </dgm:t>
    </dgm:pt>
    <dgm:pt modelId="{B58BCA2F-61FA-41D7-A384-9D5EBE678060}" type="pres">
      <dgm:prSet presAssocID="{314396C2-AE39-4A28-A021-F6323CD69B52}" presName="tx1" presStyleLbl="revTx" presStyleIdx="0" presStyleCnt="5"/>
      <dgm:spPr/>
      <dgm:t>
        <a:bodyPr/>
        <a:lstStyle/>
        <a:p>
          <a:pPr rtl="1"/>
          <a:endParaRPr lang="ar-EG"/>
        </a:p>
      </dgm:t>
    </dgm:pt>
    <dgm:pt modelId="{35DC8890-D038-491E-AA14-B18FFB522956}" type="pres">
      <dgm:prSet presAssocID="{314396C2-AE39-4A28-A021-F6323CD69B52}" presName="vert1" presStyleCnt="0"/>
      <dgm:spPr/>
      <dgm:t>
        <a:bodyPr/>
        <a:lstStyle/>
        <a:p>
          <a:pPr rtl="1"/>
          <a:endParaRPr lang="ar-EG"/>
        </a:p>
      </dgm:t>
    </dgm:pt>
    <dgm:pt modelId="{0FFECAAA-577F-4655-8CB8-C16C2F946F88}" type="pres">
      <dgm:prSet presAssocID="{557DE828-519F-43FE-AF0B-2EF76B863EE1}" presName="thickLine" presStyleLbl="alignNode1" presStyleIdx="1" presStyleCnt="5"/>
      <dgm:spPr/>
      <dgm:t>
        <a:bodyPr/>
        <a:lstStyle/>
        <a:p>
          <a:pPr rtl="1"/>
          <a:endParaRPr lang="ar-EG"/>
        </a:p>
      </dgm:t>
    </dgm:pt>
    <dgm:pt modelId="{B7E36F15-1B67-4836-988D-E962ECB7AA6D}" type="pres">
      <dgm:prSet presAssocID="{557DE828-519F-43FE-AF0B-2EF76B863EE1}" presName="horz1" presStyleCnt="0"/>
      <dgm:spPr/>
      <dgm:t>
        <a:bodyPr/>
        <a:lstStyle/>
        <a:p>
          <a:pPr rtl="1"/>
          <a:endParaRPr lang="ar-EG"/>
        </a:p>
      </dgm:t>
    </dgm:pt>
    <dgm:pt modelId="{42345EA9-F1E4-4515-A953-50FB3FBAA81F}" type="pres">
      <dgm:prSet presAssocID="{557DE828-519F-43FE-AF0B-2EF76B863EE1}" presName="tx1" presStyleLbl="revTx" presStyleIdx="1" presStyleCnt="5"/>
      <dgm:spPr/>
      <dgm:t>
        <a:bodyPr/>
        <a:lstStyle/>
        <a:p>
          <a:pPr rtl="1"/>
          <a:endParaRPr lang="ar-EG"/>
        </a:p>
      </dgm:t>
    </dgm:pt>
    <dgm:pt modelId="{530E1E47-BDB8-4A7C-AC1E-7100D6E5E308}" type="pres">
      <dgm:prSet presAssocID="{557DE828-519F-43FE-AF0B-2EF76B863EE1}" presName="vert1" presStyleCnt="0"/>
      <dgm:spPr/>
      <dgm:t>
        <a:bodyPr/>
        <a:lstStyle/>
        <a:p>
          <a:pPr rtl="1"/>
          <a:endParaRPr lang="ar-EG"/>
        </a:p>
      </dgm:t>
    </dgm:pt>
    <dgm:pt modelId="{D89687D1-A85D-4BF1-B271-A1D99B62D147}" type="pres">
      <dgm:prSet presAssocID="{8B1B8B91-627A-436C-9E47-AFEA522845DE}" presName="thickLine" presStyleLbl="alignNode1" presStyleIdx="2" presStyleCnt="5"/>
      <dgm:spPr/>
      <dgm:t>
        <a:bodyPr/>
        <a:lstStyle/>
        <a:p>
          <a:pPr rtl="1"/>
          <a:endParaRPr lang="ar-EG"/>
        </a:p>
      </dgm:t>
    </dgm:pt>
    <dgm:pt modelId="{5B5752FE-5835-4630-AD9B-1BAE106A7727}" type="pres">
      <dgm:prSet presAssocID="{8B1B8B91-627A-436C-9E47-AFEA522845DE}" presName="horz1" presStyleCnt="0"/>
      <dgm:spPr/>
      <dgm:t>
        <a:bodyPr/>
        <a:lstStyle/>
        <a:p>
          <a:pPr rtl="1"/>
          <a:endParaRPr lang="ar-EG"/>
        </a:p>
      </dgm:t>
    </dgm:pt>
    <dgm:pt modelId="{8283CBD7-7EE0-4924-A095-DF23C8776259}" type="pres">
      <dgm:prSet presAssocID="{8B1B8B91-627A-436C-9E47-AFEA522845DE}" presName="tx1" presStyleLbl="revTx" presStyleIdx="2" presStyleCnt="5"/>
      <dgm:spPr/>
      <dgm:t>
        <a:bodyPr/>
        <a:lstStyle/>
        <a:p>
          <a:pPr rtl="1"/>
          <a:endParaRPr lang="ar-EG"/>
        </a:p>
      </dgm:t>
    </dgm:pt>
    <dgm:pt modelId="{647A2677-DD8F-4471-A3C0-9E2F6F2FF61F}" type="pres">
      <dgm:prSet presAssocID="{8B1B8B91-627A-436C-9E47-AFEA522845DE}" presName="vert1" presStyleCnt="0"/>
      <dgm:spPr/>
      <dgm:t>
        <a:bodyPr/>
        <a:lstStyle/>
        <a:p>
          <a:pPr rtl="1"/>
          <a:endParaRPr lang="ar-EG"/>
        </a:p>
      </dgm:t>
    </dgm:pt>
    <dgm:pt modelId="{DE37753F-BB11-4A72-8292-1A308B1EE55F}" type="pres">
      <dgm:prSet presAssocID="{AF991680-C94F-4D9C-BF21-0CAEADE878AA}" presName="thickLine" presStyleLbl="alignNode1" presStyleIdx="3" presStyleCnt="5"/>
      <dgm:spPr/>
      <dgm:t>
        <a:bodyPr/>
        <a:lstStyle/>
        <a:p>
          <a:pPr rtl="1"/>
          <a:endParaRPr lang="ar-EG"/>
        </a:p>
      </dgm:t>
    </dgm:pt>
    <dgm:pt modelId="{C09005EC-B26B-415D-B876-971B9813F548}" type="pres">
      <dgm:prSet presAssocID="{AF991680-C94F-4D9C-BF21-0CAEADE878AA}" presName="horz1" presStyleCnt="0"/>
      <dgm:spPr/>
      <dgm:t>
        <a:bodyPr/>
        <a:lstStyle/>
        <a:p>
          <a:pPr rtl="1"/>
          <a:endParaRPr lang="ar-EG"/>
        </a:p>
      </dgm:t>
    </dgm:pt>
    <dgm:pt modelId="{ED0C5807-546F-4C82-9FAD-3DDFF70E7DA7}" type="pres">
      <dgm:prSet presAssocID="{AF991680-C94F-4D9C-BF21-0CAEADE878AA}" presName="tx1" presStyleLbl="revTx" presStyleIdx="3" presStyleCnt="5"/>
      <dgm:spPr/>
      <dgm:t>
        <a:bodyPr/>
        <a:lstStyle/>
        <a:p>
          <a:pPr rtl="1"/>
          <a:endParaRPr lang="ar-EG"/>
        </a:p>
      </dgm:t>
    </dgm:pt>
    <dgm:pt modelId="{B4F34DBA-8260-40AF-BB5B-7D5942C897D9}" type="pres">
      <dgm:prSet presAssocID="{AF991680-C94F-4D9C-BF21-0CAEADE878AA}" presName="vert1" presStyleCnt="0"/>
      <dgm:spPr/>
      <dgm:t>
        <a:bodyPr/>
        <a:lstStyle/>
        <a:p>
          <a:pPr rtl="1"/>
          <a:endParaRPr lang="ar-EG"/>
        </a:p>
      </dgm:t>
    </dgm:pt>
    <dgm:pt modelId="{D7690090-0AEC-474E-B945-449C04331A9F}" type="pres">
      <dgm:prSet presAssocID="{80B75E32-EE61-4B25-99DF-7D08CE69E26D}" presName="thickLine" presStyleLbl="alignNode1" presStyleIdx="4" presStyleCnt="5"/>
      <dgm:spPr/>
      <dgm:t>
        <a:bodyPr/>
        <a:lstStyle/>
        <a:p>
          <a:pPr rtl="1"/>
          <a:endParaRPr lang="ar-EG"/>
        </a:p>
      </dgm:t>
    </dgm:pt>
    <dgm:pt modelId="{7FA9C163-DF58-494D-BC1E-63B1F678CEC6}" type="pres">
      <dgm:prSet presAssocID="{80B75E32-EE61-4B25-99DF-7D08CE69E26D}" presName="horz1" presStyleCnt="0"/>
      <dgm:spPr/>
      <dgm:t>
        <a:bodyPr/>
        <a:lstStyle/>
        <a:p>
          <a:pPr rtl="1"/>
          <a:endParaRPr lang="ar-EG"/>
        </a:p>
      </dgm:t>
    </dgm:pt>
    <dgm:pt modelId="{ED7E544F-9CE9-40DA-AB31-604F188C7A1A}" type="pres">
      <dgm:prSet presAssocID="{80B75E32-EE61-4B25-99DF-7D08CE69E26D}" presName="tx1" presStyleLbl="revTx" presStyleIdx="4" presStyleCnt="5"/>
      <dgm:spPr/>
      <dgm:t>
        <a:bodyPr/>
        <a:lstStyle/>
        <a:p>
          <a:pPr rtl="1"/>
          <a:endParaRPr lang="ar-EG"/>
        </a:p>
      </dgm:t>
    </dgm:pt>
    <dgm:pt modelId="{4030F865-A964-4AA7-9DAA-F181CB9BB536}" type="pres">
      <dgm:prSet presAssocID="{80B75E32-EE61-4B25-99DF-7D08CE69E26D}" presName="vert1" presStyleCnt="0"/>
      <dgm:spPr/>
      <dgm:t>
        <a:bodyPr/>
        <a:lstStyle/>
        <a:p>
          <a:pPr rtl="1"/>
          <a:endParaRPr lang="ar-EG"/>
        </a:p>
      </dgm:t>
    </dgm:pt>
  </dgm:ptLst>
  <dgm:cxnLst>
    <dgm:cxn modelId="{F5349852-C14F-4FCC-8D18-CB542A5FC7D5}" type="presOf" srcId="{AF991680-C94F-4D9C-BF21-0CAEADE878AA}" destId="{ED0C5807-546F-4C82-9FAD-3DDFF70E7DA7}" srcOrd="0" destOrd="0" presId="urn:microsoft.com/office/officeart/2008/layout/LinedList"/>
    <dgm:cxn modelId="{DC67737B-01AD-4A1D-A0BC-59CDBDB4AF88}" type="presOf" srcId="{314396C2-AE39-4A28-A021-F6323CD69B52}" destId="{B58BCA2F-61FA-41D7-A384-9D5EBE678060}" srcOrd="0" destOrd="0" presId="urn:microsoft.com/office/officeart/2008/layout/LinedList"/>
    <dgm:cxn modelId="{3A25686D-6726-4BB1-9836-EDE8EBED3F5D}" type="presOf" srcId="{80B75E32-EE61-4B25-99DF-7D08CE69E26D}" destId="{ED7E544F-9CE9-40DA-AB31-604F188C7A1A}" srcOrd="0" destOrd="0" presId="urn:microsoft.com/office/officeart/2008/layout/LinedList"/>
    <dgm:cxn modelId="{056A8011-E9B9-4E67-A90C-A0014D3141D9}" type="presOf" srcId="{8B1B8B91-627A-436C-9E47-AFEA522845DE}" destId="{8283CBD7-7EE0-4924-A095-DF23C8776259}" srcOrd="0" destOrd="0" presId="urn:microsoft.com/office/officeart/2008/layout/LinedList"/>
    <dgm:cxn modelId="{40AD6F66-9CDA-429C-AFC3-C0C80840C9F2}" type="presOf" srcId="{557DE828-519F-43FE-AF0B-2EF76B863EE1}" destId="{42345EA9-F1E4-4515-A953-50FB3FBAA81F}" srcOrd="0" destOrd="0" presId="urn:microsoft.com/office/officeart/2008/layout/LinedList"/>
    <dgm:cxn modelId="{B767D6FD-B1A7-4C39-8CC5-38B7A9DD96E8}" srcId="{C5792941-049E-4B78-85B2-C956F581A532}" destId="{314396C2-AE39-4A28-A021-F6323CD69B52}" srcOrd="0" destOrd="0" parTransId="{30555E06-AC94-4ACF-8B0A-BE6903FFAF00}" sibTransId="{FEF207B1-9C30-41AB-94F4-059AA45A2B60}"/>
    <dgm:cxn modelId="{68ED8482-DF7D-411C-A98A-E2532611DF2C}" srcId="{C5792941-049E-4B78-85B2-C956F581A532}" destId="{557DE828-519F-43FE-AF0B-2EF76B863EE1}" srcOrd="1" destOrd="0" parTransId="{0EF94C20-0E06-450B-8C80-2F34D49D7707}" sibTransId="{F7B67EC9-D8BF-4041-8C78-84C91ECDF7D1}"/>
    <dgm:cxn modelId="{4A42DB13-976D-4C44-AD3C-41536488E89F}" srcId="{C5792941-049E-4B78-85B2-C956F581A532}" destId="{80B75E32-EE61-4B25-99DF-7D08CE69E26D}" srcOrd="4" destOrd="0" parTransId="{5ABBD6A6-2EDD-41C8-A043-5CF74EA5B96A}" sibTransId="{977900C6-FA48-48D4-8B5C-4AE47D51BC43}"/>
    <dgm:cxn modelId="{9A742CC9-412C-4209-A78B-86935DB0CF28}" srcId="{C5792941-049E-4B78-85B2-C956F581A532}" destId="{8B1B8B91-627A-436C-9E47-AFEA522845DE}" srcOrd="2" destOrd="0" parTransId="{6E3564EB-C31D-476D-8172-E4EAEFDF46EC}" sibTransId="{40227F3D-E343-41E4-B8B6-1A6731542527}"/>
    <dgm:cxn modelId="{66E10E14-947A-4207-A669-4F38918CD159}" type="presOf" srcId="{C5792941-049E-4B78-85B2-C956F581A532}" destId="{4C1E7D31-CD89-4D8C-AC49-5CC580C97C1E}" srcOrd="0" destOrd="0" presId="urn:microsoft.com/office/officeart/2008/layout/LinedList"/>
    <dgm:cxn modelId="{CA018D53-A753-47E5-9D50-ACF7A48DE2C9}" srcId="{C5792941-049E-4B78-85B2-C956F581A532}" destId="{AF991680-C94F-4D9C-BF21-0CAEADE878AA}" srcOrd="3" destOrd="0" parTransId="{402EC1C5-7DF7-493D-9D97-9BE5071A7771}" sibTransId="{2123DE47-E1DD-48B3-99A4-E8215E222E8C}"/>
    <dgm:cxn modelId="{0E533EC4-0FEC-4F34-B949-A7A067AEF250}" type="presParOf" srcId="{4C1E7D31-CD89-4D8C-AC49-5CC580C97C1E}" destId="{B9A8F687-DE70-476E-944C-3A344D3BFEB8}" srcOrd="0" destOrd="0" presId="urn:microsoft.com/office/officeart/2008/layout/LinedList"/>
    <dgm:cxn modelId="{E83DEEFE-D540-4BF6-92E6-57F5773B7940}" type="presParOf" srcId="{4C1E7D31-CD89-4D8C-AC49-5CC580C97C1E}" destId="{6DF34D84-7F63-41A2-9B5A-2B642CE4BA71}" srcOrd="1" destOrd="0" presId="urn:microsoft.com/office/officeart/2008/layout/LinedList"/>
    <dgm:cxn modelId="{D1C12713-6366-41E0-A7C0-1301E35D7BDD}" type="presParOf" srcId="{6DF34D84-7F63-41A2-9B5A-2B642CE4BA71}" destId="{B58BCA2F-61FA-41D7-A384-9D5EBE678060}" srcOrd="0" destOrd="0" presId="urn:microsoft.com/office/officeart/2008/layout/LinedList"/>
    <dgm:cxn modelId="{4367BCE6-E2FB-4852-A0CA-35EEF81758F9}" type="presParOf" srcId="{6DF34D84-7F63-41A2-9B5A-2B642CE4BA71}" destId="{35DC8890-D038-491E-AA14-B18FFB522956}" srcOrd="1" destOrd="0" presId="urn:microsoft.com/office/officeart/2008/layout/LinedList"/>
    <dgm:cxn modelId="{764E0AAB-FB58-4B9B-9157-B0043A3DF16C}" type="presParOf" srcId="{4C1E7D31-CD89-4D8C-AC49-5CC580C97C1E}" destId="{0FFECAAA-577F-4655-8CB8-C16C2F946F88}" srcOrd="2" destOrd="0" presId="urn:microsoft.com/office/officeart/2008/layout/LinedList"/>
    <dgm:cxn modelId="{16B373F7-7A57-4D9B-8D7F-9CD80D0B5516}" type="presParOf" srcId="{4C1E7D31-CD89-4D8C-AC49-5CC580C97C1E}" destId="{B7E36F15-1B67-4836-988D-E962ECB7AA6D}" srcOrd="3" destOrd="0" presId="urn:microsoft.com/office/officeart/2008/layout/LinedList"/>
    <dgm:cxn modelId="{511B79AF-EA28-469A-A5BA-EEE04D5916D7}" type="presParOf" srcId="{B7E36F15-1B67-4836-988D-E962ECB7AA6D}" destId="{42345EA9-F1E4-4515-A953-50FB3FBAA81F}" srcOrd="0" destOrd="0" presId="urn:microsoft.com/office/officeart/2008/layout/LinedList"/>
    <dgm:cxn modelId="{A64572E7-4B1A-42D8-828B-AC84512FECBA}" type="presParOf" srcId="{B7E36F15-1B67-4836-988D-E962ECB7AA6D}" destId="{530E1E47-BDB8-4A7C-AC1E-7100D6E5E308}" srcOrd="1" destOrd="0" presId="urn:microsoft.com/office/officeart/2008/layout/LinedList"/>
    <dgm:cxn modelId="{372E7D62-C32D-4734-86A5-FF3886BCBFB1}" type="presParOf" srcId="{4C1E7D31-CD89-4D8C-AC49-5CC580C97C1E}" destId="{D89687D1-A85D-4BF1-B271-A1D99B62D147}" srcOrd="4" destOrd="0" presId="urn:microsoft.com/office/officeart/2008/layout/LinedList"/>
    <dgm:cxn modelId="{D9DC0FDA-7445-49F5-B6D0-48ED45F36E07}" type="presParOf" srcId="{4C1E7D31-CD89-4D8C-AC49-5CC580C97C1E}" destId="{5B5752FE-5835-4630-AD9B-1BAE106A7727}" srcOrd="5" destOrd="0" presId="urn:microsoft.com/office/officeart/2008/layout/LinedList"/>
    <dgm:cxn modelId="{9ECA079A-0086-4F22-A137-D3B58783CE62}" type="presParOf" srcId="{5B5752FE-5835-4630-AD9B-1BAE106A7727}" destId="{8283CBD7-7EE0-4924-A095-DF23C8776259}" srcOrd="0" destOrd="0" presId="urn:microsoft.com/office/officeart/2008/layout/LinedList"/>
    <dgm:cxn modelId="{AA26FCB2-42B8-4B2D-8CF4-D12B4335E69D}" type="presParOf" srcId="{5B5752FE-5835-4630-AD9B-1BAE106A7727}" destId="{647A2677-DD8F-4471-A3C0-9E2F6F2FF61F}" srcOrd="1" destOrd="0" presId="urn:microsoft.com/office/officeart/2008/layout/LinedList"/>
    <dgm:cxn modelId="{2FCE94ED-FF63-403A-B463-A4F52DB32F50}" type="presParOf" srcId="{4C1E7D31-CD89-4D8C-AC49-5CC580C97C1E}" destId="{DE37753F-BB11-4A72-8292-1A308B1EE55F}" srcOrd="6" destOrd="0" presId="urn:microsoft.com/office/officeart/2008/layout/LinedList"/>
    <dgm:cxn modelId="{8941FE0C-BC0D-40CF-975B-48EB3C283620}" type="presParOf" srcId="{4C1E7D31-CD89-4D8C-AC49-5CC580C97C1E}" destId="{C09005EC-B26B-415D-B876-971B9813F548}" srcOrd="7" destOrd="0" presId="urn:microsoft.com/office/officeart/2008/layout/LinedList"/>
    <dgm:cxn modelId="{B8E97BC9-6A88-4034-AE10-69CD03A1DB11}" type="presParOf" srcId="{C09005EC-B26B-415D-B876-971B9813F548}" destId="{ED0C5807-546F-4C82-9FAD-3DDFF70E7DA7}" srcOrd="0" destOrd="0" presId="urn:microsoft.com/office/officeart/2008/layout/LinedList"/>
    <dgm:cxn modelId="{5BA76DE8-2E47-4F37-8675-F0CEEF925870}" type="presParOf" srcId="{C09005EC-B26B-415D-B876-971B9813F548}" destId="{B4F34DBA-8260-40AF-BB5B-7D5942C897D9}" srcOrd="1" destOrd="0" presId="urn:microsoft.com/office/officeart/2008/layout/LinedList"/>
    <dgm:cxn modelId="{8BFE5A2F-6984-4A11-9067-85C964887376}" type="presParOf" srcId="{4C1E7D31-CD89-4D8C-AC49-5CC580C97C1E}" destId="{D7690090-0AEC-474E-B945-449C04331A9F}" srcOrd="8" destOrd="0" presId="urn:microsoft.com/office/officeart/2008/layout/LinedList"/>
    <dgm:cxn modelId="{768072E9-14D0-4CDF-8D63-DE37CB483492}" type="presParOf" srcId="{4C1E7D31-CD89-4D8C-AC49-5CC580C97C1E}" destId="{7FA9C163-DF58-494D-BC1E-63B1F678CEC6}" srcOrd="9" destOrd="0" presId="urn:microsoft.com/office/officeart/2008/layout/LinedList"/>
    <dgm:cxn modelId="{434DA165-1201-4EB2-9625-63427A567A08}" type="presParOf" srcId="{7FA9C163-DF58-494D-BC1E-63B1F678CEC6}" destId="{ED7E544F-9CE9-40DA-AB31-604F188C7A1A}" srcOrd="0" destOrd="0" presId="urn:microsoft.com/office/officeart/2008/layout/LinedList"/>
    <dgm:cxn modelId="{00ED4615-877D-4604-B532-9D5BBE403627}" type="presParOf" srcId="{7FA9C163-DF58-494D-BC1E-63B1F678CEC6}" destId="{4030F865-A964-4AA7-9DAA-F181CB9BB53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2FF9FEA-681F-438F-A58E-92BFD84CF7B2}"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pPr rtl="1"/>
          <a:endParaRPr lang="ar-EG"/>
        </a:p>
      </dgm:t>
    </dgm:pt>
    <dgm:pt modelId="{517724CE-4708-4603-AA9C-D86A4C47B938}">
      <dgm:prSet phldrT="[Text]" custT="1"/>
      <dgm:spPr>
        <a:solidFill>
          <a:schemeClr val="bg1">
            <a:lumMod val="8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u="none" dirty="0" smtClean="0">
              <a:latin typeface="Traditional Arabic" pitchFamily="18" charset="-78"/>
              <a:cs typeface="Traditional Arabic" pitchFamily="18" charset="-78"/>
            </a:rPr>
            <a:t>خطوات لابد منها </a:t>
          </a:r>
          <a:endParaRPr lang="ar-EG" sz="3200" b="1" u="none" dirty="0">
            <a:latin typeface="Traditional Arabic" pitchFamily="18" charset="-78"/>
            <a:cs typeface="Traditional Arabic" pitchFamily="18" charset="-78"/>
          </a:endParaRPr>
        </a:p>
      </dgm:t>
    </dgm:pt>
    <dgm:pt modelId="{576E1913-A071-4DA6-9C59-1DBBC79CBF0C}" type="parTrans" cxnId="{5BEEAEAE-2C4F-49C7-80E3-1AB76E7D6347}">
      <dgm:prSet/>
      <dgm:spPr/>
      <dgm:t>
        <a:bodyPr/>
        <a:lstStyle/>
        <a:p>
          <a:pPr rtl="1"/>
          <a:endParaRPr lang="ar-EG" sz="3200" b="1" u="none">
            <a:latin typeface="Traditional Arabic" pitchFamily="18" charset="-78"/>
            <a:cs typeface="Traditional Arabic" pitchFamily="18" charset="-78"/>
          </a:endParaRPr>
        </a:p>
      </dgm:t>
    </dgm:pt>
    <dgm:pt modelId="{D7DAB8E1-79F1-4650-9EF8-F785829325C4}" type="sibTrans" cxnId="{5BEEAEAE-2C4F-49C7-80E3-1AB76E7D6347}">
      <dgm:prSet/>
      <dgm:spPr/>
      <dgm:t>
        <a:bodyPr/>
        <a:lstStyle/>
        <a:p>
          <a:pPr rtl="1"/>
          <a:endParaRPr lang="ar-EG" sz="3200" b="1" u="none">
            <a:latin typeface="Traditional Arabic" pitchFamily="18" charset="-78"/>
            <a:cs typeface="Traditional Arabic" pitchFamily="18" charset="-78"/>
          </a:endParaRPr>
        </a:p>
      </dgm:t>
    </dgm:pt>
    <dgm:pt modelId="{4FC3487B-34DD-47D6-94FE-1A7F131F5D84}">
      <dgm:prSet phldrT="[Text]" custT="1"/>
      <dgm:spPr>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u="none" dirty="0" smtClean="0">
              <a:latin typeface="Traditional Arabic" pitchFamily="18" charset="-78"/>
              <a:cs typeface="Traditional Arabic" pitchFamily="18" charset="-78"/>
            </a:rPr>
            <a:t>الرجوع إلى النفس ومحاسبتها</a:t>
          </a:r>
          <a:endParaRPr lang="ar-EG" sz="3200" b="1" u="none" dirty="0">
            <a:latin typeface="Traditional Arabic" pitchFamily="18" charset="-78"/>
            <a:cs typeface="Traditional Arabic" pitchFamily="18" charset="-78"/>
          </a:endParaRPr>
        </a:p>
      </dgm:t>
    </dgm:pt>
    <dgm:pt modelId="{B803D90D-EDDB-4D77-A27E-41223D765208}" type="parTrans" cxnId="{1C07711F-EF38-4A68-9392-0A6344DF162D}">
      <dgm:prSet/>
      <dgm:spPr/>
      <dgm:t>
        <a:bodyPr/>
        <a:lstStyle/>
        <a:p>
          <a:pPr rtl="1"/>
          <a:endParaRPr lang="ar-EG" sz="3200" b="1" u="none">
            <a:latin typeface="Traditional Arabic" pitchFamily="18" charset="-78"/>
            <a:cs typeface="Traditional Arabic" pitchFamily="18" charset="-78"/>
          </a:endParaRPr>
        </a:p>
      </dgm:t>
    </dgm:pt>
    <dgm:pt modelId="{63B29627-67D9-46C5-A597-BD4621670FC1}" type="sibTrans" cxnId="{1C07711F-EF38-4A68-9392-0A6344DF162D}">
      <dgm:prSet/>
      <dgm:spPr/>
      <dgm:t>
        <a:bodyPr/>
        <a:lstStyle/>
        <a:p>
          <a:pPr rtl="1"/>
          <a:endParaRPr lang="ar-EG" sz="3200" b="1" u="none">
            <a:latin typeface="Traditional Arabic" pitchFamily="18" charset="-78"/>
            <a:cs typeface="Traditional Arabic" pitchFamily="18" charset="-78"/>
          </a:endParaRPr>
        </a:p>
      </dgm:t>
    </dgm:pt>
    <dgm:pt modelId="{C68501DF-6CF7-462F-A4D7-F47A45F9C640}">
      <dgm:prSet phldrT="[Text]" custT="1"/>
      <dgm:spPr>
        <a:solidFill>
          <a:srgbClr val="0066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u="none" dirty="0" smtClean="0">
              <a:latin typeface="Traditional Arabic" pitchFamily="18" charset="-78"/>
              <a:cs typeface="Traditional Arabic" pitchFamily="18" charset="-78"/>
            </a:rPr>
            <a:t> تفهم الأمر هل هو خلاف أم أنه سوء فهم فقط.. </a:t>
          </a:r>
          <a:endParaRPr lang="ar-EG" sz="3200" b="1" u="none" dirty="0">
            <a:latin typeface="Traditional Arabic" pitchFamily="18" charset="-78"/>
            <a:cs typeface="Traditional Arabic" pitchFamily="18" charset="-78"/>
          </a:endParaRPr>
        </a:p>
      </dgm:t>
    </dgm:pt>
    <dgm:pt modelId="{CCC17060-D339-4DC0-A939-514E715C630B}" type="parTrans" cxnId="{59011DF4-90D4-405A-B1A6-40483DF77715}">
      <dgm:prSet/>
      <dgm:spPr/>
      <dgm:t>
        <a:bodyPr/>
        <a:lstStyle/>
        <a:p>
          <a:pPr rtl="1"/>
          <a:endParaRPr lang="ar-EG" sz="3200" b="1" u="none">
            <a:latin typeface="Traditional Arabic" pitchFamily="18" charset="-78"/>
            <a:cs typeface="Traditional Arabic" pitchFamily="18" charset="-78"/>
          </a:endParaRPr>
        </a:p>
      </dgm:t>
    </dgm:pt>
    <dgm:pt modelId="{9684A978-697E-4DEE-B346-CA2B2A289EC2}" type="sibTrans" cxnId="{59011DF4-90D4-405A-B1A6-40483DF77715}">
      <dgm:prSet/>
      <dgm:spPr/>
      <dgm:t>
        <a:bodyPr/>
        <a:lstStyle/>
        <a:p>
          <a:pPr rtl="1"/>
          <a:endParaRPr lang="ar-EG" sz="3200" b="1" u="none">
            <a:latin typeface="Traditional Arabic" pitchFamily="18" charset="-78"/>
            <a:cs typeface="Traditional Arabic" pitchFamily="18" charset="-78"/>
          </a:endParaRPr>
        </a:p>
      </dgm:t>
    </dgm:pt>
    <dgm:pt modelId="{14A7B1CA-D142-4417-8083-3B712B8CBC1A}">
      <dgm:prSet phldrT="[Text]" custT="1"/>
      <dgm:spPr>
        <a:solidFill>
          <a:srgbClr val="13615D"/>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u="none" dirty="0" smtClean="0">
              <a:latin typeface="Traditional Arabic" pitchFamily="18" charset="-78"/>
              <a:cs typeface="Traditional Arabic" pitchFamily="18" charset="-78"/>
            </a:rPr>
            <a:t>تطوير الخلاف وحصره </a:t>
          </a:r>
          <a:endParaRPr lang="ar-EG" sz="3200" b="1" u="none" dirty="0">
            <a:latin typeface="Traditional Arabic" pitchFamily="18" charset="-78"/>
            <a:cs typeface="Traditional Arabic" pitchFamily="18" charset="-78"/>
          </a:endParaRPr>
        </a:p>
      </dgm:t>
    </dgm:pt>
    <dgm:pt modelId="{95068517-FDC3-4BF0-B9E0-123787F3B30F}" type="parTrans" cxnId="{5D8EFB4E-26C2-4739-80ED-4DA86BB4C088}">
      <dgm:prSet/>
      <dgm:spPr/>
      <dgm:t>
        <a:bodyPr/>
        <a:lstStyle/>
        <a:p>
          <a:pPr rtl="1"/>
          <a:endParaRPr lang="ar-EG" sz="3200" b="1" u="none">
            <a:latin typeface="Traditional Arabic" pitchFamily="18" charset="-78"/>
            <a:cs typeface="Traditional Arabic" pitchFamily="18" charset="-78"/>
          </a:endParaRPr>
        </a:p>
      </dgm:t>
    </dgm:pt>
    <dgm:pt modelId="{95EF7198-48ED-485A-BF7B-430E767875A3}" type="sibTrans" cxnId="{5D8EFB4E-26C2-4739-80ED-4DA86BB4C088}">
      <dgm:prSet/>
      <dgm:spPr/>
      <dgm:t>
        <a:bodyPr/>
        <a:lstStyle/>
        <a:p>
          <a:pPr rtl="1"/>
          <a:endParaRPr lang="ar-EG" sz="3200" b="1" u="none">
            <a:latin typeface="Traditional Arabic" pitchFamily="18" charset="-78"/>
            <a:cs typeface="Traditional Arabic" pitchFamily="18" charset="-78"/>
          </a:endParaRPr>
        </a:p>
      </dgm:t>
    </dgm:pt>
    <dgm:pt modelId="{B5010393-ADE9-4E2B-9C48-E0376DB5C0E9}">
      <dgm:prSet phldrT="[Text]" custT="1"/>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u="none" dirty="0" smtClean="0">
              <a:latin typeface="Traditional Arabic" pitchFamily="18" charset="-78"/>
              <a:cs typeface="Traditional Arabic" pitchFamily="18" charset="-78"/>
            </a:rPr>
            <a:t>معرفة أنه لم ينزل بلاء إلا بذنب</a:t>
          </a:r>
          <a:endParaRPr lang="ar-EG" sz="3200" b="1" u="none" dirty="0">
            <a:latin typeface="Traditional Arabic" pitchFamily="18" charset="-78"/>
            <a:cs typeface="Traditional Arabic" pitchFamily="18" charset="-78"/>
          </a:endParaRPr>
        </a:p>
      </dgm:t>
    </dgm:pt>
    <dgm:pt modelId="{DF617F57-0BA9-4D86-9B4C-344C11C567EA}" type="parTrans" cxnId="{F48FDBB2-0FE0-4B3F-97B8-C1C4E802DE83}">
      <dgm:prSet/>
      <dgm:spPr/>
      <dgm:t>
        <a:bodyPr/>
        <a:lstStyle/>
        <a:p>
          <a:pPr rtl="1"/>
          <a:endParaRPr lang="ar-EG" sz="3200" b="1" u="none">
            <a:latin typeface="Traditional Arabic" pitchFamily="18" charset="-78"/>
            <a:cs typeface="Traditional Arabic" pitchFamily="18" charset="-78"/>
          </a:endParaRPr>
        </a:p>
      </dgm:t>
    </dgm:pt>
    <dgm:pt modelId="{F529A7BB-D03E-4D5E-AD49-9903E6944F73}" type="sibTrans" cxnId="{F48FDBB2-0FE0-4B3F-97B8-C1C4E802DE83}">
      <dgm:prSet/>
      <dgm:spPr/>
      <dgm:t>
        <a:bodyPr/>
        <a:lstStyle/>
        <a:p>
          <a:pPr rtl="1"/>
          <a:endParaRPr lang="ar-EG" sz="3200" b="1" u="none">
            <a:latin typeface="Traditional Arabic" pitchFamily="18" charset="-78"/>
            <a:cs typeface="Traditional Arabic" pitchFamily="18" charset="-78"/>
          </a:endParaRPr>
        </a:p>
      </dgm:t>
    </dgm:pt>
    <dgm:pt modelId="{2FF77EB4-1E49-4695-8F7C-8A83540F6FC7}" type="pres">
      <dgm:prSet presAssocID="{32FF9FEA-681F-438F-A58E-92BFD84CF7B2}" presName="diagram" presStyleCnt="0">
        <dgm:presLayoutVars>
          <dgm:chMax val="1"/>
          <dgm:dir/>
          <dgm:animLvl val="ctr"/>
          <dgm:resizeHandles val="exact"/>
        </dgm:presLayoutVars>
      </dgm:prSet>
      <dgm:spPr/>
      <dgm:t>
        <a:bodyPr/>
        <a:lstStyle/>
        <a:p>
          <a:pPr rtl="1"/>
          <a:endParaRPr lang="ar-EG"/>
        </a:p>
      </dgm:t>
    </dgm:pt>
    <dgm:pt modelId="{A06FBDF3-DDD0-4843-8C8E-E2D40C25E839}" type="pres">
      <dgm:prSet presAssocID="{32FF9FEA-681F-438F-A58E-92BFD84CF7B2}" presName="matrix" presStyleCnt="0"/>
      <dgm:spPr/>
    </dgm:pt>
    <dgm:pt modelId="{5AEFFAEC-11A4-468D-A4E3-5F4759B6B276}" type="pres">
      <dgm:prSet presAssocID="{32FF9FEA-681F-438F-A58E-92BFD84CF7B2}" presName="tile1" presStyleLbl="node1" presStyleIdx="0" presStyleCnt="4"/>
      <dgm:spPr/>
      <dgm:t>
        <a:bodyPr/>
        <a:lstStyle/>
        <a:p>
          <a:pPr rtl="1"/>
          <a:endParaRPr lang="ar-EG"/>
        </a:p>
      </dgm:t>
    </dgm:pt>
    <dgm:pt modelId="{C5AD5327-1E9E-476A-B90B-28A98718003D}" type="pres">
      <dgm:prSet presAssocID="{32FF9FEA-681F-438F-A58E-92BFD84CF7B2}" presName="tile1text" presStyleLbl="node1" presStyleIdx="0" presStyleCnt="4">
        <dgm:presLayoutVars>
          <dgm:chMax val="0"/>
          <dgm:chPref val="0"/>
          <dgm:bulletEnabled val="1"/>
        </dgm:presLayoutVars>
      </dgm:prSet>
      <dgm:spPr/>
      <dgm:t>
        <a:bodyPr/>
        <a:lstStyle/>
        <a:p>
          <a:pPr rtl="1"/>
          <a:endParaRPr lang="ar-EG"/>
        </a:p>
      </dgm:t>
    </dgm:pt>
    <dgm:pt modelId="{1D0258AE-857B-4CE3-AF75-E11DD6A2D751}" type="pres">
      <dgm:prSet presAssocID="{32FF9FEA-681F-438F-A58E-92BFD84CF7B2}" presName="tile2" presStyleLbl="node1" presStyleIdx="1" presStyleCnt="4"/>
      <dgm:spPr/>
      <dgm:t>
        <a:bodyPr/>
        <a:lstStyle/>
        <a:p>
          <a:pPr rtl="1"/>
          <a:endParaRPr lang="ar-EG"/>
        </a:p>
      </dgm:t>
    </dgm:pt>
    <dgm:pt modelId="{38FBC412-4F96-4E07-A9A3-9641C7114AEB}" type="pres">
      <dgm:prSet presAssocID="{32FF9FEA-681F-438F-A58E-92BFD84CF7B2}" presName="tile2text" presStyleLbl="node1" presStyleIdx="1" presStyleCnt="4">
        <dgm:presLayoutVars>
          <dgm:chMax val="0"/>
          <dgm:chPref val="0"/>
          <dgm:bulletEnabled val="1"/>
        </dgm:presLayoutVars>
      </dgm:prSet>
      <dgm:spPr/>
      <dgm:t>
        <a:bodyPr/>
        <a:lstStyle/>
        <a:p>
          <a:pPr rtl="1"/>
          <a:endParaRPr lang="ar-EG"/>
        </a:p>
      </dgm:t>
    </dgm:pt>
    <dgm:pt modelId="{1A0A127D-F6C5-4442-85D8-D97B026DBEDA}" type="pres">
      <dgm:prSet presAssocID="{32FF9FEA-681F-438F-A58E-92BFD84CF7B2}" presName="tile3" presStyleLbl="node1" presStyleIdx="2" presStyleCnt="4"/>
      <dgm:spPr/>
      <dgm:t>
        <a:bodyPr/>
        <a:lstStyle/>
        <a:p>
          <a:pPr rtl="1"/>
          <a:endParaRPr lang="ar-EG"/>
        </a:p>
      </dgm:t>
    </dgm:pt>
    <dgm:pt modelId="{078A8C8A-9455-430D-BE1F-99DB5962FD0F}" type="pres">
      <dgm:prSet presAssocID="{32FF9FEA-681F-438F-A58E-92BFD84CF7B2}" presName="tile3text" presStyleLbl="node1" presStyleIdx="2" presStyleCnt="4">
        <dgm:presLayoutVars>
          <dgm:chMax val="0"/>
          <dgm:chPref val="0"/>
          <dgm:bulletEnabled val="1"/>
        </dgm:presLayoutVars>
      </dgm:prSet>
      <dgm:spPr/>
      <dgm:t>
        <a:bodyPr/>
        <a:lstStyle/>
        <a:p>
          <a:pPr rtl="1"/>
          <a:endParaRPr lang="ar-EG"/>
        </a:p>
      </dgm:t>
    </dgm:pt>
    <dgm:pt modelId="{54721368-EAF0-4C49-8A0C-39DDEB9D7630}" type="pres">
      <dgm:prSet presAssocID="{32FF9FEA-681F-438F-A58E-92BFD84CF7B2}" presName="tile4" presStyleLbl="node1" presStyleIdx="3" presStyleCnt="4"/>
      <dgm:spPr/>
      <dgm:t>
        <a:bodyPr/>
        <a:lstStyle/>
        <a:p>
          <a:pPr rtl="1"/>
          <a:endParaRPr lang="ar-EG"/>
        </a:p>
      </dgm:t>
    </dgm:pt>
    <dgm:pt modelId="{B68C200C-43C3-47D6-BF1D-B12F0EC95146}" type="pres">
      <dgm:prSet presAssocID="{32FF9FEA-681F-438F-A58E-92BFD84CF7B2}" presName="tile4text" presStyleLbl="node1" presStyleIdx="3" presStyleCnt="4">
        <dgm:presLayoutVars>
          <dgm:chMax val="0"/>
          <dgm:chPref val="0"/>
          <dgm:bulletEnabled val="1"/>
        </dgm:presLayoutVars>
      </dgm:prSet>
      <dgm:spPr/>
      <dgm:t>
        <a:bodyPr/>
        <a:lstStyle/>
        <a:p>
          <a:pPr rtl="1"/>
          <a:endParaRPr lang="ar-EG"/>
        </a:p>
      </dgm:t>
    </dgm:pt>
    <dgm:pt modelId="{F0CB0277-F4F1-4141-A894-DA15B2E4D8F8}" type="pres">
      <dgm:prSet presAssocID="{32FF9FEA-681F-438F-A58E-92BFD84CF7B2}" presName="centerTile" presStyleLbl="fgShp" presStyleIdx="0" presStyleCnt="1" custScaleX="125000" custScaleY="160000">
        <dgm:presLayoutVars>
          <dgm:chMax val="0"/>
          <dgm:chPref val="0"/>
        </dgm:presLayoutVars>
      </dgm:prSet>
      <dgm:spPr/>
      <dgm:t>
        <a:bodyPr/>
        <a:lstStyle/>
        <a:p>
          <a:pPr rtl="1"/>
          <a:endParaRPr lang="ar-EG"/>
        </a:p>
      </dgm:t>
    </dgm:pt>
  </dgm:ptLst>
  <dgm:cxnLst>
    <dgm:cxn modelId="{42C630B1-A602-41EF-9FF8-B21016989BD5}" type="presOf" srcId="{C68501DF-6CF7-462F-A4D7-F47A45F9C640}" destId="{1D0258AE-857B-4CE3-AF75-E11DD6A2D751}" srcOrd="0" destOrd="0" presId="urn:microsoft.com/office/officeart/2005/8/layout/matrix1"/>
    <dgm:cxn modelId="{5D8EFB4E-26C2-4739-80ED-4DA86BB4C088}" srcId="{517724CE-4708-4603-AA9C-D86A4C47B938}" destId="{14A7B1CA-D142-4417-8083-3B712B8CBC1A}" srcOrd="2" destOrd="0" parTransId="{95068517-FDC3-4BF0-B9E0-123787F3B30F}" sibTransId="{95EF7198-48ED-485A-BF7B-430E767875A3}"/>
    <dgm:cxn modelId="{5BEEAEAE-2C4F-49C7-80E3-1AB76E7D6347}" srcId="{32FF9FEA-681F-438F-A58E-92BFD84CF7B2}" destId="{517724CE-4708-4603-AA9C-D86A4C47B938}" srcOrd="0" destOrd="0" parTransId="{576E1913-A071-4DA6-9C59-1DBBC79CBF0C}" sibTransId="{D7DAB8E1-79F1-4650-9EF8-F785829325C4}"/>
    <dgm:cxn modelId="{96816F8E-0EA9-4458-A4FC-913F03D9E65F}" type="presOf" srcId="{517724CE-4708-4603-AA9C-D86A4C47B938}" destId="{F0CB0277-F4F1-4141-A894-DA15B2E4D8F8}" srcOrd="0" destOrd="0" presId="urn:microsoft.com/office/officeart/2005/8/layout/matrix1"/>
    <dgm:cxn modelId="{78B53AE9-66D2-456F-9793-C97C69260F47}" type="presOf" srcId="{B5010393-ADE9-4E2B-9C48-E0376DB5C0E9}" destId="{B68C200C-43C3-47D6-BF1D-B12F0EC95146}" srcOrd="1" destOrd="0" presId="urn:microsoft.com/office/officeart/2005/8/layout/matrix1"/>
    <dgm:cxn modelId="{ACE3FC4F-E8CA-4D50-8EDF-6CD8F2CF8546}" type="presOf" srcId="{4FC3487B-34DD-47D6-94FE-1A7F131F5D84}" destId="{5AEFFAEC-11A4-468D-A4E3-5F4759B6B276}" srcOrd="0" destOrd="0" presId="urn:microsoft.com/office/officeart/2005/8/layout/matrix1"/>
    <dgm:cxn modelId="{35BA8AE3-D79B-458C-836B-C3B403E5C597}" type="presOf" srcId="{14A7B1CA-D142-4417-8083-3B712B8CBC1A}" destId="{1A0A127D-F6C5-4442-85D8-D97B026DBEDA}" srcOrd="0" destOrd="0" presId="urn:microsoft.com/office/officeart/2005/8/layout/matrix1"/>
    <dgm:cxn modelId="{5AF4A102-EDDF-4860-8BC3-3987AD85C411}" type="presOf" srcId="{14A7B1CA-D142-4417-8083-3B712B8CBC1A}" destId="{078A8C8A-9455-430D-BE1F-99DB5962FD0F}" srcOrd="1" destOrd="0" presId="urn:microsoft.com/office/officeart/2005/8/layout/matrix1"/>
    <dgm:cxn modelId="{EAE291A2-2C68-4004-B909-0A936D9EEB9B}" type="presOf" srcId="{B5010393-ADE9-4E2B-9C48-E0376DB5C0E9}" destId="{54721368-EAF0-4C49-8A0C-39DDEB9D7630}" srcOrd="0" destOrd="0" presId="urn:microsoft.com/office/officeart/2005/8/layout/matrix1"/>
    <dgm:cxn modelId="{B003F7C2-388A-4FEF-9E91-4DD5E9BD8D29}" type="presOf" srcId="{32FF9FEA-681F-438F-A58E-92BFD84CF7B2}" destId="{2FF77EB4-1E49-4695-8F7C-8A83540F6FC7}" srcOrd="0" destOrd="0" presId="urn:microsoft.com/office/officeart/2005/8/layout/matrix1"/>
    <dgm:cxn modelId="{F8C2AF50-4DF7-453D-985B-E66EE6CEAAA8}" type="presOf" srcId="{4FC3487B-34DD-47D6-94FE-1A7F131F5D84}" destId="{C5AD5327-1E9E-476A-B90B-28A98718003D}" srcOrd="1" destOrd="0" presId="urn:microsoft.com/office/officeart/2005/8/layout/matrix1"/>
    <dgm:cxn modelId="{59011DF4-90D4-405A-B1A6-40483DF77715}" srcId="{517724CE-4708-4603-AA9C-D86A4C47B938}" destId="{C68501DF-6CF7-462F-A4D7-F47A45F9C640}" srcOrd="1" destOrd="0" parTransId="{CCC17060-D339-4DC0-A939-514E715C630B}" sibTransId="{9684A978-697E-4DEE-B346-CA2B2A289EC2}"/>
    <dgm:cxn modelId="{F48FDBB2-0FE0-4B3F-97B8-C1C4E802DE83}" srcId="{517724CE-4708-4603-AA9C-D86A4C47B938}" destId="{B5010393-ADE9-4E2B-9C48-E0376DB5C0E9}" srcOrd="3" destOrd="0" parTransId="{DF617F57-0BA9-4D86-9B4C-344C11C567EA}" sibTransId="{F529A7BB-D03E-4D5E-AD49-9903E6944F73}"/>
    <dgm:cxn modelId="{0237F599-3981-4F3A-AE04-719A14581FE4}" type="presOf" srcId="{C68501DF-6CF7-462F-A4D7-F47A45F9C640}" destId="{38FBC412-4F96-4E07-A9A3-9641C7114AEB}" srcOrd="1" destOrd="0" presId="urn:microsoft.com/office/officeart/2005/8/layout/matrix1"/>
    <dgm:cxn modelId="{1C07711F-EF38-4A68-9392-0A6344DF162D}" srcId="{517724CE-4708-4603-AA9C-D86A4C47B938}" destId="{4FC3487B-34DD-47D6-94FE-1A7F131F5D84}" srcOrd="0" destOrd="0" parTransId="{B803D90D-EDDB-4D77-A27E-41223D765208}" sibTransId="{63B29627-67D9-46C5-A597-BD4621670FC1}"/>
    <dgm:cxn modelId="{6F75920B-3C2E-4AC4-9C5E-084B3402F34F}" type="presParOf" srcId="{2FF77EB4-1E49-4695-8F7C-8A83540F6FC7}" destId="{A06FBDF3-DDD0-4843-8C8E-E2D40C25E839}" srcOrd="0" destOrd="0" presId="urn:microsoft.com/office/officeart/2005/8/layout/matrix1"/>
    <dgm:cxn modelId="{6BB1E5B2-D87B-4DD1-B7F4-34A96A5B8679}" type="presParOf" srcId="{A06FBDF3-DDD0-4843-8C8E-E2D40C25E839}" destId="{5AEFFAEC-11A4-468D-A4E3-5F4759B6B276}" srcOrd="0" destOrd="0" presId="urn:microsoft.com/office/officeart/2005/8/layout/matrix1"/>
    <dgm:cxn modelId="{090DC4E8-42DE-4A19-846C-5CA96ED5FF8F}" type="presParOf" srcId="{A06FBDF3-DDD0-4843-8C8E-E2D40C25E839}" destId="{C5AD5327-1E9E-476A-B90B-28A98718003D}" srcOrd="1" destOrd="0" presId="urn:microsoft.com/office/officeart/2005/8/layout/matrix1"/>
    <dgm:cxn modelId="{58C7B456-1B25-40DB-9064-FDD9FAFD4599}" type="presParOf" srcId="{A06FBDF3-DDD0-4843-8C8E-E2D40C25E839}" destId="{1D0258AE-857B-4CE3-AF75-E11DD6A2D751}" srcOrd="2" destOrd="0" presId="urn:microsoft.com/office/officeart/2005/8/layout/matrix1"/>
    <dgm:cxn modelId="{7906DE4E-7549-47E0-A283-E4536F48050D}" type="presParOf" srcId="{A06FBDF3-DDD0-4843-8C8E-E2D40C25E839}" destId="{38FBC412-4F96-4E07-A9A3-9641C7114AEB}" srcOrd="3" destOrd="0" presId="urn:microsoft.com/office/officeart/2005/8/layout/matrix1"/>
    <dgm:cxn modelId="{316A069A-72AA-4C12-A659-03DF435ECCB6}" type="presParOf" srcId="{A06FBDF3-DDD0-4843-8C8E-E2D40C25E839}" destId="{1A0A127D-F6C5-4442-85D8-D97B026DBEDA}" srcOrd="4" destOrd="0" presId="urn:microsoft.com/office/officeart/2005/8/layout/matrix1"/>
    <dgm:cxn modelId="{20F6B5B6-3A12-41C0-8AAF-D1600A1D83C8}" type="presParOf" srcId="{A06FBDF3-DDD0-4843-8C8E-E2D40C25E839}" destId="{078A8C8A-9455-430D-BE1F-99DB5962FD0F}" srcOrd="5" destOrd="0" presId="urn:microsoft.com/office/officeart/2005/8/layout/matrix1"/>
    <dgm:cxn modelId="{C4BE5FEB-307F-4BA4-92B7-60809ECEE1AF}" type="presParOf" srcId="{A06FBDF3-DDD0-4843-8C8E-E2D40C25E839}" destId="{54721368-EAF0-4C49-8A0C-39DDEB9D7630}" srcOrd="6" destOrd="0" presId="urn:microsoft.com/office/officeart/2005/8/layout/matrix1"/>
    <dgm:cxn modelId="{89AA515C-39C5-4B60-A7F5-013F8524AFD9}" type="presParOf" srcId="{A06FBDF3-DDD0-4843-8C8E-E2D40C25E839}" destId="{B68C200C-43C3-47D6-BF1D-B12F0EC95146}" srcOrd="7" destOrd="0" presId="urn:microsoft.com/office/officeart/2005/8/layout/matrix1"/>
    <dgm:cxn modelId="{B83C63F8-2FC5-4001-A071-74E42850471E}" type="presParOf" srcId="{2FF77EB4-1E49-4695-8F7C-8A83540F6FC7}" destId="{F0CB0277-F4F1-4141-A894-DA15B2E4D8F8}"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40EEC865-16CD-4F0A-BD08-8EE621054A32}" type="doc">
      <dgm:prSet loTypeId="urn:microsoft.com/office/officeart/2005/8/layout/lProcess1" loCatId="process" qsTypeId="urn:microsoft.com/office/officeart/2005/8/quickstyle/simple1" qsCatId="simple" csTypeId="urn:microsoft.com/office/officeart/2005/8/colors/accent1_2" csCatId="accent1" phldr="1"/>
      <dgm:spPr>
        <a:scene3d>
          <a:camera prst="orthographicFront">
            <a:rot lat="0" lon="0" rev="0"/>
          </a:camera>
          <a:lightRig rig="glow" dir="t">
            <a:rot lat="0" lon="0" rev="4800000"/>
          </a:lightRig>
        </a:scene3d>
      </dgm:spPr>
      <dgm:t>
        <a:bodyPr/>
        <a:lstStyle/>
        <a:p>
          <a:pPr rtl="1"/>
          <a:endParaRPr lang="ar-EG"/>
        </a:p>
      </dgm:t>
    </dgm:pt>
    <dgm:pt modelId="{5F54683C-B3B4-4DA6-8ED5-5DCDFCC96AFB}">
      <dgm:prSet phldrT="[Text]" custT="1"/>
      <dgm:spPr>
        <a:solidFill>
          <a:schemeClr val="accent2">
            <a:lumMod val="75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الصبر على الطبائع المتأصلة في المرأة </a:t>
          </a:r>
          <a:endParaRPr lang="ar-EG" sz="2800" b="1" dirty="0">
            <a:latin typeface="Traditional Arabic" pitchFamily="18" charset="-78"/>
            <a:cs typeface="Traditional Arabic" pitchFamily="18" charset="-78"/>
          </a:endParaRPr>
        </a:p>
      </dgm:t>
    </dgm:pt>
    <dgm:pt modelId="{FC52F5A7-2637-4DAC-AAF7-0DE7D11953EA}" type="parTrans" cxnId="{C31D58DE-BECE-4D11-A5E3-D42EBB39B54B}">
      <dgm:prSet/>
      <dgm:spPr/>
      <dgm:t>
        <a:bodyPr/>
        <a:lstStyle/>
        <a:p>
          <a:pPr rtl="1"/>
          <a:endParaRPr lang="ar-EG" sz="2800" b="1">
            <a:latin typeface="Traditional Arabic" pitchFamily="18" charset="-78"/>
            <a:cs typeface="Traditional Arabic" pitchFamily="18" charset="-78"/>
          </a:endParaRPr>
        </a:p>
      </dgm:t>
    </dgm:pt>
    <dgm:pt modelId="{9D647AEF-8053-4F56-B7BD-DC393A415BC3}" type="sibTrans" cxnId="{C31D58DE-BECE-4D11-A5E3-D42EBB39B54B}">
      <dgm:prSet/>
      <dgm:spPr/>
      <dgm:t>
        <a:bodyPr/>
        <a:lstStyle/>
        <a:p>
          <a:pPr rtl="1"/>
          <a:endParaRPr lang="ar-EG" sz="2800" b="1">
            <a:latin typeface="Traditional Arabic" pitchFamily="18" charset="-78"/>
            <a:cs typeface="Traditional Arabic" pitchFamily="18" charset="-78"/>
          </a:endParaRPr>
        </a:p>
      </dgm:t>
    </dgm:pt>
    <dgm:pt modelId="{D31FE5F6-729C-4371-BCE8-812BD58BF125}">
      <dgm:prSet phldrT="[Text]" custT="1"/>
      <dgm:spPr>
        <a:solidFill>
          <a:schemeClr val="accent1">
            <a:lumMod val="60000"/>
            <a:lumOff val="40000"/>
            <a:alpha val="90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الرضا بما قسم الله تعالى</a:t>
          </a:r>
          <a:endParaRPr lang="ar-EG" sz="2800" b="1" dirty="0">
            <a:latin typeface="Traditional Arabic" pitchFamily="18" charset="-78"/>
            <a:cs typeface="Traditional Arabic" pitchFamily="18" charset="-78"/>
          </a:endParaRPr>
        </a:p>
      </dgm:t>
    </dgm:pt>
    <dgm:pt modelId="{F7E0705C-95A1-4077-A2B5-6B4451634A82}" type="parTrans" cxnId="{D481ACEA-5A33-4B76-A6ED-4EAE4A34F01A}">
      <dgm:prSet/>
      <dgm:spPr>
        <a:ln>
          <a:noFill/>
        </a:ln>
        <a:effectLst>
          <a:outerShdw blurRad="190500" dist="228600" dir="2700000" algn="ctr">
            <a:srgbClr val="000000">
              <a:alpha val="30000"/>
            </a:srgbClr>
          </a:outerShdw>
        </a:effectLst>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89380F70-3AB1-405D-8ED2-A1C024CCAC0F}" type="sibTrans" cxnId="{D481ACEA-5A33-4B76-A6ED-4EAE4A34F01A}">
      <dgm:prSet/>
      <dgm:spPr>
        <a:ln>
          <a:noFill/>
        </a:ln>
        <a:effectLst>
          <a:outerShdw blurRad="190500" dist="228600" dir="2700000" algn="ctr">
            <a:srgbClr val="000000">
              <a:alpha val="30000"/>
            </a:srgbClr>
          </a:outerShdw>
        </a:effectLst>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9C129223-C234-40E7-9D37-4DA9C6BA7823}">
      <dgm:prSet phldrT="[Text]" custT="1"/>
      <dgm:spPr>
        <a:solidFill>
          <a:srgbClr val="006699">
            <a:alpha val="90000"/>
          </a:srgb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solidFill>
                <a:schemeClr val="bg1"/>
              </a:solidFill>
              <a:latin typeface="Traditional Arabic" pitchFamily="18" charset="-78"/>
              <a:cs typeface="Traditional Arabic" pitchFamily="18" charset="-78"/>
            </a:rPr>
            <a:t>لا يبادر في حل الخلاف وقت الغضب</a:t>
          </a:r>
          <a:endParaRPr lang="ar-EG" sz="2800" b="1" dirty="0">
            <a:solidFill>
              <a:schemeClr val="bg1"/>
            </a:solidFill>
            <a:latin typeface="Traditional Arabic" pitchFamily="18" charset="-78"/>
            <a:cs typeface="Traditional Arabic" pitchFamily="18" charset="-78"/>
          </a:endParaRPr>
        </a:p>
      </dgm:t>
    </dgm:pt>
    <dgm:pt modelId="{E83C2D6F-4185-4A38-877D-E7075B042F38}" type="parTrans" cxnId="{E4A931BD-0148-4101-A0FB-2269D7777FB3}">
      <dgm:prSet/>
      <dgm:spPr/>
      <dgm:t>
        <a:bodyPr/>
        <a:lstStyle/>
        <a:p>
          <a:pPr rtl="1"/>
          <a:endParaRPr lang="ar-EG" sz="2800" b="1">
            <a:latin typeface="Traditional Arabic" pitchFamily="18" charset="-78"/>
            <a:cs typeface="Traditional Arabic" pitchFamily="18" charset="-78"/>
          </a:endParaRPr>
        </a:p>
      </dgm:t>
    </dgm:pt>
    <dgm:pt modelId="{4342F9F8-EAE3-4DA7-BCE7-3C6F98B1BCE1}" type="sibTrans" cxnId="{E4A931BD-0148-4101-A0FB-2269D7777FB3}">
      <dgm:prSet/>
      <dgm:spPr/>
      <dgm:t>
        <a:bodyPr/>
        <a:lstStyle/>
        <a:p>
          <a:pPr rtl="1"/>
          <a:endParaRPr lang="ar-EG" sz="2800" b="1">
            <a:latin typeface="Traditional Arabic" pitchFamily="18" charset="-78"/>
            <a:cs typeface="Traditional Arabic" pitchFamily="18" charset="-78"/>
          </a:endParaRPr>
        </a:p>
      </dgm:t>
    </dgm:pt>
    <dgm:pt modelId="{62E118EA-6787-4EA3-9D1C-0F88FDF42AF1}">
      <dgm:prSet phldrT="[Text]" custT="1"/>
      <dgm:spPr>
        <a:solidFill>
          <a:schemeClr val="accent2">
            <a:lumMod val="75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تحديد موضع النزاع والتركيز </a:t>
          </a:r>
          <a:endParaRPr lang="ar-EG" sz="2800" b="1" dirty="0">
            <a:latin typeface="Traditional Arabic" pitchFamily="18" charset="-78"/>
            <a:cs typeface="Traditional Arabic" pitchFamily="18" charset="-78"/>
          </a:endParaRPr>
        </a:p>
      </dgm:t>
    </dgm:pt>
    <dgm:pt modelId="{B171A268-8AEA-4FBF-A824-01A83C723D21}" type="parTrans" cxnId="{1A088506-28E5-4B5D-A827-FEE3B3E0278F}">
      <dgm:prSet/>
      <dgm:spPr/>
      <dgm:t>
        <a:bodyPr/>
        <a:lstStyle/>
        <a:p>
          <a:pPr rtl="1"/>
          <a:endParaRPr lang="ar-EG" sz="2800" b="1">
            <a:latin typeface="Traditional Arabic" pitchFamily="18" charset="-78"/>
            <a:cs typeface="Traditional Arabic" pitchFamily="18" charset="-78"/>
          </a:endParaRPr>
        </a:p>
      </dgm:t>
    </dgm:pt>
    <dgm:pt modelId="{E33E6CCA-ECA5-4DE1-AFCF-4B6D7848350E}" type="sibTrans" cxnId="{1A088506-28E5-4B5D-A827-FEE3B3E0278F}">
      <dgm:prSet/>
      <dgm:spPr/>
      <dgm:t>
        <a:bodyPr/>
        <a:lstStyle/>
        <a:p>
          <a:pPr rtl="1"/>
          <a:endParaRPr lang="ar-EG" sz="2800" b="1">
            <a:latin typeface="Traditional Arabic" pitchFamily="18" charset="-78"/>
            <a:cs typeface="Traditional Arabic" pitchFamily="18" charset="-78"/>
          </a:endParaRPr>
        </a:p>
      </dgm:t>
    </dgm:pt>
    <dgm:pt modelId="{8EEE62AF-9ECB-4041-98BB-71257C43BDFC}">
      <dgm:prSet phldrT="[Text]" custT="1"/>
      <dgm:spPr>
        <a:solidFill>
          <a:schemeClr val="accent1">
            <a:lumMod val="60000"/>
            <a:lumOff val="40000"/>
            <a:alpha val="90000"/>
          </a:scheme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أن يتحدث كل واحد منهما عن المشكلة</a:t>
          </a:r>
          <a:endParaRPr lang="ar-EG" sz="2800" b="1" dirty="0">
            <a:latin typeface="Traditional Arabic" pitchFamily="18" charset="-78"/>
            <a:cs typeface="Traditional Arabic" pitchFamily="18" charset="-78"/>
          </a:endParaRPr>
        </a:p>
      </dgm:t>
    </dgm:pt>
    <dgm:pt modelId="{D4CD2CAB-5C37-46AB-AA38-3ECEA4CC0D6A}" type="parTrans" cxnId="{576770E8-B79D-4ED0-A9FB-2A2BCD10E1CC}">
      <dgm:prSet/>
      <dgm:spPr>
        <a:ln>
          <a:noFill/>
        </a:ln>
        <a:effectLst>
          <a:outerShdw blurRad="190500" dist="228600" dir="2700000" algn="ctr">
            <a:srgbClr val="000000">
              <a:alpha val="30000"/>
            </a:srgbClr>
          </a:outerShdw>
        </a:effectLst>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1BBF9134-CB37-43A3-BB84-71B7EDEB85D1}" type="sibTrans" cxnId="{576770E8-B79D-4ED0-A9FB-2A2BCD10E1CC}">
      <dgm:prSet/>
      <dgm:spPr>
        <a:ln>
          <a:noFill/>
        </a:ln>
        <a:effectLst>
          <a:outerShdw blurRad="190500" dist="228600" dir="2700000" algn="ctr">
            <a:srgbClr val="000000">
              <a:alpha val="30000"/>
            </a:srgbClr>
          </a:outerShdw>
        </a:effectLst>
        <a:sp3d prstMaterial="matte">
          <a:bevelT w="127000" h="63500"/>
        </a:sp3d>
      </dgm:spPr>
      <dgm:t>
        <a:bodyPr/>
        <a:lstStyle/>
        <a:p>
          <a:pPr rtl="1"/>
          <a:endParaRPr lang="ar-EG" sz="2800" b="1">
            <a:latin typeface="Traditional Arabic" pitchFamily="18" charset="-78"/>
            <a:cs typeface="Traditional Arabic" pitchFamily="18" charset="-78"/>
          </a:endParaRPr>
        </a:p>
      </dgm:t>
    </dgm:pt>
    <dgm:pt modelId="{3810D991-2A3E-4FB9-93E8-A853B5DA6C7F}">
      <dgm:prSet phldrT="[Text]" custT="1"/>
      <dgm:spPr>
        <a:solidFill>
          <a:srgbClr val="006699">
            <a:alpha val="90000"/>
          </a:srgb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 </a:t>
          </a:r>
          <a:r>
            <a:rPr lang="ar-EG" sz="2800" b="1" dirty="0" smtClean="0">
              <a:solidFill>
                <a:schemeClr val="bg1"/>
              </a:solidFill>
              <a:latin typeface="Traditional Arabic" pitchFamily="18" charset="-78"/>
              <a:cs typeface="Traditional Arabic" pitchFamily="18" charset="-78"/>
            </a:rPr>
            <a:t>يحسن ذكر نقاط الاتفاق</a:t>
          </a:r>
          <a:endParaRPr lang="ar-EG" sz="2800" b="1" dirty="0">
            <a:solidFill>
              <a:schemeClr val="bg1"/>
            </a:solidFill>
            <a:latin typeface="Traditional Arabic" pitchFamily="18" charset="-78"/>
            <a:cs typeface="Traditional Arabic" pitchFamily="18" charset="-78"/>
          </a:endParaRPr>
        </a:p>
      </dgm:t>
    </dgm:pt>
    <dgm:pt modelId="{CA79A3FD-2237-4DEC-9FEF-9BA0898730FF}" type="parTrans" cxnId="{433FBF01-A0EC-4FEB-AD31-22D66F45936D}">
      <dgm:prSet/>
      <dgm:spPr/>
      <dgm:t>
        <a:bodyPr/>
        <a:lstStyle/>
        <a:p>
          <a:pPr rtl="1"/>
          <a:endParaRPr lang="ar-EG" sz="2800" b="1">
            <a:latin typeface="Traditional Arabic" pitchFamily="18" charset="-78"/>
            <a:cs typeface="Traditional Arabic" pitchFamily="18" charset="-78"/>
          </a:endParaRPr>
        </a:p>
      </dgm:t>
    </dgm:pt>
    <dgm:pt modelId="{179D0166-C0A1-459B-AF51-706B674A57E0}" type="sibTrans" cxnId="{433FBF01-A0EC-4FEB-AD31-22D66F45936D}">
      <dgm:prSet/>
      <dgm:spPr/>
      <dgm:t>
        <a:bodyPr/>
        <a:lstStyle/>
        <a:p>
          <a:pPr rtl="1"/>
          <a:endParaRPr lang="ar-EG" sz="2800" b="1">
            <a:latin typeface="Traditional Arabic" pitchFamily="18" charset="-78"/>
            <a:cs typeface="Traditional Arabic" pitchFamily="18" charset="-78"/>
          </a:endParaRPr>
        </a:p>
      </dgm:t>
    </dgm:pt>
    <dgm:pt modelId="{DCDE2A52-80DB-4D77-BEA5-2B2E949A74E9}">
      <dgm:prSet phldrT="[Text]" custT="1"/>
      <dgm:spPr>
        <a:solidFill>
          <a:srgbClr val="BB82D2">
            <a:alpha val="90000"/>
          </a:srgb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التنازل عن بعض الحقوق </a:t>
          </a:r>
          <a:endParaRPr lang="ar-EG" sz="2800" b="1" dirty="0">
            <a:latin typeface="Traditional Arabic" pitchFamily="18" charset="-78"/>
            <a:cs typeface="Traditional Arabic" pitchFamily="18" charset="-78"/>
          </a:endParaRPr>
        </a:p>
      </dgm:t>
    </dgm:pt>
    <dgm:pt modelId="{5219247C-EE47-4F29-A781-16829E911DAE}" type="parTrans" cxnId="{2FDAB778-AAD7-4AC1-BA1D-493B1F8A833F}">
      <dgm:prSet/>
      <dgm:spPr/>
      <dgm:t>
        <a:bodyPr/>
        <a:lstStyle/>
        <a:p>
          <a:pPr rtl="1"/>
          <a:endParaRPr lang="ar-EG" sz="2800" b="1">
            <a:latin typeface="Traditional Arabic" pitchFamily="18" charset="-78"/>
            <a:cs typeface="Traditional Arabic" pitchFamily="18" charset="-78"/>
          </a:endParaRPr>
        </a:p>
      </dgm:t>
    </dgm:pt>
    <dgm:pt modelId="{B26F30C8-5975-4D52-A2AF-D31F38C63851}" type="sibTrans" cxnId="{2FDAB778-AAD7-4AC1-BA1D-493B1F8A833F}">
      <dgm:prSet/>
      <dgm:spPr/>
      <dgm:t>
        <a:bodyPr/>
        <a:lstStyle/>
        <a:p>
          <a:pPr rtl="1"/>
          <a:endParaRPr lang="ar-EG" sz="2800" b="1">
            <a:latin typeface="Traditional Arabic" pitchFamily="18" charset="-78"/>
            <a:cs typeface="Traditional Arabic" pitchFamily="18" charset="-78"/>
          </a:endParaRPr>
        </a:p>
      </dgm:t>
    </dgm:pt>
    <dgm:pt modelId="{0F13B534-C37E-423E-863A-D572EEA3040D}">
      <dgm:prSet phldrT="[Text]" custT="1"/>
      <dgm:spPr>
        <a:solidFill>
          <a:srgbClr val="CB9FDD">
            <a:alpha val="90000"/>
          </a:srgbClr>
        </a:solidFill>
        <a:ln>
          <a:noFill/>
        </a:ln>
        <a:effectLst>
          <a:outerShdw blurRad="190500" dist="228600" dir="2700000" algn="ctr">
            <a:srgbClr val="000000">
              <a:alpha val="30000"/>
            </a:srgbClr>
          </a:outerShdw>
        </a:effectLst>
        <a:sp3d prstMaterial="matte">
          <a:bevelT w="127000" h="63500"/>
        </a:sp3d>
      </dgm:spPr>
      <dgm:t>
        <a:bodyPr/>
        <a:lstStyle/>
        <a:p>
          <a:pPr rtl="1"/>
          <a:r>
            <a:rPr lang="ar-EG" sz="2800" b="1" dirty="0" smtClean="0">
              <a:latin typeface="Traditional Arabic" pitchFamily="18" charset="-78"/>
              <a:cs typeface="Traditional Arabic" pitchFamily="18" charset="-78"/>
            </a:rPr>
            <a:t>لا تجعل الحقوق ماثلة دائماً أمام العين </a:t>
          </a:r>
          <a:endParaRPr lang="ar-EG" sz="2800" b="1" dirty="0">
            <a:latin typeface="Traditional Arabic" pitchFamily="18" charset="-78"/>
            <a:cs typeface="Traditional Arabic" pitchFamily="18" charset="-78"/>
          </a:endParaRPr>
        </a:p>
      </dgm:t>
    </dgm:pt>
    <dgm:pt modelId="{037A6F4D-87C0-4A4F-87F3-79FADEDEC19A}" type="parTrans" cxnId="{4911C796-A4B7-4812-924E-2A488EB33452}">
      <dgm:prSet/>
      <dgm:spPr/>
      <dgm:t>
        <a:bodyPr/>
        <a:lstStyle/>
        <a:p>
          <a:pPr rtl="1"/>
          <a:endParaRPr lang="ar-EG" sz="2800" b="1">
            <a:latin typeface="Traditional Arabic" pitchFamily="18" charset="-78"/>
            <a:cs typeface="Traditional Arabic" pitchFamily="18" charset="-78"/>
          </a:endParaRPr>
        </a:p>
      </dgm:t>
    </dgm:pt>
    <dgm:pt modelId="{26F4AC5E-A917-40A9-8D39-980830778E4F}" type="sibTrans" cxnId="{4911C796-A4B7-4812-924E-2A488EB33452}">
      <dgm:prSet/>
      <dgm:spPr/>
      <dgm:t>
        <a:bodyPr/>
        <a:lstStyle/>
        <a:p>
          <a:pPr rtl="1"/>
          <a:endParaRPr lang="ar-EG" sz="2800" b="1">
            <a:latin typeface="Traditional Arabic" pitchFamily="18" charset="-78"/>
            <a:cs typeface="Traditional Arabic" pitchFamily="18" charset="-78"/>
          </a:endParaRPr>
        </a:p>
      </dgm:t>
    </dgm:pt>
    <dgm:pt modelId="{540E0405-DB0A-451D-8A6D-A42A51AB48BA}" type="pres">
      <dgm:prSet presAssocID="{40EEC865-16CD-4F0A-BD08-8EE621054A32}" presName="Name0" presStyleCnt="0">
        <dgm:presLayoutVars>
          <dgm:dir/>
          <dgm:animLvl val="lvl"/>
          <dgm:resizeHandles val="exact"/>
        </dgm:presLayoutVars>
      </dgm:prSet>
      <dgm:spPr/>
      <dgm:t>
        <a:bodyPr/>
        <a:lstStyle/>
        <a:p>
          <a:pPr rtl="1"/>
          <a:endParaRPr lang="ar-EG"/>
        </a:p>
      </dgm:t>
    </dgm:pt>
    <dgm:pt modelId="{B3ED9DE1-DBE9-4463-9950-CDEACD47495D}" type="pres">
      <dgm:prSet presAssocID="{5F54683C-B3B4-4DA6-8ED5-5DCDFCC96AFB}" presName="vertFlow" presStyleCnt="0"/>
      <dgm:spPr>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ACBECA5B-1CD4-4B4C-ABC7-B48A7E5D2591}" type="pres">
      <dgm:prSet presAssocID="{5F54683C-B3B4-4DA6-8ED5-5DCDFCC96AFB}" presName="header" presStyleLbl="node1" presStyleIdx="0" presStyleCnt="2" custScaleX="168800"/>
      <dgm:spPr/>
      <dgm:t>
        <a:bodyPr/>
        <a:lstStyle/>
        <a:p>
          <a:pPr rtl="1"/>
          <a:endParaRPr lang="ar-EG"/>
        </a:p>
      </dgm:t>
    </dgm:pt>
    <dgm:pt modelId="{D4AE6035-728A-4D55-8271-6EDAC34F9D38}" type="pres">
      <dgm:prSet presAssocID="{F7E0705C-95A1-4077-A2B5-6B4451634A82}" presName="parTrans" presStyleLbl="sibTrans2D1" presStyleIdx="0" presStyleCnt="6"/>
      <dgm:spPr/>
      <dgm:t>
        <a:bodyPr/>
        <a:lstStyle/>
        <a:p>
          <a:pPr rtl="1"/>
          <a:endParaRPr lang="ar-EG"/>
        </a:p>
      </dgm:t>
    </dgm:pt>
    <dgm:pt modelId="{5A1ADC30-E805-4D84-9014-DB42601B52FB}" type="pres">
      <dgm:prSet presAssocID="{D31FE5F6-729C-4371-BCE8-812BD58BF125}" presName="child" presStyleLbl="alignAccFollowNode1" presStyleIdx="0" presStyleCnt="6" custScaleX="168800">
        <dgm:presLayoutVars>
          <dgm:chMax val="0"/>
          <dgm:bulletEnabled val="1"/>
        </dgm:presLayoutVars>
      </dgm:prSet>
      <dgm:spPr/>
      <dgm:t>
        <a:bodyPr/>
        <a:lstStyle/>
        <a:p>
          <a:pPr rtl="1"/>
          <a:endParaRPr lang="ar-EG"/>
        </a:p>
      </dgm:t>
    </dgm:pt>
    <dgm:pt modelId="{E3E8AD6D-66AA-450D-9281-4C856FE98128}" type="pres">
      <dgm:prSet presAssocID="{89380F70-3AB1-405D-8ED2-A1C024CCAC0F}" presName="sibTrans" presStyleLbl="sibTrans2D1" presStyleIdx="1" presStyleCnt="6"/>
      <dgm:spPr/>
      <dgm:t>
        <a:bodyPr/>
        <a:lstStyle/>
        <a:p>
          <a:pPr rtl="1"/>
          <a:endParaRPr lang="ar-EG"/>
        </a:p>
      </dgm:t>
    </dgm:pt>
    <dgm:pt modelId="{4DDE16E7-DD0C-4C78-9BB8-DA15197DF40B}" type="pres">
      <dgm:prSet presAssocID="{9C129223-C234-40E7-9D37-4DA9C6BA7823}" presName="child" presStyleLbl="alignAccFollowNode1" presStyleIdx="1" presStyleCnt="6" custScaleX="168800">
        <dgm:presLayoutVars>
          <dgm:chMax val="0"/>
          <dgm:bulletEnabled val="1"/>
        </dgm:presLayoutVars>
      </dgm:prSet>
      <dgm:spPr/>
      <dgm:t>
        <a:bodyPr/>
        <a:lstStyle/>
        <a:p>
          <a:pPr rtl="1"/>
          <a:endParaRPr lang="ar-EG"/>
        </a:p>
      </dgm:t>
    </dgm:pt>
    <dgm:pt modelId="{97B4AD1B-28BB-4EFA-AEC5-0E995C56D4AE}" type="pres">
      <dgm:prSet presAssocID="{4342F9F8-EAE3-4DA7-BCE7-3C6F98B1BCE1}" presName="sibTrans" presStyleLbl="sibTrans2D1" presStyleIdx="2" presStyleCnt="6"/>
      <dgm:spPr/>
      <dgm:t>
        <a:bodyPr/>
        <a:lstStyle/>
        <a:p>
          <a:pPr rtl="1"/>
          <a:endParaRPr lang="ar-EG"/>
        </a:p>
      </dgm:t>
    </dgm:pt>
    <dgm:pt modelId="{F286D61A-6C39-4DDD-BB85-DA584AAEA32B}" type="pres">
      <dgm:prSet presAssocID="{DCDE2A52-80DB-4D77-BEA5-2B2E949A74E9}" presName="child" presStyleLbl="alignAccFollowNode1" presStyleIdx="2" presStyleCnt="6" custScaleX="168800">
        <dgm:presLayoutVars>
          <dgm:chMax val="0"/>
          <dgm:bulletEnabled val="1"/>
        </dgm:presLayoutVars>
      </dgm:prSet>
      <dgm:spPr/>
      <dgm:t>
        <a:bodyPr/>
        <a:lstStyle/>
        <a:p>
          <a:pPr rtl="1"/>
          <a:endParaRPr lang="ar-EG"/>
        </a:p>
      </dgm:t>
    </dgm:pt>
    <dgm:pt modelId="{AD7D4E82-1037-45CF-A15D-92F596FB95E3}" type="pres">
      <dgm:prSet presAssocID="{5F54683C-B3B4-4DA6-8ED5-5DCDFCC96AFB}" presName="hSp" presStyleCnt="0"/>
      <dgm:spPr>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C934C408-1830-4B8F-AC44-685F71BBFBE2}" type="pres">
      <dgm:prSet presAssocID="{62E118EA-6787-4EA3-9D1C-0F88FDF42AF1}" presName="vertFlow" presStyleCnt="0"/>
      <dgm:spPr>
        <a:ln>
          <a:noFill/>
        </a:ln>
        <a:effectLst>
          <a:outerShdw blurRad="190500" dist="228600" dir="2700000" algn="ctr">
            <a:srgbClr val="000000">
              <a:alpha val="30000"/>
            </a:srgbClr>
          </a:outerShdw>
        </a:effectLst>
        <a:sp3d prstMaterial="matte">
          <a:bevelT w="127000" h="63500"/>
        </a:sp3d>
      </dgm:spPr>
      <dgm:t>
        <a:bodyPr/>
        <a:lstStyle/>
        <a:p>
          <a:pPr rtl="1"/>
          <a:endParaRPr lang="ar-EG"/>
        </a:p>
      </dgm:t>
    </dgm:pt>
    <dgm:pt modelId="{7F2DB7D6-C4C1-42E9-BAB8-E96CF6C48EB0}" type="pres">
      <dgm:prSet presAssocID="{62E118EA-6787-4EA3-9D1C-0F88FDF42AF1}" presName="header" presStyleLbl="node1" presStyleIdx="1" presStyleCnt="2" custScaleX="168800"/>
      <dgm:spPr/>
      <dgm:t>
        <a:bodyPr/>
        <a:lstStyle/>
        <a:p>
          <a:pPr rtl="1"/>
          <a:endParaRPr lang="ar-EG"/>
        </a:p>
      </dgm:t>
    </dgm:pt>
    <dgm:pt modelId="{50514F37-F9AA-4588-A39A-F375EF338D66}" type="pres">
      <dgm:prSet presAssocID="{D4CD2CAB-5C37-46AB-AA38-3ECEA4CC0D6A}" presName="parTrans" presStyleLbl="sibTrans2D1" presStyleIdx="3" presStyleCnt="6"/>
      <dgm:spPr/>
      <dgm:t>
        <a:bodyPr/>
        <a:lstStyle/>
        <a:p>
          <a:pPr rtl="1"/>
          <a:endParaRPr lang="ar-EG"/>
        </a:p>
      </dgm:t>
    </dgm:pt>
    <dgm:pt modelId="{8BE15626-866B-4977-A027-CC6315E96EE8}" type="pres">
      <dgm:prSet presAssocID="{8EEE62AF-9ECB-4041-98BB-71257C43BDFC}" presName="child" presStyleLbl="alignAccFollowNode1" presStyleIdx="3" presStyleCnt="6" custScaleX="168800">
        <dgm:presLayoutVars>
          <dgm:chMax val="0"/>
          <dgm:bulletEnabled val="1"/>
        </dgm:presLayoutVars>
      </dgm:prSet>
      <dgm:spPr/>
      <dgm:t>
        <a:bodyPr/>
        <a:lstStyle/>
        <a:p>
          <a:pPr rtl="1"/>
          <a:endParaRPr lang="ar-EG"/>
        </a:p>
      </dgm:t>
    </dgm:pt>
    <dgm:pt modelId="{CFBCA4D7-1ACA-4C22-9271-A84FFDA14A93}" type="pres">
      <dgm:prSet presAssocID="{1BBF9134-CB37-43A3-BB84-71B7EDEB85D1}" presName="sibTrans" presStyleLbl="sibTrans2D1" presStyleIdx="4" presStyleCnt="6"/>
      <dgm:spPr/>
      <dgm:t>
        <a:bodyPr/>
        <a:lstStyle/>
        <a:p>
          <a:pPr rtl="1"/>
          <a:endParaRPr lang="ar-EG"/>
        </a:p>
      </dgm:t>
    </dgm:pt>
    <dgm:pt modelId="{21183A6D-7AFF-4749-9A7B-13D5D54A4A97}" type="pres">
      <dgm:prSet presAssocID="{3810D991-2A3E-4FB9-93E8-A853B5DA6C7F}" presName="child" presStyleLbl="alignAccFollowNode1" presStyleIdx="4" presStyleCnt="6" custScaleX="168800">
        <dgm:presLayoutVars>
          <dgm:chMax val="0"/>
          <dgm:bulletEnabled val="1"/>
        </dgm:presLayoutVars>
      </dgm:prSet>
      <dgm:spPr/>
      <dgm:t>
        <a:bodyPr/>
        <a:lstStyle/>
        <a:p>
          <a:pPr rtl="1"/>
          <a:endParaRPr lang="ar-EG"/>
        </a:p>
      </dgm:t>
    </dgm:pt>
    <dgm:pt modelId="{FD53E4C1-EADE-49F1-9D67-58EFC9557CCB}" type="pres">
      <dgm:prSet presAssocID="{179D0166-C0A1-459B-AF51-706B674A57E0}" presName="sibTrans" presStyleLbl="sibTrans2D1" presStyleIdx="5" presStyleCnt="6"/>
      <dgm:spPr/>
      <dgm:t>
        <a:bodyPr/>
        <a:lstStyle/>
        <a:p>
          <a:pPr rtl="1"/>
          <a:endParaRPr lang="ar-EG"/>
        </a:p>
      </dgm:t>
    </dgm:pt>
    <dgm:pt modelId="{F45261AB-0EFA-4EF7-ACD8-59BDB3907B67}" type="pres">
      <dgm:prSet presAssocID="{0F13B534-C37E-423E-863A-D572EEA3040D}" presName="child" presStyleLbl="alignAccFollowNode1" presStyleIdx="5" presStyleCnt="6" custScaleX="168800">
        <dgm:presLayoutVars>
          <dgm:chMax val="0"/>
          <dgm:bulletEnabled val="1"/>
        </dgm:presLayoutVars>
      </dgm:prSet>
      <dgm:spPr/>
      <dgm:t>
        <a:bodyPr/>
        <a:lstStyle/>
        <a:p>
          <a:pPr rtl="1"/>
          <a:endParaRPr lang="ar-EG"/>
        </a:p>
      </dgm:t>
    </dgm:pt>
  </dgm:ptLst>
  <dgm:cxnLst>
    <dgm:cxn modelId="{D481ACEA-5A33-4B76-A6ED-4EAE4A34F01A}" srcId="{5F54683C-B3B4-4DA6-8ED5-5DCDFCC96AFB}" destId="{D31FE5F6-729C-4371-BCE8-812BD58BF125}" srcOrd="0" destOrd="0" parTransId="{F7E0705C-95A1-4077-A2B5-6B4451634A82}" sibTransId="{89380F70-3AB1-405D-8ED2-A1C024CCAC0F}"/>
    <dgm:cxn modelId="{1695560C-AC26-4E9D-A49E-C1176EA53D2E}" type="presOf" srcId="{9C129223-C234-40E7-9D37-4DA9C6BA7823}" destId="{4DDE16E7-DD0C-4C78-9BB8-DA15197DF40B}" srcOrd="0" destOrd="0" presId="urn:microsoft.com/office/officeart/2005/8/layout/lProcess1"/>
    <dgm:cxn modelId="{5F6BDCAD-CFB2-4079-BF88-D112B629D951}" type="presOf" srcId="{F7E0705C-95A1-4077-A2B5-6B4451634A82}" destId="{D4AE6035-728A-4D55-8271-6EDAC34F9D38}" srcOrd="0" destOrd="0" presId="urn:microsoft.com/office/officeart/2005/8/layout/lProcess1"/>
    <dgm:cxn modelId="{FDC0EFE8-D643-41C7-8E61-42A5467F6835}" type="presOf" srcId="{1BBF9134-CB37-43A3-BB84-71B7EDEB85D1}" destId="{CFBCA4D7-1ACA-4C22-9271-A84FFDA14A93}" srcOrd="0" destOrd="0" presId="urn:microsoft.com/office/officeart/2005/8/layout/lProcess1"/>
    <dgm:cxn modelId="{94032B66-92CA-4C2B-A8D7-C135EEF69EA4}" type="presOf" srcId="{179D0166-C0A1-459B-AF51-706B674A57E0}" destId="{FD53E4C1-EADE-49F1-9D67-58EFC9557CCB}" srcOrd="0" destOrd="0" presId="urn:microsoft.com/office/officeart/2005/8/layout/lProcess1"/>
    <dgm:cxn modelId="{1262CF2C-6EDD-4E2D-A16D-5767FAFABF60}" type="presOf" srcId="{0F13B534-C37E-423E-863A-D572EEA3040D}" destId="{F45261AB-0EFA-4EF7-ACD8-59BDB3907B67}" srcOrd="0" destOrd="0" presId="urn:microsoft.com/office/officeart/2005/8/layout/lProcess1"/>
    <dgm:cxn modelId="{A70D6B03-FFB3-4A5F-AB68-1802F700D9D3}" type="presOf" srcId="{40EEC865-16CD-4F0A-BD08-8EE621054A32}" destId="{540E0405-DB0A-451D-8A6D-A42A51AB48BA}" srcOrd="0" destOrd="0" presId="urn:microsoft.com/office/officeart/2005/8/layout/lProcess1"/>
    <dgm:cxn modelId="{4911C796-A4B7-4812-924E-2A488EB33452}" srcId="{62E118EA-6787-4EA3-9D1C-0F88FDF42AF1}" destId="{0F13B534-C37E-423E-863A-D572EEA3040D}" srcOrd="2" destOrd="0" parTransId="{037A6F4D-87C0-4A4F-87F3-79FADEDEC19A}" sibTransId="{26F4AC5E-A917-40A9-8D39-980830778E4F}"/>
    <dgm:cxn modelId="{665045DB-500C-4558-A1AC-485DB7506705}" type="presOf" srcId="{DCDE2A52-80DB-4D77-BEA5-2B2E949A74E9}" destId="{F286D61A-6C39-4DDD-BB85-DA584AAEA32B}" srcOrd="0" destOrd="0" presId="urn:microsoft.com/office/officeart/2005/8/layout/lProcess1"/>
    <dgm:cxn modelId="{CC2DF33E-D5A2-4BC8-B040-0B0E21DBE760}" type="presOf" srcId="{3810D991-2A3E-4FB9-93E8-A853B5DA6C7F}" destId="{21183A6D-7AFF-4749-9A7B-13D5D54A4A97}" srcOrd="0" destOrd="0" presId="urn:microsoft.com/office/officeart/2005/8/layout/lProcess1"/>
    <dgm:cxn modelId="{E4A931BD-0148-4101-A0FB-2269D7777FB3}" srcId="{5F54683C-B3B4-4DA6-8ED5-5DCDFCC96AFB}" destId="{9C129223-C234-40E7-9D37-4DA9C6BA7823}" srcOrd="1" destOrd="0" parTransId="{E83C2D6F-4185-4A38-877D-E7075B042F38}" sibTransId="{4342F9F8-EAE3-4DA7-BCE7-3C6F98B1BCE1}"/>
    <dgm:cxn modelId="{A1C751F3-917B-4326-AC56-C4E23933DE46}" type="presOf" srcId="{4342F9F8-EAE3-4DA7-BCE7-3C6F98B1BCE1}" destId="{97B4AD1B-28BB-4EFA-AEC5-0E995C56D4AE}" srcOrd="0" destOrd="0" presId="urn:microsoft.com/office/officeart/2005/8/layout/lProcess1"/>
    <dgm:cxn modelId="{213C4CEE-A413-465A-8174-EC8762643E94}" type="presOf" srcId="{8EEE62AF-9ECB-4041-98BB-71257C43BDFC}" destId="{8BE15626-866B-4977-A027-CC6315E96EE8}" srcOrd="0" destOrd="0" presId="urn:microsoft.com/office/officeart/2005/8/layout/lProcess1"/>
    <dgm:cxn modelId="{C31D58DE-BECE-4D11-A5E3-D42EBB39B54B}" srcId="{40EEC865-16CD-4F0A-BD08-8EE621054A32}" destId="{5F54683C-B3B4-4DA6-8ED5-5DCDFCC96AFB}" srcOrd="0" destOrd="0" parTransId="{FC52F5A7-2637-4DAC-AAF7-0DE7D11953EA}" sibTransId="{9D647AEF-8053-4F56-B7BD-DC393A415BC3}"/>
    <dgm:cxn modelId="{5E5707B6-9C91-4B7B-AFA7-23B543198288}" type="presOf" srcId="{D31FE5F6-729C-4371-BCE8-812BD58BF125}" destId="{5A1ADC30-E805-4D84-9014-DB42601B52FB}" srcOrd="0" destOrd="0" presId="urn:microsoft.com/office/officeart/2005/8/layout/lProcess1"/>
    <dgm:cxn modelId="{433FBF01-A0EC-4FEB-AD31-22D66F45936D}" srcId="{62E118EA-6787-4EA3-9D1C-0F88FDF42AF1}" destId="{3810D991-2A3E-4FB9-93E8-A853B5DA6C7F}" srcOrd="1" destOrd="0" parTransId="{CA79A3FD-2237-4DEC-9FEF-9BA0898730FF}" sibTransId="{179D0166-C0A1-459B-AF51-706B674A57E0}"/>
    <dgm:cxn modelId="{576770E8-B79D-4ED0-A9FB-2A2BCD10E1CC}" srcId="{62E118EA-6787-4EA3-9D1C-0F88FDF42AF1}" destId="{8EEE62AF-9ECB-4041-98BB-71257C43BDFC}" srcOrd="0" destOrd="0" parTransId="{D4CD2CAB-5C37-46AB-AA38-3ECEA4CC0D6A}" sibTransId="{1BBF9134-CB37-43A3-BB84-71B7EDEB85D1}"/>
    <dgm:cxn modelId="{800DE0A0-A992-41E8-8108-6DB2AE77898C}" type="presOf" srcId="{D4CD2CAB-5C37-46AB-AA38-3ECEA4CC0D6A}" destId="{50514F37-F9AA-4588-A39A-F375EF338D66}" srcOrd="0" destOrd="0" presId="urn:microsoft.com/office/officeart/2005/8/layout/lProcess1"/>
    <dgm:cxn modelId="{8560EA12-8B77-4873-84B3-6CA29D40C944}" type="presOf" srcId="{89380F70-3AB1-405D-8ED2-A1C024CCAC0F}" destId="{E3E8AD6D-66AA-450D-9281-4C856FE98128}" srcOrd="0" destOrd="0" presId="urn:microsoft.com/office/officeart/2005/8/layout/lProcess1"/>
    <dgm:cxn modelId="{114F5191-D9E6-4A39-9508-6FE6677A919B}" type="presOf" srcId="{5F54683C-B3B4-4DA6-8ED5-5DCDFCC96AFB}" destId="{ACBECA5B-1CD4-4B4C-ABC7-B48A7E5D2591}" srcOrd="0" destOrd="0" presId="urn:microsoft.com/office/officeart/2005/8/layout/lProcess1"/>
    <dgm:cxn modelId="{2FDAB778-AAD7-4AC1-BA1D-493B1F8A833F}" srcId="{5F54683C-B3B4-4DA6-8ED5-5DCDFCC96AFB}" destId="{DCDE2A52-80DB-4D77-BEA5-2B2E949A74E9}" srcOrd="2" destOrd="0" parTransId="{5219247C-EE47-4F29-A781-16829E911DAE}" sibTransId="{B26F30C8-5975-4D52-A2AF-D31F38C63851}"/>
    <dgm:cxn modelId="{1A088506-28E5-4B5D-A827-FEE3B3E0278F}" srcId="{40EEC865-16CD-4F0A-BD08-8EE621054A32}" destId="{62E118EA-6787-4EA3-9D1C-0F88FDF42AF1}" srcOrd="1" destOrd="0" parTransId="{B171A268-8AEA-4FBF-A824-01A83C723D21}" sibTransId="{E33E6CCA-ECA5-4DE1-AFCF-4B6D7848350E}"/>
    <dgm:cxn modelId="{B2239573-D82C-4FF8-BD38-7435C10EE06A}" type="presOf" srcId="{62E118EA-6787-4EA3-9D1C-0F88FDF42AF1}" destId="{7F2DB7D6-C4C1-42E9-BAB8-E96CF6C48EB0}" srcOrd="0" destOrd="0" presId="urn:microsoft.com/office/officeart/2005/8/layout/lProcess1"/>
    <dgm:cxn modelId="{7E4E9B36-8D54-4749-86DD-5F212E0EA77B}" type="presParOf" srcId="{540E0405-DB0A-451D-8A6D-A42A51AB48BA}" destId="{B3ED9DE1-DBE9-4463-9950-CDEACD47495D}" srcOrd="0" destOrd="0" presId="urn:microsoft.com/office/officeart/2005/8/layout/lProcess1"/>
    <dgm:cxn modelId="{E2D0F654-C343-4BD4-BA4F-DF22B84F7107}" type="presParOf" srcId="{B3ED9DE1-DBE9-4463-9950-CDEACD47495D}" destId="{ACBECA5B-1CD4-4B4C-ABC7-B48A7E5D2591}" srcOrd="0" destOrd="0" presId="urn:microsoft.com/office/officeart/2005/8/layout/lProcess1"/>
    <dgm:cxn modelId="{1FAEF9AC-9E50-48FC-BE83-B7FE1C455BF9}" type="presParOf" srcId="{B3ED9DE1-DBE9-4463-9950-CDEACD47495D}" destId="{D4AE6035-728A-4D55-8271-6EDAC34F9D38}" srcOrd="1" destOrd="0" presId="urn:microsoft.com/office/officeart/2005/8/layout/lProcess1"/>
    <dgm:cxn modelId="{6E9C402B-6FF5-4A2C-B1B0-25A9548E5A3B}" type="presParOf" srcId="{B3ED9DE1-DBE9-4463-9950-CDEACD47495D}" destId="{5A1ADC30-E805-4D84-9014-DB42601B52FB}" srcOrd="2" destOrd="0" presId="urn:microsoft.com/office/officeart/2005/8/layout/lProcess1"/>
    <dgm:cxn modelId="{1B0E6DB8-5306-4E03-80AB-BF82006F00B6}" type="presParOf" srcId="{B3ED9DE1-DBE9-4463-9950-CDEACD47495D}" destId="{E3E8AD6D-66AA-450D-9281-4C856FE98128}" srcOrd="3" destOrd="0" presId="urn:microsoft.com/office/officeart/2005/8/layout/lProcess1"/>
    <dgm:cxn modelId="{52E1255C-EF53-442C-948F-F0E41E02D0E6}" type="presParOf" srcId="{B3ED9DE1-DBE9-4463-9950-CDEACD47495D}" destId="{4DDE16E7-DD0C-4C78-9BB8-DA15197DF40B}" srcOrd="4" destOrd="0" presId="urn:microsoft.com/office/officeart/2005/8/layout/lProcess1"/>
    <dgm:cxn modelId="{60DCC629-64F8-4F00-BC1D-F2AA9AACB51B}" type="presParOf" srcId="{B3ED9DE1-DBE9-4463-9950-CDEACD47495D}" destId="{97B4AD1B-28BB-4EFA-AEC5-0E995C56D4AE}" srcOrd="5" destOrd="0" presId="urn:microsoft.com/office/officeart/2005/8/layout/lProcess1"/>
    <dgm:cxn modelId="{2C166B5E-C154-4B0B-AB1C-486ADDED702B}" type="presParOf" srcId="{B3ED9DE1-DBE9-4463-9950-CDEACD47495D}" destId="{F286D61A-6C39-4DDD-BB85-DA584AAEA32B}" srcOrd="6" destOrd="0" presId="urn:microsoft.com/office/officeart/2005/8/layout/lProcess1"/>
    <dgm:cxn modelId="{90AA00F2-E655-48D4-9C28-B5A7BBCD2DD3}" type="presParOf" srcId="{540E0405-DB0A-451D-8A6D-A42A51AB48BA}" destId="{AD7D4E82-1037-45CF-A15D-92F596FB95E3}" srcOrd="1" destOrd="0" presId="urn:microsoft.com/office/officeart/2005/8/layout/lProcess1"/>
    <dgm:cxn modelId="{0012E9D8-F365-4851-8859-2F671743F6F1}" type="presParOf" srcId="{540E0405-DB0A-451D-8A6D-A42A51AB48BA}" destId="{C934C408-1830-4B8F-AC44-685F71BBFBE2}" srcOrd="2" destOrd="0" presId="urn:microsoft.com/office/officeart/2005/8/layout/lProcess1"/>
    <dgm:cxn modelId="{9B23C87A-F7C3-4C12-AD17-94491527A89B}" type="presParOf" srcId="{C934C408-1830-4B8F-AC44-685F71BBFBE2}" destId="{7F2DB7D6-C4C1-42E9-BAB8-E96CF6C48EB0}" srcOrd="0" destOrd="0" presId="urn:microsoft.com/office/officeart/2005/8/layout/lProcess1"/>
    <dgm:cxn modelId="{0DFE9D23-73E5-487A-8C69-1BC08B8F78CD}" type="presParOf" srcId="{C934C408-1830-4B8F-AC44-685F71BBFBE2}" destId="{50514F37-F9AA-4588-A39A-F375EF338D66}" srcOrd="1" destOrd="0" presId="urn:microsoft.com/office/officeart/2005/8/layout/lProcess1"/>
    <dgm:cxn modelId="{A069B907-A06A-4C2E-B9B5-96784B7D0174}" type="presParOf" srcId="{C934C408-1830-4B8F-AC44-685F71BBFBE2}" destId="{8BE15626-866B-4977-A027-CC6315E96EE8}" srcOrd="2" destOrd="0" presId="urn:microsoft.com/office/officeart/2005/8/layout/lProcess1"/>
    <dgm:cxn modelId="{FB85BBD5-66F5-406A-8A00-C30862824BA8}" type="presParOf" srcId="{C934C408-1830-4B8F-AC44-685F71BBFBE2}" destId="{CFBCA4D7-1ACA-4C22-9271-A84FFDA14A93}" srcOrd="3" destOrd="0" presId="urn:microsoft.com/office/officeart/2005/8/layout/lProcess1"/>
    <dgm:cxn modelId="{B7194B5F-2AE9-4F72-A611-774A70377C60}" type="presParOf" srcId="{C934C408-1830-4B8F-AC44-685F71BBFBE2}" destId="{21183A6D-7AFF-4749-9A7B-13D5D54A4A97}" srcOrd="4" destOrd="0" presId="urn:microsoft.com/office/officeart/2005/8/layout/lProcess1"/>
    <dgm:cxn modelId="{56988277-68FB-4113-9097-C89CC4EA293A}" type="presParOf" srcId="{C934C408-1830-4B8F-AC44-685F71BBFBE2}" destId="{FD53E4C1-EADE-49F1-9D67-58EFC9557CCB}" srcOrd="5" destOrd="0" presId="urn:microsoft.com/office/officeart/2005/8/layout/lProcess1"/>
    <dgm:cxn modelId="{400FF440-4ACE-4292-9939-232FC4A88E3C}" type="presParOf" srcId="{C934C408-1830-4B8F-AC44-685F71BBFBE2}" destId="{F45261AB-0EFA-4EF7-ACD8-59BDB3907B67}" srcOrd="6"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3B6B01-BF90-4B11-B3C2-F5FA7B503FC2}" type="doc">
      <dgm:prSet loTypeId="urn:microsoft.com/office/officeart/2005/8/layout/process4" loCatId="process" qsTypeId="urn:microsoft.com/office/officeart/2005/8/quickstyle/3d1" qsCatId="3D" csTypeId="urn:microsoft.com/office/officeart/2005/8/colors/colorful5" csCatId="colorful" phldr="1"/>
      <dgm:spPr/>
      <dgm:t>
        <a:bodyPr/>
        <a:lstStyle/>
        <a:p>
          <a:pPr rtl="1"/>
          <a:endParaRPr lang="ar-EG"/>
        </a:p>
      </dgm:t>
    </dgm:pt>
    <dgm:pt modelId="{24F68273-F956-481F-B0BC-20B264613E42}">
      <dgm:prSet phldrT="[Text]" custT="1"/>
      <dgm:spPr>
        <a:xfrm rot="10800000">
          <a:off x="0" y="2479"/>
          <a:ext cx="3803848" cy="935052"/>
        </a:xfrm>
        <a:prstGeom prst="upArrowCallout">
          <a:avLst/>
        </a:prstGeom>
        <a:solidFill>
          <a:srgbClr val="C0504D">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effectLst>
                <a:outerShdw blurRad="38100" dist="38100" dir="2700000" algn="tl">
                  <a:srgbClr val="000000">
                    <a:alpha val="43137"/>
                  </a:srgbClr>
                </a:outerShdw>
              </a:effectLst>
              <a:latin typeface="Traditional Arabic" pitchFamily="18" charset="-78"/>
              <a:cs typeface="Traditional Arabic" pitchFamily="18" charset="-78"/>
            </a:rPr>
            <a:t>المدح في الغياب والإطراء في الحضور</a:t>
          </a:r>
          <a:endParaRPr lang="ar-EG" sz="24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a:xfrm rot="10800000">
          <a:off x="0" y="928412"/>
          <a:ext cx="3803848" cy="935052"/>
        </a:xfrm>
        <a:prstGeom prst="upArrowCallout">
          <a:avLst/>
        </a:prstGeom>
        <a:solidFill>
          <a:srgbClr val="8064A2">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effectLst>
                <a:outerShdw blurRad="38100" dist="38100" dir="2700000" algn="tl">
                  <a:srgbClr val="000000">
                    <a:alpha val="43137"/>
                  </a:srgbClr>
                </a:outerShdw>
              </a:effectLst>
              <a:latin typeface="Traditional Arabic" pitchFamily="18" charset="-78"/>
              <a:cs typeface="Traditional Arabic" pitchFamily="18" charset="-78"/>
            </a:rPr>
            <a:t>المناداة بأحب الأسماء أو الكنية </a:t>
          </a:r>
          <a:endParaRPr lang="ar-EG" sz="24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a:xfrm rot="10800000">
          <a:off x="0" y="1854345"/>
          <a:ext cx="3803848" cy="935052"/>
        </a:xfrm>
        <a:prstGeom prst="upArrowCallout">
          <a:avLst/>
        </a:prstGeom>
        <a:solidFill>
          <a:srgbClr val="1F497D">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الاستقبال والتوديع عند الباب بحرارة</a:t>
          </a:r>
          <a:endParaRPr lang="ar-EG" sz="24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a:xfrm rot="10800000">
          <a:off x="0" y="2780278"/>
          <a:ext cx="3803848" cy="935052"/>
        </a:xfrm>
        <a:prstGeom prst="upArrowCallout">
          <a:avLst/>
        </a:prstGeom>
        <a:solidFill>
          <a:srgbClr val="C0504D">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effectLst>
                <a:outerShdw blurRad="38100" dist="38100" dir="2700000" algn="tl">
                  <a:srgbClr val="000000">
                    <a:alpha val="43137"/>
                  </a:srgbClr>
                </a:outerShdw>
              </a:effectLst>
              <a:latin typeface="Traditional Arabic" pitchFamily="18" charset="-78"/>
              <a:cs typeface="Traditional Arabic" pitchFamily="18" charset="-78"/>
            </a:rPr>
            <a:t>المساندة النفسية عند الحاجة إليها</a:t>
          </a:r>
          <a:endParaRPr lang="ar-EG" sz="24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a:xfrm rot="10800000">
          <a:off x="0" y="3706210"/>
          <a:ext cx="3803848" cy="935052"/>
        </a:xfrm>
        <a:prstGeom prst="upArrowCallout">
          <a:avLst/>
        </a:prstGeom>
        <a:solidFill>
          <a:srgbClr val="4BACC6">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effectLst>
                <a:outerShdw blurRad="38100" dist="38100" dir="2700000" algn="tl">
                  <a:srgbClr val="000000">
                    <a:alpha val="43137"/>
                  </a:srgbClr>
                </a:outerShdw>
              </a:effectLst>
              <a:latin typeface="Traditional Arabic" pitchFamily="18" charset="-78"/>
              <a:cs typeface="Traditional Arabic" pitchFamily="18" charset="-78"/>
            </a:rPr>
            <a:t>عدم المقارنة بالآخرين</a:t>
          </a:r>
          <a:endParaRPr lang="ar-EG" sz="24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608BAEC5-C3F3-425B-959F-5C5CB91C5046}">
      <dgm:prSet phldrT="[Text]" custT="1"/>
      <dgm:spPr>
        <a:xfrm>
          <a:off x="0" y="4632143"/>
          <a:ext cx="3803848" cy="607966"/>
        </a:xfrm>
        <a:prstGeom prst="rect">
          <a:avLst/>
        </a:prstGeom>
        <a:solidFill>
          <a:sysClr val="window" lastClr="FFFFFF">
            <a:lumMod val="65000"/>
          </a:sys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effectLst>
                <a:outerShdw blurRad="38100" dist="38100" dir="2700000" algn="tl">
                  <a:srgbClr val="000000">
                    <a:alpha val="43137"/>
                  </a:srgbClr>
                </a:outerShdw>
              </a:effectLst>
              <a:latin typeface="Traditional Arabic" pitchFamily="18" charset="-78"/>
              <a:cs typeface="Traditional Arabic" pitchFamily="18" charset="-78"/>
            </a:rPr>
            <a:t>البوح للشريك أنك فخور لارتباطك به</a:t>
          </a:r>
          <a:endParaRPr lang="ar-EG" sz="24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70114EE-F676-42F7-B93E-9C51EF505A3C}" type="parTrans" cxnId="{0F85F438-D862-424C-B6FB-5735925A448D}">
      <dgm:prSet/>
      <dgm:spPr/>
      <dgm:t>
        <a:bodyPr/>
        <a:lstStyle/>
        <a:p>
          <a:pPr rtl="1"/>
          <a:endParaRPr lang="ar-EG" sz="2400"/>
        </a:p>
      </dgm:t>
    </dgm:pt>
    <dgm:pt modelId="{68EA2A7D-DF41-40BA-BFD4-C3ECE4357314}" type="sibTrans" cxnId="{0F85F438-D862-424C-B6FB-5735925A448D}">
      <dgm:prSet/>
      <dgm:spPr/>
      <dgm:t>
        <a:bodyPr/>
        <a:lstStyle/>
        <a:p>
          <a:pPr rtl="1"/>
          <a:endParaRPr lang="ar-EG" sz="2400"/>
        </a:p>
      </dgm:t>
    </dgm:pt>
    <dgm:pt modelId="{871FF7F0-0FC1-4175-AD31-5580749612BF}" type="pres">
      <dgm:prSet presAssocID="{F33B6B01-BF90-4B11-B3C2-F5FA7B503FC2}" presName="Name0" presStyleCnt="0">
        <dgm:presLayoutVars>
          <dgm:dir/>
          <dgm:animLvl val="lvl"/>
          <dgm:resizeHandles val="exact"/>
        </dgm:presLayoutVars>
      </dgm:prSet>
      <dgm:spPr/>
      <dgm:t>
        <a:bodyPr/>
        <a:lstStyle/>
        <a:p>
          <a:pPr rtl="1"/>
          <a:endParaRPr lang="ar-EG"/>
        </a:p>
      </dgm:t>
    </dgm:pt>
    <dgm:pt modelId="{73BA69F5-DD15-49E2-8956-0DB28376B781}" type="pres">
      <dgm:prSet presAssocID="{608BAEC5-C3F3-425B-959F-5C5CB91C5046}" presName="boxAndChildren" presStyleCnt="0"/>
      <dgm:spPr/>
    </dgm:pt>
    <dgm:pt modelId="{9255515E-F012-4EF6-83DD-0529A81A03FB}" type="pres">
      <dgm:prSet presAssocID="{608BAEC5-C3F3-425B-959F-5C5CB91C5046}" presName="parentTextBox" presStyleLbl="node1" presStyleIdx="0" presStyleCnt="6"/>
      <dgm:spPr/>
      <dgm:t>
        <a:bodyPr/>
        <a:lstStyle/>
        <a:p>
          <a:pPr rtl="1"/>
          <a:endParaRPr lang="ar-EG"/>
        </a:p>
      </dgm:t>
    </dgm:pt>
    <dgm:pt modelId="{69717401-7746-489D-A620-6DFA298AD419}" type="pres">
      <dgm:prSet presAssocID="{733EC2DB-AFBB-4807-A48A-317D2EF2D7BA}" presName="sp" presStyleCnt="0"/>
      <dgm:spPr/>
    </dgm:pt>
    <dgm:pt modelId="{FD146DAA-5E11-4721-8462-40067673EB0A}" type="pres">
      <dgm:prSet presAssocID="{1D3C086E-85E0-4C0E-A1C7-C7532D49BADB}" presName="arrowAndChildren" presStyleCnt="0"/>
      <dgm:spPr/>
    </dgm:pt>
    <dgm:pt modelId="{FA0EC353-5FEA-4206-A93A-253D48475F61}" type="pres">
      <dgm:prSet presAssocID="{1D3C086E-85E0-4C0E-A1C7-C7532D49BADB}" presName="parentTextArrow" presStyleLbl="node1" presStyleIdx="1" presStyleCnt="6"/>
      <dgm:spPr/>
      <dgm:t>
        <a:bodyPr/>
        <a:lstStyle/>
        <a:p>
          <a:pPr rtl="1"/>
          <a:endParaRPr lang="ar-EG"/>
        </a:p>
      </dgm:t>
    </dgm:pt>
    <dgm:pt modelId="{584F068A-333E-4122-B3A4-41F24EF5054C}" type="pres">
      <dgm:prSet presAssocID="{B0A5985C-AFF1-4DEA-A558-CC782019110B}" presName="sp" presStyleCnt="0"/>
      <dgm:spPr/>
    </dgm:pt>
    <dgm:pt modelId="{4B2E86B3-C82B-4A25-97FA-18DDCF2E3C30}" type="pres">
      <dgm:prSet presAssocID="{1176416D-FAFB-438B-9B0F-1BCC576FB847}" presName="arrowAndChildren" presStyleCnt="0"/>
      <dgm:spPr/>
    </dgm:pt>
    <dgm:pt modelId="{590929A4-40DF-4115-B58F-166E73A9C4E9}" type="pres">
      <dgm:prSet presAssocID="{1176416D-FAFB-438B-9B0F-1BCC576FB847}" presName="parentTextArrow" presStyleLbl="node1" presStyleIdx="2" presStyleCnt="6"/>
      <dgm:spPr/>
      <dgm:t>
        <a:bodyPr/>
        <a:lstStyle/>
        <a:p>
          <a:pPr rtl="1"/>
          <a:endParaRPr lang="ar-EG"/>
        </a:p>
      </dgm:t>
    </dgm:pt>
    <dgm:pt modelId="{7FB4734F-72D4-43C4-B61E-DE692C311F0F}" type="pres">
      <dgm:prSet presAssocID="{6416B8EF-4CE0-45ED-A915-DA00D3C93C28}" presName="sp" presStyleCnt="0"/>
      <dgm:spPr/>
    </dgm:pt>
    <dgm:pt modelId="{31F3D60F-7E2F-4A1B-83D0-1EE860FF4D82}" type="pres">
      <dgm:prSet presAssocID="{7D4B4B04-EFBD-40C0-9DA7-B54E6B09DF89}" presName="arrowAndChildren" presStyleCnt="0"/>
      <dgm:spPr/>
    </dgm:pt>
    <dgm:pt modelId="{BB52AF95-B6CD-477F-9FB6-5CE98FE2C24E}" type="pres">
      <dgm:prSet presAssocID="{7D4B4B04-EFBD-40C0-9DA7-B54E6B09DF89}" presName="parentTextArrow" presStyleLbl="node1" presStyleIdx="3" presStyleCnt="6"/>
      <dgm:spPr/>
      <dgm:t>
        <a:bodyPr/>
        <a:lstStyle/>
        <a:p>
          <a:pPr rtl="1"/>
          <a:endParaRPr lang="ar-EG"/>
        </a:p>
      </dgm:t>
    </dgm:pt>
    <dgm:pt modelId="{CFEEF79F-859F-4571-9B69-8152C41B19FB}" type="pres">
      <dgm:prSet presAssocID="{7AEA3F9F-D878-4035-8A0F-2DD716F613A2}" presName="sp" presStyleCnt="0"/>
      <dgm:spPr/>
    </dgm:pt>
    <dgm:pt modelId="{9464F4EF-F439-4A83-82AF-202B289C7A53}" type="pres">
      <dgm:prSet presAssocID="{EC835BCD-C6A1-4DA8-B653-65C78B897820}" presName="arrowAndChildren" presStyleCnt="0"/>
      <dgm:spPr/>
    </dgm:pt>
    <dgm:pt modelId="{EBC04677-7360-4F5F-BF11-0D866E066ED3}" type="pres">
      <dgm:prSet presAssocID="{EC835BCD-C6A1-4DA8-B653-65C78B897820}" presName="parentTextArrow" presStyleLbl="node1" presStyleIdx="4" presStyleCnt="6"/>
      <dgm:spPr/>
      <dgm:t>
        <a:bodyPr/>
        <a:lstStyle/>
        <a:p>
          <a:pPr rtl="1"/>
          <a:endParaRPr lang="ar-EG"/>
        </a:p>
      </dgm:t>
    </dgm:pt>
    <dgm:pt modelId="{82BA9F65-E82A-4E06-8482-07230F7B2A10}" type="pres">
      <dgm:prSet presAssocID="{C1CB82B4-8EF6-4779-A675-34581E291088}" presName="sp" presStyleCnt="0"/>
      <dgm:spPr/>
    </dgm:pt>
    <dgm:pt modelId="{D45C1356-DE4A-4674-ACFC-7E5DFBC9C512}" type="pres">
      <dgm:prSet presAssocID="{24F68273-F956-481F-B0BC-20B264613E42}" presName="arrowAndChildren" presStyleCnt="0"/>
      <dgm:spPr/>
    </dgm:pt>
    <dgm:pt modelId="{71C83B17-AA2D-41DF-ABE8-6F5EF1A82583}" type="pres">
      <dgm:prSet presAssocID="{24F68273-F956-481F-B0BC-20B264613E42}" presName="parentTextArrow" presStyleLbl="node1" presStyleIdx="5" presStyleCnt="6"/>
      <dgm:spPr/>
      <dgm:t>
        <a:bodyPr/>
        <a:lstStyle/>
        <a:p>
          <a:pPr rtl="1"/>
          <a:endParaRPr lang="ar-EG"/>
        </a:p>
      </dgm:t>
    </dgm:pt>
  </dgm:ptLst>
  <dgm:cxnLst>
    <dgm:cxn modelId="{ABF9437A-E528-40BA-A6B1-0B7B4782EA00}" type="presOf" srcId="{24F68273-F956-481F-B0BC-20B264613E42}" destId="{71C83B17-AA2D-41DF-ABE8-6F5EF1A82583}" srcOrd="0" destOrd="0" presId="urn:microsoft.com/office/officeart/2005/8/layout/process4"/>
    <dgm:cxn modelId="{DC02C52A-DE3F-4F6B-8150-1D997B177346}" type="presOf" srcId="{608BAEC5-C3F3-425B-959F-5C5CB91C5046}" destId="{9255515E-F012-4EF6-83DD-0529A81A03FB}" srcOrd="0" destOrd="0" presId="urn:microsoft.com/office/officeart/2005/8/layout/process4"/>
    <dgm:cxn modelId="{01DF1FD6-40B5-427D-8EEB-46EF7AE418AF}" type="presOf" srcId="{7D4B4B04-EFBD-40C0-9DA7-B54E6B09DF89}" destId="{BB52AF95-B6CD-477F-9FB6-5CE98FE2C24E}" srcOrd="0" destOrd="0" presId="urn:microsoft.com/office/officeart/2005/8/layout/process4"/>
    <dgm:cxn modelId="{F24DFF7C-C466-47C1-B3C6-CAA5F6B2E708}" type="presOf" srcId="{1D3C086E-85E0-4C0E-A1C7-C7532D49BADB}" destId="{FA0EC353-5FEA-4206-A93A-253D48475F61}" srcOrd="0" destOrd="0" presId="urn:microsoft.com/office/officeart/2005/8/layout/process4"/>
    <dgm:cxn modelId="{D85A4FA7-D229-4813-AB67-82FC7A102D23}" srcId="{F33B6B01-BF90-4B11-B3C2-F5FA7B503FC2}" destId="{1D3C086E-85E0-4C0E-A1C7-C7532D49BADB}" srcOrd="4" destOrd="0" parTransId="{D3786E36-580F-4459-AC89-A18F3FA7A04A}" sibTransId="{733EC2DB-AFBB-4807-A48A-317D2EF2D7BA}"/>
    <dgm:cxn modelId="{7652C701-CFF0-498A-89BB-EEBC6BE5C54F}" srcId="{F33B6B01-BF90-4B11-B3C2-F5FA7B503FC2}" destId="{7D4B4B04-EFBD-40C0-9DA7-B54E6B09DF89}" srcOrd="2" destOrd="0" parTransId="{F4FB94E1-9006-4F71-94D9-F5F564A83E54}" sibTransId="{6416B8EF-4CE0-45ED-A915-DA00D3C93C28}"/>
    <dgm:cxn modelId="{94B3290B-2AF6-4D43-AE01-8272F47D0E08}" srcId="{F33B6B01-BF90-4B11-B3C2-F5FA7B503FC2}" destId="{1176416D-FAFB-438B-9B0F-1BCC576FB847}" srcOrd="3" destOrd="0" parTransId="{35FB71E6-8B17-47F3-9D2D-43EE9A3F3569}" sibTransId="{B0A5985C-AFF1-4DEA-A558-CC782019110B}"/>
    <dgm:cxn modelId="{D8F0280A-6324-4F3A-AE30-89B27741EE58}" type="presOf" srcId="{EC835BCD-C6A1-4DA8-B653-65C78B897820}" destId="{EBC04677-7360-4F5F-BF11-0D866E066ED3}" srcOrd="0" destOrd="0" presId="urn:microsoft.com/office/officeart/2005/8/layout/process4"/>
    <dgm:cxn modelId="{0F85F438-D862-424C-B6FB-5735925A448D}" srcId="{F33B6B01-BF90-4B11-B3C2-F5FA7B503FC2}" destId="{608BAEC5-C3F3-425B-959F-5C5CB91C5046}" srcOrd="5" destOrd="0" parTransId="{670114EE-F676-42F7-B93E-9C51EF505A3C}" sibTransId="{68EA2A7D-DF41-40BA-BFD4-C3ECE4357314}"/>
    <dgm:cxn modelId="{FFC93AD7-FF75-40B0-929E-B846DABF2CC6}" srcId="{F33B6B01-BF90-4B11-B3C2-F5FA7B503FC2}" destId="{24F68273-F956-481F-B0BC-20B264613E42}" srcOrd="0" destOrd="0" parTransId="{636DADF1-FD90-43A1-B649-4E666A0A9F90}" sibTransId="{C1CB82B4-8EF6-4779-A675-34581E291088}"/>
    <dgm:cxn modelId="{AB207DBE-7A9E-484A-9DE9-3EF10DA22BE1}" srcId="{F33B6B01-BF90-4B11-B3C2-F5FA7B503FC2}" destId="{EC835BCD-C6A1-4DA8-B653-65C78B897820}" srcOrd="1" destOrd="0" parTransId="{DB73B196-10A9-4BC3-9CD8-562B896450E7}" sibTransId="{7AEA3F9F-D878-4035-8A0F-2DD716F613A2}"/>
    <dgm:cxn modelId="{48F91659-E579-45B5-B79C-96FA5E6891F8}" type="presOf" srcId="{F33B6B01-BF90-4B11-B3C2-F5FA7B503FC2}" destId="{871FF7F0-0FC1-4175-AD31-5580749612BF}" srcOrd="0" destOrd="0" presId="urn:microsoft.com/office/officeart/2005/8/layout/process4"/>
    <dgm:cxn modelId="{067D4093-3556-4AD9-B41B-BB3D919B4EFA}" type="presOf" srcId="{1176416D-FAFB-438B-9B0F-1BCC576FB847}" destId="{590929A4-40DF-4115-B58F-166E73A9C4E9}" srcOrd="0" destOrd="0" presId="urn:microsoft.com/office/officeart/2005/8/layout/process4"/>
    <dgm:cxn modelId="{7121B732-85A9-4459-96FC-E489D6002DB7}" type="presParOf" srcId="{871FF7F0-0FC1-4175-AD31-5580749612BF}" destId="{73BA69F5-DD15-49E2-8956-0DB28376B781}" srcOrd="0" destOrd="0" presId="urn:microsoft.com/office/officeart/2005/8/layout/process4"/>
    <dgm:cxn modelId="{B9691AC4-CB71-4F59-B4DD-EFE898014342}" type="presParOf" srcId="{73BA69F5-DD15-49E2-8956-0DB28376B781}" destId="{9255515E-F012-4EF6-83DD-0529A81A03FB}" srcOrd="0" destOrd="0" presId="urn:microsoft.com/office/officeart/2005/8/layout/process4"/>
    <dgm:cxn modelId="{25B80905-D1A2-43DA-B247-ADAF76286170}" type="presParOf" srcId="{871FF7F0-0FC1-4175-AD31-5580749612BF}" destId="{69717401-7746-489D-A620-6DFA298AD419}" srcOrd="1" destOrd="0" presId="urn:microsoft.com/office/officeart/2005/8/layout/process4"/>
    <dgm:cxn modelId="{FF3058CD-DDD8-409A-864B-F5F20EB59EBA}" type="presParOf" srcId="{871FF7F0-0FC1-4175-AD31-5580749612BF}" destId="{FD146DAA-5E11-4721-8462-40067673EB0A}" srcOrd="2" destOrd="0" presId="urn:microsoft.com/office/officeart/2005/8/layout/process4"/>
    <dgm:cxn modelId="{2702F51B-A0B4-4A5E-88EE-098ACAF8449B}" type="presParOf" srcId="{FD146DAA-5E11-4721-8462-40067673EB0A}" destId="{FA0EC353-5FEA-4206-A93A-253D48475F61}" srcOrd="0" destOrd="0" presId="urn:microsoft.com/office/officeart/2005/8/layout/process4"/>
    <dgm:cxn modelId="{F9C8D97C-E299-4476-A2FE-C90679C2B022}" type="presParOf" srcId="{871FF7F0-0FC1-4175-AD31-5580749612BF}" destId="{584F068A-333E-4122-B3A4-41F24EF5054C}" srcOrd="3" destOrd="0" presId="urn:microsoft.com/office/officeart/2005/8/layout/process4"/>
    <dgm:cxn modelId="{B9B1CB8E-CA6F-4E79-B5EE-13FFCE0E4986}" type="presParOf" srcId="{871FF7F0-0FC1-4175-AD31-5580749612BF}" destId="{4B2E86B3-C82B-4A25-97FA-18DDCF2E3C30}" srcOrd="4" destOrd="0" presId="urn:microsoft.com/office/officeart/2005/8/layout/process4"/>
    <dgm:cxn modelId="{D93D5E58-8DB4-4079-B070-500CBF233C30}" type="presParOf" srcId="{4B2E86B3-C82B-4A25-97FA-18DDCF2E3C30}" destId="{590929A4-40DF-4115-B58F-166E73A9C4E9}" srcOrd="0" destOrd="0" presId="urn:microsoft.com/office/officeart/2005/8/layout/process4"/>
    <dgm:cxn modelId="{ACBE7171-7D53-42E1-ADC9-72E15E32A3C4}" type="presParOf" srcId="{871FF7F0-0FC1-4175-AD31-5580749612BF}" destId="{7FB4734F-72D4-43C4-B61E-DE692C311F0F}" srcOrd="5" destOrd="0" presId="urn:microsoft.com/office/officeart/2005/8/layout/process4"/>
    <dgm:cxn modelId="{572EB161-4323-4445-A6E1-4D80F943ACAF}" type="presParOf" srcId="{871FF7F0-0FC1-4175-AD31-5580749612BF}" destId="{31F3D60F-7E2F-4A1B-83D0-1EE860FF4D82}" srcOrd="6" destOrd="0" presId="urn:microsoft.com/office/officeart/2005/8/layout/process4"/>
    <dgm:cxn modelId="{85808D33-2B2D-4891-8DFD-938981297C1F}" type="presParOf" srcId="{31F3D60F-7E2F-4A1B-83D0-1EE860FF4D82}" destId="{BB52AF95-B6CD-477F-9FB6-5CE98FE2C24E}" srcOrd="0" destOrd="0" presId="urn:microsoft.com/office/officeart/2005/8/layout/process4"/>
    <dgm:cxn modelId="{CF2483D6-0EB3-476E-9C10-85CA69CC4F3F}" type="presParOf" srcId="{871FF7F0-0FC1-4175-AD31-5580749612BF}" destId="{CFEEF79F-859F-4571-9B69-8152C41B19FB}" srcOrd="7" destOrd="0" presId="urn:microsoft.com/office/officeart/2005/8/layout/process4"/>
    <dgm:cxn modelId="{564F05FD-8A8B-4674-8FBD-FCE53A53795D}" type="presParOf" srcId="{871FF7F0-0FC1-4175-AD31-5580749612BF}" destId="{9464F4EF-F439-4A83-82AF-202B289C7A53}" srcOrd="8" destOrd="0" presId="urn:microsoft.com/office/officeart/2005/8/layout/process4"/>
    <dgm:cxn modelId="{92AC858D-9FA2-42A8-B976-5471BE8B3842}" type="presParOf" srcId="{9464F4EF-F439-4A83-82AF-202B289C7A53}" destId="{EBC04677-7360-4F5F-BF11-0D866E066ED3}" srcOrd="0" destOrd="0" presId="urn:microsoft.com/office/officeart/2005/8/layout/process4"/>
    <dgm:cxn modelId="{0CFEECEC-E604-48CC-802F-57A8AD9733C9}" type="presParOf" srcId="{871FF7F0-0FC1-4175-AD31-5580749612BF}" destId="{82BA9F65-E82A-4E06-8482-07230F7B2A10}" srcOrd="9" destOrd="0" presId="urn:microsoft.com/office/officeart/2005/8/layout/process4"/>
    <dgm:cxn modelId="{AC0311A7-8435-4611-BCB9-18CACF605FEB}" type="presParOf" srcId="{871FF7F0-0FC1-4175-AD31-5580749612BF}" destId="{D45C1356-DE4A-4674-ACFC-7E5DFBC9C512}" srcOrd="10" destOrd="0" presId="urn:microsoft.com/office/officeart/2005/8/layout/process4"/>
    <dgm:cxn modelId="{5D9371FE-7060-4A11-ABB7-6EC521AD6E81}" type="presParOf" srcId="{D45C1356-DE4A-4674-ACFC-7E5DFBC9C512}" destId="{71C83B17-AA2D-41DF-ABE8-6F5EF1A82583}"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D504764F-3206-4DAD-A3FB-2D3F77179484}" type="doc">
      <dgm:prSet loTypeId="urn:microsoft.com/office/officeart/2005/8/layout/hProcess9" loCatId="process" qsTypeId="urn:microsoft.com/office/officeart/2005/8/quickstyle/simple1" qsCatId="simple" csTypeId="urn:microsoft.com/office/officeart/2005/8/colors/accent1_2" csCatId="accent1" phldr="1"/>
      <dgm:spPr>
        <a:scene3d>
          <a:camera prst="orthographicFront">
            <a:rot lat="0" lon="0" rev="0"/>
          </a:camera>
          <a:lightRig rig="glow" dir="t">
            <a:rot lat="0" lon="0" rev="4800000"/>
          </a:lightRig>
        </a:scene3d>
      </dgm:spPr>
    </dgm:pt>
    <dgm:pt modelId="{C14977CB-746F-4D5D-8B50-C5B2444CA966}">
      <dgm:prSet phldrT="[Text]" custT="1"/>
      <dgm:spPr>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الاعتراف بالخطأ عند استبانته</a:t>
          </a:r>
          <a:endParaRPr lang="ar-EG" sz="3200" b="1" dirty="0">
            <a:latin typeface="Traditional Arabic" pitchFamily="18" charset="-78"/>
            <a:cs typeface="Traditional Arabic" pitchFamily="18" charset="-78"/>
          </a:endParaRPr>
        </a:p>
      </dgm:t>
    </dgm:pt>
    <dgm:pt modelId="{F4E2DA09-48F0-4547-98C1-9250B0B836F6}" type="parTrans" cxnId="{38142977-EAAB-448F-84AB-E31C74A8EFC2}">
      <dgm:prSet/>
      <dgm:spPr/>
      <dgm:t>
        <a:bodyPr/>
        <a:lstStyle/>
        <a:p>
          <a:pPr rtl="1"/>
          <a:endParaRPr lang="ar-EG" sz="3200" b="1">
            <a:latin typeface="Traditional Arabic" pitchFamily="18" charset="-78"/>
            <a:cs typeface="Traditional Arabic" pitchFamily="18" charset="-78"/>
          </a:endParaRPr>
        </a:p>
      </dgm:t>
    </dgm:pt>
    <dgm:pt modelId="{A602CDE0-886C-46ED-84C8-C09A0F1487DD}" type="sibTrans" cxnId="{38142977-EAAB-448F-84AB-E31C74A8EFC2}">
      <dgm:prSet/>
      <dgm:spPr/>
      <dgm:t>
        <a:bodyPr/>
        <a:lstStyle/>
        <a:p>
          <a:pPr rtl="1"/>
          <a:endParaRPr lang="ar-EG" sz="3200" b="1">
            <a:latin typeface="Traditional Arabic" pitchFamily="18" charset="-78"/>
            <a:cs typeface="Traditional Arabic" pitchFamily="18" charset="-78"/>
          </a:endParaRPr>
        </a:p>
      </dgm:t>
    </dgm:pt>
    <dgm:pt modelId="{29495959-542F-423D-B08B-E395D50005D6}">
      <dgm:prSet phldrT="[Text]" custT="1"/>
      <dgm:spPr>
        <a:solidFill>
          <a:srgbClr val="0066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غض الطرف عن الهفوة </a:t>
          </a:r>
          <a:endParaRPr lang="ar-EG" sz="3200" b="1" dirty="0">
            <a:latin typeface="Traditional Arabic" pitchFamily="18" charset="-78"/>
            <a:cs typeface="Traditional Arabic" pitchFamily="18" charset="-78"/>
          </a:endParaRPr>
        </a:p>
      </dgm:t>
    </dgm:pt>
    <dgm:pt modelId="{BEC84836-21EB-4655-8E3D-0BE333CF768A}" type="parTrans" cxnId="{6D9C034D-C9D8-4640-BA72-699159E9E194}">
      <dgm:prSet/>
      <dgm:spPr/>
      <dgm:t>
        <a:bodyPr/>
        <a:lstStyle/>
        <a:p>
          <a:pPr rtl="1"/>
          <a:endParaRPr lang="ar-EG" sz="3200" b="1">
            <a:latin typeface="Traditional Arabic" pitchFamily="18" charset="-78"/>
            <a:cs typeface="Traditional Arabic" pitchFamily="18" charset="-78"/>
          </a:endParaRPr>
        </a:p>
      </dgm:t>
    </dgm:pt>
    <dgm:pt modelId="{FD5405A6-DAFA-4C83-AC65-883D1F0DFD5E}" type="sibTrans" cxnId="{6D9C034D-C9D8-4640-BA72-699159E9E194}">
      <dgm:prSet/>
      <dgm:spPr/>
      <dgm:t>
        <a:bodyPr/>
        <a:lstStyle/>
        <a:p>
          <a:pPr rtl="1"/>
          <a:endParaRPr lang="ar-EG" sz="3200" b="1">
            <a:latin typeface="Traditional Arabic" pitchFamily="18" charset="-78"/>
            <a:cs typeface="Traditional Arabic" pitchFamily="18" charset="-78"/>
          </a:endParaRPr>
        </a:p>
      </dgm:t>
    </dgm:pt>
    <dgm:pt modelId="{E487CFF9-218D-4E01-B071-32585352AA30}">
      <dgm:prSet phldrT="[Text]" custT="1"/>
      <dgm:spPr>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r>
            <a:rPr lang="ar-EG" sz="3200" b="1" dirty="0" smtClean="0">
              <a:latin typeface="Traditional Arabic" pitchFamily="18" charset="-78"/>
              <a:cs typeface="Traditional Arabic" pitchFamily="18" charset="-78"/>
            </a:rPr>
            <a:t>التكيف مع جميع الظروف والأحوال</a:t>
          </a:r>
          <a:endParaRPr lang="ar-EG" sz="3200" b="1" dirty="0">
            <a:latin typeface="Traditional Arabic" pitchFamily="18" charset="-78"/>
            <a:cs typeface="Traditional Arabic" pitchFamily="18" charset="-78"/>
          </a:endParaRPr>
        </a:p>
      </dgm:t>
    </dgm:pt>
    <dgm:pt modelId="{8C64C795-6F89-43CB-BCF5-1F963CCD86D4}" type="parTrans" cxnId="{5E3B66DC-A66B-4DFD-8858-2B7763D809C1}">
      <dgm:prSet/>
      <dgm:spPr/>
      <dgm:t>
        <a:bodyPr/>
        <a:lstStyle/>
        <a:p>
          <a:pPr rtl="1"/>
          <a:endParaRPr lang="ar-EG" sz="3200" b="1">
            <a:latin typeface="Traditional Arabic" pitchFamily="18" charset="-78"/>
            <a:cs typeface="Traditional Arabic" pitchFamily="18" charset="-78"/>
          </a:endParaRPr>
        </a:p>
      </dgm:t>
    </dgm:pt>
    <dgm:pt modelId="{014DF449-0EF9-4E0C-B5B4-114F5B690F08}" type="sibTrans" cxnId="{5E3B66DC-A66B-4DFD-8858-2B7763D809C1}">
      <dgm:prSet/>
      <dgm:spPr/>
      <dgm:t>
        <a:bodyPr/>
        <a:lstStyle/>
        <a:p>
          <a:pPr rtl="1"/>
          <a:endParaRPr lang="ar-EG" sz="3200" b="1">
            <a:latin typeface="Traditional Arabic" pitchFamily="18" charset="-78"/>
            <a:cs typeface="Traditional Arabic" pitchFamily="18" charset="-78"/>
          </a:endParaRPr>
        </a:p>
      </dgm:t>
    </dgm:pt>
    <dgm:pt modelId="{A43F7C6E-3A29-4EA6-80EE-DC604EC16EEE}" type="pres">
      <dgm:prSet presAssocID="{D504764F-3206-4DAD-A3FB-2D3F77179484}" presName="CompostProcess" presStyleCnt="0">
        <dgm:presLayoutVars>
          <dgm:dir/>
          <dgm:resizeHandles val="exact"/>
        </dgm:presLayoutVars>
      </dgm:prSet>
      <dgm:spPr/>
    </dgm:pt>
    <dgm:pt modelId="{C2D10639-DB0F-43E0-A419-0679D0E867BD}" type="pres">
      <dgm:prSet presAssocID="{D504764F-3206-4DAD-A3FB-2D3F77179484}" presName="arrow" presStyleLbl="bgShp" presStyleIdx="0" presStyleCnt="1"/>
      <dgm:spPr>
        <a:solidFill>
          <a:schemeClr val="bg1">
            <a:lumMod val="8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50A6256-4609-41E1-8707-79D9B59E9407}" type="pres">
      <dgm:prSet presAssocID="{D504764F-3206-4DAD-A3FB-2D3F77179484}" presName="linearProcess"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F5300711-9A15-44FB-B6D0-1F6FF89B0BDB}" type="pres">
      <dgm:prSet presAssocID="{C14977CB-746F-4D5D-8B50-C5B2444CA966}" presName="textNode" presStyleLbl="node1" presStyleIdx="0" presStyleCnt="3">
        <dgm:presLayoutVars>
          <dgm:bulletEnabled val="1"/>
        </dgm:presLayoutVars>
      </dgm:prSet>
      <dgm:spPr/>
      <dgm:t>
        <a:bodyPr/>
        <a:lstStyle/>
        <a:p>
          <a:pPr rtl="1"/>
          <a:endParaRPr lang="ar-EG"/>
        </a:p>
      </dgm:t>
    </dgm:pt>
    <dgm:pt modelId="{514F04A7-2324-4E5A-91A0-3C0DEB6C3E9A}" type="pres">
      <dgm:prSet presAssocID="{A602CDE0-886C-46ED-84C8-C09A0F1487DD}" presName="sibTrans"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A12C9E35-0472-478E-8602-2A5BE10458EA}" type="pres">
      <dgm:prSet presAssocID="{29495959-542F-423D-B08B-E395D50005D6}" presName="textNode" presStyleLbl="node1" presStyleIdx="1" presStyleCnt="3">
        <dgm:presLayoutVars>
          <dgm:bulletEnabled val="1"/>
        </dgm:presLayoutVars>
      </dgm:prSet>
      <dgm:spPr/>
      <dgm:t>
        <a:bodyPr/>
        <a:lstStyle/>
        <a:p>
          <a:pPr rtl="1"/>
          <a:endParaRPr lang="ar-EG"/>
        </a:p>
      </dgm:t>
    </dgm:pt>
    <dgm:pt modelId="{9C818B65-4826-4FE9-AA30-72AF5F0992B2}" type="pres">
      <dgm:prSet presAssocID="{FD5405A6-DAFA-4C83-AC65-883D1F0DFD5E}" presName="sibTrans"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4549BC5E-9F75-47ED-98C6-035C579D93A8}" type="pres">
      <dgm:prSet presAssocID="{E487CFF9-218D-4E01-B071-32585352AA30}" presName="textNode" presStyleLbl="node1" presStyleIdx="2" presStyleCnt="3">
        <dgm:presLayoutVars>
          <dgm:bulletEnabled val="1"/>
        </dgm:presLayoutVars>
      </dgm:prSet>
      <dgm:spPr/>
      <dgm:t>
        <a:bodyPr/>
        <a:lstStyle/>
        <a:p>
          <a:pPr rtl="1"/>
          <a:endParaRPr lang="ar-EG"/>
        </a:p>
      </dgm:t>
    </dgm:pt>
  </dgm:ptLst>
  <dgm:cxnLst>
    <dgm:cxn modelId="{299D9F8B-4C7D-47BD-8A1F-B4A994609873}" type="presOf" srcId="{29495959-542F-423D-B08B-E395D50005D6}" destId="{A12C9E35-0472-478E-8602-2A5BE10458EA}" srcOrd="0" destOrd="0" presId="urn:microsoft.com/office/officeart/2005/8/layout/hProcess9"/>
    <dgm:cxn modelId="{033F9531-7EBB-455E-8BC2-4AB85C76BF71}" type="presOf" srcId="{D504764F-3206-4DAD-A3FB-2D3F77179484}" destId="{A43F7C6E-3A29-4EA6-80EE-DC604EC16EEE}" srcOrd="0" destOrd="0" presId="urn:microsoft.com/office/officeart/2005/8/layout/hProcess9"/>
    <dgm:cxn modelId="{E366E586-950A-4AFC-932E-56F8206BE393}" type="presOf" srcId="{E487CFF9-218D-4E01-B071-32585352AA30}" destId="{4549BC5E-9F75-47ED-98C6-035C579D93A8}" srcOrd="0" destOrd="0" presId="urn:microsoft.com/office/officeart/2005/8/layout/hProcess9"/>
    <dgm:cxn modelId="{5E3B66DC-A66B-4DFD-8858-2B7763D809C1}" srcId="{D504764F-3206-4DAD-A3FB-2D3F77179484}" destId="{E487CFF9-218D-4E01-B071-32585352AA30}" srcOrd="2" destOrd="0" parTransId="{8C64C795-6F89-43CB-BCF5-1F963CCD86D4}" sibTransId="{014DF449-0EF9-4E0C-B5B4-114F5B690F08}"/>
    <dgm:cxn modelId="{6D9C034D-C9D8-4640-BA72-699159E9E194}" srcId="{D504764F-3206-4DAD-A3FB-2D3F77179484}" destId="{29495959-542F-423D-B08B-E395D50005D6}" srcOrd="1" destOrd="0" parTransId="{BEC84836-21EB-4655-8E3D-0BE333CF768A}" sibTransId="{FD5405A6-DAFA-4C83-AC65-883D1F0DFD5E}"/>
    <dgm:cxn modelId="{38142977-EAAB-448F-84AB-E31C74A8EFC2}" srcId="{D504764F-3206-4DAD-A3FB-2D3F77179484}" destId="{C14977CB-746F-4D5D-8B50-C5B2444CA966}" srcOrd="0" destOrd="0" parTransId="{F4E2DA09-48F0-4547-98C1-9250B0B836F6}" sibTransId="{A602CDE0-886C-46ED-84C8-C09A0F1487DD}"/>
    <dgm:cxn modelId="{D10B9913-0500-4C2B-B160-6AC1CEDE97E4}" type="presOf" srcId="{C14977CB-746F-4D5D-8B50-C5B2444CA966}" destId="{F5300711-9A15-44FB-B6D0-1F6FF89B0BDB}" srcOrd="0" destOrd="0" presId="urn:microsoft.com/office/officeart/2005/8/layout/hProcess9"/>
    <dgm:cxn modelId="{A8EBEA58-21AB-4648-923A-4EFD6B5783F1}" type="presParOf" srcId="{A43F7C6E-3A29-4EA6-80EE-DC604EC16EEE}" destId="{C2D10639-DB0F-43E0-A419-0679D0E867BD}" srcOrd="0" destOrd="0" presId="urn:microsoft.com/office/officeart/2005/8/layout/hProcess9"/>
    <dgm:cxn modelId="{4C71A716-C01D-4C32-97D2-9C45A14099F2}" type="presParOf" srcId="{A43F7C6E-3A29-4EA6-80EE-DC604EC16EEE}" destId="{C50A6256-4609-41E1-8707-79D9B59E9407}" srcOrd="1" destOrd="0" presId="urn:microsoft.com/office/officeart/2005/8/layout/hProcess9"/>
    <dgm:cxn modelId="{F104DE2E-0FEE-4BDC-AEA8-4EBCD429D192}" type="presParOf" srcId="{C50A6256-4609-41E1-8707-79D9B59E9407}" destId="{F5300711-9A15-44FB-B6D0-1F6FF89B0BDB}" srcOrd="0" destOrd="0" presId="urn:microsoft.com/office/officeart/2005/8/layout/hProcess9"/>
    <dgm:cxn modelId="{0EBE1D89-F733-43D1-A528-813463CDE1A4}" type="presParOf" srcId="{C50A6256-4609-41E1-8707-79D9B59E9407}" destId="{514F04A7-2324-4E5A-91A0-3C0DEB6C3E9A}" srcOrd="1" destOrd="0" presId="urn:microsoft.com/office/officeart/2005/8/layout/hProcess9"/>
    <dgm:cxn modelId="{13E6D320-031B-4BE7-A590-50895EFDE955}" type="presParOf" srcId="{C50A6256-4609-41E1-8707-79D9B59E9407}" destId="{A12C9E35-0472-478E-8602-2A5BE10458EA}" srcOrd="2" destOrd="0" presId="urn:microsoft.com/office/officeart/2005/8/layout/hProcess9"/>
    <dgm:cxn modelId="{D4863527-9E20-4B3A-9B2F-FCA93B1DBFAC}" type="presParOf" srcId="{C50A6256-4609-41E1-8707-79D9B59E9407}" destId="{9C818B65-4826-4FE9-AA30-72AF5F0992B2}" srcOrd="3" destOrd="0" presId="urn:microsoft.com/office/officeart/2005/8/layout/hProcess9"/>
    <dgm:cxn modelId="{2F73A3DC-2526-4363-AA5A-4164116476F2}" type="presParOf" srcId="{C50A6256-4609-41E1-8707-79D9B59E9407}" destId="{4549BC5E-9F75-47ED-98C6-035C579D93A8}"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6D58D5E2-5CD6-4D46-AB7E-5D03911BDDAB}" type="doc">
      <dgm:prSet loTypeId="urn:microsoft.com/office/officeart/2005/8/layout/process2" loCatId="process" qsTypeId="urn:microsoft.com/office/officeart/2005/8/quickstyle/simple1" qsCatId="simple" csTypeId="urn:microsoft.com/office/officeart/2005/8/colors/accent1_2" csCatId="accent1" phldr="1"/>
      <dgm:spPr/>
    </dgm:pt>
    <dgm:pt modelId="{23491EF9-70EA-4D90-9076-671AF194EF8E}">
      <dgm:prSet custT="1"/>
      <dgm:spPr/>
      <dgm:t>
        <a:bodyPr/>
        <a:lstStyle/>
        <a:p>
          <a:pPr rtl="1"/>
          <a:r>
            <a:rPr lang="ar-EG" sz="2800" b="1" dirty="0" smtClean="0">
              <a:solidFill>
                <a:schemeClr val="bg1"/>
              </a:solidFill>
              <a:cs typeface="Traditional Arabic"/>
            </a:rPr>
            <a:t>الاهتمام المفاجئ بالمظهر العام</a:t>
          </a:r>
          <a:endParaRPr lang="ar-EG" sz="2800" dirty="0">
            <a:solidFill>
              <a:schemeClr val="bg1"/>
            </a:solidFill>
          </a:endParaRPr>
        </a:p>
      </dgm:t>
    </dgm:pt>
    <dgm:pt modelId="{5E5B5863-A635-49F6-B2B3-0BA30161A669}" type="parTrans" cxnId="{B3C951EE-1D4D-4B9F-A8C7-4B1BEE2746A3}">
      <dgm:prSet/>
      <dgm:spPr/>
      <dgm:t>
        <a:bodyPr/>
        <a:lstStyle/>
        <a:p>
          <a:pPr rtl="1"/>
          <a:endParaRPr lang="ar-EG"/>
        </a:p>
      </dgm:t>
    </dgm:pt>
    <dgm:pt modelId="{C96B9F20-03FB-4991-A119-08EA3B4CA907}" type="sibTrans" cxnId="{B3C951EE-1D4D-4B9F-A8C7-4B1BEE2746A3}">
      <dgm:prSet/>
      <dgm:spPr/>
      <dgm:t>
        <a:bodyPr/>
        <a:lstStyle/>
        <a:p>
          <a:pPr rtl="1"/>
          <a:endParaRPr lang="ar-EG"/>
        </a:p>
      </dgm:t>
    </dgm:pt>
    <dgm:pt modelId="{238440DC-34B3-4E31-9B79-F923B556082D}">
      <dgm:prSet custT="1"/>
      <dgm:spPr/>
      <dgm:t>
        <a:bodyPr/>
        <a:lstStyle/>
        <a:p>
          <a:pPr rtl="1"/>
          <a:r>
            <a:rPr lang="ar-EG" sz="2800" b="1" dirty="0" smtClean="0">
              <a:solidFill>
                <a:schemeClr val="bg1"/>
              </a:solidFill>
              <a:latin typeface="Calibri"/>
              <a:cs typeface="Traditional Arabic"/>
            </a:rPr>
            <a:t>المحافظة بشكل مفاجئ باللياقة البدنية</a:t>
          </a:r>
          <a:endParaRPr lang="ar-EG" sz="2800" dirty="0">
            <a:solidFill>
              <a:schemeClr val="bg1"/>
            </a:solidFill>
          </a:endParaRPr>
        </a:p>
      </dgm:t>
    </dgm:pt>
    <dgm:pt modelId="{B983004E-F376-4446-B8AE-CCFC72D60645}" type="parTrans" cxnId="{DE63D2EF-7063-4420-8441-2139C4415EF3}">
      <dgm:prSet/>
      <dgm:spPr/>
      <dgm:t>
        <a:bodyPr/>
        <a:lstStyle/>
        <a:p>
          <a:pPr rtl="1"/>
          <a:endParaRPr lang="ar-EG"/>
        </a:p>
      </dgm:t>
    </dgm:pt>
    <dgm:pt modelId="{10A225BC-0A8D-4D3A-88DE-FC504F55A2FF}" type="sibTrans" cxnId="{DE63D2EF-7063-4420-8441-2139C4415EF3}">
      <dgm:prSet/>
      <dgm:spPr/>
      <dgm:t>
        <a:bodyPr/>
        <a:lstStyle/>
        <a:p>
          <a:pPr rtl="1"/>
          <a:endParaRPr lang="ar-EG"/>
        </a:p>
      </dgm:t>
    </dgm:pt>
    <dgm:pt modelId="{D29094AC-FF9D-4B48-ADCB-59B68D15D89C}">
      <dgm:prSet custT="1"/>
      <dgm:spPr/>
      <dgm:t>
        <a:bodyPr/>
        <a:lstStyle/>
        <a:p>
          <a:pPr rtl="1"/>
          <a:r>
            <a:rPr lang="ar-EG" sz="2800" b="1" dirty="0" smtClean="0">
              <a:solidFill>
                <a:schemeClr val="bg1"/>
              </a:solidFill>
              <a:cs typeface="Traditional Arabic"/>
            </a:rPr>
            <a:t>كثرة اطّلاع الزوج على رسائل حسابه البريدي</a:t>
          </a:r>
          <a:endParaRPr lang="ar-EG" sz="2800" dirty="0">
            <a:solidFill>
              <a:schemeClr val="bg1"/>
            </a:solidFill>
          </a:endParaRPr>
        </a:p>
      </dgm:t>
    </dgm:pt>
    <dgm:pt modelId="{77A7B4C4-D020-4E4D-A82D-44B4AB7DC2F0}" type="parTrans" cxnId="{493EAFC4-B63E-40BB-852E-DC0BAB07E793}">
      <dgm:prSet/>
      <dgm:spPr/>
      <dgm:t>
        <a:bodyPr/>
        <a:lstStyle/>
        <a:p>
          <a:pPr rtl="1"/>
          <a:endParaRPr lang="ar-EG"/>
        </a:p>
      </dgm:t>
    </dgm:pt>
    <dgm:pt modelId="{8D988AFE-3EF4-47AC-BE0A-12647C173278}" type="sibTrans" cxnId="{493EAFC4-B63E-40BB-852E-DC0BAB07E793}">
      <dgm:prSet/>
      <dgm:spPr/>
      <dgm:t>
        <a:bodyPr/>
        <a:lstStyle/>
        <a:p>
          <a:pPr rtl="1"/>
          <a:endParaRPr lang="ar-EG"/>
        </a:p>
      </dgm:t>
    </dgm:pt>
    <dgm:pt modelId="{CED09A8F-B877-48C6-994B-5ECBF4BEAFB5}" type="pres">
      <dgm:prSet presAssocID="{6D58D5E2-5CD6-4D46-AB7E-5D03911BDDAB}" presName="linearFlow" presStyleCnt="0">
        <dgm:presLayoutVars>
          <dgm:resizeHandles val="exact"/>
        </dgm:presLayoutVars>
      </dgm:prSet>
      <dgm:spPr/>
    </dgm:pt>
    <dgm:pt modelId="{11ECD0DE-F7AA-479B-B080-0F3EBE7A2190}" type="pres">
      <dgm:prSet presAssocID="{23491EF9-70EA-4D90-9076-671AF194EF8E}" presName="node" presStyleLbl="node1" presStyleIdx="0" presStyleCnt="3" custScaleX="122885" custLinFactNeighborX="897">
        <dgm:presLayoutVars>
          <dgm:bulletEnabled val="1"/>
        </dgm:presLayoutVars>
      </dgm:prSet>
      <dgm:spPr/>
      <dgm:t>
        <a:bodyPr/>
        <a:lstStyle/>
        <a:p>
          <a:pPr rtl="1"/>
          <a:endParaRPr lang="ar-EG"/>
        </a:p>
      </dgm:t>
    </dgm:pt>
    <dgm:pt modelId="{FFCEA5B5-CDA5-448A-9526-45A4778E1CF4}" type="pres">
      <dgm:prSet presAssocID="{C96B9F20-03FB-4991-A119-08EA3B4CA907}" presName="sibTrans" presStyleLbl="sibTrans2D1" presStyleIdx="0" presStyleCnt="2"/>
      <dgm:spPr/>
      <dgm:t>
        <a:bodyPr/>
        <a:lstStyle/>
        <a:p>
          <a:pPr rtl="1"/>
          <a:endParaRPr lang="ar-EG"/>
        </a:p>
      </dgm:t>
    </dgm:pt>
    <dgm:pt modelId="{FC111F94-3897-4140-BBB6-327E29876C51}" type="pres">
      <dgm:prSet presAssocID="{C96B9F20-03FB-4991-A119-08EA3B4CA907}" presName="connectorText" presStyleLbl="sibTrans2D1" presStyleIdx="0" presStyleCnt="2"/>
      <dgm:spPr/>
      <dgm:t>
        <a:bodyPr/>
        <a:lstStyle/>
        <a:p>
          <a:pPr rtl="1"/>
          <a:endParaRPr lang="ar-EG"/>
        </a:p>
      </dgm:t>
    </dgm:pt>
    <dgm:pt modelId="{4AA54DE2-FC6E-41BC-BE86-C86CA716622B}" type="pres">
      <dgm:prSet presAssocID="{238440DC-34B3-4E31-9B79-F923B556082D}" presName="node" presStyleLbl="node1" presStyleIdx="1" presStyleCnt="3" custScaleX="117676">
        <dgm:presLayoutVars>
          <dgm:bulletEnabled val="1"/>
        </dgm:presLayoutVars>
      </dgm:prSet>
      <dgm:spPr/>
      <dgm:t>
        <a:bodyPr/>
        <a:lstStyle/>
        <a:p>
          <a:pPr rtl="1"/>
          <a:endParaRPr lang="ar-EG"/>
        </a:p>
      </dgm:t>
    </dgm:pt>
    <dgm:pt modelId="{68B549F7-C0E6-4A70-BC1F-93697B027E7E}" type="pres">
      <dgm:prSet presAssocID="{10A225BC-0A8D-4D3A-88DE-FC504F55A2FF}" presName="sibTrans" presStyleLbl="sibTrans2D1" presStyleIdx="1" presStyleCnt="2"/>
      <dgm:spPr/>
      <dgm:t>
        <a:bodyPr/>
        <a:lstStyle/>
        <a:p>
          <a:pPr rtl="1"/>
          <a:endParaRPr lang="ar-EG"/>
        </a:p>
      </dgm:t>
    </dgm:pt>
    <dgm:pt modelId="{4D4354D9-A31A-4A8E-A85F-957A73A53189}" type="pres">
      <dgm:prSet presAssocID="{10A225BC-0A8D-4D3A-88DE-FC504F55A2FF}" presName="connectorText" presStyleLbl="sibTrans2D1" presStyleIdx="1" presStyleCnt="2"/>
      <dgm:spPr/>
      <dgm:t>
        <a:bodyPr/>
        <a:lstStyle/>
        <a:p>
          <a:pPr rtl="1"/>
          <a:endParaRPr lang="ar-EG"/>
        </a:p>
      </dgm:t>
    </dgm:pt>
    <dgm:pt modelId="{93B3FA33-9771-4C16-9111-DB1FE2DB0995}" type="pres">
      <dgm:prSet presAssocID="{D29094AC-FF9D-4B48-ADCB-59B68D15D89C}" presName="node" presStyleLbl="node1" presStyleIdx="2" presStyleCnt="3" custScaleX="117676">
        <dgm:presLayoutVars>
          <dgm:bulletEnabled val="1"/>
        </dgm:presLayoutVars>
      </dgm:prSet>
      <dgm:spPr/>
      <dgm:t>
        <a:bodyPr/>
        <a:lstStyle/>
        <a:p>
          <a:pPr rtl="1"/>
          <a:endParaRPr lang="ar-EG"/>
        </a:p>
      </dgm:t>
    </dgm:pt>
  </dgm:ptLst>
  <dgm:cxnLst>
    <dgm:cxn modelId="{E45B8B42-13F5-43E9-9138-CD23DD4DF6EA}" type="presOf" srcId="{238440DC-34B3-4E31-9B79-F923B556082D}" destId="{4AA54DE2-FC6E-41BC-BE86-C86CA716622B}" srcOrd="0" destOrd="0" presId="urn:microsoft.com/office/officeart/2005/8/layout/process2"/>
    <dgm:cxn modelId="{B87EAD61-7648-4A15-BE80-5EB65DCFF73D}" type="presOf" srcId="{C96B9F20-03FB-4991-A119-08EA3B4CA907}" destId="{FFCEA5B5-CDA5-448A-9526-45A4778E1CF4}" srcOrd="0" destOrd="0" presId="urn:microsoft.com/office/officeart/2005/8/layout/process2"/>
    <dgm:cxn modelId="{EE1D3490-CFDB-453D-8611-6A7E403BC396}" type="presOf" srcId="{10A225BC-0A8D-4D3A-88DE-FC504F55A2FF}" destId="{68B549F7-C0E6-4A70-BC1F-93697B027E7E}" srcOrd="0" destOrd="0" presId="urn:microsoft.com/office/officeart/2005/8/layout/process2"/>
    <dgm:cxn modelId="{36EEF3FD-A27B-40EF-9CD8-8E0AA6CB2AFF}" type="presOf" srcId="{23491EF9-70EA-4D90-9076-671AF194EF8E}" destId="{11ECD0DE-F7AA-479B-B080-0F3EBE7A2190}" srcOrd="0" destOrd="0" presId="urn:microsoft.com/office/officeart/2005/8/layout/process2"/>
    <dgm:cxn modelId="{54F281E7-4D13-45CA-BB61-E723B244B102}" type="presOf" srcId="{6D58D5E2-5CD6-4D46-AB7E-5D03911BDDAB}" destId="{CED09A8F-B877-48C6-994B-5ECBF4BEAFB5}" srcOrd="0" destOrd="0" presId="urn:microsoft.com/office/officeart/2005/8/layout/process2"/>
    <dgm:cxn modelId="{493EAFC4-B63E-40BB-852E-DC0BAB07E793}" srcId="{6D58D5E2-5CD6-4D46-AB7E-5D03911BDDAB}" destId="{D29094AC-FF9D-4B48-ADCB-59B68D15D89C}" srcOrd="2" destOrd="0" parTransId="{77A7B4C4-D020-4E4D-A82D-44B4AB7DC2F0}" sibTransId="{8D988AFE-3EF4-47AC-BE0A-12647C173278}"/>
    <dgm:cxn modelId="{DE63D2EF-7063-4420-8441-2139C4415EF3}" srcId="{6D58D5E2-5CD6-4D46-AB7E-5D03911BDDAB}" destId="{238440DC-34B3-4E31-9B79-F923B556082D}" srcOrd="1" destOrd="0" parTransId="{B983004E-F376-4446-B8AE-CCFC72D60645}" sibTransId="{10A225BC-0A8D-4D3A-88DE-FC504F55A2FF}"/>
    <dgm:cxn modelId="{0159BEC8-6DEB-4E6D-A237-BFB12A4F9712}" type="presOf" srcId="{D29094AC-FF9D-4B48-ADCB-59B68D15D89C}" destId="{93B3FA33-9771-4C16-9111-DB1FE2DB0995}" srcOrd="0" destOrd="0" presId="urn:microsoft.com/office/officeart/2005/8/layout/process2"/>
    <dgm:cxn modelId="{5290EA7C-C05F-499E-A5C2-FA52929F49D1}" type="presOf" srcId="{10A225BC-0A8D-4D3A-88DE-FC504F55A2FF}" destId="{4D4354D9-A31A-4A8E-A85F-957A73A53189}" srcOrd="1" destOrd="0" presId="urn:microsoft.com/office/officeart/2005/8/layout/process2"/>
    <dgm:cxn modelId="{ADACDC58-FDEB-43F4-831A-375A5D9571AC}" type="presOf" srcId="{C96B9F20-03FB-4991-A119-08EA3B4CA907}" destId="{FC111F94-3897-4140-BBB6-327E29876C51}" srcOrd="1" destOrd="0" presId="urn:microsoft.com/office/officeart/2005/8/layout/process2"/>
    <dgm:cxn modelId="{B3C951EE-1D4D-4B9F-A8C7-4B1BEE2746A3}" srcId="{6D58D5E2-5CD6-4D46-AB7E-5D03911BDDAB}" destId="{23491EF9-70EA-4D90-9076-671AF194EF8E}" srcOrd="0" destOrd="0" parTransId="{5E5B5863-A635-49F6-B2B3-0BA30161A669}" sibTransId="{C96B9F20-03FB-4991-A119-08EA3B4CA907}"/>
    <dgm:cxn modelId="{78174B29-DE49-4C9E-AA79-D03AAF29692E}" type="presParOf" srcId="{CED09A8F-B877-48C6-994B-5ECBF4BEAFB5}" destId="{11ECD0DE-F7AA-479B-B080-0F3EBE7A2190}" srcOrd="0" destOrd="0" presId="urn:microsoft.com/office/officeart/2005/8/layout/process2"/>
    <dgm:cxn modelId="{1F7CB767-3197-4A48-922A-5A452CB04C28}" type="presParOf" srcId="{CED09A8F-B877-48C6-994B-5ECBF4BEAFB5}" destId="{FFCEA5B5-CDA5-448A-9526-45A4778E1CF4}" srcOrd="1" destOrd="0" presId="urn:microsoft.com/office/officeart/2005/8/layout/process2"/>
    <dgm:cxn modelId="{7D6080DF-9ED2-4B2D-AAE5-72BCE0CF07F3}" type="presParOf" srcId="{FFCEA5B5-CDA5-448A-9526-45A4778E1CF4}" destId="{FC111F94-3897-4140-BBB6-327E29876C51}" srcOrd="0" destOrd="0" presId="urn:microsoft.com/office/officeart/2005/8/layout/process2"/>
    <dgm:cxn modelId="{3CDB0B74-3436-4943-B75A-06DA3D57243C}" type="presParOf" srcId="{CED09A8F-B877-48C6-994B-5ECBF4BEAFB5}" destId="{4AA54DE2-FC6E-41BC-BE86-C86CA716622B}" srcOrd="2" destOrd="0" presId="urn:microsoft.com/office/officeart/2005/8/layout/process2"/>
    <dgm:cxn modelId="{464FC940-5520-4AD5-8F5C-FFD0ABBB93CF}" type="presParOf" srcId="{CED09A8F-B877-48C6-994B-5ECBF4BEAFB5}" destId="{68B549F7-C0E6-4A70-BC1F-93697B027E7E}" srcOrd="3" destOrd="0" presId="urn:microsoft.com/office/officeart/2005/8/layout/process2"/>
    <dgm:cxn modelId="{68922C53-1A35-4C1D-993F-E4C424592EE7}" type="presParOf" srcId="{68B549F7-C0E6-4A70-BC1F-93697B027E7E}" destId="{4D4354D9-A31A-4A8E-A85F-957A73A53189}" srcOrd="0" destOrd="0" presId="urn:microsoft.com/office/officeart/2005/8/layout/process2"/>
    <dgm:cxn modelId="{E967C29D-7ED0-48EC-A804-BB7CD50BB9F0}" type="presParOf" srcId="{CED09A8F-B877-48C6-994B-5ECBF4BEAFB5}" destId="{93B3FA33-9771-4C16-9111-DB1FE2DB0995}"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DF71FFEF-BE73-4B59-B27E-96FC19935773}" type="doc">
      <dgm:prSet loTypeId="urn:microsoft.com/office/officeart/2005/8/layout/pyramid2" loCatId="list" qsTypeId="urn:microsoft.com/office/officeart/2005/8/quickstyle/simple1" qsCatId="simple" csTypeId="urn:microsoft.com/office/officeart/2005/8/colors/accent1_2" csCatId="accent1" phldr="1"/>
      <dgm:spPr/>
    </dgm:pt>
    <dgm:pt modelId="{1AA4F2FC-B419-4605-8A9A-32266189DD22}">
      <dgm:prSet custT="1"/>
      <dgm:spPr/>
      <dgm:t>
        <a:bodyPr/>
        <a:lstStyle/>
        <a:p>
          <a:pPr rtl="1"/>
          <a:r>
            <a:rPr lang="ar-EG" sz="2800" b="1" u="none" dirty="0" smtClean="0">
              <a:solidFill>
                <a:srgbClr val="002060"/>
              </a:solidFill>
              <a:latin typeface="Traditional Arabic" panose="02020603050405020304" pitchFamily="18" charset="-78"/>
              <a:cs typeface="Traditional Arabic" panose="02020603050405020304" pitchFamily="18" charset="-78"/>
            </a:rPr>
            <a:t>طفرة في العلاقة الحميمية</a:t>
          </a:r>
          <a:endParaRPr lang="en-US" sz="2800" u="none" dirty="0">
            <a:solidFill>
              <a:srgbClr val="002060"/>
            </a:solidFill>
            <a:latin typeface="Traditional Arabic" panose="02020603050405020304" pitchFamily="18" charset="-78"/>
            <a:ea typeface="Calibri"/>
            <a:cs typeface="Traditional Arabic" panose="02020603050405020304" pitchFamily="18" charset="-78"/>
          </a:endParaRPr>
        </a:p>
      </dgm:t>
    </dgm:pt>
    <dgm:pt modelId="{6CA33CB9-4CDB-4860-9B71-C81F9D38AD29}" type="parTrans" cxnId="{A03EB703-EBA4-426A-9457-8C927A0B36FC}">
      <dgm:prSet/>
      <dgm:spPr/>
      <dgm:t>
        <a:bodyPr/>
        <a:lstStyle/>
        <a:p>
          <a:pPr rtl="1"/>
          <a:endParaRPr lang="ar-EG"/>
        </a:p>
      </dgm:t>
    </dgm:pt>
    <dgm:pt modelId="{DD7885EF-F3F4-47C1-92E6-C2B9A5F6C5C1}" type="sibTrans" cxnId="{A03EB703-EBA4-426A-9457-8C927A0B36FC}">
      <dgm:prSet/>
      <dgm:spPr/>
      <dgm:t>
        <a:bodyPr/>
        <a:lstStyle/>
        <a:p>
          <a:pPr rtl="1"/>
          <a:endParaRPr lang="ar-EG"/>
        </a:p>
      </dgm:t>
    </dgm:pt>
    <dgm:pt modelId="{259C118E-7416-435E-A54E-D8BD2DED07CA}">
      <dgm:prSet custT="1"/>
      <dgm:spPr/>
      <dgm:t>
        <a:bodyPr/>
        <a:lstStyle/>
        <a:p>
          <a:pPr rtl="1"/>
          <a:r>
            <a:rPr lang="ar-EG" sz="2800" b="1" u="none" dirty="0">
              <a:solidFill>
                <a:srgbClr val="002060"/>
              </a:solidFill>
              <a:latin typeface="Traditional Arabic" panose="02020603050405020304" pitchFamily="18" charset="-78"/>
              <a:cs typeface="Traditional Arabic" panose="02020603050405020304" pitchFamily="18" charset="-78"/>
            </a:rPr>
            <a:t>يبدو بعيدا ومنفصلا</a:t>
          </a:r>
        </a:p>
      </dgm:t>
    </dgm:pt>
    <dgm:pt modelId="{AB0ED49F-6A53-4000-BAC6-0190D13D9D7B}" type="parTrans" cxnId="{37B265AB-53BF-4BF7-B3E0-2230DDC0318F}">
      <dgm:prSet/>
      <dgm:spPr/>
      <dgm:t>
        <a:bodyPr/>
        <a:lstStyle/>
        <a:p>
          <a:pPr rtl="1"/>
          <a:endParaRPr lang="ar-EG"/>
        </a:p>
      </dgm:t>
    </dgm:pt>
    <dgm:pt modelId="{C728C199-175F-4345-B607-D5AF47157A62}" type="sibTrans" cxnId="{37B265AB-53BF-4BF7-B3E0-2230DDC0318F}">
      <dgm:prSet/>
      <dgm:spPr/>
      <dgm:t>
        <a:bodyPr/>
        <a:lstStyle/>
        <a:p>
          <a:pPr rtl="1"/>
          <a:endParaRPr lang="ar-EG"/>
        </a:p>
      </dgm:t>
    </dgm:pt>
    <dgm:pt modelId="{F6191CC9-3143-479A-9CCB-914D4747B126}">
      <dgm:prSet custT="1"/>
      <dgm:spPr/>
      <dgm:t>
        <a:bodyPr/>
        <a:lstStyle/>
        <a:p>
          <a:pPr rtl="1"/>
          <a:r>
            <a:rPr lang="ar-EG" sz="2800" b="1" u="none" dirty="0">
              <a:solidFill>
                <a:srgbClr val="002060"/>
              </a:solidFill>
              <a:latin typeface="Traditional Arabic" panose="02020603050405020304" pitchFamily="18" charset="-78"/>
              <a:cs typeface="Traditional Arabic" panose="02020603050405020304" pitchFamily="18" charset="-78"/>
            </a:rPr>
            <a:t>اختلاف سلوكه معك</a:t>
          </a:r>
        </a:p>
      </dgm:t>
    </dgm:pt>
    <dgm:pt modelId="{64960204-50A6-4FCD-9393-DC13C0104720}" type="parTrans" cxnId="{58BC8EC1-A203-4B46-AC43-EFC305F9A383}">
      <dgm:prSet/>
      <dgm:spPr/>
      <dgm:t>
        <a:bodyPr/>
        <a:lstStyle/>
        <a:p>
          <a:pPr rtl="1"/>
          <a:endParaRPr lang="ar-EG"/>
        </a:p>
      </dgm:t>
    </dgm:pt>
    <dgm:pt modelId="{087ADC15-1EE3-4472-BC89-0076FB3AF5FE}" type="sibTrans" cxnId="{58BC8EC1-A203-4B46-AC43-EFC305F9A383}">
      <dgm:prSet/>
      <dgm:spPr/>
      <dgm:t>
        <a:bodyPr/>
        <a:lstStyle/>
        <a:p>
          <a:pPr rtl="1"/>
          <a:endParaRPr lang="ar-EG"/>
        </a:p>
      </dgm:t>
    </dgm:pt>
    <dgm:pt modelId="{474BE75B-610F-46BC-8DC6-2A212FAF395E}">
      <dgm:prSet custT="1"/>
      <dgm:spPr/>
      <dgm:t>
        <a:bodyPr/>
        <a:lstStyle/>
        <a:p>
          <a:pPr rtl="1"/>
          <a:r>
            <a:rPr lang="ar-EG" sz="2800" b="1" u="none" dirty="0">
              <a:solidFill>
                <a:srgbClr val="002060"/>
              </a:solidFill>
              <a:latin typeface="Traditional Arabic" panose="02020603050405020304" pitchFamily="18" charset="-78"/>
              <a:cs typeface="Traditional Arabic" panose="02020603050405020304" pitchFamily="18" charset="-78"/>
            </a:rPr>
            <a:t>تغير عاداته التكنولوجية</a:t>
          </a:r>
        </a:p>
      </dgm:t>
    </dgm:pt>
    <dgm:pt modelId="{DB0D0A40-AE2B-488A-9F5A-4032F5DEA060}" type="parTrans" cxnId="{C3EF5C49-73E9-4AD8-A5BB-0908E0EA18E2}">
      <dgm:prSet/>
      <dgm:spPr/>
      <dgm:t>
        <a:bodyPr/>
        <a:lstStyle/>
        <a:p>
          <a:pPr rtl="1"/>
          <a:endParaRPr lang="ar-EG"/>
        </a:p>
      </dgm:t>
    </dgm:pt>
    <dgm:pt modelId="{DBEF567A-DA35-4485-89FD-9FDDEDC3C1C5}" type="sibTrans" cxnId="{C3EF5C49-73E9-4AD8-A5BB-0908E0EA18E2}">
      <dgm:prSet/>
      <dgm:spPr/>
      <dgm:t>
        <a:bodyPr/>
        <a:lstStyle/>
        <a:p>
          <a:pPr rtl="1"/>
          <a:endParaRPr lang="ar-EG"/>
        </a:p>
      </dgm:t>
    </dgm:pt>
    <dgm:pt modelId="{6E9C9B7B-D063-4FB0-B858-494245BD9C2C}">
      <dgm:prSet custT="1"/>
      <dgm:spPr/>
      <dgm:t>
        <a:bodyPr/>
        <a:lstStyle/>
        <a:p>
          <a:pPr rtl="1"/>
          <a:r>
            <a:rPr lang="ar-EG" sz="2800" b="1" u="none" dirty="0" smtClean="0">
              <a:solidFill>
                <a:srgbClr val="002060"/>
              </a:solidFill>
              <a:latin typeface="Traditional Arabic" panose="02020603050405020304" pitchFamily="18" charset="-78"/>
              <a:cs typeface="Traditional Arabic" panose="02020603050405020304" pitchFamily="18" charset="-78"/>
            </a:rPr>
            <a:t>يردد </a:t>
          </a:r>
          <a:r>
            <a:rPr lang="ar-EG" sz="2800" b="1" u="none" dirty="0">
              <a:solidFill>
                <a:srgbClr val="002060"/>
              </a:solidFill>
              <a:latin typeface="Traditional Arabic" panose="02020603050405020304" pitchFamily="18" charset="-78"/>
              <a:cs typeface="Traditional Arabic" panose="02020603050405020304" pitchFamily="18" charset="-78"/>
            </a:rPr>
            <a:t>اسمها باستمرار</a:t>
          </a:r>
        </a:p>
      </dgm:t>
    </dgm:pt>
    <dgm:pt modelId="{0234F9A0-3A5D-4923-841E-6FF28C90E618}" type="parTrans" cxnId="{5D5BE2B6-35E7-489E-9CB8-57EFA0D2C729}">
      <dgm:prSet/>
      <dgm:spPr/>
      <dgm:t>
        <a:bodyPr/>
        <a:lstStyle/>
        <a:p>
          <a:pPr rtl="1"/>
          <a:endParaRPr lang="ar-EG"/>
        </a:p>
      </dgm:t>
    </dgm:pt>
    <dgm:pt modelId="{CF5A1693-33F3-41EB-B992-4534D3ECE376}" type="sibTrans" cxnId="{5D5BE2B6-35E7-489E-9CB8-57EFA0D2C729}">
      <dgm:prSet/>
      <dgm:spPr/>
      <dgm:t>
        <a:bodyPr/>
        <a:lstStyle/>
        <a:p>
          <a:pPr rtl="1"/>
          <a:endParaRPr lang="ar-EG"/>
        </a:p>
      </dgm:t>
    </dgm:pt>
    <dgm:pt modelId="{CD5FBCB1-8DD3-4DA1-86DD-6A1911FD9501}">
      <dgm:prSet custT="1"/>
      <dgm:spPr/>
      <dgm:t>
        <a:bodyPr/>
        <a:lstStyle/>
        <a:p>
          <a:pPr rtl="1"/>
          <a:r>
            <a:rPr lang="ar-EG" sz="2800" b="1" u="none" dirty="0" smtClean="0">
              <a:solidFill>
                <a:srgbClr val="002060"/>
              </a:solidFill>
              <a:latin typeface="Traditional Arabic" panose="02020603050405020304" pitchFamily="18" charset="-78"/>
              <a:cs typeface="Traditional Arabic" panose="02020603050405020304" pitchFamily="18" charset="-78"/>
            </a:rPr>
            <a:t>يناقشك </a:t>
          </a:r>
          <a:r>
            <a:rPr lang="ar-EG" sz="2800" b="1" u="none" dirty="0">
              <a:solidFill>
                <a:srgbClr val="002060"/>
              </a:solidFill>
              <a:latin typeface="Traditional Arabic" panose="02020603050405020304" pitchFamily="18" charset="-78"/>
              <a:cs typeface="Traditional Arabic" panose="02020603050405020304" pitchFamily="18" charset="-78"/>
            </a:rPr>
            <a:t>بشكل مختلف</a:t>
          </a:r>
        </a:p>
      </dgm:t>
    </dgm:pt>
    <dgm:pt modelId="{122D7E10-D198-4FDE-833B-BAA55FD113B9}" type="parTrans" cxnId="{218205CA-D696-4402-9098-6ABE7B69261A}">
      <dgm:prSet/>
      <dgm:spPr/>
      <dgm:t>
        <a:bodyPr/>
        <a:lstStyle/>
        <a:p>
          <a:pPr rtl="1"/>
          <a:endParaRPr lang="ar-EG"/>
        </a:p>
      </dgm:t>
    </dgm:pt>
    <dgm:pt modelId="{5499A957-DF1F-4E97-9AF5-49E5B80A21FF}" type="sibTrans" cxnId="{218205CA-D696-4402-9098-6ABE7B69261A}">
      <dgm:prSet/>
      <dgm:spPr/>
      <dgm:t>
        <a:bodyPr/>
        <a:lstStyle/>
        <a:p>
          <a:pPr rtl="1"/>
          <a:endParaRPr lang="ar-EG"/>
        </a:p>
      </dgm:t>
    </dgm:pt>
    <dgm:pt modelId="{171D4C32-5CF9-4577-BF56-C2C0D3B48BE0}">
      <dgm:prSet custT="1"/>
      <dgm:spPr/>
      <dgm:t>
        <a:bodyPr/>
        <a:lstStyle/>
        <a:p>
          <a:pPr rtl="1"/>
          <a:r>
            <a:rPr lang="ar-EG" sz="2800" b="1" u="none" dirty="0">
              <a:solidFill>
                <a:srgbClr val="002060"/>
              </a:solidFill>
              <a:latin typeface="Traditional Arabic" panose="02020603050405020304" pitchFamily="18" charset="-78"/>
              <a:cs typeface="Traditional Arabic" panose="02020603050405020304" pitchFamily="18" charset="-78"/>
            </a:rPr>
            <a:t>الشعور بأنك الحلقة الثالثة في علاقتكما</a:t>
          </a:r>
        </a:p>
      </dgm:t>
    </dgm:pt>
    <dgm:pt modelId="{10E1C715-7E2F-476A-9988-C5B830B23B35}" type="parTrans" cxnId="{5DE55B3D-9A3D-453E-99AF-38D587BD9EBD}">
      <dgm:prSet/>
      <dgm:spPr/>
      <dgm:t>
        <a:bodyPr/>
        <a:lstStyle/>
        <a:p>
          <a:pPr rtl="1"/>
          <a:endParaRPr lang="ar-EG"/>
        </a:p>
      </dgm:t>
    </dgm:pt>
    <dgm:pt modelId="{492356F1-A8E6-40DD-B412-9D62B880DF5C}" type="sibTrans" cxnId="{5DE55B3D-9A3D-453E-99AF-38D587BD9EBD}">
      <dgm:prSet/>
      <dgm:spPr/>
      <dgm:t>
        <a:bodyPr/>
        <a:lstStyle/>
        <a:p>
          <a:pPr rtl="1"/>
          <a:endParaRPr lang="ar-EG"/>
        </a:p>
      </dgm:t>
    </dgm:pt>
    <dgm:pt modelId="{A1B7340E-78AC-44D3-924E-FF30DFFBFFE5}" type="pres">
      <dgm:prSet presAssocID="{DF71FFEF-BE73-4B59-B27E-96FC19935773}" presName="compositeShape" presStyleCnt="0">
        <dgm:presLayoutVars>
          <dgm:dir/>
          <dgm:resizeHandles/>
        </dgm:presLayoutVars>
      </dgm:prSet>
      <dgm:spPr/>
    </dgm:pt>
    <dgm:pt modelId="{586C549F-2575-43BB-9681-2404E06E3226}" type="pres">
      <dgm:prSet presAssocID="{DF71FFEF-BE73-4B59-B27E-96FC19935773}" presName="pyramid" presStyleLbl="node1" presStyleIdx="0" presStyleCnt="1"/>
      <dgm:spPr/>
    </dgm:pt>
    <dgm:pt modelId="{C4462424-E275-4AFF-96C0-F02E3CC8C662}" type="pres">
      <dgm:prSet presAssocID="{DF71FFEF-BE73-4B59-B27E-96FC19935773}" presName="theList" presStyleCnt="0"/>
      <dgm:spPr/>
    </dgm:pt>
    <dgm:pt modelId="{628005D7-2449-480C-9046-D7F7B978E457}" type="pres">
      <dgm:prSet presAssocID="{1AA4F2FC-B419-4605-8A9A-32266189DD22}" presName="aNode" presStyleLbl="fgAcc1" presStyleIdx="0" presStyleCnt="7">
        <dgm:presLayoutVars>
          <dgm:bulletEnabled val="1"/>
        </dgm:presLayoutVars>
      </dgm:prSet>
      <dgm:spPr/>
      <dgm:t>
        <a:bodyPr/>
        <a:lstStyle/>
        <a:p>
          <a:pPr rtl="1"/>
          <a:endParaRPr lang="ar-EG"/>
        </a:p>
      </dgm:t>
    </dgm:pt>
    <dgm:pt modelId="{0F8D40C2-304E-4932-9867-12A6F353C543}" type="pres">
      <dgm:prSet presAssocID="{1AA4F2FC-B419-4605-8A9A-32266189DD22}" presName="aSpace" presStyleCnt="0"/>
      <dgm:spPr/>
    </dgm:pt>
    <dgm:pt modelId="{AB635835-855D-4285-BF94-09354419A075}" type="pres">
      <dgm:prSet presAssocID="{259C118E-7416-435E-A54E-D8BD2DED07CA}" presName="aNode" presStyleLbl="fgAcc1" presStyleIdx="1" presStyleCnt="7">
        <dgm:presLayoutVars>
          <dgm:bulletEnabled val="1"/>
        </dgm:presLayoutVars>
      </dgm:prSet>
      <dgm:spPr/>
      <dgm:t>
        <a:bodyPr/>
        <a:lstStyle/>
        <a:p>
          <a:pPr rtl="1"/>
          <a:endParaRPr lang="ar-EG"/>
        </a:p>
      </dgm:t>
    </dgm:pt>
    <dgm:pt modelId="{F6EDE391-B41C-49F5-A33D-65574B8F2373}" type="pres">
      <dgm:prSet presAssocID="{259C118E-7416-435E-A54E-D8BD2DED07CA}" presName="aSpace" presStyleCnt="0"/>
      <dgm:spPr/>
    </dgm:pt>
    <dgm:pt modelId="{3B9771C7-5793-41C1-8F2C-7BAC98EAA0B8}" type="pres">
      <dgm:prSet presAssocID="{F6191CC9-3143-479A-9CCB-914D4747B126}" presName="aNode" presStyleLbl="fgAcc1" presStyleIdx="2" presStyleCnt="7">
        <dgm:presLayoutVars>
          <dgm:bulletEnabled val="1"/>
        </dgm:presLayoutVars>
      </dgm:prSet>
      <dgm:spPr/>
      <dgm:t>
        <a:bodyPr/>
        <a:lstStyle/>
        <a:p>
          <a:pPr rtl="1"/>
          <a:endParaRPr lang="ar-EG"/>
        </a:p>
      </dgm:t>
    </dgm:pt>
    <dgm:pt modelId="{2076D0A5-0E82-46B9-BC3B-230BA0D180B6}" type="pres">
      <dgm:prSet presAssocID="{F6191CC9-3143-479A-9CCB-914D4747B126}" presName="aSpace" presStyleCnt="0"/>
      <dgm:spPr/>
    </dgm:pt>
    <dgm:pt modelId="{2F4722A2-5739-4525-BCE9-544D55BD1B35}" type="pres">
      <dgm:prSet presAssocID="{474BE75B-610F-46BC-8DC6-2A212FAF395E}" presName="aNode" presStyleLbl="fgAcc1" presStyleIdx="3" presStyleCnt="7">
        <dgm:presLayoutVars>
          <dgm:bulletEnabled val="1"/>
        </dgm:presLayoutVars>
      </dgm:prSet>
      <dgm:spPr/>
      <dgm:t>
        <a:bodyPr/>
        <a:lstStyle/>
        <a:p>
          <a:pPr rtl="1"/>
          <a:endParaRPr lang="ar-EG"/>
        </a:p>
      </dgm:t>
    </dgm:pt>
    <dgm:pt modelId="{23F3B4FA-C727-45DA-9FD4-93C159526E6A}" type="pres">
      <dgm:prSet presAssocID="{474BE75B-610F-46BC-8DC6-2A212FAF395E}" presName="aSpace" presStyleCnt="0"/>
      <dgm:spPr/>
    </dgm:pt>
    <dgm:pt modelId="{E1B802B9-EE83-4F98-8000-C881B242AC69}" type="pres">
      <dgm:prSet presAssocID="{6E9C9B7B-D063-4FB0-B858-494245BD9C2C}" presName="aNode" presStyleLbl="fgAcc1" presStyleIdx="4" presStyleCnt="7">
        <dgm:presLayoutVars>
          <dgm:bulletEnabled val="1"/>
        </dgm:presLayoutVars>
      </dgm:prSet>
      <dgm:spPr/>
      <dgm:t>
        <a:bodyPr/>
        <a:lstStyle/>
        <a:p>
          <a:pPr rtl="1"/>
          <a:endParaRPr lang="ar-EG"/>
        </a:p>
      </dgm:t>
    </dgm:pt>
    <dgm:pt modelId="{B18E9EE4-E4CD-44ED-B032-6263279C5DE1}" type="pres">
      <dgm:prSet presAssocID="{6E9C9B7B-D063-4FB0-B858-494245BD9C2C}" presName="aSpace" presStyleCnt="0"/>
      <dgm:spPr/>
    </dgm:pt>
    <dgm:pt modelId="{8F25BB7C-C8D0-4475-BED6-07A33A74D44F}" type="pres">
      <dgm:prSet presAssocID="{CD5FBCB1-8DD3-4DA1-86DD-6A1911FD9501}" presName="aNode" presStyleLbl="fgAcc1" presStyleIdx="5" presStyleCnt="7">
        <dgm:presLayoutVars>
          <dgm:bulletEnabled val="1"/>
        </dgm:presLayoutVars>
      </dgm:prSet>
      <dgm:spPr/>
      <dgm:t>
        <a:bodyPr/>
        <a:lstStyle/>
        <a:p>
          <a:pPr rtl="1"/>
          <a:endParaRPr lang="ar-EG"/>
        </a:p>
      </dgm:t>
    </dgm:pt>
    <dgm:pt modelId="{2F347552-75C5-423E-B6C2-920663B11426}" type="pres">
      <dgm:prSet presAssocID="{CD5FBCB1-8DD3-4DA1-86DD-6A1911FD9501}" presName="aSpace" presStyleCnt="0"/>
      <dgm:spPr/>
    </dgm:pt>
    <dgm:pt modelId="{E2757DEA-71E1-4D8B-BDB3-E14B6C610EDA}" type="pres">
      <dgm:prSet presAssocID="{171D4C32-5CF9-4577-BF56-C2C0D3B48BE0}" presName="aNode" presStyleLbl="fgAcc1" presStyleIdx="6" presStyleCnt="7" custScaleY="220645">
        <dgm:presLayoutVars>
          <dgm:bulletEnabled val="1"/>
        </dgm:presLayoutVars>
      </dgm:prSet>
      <dgm:spPr/>
      <dgm:t>
        <a:bodyPr/>
        <a:lstStyle/>
        <a:p>
          <a:pPr rtl="1"/>
          <a:endParaRPr lang="ar-EG"/>
        </a:p>
      </dgm:t>
    </dgm:pt>
    <dgm:pt modelId="{A647EAEA-DC38-4829-AE82-6C95DB83615F}" type="pres">
      <dgm:prSet presAssocID="{171D4C32-5CF9-4577-BF56-C2C0D3B48BE0}" presName="aSpace" presStyleCnt="0"/>
      <dgm:spPr/>
    </dgm:pt>
  </dgm:ptLst>
  <dgm:cxnLst>
    <dgm:cxn modelId="{58BC8EC1-A203-4B46-AC43-EFC305F9A383}" srcId="{DF71FFEF-BE73-4B59-B27E-96FC19935773}" destId="{F6191CC9-3143-479A-9CCB-914D4747B126}" srcOrd="2" destOrd="0" parTransId="{64960204-50A6-4FCD-9393-DC13C0104720}" sibTransId="{087ADC15-1EE3-4472-BC89-0076FB3AF5FE}"/>
    <dgm:cxn modelId="{1D510EF2-601F-4B07-8CEB-0D107D24E48D}" type="presOf" srcId="{474BE75B-610F-46BC-8DC6-2A212FAF395E}" destId="{2F4722A2-5739-4525-BCE9-544D55BD1B35}" srcOrd="0" destOrd="0" presId="urn:microsoft.com/office/officeart/2005/8/layout/pyramid2"/>
    <dgm:cxn modelId="{5DE55B3D-9A3D-453E-99AF-38D587BD9EBD}" srcId="{DF71FFEF-BE73-4B59-B27E-96FC19935773}" destId="{171D4C32-5CF9-4577-BF56-C2C0D3B48BE0}" srcOrd="6" destOrd="0" parTransId="{10E1C715-7E2F-476A-9988-C5B830B23B35}" sibTransId="{492356F1-A8E6-40DD-B412-9D62B880DF5C}"/>
    <dgm:cxn modelId="{779A5CBF-D3D5-4993-A43F-99E163BAE44C}" type="presOf" srcId="{DF71FFEF-BE73-4B59-B27E-96FC19935773}" destId="{A1B7340E-78AC-44D3-924E-FF30DFFBFFE5}" srcOrd="0" destOrd="0" presId="urn:microsoft.com/office/officeart/2005/8/layout/pyramid2"/>
    <dgm:cxn modelId="{C3EF5C49-73E9-4AD8-A5BB-0908E0EA18E2}" srcId="{DF71FFEF-BE73-4B59-B27E-96FC19935773}" destId="{474BE75B-610F-46BC-8DC6-2A212FAF395E}" srcOrd="3" destOrd="0" parTransId="{DB0D0A40-AE2B-488A-9F5A-4032F5DEA060}" sibTransId="{DBEF567A-DA35-4485-89FD-9FDDEDC3C1C5}"/>
    <dgm:cxn modelId="{218205CA-D696-4402-9098-6ABE7B69261A}" srcId="{DF71FFEF-BE73-4B59-B27E-96FC19935773}" destId="{CD5FBCB1-8DD3-4DA1-86DD-6A1911FD9501}" srcOrd="5" destOrd="0" parTransId="{122D7E10-D198-4FDE-833B-BAA55FD113B9}" sibTransId="{5499A957-DF1F-4E97-9AF5-49E5B80A21FF}"/>
    <dgm:cxn modelId="{A03EB703-EBA4-426A-9457-8C927A0B36FC}" srcId="{DF71FFEF-BE73-4B59-B27E-96FC19935773}" destId="{1AA4F2FC-B419-4605-8A9A-32266189DD22}" srcOrd="0" destOrd="0" parTransId="{6CA33CB9-4CDB-4860-9B71-C81F9D38AD29}" sibTransId="{DD7885EF-F3F4-47C1-92E6-C2B9A5F6C5C1}"/>
    <dgm:cxn modelId="{6738EABE-FCA4-4132-821C-B7733B25CDB3}" type="presOf" srcId="{171D4C32-5CF9-4577-BF56-C2C0D3B48BE0}" destId="{E2757DEA-71E1-4D8B-BDB3-E14B6C610EDA}" srcOrd="0" destOrd="0" presId="urn:microsoft.com/office/officeart/2005/8/layout/pyramid2"/>
    <dgm:cxn modelId="{44006075-B67A-40C1-A621-E07150F9CBC7}" type="presOf" srcId="{F6191CC9-3143-479A-9CCB-914D4747B126}" destId="{3B9771C7-5793-41C1-8F2C-7BAC98EAA0B8}" srcOrd="0" destOrd="0" presId="urn:microsoft.com/office/officeart/2005/8/layout/pyramid2"/>
    <dgm:cxn modelId="{37B265AB-53BF-4BF7-B3E0-2230DDC0318F}" srcId="{DF71FFEF-BE73-4B59-B27E-96FC19935773}" destId="{259C118E-7416-435E-A54E-D8BD2DED07CA}" srcOrd="1" destOrd="0" parTransId="{AB0ED49F-6A53-4000-BAC6-0190D13D9D7B}" sibTransId="{C728C199-175F-4345-B607-D5AF47157A62}"/>
    <dgm:cxn modelId="{FCD81817-0165-4A9F-BC49-1817AF21FE41}" type="presOf" srcId="{CD5FBCB1-8DD3-4DA1-86DD-6A1911FD9501}" destId="{8F25BB7C-C8D0-4475-BED6-07A33A74D44F}" srcOrd="0" destOrd="0" presId="urn:microsoft.com/office/officeart/2005/8/layout/pyramid2"/>
    <dgm:cxn modelId="{5FA71703-5B0F-4A23-8178-0DE0ED882993}" type="presOf" srcId="{6E9C9B7B-D063-4FB0-B858-494245BD9C2C}" destId="{E1B802B9-EE83-4F98-8000-C881B242AC69}" srcOrd="0" destOrd="0" presId="urn:microsoft.com/office/officeart/2005/8/layout/pyramid2"/>
    <dgm:cxn modelId="{63690CB0-D743-4E21-86AC-9C43EABC5F7E}" type="presOf" srcId="{1AA4F2FC-B419-4605-8A9A-32266189DD22}" destId="{628005D7-2449-480C-9046-D7F7B978E457}" srcOrd="0" destOrd="0" presId="urn:microsoft.com/office/officeart/2005/8/layout/pyramid2"/>
    <dgm:cxn modelId="{5D5BE2B6-35E7-489E-9CB8-57EFA0D2C729}" srcId="{DF71FFEF-BE73-4B59-B27E-96FC19935773}" destId="{6E9C9B7B-D063-4FB0-B858-494245BD9C2C}" srcOrd="4" destOrd="0" parTransId="{0234F9A0-3A5D-4923-841E-6FF28C90E618}" sibTransId="{CF5A1693-33F3-41EB-B992-4534D3ECE376}"/>
    <dgm:cxn modelId="{BAE5A047-7953-4A1E-9FCB-4AB482C17DBC}" type="presOf" srcId="{259C118E-7416-435E-A54E-D8BD2DED07CA}" destId="{AB635835-855D-4285-BF94-09354419A075}" srcOrd="0" destOrd="0" presId="urn:microsoft.com/office/officeart/2005/8/layout/pyramid2"/>
    <dgm:cxn modelId="{932F3477-D819-4C4F-BE40-14F0437E6806}" type="presParOf" srcId="{A1B7340E-78AC-44D3-924E-FF30DFFBFFE5}" destId="{586C549F-2575-43BB-9681-2404E06E3226}" srcOrd="0" destOrd="0" presId="urn:microsoft.com/office/officeart/2005/8/layout/pyramid2"/>
    <dgm:cxn modelId="{0DDDBED2-8D61-42AB-80D2-5084422269BF}" type="presParOf" srcId="{A1B7340E-78AC-44D3-924E-FF30DFFBFFE5}" destId="{C4462424-E275-4AFF-96C0-F02E3CC8C662}" srcOrd="1" destOrd="0" presId="urn:microsoft.com/office/officeart/2005/8/layout/pyramid2"/>
    <dgm:cxn modelId="{2880389B-73E8-4D60-807C-9325C33BB9E2}" type="presParOf" srcId="{C4462424-E275-4AFF-96C0-F02E3CC8C662}" destId="{628005D7-2449-480C-9046-D7F7B978E457}" srcOrd="0" destOrd="0" presId="urn:microsoft.com/office/officeart/2005/8/layout/pyramid2"/>
    <dgm:cxn modelId="{5F39FC28-C0B3-42FF-A989-5B3B1B4E1AFB}" type="presParOf" srcId="{C4462424-E275-4AFF-96C0-F02E3CC8C662}" destId="{0F8D40C2-304E-4932-9867-12A6F353C543}" srcOrd="1" destOrd="0" presId="urn:microsoft.com/office/officeart/2005/8/layout/pyramid2"/>
    <dgm:cxn modelId="{888C0313-01E4-4B3C-81AF-E5B846D5163C}" type="presParOf" srcId="{C4462424-E275-4AFF-96C0-F02E3CC8C662}" destId="{AB635835-855D-4285-BF94-09354419A075}" srcOrd="2" destOrd="0" presId="urn:microsoft.com/office/officeart/2005/8/layout/pyramid2"/>
    <dgm:cxn modelId="{A5B59168-0884-48A8-A0E7-6FCB6545D05E}" type="presParOf" srcId="{C4462424-E275-4AFF-96C0-F02E3CC8C662}" destId="{F6EDE391-B41C-49F5-A33D-65574B8F2373}" srcOrd="3" destOrd="0" presId="urn:microsoft.com/office/officeart/2005/8/layout/pyramid2"/>
    <dgm:cxn modelId="{94813D89-77D9-4825-9D25-A4D231153A1E}" type="presParOf" srcId="{C4462424-E275-4AFF-96C0-F02E3CC8C662}" destId="{3B9771C7-5793-41C1-8F2C-7BAC98EAA0B8}" srcOrd="4" destOrd="0" presId="urn:microsoft.com/office/officeart/2005/8/layout/pyramid2"/>
    <dgm:cxn modelId="{97BF8E30-306A-4509-85B0-3BC4E58EF96D}" type="presParOf" srcId="{C4462424-E275-4AFF-96C0-F02E3CC8C662}" destId="{2076D0A5-0E82-46B9-BC3B-230BA0D180B6}" srcOrd="5" destOrd="0" presId="urn:microsoft.com/office/officeart/2005/8/layout/pyramid2"/>
    <dgm:cxn modelId="{F6828FEA-71F3-4D4F-85FE-D1845ECAA3C9}" type="presParOf" srcId="{C4462424-E275-4AFF-96C0-F02E3CC8C662}" destId="{2F4722A2-5739-4525-BCE9-544D55BD1B35}" srcOrd="6" destOrd="0" presId="urn:microsoft.com/office/officeart/2005/8/layout/pyramid2"/>
    <dgm:cxn modelId="{91593D13-6F99-4F11-9CD3-1846F13C3784}" type="presParOf" srcId="{C4462424-E275-4AFF-96C0-F02E3CC8C662}" destId="{23F3B4FA-C727-45DA-9FD4-93C159526E6A}" srcOrd="7" destOrd="0" presId="urn:microsoft.com/office/officeart/2005/8/layout/pyramid2"/>
    <dgm:cxn modelId="{583B04C0-61C4-478E-A1B0-8F2180A6B2E2}" type="presParOf" srcId="{C4462424-E275-4AFF-96C0-F02E3CC8C662}" destId="{E1B802B9-EE83-4F98-8000-C881B242AC69}" srcOrd="8" destOrd="0" presId="urn:microsoft.com/office/officeart/2005/8/layout/pyramid2"/>
    <dgm:cxn modelId="{0D6822F3-9BA8-472B-B7D5-C59B0BD5C7FA}" type="presParOf" srcId="{C4462424-E275-4AFF-96C0-F02E3CC8C662}" destId="{B18E9EE4-E4CD-44ED-B032-6263279C5DE1}" srcOrd="9" destOrd="0" presId="urn:microsoft.com/office/officeart/2005/8/layout/pyramid2"/>
    <dgm:cxn modelId="{69D226C7-AD41-4123-9D7D-C71033961709}" type="presParOf" srcId="{C4462424-E275-4AFF-96C0-F02E3CC8C662}" destId="{8F25BB7C-C8D0-4475-BED6-07A33A74D44F}" srcOrd="10" destOrd="0" presId="urn:microsoft.com/office/officeart/2005/8/layout/pyramid2"/>
    <dgm:cxn modelId="{52434E9F-0E68-4774-AE01-C125633AB8DA}" type="presParOf" srcId="{C4462424-E275-4AFF-96C0-F02E3CC8C662}" destId="{2F347552-75C5-423E-B6C2-920663B11426}" srcOrd="11" destOrd="0" presId="urn:microsoft.com/office/officeart/2005/8/layout/pyramid2"/>
    <dgm:cxn modelId="{599D24E1-8561-4A26-BD1F-3A983168E25E}" type="presParOf" srcId="{C4462424-E275-4AFF-96C0-F02E3CC8C662}" destId="{E2757DEA-71E1-4D8B-BDB3-E14B6C610EDA}" srcOrd="12" destOrd="0" presId="urn:microsoft.com/office/officeart/2005/8/layout/pyramid2"/>
    <dgm:cxn modelId="{BB5B611C-A0C5-4A30-A5A1-2B9B73E549E1}" type="presParOf" srcId="{C4462424-E275-4AFF-96C0-F02E3CC8C662}" destId="{A647EAEA-DC38-4829-AE82-6C95DB83615F}"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ECFB3CC8-7464-4FE4-A07C-B2CAD71C117F}"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pPr rtl="1"/>
          <a:endParaRPr lang="ar-EG"/>
        </a:p>
      </dgm:t>
    </dgm:pt>
    <dgm:pt modelId="{0302DA57-2C8E-45CE-9DBE-F2B8C60B832F}">
      <dgm:prSet custT="1"/>
      <dgm:spPr/>
      <dgm:t>
        <a:bodyPr/>
        <a:lstStyle/>
        <a:p>
          <a:pPr rtl="1"/>
          <a:r>
            <a:rPr lang="ar-EG" sz="2800" b="1" dirty="0" smtClean="0">
              <a:solidFill>
                <a:schemeClr val="bg1"/>
              </a:solidFill>
              <a:cs typeface="Traditional Arabic"/>
            </a:rPr>
            <a:t>الخيانة العاطفية </a:t>
          </a:r>
          <a:endParaRPr lang="ar-EG" sz="2800" dirty="0">
            <a:solidFill>
              <a:schemeClr val="bg1"/>
            </a:solidFill>
          </a:endParaRPr>
        </a:p>
      </dgm:t>
    </dgm:pt>
    <dgm:pt modelId="{B6CA5176-DF9A-4A76-BF1E-95A6CE4923DA}" type="parTrans" cxnId="{FBFE49F2-3311-4848-B5E7-2EF7F2D60E0E}">
      <dgm:prSet/>
      <dgm:spPr/>
      <dgm:t>
        <a:bodyPr/>
        <a:lstStyle/>
        <a:p>
          <a:pPr rtl="1"/>
          <a:endParaRPr lang="ar-EG"/>
        </a:p>
      </dgm:t>
    </dgm:pt>
    <dgm:pt modelId="{9BAA5D41-CC75-4B20-A02C-7AD8B30EDDEF}" type="sibTrans" cxnId="{FBFE49F2-3311-4848-B5E7-2EF7F2D60E0E}">
      <dgm:prSet/>
      <dgm:spPr/>
      <dgm:t>
        <a:bodyPr/>
        <a:lstStyle/>
        <a:p>
          <a:pPr rtl="1"/>
          <a:endParaRPr lang="ar-EG"/>
        </a:p>
      </dgm:t>
    </dgm:pt>
    <dgm:pt modelId="{6C6F997D-393B-47C1-807F-1DEEA3E922C8}">
      <dgm:prSet custT="1"/>
      <dgm:spPr/>
      <dgm:t>
        <a:bodyPr/>
        <a:lstStyle/>
        <a:p>
          <a:pPr rtl="1"/>
          <a:r>
            <a:rPr lang="ar-EG" sz="2800" b="1" dirty="0" smtClean="0">
              <a:solidFill>
                <a:schemeClr val="bg1"/>
              </a:solidFill>
              <a:cs typeface="Traditional Arabic"/>
            </a:rPr>
            <a:t>نقاط </a:t>
          </a:r>
          <a:r>
            <a:rPr lang="ar-EG" sz="2800" b="1" dirty="0">
              <a:solidFill>
                <a:schemeClr val="bg1"/>
              </a:solidFill>
              <a:cs typeface="Traditional Arabic"/>
            </a:rPr>
            <a:t>ضعف الطرف الآخر</a:t>
          </a:r>
        </a:p>
      </dgm:t>
    </dgm:pt>
    <dgm:pt modelId="{F9AFA4E2-E120-4BC2-88D8-7EEFCF6BF480}" type="parTrans" cxnId="{76D84E3C-C90C-46E8-A923-E9693ED5F4D9}">
      <dgm:prSet/>
      <dgm:spPr/>
      <dgm:t>
        <a:bodyPr/>
        <a:lstStyle/>
        <a:p>
          <a:pPr rtl="1"/>
          <a:endParaRPr lang="ar-EG"/>
        </a:p>
      </dgm:t>
    </dgm:pt>
    <dgm:pt modelId="{2BE222D5-4510-4249-BC66-B44133065B56}" type="sibTrans" cxnId="{76D84E3C-C90C-46E8-A923-E9693ED5F4D9}">
      <dgm:prSet/>
      <dgm:spPr/>
      <dgm:t>
        <a:bodyPr/>
        <a:lstStyle/>
        <a:p>
          <a:pPr rtl="1"/>
          <a:endParaRPr lang="ar-EG"/>
        </a:p>
      </dgm:t>
    </dgm:pt>
    <dgm:pt modelId="{C53A7489-F5E7-4C7B-A88E-03A9EEF056B4}">
      <dgm:prSet custT="1"/>
      <dgm:spPr/>
      <dgm:t>
        <a:bodyPr/>
        <a:lstStyle/>
        <a:p>
          <a:pPr rtl="1"/>
          <a:r>
            <a:rPr lang="ar-EG" sz="2800" b="1" dirty="0">
              <a:solidFill>
                <a:schemeClr val="bg1"/>
              </a:solidFill>
              <a:cs typeface="Traditional Arabic"/>
            </a:rPr>
            <a:t>‏الضغط على الطرف الآخر </a:t>
          </a:r>
        </a:p>
      </dgm:t>
    </dgm:pt>
    <dgm:pt modelId="{236A111D-0AC7-4F89-B4F0-E8EF6581BBE1}" type="parTrans" cxnId="{33F45063-22B2-484E-9F9D-E727E8B16987}">
      <dgm:prSet/>
      <dgm:spPr/>
      <dgm:t>
        <a:bodyPr/>
        <a:lstStyle/>
        <a:p>
          <a:pPr rtl="1"/>
          <a:endParaRPr lang="ar-EG"/>
        </a:p>
      </dgm:t>
    </dgm:pt>
    <dgm:pt modelId="{98AC0943-5616-450F-AB1D-DD243636BB94}" type="sibTrans" cxnId="{33F45063-22B2-484E-9F9D-E727E8B16987}">
      <dgm:prSet/>
      <dgm:spPr/>
      <dgm:t>
        <a:bodyPr/>
        <a:lstStyle/>
        <a:p>
          <a:pPr rtl="1"/>
          <a:endParaRPr lang="ar-EG"/>
        </a:p>
      </dgm:t>
    </dgm:pt>
    <dgm:pt modelId="{753162CB-B76F-4528-840B-5F1FE7F5457A}">
      <dgm:prSet custT="1"/>
      <dgm:spPr/>
      <dgm:t>
        <a:bodyPr/>
        <a:lstStyle/>
        <a:p>
          <a:pPr rtl="1"/>
          <a:r>
            <a:rPr lang="ar-EG" sz="2800" b="1" dirty="0">
              <a:solidFill>
                <a:schemeClr val="bg1"/>
              </a:solidFill>
              <a:cs typeface="Traditional Arabic"/>
            </a:rPr>
            <a:t>التباعد العاطفي </a:t>
          </a:r>
        </a:p>
      </dgm:t>
    </dgm:pt>
    <dgm:pt modelId="{350D95DA-E8A4-4128-B186-79B6ED144C2E}" type="parTrans" cxnId="{901EED27-A808-4C3F-B781-D9BADA004A1E}">
      <dgm:prSet/>
      <dgm:spPr/>
      <dgm:t>
        <a:bodyPr/>
        <a:lstStyle/>
        <a:p>
          <a:pPr rtl="1"/>
          <a:endParaRPr lang="ar-EG"/>
        </a:p>
      </dgm:t>
    </dgm:pt>
    <dgm:pt modelId="{5D1B990C-3C13-4334-8AE1-932B446A3788}" type="sibTrans" cxnId="{901EED27-A808-4C3F-B781-D9BADA004A1E}">
      <dgm:prSet/>
      <dgm:spPr/>
      <dgm:t>
        <a:bodyPr/>
        <a:lstStyle/>
        <a:p>
          <a:pPr rtl="1"/>
          <a:endParaRPr lang="ar-EG"/>
        </a:p>
      </dgm:t>
    </dgm:pt>
    <dgm:pt modelId="{4FDDE66B-1A32-4E77-AFB7-078FD8217D3C}">
      <dgm:prSet custT="1"/>
      <dgm:spPr/>
      <dgm:t>
        <a:bodyPr/>
        <a:lstStyle/>
        <a:p>
          <a:pPr rtl="1"/>
          <a:r>
            <a:rPr lang="ar-EG" sz="2800" b="1" dirty="0" smtClean="0">
              <a:solidFill>
                <a:schemeClr val="bg1"/>
              </a:solidFill>
              <a:cs typeface="Traditional Arabic"/>
            </a:rPr>
            <a:t>عن </a:t>
          </a:r>
          <a:r>
            <a:rPr lang="ar-EG" sz="2800" b="1" dirty="0">
              <a:solidFill>
                <a:schemeClr val="bg1"/>
              </a:solidFill>
              <a:cs typeface="Traditional Arabic"/>
            </a:rPr>
            <a:t>تدعيم الآخر </a:t>
          </a:r>
        </a:p>
      </dgm:t>
    </dgm:pt>
    <dgm:pt modelId="{52A8BBAB-EE32-471F-859C-11B017C43D67}" type="parTrans" cxnId="{5EF49762-79FB-4C42-BAC6-9C918D4FEAC4}">
      <dgm:prSet/>
      <dgm:spPr/>
      <dgm:t>
        <a:bodyPr/>
        <a:lstStyle/>
        <a:p>
          <a:pPr rtl="1"/>
          <a:endParaRPr lang="ar-EG"/>
        </a:p>
      </dgm:t>
    </dgm:pt>
    <dgm:pt modelId="{8B881FE2-1182-4FB2-A947-624DD3D37EED}" type="sibTrans" cxnId="{5EF49762-79FB-4C42-BAC6-9C918D4FEAC4}">
      <dgm:prSet/>
      <dgm:spPr/>
      <dgm:t>
        <a:bodyPr/>
        <a:lstStyle/>
        <a:p>
          <a:pPr rtl="1"/>
          <a:endParaRPr lang="ar-EG"/>
        </a:p>
      </dgm:t>
    </dgm:pt>
    <dgm:pt modelId="{D7C3B847-DBB9-448B-B53B-86F97F139736}" type="pres">
      <dgm:prSet presAssocID="{ECFB3CC8-7464-4FE4-A07C-B2CAD71C117F}" presName="diagram" presStyleCnt="0">
        <dgm:presLayoutVars>
          <dgm:chPref val="1"/>
          <dgm:dir/>
          <dgm:animOne val="branch"/>
          <dgm:animLvl val="lvl"/>
          <dgm:resizeHandles/>
        </dgm:presLayoutVars>
      </dgm:prSet>
      <dgm:spPr/>
      <dgm:t>
        <a:bodyPr/>
        <a:lstStyle/>
        <a:p>
          <a:pPr rtl="1"/>
          <a:endParaRPr lang="ar-EG"/>
        </a:p>
      </dgm:t>
    </dgm:pt>
    <dgm:pt modelId="{6CE59C05-78DA-4922-8F28-221E9775DE2C}" type="pres">
      <dgm:prSet presAssocID="{0302DA57-2C8E-45CE-9DBE-F2B8C60B832F}" presName="root" presStyleCnt="0"/>
      <dgm:spPr/>
    </dgm:pt>
    <dgm:pt modelId="{230BF6F9-3ED9-4C3E-AEE9-E3393FE71245}" type="pres">
      <dgm:prSet presAssocID="{0302DA57-2C8E-45CE-9DBE-F2B8C60B832F}" presName="rootComposite" presStyleCnt="0"/>
      <dgm:spPr/>
    </dgm:pt>
    <dgm:pt modelId="{76C8757C-0829-447C-BC78-76B8126721A2}" type="pres">
      <dgm:prSet presAssocID="{0302DA57-2C8E-45CE-9DBE-F2B8C60B832F}" presName="rootText" presStyleLbl="node1" presStyleIdx="0" presStyleCnt="5" custScaleX="102439" custScaleY="115279" custLinFactNeighborX="15331" custLinFactNeighborY="8557"/>
      <dgm:spPr/>
      <dgm:t>
        <a:bodyPr/>
        <a:lstStyle/>
        <a:p>
          <a:pPr rtl="1"/>
          <a:endParaRPr lang="ar-EG"/>
        </a:p>
      </dgm:t>
    </dgm:pt>
    <dgm:pt modelId="{4B41030E-89E8-4453-9615-16545AE687F0}" type="pres">
      <dgm:prSet presAssocID="{0302DA57-2C8E-45CE-9DBE-F2B8C60B832F}" presName="rootConnector" presStyleLbl="node1" presStyleIdx="0" presStyleCnt="5"/>
      <dgm:spPr/>
      <dgm:t>
        <a:bodyPr/>
        <a:lstStyle/>
        <a:p>
          <a:pPr rtl="1"/>
          <a:endParaRPr lang="ar-EG"/>
        </a:p>
      </dgm:t>
    </dgm:pt>
    <dgm:pt modelId="{44A3E92A-77CD-4429-8D14-F7F60A630E00}" type="pres">
      <dgm:prSet presAssocID="{0302DA57-2C8E-45CE-9DBE-F2B8C60B832F}" presName="childShape" presStyleCnt="0"/>
      <dgm:spPr/>
    </dgm:pt>
    <dgm:pt modelId="{34F384F8-CBD7-4A96-B1F7-DEC3C4B413A0}" type="pres">
      <dgm:prSet presAssocID="{6C6F997D-393B-47C1-807F-1DEEA3E922C8}" presName="root" presStyleCnt="0"/>
      <dgm:spPr/>
    </dgm:pt>
    <dgm:pt modelId="{8B550C32-8613-46C3-89A1-BC740F5C3C6E}" type="pres">
      <dgm:prSet presAssocID="{6C6F997D-393B-47C1-807F-1DEEA3E922C8}" presName="rootComposite" presStyleCnt="0"/>
      <dgm:spPr/>
    </dgm:pt>
    <dgm:pt modelId="{7B04CF92-79B2-49A3-8749-04D21951F28E}" type="pres">
      <dgm:prSet presAssocID="{6C6F997D-393B-47C1-807F-1DEEA3E922C8}" presName="rootText" presStyleLbl="node1" presStyleIdx="1" presStyleCnt="5" custScaleX="107966" custScaleY="119142" custLinFactNeighborX="6140" custLinFactNeighborY="8557"/>
      <dgm:spPr/>
      <dgm:t>
        <a:bodyPr/>
        <a:lstStyle/>
        <a:p>
          <a:pPr rtl="1"/>
          <a:endParaRPr lang="ar-EG"/>
        </a:p>
      </dgm:t>
    </dgm:pt>
    <dgm:pt modelId="{CD20DDBD-A95A-472B-9CED-86A33848451B}" type="pres">
      <dgm:prSet presAssocID="{6C6F997D-393B-47C1-807F-1DEEA3E922C8}" presName="rootConnector" presStyleLbl="node1" presStyleIdx="1" presStyleCnt="5"/>
      <dgm:spPr/>
      <dgm:t>
        <a:bodyPr/>
        <a:lstStyle/>
        <a:p>
          <a:pPr rtl="1"/>
          <a:endParaRPr lang="ar-EG"/>
        </a:p>
      </dgm:t>
    </dgm:pt>
    <dgm:pt modelId="{A8570E5D-6213-407F-8330-1AE6C287CEB6}" type="pres">
      <dgm:prSet presAssocID="{6C6F997D-393B-47C1-807F-1DEEA3E922C8}" presName="childShape" presStyleCnt="0"/>
      <dgm:spPr/>
    </dgm:pt>
    <dgm:pt modelId="{96256318-08CF-46B2-9B6D-632D35ECD1B0}" type="pres">
      <dgm:prSet presAssocID="{C53A7489-F5E7-4C7B-A88E-03A9EEF056B4}" presName="root" presStyleCnt="0"/>
      <dgm:spPr/>
    </dgm:pt>
    <dgm:pt modelId="{44D3C090-5779-4490-9428-4C1A09EC64B9}" type="pres">
      <dgm:prSet presAssocID="{C53A7489-F5E7-4C7B-A88E-03A9EEF056B4}" presName="rootComposite" presStyleCnt="0"/>
      <dgm:spPr/>
    </dgm:pt>
    <dgm:pt modelId="{EC1E0453-E593-430D-9EEC-C1BF3F108B3E}" type="pres">
      <dgm:prSet presAssocID="{C53A7489-F5E7-4C7B-A88E-03A9EEF056B4}" presName="rootText" presStyleLbl="node1" presStyleIdx="2" presStyleCnt="5" custLinFactNeighborX="3252" custLinFactNeighborY="15588"/>
      <dgm:spPr/>
      <dgm:t>
        <a:bodyPr/>
        <a:lstStyle/>
        <a:p>
          <a:pPr rtl="1"/>
          <a:endParaRPr lang="ar-EG"/>
        </a:p>
      </dgm:t>
    </dgm:pt>
    <dgm:pt modelId="{2DD9D891-BDB1-49E7-90EA-B74C0BC8D6DA}" type="pres">
      <dgm:prSet presAssocID="{C53A7489-F5E7-4C7B-A88E-03A9EEF056B4}" presName="rootConnector" presStyleLbl="node1" presStyleIdx="2" presStyleCnt="5"/>
      <dgm:spPr/>
      <dgm:t>
        <a:bodyPr/>
        <a:lstStyle/>
        <a:p>
          <a:pPr rtl="1"/>
          <a:endParaRPr lang="ar-EG"/>
        </a:p>
      </dgm:t>
    </dgm:pt>
    <dgm:pt modelId="{CD5F37FA-5C8D-4FCD-9BA4-8696C4BEE80F}" type="pres">
      <dgm:prSet presAssocID="{C53A7489-F5E7-4C7B-A88E-03A9EEF056B4}" presName="childShape" presStyleCnt="0"/>
      <dgm:spPr/>
    </dgm:pt>
    <dgm:pt modelId="{7ECF36AA-B2AF-4F26-8D2E-7C2A107234BD}" type="pres">
      <dgm:prSet presAssocID="{753162CB-B76F-4528-840B-5F1FE7F5457A}" presName="root" presStyleCnt="0"/>
      <dgm:spPr/>
    </dgm:pt>
    <dgm:pt modelId="{05274F56-F7F1-4565-8057-64916C120CD4}" type="pres">
      <dgm:prSet presAssocID="{753162CB-B76F-4528-840B-5F1FE7F5457A}" presName="rootComposite" presStyleCnt="0"/>
      <dgm:spPr/>
    </dgm:pt>
    <dgm:pt modelId="{6AFBC65B-8093-4167-B459-6A35A4787059}" type="pres">
      <dgm:prSet presAssocID="{753162CB-B76F-4528-840B-5F1FE7F5457A}" presName="rootText" presStyleLbl="node1" presStyleIdx="3" presStyleCnt="5" custLinFactNeighborX="516" custLinFactNeighborY="8557"/>
      <dgm:spPr/>
      <dgm:t>
        <a:bodyPr/>
        <a:lstStyle/>
        <a:p>
          <a:pPr rtl="1"/>
          <a:endParaRPr lang="ar-EG"/>
        </a:p>
      </dgm:t>
    </dgm:pt>
    <dgm:pt modelId="{41B246F3-9B5B-4F95-A690-584782D53004}" type="pres">
      <dgm:prSet presAssocID="{753162CB-B76F-4528-840B-5F1FE7F5457A}" presName="rootConnector" presStyleLbl="node1" presStyleIdx="3" presStyleCnt="5"/>
      <dgm:spPr/>
      <dgm:t>
        <a:bodyPr/>
        <a:lstStyle/>
        <a:p>
          <a:pPr rtl="1"/>
          <a:endParaRPr lang="ar-EG"/>
        </a:p>
      </dgm:t>
    </dgm:pt>
    <dgm:pt modelId="{4821FD00-EF9E-4E8F-B194-81DE0E1369A6}" type="pres">
      <dgm:prSet presAssocID="{753162CB-B76F-4528-840B-5F1FE7F5457A}" presName="childShape" presStyleCnt="0"/>
      <dgm:spPr/>
    </dgm:pt>
    <dgm:pt modelId="{24589636-D744-465D-8CEF-85756D540370}" type="pres">
      <dgm:prSet presAssocID="{4FDDE66B-1A32-4E77-AFB7-078FD8217D3C}" presName="root" presStyleCnt="0"/>
      <dgm:spPr/>
    </dgm:pt>
    <dgm:pt modelId="{33470A95-74DC-48BE-8741-7E4AEAF8F7B4}" type="pres">
      <dgm:prSet presAssocID="{4FDDE66B-1A32-4E77-AFB7-078FD8217D3C}" presName="rootComposite" presStyleCnt="0"/>
      <dgm:spPr/>
    </dgm:pt>
    <dgm:pt modelId="{CD633498-F2A7-49E9-9C8E-DCF59DFD3213}" type="pres">
      <dgm:prSet presAssocID="{4FDDE66B-1A32-4E77-AFB7-078FD8217D3C}" presName="rootText" presStyleLbl="node1" presStyleIdx="4" presStyleCnt="5" custLinFactNeighborX="-8469" custLinFactNeighborY="8557"/>
      <dgm:spPr/>
      <dgm:t>
        <a:bodyPr/>
        <a:lstStyle/>
        <a:p>
          <a:pPr rtl="1"/>
          <a:endParaRPr lang="ar-EG"/>
        </a:p>
      </dgm:t>
    </dgm:pt>
    <dgm:pt modelId="{F40CF777-E757-410F-A886-3C47C409BA18}" type="pres">
      <dgm:prSet presAssocID="{4FDDE66B-1A32-4E77-AFB7-078FD8217D3C}" presName="rootConnector" presStyleLbl="node1" presStyleIdx="4" presStyleCnt="5"/>
      <dgm:spPr/>
      <dgm:t>
        <a:bodyPr/>
        <a:lstStyle/>
        <a:p>
          <a:pPr rtl="1"/>
          <a:endParaRPr lang="ar-EG"/>
        </a:p>
      </dgm:t>
    </dgm:pt>
    <dgm:pt modelId="{1940D456-21D2-4A01-9403-742BECC0D6F2}" type="pres">
      <dgm:prSet presAssocID="{4FDDE66B-1A32-4E77-AFB7-078FD8217D3C}" presName="childShape" presStyleCnt="0"/>
      <dgm:spPr/>
    </dgm:pt>
  </dgm:ptLst>
  <dgm:cxnLst>
    <dgm:cxn modelId="{0F23AA15-C7A0-46D7-A7B8-DD3E25978772}" type="presOf" srcId="{4FDDE66B-1A32-4E77-AFB7-078FD8217D3C}" destId="{CD633498-F2A7-49E9-9C8E-DCF59DFD3213}" srcOrd="0" destOrd="0" presId="urn:microsoft.com/office/officeart/2005/8/layout/hierarchy3"/>
    <dgm:cxn modelId="{C823C864-01B9-4083-85C7-380C87A26180}" type="presOf" srcId="{6C6F997D-393B-47C1-807F-1DEEA3E922C8}" destId="{7B04CF92-79B2-49A3-8749-04D21951F28E}" srcOrd="0" destOrd="0" presId="urn:microsoft.com/office/officeart/2005/8/layout/hierarchy3"/>
    <dgm:cxn modelId="{2D1BA36D-65B6-4F00-9D9D-78A49ADFDDE7}" type="presOf" srcId="{753162CB-B76F-4528-840B-5F1FE7F5457A}" destId="{6AFBC65B-8093-4167-B459-6A35A4787059}" srcOrd="0" destOrd="0" presId="urn:microsoft.com/office/officeart/2005/8/layout/hierarchy3"/>
    <dgm:cxn modelId="{FBFE49F2-3311-4848-B5E7-2EF7F2D60E0E}" srcId="{ECFB3CC8-7464-4FE4-A07C-B2CAD71C117F}" destId="{0302DA57-2C8E-45CE-9DBE-F2B8C60B832F}" srcOrd="0" destOrd="0" parTransId="{B6CA5176-DF9A-4A76-BF1E-95A6CE4923DA}" sibTransId="{9BAA5D41-CC75-4B20-A02C-7AD8B30EDDEF}"/>
    <dgm:cxn modelId="{C3CF6863-B6C7-44DE-8A66-083B5021DA9A}" type="presOf" srcId="{0302DA57-2C8E-45CE-9DBE-F2B8C60B832F}" destId="{76C8757C-0829-447C-BC78-76B8126721A2}" srcOrd="0" destOrd="0" presId="urn:microsoft.com/office/officeart/2005/8/layout/hierarchy3"/>
    <dgm:cxn modelId="{5EF49762-79FB-4C42-BAC6-9C918D4FEAC4}" srcId="{ECFB3CC8-7464-4FE4-A07C-B2CAD71C117F}" destId="{4FDDE66B-1A32-4E77-AFB7-078FD8217D3C}" srcOrd="4" destOrd="0" parTransId="{52A8BBAB-EE32-471F-859C-11B017C43D67}" sibTransId="{8B881FE2-1182-4FB2-A947-624DD3D37EED}"/>
    <dgm:cxn modelId="{7436229E-664A-46EB-BEB9-650C388E4B84}" type="presOf" srcId="{ECFB3CC8-7464-4FE4-A07C-B2CAD71C117F}" destId="{D7C3B847-DBB9-448B-B53B-86F97F139736}" srcOrd="0" destOrd="0" presId="urn:microsoft.com/office/officeart/2005/8/layout/hierarchy3"/>
    <dgm:cxn modelId="{57870D78-50C0-48EA-849F-F9F47936E009}" type="presOf" srcId="{753162CB-B76F-4528-840B-5F1FE7F5457A}" destId="{41B246F3-9B5B-4F95-A690-584782D53004}" srcOrd="1" destOrd="0" presId="urn:microsoft.com/office/officeart/2005/8/layout/hierarchy3"/>
    <dgm:cxn modelId="{0F3EC373-CB40-435F-9CED-008082BE7207}" type="presOf" srcId="{6C6F997D-393B-47C1-807F-1DEEA3E922C8}" destId="{CD20DDBD-A95A-472B-9CED-86A33848451B}" srcOrd="1" destOrd="0" presId="urn:microsoft.com/office/officeart/2005/8/layout/hierarchy3"/>
    <dgm:cxn modelId="{F0F54D01-BABB-4222-885C-CF44DECB4A7E}" type="presOf" srcId="{C53A7489-F5E7-4C7B-A88E-03A9EEF056B4}" destId="{2DD9D891-BDB1-49E7-90EA-B74C0BC8D6DA}" srcOrd="1" destOrd="0" presId="urn:microsoft.com/office/officeart/2005/8/layout/hierarchy3"/>
    <dgm:cxn modelId="{3E10370F-189E-4A31-B9B3-5BD0A0640286}" type="presOf" srcId="{4FDDE66B-1A32-4E77-AFB7-078FD8217D3C}" destId="{F40CF777-E757-410F-A886-3C47C409BA18}" srcOrd="1" destOrd="0" presId="urn:microsoft.com/office/officeart/2005/8/layout/hierarchy3"/>
    <dgm:cxn modelId="{33F45063-22B2-484E-9F9D-E727E8B16987}" srcId="{ECFB3CC8-7464-4FE4-A07C-B2CAD71C117F}" destId="{C53A7489-F5E7-4C7B-A88E-03A9EEF056B4}" srcOrd="2" destOrd="0" parTransId="{236A111D-0AC7-4F89-B4F0-E8EF6581BBE1}" sibTransId="{98AC0943-5616-450F-AB1D-DD243636BB94}"/>
    <dgm:cxn modelId="{1278D174-7D6C-4EA6-8971-5136326CB29D}" type="presOf" srcId="{C53A7489-F5E7-4C7B-A88E-03A9EEF056B4}" destId="{EC1E0453-E593-430D-9EEC-C1BF3F108B3E}" srcOrd="0" destOrd="0" presId="urn:microsoft.com/office/officeart/2005/8/layout/hierarchy3"/>
    <dgm:cxn modelId="{5815B41C-D4CD-4500-BC20-3E3F4EF5F3AD}" type="presOf" srcId="{0302DA57-2C8E-45CE-9DBE-F2B8C60B832F}" destId="{4B41030E-89E8-4453-9615-16545AE687F0}" srcOrd="1" destOrd="0" presId="urn:microsoft.com/office/officeart/2005/8/layout/hierarchy3"/>
    <dgm:cxn modelId="{901EED27-A808-4C3F-B781-D9BADA004A1E}" srcId="{ECFB3CC8-7464-4FE4-A07C-B2CAD71C117F}" destId="{753162CB-B76F-4528-840B-5F1FE7F5457A}" srcOrd="3" destOrd="0" parTransId="{350D95DA-E8A4-4128-B186-79B6ED144C2E}" sibTransId="{5D1B990C-3C13-4334-8AE1-932B446A3788}"/>
    <dgm:cxn modelId="{76D84E3C-C90C-46E8-A923-E9693ED5F4D9}" srcId="{ECFB3CC8-7464-4FE4-A07C-B2CAD71C117F}" destId="{6C6F997D-393B-47C1-807F-1DEEA3E922C8}" srcOrd="1" destOrd="0" parTransId="{F9AFA4E2-E120-4BC2-88D8-7EEFCF6BF480}" sibTransId="{2BE222D5-4510-4249-BC66-B44133065B56}"/>
    <dgm:cxn modelId="{586A40B3-497D-4581-9D86-D31CB5709C42}" type="presParOf" srcId="{D7C3B847-DBB9-448B-B53B-86F97F139736}" destId="{6CE59C05-78DA-4922-8F28-221E9775DE2C}" srcOrd="0" destOrd="0" presId="urn:microsoft.com/office/officeart/2005/8/layout/hierarchy3"/>
    <dgm:cxn modelId="{253569F2-5865-4CFA-A5F8-0B6D3E96869F}" type="presParOf" srcId="{6CE59C05-78DA-4922-8F28-221E9775DE2C}" destId="{230BF6F9-3ED9-4C3E-AEE9-E3393FE71245}" srcOrd="0" destOrd="0" presId="urn:microsoft.com/office/officeart/2005/8/layout/hierarchy3"/>
    <dgm:cxn modelId="{82052E2F-CD3A-43C3-A87D-93F393B87D8C}" type="presParOf" srcId="{230BF6F9-3ED9-4C3E-AEE9-E3393FE71245}" destId="{76C8757C-0829-447C-BC78-76B8126721A2}" srcOrd="0" destOrd="0" presId="urn:microsoft.com/office/officeart/2005/8/layout/hierarchy3"/>
    <dgm:cxn modelId="{B99EE696-2A52-4F67-9927-175081ABAC55}" type="presParOf" srcId="{230BF6F9-3ED9-4C3E-AEE9-E3393FE71245}" destId="{4B41030E-89E8-4453-9615-16545AE687F0}" srcOrd="1" destOrd="0" presId="urn:microsoft.com/office/officeart/2005/8/layout/hierarchy3"/>
    <dgm:cxn modelId="{D9827A83-51B9-45C7-B3B2-6ACE6818F1E2}" type="presParOf" srcId="{6CE59C05-78DA-4922-8F28-221E9775DE2C}" destId="{44A3E92A-77CD-4429-8D14-F7F60A630E00}" srcOrd="1" destOrd="0" presId="urn:microsoft.com/office/officeart/2005/8/layout/hierarchy3"/>
    <dgm:cxn modelId="{EFD18E12-FEE2-48FF-9755-A744D3BD6E39}" type="presParOf" srcId="{D7C3B847-DBB9-448B-B53B-86F97F139736}" destId="{34F384F8-CBD7-4A96-B1F7-DEC3C4B413A0}" srcOrd="1" destOrd="0" presId="urn:microsoft.com/office/officeart/2005/8/layout/hierarchy3"/>
    <dgm:cxn modelId="{C9BEEC4C-0841-44E6-B7B7-8ABB8CA78BE3}" type="presParOf" srcId="{34F384F8-CBD7-4A96-B1F7-DEC3C4B413A0}" destId="{8B550C32-8613-46C3-89A1-BC740F5C3C6E}" srcOrd="0" destOrd="0" presId="urn:microsoft.com/office/officeart/2005/8/layout/hierarchy3"/>
    <dgm:cxn modelId="{5333A2C7-F622-4365-8222-929CAFDA9B01}" type="presParOf" srcId="{8B550C32-8613-46C3-89A1-BC740F5C3C6E}" destId="{7B04CF92-79B2-49A3-8749-04D21951F28E}" srcOrd="0" destOrd="0" presId="urn:microsoft.com/office/officeart/2005/8/layout/hierarchy3"/>
    <dgm:cxn modelId="{1C3783B4-747E-4D5C-82E2-C52BB8C02DF7}" type="presParOf" srcId="{8B550C32-8613-46C3-89A1-BC740F5C3C6E}" destId="{CD20DDBD-A95A-472B-9CED-86A33848451B}" srcOrd="1" destOrd="0" presId="urn:microsoft.com/office/officeart/2005/8/layout/hierarchy3"/>
    <dgm:cxn modelId="{886EAB26-2E8A-40A5-888C-424C92914484}" type="presParOf" srcId="{34F384F8-CBD7-4A96-B1F7-DEC3C4B413A0}" destId="{A8570E5D-6213-407F-8330-1AE6C287CEB6}" srcOrd="1" destOrd="0" presId="urn:microsoft.com/office/officeart/2005/8/layout/hierarchy3"/>
    <dgm:cxn modelId="{CB6E53DA-9831-475E-A0AD-0DC9AA1D8DAD}" type="presParOf" srcId="{D7C3B847-DBB9-448B-B53B-86F97F139736}" destId="{96256318-08CF-46B2-9B6D-632D35ECD1B0}" srcOrd="2" destOrd="0" presId="urn:microsoft.com/office/officeart/2005/8/layout/hierarchy3"/>
    <dgm:cxn modelId="{246920BA-A6B9-4B52-B415-7AAAA98314E3}" type="presParOf" srcId="{96256318-08CF-46B2-9B6D-632D35ECD1B0}" destId="{44D3C090-5779-4490-9428-4C1A09EC64B9}" srcOrd="0" destOrd="0" presId="urn:microsoft.com/office/officeart/2005/8/layout/hierarchy3"/>
    <dgm:cxn modelId="{74542014-5512-4B1B-95D4-D9DBED802522}" type="presParOf" srcId="{44D3C090-5779-4490-9428-4C1A09EC64B9}" destId="{EC1E0453-E593-430D-9EEC-C1BF3F108B3E}" srcOrd="0" destOrd="0" presId="urn:microsoft.com/office/officeart/2005/8/layout/hierarchy3"/>
    <dgm:cxn modelId="{DFF50EF3-603A-4289-B931-83D9FBCB29A1}" type="presParOf" srcId="{44D3C090-5779-4490-9428-4C1A09EC64B9}" destId="{2DD9D891-BDB1-49E7-90EA-B74C0BC8D6DA}" srcOrd="1" destOrd="0" presId="urn:microsoft.com/office/officeart/2005/8/layout/hierarchy3"/>
    <dgm:cxn modelId="{F5CBAB46-1B0D-43E8-95E2-9C27E2E995BC}" type="presParOf" srcId="{96256318-08CF-46B2-9B6D-632D35ECD1B0}" destId="{CD5F37FA-5C8D-4FCD-9BA4-8696C4BEE80F}" srcOrd="1" destOrd="0" presId="urn:microsoft.com/office/officeart/2005/8/layout/hierarchy3"/>
    <dgm:cxn modelId="{34AE82CA-22F1-42C1-A318-4CFBBA390FE6}" type="presParOf" srcId="{D7C3B847-DBB9-448B-B53B-86F97F139736}" destId="{7ECF36AA-B2AF-4F26-8D2E-7C2A107234BD}" srcOrd="3" destOrd="0" presId="urn:microsoft.com/office/officeart/2005/8/layout/hierarchy3"/>
    <dgm:cxn modelId="{F2F18B64-C3DF-469F-9102-7761CFC29705}" type="presParOf" srcId="{7ECF36AA-B2AF-4F26-8D2E-7C2A107234BD}" destId="{05274F56-F7F1-4565-8057-64916C120CD4}" srcOrd="0" destOrd="0" presId="urn:microsoft.com/office/officeart/2005/8/layout/hierarchy3"/>
    <dgm:cxn modelId="{8FEC7663-2821-442C-A8FC-A094D1C324DA}" type="presParOf" srcId="{05274F56-F7F1-4565-8057-64916C120CD4}" destId="{6AFBC65B-8093-4167-B459-6A35A4787059}" srcOrd="0" destOrd="0" presId="urn:microsoft.com/office/officeart/2005/8/layout/hierarchy3"/>
    <dgm:cxn modelId="{8AD9062E-DD5B-41C7-8468-9D83C10C10B3}" type="presParOf" srcId="{05274F56-F7F1-4565-8057-64916C120CD4}" destId="{41B246F3-9B5B-4F95-A690-584782D53004}" srcOrd="1" destOrd="0" presId="urn:microsoft.com/office/officeart/2005/8/layout/hierarchy3"/>
    <dgm:cxn modelId="{A25BBC3E-E962-4A05-9A9E-E1992B0326E7}" type="presParOf" srcId="{7ECF36AA-B2AF-4F26-8D2E-7C2A107234BD}" destId="{4821FD00-EF9E-4E8F-B194-81DE0E1369A6}" srcOrd="1" destOrd="0" presId="urn:microsoft.com/office/officeart/2005/8/layout/hierarchy3"/>
    <dgm:cxn modelId="{79D6B5AE-CD2A-448D-AC0E-2D0AC9101ED2}" type="presParOf" srcId="{D7C3B847-DBB9-448B-B53B-86F97F139736}" destId="{24589636-D744-465D-8CEF-85756D540370}" srcOrd="4" destOrd="0" presId="urn:microsoft.com/office/officeart/2005/8/layout/hierarchy3"/>
    <dgm:cxn modelId="{651F03CA-3E09-4666-8D12-DE69F91E7CAE}" type="presParOf" srcId="{24589636-D744-465D-8CEF-85756D540370}" destId="{33470A95-74DC-48BE-8741-7E4AEAF8F7B4}" srcOrd="0" destOrd="0" presId="urn:microsoft.com/office/officeart/2005/8/layout/hierarchy3"/>
    <dgm:cxn modelId="{E34533A3-F795-4F4A-8705-BFC1A75A5944}" type="presParOf" srcId="{33470A95-74DC-48BE-8741-7E4AEAF8F7B4}" destId="{CD633498-F2A7-49E9-9C8E-DCF59DFD3213}" srcOrd="0" destOrd="0" presId="urn:microsoft.com/office/officeart/2005/8/layout/hierarchy3"/>
    <dgm:cxn modelId="{06664D7D-B771-4324-B7CA-54931C82EE01}" type="presParOf" srcId="{33470A95-74DC-48BE-8741-7E4AEAF8F7B4}" destId="{F40CF777-E757-410F-A886-3C47C409BA18}" srcOrd="1" destOrd="0" presId="urn:microsoft.com/office/officeart/2005/8/layout/hierarchy3"/>
    <dgm:cxn modelId="{EC70DFF0-CBD2-4BB1-A2AF-B958CE5D6CAE}" type="presParOf" srcId="{24589636-D744-465D-8CEF-85756D540370}" destId="{1940D456-21D2-4A01-9403-742BECC0D6F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EBB3832C-8FE4-45E1-836D-AF194215F545}"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pPr rtl="1"/>
          <a:endParaRPr lang="ar-EG"/>
        </a:p>
      </dgm:t>
    </dgm:pt>
    <dgm:pt modelId="{EF1643FD-362C-4AA2-95E5-1FB74D0EA517}">
      <dgm:prSet phldrT="[Text]" custT="1"/>
      <dgm:spPr/>
      <dgm:t>
        <a:bodyPr/>
        <a:lstStyle/>
        <a:p>
          <a:pPr rtl="1"/>
          <a:r>
            <a:rPr lang="ar-EG" sz="3300" dirty="0" smtClean="0">
              <a:solidFill>
                <a:schemeClr val="tx1">
                  <a:lumMod val="95000"/>
                  <a:lumOff val="5000"/>
                </a:schemeClr>
              </a:solidFill>
            </a:rPr>
            <a:t> </a:t>
          </a:r>
          <a:r>
            <a:rPr lang="ar-EG" sz="2800" b="1" dirty="0" smtClean="0">
              <a:solidFill>
                <a:schemeClr val="tx1">
                  <a:lumMod val="95000"/>
                  <a:lumOff val="5000"/>
                </a:schemeClr>
              </a:solidFill>
              <a:latin typeface="Traditional Arabic" pitchFamily="18" charset="-78"/>
              <a:cs typeface="Traditional Arabic" pitchFamily="18" charset="-78"/>
            </a:rPr>
            <a:t>الإضطراب في الزواج</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7184A7A6-A15A-4834-9BA7-94652410B9B1}" type="parTrans" cxnId="{2610BDA2-C1CE-4818-8040-C37AEA95F1AB}">
      <dgm:prSet/>
      <dgm:spPr/>
      <dgm:t>
        <a:bodyPr/>
        <a:lstStyle/>
        <a:p>
          <a:pPr rtl="1"/>
          <a:endParaRPr lang="ar-EG"/>
        </a:p>
      </dgm:t>
    </dgm:pt>
    <dgm:pt modelId="{EE6243F5-7CA8-40B6-BB19-E8143111A9FA}" type="sibTrans" cxnId="{2610BDA2-C1CE-4818-8040-C37AEA95F1AB}">
      <dgm:prSet/>
      <dgm:spPr/>
      <dgm:t>
        <a:bodyPr/>
        <a:lstStyle/>
        <a:p>
          <a:pPr rtl="1"/>
          <a:endParaRPr lang="ar-EG"/>
        </a:p>
      </dgm:t>
    </dgm:pt>
    <dgm:pt modelId="{3DD6856D-F6A0-4565-B719-B78BC3763E60}">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فشل العلاقة الحميمية.</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1D53670F-57EC-48DC-B48F-538748FA44C8}" type="parTrans" cxnId="{B6791823-EDF6-4EF0-B900-DE65B2B81CC4}">
      <dgm:prSet/>
      <dgm:spPr/>
      <dgm:t>
        <a:bodyPr/>
        <a:lstStyle/>
        <a:p>
          <a:pPr rtl="1"/>
          <a:endParaRPr lang="ar-EG"/>
        </a:p>
      </dgm:t>
    </dgm:pt>
    <dgm:pt modelId="{ACDF4C2A-FFFD-464E-943E-06D9648B0151}" type="sibTrans" cxnId="{B6791823-EDF6-4EF0-B900-DE65B2B81CC4}">
      <dgm:prSet/>
      <dgm:spPr/>
      <dgm:t>
        <a:bodyPr/>
        <a:lstStyle/>
        <a:p>
          <a:pPr rtl="1"/>
          <a:endParaRPr lang="ar-EG"/>
        </a:p>
      </dgm:t>
    </dgm:pt>
    <dgm:pt modelId="{82C5D876-87C6-4148-B991-A7A99F379C9C}">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مجرد رغبة.</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6921781C-BEBC-4BE5-A7C8-FACDE89AF7DF}" type="parTrans" cxnId="{885BD9D0-E161-49E7-9FC7-D04256A7E8E3}">
      <dgm:prSet/>
      <dgm:spPr/>
      <dgm:t>
        <a:bodyPr/>
        <a:lstStyle/>
        <a:p>
          <a:pPr rtl="1"/>
          <a:endParaRPr lang="ar-EG"/>
        </a:p>
      </dgm:t>
    </dgm:pt>
    <dgm:pt modelId="{3EF9F780-4C4E-4851-9348-B078E73A59B5}" type="sibTrans" cxnId="{885BD9D0-E161-49E7-9FC7-D04256A7E8E3}">
      <dgm:prSet/>
      <dgm:spPr/>
      <dgm:t>
        <a:bodyPr/>
        <a:lstStyle/>
        <a:p>
          <a:pPr rtl="1"/>
          <a:endParaRPr lang="ar-EG"/>
        </a:p>
      </dgm:t>
    </dgm:pt>
    <dgm:pt modelId="{F8454DA3-0699-4A93-87B2-93FDCD6EB069}">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 لا يستطيع التوازن بين الحب والرومانسية.</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BB3FC9D8-B4D6-4975-94E8-140A34C3F66F}" type="parTrans" cxnId="{6C9F1A7A-8E8B-4400-9133-933E4B72F6FD}">
      <dgm:prSet/>
      <dgm:spPr/>
      <dgm:t>
        <a:bodyPr/>
        <a:lstStyle/>
        <a:p>
          <a:pPr rtl="1"/>
          <a:endParaRPr lang="ar-EG"/>
        </a:p>
      </dgm:t>
    </dgm:pt>
    <dgm:pt modelId="{3AD24D8B-9D3A-487B-B809-8C7D42CCE63F}" type="sibTrans" cxnId="{6C9F1A7A-8E8B-4400-9133-933E4B72F6FD}">
      <dgm:prSet/>
      <dgm:spPr/>
      <dgm:t>
        <a:bodyPr/>
        <a:lstStyle/>
        <a:p>
          <a:pPr rtl="1"/>
          <a:endParaRPr lang="ar-EG"/>
        </a:p>
      </dgm:t>
    </dgm:pt>
    <dgm:pt modelId="{1FC40F7C-312A-41EB-B03B-E928C7993C82}">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إرضاء ميوله الجنسية.</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ED4B9FAD-362B-4D62-9903-F2CEE7DE2E7C}" type="parTrans" cxnId="{6A2EA09A-E9E7-4A0C-9DE3-BDA3DC6D5FED}">
      <dgm:prSet/>
      <dgm:spPr/>
      <dgm:t>
        <a:bodyPr/>
        <a:lstStyle/>
        <a:p>
          <a:pPr rtl="1"/>
          <a:endParaRPr lang="ar-EG"/>
        </a:p>
      </dgm:t>
    </dgm:pt>
    <dgm:pt modelId="{AD542D7F-F27C-4439-A72F-E9BB835E6219}" type="sibTrans" cxnId="{6A2EA09A-E9E7-4A0C-9DE3-BDA3DC6D5FED}">
      <dgm:prSet/>
      <dgm:spPr/>
      <dgm:t>
        <a:bodyPr/>
        <a:lstStyle/>
        <a:p>
          <a:pPr rtl="1"/>
          <a:endParaRPr lang="ar-EG"/>
        </a:p>
      </dgm:t>
    </dgm:pt>
    <dgm:pt modelId="{6E1A86E2-57F3-4570-8B2A-8A3DE4D77AF5}" type="pres">
      <dgm:prSet presAssocID="{EBB3832C-8FE4-45E1-836D-AF194215F545}" presName="Name0" presStyleCnt="0">
        <dgm:presLayoutVars>
          <dgm:dir/>
          <dgm:resizeHandles val="exact"/>
        </dgm:presLayoutVars>
      </dgm:prSet>
      <dgm:spPr/>
      <dgm:t>
        <a:bodyPr/>
        <a:lstStyle/>
        <a:p>
          <a:pPr rtl="1"/>
          <a:endParaRPr lang="ar-EG"/>
        </a:p>
      </dgm:t>
    </dgm:pt>
    <dgm:pt modelId="{84138401-20CF-4B9A-B84F-A9355F67AD55}" type="pres">
      <dgm:prSet presAssocID="{EF1643FD-362C-4AA2-95E5-1FB74D0EA517}" presName="Name5" presStyleLbl="vennNode1" presStyleIdx="0" presStyleCnt="5">
        <dgm:presLayoutVars>
          <dgm:bulletEnabled val="1"/>
        </dgm:presLayoutVars>
      </dgm:prSet>
      <dgm:spPr/>
      <dgm:t>
        <a:bodyPr/>
        <a:lstStyle/>
        <a:p>
          <a:pPr rtl="1"/>
          <a:endParaRPr lang="ar-EG"/>
        </a:p>
      </dgm:t>
    </dgm:pt>
    <dgm:pt modelId="{4D25118B-9501-4E82-9BCF-BE4D264F1C7D}" type="pres">
      <dgm:prSet presAssocID="{EE6243F5-7CA8-40B6-BB19-E8143111A9FA}" presName="space" presStyleCnt="0"/>
      <dgm:spPr/>
    </dgm:pt>
    <dgm:pt modelId="{3E97E868-B013-45FD-98AF-8C2CD52176C6}" type="pres">
      <dgm:prSet presAssocID="{3DD6856D-F6A0-4565-B719-B78BC3763E60}" presName="Name5" presStyleLbl="vennNode1" presStyleIdx="1" presStyleCnt="5">
        <dgm:presLayoutVars>
          <dgm:bulletEnabled val="1"/>
        </dgm:presLayoutVars>
      </dgm:prSet>
      <dgm:spPr/>
      <dgm:t>
        <a:bodyPr/>
        <a:lstStyle/>
        <a:p>
          <a:pPr rtl="1"/>
          <a:endParaRPr lang="ar-EG"/>
        </a:p>
      </dgm:t>
    </dgm:pt>
    <dgm:pt modelId="{657B1F9A-4BA7-4D3F-965F-BC2EB9976DBD}" type="pres">
      <dgm:prSet presAssocID="{ACDF4C2A-FFFD-464E-943E-06D9648B0151}" presName="space" presStyleCnt="0"/>
      <dgm:spPr/>
    </dgm:pt>
    <dgm:pt modelId="{6A5378CF-0ACD-40E3-90B4-10F85A2CA112}" type="pres">
      <dgm:prSet presAssocID="{82C5D876-87C6-4148-B991-A7A99F379C9C}" presName="Name5" presStyleLbl="vennNode1" presStyleIdx="2" presStyleCnt="5">
        <dgm:presLayoutVars>
          <dgm:bulletEnabled val="1"/>
        </dgm:presLayoutVars>
      </dgm:prSet>
      <dgm:spPr/>
      <dgm:t>
        <a:bodyPr/>
        <a:lstStyle/>
        <a:p>
          <a:pPr rtl="1"/>
          <a:endParaRPr lang="ar-EG"/>
        </a:p>
      </dgm:t>
    </dgm:pt>
    <dgm:pt modelId="{B0CB9DB5-2826-4B83-8D7B-6E2A79B00521}" type="pres">
      <dgm:prSet presAssocID="{3EF9F780-4C4E-4851-9348-B078E73A59B5}" presName="space" presStyleCnt="0"/>
      <dgm:spPr/>
    </dgm:pt>
    <dgm:pt modelId="{36F62A8C-502B-43F9-A5BE-4D0A8E9CFAC2}" type="pres">
      <dgm:prSet presAssocID="{F8454DA3-0699-4A93-87B2-93FDCD6EB069}" presName="Name5" presStyleLbl="vennNode1" presStyleIdx="3" presStyleCnt="5">
        <dgm:presLayoutVars>
          <dgm:bulletEnabled val="1"/>
        </dgm:presLayoutVars>
      </dgm:prSet>
      <dgm:spPr/>
      <dgm:t>
        <a:bodyPr/>
        <a:lstStyle/>
        <a:p>
          <a:pPr rtl="1"/>
          <a:endParaRPr lang="ar-EG"/>
        </a:p>
      </dgm:t>
    </dgm:pt>
    <dgm:pt modelId="{47595950-EE58-479A-97D9-7E9F7E7EA04F}" type="pres">
      <dgm:prSet presAssocID="{3AD24D8B-9D3A-487B-B809-8C7D42CCE63F}" presName="space" presStyleCnt="0"/>
      <dgm:spPr/>
    </dgm:pt>
    <dgm:pt modelId="{28A9B8F6-0CD9-4945-9443-38BAD0239DCA}" type="pres">
      <dgm:prSet presAssocID="{1FC40F7C-312A-41EB-B03B-E928C7993C82}" presName="Name5" presStyleLbl="vennNode1" presStyleIdx="4" presStyleCnt="5">
        <dgm:presLayoutVars>
          <dgm:bulletEnabled val="1"/>
        </dgm:presLayoutVars>
      </dgm:prSet>
      <dgm:spPr/>
      <dgm:t>
        <a:bodyPr/>
        <a:lstStyle/>
        <a:p>
          <a:pPr rtl="1"/>
          <a:endParaRPr lang="ar-EG"/>
        </a:p>
      </dgm:t>
    </dgm:pt>
  </dgm:ptLst>
  <dgm:cxnLst>
    <dgm:cxn modelId="{6A2EA09A-E9E7-4A0C-9DE3-BDA3DC6D5FED}" srcId="{EBB3832C-8FE4-45E1-836D-AF194215F545}" destId="{1FC40F7C-312A-41EB-B03B-E928C7993C82}" srcOrd="4" destOrd="0" parTransId="{ED4B9FAD-362B-4D62-9903-F2CEE7DE2E7C}" sibTransId="{AD542D7F-F27C-4439-A72F-E9BB835E6219}"/>
    <dgm:cxn modelId="{B6791823-EDF6-4EF0-B900-DE65B2B81CC4}" srcId="{EBB3832C-8FE4-45E1-836D-AF194215F545}" destId="{3DD6856D-F6A0-4565-B719-B78BC3763E60}" srcOrd="1" destOrd="0" parTransId="{1D53670F-57EC-48DC-B48F-538748FA44C8}" sibTransId="{ACDF4C2A-FFFD-464E-943E-06D9648B0151}"/>
    <dgm:cxn modelId="{6C9F1A7A-8E8B-4400-9133-933E4B72F6FD}" srcId="{EBB3832C-8FE4-45E1-836D-AF194215F545}" destId="{F8454DA3-0699-4A93-87B2-93FDCD6EB069}" srcOrd="3" destOrd="0" parTransId="{BB3FC9D8-B4D6-4975-94E8-140A34C3F66F}" sibTransId="{3AD24D8B-9D3A-487B-B809-8C7D42CCE63F}"/>
    <dgm:cxn modelId="{FCFD9615-9AB0-440C-81F7-E4C207DAC9F2}" type="presOf" srcId="{3DD6856D-F6A0-4565-B719-B78BC3763E60}" destId="{3E97E868-B013-45FD-98AF-8C2CD52176C6}" srcOrd="0" destOrd="0" presId="urn:microsoft.com/office/officeart/2005/8/layout/venn3"/>
    <dgm:cxn modelId="{2B7F2076-FD61-404B-A5FE-7F1B6444C05B}" type="presOf" srcId="{EF1643FD-362C-4AA2-95E5-1FB74D0EA517}" destId="{84138401-20CF-4B9A-B84F-A9355F67AD55}" srcOrd="0" destOrd="0" presId="urn:microsoft.com/office/officeart/2005/8/layout/venn3"/>
    <dgm:cxn modelId="{885BD9D0-E161-49E7-9FC7-D04256A7E8E3}" srcId="{EBB3832C-8FE4-45E1-836D-AF194215F545}" destId="{82C5D876-87C6-4148-B991-A7A99F379C9C}" srcOrd="2" destOrd="0" parTransId="{6921781C-BEBC-4BE5-A7C8-FACDE89AF7DF}" sibTransId="{3EF9F780-4C4E-4851-9348-B078E73A59B5}"/>
    <dgm:cxn modelId="{E2DA61EE-0657-4F8E-85B2-1FA2864AA0AD}" type="presOf" srcId="{F8454DA3-0699-4A93-87B2-93FDCD6EB069}" destId="{36F62A8C-502B-43F9-A5BE-4D0A8E9CFAC2}" srcOrd="0" destOrd="0" presId="urn:microsoft.com/office/officeart/2005/8/layout/venn3"/>
    <dgm:cxn modelId="{2FA02CDA-5DEC-4FA2-B51D-5ACDCC3093A3}" type="presOf" srcId="{1FC40F7C-312A-41EB-B03B-E928C7993C82}" destId="{28A9B8F6-0CD9-4945-9443-38BAD0239DCA}" srcOrd="0" destOrd="0" presId="urn:microsoft.com/office/officeart/2005/8/layout/venn3"/>
    <dgm:cxn modelId="{2610BDA2-C1CE-4818-8040-C37AEA95F1AB}" srcId="{EBB3832C-8FE4-45E1-836D-AF194215F545}" destId="{EF1643FD-362C-4AA2-95E5-1FB74D0EA517}" srcOrd="0" destOrd="0" parTransId="{7184A7A6-A15A-4834-9BA7-94652410B9B1}" sibTransId="{EE6243F5-7CA8-40B6-BB19-E8143111A9FA}"/>
    <dgm:cxn modelId="{A5463D62-0041-4BF0-867B-1B765020F670}" type="presOf" srcId="{82C5D876-87C6-4148-B991-A7A99F379C9C}" destId="{6A5378CF-0ACD-40E3-90B4-10F85A2CA112}" srcOrd="0" destOrd="0" presId="urn:microsoft.com/office/officeart/2005/8/layout/venn3"/>
    <dgm:cxn modelId="{13DB2AC5-993F-4250-BD08-F1E7C9F9E2FF}" type="presOf" srcId="{EBB3832C-8FE4-45E1-836D-AF194215F545}" destId="{6E1A86E2-57F3-4570-8B2A-8A3DE4D77AF5}" srcOrd="0" destOrd="0" presId="urn:microsoft.com/office/officeart/2005/8/layout/venn3"/>
    <dgm:cxn modelId="{D5CB1101-B734-42B7-8E5B-23507405EE04}" type="presParOf" srcId="{6E1A86E2-57F3-4570-8B2A-8A3DE4D77AF5}" destId="{84138401-20CF-4B9A-B84F-A9355F67AD55}" srcOrd="0" destOrd="0" presId="urn:microsoft.com/office/officeart/2005/8/layout/venn3"/>
    <dgm:cxn modelId="{1A259042-487D-4B9D-A6AB-D943B78D4978}" type="presParOf" srcId="{6E1A86E2-57F3-4570-8B2A-8A3DE4D77AF5}" destId="{4D25118B-9501-4E82-9BCF-BE4D264F1C7D}" srcOrd="1" destOrd="0" presId="urn:microsoft.com/office/officeart/2005/8/layout/venn3"/>
    <dgm:cxn modelId="{EBD5FD14-82F3-430D-9907-6708C7AEBF74}" type="presParOf" srcId="{6E1A86E2-57F3-4570-8B2A-8A3DE4D77AF5}" destId="{3E97E868-B013-45FD-98AF-8C2CD52176C6}" srcOrd="2" destOrd="0" presId="urn:microsoft.com/office/officeart/2005/8/layout/venn3"/>
    <dgm:cxn modelId="{9532D5B0-F899-4BEE-81E2-5448CE4BE045}" type="presParOf" srcId="{6E1A86E2-57F3-4570-8B2A-8A3DE4D77AF5}" destId="{657B1F9A-4BA7-4D3F-965F-BC2EB9976DBD}" srcOrd="3" destOrd="0" presId="urn:microsoft.com/office/officeart/2005/8/layout/venn3"/>
    <dgm:cxn modelId="{A1EA047B-85FE-45D8-878F-D8311D9A5BD5}" type="presParOf" srcId="{6E1A86E2-57F3-4570-8B2A-8A3DE4D77AF5}" destId="{6A5378CF-0ACD-40E3-90B4-10F85A2CA112}" srcOrd="4" destOrd="0" presId="urn:microsoft.com/office/officeart/2005/8/layout/venn3"/>
    <dgm:cxn modelId="{848E32F7-9768-4C7C-B571-5D21BD472596}" type="presParOf" srcId="{6E1A86E2-57F3-4570-8B2A-8A3DE4D77AF5}" destId="{B0CB9DB5-2826-4B83-8D7B-6E2A79B00521}" srcOrd="5" destOrd="0" presId="urn:microsoft.com/office/officeart/2005/8/layout/venn3"/>
    <dgm:cxn modelId="{6E6DDD39-FDB6-421E-A7C8-25388D70E4B2}" type="presParOf" srcId="{6E1A86E2-57F3-4570-8B2A-8A3DE4D77AF5}" destId="{36F62A8C-502B-43F9-A5BE-4D0A8E9CFAC2}" srcOrd="6" destOrd="0" presId="urn:microsoft.com/office/officeart/2005/8/layout/venn3"/>
    <dgm:cxn modelId="{E1AA0AD7-E59B-45C3-8AA3-F34C8F136C97}" type="presParOf" srcId="{6E1A86E2-57F3-4570-8B2A-8A3DE4D77AF5}" destId="{47595950-EE58-479A-97D9-7E9F7E7EA04F}" srcOrd="7" destOrd="0" presId="urn:microsoft.com/office/officeart/2005/8/layout/venn3"/>
    <dgm:cxn modelId="{56EC9BD5-7B69-426C-96A2-2D0EE84C6DB4}" type="presParOf" srcId="{6E1A86E2-57F3-4570-8B2A-8A3DE4D77AF5}" destId="{28A9B8F6-0CD9-4945-9443-38BAD0239DCA}"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EBB3832C-8FE4-45E1-836D-AF194215F545}"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pPr rtl="1"/>
          <a:endParaRPr lang="ar-EG"/>
        </a:p>
      </dgm:t>
    </dgm:pt>
    <dgm:pt modelId="{EF1643FD-362C-4AA2-95E5-1FB74D0EA517}">
      <dgm:prSet phldrT="[Text]" custT="1"/>
      <dgm:spPr/>
      <dgm:t>
        <a:bodyPr/>
        <a:lstStyle/>
        <a:p>
          <a:pPr rtl="1"/>
          <a:r>
            <a:rPr lang="ar-EG" sz="3300" dirty="0" smtClean="0">
              <a:solidFill>
                <a:schemeClr val="tx1">
                  <a:lumMod val="95000"/>
                  <a:lumOff val="5000"/>
                </a:schemeClr>
              </a:solidFill>
            </a:rPr>
            <a:t> </a:t>
          </a:r>
          <a:r>
            <a:rPr lang="ar-EG" sz="2800" b="1" dirty="0" smtClean="0">
              <a:solidFill>
                <a:schemeClr val="tx1">
                  <a:lumMod val="95000"/>
                  <a:lumOff val="5000"/>
                </a:schemeClr>
              </a:solidFill>
              <a:latin typeface="Traditional Arabic" pitchFamily="18" charset="-78"/>
              <a:cs typeface="Traditional Arabic" pitchFamily="18" charset="-78"/>
            </a:rPr>
            <a:t>معرفة سبب الخيانة</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7184A7A6-A15A-4834-9BA7-94652410B9B1}" type="parTrans" cxnId="{2610BDA2-C1CE-4818-8040-C37AEA95F1AB}">
      <dgm:prSet/>
      <dgm:spPr/>
      <dgm:t>
        <a:bodyPr/>
        <a:lstStyle/>
        <a:p>
          <a:pPr rtl="1"/>
          <a:endParaRPr lang="ar-EG"/>
        </a:p>
      </dgm:t>
    </dgm:pt>
    <dgm:pt modelId="{EE6243F5-7CA8-40B6-BB19-E8143111A9FA}" type="sibTrans" cxnId="{2610BDA2-C1CE-4818-8040-C37AEA95F1AB}">
      <dgm:prSet/>
      <dgm:spPr/>
      <dgm:t>
        <a:bodyPr/>
        <a:lstStyle/>
        <a:p>
          <a:pPr rtl="1"/>
          <a:endParaRPr lang="ar-EG"/>
        </a:p>
      </dgm:t>
    </dgm:pt>
    <dgm:pt modelId="{4C2795DA-FA57-4896-8291-F19BF341002E}">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 لا تلومي نفسك</a:t>
          </a:r>
        </a:p>
      </dgm:t>
    </dgm:pt>
    <dgm:pt modelId="{E5148FB9-8BB2-41C4-8D48-BBA5DD03074E}" type="parTrans" cxnId="{B6A20F72-1B2A-4F44-AB63-2AF94CFCCC04}">
      <dgm:prSet/>
      <dgm:spPr/>
      <dgm:t>
        <a:bodyPr/>
        <a:lstStyle/>
        <a:p>
          <a:pPr rtl="1"/>
          <a:endParaRPr lang="ar-EG"/>
        </a:p>
      </dgm:t>
    </dgm:pt>
    <dgm:pt modelId="{302DA74F-0A03-41FF-ADFA-E810E9FAC475}" type="sibTrans" cxnId="{B6A20F72-1B2A-4F44-AB63-2AF94CFCCC04}">
      <dgm:prSet/>
      <dgm:spPr/>
      <dgm:t>
        <a:bodyPr/>
        <a:lstStyle/>
        <a:p>
          <a:pPr rtl="1"/>
          <a:endParaRPr lang="ar-EG"/>
        </a:p>
      </dgm:t>
    </dgm:pt>
    <dgm:pt modelId="{DBBE9C32-2333-401E-ADB4-A9EAFD8000C9}">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تحدثي مع شخص موثوق</a:t>
          </a:r>
        </a:p>
      </dgm:t>
    </dgm:pt>
    <dgm:pt modelId="{9E56AA21-21AB-408F-A2F4-A9DF2D03C1D2}" type="parTrans" cxnId="{366000EA-D6B6-4906-B568-47FB749ADE23}">
      <dgm:prSet/>
      <dgm:spPr/>
      <dgm:t>
        <a:bodyPr/>
        <a:lstStyle/>
        <a:p>
          <a:pPr rtl="1"/>
          <a:endParaRPr lang="ar-EG"/>
        </a:p>
      </dgm:t>
    </dgm:pt>
    <dgm:pt modelId="{03CD6807-39D4-4987-B5F5-E1419E6C37DE}" type="sibTrans" cxnId="{366000EA-D6B6-4906-B568-47FB749ADE23}">
      <dgm:prSet/>
      <dgm:spPr/>
      <dgm:t>
        <a:bodyPr/>
        <a:lstStyle/>
        <a:p>
          <a:pPr rtl="1"/>
          <a:endParaRPr lang="ar-EG"/>
        </a:p>
      </dgm:t>
    </dgm:pt>
    <dgm:pt modelId="{24FD7934-1D72-4423-BBF4-86D7B15F205E}">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مواجهة الزوج</a:t>
          </a:r>
        </a:p>
      </dgm:t>
    </dgm:pt>
    <dgm:pt modelId="{CE1D26F0-8BCC-48A8-A0DA-8A7030042539}" type="parTrans" cxnId="{0F80161B-4765-44FC-A21A-8BC4A838CED8}">
      <dgm:prSet/>
      <dgm:spPr/>
      <dgm:t>
        <a:bodyPr/>
        <a:lstStyle/>
        <a:p>
          <a:pPr rtl="1"/>
          <a:endParaRPr lang="ar-EG"/>
        </a:p>
      </dgm:t>
    </dgm:pt>
    <dgm:pt modelId="{FC6347C9-0C63-46ED-9A98-787BD74A2FFC}" type="sibTrans" cxnId="{0F80161B-4765-44FC-A21A-8BC4A838CED8}">
      <dgm:prSet/>
      <dgm:spPr/>
      <dgm:t>
        <a:bodyPr/>
        <a:lstStyle/>
        <a:p>
          <a:pPr rtl="1"/>
          <a:endParaRPr lang="ar-EG"/>
        </a:p>
      </dgm:t>
    </dgm:pt>
    <dgm:pt modelId="{70EB9708-3431-4C0C-8561-47F948B3D4A0}">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ابتعدي فترة</a:t>
          </a:r>
        </a:p>
      </dgm:t>
    </dgm:pt>
    <dgm:pt modelId="{F24EFB87-60B1-48DA-B5B4-13C8E55E1598}" type="parTrans" cxnId="{06E6051D-148F-4C07-9352-F0245D2FDFAE}">
      <dgm:prSet/>
      <dgm:spPr/>
      <dgm:t>
        <a:bodyPr/>
        <a:lstStyle/>
        <a:p>
          <a:pPr rtl="1"/>
          <a:endParaRPr lang="ar-EG"/>
        </a:p>
      </dgm:t>
    </dgm:pt>
    <dgm:pt modelId="{72B02CC5-5D1C-4B44-A13C-22199C4E88C8}" type="sibTrans" cxnId="{06E6051D-148F-4C07-9352-F0245D2FDFAE}">
      <dgm:prSet/>
      <dgm:spPr/>
      <dgm:t>
        <a:bodyPr/>
        <a:lstStyle/>
        <a:p>
          <a:pPr rtl="1"/>
          <a:endParaRPr lang="ar-EG"/>
        </a:p>
      </dgm:t>
    </dgm:pt>
    <dgm:pt modelId="{3B868B66-73C1-4CC5-81D9-DF994AF0330B}">
      <dgm:prSet custT="1"/>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 الطلاق</a:t>
          </a:r>
        </a:p>
      </dgm:t>
    </dgm:pt>
    <dgm:pt modelId="{2CCF2565-E8E0-42D0-AB13-BBBFE0E98EC3}" type="parTrans" cxnId="{41C1B9A9-93CB-4CDA-A980-0836B7B8646A}">
      <dgm:prSet/>
      <dgm:spPr/>
      <dgm:t>
        <a:bodyPr/>
        <a:lstStyle/>
        <a:p>
          <a:pPr rtl="1"/>
          <a:endParaRPr lang="ar-EG"/>
        </a:p>
      </dgm:t>
    </dgm:pt>
    <dgm:pt modelId="{11CCF602-74D3-4E9D-8ECF-C6C72115F36B}" type="sibTrans" cxnId="{41C1B9A9-93CB-4CDA-A980-0836B7B8646A}">
      <dgm:prSet/>
      <dgm:spPr/>
      <dgm:t>
        <a:bodyPr/>
        <a:lstStyle/>
        <a:p>
          <a:pPr rtl="1"/>
          <a:endParaRPr lang="ar-EG"/>
        </a:p>
      </dgm:t>
    </dgm:pt>
    <dgm:pt modelId="{6E1A86E2-57F3-4570-8B2A-8A3DE4D77AF5}" type="pres">
      <dgm:prSet presAssocID="{EBB3832C-8FE4-45E1-836D-AF194215F545}" presName="Name0" presStyleCnt="0">
        <dgm:presLayoutVars>
          <dgm:dir/>
          <dgm:resizeHandles val="exact"/>
        </dgm:presLayoutVars>
      </dgm:prSet>
      <dgm:spPr/>
      <dgm:t>
        <a:bodyPr/>
        <a:lstStyle/>
        <a:p>
          <a:pPr rtl="1"/>
          <a:endParaRPr lang="ar-EG"/>
        </a:p>
      </dgm:t>
    </dgm:pt>
    <dgm:pt modelId="{84138401-20CF-4B9A-B84F-A9355F67AD55}" type="pres">
      <dgm:prSet presAssocID="{EF1643FD-362C-4AA2-95E5-1FB74D0EA517}" presName="Name5" presStyleLbl="vennNode1" presStyleIdx="0" presStyleCnt="6">
        <dgm:presLayoutVars>
          <dgm:bulletEnabled val="1"/>
        </dgm:presLayoutVars>
      </dgm:prSet>
      <dgm:spPr/>
      <dgm:t>
        <a:bodyPr/>
        <a:lstStyle/>
        <a:p>
          <a:pPr rtl="1"/>
          <a:endParaRPr lang="ar-EG"/>
        </a:p>
      </dgm:t>
    </dgm:pt>
    <dgm:pt modelId="{4D25118B-9501-4E82-9BCF-BE4D264F1C7D}" type="pres">
      <dgm:prSet presAssocID="{EE6243F5-7CA8-40B6-BB19-E8143111A9FA}" presName="space" presStyleCnt="0"/>
      <dgm:spPr/>
    </dgm:pt>
    <dgm:pt modelId="{E893440C-4D85-4BFF-B000-EC0A07965421}" type="pres">
      <dgm:prSet presAssocID="{4C2795DA-FA57-4896-8291-F19BF341002E}" presName="Name5" presStyleLbl="vennNode1" presStyleIdx="1" presStyleCnt="6">
        <dgm:presLayoutVars>
          <dgm:bulletEnabled val="1"/>
        </dgm:presLayoutVars>
      </dgm:prSet>
      <dgm:spPr/>
      <dgm:t>
        <a:bodyPr/>
        <a:lstStyle/>
        <a:p>
          <a:pPr rtl="1"/>
          <a:endParaRPr lang="ar-EG"/>
        </a:p>
      </dgm:t>
    </dgm:pt>
    <dgm:pt modelId="{C0A72E41-057E-415B-B4E3-9572454BF534}" type="pres">
      <dgm:prSet presAssocID="{302DA74F-0A03-41FF-ADFA-E810E9FAC475}" presName="space" presStyleCnt="0"/>
      <dgm:spPr/>
    </dgm:pt>
    <dgm:pt modelId="{1DE0AA7C-538B-4070-83E7-9156C049A1AF}" type="pres">
      <dgm:prSet presAssocID="{DBBE9C32-2333-401E-ADB4-A9EAFD8000C9}" presName="Name5" presStyleLbl="vennNode1" presStyleIdx="2" presStyleCnt="6">
        <dgm:presLayoutVars>
          <dgm:bulletEnabled val="1"/>
        </dgm:presLayoutVars>
      </dgm:prSet>
      <dgm:spPr/>
      <dgm:t>
        <a:bodyPr/>
        <a:lstStyle/>
        <a:p>
          <a:pPr rtl="1"/>
          <a:endParaRPr lang="ar-EG"/>
        </a:p>
      </dgm:t>
    </dgm:pt>
    <dgm:pt modelId="{B7A3F775-5BB9-420F-9BE0-C35411C02402}" type="pres">
      <dgm:prSet presAssocID="{03CD6807-39D4-4987-B5F5-E1419E6C37DE}" presName="space" presStyleCnt="0"/>
      <dgm:spPr/>
    </dgm:pt>
    <dgm:pt modelId="{B107CA07-630B-42C1-9E0D-01653DF3165B}" type="pres">
      <dgm:prSet presAssocID="{24FD7934-1D72-4423-BBF4-86D7B15F205E}" presName="Name5" presStyleLbl="vennNode1" presStyleIdx="3" presStyleCnt="6">
        <dgm:presLayoutVars>
          <dgm:bulletEnabled val="1"/>
        </dgm:presLayoutVars>
      </dgm:prSet>
      <dgm:spPr/>
      <dgm:t>
        <a:bodyPr/>
        <a:lstStyle/>
        <a:p>
          <a:pPr rtl="1"/>
          <a:endParaRPr lang="ar-EG"/>
        </a:p>
      </dgm:t>
    </dgm:pt>
    <dgm:pt modelId="{098B119C-016C-48FC-AA01-675732989DA9}" type="pres">
      <dgm:prSet presAssocID="{FC6347C9-0C63-46ED-9A98-787BD74A2FFC}" presName="space" presStyleCnt="0"/>
      <dgm:spPr/>
    </dgm:pt>
    <dgm:pt modelId="{31DC29CF-F035-4679-B909-07CD698468DF}" type="pres">
      <dgm:prSet presAssocID="{70EB9708-3431-4C0C-8561-47F948B3D4A0}" presName="Name5" presStyleLbl="vennNode1" presStyleIdx="4" presStyleCnt="6">
        <dgm:presLayoutVars>
          <dgm:bulletEnabled val="1"/>
        </dgm:presLayoutVars>
      </dgm:prSet>
      <dgm:spPr/>
      <dgm:t>
        <a:bodyPr/>
        <a:lstStyle/>
        <a:p>
          <a:pPr rtl="1"/>
          <a:endParaRPr lang="ar-EG"/>
        </a:p>
      </dgm:t>
    </dgm:pt>
    <dgm:pt modelId="{56F54859-3A5E-4F1C-89AE-37617600B252}" type="pres">
      <dgm:prSet presAssocID="{72B02CC5-5D1C-4B44-A13C-22199C4E88C8}" presName="space" presStyleCnt="0"/>
      <dgm:spPr/>
    </dgm:pt>
    <dgm:pt modelId="{92180775-5622-4A3B-B7BC-3558F3D5D766}" type="pres">
      <dgm:prSet presAssocID="{3B868B66-73C1-4CC5-81D9-DF994AF0330B}" presName="Name5" presStyleLbl="vennNode1" presStyleIdx="5" presStyleCnt="6">
        <dgm:presLayoutVars>
          <dgm:bulletEnabled val="1"/>
        </dgm:presLayoutVars>
      </dgm:prSet>
      <dgm:spPr/>
      <dgm:t>
        <a:bodyPr/>
        <a:lstStyle/>
        <a:p>
          <a:pPr rtl="1"/>
          <a:endParaRPr lang="ar-EG"/>
        </a:p>
      </dgm:t>
    </dgm:pt>
  </dgm:ptLst>
  <dgm:cxnLst>
    <dgm:cxn modelId="{6A285279-561B-4196-86B4-8A929D117DAF}" type="presOf" srcId="{24FD7934-1D72-4423-BBF4-86D7B15F205E}" destId="{B107CA07-630B-42C1-9E0D-01653DF3165B}" srcOrd="0" destOrd="0" presId="urn:microsoft.com/office/officeart/2005/8/layout/venn3"/>
    <dgm:cxn modelId="{B6A20F72-1B2A-4F44-AB63-2AF94CFCCC04}" srcId="{EBB3832C-8FE4-45E1-836D-AF194215F545}" destId="{4C2795DA-FA57-4896-8291-F19BF341002E}" srcOrd="1" destOrd="0" parTransId="{E5148FB9-8BB2-41C4-8D48-BBA5DD03074E}" sibTransId="{302DA74F-0A03-41FF-ADFA-E810E9FAC475}"/>
    <dgm:cxn modelId="{41C1B9A9-93CB-4CDA-A980-0836B7B8646A}" srcId="{EBB3832C-8FE4-45E1-836D-AF194215F545}" destId="{3B868B66-73C1-4CC5-81D9-DF994AF0330B}" srcOrd="5" destOrd="0" parTransId="{2CCF2565-E8E0-42D0-AB13-BBBFE0E98EC3}" sibTransId="{11CCF602-74D3-4E9D-8ECF-C6C72115F36B}"/>
    <dgm:cxn modelId="{6B22B53A-B786-49D0-ACF3-88A52554AD32}" type="presOf" srcId="{EF1643FD-362C-4AA2-95E5-1FB74D0EA517}" destId="{84138401-20CF-4B9A-B84F-A9355F67AD55}" srcOrd="0" destOrd="0" presId="urn:microsoft.com/office/officeart/2005/8/layout/venn3"/>
    <dgm:cxn modelId="{366000EA-D6B6-4906-B568-47FB749ADE23}" srcId="{EBB3832C-8FE4-45E1-836D-AF194215F545}" destId="{DBBE9C32-2333-401E-ADB4-A9EAFD8000C9}" srcOrd="2" destOrd="0" parTransId="{9E56AA21-21AB-408F-A2F4-A9DF2D03C1D2}" sibTransId="{03CD6807-39D4-4987-B5F5-E1419E6C37DE}"/>
    <dgm:cxn modelId="{2610BDA2-C1CE-4818-8040-C37AEA95F1AB}" srcId="{EBB3832C-8FE4-45E1-836D-AF194215F545}" destId="{EF1643FD-362C-4AA2-95E5-1FB74D0EA517}" srcOrd="0" destOrd="0" parTransId="{7184A7A6-A15A-4834-9BA7-94652410B9B1}" sibTransId="{EE6243F5-7CA8-40B6-BB19-E8143111A9FA}"/>
    <dgm:cxn modelId="{467AE3C8-32B3-4E88-8C1E-AD717A9644E2}" type="presOf" srcId="{4C2795DA-FA57-4896-8291-F19BF341002E}" destId="{E893440C-4D85-4BFF-B000-EC0A07965421}" srcOrd="0" destOrd="0" presId="urn:microsoft.com/office/officeart/2005/8/layout/venn3"/>
    <dgm:cxn modelId="{E7039F6D-8523-427F-8058-D69BF6BD4DF0}" type="presOf" srcId="{70EB9708-3431-4C0C-8561-47F948B3D4A0}" destId="{31DC29CF-F035-4679-B909-07CD698468DF}" srcOrd="0" destOrd="0" presId="urn:microsoft.com/office/officeart/2005/8/layout/venn3"/>
    <dgm:cxn modelId="{2AAFAF86-98CD-4CEE-90B8-8344C560EB5A}" type="presOf" srcId="{DBBE9C32-2333-401E-ADB4-A9EAFD8000C9}" destId="{1DE0AA7C-538B-4070-83E7-9156C049A1AF}" srcOrd="0" destOrd="0" presId="urn:microsoft.com/office/officeart/2005/8/layout/venn3"/>
    <dgm:cxn modelId="{06E6051D-148F-4C07-9352-F0245D2FDFAE}" srcId="{EBB3832C-8FE4-45E1-836D-AF194215F545}" destId="{70EB9708-3431-4C0C-8561-47F948B3D4A0}" srcOrd="4" destOrd="0" parTransId="{F24EFB87-60B1-48DA-B5B4-13C8E55E1598}" sibTransId="{72B02CC5-5D1C-4B44-A13C-22199C4E88C8}"/>
    <dgm:cxn modelId="{0F80161B-4765-44FC-A21A-8BC4A838CED8}" srcId="{EBB3832C-8FE4-45E1-836D-AF194215F545}" destId="{24FD7934-1D72-4423-BBF4-86D7B15F205E}" srcOrd="3" destOrd="0" parTransId="{CE1D26F0-8BCC-48A8-A0DA-8A7030042539}" sibTransId="{FC6347C9-0C63-46ED-9A98-787BD74A2FFC}"/>
    <dgm:cxn modelId="{902B510F-B7ED-4256-8B82-8FEBBFB66D6F}" type="presOf" srcId="{EBB3832C-8FE4-45E1-836D-AF194215F545}" destId="{6E1A86E2-57F3-4570-8B2A-8A3DE4D77AF5}" srcOrd="0" destOrd="0" presId="urn:microsoft.com/office/officeart/2005/8/layout/venn3"/>
    <dgm:cxn modelId="{740AF2F7-C4DE-44F3-888C-B8440A489051}" type="presOf" srcId="{3B868B66-73C1-4CC5-81D9-DF994AF0330B}" destId="{92180775-5622-4A3B-B7BC-3558F3D5D766}" srcOrd="0" destOrd="0" presId="urn:microsoft.com/office/officeart/2005/8/layout/venn3"/>
    <dgm:cxn modelId="{CEA8D73A-651F-463F-9951-0DB40A468C01}" type="presParOf" srcId="{6E1A86E2-57F3-4570-8B2A-8A3DE4D77AF5}" destId="{84138401-20CF-4B9A-B84F-A9355F67AD55}" srcOrd="0" destOrd="0" presId="urn:microsoft.com/office/officeart/2005/8/layout/venn3"/>
    <dgm:cxn modelId="{55BF6DFF-8B8C-433E-8D3C-185554234DC5}" type="presParOf" srcId="{6E1A86E2-57F3-4570-8B2A-8A3DE4D77AF5}" destId="{4D25118B-9501-4E82-9BCF-BE4D264F1C7D}" srcOrd="1" destOrd="0" presId="urn:microsoft.com/office/officeart/2005/8/layout/venn3"/>
    <dgm:cxn modelId="{EBA9913E-68D2-4931-A81F-B7A7582A62A9}" type="presParOf" srcId="{6E1A86E2-57F3-4570-8B2A-8A3DE4D77AF5}" destId="{E893440C-4D85-4BFF-B000-EC0A07965421}" srcOrd="2" destOrd="0" presId="urn:microsoft.com/office/officeart/2005/8/layout/venn3"/>
    <dgm:cxn modelId="{919D865D-7C46-46E2-91EB-FC8F199EAB06}" type="presParOf" srcId="{6E1A86E2-57F3-4570-8B2A-8A3DE4D77AF5}" destId="{C0A72E41-057E-415B-B4E3-9572454BF534}" srcOrd="3" destOrd="0" presId="urn:microsoft.com/office/officeart/2005/8/layout/venn3"/>
    <dgm:cxn modelId="{7099A83A-7663-4756-9C3F-AF799034287D}" type="presParOf" srcId="{6E1A86E2-57F3-4570-8B2A-8A3DE4D77AF5}" destId="{1DE0AA7C-538B-4070-83E7-9156C049A1AF}" srcOrd="4" destOrd="0" presId="urn:microsoft.com/office/officeart/2005/8/layout/venn3"/>
    <dgm:cxn modelId="{E405DD9F-1BF5-4A51-B2EA-06930ACDE65C}" type="presParOf" srcId="{6E1A86E2-57F3-4570-8B2A-8A3DE4D77AF5}" destId="{B7A3F775-5BB9-420F-9BE0-C35411C02402}" srcOrd="5" destOrd="0" presId="urn:microsoft.com/office/officeart/2005/8/layout/venn3"/>
    <dgm:cxn modelId="{6250ED2A-F156-4295-8B2F-6389AF8A3340}" type="presParOf" srcId="{6E1A86E2-57F3-4570-8B2A-8A3DE4D77AF5}" destId="{B107CA07-630B-42C1-9E0D-01653DF3165B}" srcOrd="6" destOrd="0" presId="urn:microsoft.com/office/officeart/2005/8/layout/venn3"/>
    <dgm:cxn modelId="{4A6E469C-8628-4538-8B17-CF284F9D26A6}" type="presParOf" srcId="{6E1A86E2-57F3-4570-8B2A-8A3DE4D77AF5}" destId="{098B119C-016C-48FC-AA01-675732989DA9}" srcOrd="7" destOrd="0" presId="urn:microsoft.com/office/officeart/2005/8/layout/venn3"/>
    <dgm:cxn modelId="{18F7A540-43B6-47ED-882A-6408DC76D444}" type="presParOf" srcId="{6E1A86E2-57F3-4570-8B2A-8A3DE4D77AF5}" destId="{31DC29CF-F035-4679-B909-07CD698468DF}" srcOrd="8" destOrd="0" presId="urn:microsoft.com/office/officeart/2005/8/layout/venn3"/>
    <dgm:cxn modelId="{F991E8C7-AF86-4EEE-B887-1D2504DFE61C}" type="presParOf" srcId="{6E1A86E2-57F3-4570-8B2A-8A3DE4D77AF5}" destId="{56F54859-3A5E-4F1C-89AE-37617600B252}" srcOrd="9" destOrd="0" presId="urn:microsoft.com/office/officeart/2005/8/layout/venn3"/>
    <dgm:cxn modelId="{25D87C3D-55F1-410D-BE43-731F369A342B}" type="presParOf" srcId="{6E1A86E2-57F3-4570-8B2A-8A3DE4D77AF5}" destId="{92180775-5622-4A3B-B7BC-3558F3D5D766}" srcOrd="10"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F1EA388-2590-4818-93DD-07137CF331E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EG"/>
        </a:p>
      </dgm:t>
    </dgm:pt>
    <dgm:pt modelId="{29C2E928-F799-4AAC-B0FE-594818203A3F}">
      <dgm:prSet custT="1"/>
      <dgm:spPr/>
      <dgm:t>
        <a:bodyPr/>
        <a:lstStyle/>
        <a:p>
          <a:pPr rtl="1"/>
          <a:r>
            <a:rPr lang="ar-EG" sz="2800" b="1" dirty="0" smtClean="0">
              <a:solidFill>
                <a:schemeClr val="bg1"/>
              </a:solidFill>
              <a:latin typeface="Traditional Arabic" pitchFamily="18" charset="-78"/>
              <a:cs typeface="Traditional Arabic" pitchFamily="18" charset="-78"/>
            </a:rPr>
            <a:t>التخلي عن الخائن</a:t>
          </a:r>
          <a:endParaRPr lang="ar-EG" sz="2800" b="1" dirty="0">
            <a:solidFill>
              <a:schemeClr val="bg1"/>
            </a:solidFill>
            <a:latin typeface="Traditional Arabic" pitchFamily="18" charset="-78"/>
            <a:cs typeface="Traditional Arabic" pitchFamily="18" charset="-78"/>
          </a:endParaRPr>
        </a:p>
      </dgm:t>
    </dgm:pt>
    <dgm:pt modelId="{ECC02643-819D-437E-BEA9-69A002F37295}" type="parTrans" cxnId="{24D68D0A-9FFA-4C16-A7D2-F8837D4DBFE6}">
      <dgm:prSet/>
      <dgm:spPr/>
      <dgm:t>
        <a:bodyPr/>
        <a:lstStyle/>
        <a:p>
          <a:pPr rtl="1"/>
          <a:endParaRPr lang="ar-EG"/>
        </a:p>
      </dgm:t>
    </dgm:pt>
    <dgm:pt modelId="{8A61F22B-1344-4627-B3DE-D552D06E7637}" type="sibTrans" cxnId="{24D68D0A-9FFA-4C16-A7D2-F8837D4DBFE6}">
      <dgm:prSet/>
      <dgm:spPr/>
      <dgm:t>
        <a:bodyPr/>
        <a:lstStyle/>
        <a:p>
          <a:pPr rtl="1"/>
          <a:endParaRPr lang="ar-EG"/>
        </a:p>
      </dgm:t>
    </dgm:pt>
    <dgm:pt modelId="{B727F8E2-AA20-4288-859A-2EB5CCD23458}">
      <dgm:prSet custT="1"/>
      <dgm:spPr/>
      <dgm:t>
        <a:bodyPr/>
        <a:lstStyle/>
        <a:p>
          <a:pPr rtl="1"/>
          <a:r>
            <a:rPr lang="ar-EG" sz="2800" b="1" dirty="0">
              <a:solidFill>
                <a:schemeClr val="bg1"/>
              </a:solidFill>
              <a:latin typeface="Traditional Arabic" pitchFamily="18" charset="-78"/>
              <a:cs typeface="Traditional Arabic" pitchFamily="18" charset="-78"/>
            </a:rPr>
            <a:t>السيطرة على الضرر </a:t>
          </a:r>
        </a:p>
      </dgm:t>
    </dgm:pt>
    <dgm:pt modelId="{17684122-8D2E-4BEE-85EF-D19017CC2B30}" type="parTrans" cxnId="{297FEC42-6745-4D1C-8756-4DAC0FB281B0}">
      <dgm:prSet/>
      <dgm:spPr/>
      <dgm:t>
        <a:bodyPr/>
        <a:lstStyle/>
        <a:p>
          <a:pPr rtl="1"/>
          <a:endParaRPr lang="ar-EG"/>
        </a:p>
      </dgm:t>
    </dgm:pt>
    <dgm:pt modelId="{CFCEF81B-73AC-44B1-B2D9-798A4DB5DE10}" type="sibTrans" cxnId="{297FEC42-6745-4D1C-8756-4DAC0FB281B0}">
      <dgm:prSet/>
      <dgm:spPr/>
      <dgm:t>
        <a:bodyPr/>
        <a:lstStyle/>
        <a:p>
          <a:pPr rtl="1"/>
          <a:endParaRPr lang="ar-EG"/>
        </a:p>
      </dgm:t>
    </dgm:pt>
    <dgm:pt modelId="{536CFFFB-4835-40B3-9505-70CB45A0B409}">
      <dgm:prSet custT="1"/>
      <dgm:spPr/>
      <dgm:t>
        <a:bodyPr/>
        <a:lstStyle/>
        <a:p>
          <a:pPr rtl="1"/>
          <a:r>
            <a:rPr lang="ar-EG" sz="2800" b="1" dirty="0">
              <a:solidFill>
                <a:schemeClr val="bg1"/>
              </a:solidFill>
              <a:latin typeface="Traditional Arabic" pitchFamily="18" charset="-78"/>
              <a:cs typeface="Traditional Arabic" pitchFamily="18" charset="-78"/>
            </a:rPr>
            <a:t>ترك الماضي</a:t>
          </a:r>
        </a:p>
      </dgm:t>
    </dgm:pt>
    <dgm:pt modelId="{23747AC4-DFCC-4A42-BEF0-0F591C83D4E5}" type="parTrans" cxnId="{FD0871EC-6F0A-4F76-A033-F0FEC8E69024}">
      <dgm:prSet/>
      <dgm:spPr/>
      <dgm:t>
        <a:bodyPr/>
        <a:lstStyle/>
        <a:p>
          <a:pPr rtl="1"/>
          <a:endParaRPr lang="ar-EG"/>
        </a:p>
      </dgm:t>
    </dgm:pt>
    <dgm:pt modelId="{FCB7B07A-920B-497D-9A24-08C9F1E119EB}" type="sibTrans" cxnId="{FD0871EC-6F0A-4F76-A033-F0FEC8E69024}">
      <dgm:prSet/>
      <dgm:spPr/>
      <dgm:t>
        <a:bodyPr/>
        <a:lstStyle/>
        <a:p>
          <a:pPr rtl="1"/>
          <a:endParaRPr lang="ar-EG"/>
        </a:p>
      </dgm:t>
    </dgm:pt>
    <dgm:pt modelId="{BF54F94D-B0C5-40B2-A020-3BA5533D7C5B}">
      <dgm:prSet custT="1"/>
      <dgm:spPr/>
      <dgm:t>
        <a:bodyPr/>
        <a:lstStyle/>
        <a:p>
          <a:pPr rtl="1"/>
          <a:r>
            <a:rPr lang="ar-EG" sz="2800" b="1" dirty="0">
              <a:solidFill>
                <a:schemeClr val="bg1"/>
              </a:solidFill>
              <a:latin typeface="Traditional Arabic" pitchFamily="18" charset="-78"/>
              <a:cs typeface="Traditional Arabic" pitchFamily="18" charset="-78"/>
            </a:rPr>
            <a:t>الابتعاد </a:t>
          </a:r>
        </a:p>
      </dgm:t>
    </dgm:pt>
    <dgm:pt modelId="{AAE3D1C4-F1F4-44D5-A850-1D9C00B47F65}" type="parTrans" cxnId="{B7B506EE-F2AF-4D4A-832A-7340F2DEA0F6}">
      <dgm:prSet/>
      <dgm:spPr/>
      <dgm:t>
        <a:bodyPr/>
        <a:lstStyle/>
        <a:p>
          <a:pPr rtl="1"/>
          <a:endParaRPr lang="ar-EG"/>
        </a:p>
      </dgm:t>
    </dgm:pt>
    <dgm:pt modelId="{D94AACBB-CC7D-42F1-970E-FF0C6DEB64F5}" type="sibTrans" cxnId="{B7B506EE-F2AF-4D4A-832A-7340F2DEA0F6}">
      <dgm:prSet/>
      <dgm:spPr/>
      <dgm:t>
        <a:bodyPr/>
        <a:lstStyle/>
        <a:p>
          <a:pPr rtl="1"/>
          <a:endParaRPr lang="ar-EG"/>
        </a:p>
      </dgm:t>
    </dgm:pt>
    <dgm:pt modelId="{1880F55B-E314-48E7-ACC3-344784544911}">
      <dgm:prSet custT="1"/>
      <dgm:spPr/>
      <dgm:t>
        <a:bodyPr/>
        <a:lstStyle/>
        <a:p>
          <a:pPr rtl="1"/>
          <a:r>
            <a:rPr lang="ar-EG" sz="2800" b="1" dirty="0">
              <a:solidFill>
                <a:schemeClr val="bg1"/>
              </a:solidFill>
              <a:latin typeface="Traditional Arabic" pitchFamily="18" charset="-78"/>
              <a:cs typeface="Traditional Arabic" pitchFamily="18" charset="-78"/>
            </a:rPr>
            <a:t>التحدث حول المشاعر</a:t>
          </a:r>
        </a:p>
      </dgm:t>
    </dgm:pt>
    <dgm:pt modelId="{320E77EB-76F2-4C40-A249-8D5E654CB5A9}" type="parTrans" cxnId="{F3BAB348-57A9-4223-8574-EE5EADBDF8FD}">
      <dgm:prSet/>
      <dgm:spPr/>
      <dgm:t>
        <a:bodyPr/>
        <a:lstStyle/>
        <a:p>
          <a:pPr rtl="1"/>
          <a:endParaRPr lang="ar-EG"/>
        </a:p>
      </dgm:t>
    </dgm:pt>
    <dgm:pt modelId="{46A7B02C-9C22-40F8-B0E6-CB813141BC8C}" type="sibTrans" cxnId="{F3BAB348-57A9-4223-8574-EE5EADBDF8FD}">
      <dgm:prSet/>
      <dgm:spPr/>
      <dgm:t>
        <a:bodyPr/>
        <a:lstStyle/>
        <a:p>
          <a:pPr rtl="1"/>
          <a:endParaRPr lang="ar-EG"/>
        </a:p>
      </dgm:t>
    </dgm:pt>
    <dgm:pt modelId="{F6FCFC60-FB4A-45AF-9AE4-B9F48A8D97FE}">
      <dgm:prSet custT="1"/>
      <dgm:spPr/>
      <dgm:t>
        <a:bodyPr/>
        <a:lstStyle/>
        <a:p>
          <a:pPr rtl="1"/>
          <a:r>
            <a:rPr lang="ar-EG" sz="2800" b="1" dirty="0">
              <a:solidFill>
                <a:schemeClr val="bg1"/>
              </a:solidFill>
              <a:latin typeface="Traditional Arabic" pitchFamily="18" charset="-78"/>
              <a:cs typeface="Traditional Arabic" pitchFamily="18" charset="-78"/>
            </a:rPr>
            <a:t>التفكير </a:t>
          </a:r>
        </a:p>
      </dgm:t>
    </dgm:pt>
    <dgm:pt modelId="{D7EF8813-925E-4118-957E-BB1B07274F42}" type="parTrans" cxnId="{CEEC7513-3EE8-4AF0-ADAF-246EC6B27D32}">
      <dgm:prSet/>
      <dgm:spPr/>
      <dgm:t>
        <a:bodyPr/>
        <a:lstStyle/>
        <a:p>
          <a:pPr rtl="1"/>
          <a:endParaRPr lang="ar-EG"/>
        </a:p>
      </dgm:t>
    </dgm:pt>
    <dgm:pt modelId="{DF0AB415-7EFD-418E-89A3-C38CCC185270}" type="sibTrans" cxnId="{CEEC7513-3EE8-4AF0-ADAF-246EC6B27D32}">
      <dgm:prSet/>
      <dgm:spPr/>
      <dgm:t>
        <a:bodyPr/>
        <a:lstStyle/>
        <a:p>
          <a:pPr rtl="1"/>
          <a:endParaRPr lang="ar-EG"/>
        </a:p>
      </dgm:t>
    </dgm:pt>
    <dgm:pt modelId="{6E32F6D5-214E-4B5D-9A81-0ABCB7617651}">
      <dgm:prSet custT="1"/>
      <dgm:spPr/>
      <dgm:t>
        <a:bodyPr/>
        <a:lstStyle/>
        <a:p>
          <a:pPr rtl="1"/>
          <a:r>
            <a:rPr lang="ar-EG" sz="2800" b="1" dirty="0">
              <a:solidFill>
                <a:schemeClr val="bg1"/>
              </a:solidFill>
              <a:latin typeface="Traditional Arabic" pitchFamily="18" charset="-78"/>
              <a:cs typeface="Traditional Arabic" pitchFamily="18" charset="-78"/>
            </a:rPr>
            <a:t>الترويح عن النفس</a:t>
          </a:r>
        </a:p>
      </dgm:t>
    </dgm:pt>
    <dgm:pt modelId="{4C9EB0F9-9890-408E-9869-96004BCFFBED}" type="parTrans" cxnId="{13BA903F-7054-4D38-860E-0F92A94707D2}">
      <dgm:prSet/>
      <dgm:spPr/>
      <dgm:t>
        <a:bodyPr/>
        <a:lstStyle/>
        <a:p>
          <a:pPr rtl="1"/>
          <a:endParaRPr lang="ar-EG"/>
        </a:p>
      </dgm:t>
    </dgm:pt>
    <dgm:pt modelId="{F2155576-66DA-4570-9E84-7471EE77AB8D}" type="sibTrans" cxnId="{13BA903F-7054-4D38-860E-0F92A94707D2}">
      <dgm:prSet/>
      <dgm:spPr/>
      <dgm:t>
        <a:bodyPr/>
        <a:lstStyle/>
        <a:p>
          <a:pPr rtl="1"/>
          <a:endParaRPr lang="ar-EG"/>
        </a:p>
      </dgm:t>
    </dgm:pt>
    <dgm:pt modelId="{CFF8EBDD-91DF-4048-90A4-A14671698484}" type="pres">
      <dgm:prSet presAssocID="{7F1EA388-2590-4818-93DD-07137CF331E1}" presName="hierChild1" presStyleCnt="0">
        <dgm:presLayoutVars>
          <dgm:orgChart val="1"/>
          <dgm:chPref val="1"/>
          <dgm:dir/>
          <dgm:animOne val="branch"/>
          <dgm:animLvl val="lvl"/>
          <dgm:resizeHandles/>
        </dgm:presLayoutVars>
      </dgm:prSet>
      <dgm:spPr/>
      <dgm:t>
        <a:bodyPr/>
        <a:lstStyle/>
        <a:p>
          <a:pPr rtl="1"/>
          <a:endParaRPr lang="ar-EG"/>
        </a:p>
      </dgm:t>
    </dgm:pt>
    <dgm:pt modelId="{DE8158CE-29C3-4D16-BC8E-82EDC17A5DA1}" type="pres">
      <dgm:prSet presAssocID="{29C2E928-F799-4AAC-B0FE-594818203A3F}" presName="hierRoot1" presStyleCnt="0">
        <dgm:presLayoutVars>
          <dgm:hierBranch val="init"/>
        </dgm:presLayoutVars>
      </dgm:prSet>
      <dgm:spPr/>
    </dgm:pt>
    <dgm:pt modelId="{EAB5C45D-21EA-44E6-A392-E478145AB32A}" type="pres">
      <dgm:prSet presAssocID="{29C2E928-F799-4AAC-B0FE-594818203A3F}" presName="rootComposite1" presStyleCnt="0"/>
      <dgm:spPr/>
    </dgm:pt>
    <dgm:pt modelId="{4FB00F44-ED9E-42B6-BA41-DB1A7F8C3D0F}" type="pres">
      <dgm:prSet presAssocID="{29C2E928-F799-4AAC-B0FE-594818203A3F}" presName="rootText1" presStyleLbl="node0" presStyleIdx="0" presStyleCnt="7" custScaleX="180362" custScaleY="180141" custLinFactX="12647" custLinFactY="-100000" custLinFactNeighborX="100000" custLinFactNeighborY="-108868">
        <dgm:presLayoutVars>
          <dgm:chPref val="3"/>
        </dgm:presLayoutVars>
      </dgm:prSet>
      <dgm:spPr/>
      <dgm:t>
        <a:bodyPr/>
        <a:lstStyle/>
        <a:p>
          <a:pPr rtl="1"/>
          <a:endParaRPr lang="ar-EG"/>
        </a:p>
      </dgm:t>
    </dgm:pt>
    <dgm:pt modelId="{B680DDAC-E03E-474A-A779-2D9207802DDB}" type="pres">
      <dgm:prSet presAssocID="{29C2E928-F799-4AAC-B0FE-594818203A3F}" presName="rootConnector1" presStyleLbl="node1" presStyleIdx="0" presStyleCnt="0"/>
      <dgm:spPr/>
      <dgm:t>
        <a:bodyPr/>
        <a:lstStyle/>
        <a:p>
          <a:pPr rtl="1"/>
          <a:endParaRPr lang="ar-EG"/>
        </a:p>
      </dgm:t>
    </dgm:pt>
    <dgm:pt modelId="{EFF72141-7762-4881-8405-6E15FE419DFC}" type="pres">
      <dgm:prSet presAssocID="{29C2E928-F799-4AAC-B0FE-594818203A3F}" presName="hierChild2" presStyleCnt="0"/>
      <dgm:spPr/>
    </dgm:pt>
    <dgm:pt modelId="{49E5ED3A-E379-45CF-8773-87F9A87EF3CF}" type="pres">
      <dgm:prSet presAssocID="{29C2E928-F799-4AAC-B0FE-594818203A3F}" presName="hierChild3" presStyleCnt="0"/>
      <dgm:spPr/>
    </dgm:pt>
    <dgm:pt modelId="{ADB06643-C570-4269-B32E-13C3EE12AEF8}" type="pres">
      <dgm:prSet presAssocID="{B727F8E2-AA20-4288-859A-2EB5CCD23458}" presName="hierRoot1" presStyleCnt="0">
        <dgm:presLayoutVars>
          <dgm:hierBranch val="init"/>
        </dgm:presLayoutVars>
      </dgm:prSet>
      <dgm:spPr/>
    </dgm:pt>
    <dgm:pt modelId="{B73D4CC3-C83E-47E5-8201-74BB904EC682}" type="pres">
      <dgm:prSet presAssocID="{B727F8E2-AA20-4288-859A-2EB5CCD23458}" presName="rootComposite1" presStyleCnt="0"/>
      <dgm:spPr/>
    </dgm:pt>
    <dgm:pt modelId="{A9393D94-09FC-4DD9-8BD5-0186E4A29351}" type="pres">
      <dgm:prSet presAssocID="{B727F8E2-AA20-4288-859A-2EB5CCD23458}" presName="rootText1" presStyleLbl="node0" presStyleIdx="1" presStyleCnt="7" custScaleX="151629" custScaleY="188842" custLinFactNeighborX="90912" custLinFactNeighborY="39845">
        <dgm:presLayoutVars>
          <dgm:chPref val="3"/>
        </dgm:presLayoutVars>
      </dgm:prSet>
      <dgm:spPr/>
      <dgm:t>
        <a:bodyPr/>
        <a:lstStyle/>
        <a:p>
          <a:pPr rtl="1"/>
          <a:endParaRPr lang="ar-EG"/>
        </a:p>
      </dgm:t>
    </dgm:pt>
    <dgm:pt modelId="{FE8037A5-07EB-4798-8287-346DA482CF49}" type="pres">
      <dgm:prSet presAssocID="{B727F8E2-AA20-4288-859A-2EB5CCD23458}" presName="rootConnector1" presStyleLbl="node1" presStyleIdx="0" presStyleCnt="0"/>
      <dgm:spPr/>
      <dgm:t>
        <a:bodyPr/>
        <a:lstStyle/>
        <a:p>
          <a:pPr rtl="1"/>
          <a:endParaRPr lang="ar-EG"/>
        </a:p>
      </dgm:t>
    </dgm:pt>
    <dgm:pt modelId="{063FCC4A-1D79-4353-ABDE-DA7C084F90CB}" type="pres">
      <dgm:prSet presAssocID="{B727F8E2-AA20-4288-859A-2EB5CCD23458}" presName="hierChild2" presStyleCnt="0"/>
      <dgm:spPr/>
    </dgm:pt>
    <dgm:pt modelId="{ED7A1521-DF2B-4277-88E5-B136465EDDC7}" type="pres">
      <dgm:prSet presAssocID="{B727F8E2-AA20-4288-859A-2EB5CCD23458}" presName="hierChild3" presStyleCnt="0"/>
      <dgm:spPr/>
    </dgm:pt>
    <dgm:pt modelId="{CE74BD65-0003-4CDA-9FC2-F65BF5539EF6}" type="pres">
      <dgm:prSet presAssocID="{536CFFFB-4835-40B3-9505-70CB45A0B409}" presName="hierRoot1" presStyleCnt="0">
        <dgm:presLayoutVars>
          <dgm:hierBranch val="init"/>
        </dgm:presLayoutVars>
      </dgm:prSet>
      <dgm:spPr/>
    </dgm:pt>
    <dgm:pt modelId="{C763FDFE-4B86-48C9-8378-CC9F557F0ED2}" type="pres">
      <dgm:prSet presAssocID="{536CFFFB-4835-40B3-9505-70CB45A0B409}" presName="rootComposite1" presStyleCnt="0"/>
      <dgm:spPr/>
    </dgm:pt>
    <dgm:pt modelId="{20967F48-FA3A-4F3D-AF90-4C493139869A}" type="pres">
      <dgm:prSet presAssocID="{536CFFFB-4835-40B3-9505-70CB45A0B409}" presName="rootText1" presStyleLbl="node0" presStyleIdx="2" presStyleCnt="7" custScaleX="189101" custScaleY="176267" custLinFactY="-100000" custLinFactNeighborX="70274" custLinFactNeighborY="-108868">
        <dgm:presLayoutVars>
          <dgm:chPref val="3"/>
        </dgm:presLayoutVars>
      </dgm:prSet>
      <dgm:spPr/>
      <dgm:t>
        <a:bodyPr/>
        <a:lstStyle/>
        <a:p>
          <a:pPr rtl="1"/>
          <a:endParaRPr lang="ar-EG"/>
        </a:p>
      </dgm:t>
    </dgm:pt>
    <dgm:pt modelId="{6D5565AB-412A-4024-B617-2F6C553C4C4D}" type="pres">
      <dgm:prSet presAssocID="{536CFFFB-4835-40B3-9505-70CB45A0B409}" presName="rootConnector1" presStyleLbl="node1" presStyleIdx="0" presStyleCnt="0"/>
      <dgm:spPr/>
      <dgm:t>
        <a:bodyPr/>
        <a:lstStyle/>
        <a:p>
          <a:pPr rtl="1"/>
          <a:endParaRPr lang="ar-EG"/>
        </a:p>
      </dgm:t>
    </dgm:pt>
    <dgm:pt modelId="{86CB2D99-81D0-4C34-BF2F-96673779FB61}" type="pres">
      <dgm:prSet presAssocID="{536CFFFB-4835-40B3-9505-70CB45A0B409}" presName="hierChild2" presStyleCnt="0"/>
      <dgm:spPr/>
    </dgm:pt>
    <dgm:pt modelId="{D57509CD-A585-47D7-8235-E79F93DAF771}" type="pres">
      <dgm:prSet presAssocID="{536CFFFB-4835-40B3-9505-70CB45A0B409}" presName="hierChild3" presStyleCnt="0"/>
      <dgm:spPr/>
    </dgm:pt>
    <dgm:pt modelId="{D26CAF88-6905-4536-A849-AA5FC84714B0}" type="pres">
      <dgm:prSet presAssocID="{BF54F94D-B0C5-40B2-A020-3BA5533D7C5B}" presName="hierRoot1" presStyleCnt="0">
        <dgm:presLayoutVars>
          <dgm:hierBranch val="init"/>
        </dgm:presLayoutVars>
      </dgm:prSet>
      <dgm:spPr/>
    </dgm:pt>
    <dgm:pt modelId="{95B945D0-579D-443E-BD9D-9BE1D40C1282}" type="pres">
      <dgm:prSet presAssocID="{BF54F94D-B0C5-40B2-A020-3BA5533D7C5B}" presName="rootComposite1" presStyleCnt="0"/>
      <dgm:spPr/>
    </dgm:pt>
    <dgm:pt modelId="{4312172F-D1B1-4F0C-955A-C6DD92BA47BF}" type="pres">
      <dgm:prSet presAssocID="{BF54F94D-B0C5-40B2-A020-3BA5533D7C5B}" presName="rootText1" presStyleLbl="node0" presStyleIdx="3" presStyleCnt="7" custScaleX="132359" custScaleY="191454" custLinFactNeighborX="67434" custLinFactNeighborY="39845">
        <dgm:presLayoutVars>
          <dgm:chPref val="3"/>
        </dgm:presLayoutVars>
      </dgm:prSet>
      <dgm:spPr/>
      <dgm:t>
        <a:bodyPr/>
        <a:lstStyle/>
        <a:p>
          <a:pPr rtl="1"/>
          <a:endParaRPr lang="ar-EG"/>
        </a:p>
      </dgm:t>
    </dgm:pt>
    <dgm:pt modelId="{84972148-675C-4BD3-9E8C-115A8E1B91A2}" type="pres">
      <dgm:prSet presAssocID="{BF54F94D-B0C5-40B2-A020-3BA5533D7C5B}" presName="rootConnector1" presStyleLbl="node1" presStyleIdx="0" presStyleCnt="0"/>
      <dgm:spPr/>
      <dgm:t>
        <a:bodyPr/>
        <a:lstStyle/>
        <a:p>
          <a:pPr rtl="1"/>
          <a:endParaRPr lang="ar-EG"/>
        </a:p>
      </dgm:t>
    </dgm:pt>
    <dgm:pt modelId="{3DBBB207-20CC-47F5-BE30-06CF077CC135}" type="pres">
      <dgm:prSet presAssocID="{BF54F94D-B0C5-40B2-A020-3BA5533D7C5B}" presName="hierChild2" presStyleCnt="0"/>
      <dgm:spPr/>
    </dgm:pt>
    <dgm:pt modelId="{98A6E70D-5299-4DA7-A5C8-63C63FC774C5}" type="pres">
      <dgm:prSet presAssocID="{BF54F94D-B0C5-40B2-A020-3BA5533D7C5B}" presName="hierChild3" presStyleCnt="0"/>
      <dgm:spPr/>
    </dgm:pt>
    <dgm:pt modelId="{519D27B0-12BE-4E85-B245-4322EEC9425B}" type="pres">
      <dgm:prSet presAssocID="{1880F55B-E314-48E7-ACC3-344784544911}" presName="hierRoot1" presStyleCnt="0">
        <dgm:presLayoutVars>
          <dgm:hierBranch val="init"/>
        </dgm:presLayoutVars>
      </dgm:prSet>
      <dgm:spPr/>
    </dgm:pt>
    <dgm:pt modelId="{C69903B9-03F3-49AB-A137-1EFF8515D2EB}" type="pres">
      <dgm:prSet presAssocID="{1880F55B-E314-48E7-ACC3-344784544911}" presName="rootComposite1" presStyleCnt="0"/>
      <dgm:spPr/>
    </dgm:pt>
    <dgm:pt modelId="{D4C77605-05EF-4D4B-9185-CF6FDDC5C92B}" type="pres">
      <dgm:prSet presAssocID="{1880F55B-E314-48E7-ACC3-344784544911}" presName="rootText1" presStyleLbl="node0" presStyleIdx="4" presStyleCnt="7" custScaleX="164751" custScaleY="185508" custLinFactY="-95051" custLinFactNeighborX="45495" custLinFactNeighborY="-100000">
        <dgm:presLayoutVars>
          <dgm:chPref val="3"/>
        </dgm:presLayoutVars>
      </dgm:prSet>
      <dgm:spPr/>
      <dgm:t>
        <a:bodyPr/>
        <a:lstStyle/>
        <a:p>
          <a:pPr rtl="1"/>
          <a:endParaRPr lang="ar-EG"/>
        </a:p>
      </dgm:t>
    </dgm:pt>
    <dgm:pt modelId="{28CFB7C1-7412-4157-A286-9652E7C5BAB6}" type="pres">
      <dgm:prSet presAssocID="{1880F55B-E314-48E7-ACC3-344784544911}" presName="rootConnector1" presStyleLbl="node1" presStyleIdx="0" presStyleCnt="0"/>
      <dgm:spPr/>
      <dgm:t>
        <a:bodyPr/>
        <a:lstStyle/>
        <a:p>
          <a:pPr rtl="1"/>
          <a:endParaRPr lang="ar-EG"/>
        </a:p>
      </dgm:t>
    </dgm:pt>
    <dgm:pt modelId="{7A79334E-7C02-4BD2-A192-5D26DDEAB1CB}" type="pres">
      <dgm:prSet presAssocID="{1880F55B-E314-48E7-ACC3-344784544911}" presName="hierChild2" presStyleCnt="0"/>
      <dgm:spPr/>
    </dgm:pt>
    <dgm:pt modelId="{BD1DD30D-07DF-4705-B37F-ECE5846D4955}" type="pres">
      <dgm:prSet presAssocID="{1880F55B-E314-48E7-ACC3-344784544911}" presName="hierChild3" presStyleCnt="0"/>
      <dgm:spPr/>
    </dgm:pt>
    <dgm:pt modelId="{06EB4CDB-18C4-483E-8161-9F454938AE23}" type="pres">
      <dgm:prSet presAssocID="{F6FCFC60-FB4A-45AF-9AE4-B9F48A8D97FE}" presName="hierRoot1" presStyleCnt="0">
        <dgm:presLayoutVars>
          <dgm:hierBranch val="init"/>
        </dgm:presLayoutVars>
      </dgm:prSet>
      <dgm:spPr/>
    </dgm:pt>
    <dgm:pt modelId="{79F5A161-DE55-4A36-B4FA-489F3345CDCC}" type="pres">
      <dgm:prSet presAssocID="{F6FCFC60-FB4A-45AF-9AE4-B9F48A8D97FE}" presName="rootComposite1" presStyleCnt="0"/>
      <dgm:spPr/>
    </dgm:pt>
    <dgm:pt modelId="{9E6D683C-E9F4-4222-A3A3-4709FE8D1EED}" type="pres">
      <dgm:prSet presAssocID="{F6FCFC60-FB4A-45AF-9AE4-B9F48A8D97FE}" presName="rootText1" presStyleLbl="node0" presStyleIdx="5" presStyleCnt="7" custScaleX="134700" custScaleY="160208" custLinFactNeighborX="19229" custLinFactNeighborY="53663">
        <dgm:presLayoutVars>
          <dgm:chPref val="3"/>
        </dgm:presLayoutVars>
      </dgm:prSet>
      <dgm:spPr/>
      <dgm:t>
        <a:bodyPr/>
        <a:lstStyle/>
        <a:p>
          <a:pPr rtl="1"/>
          <a:endParaRPr lang="ar-EG"/>
        </a:p>
      </dgm:t>
    </dgm:pt>
    <dgm:pt modelId="{36347FCD-0CE4-463B-ACB5-0B46A7FEA774}" type="pres">
      <dgm:prSet presAssocID="{F6FCFC60-FB4A-45AF-9AE4-B9F48A8D97FE}" presName="rootConnector1" presStyleLbl="node1" presStyleIdx="0" presStyleCnt="0"/>
      <dgm:spPr/>
      <dgm:t>
        <a:bodyPr/>
        <a:lstStyle/>
        <a:p>
          <a:pPr rtl="1"/>
          <a:endParaRPr lang="ar-EG"/>
        </a:p>
      </dgm:t>
    </dgm:pt>
    <dgm:pt modelId="{C1641E46-4E7F-4F22-8B62-DD5B725E8173}" type="pres">
      <dgm:prSet presAssocID="{F6FCFC60-FB4A-45AF-9AE4-B9F48A8D97FE}" presName="hierChild2" presStyleCnt="0"/>
      <dgm:spPr/>
    </dgm:pt>
    <dgm:pt modelId="{826D237D-0E01-4E1E-AF68-BBBE578BFA38}" type="pres">
      <dgm:prSet presAssocID="{F6FCFC60-FB4A-45AF-9AE4-B9F48A8D97FE}" presName="hierChild3" presStyleCnt="0"/>
      <dgm:spPr/>
    </dgm:pt>
    <dgm:pt modelId="{D3D4EAB3-C0BD-4E5E-A8A9-00E9B029972E}" type="pres">
      <dgm:prSet presAssocID="{6E32F6D5-214E-4B5D-9A81-0ABCB7617651}" presName="hierRoot1" presStyleCnt="0">
        <dgm:presLayoutVars>
          <dgm:hierBranch val="init"/>
        </dgm:presLayoutVars>
      </dgm:prSet>
      <dgm:spPr/>
    </dgm:pt>
    <dgm:pt modelId="{A234D9A5-EE24-44DB-A741-6A38BA25402A}" type="pres">
      <dgm:prSet presAssocID="{6E32F6D5-214E-4B5D-9A81-0ABCB7617651}" presName="rootComposite1" presStyleCnt="0"/>
      <dgm:spPr/>
    </dgm:pt>
    <dgm:pt modelId="{B392C936-92F0-45D6-AADF-95A7991B4A3B}" type="pres">
      <dgm:prSet presAssocID="{6E32F6D5-214E-4B5D-9A81-0ABCB7617651}" presName="rootText1" presStyleLbl="node0" presStyleIdx="6" presStyleCnt="7" custScaleX="163841" custScaleY="204047" custLinFactY="-100000" custLinFactNeighborX="-7846" custLinFactNeighborY="-102124">
        <dgm:presLayoutVars>
          <dgm:chPref val="3"/>
        </dgm:presLayoutVars>
      </dgm:prSet>
      <dgm:spPr/>
      <dgm:t>
        <a:bodyPr/>
        <a:lstStyle/>
        <a:p>
          <a:pPr rtl="1"/>
          <a:endParaRPr lang="ar-EG"/>
        </a:p>
      </dgm:t>
    </dgm:pt>
    <dgm:pt modelId="{83F9178D-8787-4F4A-B8E9-C97543C8E646}" type="pres">
      <dgm:prSet presAssocID="{6E32F6D5-214E-4B5D-9A81-0ABCB7617651}" presName="rootConnector1" presStyleLbl="node1" presStyleIdx="0" presStyleCnt="0"/>
      <dgm:spPr/>
      <dgm:t>
        <a:bodyPr/>
        <a:lstStyle/>
        <a:p>
          <a:pPr rtl="1"/>
          <a:endParaRPr lang="ar-EG"/>
        </a:p>
      </dgm:t>
    </dgm:pt>
    <dgm:pt modelId="{A88C510E-B9AE-47B6-8962-09CC36228090}" type="pres">
      <dgm:prSet presAssocID="{6E32F6D5-214E-4B5D-9A81-0ABCB7617651}" presName="hierChild2" presStyleCnt="0"/>
      <dgm:spPr/>
    </dgm:pt>
    <dgm:pt modelId="{80F4E6C5-CD04-4B79-9C2B-1472679D1789}" type="pres">
      <dgm:prSet presAssocID="{6E32F6D5-214E-4B5D-9A81-0ABCB7617651}" presName="hierChild3" presStyleCnt="0"/>
      <dgm:spPr/>
    </dgm:pt>
  </dgm:ptLst>
  <dgm:cxnLst>
    <dgm:cxn modelId="{43EE4900-B4D4-4F85-B0EE-C41F4D137B37}" type="presOf" srcId="{536CFFFB-4835-40B3-9505-70CB45A0B409}" destId="{6D5565AB-412A-4024-B617-2F6C553C4C4D}" srcOrd="1" destOrd="0" presId="urn:microsoft.com/office/officeart/2005/8/layout/orgChart1"/>
    <dgm:cxn modelId="{E9F8930E-1F28-4293-A043-08A525C91E1C}" type="presOf" srcId="{29C2E928-F799-4AAC-B0FE-594818203A3F}" destId="{B680DDAC-E03E-474A-A779-2D9207802DDB}" srcOrd="1" destOrd="0" presId="urn:microsoft.com/office/officeart/2005/8/layout/orgChart1"/>
    <dgm:cxn modelId="{B7B506EE-F2AF-4D4A-832A-7340F2DEA0F6}" srcId="{7F1EA388-2590-4818-93DD-07137CF331E1}" destId="{BF54F94D-B0C5-40B2-A020-3BA5533D7C5B}" srcOrd="3" destOrd="0" parTransId="{AAE3D1C4-F1F4-44D5-A850-1D9C00B47F65}" sibTransId="{D94AACBB-CC7D-42F1-970E-FF0C6DEB64F5}"/>
    <dgm:cxn modelId="{F45F4F44-B7B4-45BB-9B0B-93D7D1590016}" type="presOf" srcId="{29C2E928-F799-4AAC-B0FE-594818203A3F}" destId="{4FB00F44-ED9E-42B6-BA41-DB1A7F8C3D0F}" srcOrd="0" destOrd="0" presId="urn:microsoft.com/office/officeart/2005/8/layout/orgChart1"/>
    <dgm:cxn modelId="{09E1E33B-57D2-4E56-BFA9-685DC796EBE1}" type="presOf" srcId="{F6FCFC60-FB4A-45AF-9AE4-B9F48A8D97FE}" destId="{9E6D683C-E9F4-4222-A3A3-4709FE8D1EED}" srcOrd="0" destOrd="0" presId="urn:microsoft.com/office/officeart/2005/8/layout/orgChart1"/>
    <dgm:cxn modelId="{E25FDDC2-368B-4B46-B37E-F123665CE520}" type="presOf" srcId="{BF54F94D-B0C5-40B2-A020-3BA5533D7C5B}" destId="{4312172F-D1B1-4F0C-955A-C6DD92BA47BF}" srcOrd="0" destOrd="0" presId="urn:microsoft.com/office/officeart/2005/8/layout/orgChart1"/>
    <dgm:cxn modelId="{CEEC7513-3EE8-4AF0-ADAF-246EC6B27D32}" srcId="{7F1EA388-2590-4818-93DD-07137CF331E1}" destId="{F6FCFC60-FB4A-45AF-9AE4-B9F48A8D97FE}" srcOrd="5" destOrd="0" parTransId="{D7EF8813-925E-4118-957E-BB1B07274F42}" sibTransId="{DF0AB415-7EFD-418E-89A3-C38CCC185270}"/>
    <dgm:cxn modelId="{88A01658-03EC-46E9-A2B5-517E9CB09703}" type="presOf" srcId="{B727F8E2-AA20-4288-859A-2EB5CCD23458}" destId="{FE8037A5-07EB-4798-8287-346DA482CF49}" srcOrd="1" destOrd="0" presId="urn:microsoft.com/office/officeart/2005/8/layout/orgChart1"/>
    <dgm:cxn modelId="{1C40B4CD-6210-4145-8956-5DFCFF7233E4}" type="presOf" srcId="{1880F55B-E314-48E7-ACC3-344784544911}" destId="{D4C77605-05EF-4D4B-9185-CF6FDDC5C92B}" srcOrd="0" destOrd="0" presId="urn:microsoft.com/office/officeart/2005/8/layout/orgChart1"/>
    <dgm:cxn modelId="{13BA903F-7054-4D38-860E-0F92A94707D2}" srcId="{7F1EA388-2590-4818-93DD-07137CF331E1}" destId="{6E32F6D5-214E-4B5D-9A81-0ABCB7617651}" srcOrd="6" destOrd="0" parTransId="{4C9EB0F9-9890-408E-9869-96004BCFFBED}" sibTransId="{F2155576-66DA-4570-9E84-7471EE77AB8D}"/>
    <dgm:cxn modelId="{E92C1EE0-B6B1-411F-BFCE-7A6834B8848E}" type="presOf" srcId="{B727F8E2-AA20-4288-859A-2EB5CCD23458}" destId="{A9393D94-09FC-4DD9-8BD5-0186E4A29351}" srcOrd="0" destOrd="0" presId="urn:microsoft.com/office/officeart/2005/8/layout/orgChart1"/>
    <dgm:cxn modelId="{8018FFB5-8EBD-41BA-9F3B-B072E808EA56}" type="presOf" srcId="{6E32F6D5-214E-4B5D-9A81-0ABCB7617651}" destId="{83F9178D-8787-4F4A-B8E9-C97543C8E646}" srcOrd="1" destOrd="0" presId="urn:microsoft.com/office/officeart/2005/8/layout/orgChart1"/>
    <dgm:cxn modelId="{EBD2EE76-770B-4B11-848F-6F028FA20519}" type="presOf" srcId="{7F1EA388-2590-4818-93DD-07137CF331E1}" destId="{CFF8EBDD-91DF-4048-90A4-A14671698484}" srcOrd="0" destOrd="0" presId="urn:microsoft.com/office/officeart/2005/8/layout/orgChart1"/>
    <dgm:cxn modelId="{4FEEDBAD-AF28-4CC0-A08B-E51886698C59}" type="presOf" srcId="{6E32F6D5-214E-4B5D-9A81-0ABCB7617651}" destId="{B392C936-92F0-45D6-AADF-95A7991B4A3B}" srcOrd="0" destOrd="0" presId="urn:microsoft.com/office/officeart/2005/8/layout/orgChart1"/>
    <dgm:cxn modelId="{297FEC42-6745-4D1C-8756-4DAC0FB281B0}" srcId="{7F1EA388-2590-4818-93DD-07137CF331E1}" destId="{B727F8E2-AA20-4288-859A-2EB5CCD23458}" srcOrd="1" destOrd="0" parTransId="{17684122-8D2E-4BEE-85EF-D19017CC2B30}" sibTransId="{CFCEF81B-73AC-44B1-B2D9-798A4DB5DE10}"/>
    <dgm:cxn modelId="{FD0871EC-6F0A-4F76-A033-F0FEC8E69024}" srcId="{7F1EA388-2590-4818-93DD-07137CF331E1}" destId="{536CFFFB-4835-40B3-9505-70CB45A0B409}" srcOrd="2" destOrd="0" parTransId="{23747AC4-DFCC-4A42-BEF0-0F591C83D4E5}" sibTransId="{FCB7B07A-920B-497D-9A24-08C9F1E119EB}"/>
    <dgm:cxn modelId="{F3BAB348-57A9-4223-8574-EE5EADBDF8FD}" srcId="{7F1EA388-2590-4818-93DD-07137CF331E1}" destId="{1880F55B-E314-48E7-ACC3-344784544911}" srcOrd="4" destOrd="0" parTransId="{320E77EB-76F2-4C40-A249-8D5E654CB5A9}" sibTransId="{46A7B02C-9C22-40F8-B0E6-CB813141BC8C}"/>
    <dgm:cxn modelId="{F1588576-0AAD-473D-BD2A-F589DB983D25}" type="presOf" srcId="{536CFFFB-4835-40B3-9505-70CB45A0B409}" destId="{20967F48-FA3A-4F3D-AF90-4C493139869A}" srcOrd="0" destOrd="0" presId="urn:microsoft.com/office/officeart/2005/8/layout/orgChart1"/>
    <dgm:cxn modelId="{091B24FB-827F-4123-8E4A-BC705AE6AF61}" type="presOf" srcId="{1880F55B-E314-48E7-ACC3-344784544911}" destId="{28CFB7C1-7412-4157-A286-9652E7C5BAB6}" srcOrd="1" destOrd="0" presId="urn:microsoft.com/office/officeart/2005/8/layout/orgChart1"/>
    <dgm:cxn modelId="{1BBD5F5B-3D7E-43D6-B0B6-6A5EB10FDD37}" type="presOf" srcId="{BF54F94D-B0C5-40B2-A020-3BA5533D7C5B}" destId="{84972148-675C-4BD3-9E8C-115A8E1B91A2}" srcOrd="1" destOrd="0" presId="urn:microsoft.com/office/officeart/2005/8/layout/orgChart1"/>
    <dgm:cxn modelId="{723D60DD-5C1B-4FC9-B7FD-66FB1B1F4B5D}" type="presOf" srcId="{F6FCFC60-FB4A-45AF-9AE4-B9F48A8D97FE}" destId="{36347FCD-0CE4-463B-ACB5-0B46A7FEA774}" srcOrd="1" destOrd="0" presId="urn:microsoft.com/office/officeart/2005/8/layout/orgChart1"/>
    <dgm:cxn modelId="{24D68D0A-9FFA-4C16-A7D2-F8837D4DBFE6}" srcId="{7F1EA388-2590-4818-93DD-07137CF331E1}" destId="{29C2E928-F799-4AAC-B0FE-594818203A3F}" srcOrd="0" destOrd="0" parTransId="{ECC02643-819D-437E-BEA9-69A002F37295}" sibTransId="{8A61F22B-1344-4627-B3DE-D552D06E7637}"/>
    <dgm:cxn modelId="{FCD6FA2D-57D1-4EFA-A13F-07EE3F012887}" type="presParOf" srcId="{CFF8EBDD-91DF-4048-90A4-A14671698484}" destId="{DE8158CE-29C3-4D16-BC8E-82EDC17A5DA1}" srcOrd="0" destOrd="0" presId="urn:microsoft.com/office/officeart/2005/8/layout/orgChart1"/>
    <dgm:cxn modelId="{2B2D520B-110B-4E6F-8E58-95E6FBE977D4}" type="presParOf" srcId="{DE8158CE-29C3-4D16-BC8E-82EDC17A5DA1}" destId="{EAB5C45D-21EA-44E6-A392-E478145AB32A}" srcOrd="0" destOrd="0" presId="urn:microsoft.com/office/officeart/2005/8/layout/orgChart1"/>
    <dgm:cxn modelId="{C8A6ED37-8772-4B41-88DD-CE1939C2FCEB}" type="presParOf" srcId="{EAB5C45D-21EA-44E6-A392-E478145AB32A}" destId="{4FB00F44-ED9E-42B6-BA41-DB1A7F8C3D0F}" srcOrd="0" destOrd="0" presId="urn:microsoft.com/office/officeart/2005/8/layout/orgChart1"/>
    <dgm:cxn modelId="{06F489BE-4B46-4048-BF8F-2836080C3B9D}" type="presParOf" srcId="{EAB5C45D-21EA-44E6-A392-E478145AB32A}" destId="{B680DDAC-E03E-474A-A779-2D9207802DDB}" srcOrd="1" destOrd="0" presId="urn:microsoft.com/office/officeart/2005/8/layout/orgChart1"/>
    <dgm:cxn modelId="{6CB4AAD6-7EBE-45D9-967D-E1E57F0179F9}" type="presParOf" srcId="{DE8158CE-29C3-4D16-BC8E-82EDC17A5DA1}" destId="{EFF72141-7762-4881-8405-6E15FE419DFC}" srcOrd="1" destOrd="0" presId="urn:microsoft.com/office/officeart/2005/8/layout/orgChart1"/>
    <dgm:cxn modelId="{40847EF1-D8A8-4A91-AB50-2C6DF35059D6}" type="presParOf" srcId="{DE8158CE-29C3-4D16-BC8E-82EDC17A5DA1}" destId="{49E5ED3A-E379-45CF-8773-87F9A87EF3CF}" srcOrd="2" destOrd="0" presId="urn:microsoft.com/office/officeart/2005/8/layout/orgChart1"/>
    <dgm:cxn modelId="{12B0EA3D-2DF9-453B-89E9-290B3C7E75E7}" type="presParOf" srcId="{CFF8EBDD-91DF-4048-90A4-A14671698484}" destId="{ADB06643-C570-4269-B32E-13C3EE12AEF8}" srcOrd="1" destOrd="0" presId="urn:microsoft.com/office/officeart/2005/8/layout/orgChart1"/>
    <dgm:cxn modelId="{8AAD04D0-7881-41DC-9792-3A2368DBEE2C}" type="presParOf" srcId="{ADB06643-C570-4269-B32E-13C3EE12AEF8}" destId="{B73D4CC3-C83E-47E5-8201-74BB904EC682}" srcOrd="0" destOrd="0" presId="urn:microsoft.com/office/officeart/2005/8/layout/orgChart1"/>
    <dgm:cxn modelId="{89676389-D34D-486A-ACBE-51A93FCCC220}" type="presParOf" srcId="{B73D4CC3-C83E-47E5-8201-74BB904EC682}" destId="{A9393D94-09FC-4DD9-8BD5-0186E4A29351}" srcOrd="0" destOrd="0" presId="urn:microsoft.com/office/officeart/2005/8/layout/orgChart1"/>
    <dgm:cxn modelId="{BC961FF7-4B2F-4349-BD2B-8AAB0AEC9E01}" type="presParOf" srcId="{B73D4CC3-C83E-47E5-8201-74BB904EC682}" destId="{FE8037A5-07EB-4798-8287-346DA482CF49}" srcOrd="1" destOrd="0" presId="urn:microsoft.com/office/officeart/2005/8/layout/orgChart1"/>
    <dgm:cxn modelId="{09738EC8-7B0A-461A-9F2E-22702D04EF3C}" type="presParOf" srcId="{ADB06643-C570-4269-B32E-13C3EE12AEF8}" destId="{063FCC4A-1D79-4353-ABDE-DA7C084F90CB}" srcOrd="1" destOrd="0" presId="urn:microsoft.com/office/officeart/2005/8/layout/orgChart1"/>
    <dgm:cxn modelId="{C0D21EA5-FE3A-4982-9B05-F4BEE395F843}" type="presParOf" srcId="{ADB06643-C570-4269-B32E-13C3EE12AEF8}" destId="{ED7A1521-DF2B-4277-88E5-B136465EDDC7}" srcOrd="2" destOrd="0" presId="urn:microsoft.com/office/officeart/2005/8/layout/orgChart1"/>
    <dgm:cxn modelId="{794A891D-0A59-4098-95E2-5F8A70A01EDA}" type="presParOf" srcId="{CFF8EBDD-91DF-4048-90A4-A14671698484}" destId="{CE74BD65-0003-4CDA-9FC2-F65BF5539EF6}" srcOrd="2" destOrd="0" presId="urn:microsoft.com/office/officeart/2005/8/layout/orgChart1"/>
    <dgm:cxn modelId="{7C873905-F872-4219-B051-6DEC616BD74C}" type="presParOf" srcId="{CE74BD65-0003-4CDA-9FC2-F65BF5539EF6}" destId="{C763FDFE-4B86-48C9-8378-CC9F557F0ED2}" srcOrd="0" destOrd="0" presId="urn:microsoft.com/office/officeart/2005/8/layout/orgChart1"/>
    <dgm:cxn modelId="{D9D2280F-A380-40B5-9C78-CE8E9A25A84B}" type="presParOf" srcId="{C763FDFE-4B86-48C9-8378-CC9F557F0ED2}" destId="{20967F48-FA3A-4F3D-AF90-4C493139869A}" srcOrd="0" destOrd="0" presId="urn:microsoft.com/office/officeart/2005/8/layout/orgChart1"/>
    <dgm:cxn modelId="{BEED62D0-083D-437F-AB3F-3B408644EFE5}" type="presParOf" srcId="{C763FDFE-4B86-48C9-8378-CC9F557F0ED2}" destId="{6D5565AB-412A-4024-B617-2F6C553C4C4D}" srcOrd="1" destOrd="0" presId="urn:microsoft.com/office/officeart/2005/8/layout/orgChart1"/>
    <dgm:cxn modelId="{FEDABF59-D107-4777-BCAF-D9EF8EFB89B8}" type="presParOf" srcId="{CE74BD65-0003-4CDA-9FC2-F65BF5539EF6}" destId="{86CB2D99-81D0-4C34-BF2F-96673779FB61}" srcOrd="1" destOrd="0" presId="urn:microsoft.com/office/officeart/2005/8/layout/orgChart1"/>
    <dgm:cxn modelId="{1190E6A3-D4D8-403D-A593-B0A48BC56C2D}" type="presParOf" srcId="{CE74BD65-0003-4CDA-9FC2-F65BF5539EF6}" destId="{D57509CD-A585-47D7-8235-E79F93DAF771}" srcOrd="2" destOrd="0" presId="urn:microsoft.com/office/officeart/2005/8/layout/orgChart1"/>
    <dgm:cxn modelId="{F338BF2E-3030-4237-97B0-9CBAB7A77500}" type="presParOf" srcId="{CFF8EBDD-91DF-4048-90A4-A14671698484}" destId="{D26CAF88-6905-4536-A849-AA5FC84714B0}" srcOrd="3" destOrd="0" presId="urn:microsoft.com/office/officeart/2005/8/layout/orgChart1"/>
    <dgm:cxn modelId="{424A8A1A-CF18-462A-8A7B-2C68E9347695}" type="presParOf" srcId="{D26CAF88-6905-4536-A849-AA5FC84714B0}" destId="{95B945D0-579D-443E-BD9D-9BE1D40C1282}" srcOrd="0" destOrd="0" presId="urn:microsoft.com/office/officeart/2005/8/layout/orgChart1"/>
    <dgm:cxn modelId="{36049296-74F9-490B-A9AD-440063BEA2BE}" type="presParOf" srcId="{95B945D0-579D-443E-BD9D-9BE1D40C1282}" destId="{4312172F-D1B1-4F0C-955A-C6DD92BA47BF}" srcOrd="0" destOrd="0" presId="urn:microsoft.com/office/officeart/2005/8/layout/orgChart1"/>
    <dgm:cxn modelId="{9AF92126-30FF-40C8-8AEE-027FFCECF5BF}" type="presParOf" srcId="{95B945D0-579D-443E-BD9D-9BE1D40C1282}" destId="{84972148-675C-4BD3-9E8C-115A8E1B91A2}" srcOrd="1" destOrd="0" presId="urn:microsoft.com/office/officeart/2005/8/layout/orgChart1"/>
    <dgm:cxn modelId="{8C263917-8D8E-4CE4-BBC1-080E3FF742B3}" type="presParOf" srcId="{D26CAF88-6905-4536-A849-AA5FC84714B0}" destId="{3DBBB207-20CC-47F5-BE30-06CF077CC135}" srcOrd="1" destOrd="0" presId="urn:microsoft.com/office/officeart/2005/8/layout/orgChart1"/>
    <dgm:cxn modelId="{B281E655-FBB8-465C-B8B9-6C23E95E133E}" type="presParOf" srcId="{D26CAF88-6905-4536-A849-AA5FC84714B0}" destId="{98A6E70D-5299-4DA7-A5C8-63C63FC774C5}" srcOrd="2" destOrd="0" presId="urn:microsoft.com/office/officeart/2005/8/layout/orgChart1"/>
    <dgm:cxn modelId="{31A3E7F2-1703-4B59-A670-097EE9E4101C}" type="presParOf" srcId="{CFF8EBDD-91DF-4048-90A4-A14671698484}" destId="{519D27B0-12BE-4E85-B245-4322EEC9425B}" srcOrd="4" destOrd="0" presId="urn:microsoft.com/office/officeart/2005/8/layout/orgChart1"/>
    <dgm:cxn modelId="{3821A4D2-AE45-42C8-9F33-451060F79FF2}" type="presParOf" srcId="{519D27B0-12BE-4E85-B245-4322EEC9425B}" destId="{C69903B9-03F3-49AB-A137-1EFF8515D2EB}" srcOrd="0" destOrd="0" presId="urn:microsoft.com/office/officeart/2005/8/layout/orgChart1"/>
    <dgm:cxn modelId="{6B6F9F55-4243-420D-8868-54A6B073BB27}" type="presParOf" srcId="{C69903B9-03F3-49AB-A137-1EFF8515D2EB}" destId="{D4C77605-05EF-4D4B-9185-CF6FDDC5C92B}" srcOrd="0" destOrd="0" presId="urn:microsoft.com/office/officeart/2005/8/layout/orgChart1"/>
    <dgm:cxn modelId="{85A64C91-2D35-4846-BC61-2A812E04A6D1}" type="presParOf" srcId="{C69903B9-03F3-49AB-A137-1EFF8515D2EB}" destId="{28CFB7C1-7412-4157-A286-9652E7C5BAB6}" srcOrd="1" destOrd="0" presId="urn:microsoft.com/office/officeart/2005/8/layout/orgChart1"/>
    <dgm:cxn modelId="{53B3BBF5-52EC-4591-85B7-549517987660}" type="presParOf" srcId="{519D27B0-12BE-4E85-B245-4322EEC9425B}" destId="{7A79334E-7C02-4BD2-A192-5D26DDEAB1CB}" srcOrd="1" destOrd="0" presId="urn:microsoft.com/office/officeart/2005/8/layout/orgChart1"/>
    <dgm:cxn modelId="{2AE2D576-4B49-47F2-BE78-9950F91BEE24}" type="presParOf" srcId="{519D27B0-12BE-4E85-B245-4322EEC9425B}" destId="{BD1DD30D-07DF-4705-B37F-ECE5846D4955}" srcOrd="2" destOrd="0" presId="urn:microsoft.com/office/officeart/2005/8/layout/orgChart1"/>
    <dgm:cxn modelId="{E4235215-E3FA-4254-995D-89C45B518566}" type="presParOf" srcId="{CFF8EBDD-91DF-4048-90A4-A14671698484}" destId="{06EB4CDB-18C4-483E-8161-9F454938AE23}" srcOrd="5" destOrd="0" presId="urn:microsoft.com/office/officeart/2005/8/layout/orgChart1"/>
    <dgm:cxn modelId="{BD2C8A59-AEA2-4177-9970-28E82F8BB39B}" type="presParOf" srcId="{06EB4CDB-18C4-483E-8161-9F454938AE23}" destId="{79F5A161-DE55-4A36-B4FA-489F3345CDCC}" srcOrd="0" destOrd="0" presId="urn:microsoft.com/office/officeart/2005/8/layout/orgChart1"/>
    <dgm:cxn modelId="{C3D9CCE6-C536-4666-B780-52DD14C0259F}" type="presParOf" srcId="{79F5A161-DE55-4A36-B4FA-489F3345CDCC}" destId="{9E6D683C-E9F4-4222-A3A3-4709FE8D1EED}" srcOrd="0" destOrd="0" presId="urn:microsoft.com/office/officeart/2005/8/layout/orgChart1"/>
    <dgm:cxn modelId="{77F4A2B7-E206-4F13-9B06-DD90E19F30C9}" type="presParOf" srcId="{79F5A161-DE55-4A36-B4FA-489F3345CDCC}" destId="{36347FCD-0CE4-463B-ACB5-0B46A7FEA774}" srcOrd="1" destOrd="0" presId="urn:microsoft.com/office/officeart/2005/8/layout/orgChart1"/>
    <dgm:cxn modelId="{79A258B9-71AC-4BB7-885A-D2AD54337AD9}" type="presParOf" srcId="{06EB4CDB-18C4-483E-8161-9F454938AE23}" destId="{C1641E46-4E7F-4F22-8B62-DD5B725E8173}" srcOrd="1" destOrd="0" presId="urn:microsoft.com/office/officeart/2005/8/layout/orgChart1"/>
    <dgm:cxn modelId="{C6AA8356-56AF-4B2E-91C8-2124A3C9EBC0}" type="presParOf" srcId="{06EB4CDB-18C4-483E-8161-9F454938AE23}" destId="{826D237D-0E01-4E1E-AF68-BBBE578BFA38}" srcOrd="2" destOrd="0" presId="urn:microsoft.com/office/officeart/2005/8/layout/orgChart1"/>
    <dgm:cxn modelId="{79A1A2B6-8203-44E8-B274-9459564E4FE5}" type="presParOf" srcId="{CFF8EBDD-91DF-4048-90A4-A14671698484}" destId="{D3D4EAB3-C0BD-4E5E-A8A9-00E9B029972E}" srcOrd="6" destOrd="0" presId="urn:microsoft.com/office/officeart/2005/8/layout/orgChart1"/>
    <dgm:cxn modelId="{3227DE4D-C920-4467-AB3B-805094C7FCE2}" type="presParOf" srcId="{D3D4EAB3-C0BD-4E5E-A8A9-00E9B029972E}" destId="{A234D9A5-EE24-44DB-A741-6A38BA25402A}" srcOrd="0" destOrd="0" presId="urn:microsoft.com/office/officeart/2005/8/layout/orgChart1"/>
    <dgm:cxn modelId="{281A062F-FD2E-41F6-B2BD-9B24A6D4F91E}" type="presParOf" srcId="{A234D9A5-EE24-44DB-A741-6A38BA25402A}" destId="{B392C936-92F0-45D6-AADF-95A7991B4A3B}" srcOrd="0" destOrd="0" presId="urn:microsoft.com/office/officeart/2005/8/layout/orgChart1"/>
    <dgm:cxn modelId="{0743B53F-3F1A-4BF6-B8DE-806254A3112A}" type="presParOf" srcId="{A234D9A5-EE24-44DB-A741-6A38BA25402A}" destId="{83F9178D-8787-4F4A-B8E9-C97543C8E646}" srcOrd="1" destOrd="0" presId="urn:microsoft.com/office/officeart/2005/8/layout/orgChart1"/>
    <dgm:cxn modelId="{F5C6A91A-EE4A-4604-8963-5C33C73C1526}" type="presParOf" srcId="{D3D4EAB3-C0BD-4E5E-A8A9-00E9B029972E}" destId="{A88C510E-B9AE-47B6-8962-09CC36228090}" srcOrd="1" destOrd="0" presId="urn:microsoft.com/office/officeart/2005/8/layout/orgChart1"/>
    <dgm:cxn modelId="{0B9BE3FF-C626-47B4-A306-B91C39BAA190}" type="presParOf" srcId="{D3D4EAB3-C0BD-4E5E-A8A9-00E9B029972E}" destId="{80F4E6C5-CD04-4B79-9C2B-1472679D178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1391E2-52BA-4D53-A2BB-88D7CFD0C674}" type="doc">
      <dgm:prSet loTypeId="urn:microsoft.com/office/officeart/2005/8/layout/arrow2" loCatId="process" qsTypeId="urn:microsoft.com/office/officeart/2005/8/quickstyle/3d1" qsCatId="3D" csTypeId="urn:microsoft.com/office/officeart/2005/8/colors/colorful1" csCatId="colorful" phldr="1"/>
      <dgm:spPr/>
      <dgm:t>
        <a:bodyPr/>
        <a:lstStyle/>
        <a:p>
          <a:pPr rtl="1"/>
          <a:endParaRPr lang="ar-EG"/>
        </a:p>
      </dgm:t>
    </dgm:pt>
    <dgm:pt modelId="{42F76841-F941-41A1-9933-4B68E89CBD20}">
      <dgm:prSet phldrT="[Text]" custT="1"/>
      <dgm:spPr>
        <a:xfrm>
          <a:off x="-31303" y="2825073"/>
          <a:ext cx="1550339" cy="1110405"/>
        </a:xfrm>
        <a:prstGeom prst="rect">
          <a:avLst/>
        </a:prstGeom>
        <a:noFill/>
        <a:ln>
          <a:noFill/>
        </a:ln>
        <a:effectLst/>
      </dgm:spPr>
      <dgm:t>
        <a:bodyPr/>
        <a:lstStyle/>
        <a:p>
          <a:pPr algn="ctr" rtl="1"/>
          <a:r>
            <a:rPr lang="ar-EG" sz="3200" b="1" dirty="0" smtClean="0">
              <a:solidFill>
                <a:srgbClr val="31849B"/>
              </a:solidFill>
              <a:effectLst/>
              <a:latin typeface="Calibri"/>
              <a:ea typeface="Calibri"/>
              <a:cs typeface="Traditional Arabic"/>
            </a:rPr>
            <a:t>النفقة </a:t>
          </a:r>
          <a:endParaRPr lang="ar-EG" sz="3200" b="1"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AC60B16-16EE-4CB7-BF20-42D7D4857171}" type="parTrans" cxnId="{33B00573-2264-4518-8A01-8F7AE0C222F9}">
      <dgm:prSet/>
      <dgm:spPr/>
      <dgm:t>
        <a:bodyPr/>
        <a:lstStyle/>
        <a:p>
          <a:pPr rtl="1"/>
          <a:endParaRPr lang="ar-EG" sz="2400" b="1">
            <a:latin typeface="Traditional Arabic" pitchFamily="18" charset="-78"/>
            <a:cs typeface="Traditional Arabic" pitchFamily="18" charset="-78"/>
          </a:endParaRPr>
        </a:p>
      </dgm:t>
    </dgm:pt>
    <dgm:pt modelId="{A9F7B70C-CC30-43A0-BE0A-8C0C3EEED020}" type="sibTrans" cxnId="{33B00573-2264-4518-8A01-8F7AE0C222F9}">
      <dgm:prSet/>
      <dgm:spPr/>
      <dgm:t>
        <a:bodyPr/>
        <a:lstStyle/>
        <a:p>
          <a:pPr rtl="1"/>
          <a:endParaRPr lang="ar-EG" sz="2400" b="1">
            <a:latin typeface="Traditional Arabic" pitchFamily="18" charset="-78"/>
            <a:cs typeface="Traditional Arabic" pitchFamily="18" charset="-78"/>
          </a:endParaRPr>
        </a:p>
      </dgm:t>
    </dgm:pt>
    <dgm:pt modelId="{4A9B0F18-BD99-483F-A38F-C662FED74BF2}">
      <dgm:prSet custT="1"/>
      <dgm:spPr>
        <a:xfrm>
          <a:off x="1940622" y="3891868"/>
          <a:ext cx="2340670" cy="1019153"/>
        </a:xfrm>
        <a:prstGeom prst="rect">
          <a:avLst/>
        </a:prstGeom>
        <a:noFill/>
        <a:ln>
          <a:noFill/>
        </a:ln>
        <a:effectLst/>
      </dgm:spPr>
      <dgm:t>
        <a:bodyPr/>
        <a:lstStyle/>
        <a:p>
          <a:pPr algn="ctr" rtl="1"/>
          <a:r>
            <a:rPr lang="ar-EG" sz="3200" b="1" dirty="0" smtClean="0">
              <a:solidFill>
                <a:srgbClr val="31849B"/>
              </a:solidFill>
              <a:effectLst/>
              <a:latin typeface="Calibri"/>
              <a:ea typeface="Calibri"/>
              <a:cs typeface="Traditional Arabic"/>
            </a:rPr>
            <a:t>احترام مشاعر الزوجة </a:t>
          </a:r>
          <a:endParaRPr lang="en-US" sz="3200" dirty="0">
            <a:solidFill>
              <a:sysClr val="windowText" lastClr="000000">
                <a:hueOff val="0"/>
                <a:satOff val="0"/>
                <a:lumOff val="0"/>
                <a:alphaOff val="0"/>
              </a:sysClr>
            </a:solidFill>
            <a:latin typeface="Traditional Arabic" pitchFamily="18" charset="-78"/>
            <a:ea typeface="+mn-ea"/>
            <a:cs typeface="Traditional Arabic" pitchFamily="18" charset="-78"/>
          </a:endParaRPr>
        </a:p>
      </dgm:t>
    </dgm:pt>
    <dgm:pt modelId="{8A98F3F0-E082-4021-9F11-45D94A1D36B7}" type="parTrans" cxnId="{2E015DEE-8E87-4A64-9986-B446BA8EADE0}">
      <dgm:prSet/>
      <dgm:spPr/>
      <dgm:t>
        <a:bodyPr/>
        <a:lstStyle/>
        <a:p>
          <a:pPr rtl="1"/>
          <a:endParaRPr lang="ar-EG"/>
        </a:p>
      </dgm:t>
    </dgm:pt>
    <dgm:pt modelId="{1F0CBCAA-E924-4B7F-B1EF-689D16F0B81B}" type="sibTrans" cxnId="{2E015DEE-8E87-4A64-9986-B446BA8EADE0}">
      <dgm:prSet/>
      <dgm:spPr/>
      <dgm:t>
        <a:bodyPr/>
        <a:lstStyle/>
        <a:p>
          <a:pPr rtl="1"/>
          <a:endParaRPr lang="ar-EG"/>
        </a:p>
      </dgm:t>
    </dgm:pt>
    <dgm:pt modelId="{A92B301F-4D12-445C-97E0-38CA892D1552}">
      <dgm:prSet custT="1"/>
      <dgm:spPr>
        <a:xfrm>
          <a:off x="2016820" y="1072482"/>
          <a:ext cx="2254146" cy="1139059"/>
        </a:xfrm>
        <a:prstGeom prst="rect">
          <a:avLst/>
        </a:prstGeom>
        <a:noFill/>
        <a:ln>
          <a:noFill/>
        </a:ln>
        <a:effectLst/>
      </dgm:spPr>
      <dgm:t>
        <a:bodyPr/>
        <a:lstStyle/>
        <a:p>
          <a:pPr algn="ctr" rtl="1"/>
          <a:r>
            <a:rPr lang="ar-EG" sz="3200" b="1" dirty="0" smtClean="0">
              <a:solidFill>
                <a:srgbClr val="31849B"/>
              </a:solidFill>
              <a:effectLst/>
              <a:latin typeface="Calibri"/>
              <a:ea typeface="Calibri"/>
              <a:cs typeface="Traditional Arabic"/>
            </a:rPr>
            <a:t>الدفاع عن الزوجة </a:t>
          </a:r>
          <a:endParaRPr lang="en-US" sz="3200" dirty="0">
            <a:solidFill>
              <a:sysClr val="windowText" lastClr="000000">
                <a:hueOff val="0"/>
                <a:satOff val="0"/>
                <a:lumOff val="0"/>
                <a:alphaOff val="0"/>
              </a:sysClr>
            </a:solidFill>
            <a:latin typeface="Traditional Arabic" pitchFamily="18" charset="-78"/>
            <a:ea typeface="+mn-ea"/>
            <a:cs typeface="Traditional Arabic" pitchFamily="18" charset="-78"/>
          </a:endParaRPr>
        </a:p>
      </dgm:t>
    </dgm:pt>
    <dgm:pt modelId="{B5BC8C13-16FE-4DB4-9AEC-850793EE008D}" type="parTrans" cxnId="{BDD88A90-C6BA-416C-83FC-1BBFCE8B5DC6}">
      <dgm:prSet/>
      <dgm:spPr/>
      <dgm:t>
        <a:bodyPr/>
        <a:lstStyle/>
        <a:p>
          <a:pPr rtl="1"/>
          <a:endParaRPr lang="ar-EG"/>
        </a:p>
      </dgm:t>
    </dgm:pt>
    <dgm:pt modelId="{90F4222A-77A3-4AA7-9640-278D1C2957DB}" type="sibTrans" cxnId="{BDD88A90-C6BA-416C-83FC-1BBFCE8B5DC6}">
      <dgm:prSet/>
      <dgm:spPr/>
      <dgm:t>
        <a:bodyPr/>
        <a:lstStyle/>
        <a:p>
          <a:pPr rtl="1"/>
          <a:endParaRPr lang="ar-EG"/>
        </a:p>
      </dgm:t>
    </dgm:pt>
    <dgm:pt modelId="{190E902D-269B-4E01-9FBD-3AE5F42FFFDD}">
      <dgm:prSet custT="1"/>
      <dgm:spPr>
        <a:xfrm>
          <a:off x="4868814" y="2672681"/>
          <a:ext cx="1715689" cy="691404"/>
        </a:xfrm>
        <a:prstGeom prst="rect">
          <a:avLst/>
        </a:prstGeom>
        <a:noFill/>
        <a:ln>
          <a:noFill/>
        </a:ln>
        <a:effectLst/>
      </dgm:spPr>
      <dgm:t>
        <a:bodyPr/>
        <a:lstStyle/>
        <a:p>
          <a:pPr algn="ctr" rtl="1"/>
          <a:r>
            <a:rPr lang="ar-EG" sz="3200" b="1" dirty="0" smtClean="0">
              <a:solidFill>
                <a:srgbClr val="31849B"/>
              </a:solidFill>
              <a:effectLst/>
              <a:latin typeface="Calibri"/>
              <a:ea typeface="Calibri"/>
              <a:cs typeface="Traditional Arabic"/>
            </a:rPr>
            <a:t>مشاركة المشاعر </a:t>
          </a:r>
          <a:endParaRPr lang="en-US" sz="3200" dirty="0">
            <a:solidFill>
              <a:sysClr val="windowText" lastClr="000000">
                <a:hueOff val="0"/>
                <a:satOff val="0"/>
                <a:lumOff val="0"/>
                <a:alphaOff val="0"/>
              </a:sysClr>
            </a:solidFill>
            <a:latin typeface="Traditional Arabic" pitchFamily="18" charset="-78"/>
            <a:ea typeface="+mn-ea"/>
            <a:cs typeface="Traditional Arabic" pitchFamily="18" charset="-78"/>
          </a:endParaRPr>
        </a:p>
      </dgm:t>
    </dgm:pt>
    <dgm:pt modelId="{9B4C7D25-2904-48F2-B025-0134604BE1A8}" type="parTrans" cxnId="{B02D85C2-F7E5-4601-A9B4-BF1113AA7B18}">
      <dgm:prSet/>
      <dgm:spPr/>
      <dgm:t>
        <a:bodyPr/>
        <a:lstStyle/>
        <a:p>
          <a:pPr rtl="1"/>
          <a:endParaRPr lang="ar-EG"/>
        </a:p>
      </dgm:t>
    </dgm:pt>
    <dgm:pt modelId="{927C1123-0538-4F9A-AC06-17E713EF55A1}" type="sibTrans" cxnId="{B02D85C2-F7E5-4601-A9B4-BF1113AA7B18}">
      <dgm:prSet/>
      <dgm:spPr/>
      <dgm:t>
        <a:bodyPr/>
        <a:lstStyle/>
        <a:p>
          <a:pPr rtl="1"/>
          <a:endParaRPr lang="ar-EG"/>
        </a:p>
      </dgm:t>
    </dgm:pt>
    <dgm:pt modelId="{B4064214-1279-480A-92BB-1BDF29FFF9E5}">
      <dgm:prSet custT="1"/>
      <dgm:spPr>
        <a:xfrm>
          <a:off x="5309783" y="386680"/>
          <a:ext cx="2274773" cy="629513"/>
        </a:xfrm>
        <a:prstGeom prst="rect">
          <a:avLst/>
        </a:prstGeom>
        <a:noFill/>
        <a:ln>
          <a:noFill/>
        </a:ln>
        <a:effectLst/>
      </dgm:spPr>
      <dgm:t>
        <a:bodyPr/>
        <a:lstStyle/>
        <a:p>
          <a:pPr algn="ctr" rtl="1"/>
          <a:r>
            <a:rPr lang="ar-EG" sz="3200" b="1" dirty="0" smtClean="0">
              <a:solidFill>
                <a:srgbClr val="31859C"/>
              </a:solidFill>
              <a:effectLst/>
              <a:latin typeface="Calibri"/>
              <a:ea typeface="Calibri"/>
              <a:cs typeface="Traditional Arabic"/>
            </a:rPr>
            <a:t>التواصل البصري أثناء الحديث </a:t>
          </a:r>
          <a:endParaRPr lang="ar-EG" sz="3200" dirty="0">
            <a:solidFill>
              <a:sysClr val="windowText" lastClr="000000">
                <a:hueOff val="0"/>
                <a:satOff val="0"/>
                <a:lumOff val="0"/>
                <a:alphaOff val="0"/>
              </a:sysClr>
            </a:solidFill>
            <a:latin typeface="Traditional Arabic" pitchFamily="18" charset="-78"/>
            <a:ea typeface="+mn-ea"/>
            <a:cs typeface="Traditional Arabic" pitchFamily="18" charset="-78"/>
          </a:endParaRPr>
        </a:p>
      </dgm:t>
    </dgm:pt>
    <dgm:pt modelId="{6E5D2C7A-FD69-4622-B7B1-E1970CE4E232}" type="parTrans" cxnId="{AC55A9A6-82A2-468D-899B-EA6BC2CDB303}">
      <dgm:prSet/>
      <dgm:spPr/>
      <dgm:t>
        <a:bodyPr/>
        <a:lstStyle/>
        <a:p>
          <a:pPr rtl="1"/>
          <a:endParaRPr lang="ar-EG"/>
        </a:p>
      </dgm:t>
    </dgm:pt>
    <dgm:pt modelId="{CE576B0A-B193-40B5-AB4D-F59F61DD7A50}" type="sibTrans" cxnId="{AC55A9A6-82A2-468D-899B-EA6BC2CDB303}">
      <dgm:prSet/>
      <dgm:spPr/>
      <dgm:t>
        <a:bodyPr/>
        <a:lstStyle/>
        <a:p>
          <a:pPr rtl="1"/>
          <a:endParaRPr lang="ar-EG"/>
        </a:p>
      </dgm:t>
    </dgm:pt>
    <dgm:pt modelId="{B68F755D-C404-4524-86A0-DE658B9F75E3}" type="pres">
      <dgm:prSet presAssocID="{3E1391E2-52BA-4D53-A2BB-88D7CFD0C674}" presName="arrowDiagram" presStyleCnt="0">
        <dgm:presLayoutVars>
          <dgm:chMax val="5"/>
          <dgm:dir val="rev"/>
          <dgm:resizeHandles val="exact"/>
        </dgm:presLayoutVars>
      </dgm:prSet>
      <dgm:spPr/>
      <dgm:t>
        <a:bodyPr/>
        <a:lstStyle/>
        <a:p>
          <a:pPr rtl="1"/>
          <a:endParaRPr lang="ar-EG"/>
        </a:p>
      </dgm:t>
    </dgm:pt>
    <dgm:pt modelId="{4B9E5930-5961-4C66-A287-D2F3C4D2A971}" type="pres">
      <dgm:prSet presAssocID="{3E1391E2-52BA-4D53-A2BB-88D7CFD0C674}" presName="arrow" presStyleLbl="bgShp" presStyleIdx="0" presStyleCnt="1"/>
      <dgm:spPr>
        <a:xfrm>
          <a:off x="143121" y="196644"/>
          <a:ext cx="8889585" cy="5555990"/>
        </a:xfrm>
        <a:prstGeom prst="swooshArrow">
          <a:avLst>
            <a:gd name="adj1" fmla="val 25000"/>
            <a:gd name="adj2" fmla="val 25000"/>
          </a:avLst>
        </a:prstGeom>
        <a:gradFill rotWithShape="0">
          <a:gsLst>
            <a:gs pos="0">
              <a:srgbClr val="C0504D">
                <a:tint val="40000"/>
                <a:hueOff val="0"/>
                <a:satOff val="0"/>
                <a:lumOff val="0"/>
                <a:alphaOff val="0"/>
                <a:shade val="51000"/>
                <a:satMod val="130000"/>
              </a:srgbClr>
            </a:gs>
            <a:gs pos="80000">
              <a:srgbClr val="C0504D">
                <a:tint val="40000"/>
                <a:hueOff val="0"/>
                <a:satOff val="0"/>
                <a:lumOff val="0"/>
                <a:alphaOff val="0"/>
                <a:shade val="93000"/>
                <a:satMod val="130000"/>
              </a:srgbClr>
            </a:gs>
            <a:gs pos="100000">
              <a:srgbClr val="C0504D">
                <a:tint val="40000"/>
                <a:hueOff val="0"/>
                <a:satOff val="0"/>
                <a:lumOff val="0"/>
                <a:alphaOff val="0"/>
                <a:shade val="94000"/>
                <a:satMod val="135000"/>
              </a:srgbClr>
            </a:gs>
          </a:gsLst>
          <a:lin ang="16200000" scaled="0"/>
        </a:gradFill>
        <a:ln>
          <a:noFill/>
        </a:ln>
        <a:effectLst/>
        <a:scene3d>
          <a:camera prst="orthographicFront"/>
          <a:lightRig rig="flat" dir="t"/>
        </a:scene3d>
        <a:sp3d z="-190500" extrusionH="12700" prstMaterial="plastic">
          <a:bevelT w="50800" h="50800"/>
        </a:sp3d>
      </dgm:spPr>
      <dgm:t>
        <a:bodyPr/>
        <a:lstStyle/>
        <a:p>
          <a:pPr rtl="1"/>
          <a:endParaRPr lang="ar-EG"/>
        </a:p>
      </dgm:t>
    </dgm:pt>
    <dgm:pt modelId="{C0CAE334-BCAA-424B-A488-7127C1676170}" type="pres">
      <dgm:prSet presAssocID="{3E1391E2-52BA-4D53-A2BB-88D7CFD0C674}" presName="arrowDiagram5" presStyleCnt="0"/>
      <dgm:spPr/>
    </dgm:pt>
    <dgm:pt modelId="{F5AD4ABB-9F69-4DA9-89F9-8A0BD5C5BB6A}" type="pres">
      <dgm:prSet presAssocID="{42F76841-F941-41A1-9933-4B68E89CBD20}" presName="bullet5a" presStyleLbl="node1" presStyleIdx="0" presStyleCnt="5"/>
      <dgm:spPr>
        <a:xfrm>
          <a:off x="1018745" y="4328079"/>
          <a:ext cx="204460" cy="204460"/>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F7F6B46A-7953-4452-8866-48C8804B83B3}" type="pres">
      <dgm:prSet presAssocID="{42F76841-F941-41A1-9933-4B68E89CBD20}" presName="textBox5a" presStyleLbl="revTx" presStyleIdx="0" presStyleCnt="5" custScaleX="158545" custScaleY="15428" custLinFactNeighborX="11435" custLinFactNeighborY="25198">
        <dgm:presLayoutVars>
          <dgm:bulletEnabled val="1"/>
        </dgm:presLayoutVars>
      </dgm:prSet>
      <dgm:spPr/>
      <dgm:t>
        <a:bodyPr/>
        <a:lstStyle/>
        <a:p>
          <a:pPr rtl="1"/>
          <a:endParaRPr lang="ar-EG"/>
        </a:p>
      </dgm:t>
    </dgm:pt>
    <dgm:pt modelId="{06CE8E8A-12B4-49F6-82E7-4F25F03CFB21}" type="pres">
      <dgm:prSet presAssocID="{4A9B0F18-BD99-483F-A38F-C662FED74BF2}" presName="bullet5b" presStyleLbl="node1" presStyleIdx="1" presStyleCnt="5"/>
      <dgm:spPr>
        <a:xfrm>
          <a:off x="2125498" y="3264662"/>
          <a:ext cx="320025" cy="320025"/>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CF9E5340-C545-4ABF-8FF2-E1E6D0A65984}" type="pres">
      <dgm:prSet presAssocID="{4A9B0F18-BD99-483F-A38F-C662FED74BF2}" presName="textBox5b" presStyleLbl="revTx" presStyleIdx="1" presStyleCnt="5" custScaleX="200996" custScaleY="22129" custLinFactX="28222" custLinFactNeighborX="100000" custLinFactNeighborY="77898">
        <dgm:presLayoutVars>
          <dgm:bulletEnabled val="1"/>
        </dgm:presLayoutVars>
      </dgm:prSet>
      <dgm:spPr/>
      <dgm:t>
        <a:bodyPr/>
        <a:lstStyle/>
        <a:p>
          <a:pPr rtl="1"/>
          <a:endParaRPr lang="ar-EG"/>
        </a:p>
      </dgm:t>
    </dgm:pt>
    <dgm:pt modelId="{78EFB8AB-CCA2-4438-99AD-C5B5ACE70C7C}" type="pres">
      <dgm:prSet presAssocID="{A92B301F-4D12-445C-97E0-38CA892D1552}" presName="bullet5c" presStyleLbl="node1" presStyleIdx="2" presStyleCnt="5"/>
      <dgm:spPr>
        <a:xfrm>
          <a:off x="3547832" y="2416818"/>
          <a:ext cx="426700" cy="426700"/>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B53D8B8-D69F-48C0-BE8E-70C8637A6B2F}" type="pres">
      <dgm:prSet presAssocID="{A92B301F-4D12-445C-97E0-38CA892D1552}" presName="textBox5c" presStyleLbl="revTx" presStyleIdx="2" presStyleCnt="5" custScaleX="152754" custScaleY="28020" custLinFactNeighborX="8169" custLinFactNeighborY="9394">
        <dgm:presLayoutVars>
          <dgm:bulletEnabled val="1"/>
        </dgm:presLayoutVars>
      </dgm:prSet>
      <dgm:spPr/>
      <dgm:t>
        <a:bodyPr/>
        <a:lstStyle/>
        <a:p>
          <a:pPr rtl="1"/>
          <a:endParaRPr lang="ar-EG"/>
        </a:p>
      </dgm:t>
    </dgm:pt>
    <dgm:pt modelId="{8A653FD7-1574-4027-A146-A34AFDAC78D3}" type="pres">
      <dgm:prSet presAssocID="{190E902D-269B-4E01-9FBD-3AE5F42FFFDD}" presName="bullet5d" presStyleLbl="node1" presStyleIdx="3" presStyleCnt="5"/>
      <dgm:spPr>
        <a:xfrm>
          <a:off x="5201295" y="1754544"/>
          <a:ext cx="551154" cy="551154"/>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264F9D60-C501-405F-851E-0E70A2696726}" type="pres">
      <dgm:prSet presAssocID="{190E902D-269B-4E01-9FBD-3AE5F42FFFDD}" presName="textBox5d" presStyleLbl="revTx" presStyleIdx="3" presStyleCnt="5" custScaleY="62646" custLinFactY="12213" custLinFactNeighborX="67641" custLinFactNeighborY="100000">
        <dgm:presLayoutVars>
          <dgm:bulletEnabled val="1"/>
        </dgm:presLayoutVars>
      </dgm:prSet>
      <dgm:spPr/>
      <dgm:t>
        <a:bodyPr/>
        <a:lstStyle/>
        <a:p>
          <a:pPr rtl="1"/>
          <a:endParaRPr lang="ar-EG"/>
        </a:p>
      </dgm:t>
    </dgm:pt>
    <dgm:pt modelId="{877C0E86-FE1D-4431-AAEC-3CD040C1C76E}" type="pres">
      <dgm:prSet presAssocID="{B4064214-1279-480A-92BB-1BDF29FFF9E5}" presName="bullet5e" presStyleLbl="node1" presStyleIdx="4" presStyleCnt="5"/>
      <dgm:spPr>
        <a:xfrm>
          <a:off x="6903650" y="1312287"/>
          <a:ext cx="702277" cy="702277"/>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BF9D9512-8B4E-4432-9937-BD57062C39AE}" type="pres">
      <dgm:prSet presAssocID="{B4064214-1279-480A-92BB-1BDF29FFF9E5}" presName="textBox5e" presStyleLbl="revTx" presStyleIdx="4" presStyleCnt="5" custScaleX="127946" custScaleY="74088" custLinFactNeighborX="4575" custLinFactNeighborY="-15585">
        <dgm:presLayoutVars>
          <dgm:bulletEnabled val="1"/>
        </dgm:presLayoutVars>
      </dgm:prSet>
      <dgm:spPr/>
      <dgm:t>
        <a:bodyPr/>
        <a:lstStyle/>
        <a:p>
          <a:pPr rtl="1"/>
          <a:endParaRPr lang="ar-EG"/>
        </a:p>
      </dgm:t>
    </dgm:pt>
  </dgm:ptLst>
  <dgm:cxnLst>
    <dgm:cxn modelId="{B02D85C2-F7E5-4601-A9B4-BF1113AA7B18}" srcId="{3E1391E2-52BA-4D53-A2BB-88D7CFD0C674}" destId="{190E902D-269B-4E01-9FBD-3AE5F42FFFDD}" srcOrd="3" destOrd="0" parTransId="{9B4C7D25-2904-48F2-B025-0134604BE1A8}" sibTransId="{927C1123-0538-4F9A-AC06-17E713EF55A1}"/>
    <dgm:cxn modelId="{B515772E-F1A4-4DFC-9781-14EA7BA9E715}" type="presOf" srcId="{B4064214-1279-480A-92BB-1BDF29FFF9E5}" destId="{BF9D9512-8B4E-4432-9937-BD57062C39AE}" srcOrd="0" destOrd="0" presId="urn:microsoft.com/office/officeart/2005/8/layout/arrow2"/>
    <dgm:cxn modelId="{D8F3CC83-9D6E-46E5-9019-3FB87FAE370B}" type="presOf" srcId="{42F76841-F941-41A1-9933-4B68E89CBD20}" destId="{F7F6B46A-7953-4452-8866-48C8804B83B3}" srcOrd="0" destOrd="0" presId="urn:microsoft.com/office/officeart/2005/8/layout/arrow2"/>
    <dgm:cxn modelId="{8DEF5AC1-015A-4428-AE7B-7E10ED0035B8}" type="presOf" srcId="{4A9B0F18-BD99-483F-A38F-C662FED74BF2}" destId="{CF9E5340-C545-4ABF-8FF2-E1E6D0A65984}" srcOrd="0" destOrd="0" presId="urn:microsoft.com/office/officeart/2005/8/layout/arrow2"/>
    <dgm:cxn modelId="{C0C1E9CE-88FF-47D7-94F0-A63BBBF30CA1}" type="presOf" srcId="{190E902D-269B-4E01-9FBD-3AE5F42FFFDD}" destId="{264F9D60-C501-405F-851E-0E70A2696726}" srcOrd="0" destOrd="0" presId="urn:microsoft.com/office/officeart/2005/8/layout/arrow2"/>
    <dgm:cxn modelId="{BDD217D5-57A3-4539-B624-D716268FDF20}" type="presOf" srcId="{A92B301F-4D12-445C-97E0-38CA892D1552}" destId="{AB53D8B8-D69F-48C0-BE8E-70C8637A6B2F}" srcOrd="0" destOrd="0" presId="urn:microsoft.com/office/officeart/2005/8/layout/arrow2"/>
    <dgm:cxn modelId="{787ED2DC-CEA4-4919-BFD8-6F815A1E2ADC}" type="presOf" srcId="{3E1391E2-52BA-4D53-A2BB-88D7CFD0C674}" destId="{B68F755D-C404-4524-86A0-DE658B9F75E3}" srcOrd="0" destOrd="0" presId="urn:microsoft.com/office/officeart/2005/8/layout/arrow2"/>
    <dgm:cxn modelId="{2E015DEE-8E87-4A64-9986-B446BA8EADE0}" srcId="{3E1391E2-52BA-4D53-A2BB-88D7CFD0C674}" destId="{4A9B0F18-BD99-483F-A38F-C662FED74BF2}" srcOrd="1" destOrd="0" parTransId="{8A98F3F0-E082-4021-9F11-45D94A1D36B7}" sibTransId="{1F0CBCAA-E924-4B7F-B1EF-689D16F0B81B}"/>
    <dgm:cxn modelId="{AC55A9A6-82A2-468D-899B-EA6BC2CDB303}" srcId="{3E1391E2-52BA-4D53-A2BB-88D7CFD0C674}" destId="{B4064214-1279-480A-92BB-1BDF29FFF9E5}" srcOrd="4" destOrd="0" parTransId="{6E5D2C7A-FD69-4622-B7B1-E1970CE4E232}" sibTransId="{CE576B0A-B193-40B5-AB4D-F59F61DD7A50}"/>
    <dgm:cxn modelId="{BDD88A90-C6BA-416C-83FC-1BBFCE8B5DC6}" srcId="{3E1391E2-52BA-4D53-A2BB-88D7CFD0C674}" destId="{A92B301F-4D12-445C-97E0-38CA892D1552}" srcOrd="2" destOrd="0" parTransId="{B5BC8C13-16FE-4DB4-9AEC-850793EE008D}" sibTransId="{90F4222A-77A3-4AA7-9640-278D1C2957DB}"/>
    <dgm:cxn modelId="{33B00573-2264-4518-8A01-8F7AE0C222F9}" srcId="{3E1391E2-52BA-4D53-A2BB-88D7CFD0C674}" destId="{42F76841-F941-41A1-9933-4B68E89CBD20}" srcOrd="0" destOrd="0" parTransId="{FAC60B16-16EE-4CB7-BF20-42D7D4857171}" sibTransId="{A9F7B70C-CC30-43A0-BE0A-8C0C3EEED020}"/>
    <dgm:cxn modelId="{31ABF63C-410D-40C2-9085-B53B4BCB5AD0}" type="presParOf" srcId="{B68F755D-C404-4524-86A0-DE658B9F75E3}" destId="{4B9E5930-5961-4C66-A287-D2F3C4D2A971}" srcOrd="0" destOrd="0" presId="urn:microsoft.com/office/officeart/2005/8/layout/arrow2"/>
    <dgm:cxn modelId="{D7902EE4-EDAA-4BF1-B8DC-02CC6E353559}" type="presParOf" srcId="{B68F755D-C404-4524-86A0-DE658B9F75E3}" destId="{C0CAE334-BCAA-424B-A488-7127C1676170}" srcOrd="1" destOrd="0" presId="urn:microsoft.com/office/officeart/2005/8/layout/arrow2"/>
    <dgm:cxn modelId="{7008673E-F839-4AD5-B3AF-401904A539F2}" type="presParOf" srcId="{C0CAE334-BCAA-424B-A488-7127C1676170}" destId="{F5AD4ABB-9F69-4DA9-89F9-8A0BD5C5BB6A}" srcOrd="0" destOrd="0" presId="urn:microsoft.com/office/officeart/2005/8/layout/arrow2"/>
    <dgm:cxn modelId="{554359F3-709B-4B09-A653-2FD6A05FF8BD}" type="presParOf" srcId="{C0CAE334-BCAA-424B-A488-7127C1676170}" destId="{F7F6B46A-7953-4452-8866-48C8804B83B3}" srcOrd="1" destOrd="0" presId="urn:microsoft.com/office/officeart/2005/8/layout/arrow2"/>
    <dgm:cxn modelId="{F39E5E28-FE1E-403D-B010-BD5932380A84}" type="presParOf" srcId="{C0CAE334-BCAA-424B-A488-7127C1676170}" destId="{06CE8E8A-12B4-49F6-82E7-4F25F03CFB21}" srcOrd="2" destOrd="0" presId="urn:microsoft.com/office/officeart/2005/8/layout/arrow2"/>
    <dgm:cxn modelId="{C3E8C3F4-D14A-4D0F-9540-2FB679BA8577}" type="presParOf" srcId="{C0CAE334-BCAA-424B-A488-7127C1676170}" destId="{CF9E5340-C545-4ABF-8FF2-E1E6D0A65984}" srcOrd="3" destOrd="0" presId="urn:microsoft.com/office/officeart/2005/8/layout/arrow2"/>
    <dgm:cxn modelId="{89A6EA83-B2A1-491F-ABD2-2084B58BEB08}" type="presParOf" srcId="{C0CAE334-BCAA-424B-A488-7127C1676170}" destId="{78EFB8AB-CCA2-4438-99AD-C5B5ACE70C7C}" srcOrd="4" destOrd="0" presId="urn:microsoft.com/office/officeart/2005/8/layout/arrow2"/>
    <dgm:cxn modelId="{60157C52-B81F-452C-959A-F243AA3899D1}" type="presParOf" srcId="{C0CAE334-BCAA-424B-A488-7127C1676170}" destId="{AB53D8B8-D69F-48C0-BE8E-70C8637A6B2F}" srcOrd="5" destOrd="0" presId="urn:microsoft.com/office/officeart/2005/8/layout/arrow2"/>
    <dgm:cxn modelId="{820AE266-E629-457B-B53F-11FC01787AAC}" type="presParOf" srcId="{C0CAE334-BCAA-424B-A488-7127C1676170}" destId="{8A653FD7-1574-4027-A146-A34AFDAC78D3}" srcOrd="6" destOrd="0" presId="urn:microsoft.com/office/officeart/2005/8/layout/arrow2"/>
    <dgm:cxn modelId="{8D043F94-B6E4-47FB-9CF4-6E79E93C3708}" type="presParOf" srcId="{C0CAE334-BCAA-424B-A488-7127C1676170}" destId="{264F9D60-C501-405F-851E-0E70A2696726}" srcOrd="7" destOrd="0" presId="urn:microsoft.com/office/officeart/2005/8/layout/arrow2"/>
    <dgm:cxn modelId="{DC065952-0238-4120-9DBF-E29B8B440CB1}" type="presParOf" srcId="{C0CAE334-BCAA-424B-A488-7127C1676170}" destId="{877C0E86-FE1D-4431-AAEC-3CD040C1C76E}" srcOrd="8" destOrd="0" presId="urn:microsoft.com/office/officeart/2005/8/layout/arrow2"/>
    <dgm:cxn modelId="{6D748C1A-7CBE-45E8-AD0C-CB6AFEB5C03D}" type="presParOf" srcId="{C0CAE334-BCAA-424B-A488-7127C1676170}" destId="{BF9D9512-8B4E-4432-9937-BD57062C39AE}"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8C5912E-457E-4235-BA6A-BE254C2BED84}" type="doc">
      <dgm:prSet loTypeId="urn:microsoft.com/office/officeart/2005/8/layout/hList1" loCatId="list" qsTypeId="urn:microsoft.com/office/officeart/2005/8/quickstyle/3d1" qsCatId="3D" csTypeId="urn:microsoft.com/office/officeart/2005/8/colors/colorful4" csCatId="colorful" phldr="1"/>
      <dgm:spPr/>
      <dgm:t>
        <a:bodyPr/>
        <a:lstStyle/>
        <a:p>
          <a:pPr rtl="1"/>
          <a:endParaRPr lang="ar-EG"/>
        </a:p>
      </dgm:t>
    </dgm:pt>
    <dgm:pt modelId="{9A131774-41E0-4100-AEE0-98F1BAFA6B6F}">
      <dgm:prSet phldrT="[Text]" custT="1"/>
      <dgm:spPr>
        <a:solidFill>
          <a:schemeClr val="accent1">
            <a:lumMod val="75000"/>
          </a:schemeClr>
        </a:solidFill>
      </dgm:spPr>
      <dgm:t>
        <a:bodyPr/>
        <a:lstStyle/>
        <a:p>
          <a:pPr rtl="1"/>
          <a:r>
            <a:rPr lang="ar-EG"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مظاهر عدم احترام الزوج لزوجته</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2FA7B46-D419-4C8F-8076-EA87633A4D84}" type="parTrans" cxnId="{4DF39C87-4B7A-4C19-A26B-FE5687ADE336}">
      <dgm:prSet/>
      <dgm:spPr/>
      <dgm:t>
        <a:bodyPr/>
        <a:lstStyle/>
        <a:p>
          <a:pPr rtl="1"/>
          <a:endParaRPr lang="ar-EG"/>
        </a:p>
      </dgm:t>
    </dgm:pt>
    <dgm:pt modelId="{CCF08A16-D1FB-4870-B37A-9343370BA183}" type="sibTrans" cxnId="{4DF39C87-4B7A-4C19-A26B-FE5687ADE336}">
      <dgm:prSet/>
      <dgm:spPr/>
      <dgm:t>
        <a:bodyPr/>
        <a:lstStyle/>
        <a:p>
          <a:pPr rtl="1"/>
          <a:endParaRPr lang="ar-EG"/>
        </a:p>
      </dgm:t>
    </dgm:pt>
    <dgm:pt modelId="{B5D57D2B-02CE-4D96-B9E9-4D08170BA35B}">
      <dgm:prSet phldrT="[Text]" custT="1"/>
      <dgm:spPr/>
      <dgm:t>
        <a:bodyPr/>
        <a:lstStyle/>
        <a:p>
          <a:pPr rtl="1"/>
          <a:r>
            <a:rPr lang="ar-EG" sz="2800" b="1" dirty="0" smtClean="0">
              <a:latin typeface="Traditional Arabic" pitchFamily="18" charset="-78"/>
              <a:cs typeface="Traditional Arabic" pitchFamily="18" charset="-78"/>
            </a:rPr>
            <a:t>عدم تقدير الزوجة والتحقير من شأنها </a:t>
          </a:r>
          <a:endParaRPr lang="ar-EG" sz="2800" dirty="0">
            <a:latin typeface="Traditional Arabic" pitchFamily="18" charset="-78"/>
            <a:cs typeface="Traditional Arabic" pitchFamily="18" charset="-78"/>
          </a:endParaRPr>
        </a:p>
      </dgm:t>
    </dgm:pt>
    <dgm:pt modelId="{F7AFC9D5-942C-4E8D-8E3D-BFCF65D27B6E}" type="parTrans" cxnId="{3AF1ADC6-8853-467C-BD9F-423B6A320A15}">
      <dgm:prSet/>
      <dgm:spPr/>
      <dgm:t>
        <a:bodyPr/>
        <a:lstStyle/>
        <a:p>
          <a:pPr rtl="1"/>
          <a:endParaRPr lang="ar-EG"/>
        </a:p>
      </dgm:t>
    </dgm:pt>
    <dgm:pt modelId="{961537C6-7545-484D-9C2B-A300DFDEABCA}" type="sibTrans" cxnId="{3AF1ADC6-8853-467C-BD9F-423B6A320A15}">
      <dgm:prSet/>
      <dgm:spPr/>
      <dgm:t>
        <a:bodyPr/>
        <a:lstStyle/>
        <a:p>
          <a:pPr rtl="1"/>
          <a:endParaRPr lang="ar-EG"/>
        </a:p>
      </dgm:t>
    </dgm:pt>
    <dgm:pt modelId="{07B2F1F0-E830-443A-A817-0C776EE9CFB2}">
      <dgm:prSet phldrT="[Text]" custT="1"/>
      <dgm:spPr/>
      <dgm:t>
        <a:bodyPr/>
        <a:lstStyle/>
        <a:p>
          <a:pPr rtl="1"/>
          <a:r>
            <a:rPr lang="ar-EG" sz="2800" b="1" dirty="0" smtClean="0">
              <a:latin typeface="Traditional Arabic" pitchFamily="18" charset="-78"/>
              <a:cs typeface="Traditional Arabic" pitchFamily="18" charset="-78"/>
            </a:rPr>
            <a:t>التحدُّث عن الزوجة بما لا يسرّها </a:t>
          </a:r>
          <a:endParaRPr lang="ar-EG" sz="2800" dirty="0">
            <a:latin typeface="Traditional Arabic" pitchFamily="18" charset="-78"/>
            <a:cs typeface="Traditional Arabic" pitchFamily="18" charset="-78"/>
          </a:endParaRPr>
        </a:p>
      </dgm:t>
    </dgm:pt>
    <dgm:pt modelId="{3095A072-8FE8-4437-A41F-B6DC3DBD88AD}" type="parTrans" cxnId="{8FD7C169-72EF-4E8B-A103-994907A1DABD}">
      <dgm:prSet/>
      <dgm:spPr/>
      <dgm:t>
        <a:bodyPr/>
        <a:lstStyle/>
        <a:p>
          <a:pPr rtl="1"/>
          <a:endParaRPr lang="ar-EG"/>
        </a:p>
      </dgm:t>
    </dgm:pt>
    <dgm:pt modelId="{1E08EC9D-7D89-4304-AC96-0B1897A23AC1}" type="sibTrans" cxnId="{8FD7C169-72EF-4E8B-A103-994907A1DABD}">
      <dgm:prSet/>
      <dgm:spPr/>
      <dgm:t>
        <a:bodyPr/>
        <a:lstStyle/>
        <a:p>
          <a:pPr rtl="1"/>
          <a:endParaRPr lang="ar-EG"/>
        </a:p>
      </dgm:t>
    </dgm:pt>
    <dgm:pt modelId="{CF652A06-916A-495C-A7FA-952912EE1CBC}">
      <dgm:prSet phldrT="[Text]" custT="1"/>
      <dgm:spPr>
        <a:solidFill>
          <a:schemeClr val="accent1">
            <a:lumMod val="75000"/>
          </a:schemeClr>
        </a:solidFill>
      </dgm:spPr>
      <dgm:t>
        <a:bodyPr/>
        <a:lstStyle/>
        <a:p>
          <a:pPr rtl="1"/>
          <a:r>
            <a:rPr lang="ar-EG" sz="3200" b="1" u="none" dirty="0" smtClean="0">
              <a:effectLst>
                <a:outerShdw blurRad="38100" dist="38100" dir="2700000" algn="tl">
                  <a:srgbClr val="000000">
                    <a:alpha val="43137"/>
                  </a:srgbClr>
                </a:outerShdw>
              </a:effectLst>
              <a:latin typeface="Traditional Arabic" pitchFamily="18" charset="-78"/>
              <a:cs typeface="Traditional Arabic" pitchFamily="18" charset="-78"/>
            </a:rPr>
            <a:t>أسباب عدم احترام الزوج لزوجته </a:t>
          </a:r>
          <a:endParaRPr lang="ar-EG" sz="32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62F8719-1271-43C4-9560-ECB03D5BAA77}" type="parTrans" cxnId="{8FB0FA0B-B245-4487-96DB-5185CDDC4A95}">
      <dgm:prSet/>
      <dgm:spPr/>
      <dgm:t>
        <a:bodyPr/>
        <a:lstStyle/>
        <a:p>
          <a:pPr rtl="1"/>
          <a:endParaRPr lang="ar-EG"/>
        </a:p>
      </dgm:t>
    </dgm:pt>
    <dgm:pt modelId="{AB7B35FA-932E-4C16-BABF-C240E24819BE}" type="sibTrans" cxnId="{8FB0FA0B-B245-4487-96DB-5185CDDC4A95}">
      <dgm:prSet/>
      <dgm:spPr/>
      <dgm:t>
        <a:bodyPr/>
        <a:lstStyle/>
        <a:p>
          <a:pPr rtl="1"/>
          <a:endParaRPr lang="ar-EG"/>
        </a:p>
      </dgm:t>
    </dgm:pt>
    <dgm:pt modelId="{D3430F9B-AA6C-4BC5-B5F0-7785B01C87F3}">
      <dgm:prSet phldrT="[Text]" custT="1"/>
      <dgm:spPr/>
      <dgm:t>
        <a:bodyPr/>
        <a:lstStyle/>
        <a:p>
          <a:pPr rtl="1"/>
          <a:r>
            <a:rPr lang="ar-EG" sz="2800" b="1" dirty="0" smtClean="0">
              <a:latin typeface="Traditional Arabic" pitchFamily="18" charset="-78"/>
              <a:cs typeface="Traditional Arabic" pitchFamily="18" charset="-78"/>
            </a:rPr>
            <a:t>وجود معتقدات لدى الزوج بأنّ المرأة ضعيفة </a:t>
          </a:r>
          <a:endParaRPr lang="ar-EG" sz="2800" dirty="0">
            <a:latin typeface="Traditional Arabic" pitchFamily="18" charset="-78"/>
            <a:cs typeface="Traditional Arabic" pitchFamily="18" charset="-78"/>
          </a:endParaRPr>
        </a:p>
      </dgm:t>
    </dgm:pt>
    <dgm:pt modelId="{81BFC3D5-E1F4-4FE0-9815-30672579E22C}" type="parTrans" cxnId="{0C2DCF36-8C21-4103-9FE5-DF2F7F4314FB}">
      <dgm:prSet/>
      <dgm:spPr/>
      <dgm:t>
        <a:bodyPr/>
        <a:lstStyle/>
        <a:p>
          <a:pPr rtl="1"/>
          <a:endParaRPr lang="ar-EG"/>
        </a:p>
      </dgm:t>
    </dgm:pt>
    <dgm:pt modelId="{00FB3F54-A007-4ABA-846F-7D8F35165227}" type="sibTrans" cxnId="{0C2DCF36-8C21-4103-9FE5-DF2F7F4314FB}">
      <dgm:prSet/>
      <dgm:spPr/>
      <dgm:t>
        <a:bodyPr/>
        <a:lstStyle/>
        <a:p>
          <a:pPr rtl="1"/>
          <a:endParaRPr lang="ar-EG"/>
        </a:p>
      </dgm:t>
    </dgm:pt>
    <dgm:pt modelId="{14C8347B-F369-4E00-BFE5-646DF441BC17}">
      <dgm:prSet phldrT="[Text]" custT="1"/>
      <dgm:spPr/>
      <dgm:t>
        <a:bodyPr/>
        <a:lstStyle/>
        <a:p>
          <a:pPr rtl="1"/>
          <a:r>
            <a:rPr lang="ar-EG" sz="2800" b="1" dirty="0" smtClean="0">
              <a:latin typeface="Traditional Arabic" pitchFamily="18" charset="-78"/>
              <a:cs typeface="Traditional Arabic" pitchFamily="18" charset="-78"/>
            </a:rPr>
            <a:t>تدخل الأهل في حياة الزوجين</a:t>
          </a:r>
          <a:endParaRPr lang="ar-EG" sz="2800" dirty="0">
            <a:latin typeface="Traditional Arabic" pitchFamily="18" charset="-78"/>
            <a:cs typeface="Traditional Arabic" pitchFamily="18" charset="-78"/>
          </a:endParaRPr>
        </a:p>
      </dgm:t>
    </dgm:pt>
    <dgm:pt modelId="{DC5C6D0F-34A0-4C64-9B57-0481C01682CC}" type="parTrans" cxnId="{3D287AB9-6039-4E77-A382-22C91579A6F4}">
      <dgm:prSet/>
      <dgm:spPr/>
      <dgm:t>
        <a:bodyPr/>
        <a:lstStyle/>
        <a:p>
          <a:pPr rtl="1"/>
          <a:endParaRPr lang="ar-EG"/>
        </a:p>
      </dgm:t>
    </dgm:pt>
    <dgm:pt modelId="{E41F0933-E604-4C27-BB5E-EBFD6E828135}" type="sibTrans" cxnId="{3D287AB9-6039-4E77-A382-22C91579A6F4}">
      <dgm:prSet/>
      <dgm:spPr/>
      <dgm:t>
        <a:bodyPr/>
        <a:lstStyle/>
        <a:p>
          <a:pPr rtl="1"/>
          <a:endParaRPr lang="ar-EG"/>
        </a:p>
      </dgm:t>
    </dgm:pt>
    <dgm:pt modelId="{7E1D80E0-8F9C-450B-AC02-8E5312130577}">
      <dgm:prSet phldrT="[Text]" custT="1"/>
      <dgm:spPr/>
      <dgm:t>
        <a:bodyPr/>
        <a:lstStyle/>
        <a:p>
          <a:pPr rtl="1"/>
          <a:r>
            <a:rPr lang="ar-EG" sz="2800" b="1" dirty="0" smtClean="0">
              <a:latin typeface="Traditional Arabic" pitchFamily="18" charset="-78"/>
              <a:cs typeface="Traditional Arabic" pitchFamily="18" charset="-78"/>
            </a:rPr>
            <a:t>ذم الصفات الخلقية لدى الزوجة</a:t>
          </a:r>
          <a:endParaRPr lang="ar-EG" sz="2800" dirty="0">
            <a:latin typeface="Traditional Arabic" pitchFamily="18" charset="-78"/>
            <a:cs typeface="Traditional Arabic" pitchFamily="18" charset="-78"/>
          </a:endParaRPr>
        </a:p>
      </dgm:t>
    </dgm:pt>
    <dgm:pt modelId="{0B1A1AA1-49BD-42E4-86A0-06F0E4F0AD60}" type="parTrans" cxnId="{115A64C6-4724-4489-8490-8A454CAABAF3}">
      <dgm:prSet/>
      <dgm:spPr/>
      <dgm:t>
        <a:bodyPr/>
        <a:lstStyle/>
        <a:p>
          <a:pPr rtl="1"/>
          <a:endParaRPr lang="ar-EG"/>
        </a:p>
      </dgm:t>
    </dgm:pt>
    <dgm:pt modelId="{46F11C35-6EBF-4BC3-B146-752140069A90}" type="sibTrans" cxnId="{115A64C6-4724-4489-8490-8A454CAABAF3}">
      <dgm:prSet/>
      <dgm:spPr/>
      <dgm:t>
        <a:bodyPr/>
        <a:lstStyle/>
        <a:p>
          <a:pPr rtl="1"/>
          <a:endParaRPr lang="ar-EG"/>
        </a:p>
      </dgm:t>
    </dgm:pt>
    <dgm:pt modelId="{17FFE9E4-9B35-4101-8A6F-AD9542C410C1}">
      <dgm:prSet phldrT="[Text]" custT="1"/>
      <dgm:spPr/>
      <dgm:t>
        <a:bodyPr/>
        <a:lstStyle/>
        <a:p>
          <a:pPr rtl="1"/>
          <a:r>
            <a:rPr lang="ar-EG" sz="2800" b="1" dirty="0" smtClean="0">
              <a:latin typeface="Traditional Arabic" pitchFamily="18" charset="-78"/>
              <a:cs typeface="Traditional Arabic" pitchFamily="18" charset="-78"/>
            </a:rPr>
            <a:t>عدم المعرفة في آداب ومعاملات الحياة الزوجية </a:t>
          </a:r>
          <a:endParaRPr lang="ar-EG" sz="2800" dirty="0">
            <a:latin typeface="Traditional Arabic" pitchFamily="18" charset="-78"/>
            <a:cs typeface="Traditional Arabic" pitchFamily="18" charset="-78"/>
          </a:endParaRPr>
        </a:p>
      </dgm:t>
    </dgm:pt>
    <dgm:pt modelId="{6ACC8BBC-DAF5-4898-BC02-FDE52E63E345}" type="parTrans" cxnId="{96FE01D9-114F-4452-8162-98567FEF2E34}">
      <dgm:prSet/>
      <dgm:spPr/>
      <dgm:t>
        <a:bodyPr/>
        <a:lstStyle/>
        <a:p>
          <a:pPr rtl="1"/>
          <a:endParaRPr lang="ar-EG"/>
        </a:p>
      </dgm:t>
    </dgm:pt>
    <dgm:pt modelId="{BC7163B4-3650-4168-9A0A-478019E14D85}" type="sibTrans" cxnId="{96FE01D9-114F-4452-8162-98567FEF2E34}">
      <dgm:prSet/>
      <dgm:spPr/>
      <dgm:t>
        <a:bodyPr/>
        <a:lstStyle/>
        <a:p>
          <a:pPr rtl="1"/>
          <a:endParaRPr lang="ar-EG"/>
        </a:p>
      </dgm:t>
    </dgm:pt>
    <dgm:pt modelId="{09C41344-26B0-4756-9D27-97459A288DA9}" type="pres">
      <dgm:prSet presAssocID="{F8C5912E-457E-4235-BA6A-BE254C2BED84}" presName="Name0" presStyleCnt="0">
        <dgm:presLayoutVars>
          <dgm:dir val="rev"/>
          <dgm:animLvl val="lvl"/>
          <dgm:resizeHandles val="exact"/>
        </dgm:presLayoutVars>
      </dgm:prSet>
      <dgm:spPr/>
      <dgm:t>
        <a:bodyPr/>
        <a:lstStyle/>
        <a:p>
          <a:endParaRPr lang="en-US"/>
        </a:p>
      </dgm:t>
    </dgm:pt>
    <dgm:pt modelId="{F37C2301-DBE7-4FD9-88B6-3BF34D39FC10}" type="pres">
      <dgm:prSet presAssocID="{9A131774-41E0-4100-AEE0-98F1BAFA6B6F}" presName="composite" presStyleCnt="0"/>
      <dgm:spPr/>
    </dgm:pt>
    <dgm:pt modelId="{F061B698-541E-46A9-AFA7-4D4F274E648A}" type="pres">
      <dgm:prSet presAssocID="{9A131774-41E0-4100-AEE0-98F1BAFA6B6F}" presName="parTx" presStyleLbl="alignNode1" presStyleIdx="0" presStyleCnt="2">
        <dgm:presLayoutVars>
          <dgm:chMax val="0"/>
          <dgm:chPref val="0"/>
          <dgm:bulletEnabled val="1"/>
        </dgm:presLayoutVars>
      </dgm:prSet>
      <dgm:spPr/>
      <dgm:t>
        <a:bodyPr/>
        <a:lstStyle/>
        <a:p>
          <a:pPr rtl="1"/>
          <a:endParaRPr lang="ar-EG"/>
        </a:p>
      </dgm:t>
    </dgm:pt>
    <dgm:pt modelId="{01BE4AF9-D828-4361-A9F6-F85456053FEB}" type="pres">
      <dgm:prSet presAssocID="{9A131774-41E0-4100-AEE0-98F1BAFA6B6F}" presName="desTx" presStyleLbl="alignAccFollowNode1" presStyleIdx="0" presStyleCnt="2">
        <dgm:presLayoutVars>
          <dgm:bulletEnabled val="1"/>
        </dgm:presLayoutVars>
      </dgm:prSet>
      <dgm:spPr/>
      <dgm:t>
        <a:bodyPr/>
        <a:lstStyle/>
        <a:p>
          <a:pPr rtl="1"/>
          <a:endParaRPr lang="ar-EG"/>
        </a:p>
      </dgm:t>
    </dgm:pt>
    <dgm:pt modelId="{0A7C8A98-1AF0-4963-8C97-B8B87822EDB7}" type="pres">
      <dgm:prSet presAssocID="{CCF08A16-D1FB-4870-B37A-9343370BA183}" presName="space" presStyleCnt="0"/>
      <dgm:spPr/>
    </dgm:pt>
    <dgm:pt modelId="{C0C4285E-59D4-4D80-B231-8F808FFF671C}" type="pres">
      <dgm:prSet presAssocID="{CF652A06-916A-495C-A7FA-952912EE1CBC}" presName="composite" presStyleCnt="0"/>
      <dgm:spPr/>
    </dgm:pt>
    <dgm:pt modelId="{FAD18269-71CE-470E-A4E9-ED8D344DE9E8}" type="pres">
      <dgm:prSet presAssocID="{CF652A06-916A-495C-A7FA-952912EE1CBC}" presName="parTx" presStyleLbl="alignNode1" presStyleIdx="1" presStyleCnt="2">
        <dgm:presLayoutVars>
          <dgm:chMax val="0"/>
          <dgm:chPref val="0"/>
          <dgm:bulletEnabled val="1"/>
        </dgm:presLayoutVars>
      </dgm:prSet>
      <dgm:spPr/>
      <dgm:t>
        <a:bodyPr/>
        <a:lstStyle/>
        <a:p>
          <a:pPr rtl="1"/>
          <a:endParaRPr lang="ar-EG"/>
        </a:p>
      </dgm:t>
    </dgm:pt>
    <dgm:pt modelId="{885F8270-4D1B-49A2-AA61-9944EE13C63A}" type="pres">
      <dgm:prSet presAssocID="{CF652A06-916A-495C-A7FA-952912EE1CBC}" presName="desTx" presStyleLbl="alignAccFollowNode1" presStyleIdx="1" presStyleCnt="2">
        <dgm:presLayoutVars>
          <dgm:bulletEnabled val="1"/>
        </dgm:presLayoutVars>
      </dgm:prSet>
      <dgm:spPr/>
      <dgm:t>
        <a:bodyPr/>
        <a:lstStyle/>
        <a:p>
          <a:pPr rtl="1"/>
          <a:endParaRPr lang="ar-EG"/>
        </a:p>
      </dgm:t>
    </dgm:pt>
  </dgm:ptLst>
  <dgm:cxnLst>
    <dgm:cxn modelId="{3D287AB9-6039-4E77-A382-22C91579A6F4}" srcId="{CF652A06-916A-495C-A7FA-952912EE1CBC}" destId="{14C8347B-F369-4E00-BFE5-646DF441BC17}" srcOrd="1" destOrd="0" parTransId="{DC5C6D0F-34A0-4C64-9B57-0481C01682CC}" sibTransId="{E41F0933-E604-4C27-BB5E-EBFD6E828135}"/>
    <dgm:cxn modelId="{6ED89CA1-24BE-472F-B1B5-F3F8ECA2C59D}" type="presOf" srcId="{7E1D80E0-8F9C-450B-AC02-8E5312130577}" destId="{01BE4AF9-D828-4361-A9F6-F85456053FEB}" srcOrd="0" destOrd="2" presId="urn:microsoft.com/office/officeart/2005/8/layout/hList1"/>
    <dgm:cxn modelId="{4DF39C87-4B7A-4C19-A26B-FE5687ADE336}" srcId="{F8C5912E-457E-4235-BA6A-BE254C2BED84}" destId="{9A131774-41E0-4100-AEE0-98F1BAFA6B6F}" srcOrd="0" destOrd="0" parTransId="{D2FA7B46-D419-4C8F-8076-EA87633A4D84}" sibTransId="{CCF08A16-D1FB-4870-B37A-9343370BA183}"/>
    <dgm:cxn modelId="{115A64C6-4724-4489-8490-8A454CAABAF3}" srcId="{9A131774-41E0-4100-AEE0-98F1BAFA6B6F}" destId="{7E1D80E0-8F9C-450B-AC02-8E5312130577}" srcOrd="2" destOrd="0" parTransId="{0B1A1AA1-49BD-42E4-86A0-06F0E4F0AD60}" sibTransId="{46F11C35-6EBF-4BC3-B146-752140069A90}"/>
    <dgm:cxn modelId="{3AF1ADC6-8853-467C-BD9F-423B6A320A15}" srcId="{9A131774-41E0-4100-AEE0-98F1BAFA6B6F}" destId="{B5D57D2B-02CE-4D96-B9E9-4D08170BA35B}" srcOrd="0" destOrd="0" parTransId="{F7AFC9D5-942C-4E8D-8E3D-BFCF65D27B6E}" sibTransId="{961537C6-7545-484D-9C2B-A300DFDEABCA}"/>
    <dgm:cxn modelId="{AD96C3C2-DDCA-4826-9988-4F57F373E9F3}" type="presOf" srcId="{9A131774-41E0-4100-AEE0-98F1BAFA6B6F}" destId="{F061B698-541E-46A9-AFA7-4D4F274E648A}" srcOrd="0" destOrd="0" presId="urn:microsoft.com/office/officeart/2005/8/layout/hList1"/>
    <dgm:cxn modelId="{8FB0FA0B-B245-4487-96DB-5185CDDC4A95}" srcId="{F8C5912E-457E-4235-BA6A-BE254C2BED84}" destId="{CF652A06-916A-495C-A7FA-952912EE1CBC}" srcOrd="1" destOrd="0" parTransId="{562F8719-1271-43C4-9560-ECB03D5BAA77}" sibTransId="{AB7B35FA-932E-4C16-BABF-C240E24819BE}"/>
    <dgm:cxn modelId="{17DC47F1-EF66-455C-B313-B9CECF902B1F}" type="presOf" srcId="{07B2F1F0-E830-443A-A817-0C776EE9CFB2}" destId="{01BE4AF9-D828-4361-A9F6-F85456053FEB}" srcOrd="0" destOrd="1" presId="urn:microsoft.com/office/officeart/2005/8/layout/hList1"/>
    <dgm:cxn modelId="{0C2DCF36-8C21-4103-9FE5-DF2F7F4314FB}" srcId="{CF652A06-916A-495C-A7FA-952912EE1CBC}" destId="{D3430F9B-AA6C-4BC5-B5F0-7785B01C87F3}" srcOrd="0" destOrd="0" parTransId="{81BFC3D5-E1F4-4FE0-9815-30672579E22C}" sibTransId="{00FB3F54-A007-4ABA-846F-7D8F35165227}"/>
    <dgm:cxn modelId="{96FE01D9-114F-4452-8162-98567FEF2E34}" srcId="{CF652A06-916A-495C-A7FA-952912EE1CBC}" destId="{17FFE9E4-9B35-4101-8A6F-AD9542C410C1}" srcOrd="2" destOrd="0" parTransId="{6ACC8BBC-DAF5-4898-BC02-FDE52E63E345}" sibTransId="{BC7163B4-3650-4168-9A0A-478019E14D85}"/>
    <dgm:cxn modelId="{30BDC6B9-0FB1-42D1-936B-D2A233805233}" type="presOf" srcId="{F8C5912E-457E-4235-BA6A-BE254C2BED84}" destId="{09C41344-26B0-4756-9D27-97459A288DA9}" srcOrd="0" destOrd="0" presId="urn:microsoft.com/office/officeart/2005/8/layout/hList1"/>
    <dgm:cxn modelId="{8FD7C169-72EF-4E8B-A103-994907A1DABD}" srcId="{9A131774-41E0-4100-AEE0-98F1BAFA6B6F}" destId="{07B2F1F0-E830-443A-A817-0C776EE9CFB2}" srcOrd="1" destOrd="0" parTransId="{3095A072-8FE8-4437-A41F-B6DC3DBD88AD}" sibTransId="{1E08EC9D-7D89-4304-AC96-0B1897A23AC1}"/>
    <dgm:cxn modelId="{EC508F80-52A0-4685-8261-4AA0407E9F3E}" type="presOf" srcId="{17FFE9E4-9B35-4101-8A6F-AD9542C410C1}" destId="{885F8270-4D1B-49A2-AA61-9944EE13C63A}" srcOrd="0" destOrd="2" presId="urn:microsoft.com/office/officeart/2005/8/layout/hList1"/>
    <dgm:cxn modelId="{F2EF70FD-F174-44BE-9272-19ED6350A7E2}" type="presOf" srcId="{D3430F9B-AA6C-4BC5-B5F0-7785B01C87F3}" destId="{885F8270-4D1B-49A2-AA61-9944EE13C63A}" srcOrd="0" destOrd="0" presId="urn:microsoft.com/office/officeart/2005/8/layout/hList1"/>
    <dgm:cxn modelId="{F6051B13-F251-4582-8723-6BB8E687CA6F}" type="presOf" srcId="{14C8347B-F369-4E00-BFE5-646DF441BC17}" destId="{885F8270-4D1B-49A2-AA61-9944EE13C63A}" srcOrd="0" destOrd="1" presId="urn:microsoft.com/office/officeart/2005/8/layout/hList1"/>
    <dgm:cxn modelId="{55E8AD09-53E6-458F-91A2-92F8B3DA2E19}" type="presOf" srcId="{B5D57D2B-02CE-4D96-B9E9-4D08170BA35B}" destId="{01BE4AF9-D828-4361-A9F6-F85456053FEB}" srcOrd="0" destOrd="0" presId="urn:microsoft.com/office/officeart/2005/8/layout/hList1"/>
    <dgm:cxn modelId="{68F2004C-2CF6-4EB6-8A7D-3C6B6C64919B}" type="presOf" srcId="{CF652A06-916A-495C-A7FA-952912EE1CBC}" destId="{FAD18269-71CE-470E-A4E9-ED8D344DE9E8}" srcOrd="0" destOrd="0" presId="urn:microsoft.com/office/officeart/2005/8/layout/hList1"/>
    <dgm:cxn modelId="{F574534E-E0A0-499D-A8AA-DA181AB3EEF8}" type="presParOf" srcId="{09C41344-26B0-4756-9D27-97459A288DA9}" destId="{F37C2301-DBE7-4FD9-88B6-3BF34D39FC10}" srcOrd="0" destOrd="0" presId="urn:microsoft.com/office/officeart/2005/8/layout/hList1"/>
    <dgm:cxn modelId="{E4D508F3-9E24-47AC-8F57-494B4AF457CB}" type="presParOf" srcId="{F37C2301-DBE7-4FD9-88B6-3BF34D39FC10}" destId="{F061B698-541E-46A9-AFA7-4D4F274E648A}" srcOrd="0" destOrd="0" presId="urn:microsoft.com/office/officeart/2005/8/layout/hList1"/>
    <dgm:cxn modelId="{23AE0843-AF4A-488E-BC42-6B4E7999AE94}" type="presParOf" srcId="{F37C2301-DBE7-4FD9-88B6-3BF34D39FC10}" destId="{01BE4AF9-D828-4361-A9F6-F85456053FEB}" srcOrd="1" destOrd="0" presId="urn:microsoft.com/office/officeart/2005/8/layout/hList1"/>
    <dgm:cxn modelId="{020F265C-636F-4453-B983-E9D8B39D7D76}" type="presParOf" srcId="{09C41344-26B0-4756-9D27-97459A288DA9}" destId="{0A7C8A98-1AF0-4963-8C97-B8B87822EDB7}" srcOrd="1" destOrd="0" presId="urn:microsoft.com/office/officeart/2005/8/layout/hList1"/>
    <dgm:cxn modelId="{E7E4D3C4-11DA-4EA2-B510-8EBF4C58A531}" type="presParOf" srcId="{09C41344-26B0-4756-9D27-97459A288DA9}" destId="{C0C4285E-59D4-4D80-B231-8F808FFF671C}" srcOrd="2" destOrd="0" presId="urn:microsoft.com/office/officeart/2005/8/layout/hList1"/>
    <dgm:cxn modelId="{9BE7FF70-E5D7-453B-A863-940976628213}" type="presParOf" srcId="{C0C4285E-59D4-4D80-B231-8F808FFF671C}" destId="{FAD18269-71CE-470E-A4E9-ED8D344DE9E8}" srcOrd="0" destOrd="0" presId="urn:microsoft.com/office/officeart/2005/8/layout/hList1"/>
    <dgm:cxn modelId="{F8093088-8D27-42B1-A87D-044367C028D5}" type="presParOf" srcId="{C0C4285E-59D4-4D80-B231-8F808FFF671C}" destId="{885F8270-4D1B-49A2-AA61-9944EE13C63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CE8FA4-E45E-47C0-B7D0-0AAD1FD66F80}" type="doc">
      <dgm:prSet loTypeId="urn:microsoft.com/office/officeart/2005/8/layout/matrix3" loCatId="matrix" qsTypeId="urn:microsoft.com/office/officeart/2005/8/quickstyle/simple3" qsCatId="simple" csTypeId="urn:microsoft.com/office/officeart/2005/8/colors/colorful1" csCatId="colorful" phldr="1"/>
      <dgm:spPr/>
      <dgm:t>
        <a:bodyPr/>
        <a:lstStyle/>
        <a:p>
          <a:pPr rtl="1"/>
          <a:endParaRPr lang="ar-EG"/>
        </a:p>
      </dgm:t>
    </dgm:pt>
    <dgm:pt modelId="{A36FABA9-EB98-40AD-A970-4789D0450CDE}">
      <dgm:prSet phldrT="[Text]" custT="1"/>
      <dgm:spPr>
        <a:xfrm>
          <a:off x="4183541" y="500874"/>
          <a:ext cx="2056220" cy="2056220"/>
        </a:xfrm>
        <a:effectLst>
          <a:glow rad="63500">
            <a:schemeClr val="accent1">
              <a:satMod val="175000"/>
              <a:alpha val="40000"/>
            </a:schemeClr>
          </a:glow>
        </a:effectLst>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تقدير الزوج </a:t>
          </a:r>
          <a:endParaRPr lang="ar-EG" sz="3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5EFA793-8441-42D0-8BB6-064EEFB1FDF7}" type="parTrans" cxnId="{F290BF1A-6D5B-4D91-8950-C95662722DE6}">
      <dgm:prSet/>
      <dgm:spPr/>
      <dgm:t>
        <a:bodyPr/>
        <a:lstStyle/>
        <a:p>
          <a:pPr rtl="1"/>
          <a:endParaRPr lang="ar-EG"/>
        </a:p>
      </dgm:t>
    </dgm:pt>
    <dgm:pt modelId="{D78C0281-F1A6-458B-AA9F-48FDCA5DEC8F}" type="sibTrans" cxnId="{F290BF1A-6D5B-4D91-8950-C95662722DE6}">
      <dgm:prSet/>
      <dgm:spPr/>
      <dgm:t>
        <a:bodyPr/>
        <a:lstStyle/>
        <a:p>
          <a:pPr rtl="1"/>
          <a:endParaRPr lang="ar-EG"/>
        </a:p>
      </dgm:t>
    </dgm:pt>
    <dgm:pt modelId="{7AD405AD-B9B6-40C0-BD10-B351C6C50D7A}">
      <dgm:prSet custT="1"/>
      <dgm:spPr>
        <a:effectLst>
          <a:glow rad="63500">
            <a:schemeClr val="accent1">
              <a:satMod val="175000"/>
              <a:alpha val="40000"/>
            </a:schemeClr>
          </a:glow>
        </a:effectLst>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دعم الزوج </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80EE362-4B2D-46C6-A233-056D5AEE2F35}" type="parTrans" cxnId="{6E57DF56-E387-42D1-B6F4-3604B79A03E2}">
      <dgm:prSet/>
      <dgm:spPr/>
      <dgm:t>
        <a:bodyPr/>
        <a:lstStyle/>
        <a:p>
          <a:pPr rtl="1"/>
          <a:endParaRPr lang="ar-EG"/>
        </a:p>
      </dgm:t>
    </dgm:pt>
    <dgm:pt modelId="{BC48FB46-9ADD-4F8C-A101-DB17D4F02486}" type="sibTrans" cxnId="{6E57DF56-E387-42D1-B6F4-3604B79A03E2}">
      <dgm:prSet/>
      <dgm:spPr/>
      <dgm:t>
        <a:bodyPr/>
        <a:lstStyle/>
        <a:p>
          <a:pPr rtl="1"/>
          <a:endParaRPr lang="ar-EG"/>
        </a:p>
      </dgm:t>
    </dgm:pt>
    <dgm:pt modelId="{D68C7921-172B-4EE5-BA44-E6329EEDE19F}">
      <dgm:prSet custT="1"/>
      <dgm:spPr>
        <a:effectLst>
          <a:glow rad="63500">
            <a:schemeClr val="accent1">
              <a:satMod val="175000"/>
              <a:alpha val="40000"/>
            </a:schemeClr>
          </a:glow>
        </a:effectLst>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مدح الزوج أمام الأطفال </a:t>
          </a:r>
          <a:endParaRPr lang="en-US"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B82F8344-4935-44E9-8FB7-2E036D5534CC}" type="parTrans" cxnId="{499DF8FB-CDD0-4D74-B5F1-111C2AD19A45}">
      <dgm:prSet/>
      <dgm:spPr/>
      <dgm:t>
        <a:bodyPr/>
        <a:lstStyle/>
        <a:p>
          <a:pPr rtl="1"/>
          <a:endParaRPr lang="ar-EG"/>
        </a:p>
      </dgm:t>
    </dgm:pt>
    <dgm:pt modelId="{806714BF-0690-45E7-9231-6AC4B308F0FA}" type="sibTrans" cxnId="{499DF8FB-CDD0-4D74-B5F1-111C2AD19A45}">
      <dgm:prSet/>
      <dgm:spPr/>
      <dgm:t>
        <a:bodyPr/>
        <a:lstStyle/>
        <a:p>
          <a:pPr rtl="1"/>
          <a:endParaRPr lang="ar-EG"/>
        </a:p>
      </dgm:t>
    </dgm:pt>
    <dgm:pt modelId="{B7404BDF-BBA7-44D5-9331-ED9CA1E67D22}">
      <dgm:prSet custT="1"/>
      <dgm:spPr>
        <a:effectLst>
          <a:glow rad="63500">
            <a:schemeClr val="accent1">
              <a:satMod val="175000"/>
              <a:alpha val="40000"/>
            </a:schemeClr>
          </a:glow>
        </a:effectLst>
      </dgm:spPr>
      <dgm:t>
        <a:bodyPr/>
        <a:lstStyle/>
        <a:p>
          <a:pPr rtl="1"/>
          <a:r>
            <a:rPr lang="ar-EG" sz="3200" b="1" dirty="0" smtClean="0">
              <a:effectLst>
                <a:outerShdw blurRad="38100" dist="38100" dir="2700000" algn="tl">
                  <a:srgbClr val="000000">
                    <a:alpha val="43137"/>
                  </a:srgbClr>
                </a:outerShdw>
              </a:effectLst>
              <a:latin typeface="Traditional Arabic" pitchFamily="18" charset="-78"/>
              <a:cs typeface="Traditional Arabic" pitchFamily="18" charset="-78"/>
            </a:rPr>
            <a:t>تحقيق الثقة في العلاقة </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DB64062-4D94-4A07-9179-0A9EB48D5873}" type="parTrans" cxnId="{B46688A1-8B61-4DE8-8A39-670AF8FFD78E}">
      <dgm:prSet/>
      <dgm:spPr/>
      <dgm:t>
        <a:bodyPr/>
        <a:lstStyle/>
        <a:p>
          <a:pPr rtl="1"/>
          <a:endParaRPr lang="ar-EG"/>
        </a:p>
      </dgm:t>
    </dgm:pt>
    <dgm:pt modelId="{EA7D0125-5991-4950-B2EF-662EE6B2AA27}" type="sibTrans" cxnId="{B46688A1-8B61-4DE8-8A39-670AF8FFD78E}">
      <dgm:prSet/>
      <dgm:spPr/>
      <dgm:t>
        <a:bodyPr/>
        <a:lstStyle/>
        <a:p>
          <a:pPr rtl="1"/>
          <a:endParaRPr lang="ar-EG"/>
        </a:p>
      </dgm:t>
    </dgm:pt>
    <dgm:pt modelId="{086C301C-35F6-4CA0-9DC6-8E14EB22BCD1}" type="pres">
      <dgm:prSet presAssocID="{91CE8FA4-E45E-47C0-B7D0-0AAD1FD66F80}" presName="matrix" presStyleCnt="0">
        <dgm:presLayoutVars>
          <dgm:chMax val="1"/>
          <dgm:dir val="rev"/>
          <dgm:resizeHandles val="exact"/>
        </dgm:presLayoutVars>
      </dgm:prSet>
      <dgm:spPr/>
      <dgm:t>
        <a:bodyPr/>
        <a:lstStyle/>
        <a:p>
          <a:pPr rtl="1"/>
          <a:endParaRPr lang="ar-EG"/>
        </a:p>
      </dgm:t>
    </dgm:pt>
    <dgm:pt modelId="{44502432-5A36-49BA-BDE2-254F80F52AE4}" type="pres">
      <dgm:prSet presAssocID="{91CE8FA4-E45E-47C0-B7D0-0AAD1FD66F80}" presName="diamond" presStyleLbl="bgShp" presStyleIdx="0" presStyleCnt="1"/>
      <dgm:spPr>
        <a:xfrm>
          <a:off x="1468275" y="0"/>
          <a:ext cx="5272360" cy="5272360"/>
        </a:xfrm>
        <a:prstGeom prst="diamond">
          <a:avLst/>
        </a:prstGeom>
        <a:effectLst>
          <a:glow rad="63500">
            <a:schemeClr val="accent2">
              <a:satMod val="175000"/>
              <a:alpha val="40000"/>
            </a:schemeClr>
          </a:glow>
        </a:effectLst>
      </dgm:spPr>
      <dgm:t>
        <a:bodyPr/>
        <a:lstStyle/>
        <a:p>
          <a:pPr rtl="1"/>
          <a:endParaRPr lang="ar-EG"/>
        </a:p>
      </dgm:t>
    </dgm:pt>
    <dgm:pt modelId="{84537848-0413-432E-9950-889C92A6FB85}" type="pres">
      <dgm:prSet presAssocID="{91CE8FA4-E45E-47C0-B7D0-0AAD1FD66F80}" presName="quad1" presStyleLbl="node1" presStyleIdx="0" presStyleCnt="4">
        <dgm:presLayoutVars>
          <dgm:chMax val="0"/>
          <dgm:chPref val="0"/>
          <dgm:bulletEnabled val="1"/>
        </dgm:presLayoutVars>
      </dgm:prSet>
      <dgm:spPr>
        <a:prstGeom prst="roundRect">
          <a:avLst/>
        </a:prstGeom>
      </dgm:spPr>
      <dgm:t>
        <a:bodyPr/>
        <a:lstStyle/>
        <a:p>
          <a:pPr rtl="1"/>
          <a:endParaRPr lang="ar-EG"/>
        </a:p>
      </dgm:t>
    </dgm:pt>
    <dgm:pt modelId="{6D933BE8-8AE0-4C2B-9AA4-9AA8BBEADDAA}" type="pres">
      <dgm:prSet presAssocID="{91CE8FA4-E45E-47C0-B7D0-0AAD1FD66F80}" presName="quad2" presStyleLbl="node1" presStyleIdx="1" presStyleCnt="4">
        <dgm:presLayoutVars>
          <dgm:chMax val="0"/>
          <dgm:chPref val="0"/>
          <dgm:bulletEnabled val="1"/>
        </dgm:presLayoutVars>
      </dgm:prSet>
      <dgm:spPr>
        <a:prstGeom prst="roundRect">
          <a:avLst/>
        </a:prstGeom>
      </dgm:spPr>
      <dgm:t>
        <a:bodyPr/>
        <a:lstStyle/>
        <a:p>
          <a:pPr rtl="1"/>
          <a:endParaRPr lang="ar-EG"/>
        </a:p>
      </dgm:t>
    </dgm:pt>
    <dgm:pt modelId="{9757D4EC-9C29-4695-8521-7D119FB67EEB}" type="pres">
      <dgm:prSet presAssocID="{91CE8FA4-E45E-47C0-B7D0-0AAD1FD66F80}" presName="quad3" presStyleLbl="node1" presStyleIdx="2" presStyleCnt="4">
        <dgm:presLayoutVars>
          <dgm:chMax val="0"/>
          <dgm:chPref val="0"/>
          <dgm:bulletEnabled val="1"/>
        </dgm:presLayoutVars>
      </dgm:prSet>
      <dgm:spPr>
        <a:prstGeom prst="roundRect">
          <a:avLst/>
        </a:prstGeom>
      </dgm:spPr>
      <dgm:t>
        <a:bodyPr/>
        <a:lstStyle/>
        <a:p>
          <a:pPr rtl="1"/>
          <a:endParaRPr lang="ar-EG"/>
        </a:p>
      </dgm:t>
    </dgm:pt>
    <dgm:pt modelId="{EDB85292-31A0-429F-AE9F-1F510E808759}" type="pres">
      <dgm:prSet presAssocID="{91CE8FA4-E45E-47C0-B7D0-0AAD1FD66F80}" presName="quad4" presStyleLbl="node1" presStyleIdx="3" presStyleCnt="4">
        <dgm:presLayoutVars>
          <dgm:chMax val="0"/>
          <dgm:chPref val="0"/>
          <dgm:bulletEnabled val="1"/>
        </dgm:presLayoutVars>
      </dgm:prSet>
      <dgm:spPr>
        <a:prstGeom prst="roundRect">
          <a:avLst/>
        </a:prstGeom>
      </dgm:spPr>
      <dgm:t>
        <a:bodyPr/>
        <a:lstStyle/>
        <a:p>
          <a:pPr rtl="1"/>
          <a:endParaRPr lang="ar-EG"/>
        </a:p>
      </dgm:t>
    </dgm:pt>
  </dgm:ptLst>
  <dgm:cxnLst>
    <dgm:cxn modelId="{78A99DC0-061A-4861-B545-4989FD8E1C92}" type="presOf" srcId="{A36FABA9-EB98-40AD-A970-4789D0450CDE}" destId="{84537848-0413-432E-9950-889C92A6FB85}" srcOrd="0" destOrd="0" presId="urn:microsoft.com/office/officeart/2005/8/layout/matrix3"/>
    <dgm:cxn modelId="{F290BF1A-6D5B-4D91-8950-C95662722DE6}" srcId="{91CE8FA4-E45E-47C0-B7D0-0AAD1FD66F80}" destId="{A36FABA9-EB98-40AD-A970-4789D0450CDE}" srcOrd="0" destOrd="0" parTransId="{35EFA793-8441-42D0-8BB6-064EEFB1FDF7}" sibTransId="{D78C0281-F1A6-458B-AA9F-48FDCA5DEC8F}"/>
    <dgm:cxn modelId="{B46688A1-8B61-4DE8-8A39-670AF8FFD78E}" srcId="{91CE8FA4-E45E-47C0-B7D0-0AAD1FD66F80}" destId="{B7404BDF-BBA7-44D5-9331-ED9CA1E67D22}" srcOrd="3" destOrd="0" parTransId="{3DB64062-4D94-4A07-9179-0A9EB48D5873}" sibTransId="{EA7D0125-5991-4950-B2EF-662EE6B2AA27}"/>
    <dgm:cxn modelId="{7179D226-9C36-451D-9EE3-19B7DDE6389F}" type="presOf" srcId="{7AD405AD-B9B6-40C0-BD10-B351C6C50D7A}" destId="{6D933BE8-8AE0-4C2B-9AA4-9AA8BBEADDAA}" srcOrd="0" destOrd="0" presId="urn:microsoft.com/office/officeart/2005/8/layout/matrix3"/>
    <dgm:cxn modelId="{6E57DF56-E387-42D1-B6F4-3604B79A03E2}" srcId="{91CE8FA4-E45E-47C0-B7D0-0AAD1FD66F80}" destId="{7AD405AD-B9B6-40C0-BD10-B351C6C50D7A}" srcOrd="1" destOrd="0" parTransId="{C80EE362-4B2D-46C6-A233-056D5AEE2F35}" sibTransId="{BC48FB46-9ADD-4F8C-A101-DB17D4F02486}"/>
    <dgm:cxn modelId="{FA0557C1-2AD7-4CB2-943E-EFF2F68655F0}" type="presOf" srcId="{D68C7921-172B-4EE5-BA44-E6329EEDE19F}" destId="{9757D4EC-9C29-4695-8521-7D119FB67EEB}" srcOrd="0" destOrd="0" presId="urn:microsoft.com/office/officeart/2005/8/layout/matrix3"/>
    <dgm:cxn modelId="{5F1ED3F4-F53A-4054-B748-41B7777A728B}" type="presOf" srcId="{91CE8FA4-E45E-47C0-B7D0-0AAD1FD66F80}" destId="{086C301C-35F6-4CA0-9DC6-8E14EB22BCD1}" srcOrd="0" destOrd="0" presId="urn:microsoft.com/office/officeart/2005/8/layout/matrix3"/>
    <dgm:cxn modelId="{499DF8FB-CDD0-4D74-B5F1-111C2AD19A45}" srcId="{91CE8FA4-E45E-47C0-B7D0-0AAD1FD66F80}" destId="{D68C7921-172B-4EE5-BA44-E6329EEDE19F}" srcOrd="2" destOrd="0" parTransId="{B82F8344-4935-44E9-8FB7-2E036D5534CC}" sibTransId="{806714BF-0690-45E7-9231-6AC4B308F0FA}"/>
    <dgm:cxn modelId="{5C0D0E0C-49B4-4851-9F36-A1798BB26EA3}" type="presOf" srcId="{B7404BDF-BBA7-44D5-9331-ED9CA1E67D22}" destId="{EDB85292-31A0-429F-AE9F-1F510E808759}" srcOrd="0" destOrd="0" presId="urn:microsoft.com/office/officeart/2005/8/layout/matrix3"/>
    <dgm:cxn modelId="{2A332B0F-EB3A-4A4D-B3D3-6E058F68E501}" type="presParOf" srcId="{086C301C-35F6-4CA0-9DC6-8E14EB22BCD1}" destId="{44502432-5A36-49BA-BDE2-254F80F52AE4}" srcOrd="0" destOrd="0" presId="urn:microsoft.com/office/officeart/2005/8/layout/matrix3"/>
    <dgm:cxn modelId="{CFD58A4A-44C4-4D8C-A743-A10332FC98B2}" type="presParOf" srcId="{086C301C-35F6-4CA0-9DC6-8E14EB22BCD1}" destId="{84537848-0413-432E-9950-889C92A6FB85}" srcOrd="1" destOrd="0" presId="urn:microsoft.com/office/officeart/2005/8/layout/matrix3"/>
    <dgm:cxn modelId="{07BDC009-ACDF-4F7E-8F66-F2EC53ED0B71}" type="presParOf" srcId="{086C301C-35F6-4CA0-9DC6-8E14EB22BCD1}" destId="{6D933BE8-8AE0-4C2B-9AA4-9AA8BBEADDAA}" srcOrd="2" destOrd="0" presId="urn:microsoft.com/office/officeart/2005/8/layout/matrix3"/>
    <dgm:cxn modelId="{62CE45F7-6BD4-4D91-BCEA-BD3781C7C940}" type="presParOf" srcId="{086C301C-35F6-4CA0-9DC6-8E14EB22BCD1}" destId="{9757D4EC-9C29-4695-8521-7D119FB67EEB}" srcOrd="3" destOrd="0" presId="urn:microsoft.com/office/officeart/2005/8/layout/matrix3"/>
    <dgm:cxn modelId="{9A82257B-B607-4F7A-94CF-9228B7AC201F}" type="presParOf" srcId="{086C301C-35F6-4CA0-9DC6-8E14EB22BCD1}" destId="{EDB85292-31A0-429F-AE9F-1F510E808759}"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465840-5B25-4368-85AA-60CCBF4BA915}" type="doc">
      <dgm:prSet loTypeId="urn:microsoft.com/office/officeart/2005/8/layout/vList2" loCatId="list" qsTypeId="urn:microsoft.com/office/officeart/2005/8/quickstyle/3d2" qsCatId="3D" csTypeId="urn:microsoft.com/office/officeart/2005/8/colors/colorful1" csCatId="colorful" phldr="1"/>
      <dgm:spPr/>
      <dgm:t>
        <a:bodyPr/>
        <a:lstStyle/>
        <a:p>
          <a:pPr rtl="1"/>
          <a:endParaRPr lang="ar-EG"/>
        </a:p>
      </dgm:t>
    </dgm:pt>
    <dgm:pt modelId="{CA5CEEFF-A25B-4F68-8B20-68E2E6AE8660}">
      <dgm:prSet phldrT="[Text]" custT="1"/>
      <dgm:spPr>
        <a:xfrm>
          <a:off x="0" y="2314"/>
          <a:ext cx="7706321" cy="730792"/>
        </a:xfrm>
        <a:prstGeom prst="roundRect">
          <a:avLst/>
        </a:prstGeom>
        <a:solidFill>
          <a:srgbClr val="C0504D">
            <a:lumMod val="20000"/>
            <a:lumOff val="8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هل تساعد في شئون البيت إذا رأيت أن زوجتك متعبة أو مريضة؟</a:t>
          </a:r>
          <a:endParaRPr lang="ar-EG" sz="2400" b="1" dirty="0">
            <a:solidFill>
              <a:schemeClr val="tx1"/>
            </a:solidFill>
            <a:effectLst/>
            <a:latin typeface="Traditional Arabic" pitchFamily="18" charset="-78"/>
            <a:ea typeface="+mn-ea"/>
            <a:cs typeface="Traditional Arabic" pitchFamily="18" charset="-78"/>
          </a:endParaRPr>
        </a:p>
      </dgm:t>
    </dgm:pt>
    <dgm:pt modelId="{2C7430DF-11DF-4361-A913-429E95E30C10}" type="parTrans" cxnId="{9E154A3C-C516-492E-8484-B68932C46BF4}">
      <dgm:prSet/>
      <dgm:spPr/>
      <dgm:t>
        <a:bodyPr/>
        <a:lstStyle/>
        <a:p>
          <a:pPr algn="ctr" rtl="1"/>
          <a:endParaRPr lang="ar-EG" sz="2800" b="1">
            <a:latin typeface="Traditional Arabic" pitchFamily="18" charset="-78"/>
            <a:cs typeface="Traditional Arabic" pitchFamily="18" charset="-78"/>
          </a:endParaRPr>
        </a:p>
      </dgm:t>
    </dgm:pt>
    <dgm:pt modelId="{6ADDDF83-6222-41F4-9936-7159B22834D4}" type="sibTrans" cxnId="{9E154A3C-C516-492E-8484-B68932C46BF4}">
      <dgm:prSet/>
      <dgm:spPr/>
      <dgm:t>
        <a:bodyPr/>
        <a:lstStyle/>
        <a:p>
          <a:pPr algn="ctr" rtl="1"/>
          <a:endParaRPr lang="ar-EG" sz="2800" b="1">
            <a:latin typeface="Traditional Arabic" pitchFamily="18" charset="-78"/>
            <a:cs typeface="Traditional Arabic" pitchFamily="18" charset="-78"/>
          </a:endParaRPr>
        </a:p>
      </dgm:t>
    </dgm:pt>
    <dgm:pt modelId="{C24F3099-36DF-426E-9038-65316A94FA04}">
      <dgm:prSet phldrT="[Text]" custT="1"/>
      <dgm:spPr>
        <a:xfrm>
          <a:off x="0" y="744639"/>
          <a:ext cx="7706321" cy="730792"/>
        </a:xfrm>
        <a:prstGeom prst="roundRect">
          <a:avLst/>
        </a:prstGeom>
        <a:solidFill>
          <a:sysClr val="window" lastClr="FFFFFF">
            <a:lumMod val="75000"/>
          </a:sys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هل تتذكر تاريخ ميلاد زوجتك، وتاريخ زواجكما؟</a:t>
          </a:r>
          <a:endParaRPr lang="ar-EG" sz="2400" b="1" dirty="0">
            <a:solidFill>
              <a:schemeClr val="tx1"/>
            </a:solidFill>
            <a:effectLst/>
            <a:latin typeface="Traditional Arabic" pitchFamily="18" charset="-78"/>
            <a:ea typeface="+mn-ea"/>
            <a:cs typeface="Traditional Arabic" pitchFamily="18" charset="-78"/>
          </a:endParaRPr>
        </a:p>
      </dgm:t>
    </dgm:pt>
    <dgm:pt modelId="{51E9DB23-766D-404F-A56F-6611ED59D78E}" type="parTrans" cxnId="{30D32D76-EFAD-4342-AA4E-CF50DCBBBDD8}">
      <dgm:prSet/>
      <dgm:spPr/>
      <dgm:t>
        <a:bodyPr/>
        <a:lstStyle/>
        <a:p>
          <a:pPr rtl="1"/>
          <a:endParaRPr lang="ar-EG"/>
        </a:p>
      </dgm:t>
    </dgm:pt>
    <dgm:pt modelId="{B605F22C-11A4-453E-951A-E4A0403B7AAF}" type="sibTrans" cxnId="{30D32D76-EFAD-4342-AA4E-CF50DCBBBDD8}">
      <dgm:prSet/>
      <dgm:spPr/>
      <dgm:t>
        <a:bodyPr/>
        <a:lstStyle/>
        <a:p>
          <a:pPr rtl="1"/>
          <a:endParaRPr lang="ar-EG"/>
        </a:p>
      </dgm:t>
    </dgm:pt>
    <dgm:pt modelId="{2CD1CB03-8B6D-4597-8B1E-CAF9DBAFEC8C}">
      <dgm:prSet phldrT="[Text]" custT="1"/>
      <dgm:spPr>
        <a:xfrm>
          <a:off x="0" y="1486963"/>
          <a:ext cx="7706321" cy="730792"/>
        </a:xfrm>
        <a:prstGeom prst="roundRect">
          <a:avLst/>
        </a:prstGeom>
        <a:solidFill>
          <a:srgbClr val="1F497D">
            <a:lumMod val="40000"/>
            <a:lumOff val="6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هل أنت سخي في الإطراء إذا أعدت زوجتك صنفا من الطعام أو قامت بعمل من أجلك؟</a:t>
          </a:r>
          <a:endParaRPr lang="ar-EG" sz="2400" b="1" dirty="0">
            <a:solidFill>
              <a:schemeClr val="tx1"/>
            </a:solidFill>
            <a:effectLst/>
            <a:latin typeface="Traditional Arabic" pitchFamily="18" charset="-78"/>
            <a:ea typeface="+mn-ea"/>
            <a:cs typeface="Traditional Arabic" pitchFamily="18" charset="-78"/>
          </a:endParaRPr>
        </a:p>
      </dgm:t>
    </dgm:pt>
    <dgm:pt modelId="{1612A2C3-1AF9-474A-9C76-8B14C8784D22}" type="parTrans" cxnId="{18A8E3F0-8CA7-4D1F-8F86-48BF303AD281}">
      <dgm:prSet/>
      <dgm:spPr/>
      <dgm:t>
        <a:bodyPr/>
        <a:lstStyle/>
        <a:p>
          <a:pPr rtl="1"/>
          <a:endParaRPr lang="ar-EG"/>
        </a:p>
      </dgm:t>
    </dgm:pt>
    <dgm:pt modelId="{08F5037E-E9C5-4687-9F8E-F6B57955FB91}" type="sibTrans" cxnId="{18A8E3F0-8CA7-4D1F-8F86-48BF303AD281}">
      <dgm:prSet/>
      <dgm:spPr/>
      <dgm:t>
        <a:bodyPr/>
        <a:lstStyle/>
        <a:p>
          <a:pPr rtl="1"/>
          <a:endParaRPr lang="ar-EG"/>
        </a:p>
      </dgm:t>
    </dgm:pt>
    <dgm:pt modelId="{3F8439F2-EBAC-48F0-A095-C1810E9F0FB3}">
      <dgm:prSet phldrT="[Text]" custT="1"/>
      <dgm:spPr>
        <a:xfrm>
          <a:off x="0" y="2229287"/>
          <a:ext cx="7706321" cy="730792"/>
        </a:xfrm>
        <a:prstGeom prst="roundRect">
          <a:avLst/>
        </a:prstGeom>
        <a:solidFill>
          <a:srgbClr val="9BBB59">
            <a:lumMod val="60000"/>
            <a:lumOff val="4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هل تتجنب الأنانية في الشئون الزوجية؟</a:t>
          </a:r>
          <a:endParaRPr lang="ar-EG" sz="2400" b="1" dirty="0">
            <a:solidFill>
              <a:schemeClr val="tx1"/>
            </a:solidFill>
            <a:effectLst/>
            <a:latin typeface="Traditional Arabic" pitchFamily="18" charset="-78"/>
            <a:ea typeface="+mn-ea"/>
            <a:cs typeface="Traditional Arabic" pitchFamily="18" charset="-78"/>
          </a:endParaRPr>
        </a:p>
      </dgm:t>
    </dgm:pt>
    <dgm:pt modelId="{7E6B3615-B50B-4121-949D-0C5EEBBBC977}" type="parTrans" cxnId="{070D2A18-A60B-4593-AA47-71C134D434AC}">
      <dgm:prSet/>
      <dgm:spPr/>
      <dgm:t>
        <a:bodyPr/>
        <a:lstStyle/>
        <a:p>
          <a:pPr rtl="1"/>
          <a:endParaRPr lang="ar-EG"/>
        </a:p>
      </dgm:t>
    </dgm:pt>
    <dgm:pt modelId="{544D982A-AF33-4291-8180-51E58A9F86F4}" type="sibTrans" cxnId="{070D2A18-A60B-4593-AA47-71C134D434AC}">
      <dgm:prSet/>
      <dgm:spPr/>
      <dgm:t>
        <a:bodyPr/>
        <a:lstStyle/>
        <a:p>
          <a:pPr rtl="1"/>
          <a:endParaRPr lang="ar-EG"/>
        </a:p>
      </dgm:t>
    </dgm:pt>
    <dgm:pt modelId="{C9A7558B-C690-4342-90B8-4CFD054F9957}">
      <dgm:prSet phldrT="[Text]" custT="1"/>
      <dgm:spPr>
        <a:xfrm>
          <a:off x="0" y="2971611"/>
          <a:ext cx="7706321" cy="730792"/>
        </a:xfrm>
        <a:prstGeom prst="roundRect">
          <a:avLst/>
        </a:prstGeom>
        <a:solidFill>
          <a:srgbClr val="8064A2">
            <a:lumMod val="60000"/>
            <a:lumOff val="4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إذا عدت إلي البيت متعبا ومرهقا هل تحاول أن تبدو مرحا؟</a:t>
          </a:r>
          <a:endParaRPr lang="ar-EG" sz="2400" b="1" dirty="0">
            <a:solidFill>
              <a:schemeClr val="tx1"/>
            </a:solidFill>
            <a:effectLst/>
            <a:latin typeface="Traditional Arabic" pitchFamily="18" charset="-78"/>
            <a:ea typeface="+mn-ea"/>
            <a:cs typeface="Traditional Arabic" pitchFamily="18" charset="-78"/>
          </a:endParaRPr>
        </a:p>
      </dgm:t>
    </dgm:pt>
    <dgm:pt modelId="{32322538-4012-4277-BA62-955DCC4874B1}" type="parTrans" cxnId="{22A66CB1-551E-46FA-95C5-7899FD86B908}">
      <dgm:prSet/>
      <dgm:spPr/>
      <dgm:t>
        <a:bodyPr/>
        <a:lstStyle/>
        <a:p>
          <a:pPr rtl="1"/>
          <a:endParaRPr lang="ar-EG"/>
        </a:p>
      </dgm:t>
    </dgm:pt>
    <dgm:pt modelId="{494C250B-CC15-4701-81C9-B10279F42693}" type="sibTrans" cxnId="{22A66CB1-551E-46FA-95C5-7899FD86B908}">
      <dgm:prSet/>
      <dgm:spPr/>
      <dgm:t>
        <a:bodyPr/>
        <a:lstStyle/>
        <a:p>
          <a:pPr rtl="1"/>
          <a:endParaRPr lang="ar-EG"/>
        </a:p>
      </dgm:t>
    </dgm:pt>
    <dgm:pt modelId="{14946A10-B26D-4C6A-B2A0-CFC47AAC5B9C}">
      <dgm:prSet phldrT="[Text]" custT="1"/>
      <dgm:spPr>
        <a:xfrm>
          <a:off x="0" y="4456260"/>
          <a:ext cx="7706321" cy="730792"/>
        </a:xfrm>
        <a:prstGeom prst="roundRect">
          <a:avLst/>
        </a:prstGeom>
        <a:solidFill>
          <a:srgbClr val="F79646">
            <a:lumMod val="60000"/>
            <a:lumOff val="4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إذا تأخرت عن العودة إلي المنزل، هل تعلمها بذلك تليفونيا؟</a:t>
          </a:r>
          <a:endParaRPr lang="ar-EG" sz="2400" b="1" dirty="0">
            <a:solidFill>
              <a:schemeClr val="tx1"/>
            </a:solidFill>
            <a:effectLst/>
            <a:latin typeface="Traditional Arabic" pitchFamily="18" charset="-78"/>
            <a:ea typeface="+mn-ea"/>
            <a:cs typeface="Traditional Arabic" pitchFamily="18" charset="-78"/>
          </a:endParaRPr>
        </a:p>
      </dgm:t>
    </dgm:pt>
    <dgm:pt modelId="{0B5A6273-E818-4DCE-964D-250EBED8C158}" type="parTrans" cxnId="{644DCD27-9565-4F2D-8282-1EE1F3A4C9E6}">
      <dgm:prSet/>
      <dgm:spPr/>
      <dgm:t>
        <a:bodyPr/>
        <a:lstStyle/>
        <a:p>
          <a:pPr rtl="1"/>
          <a:endParaRPr lang="ar-EG"/>
        </a:p>
      </dgm:t>
    </dgm:pt>
    <dgm:pt modelId="{A535FEF1-5878-43E0-926B-DA0ED0B9E112}" type="sibTrans" cxnId="{644DCD27-9565-4F2D-8282-1EE1F3A4C9E6}">
      <dgm:prSet/>
      <dgm:spPr/>
      <dgm:t>
        <a:bodyPr/>
        <a:lstStyle/>
        <a:p>
          <a:pPr rtl="1"/>
          <a:endParaRPr lang="ar-EG"/>
        </a:p>
      </dgm:t>
    </dgm:pt>
    <dgm:pt modelId="{F588A491-9F64-481B-8469-270C687ADC03}">
      <dgm:prSet phldrT="[Text]" custT="1"/>
      <dgm:spPr>
        <a:xfrm>
          <a:off x="0" y="3713935"/>
          <a:ext cx="7706321" cy="730792"/>
        </a:xfrm>
        <a:prstGeom prst="roundRect">
          <a:avLst/>
        </a:prstGeom>
        <a:solidFill>
          <a:srgbClr val="4BACC6">
            <a:lumMod val="60000"/>
            <a:lumOff val="4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هل تقتسم نقودك الفائضة مع زوجتك بالتساوي؟</a:t>
          </a:r>
          <a:endParaRPr lang="ar-EG" sz="2400" b="1" dirty="0">
            <a:solidFill>
              <a:schemeClr val="tx1"/>
            </a:solidFill>
            <a:effectLst/>
            <a:latin typeface="Traditional Arabic" pitchFamily="18" charset="-78"/>
            <a:ea typeface="+mn-ea"/>
            <a:cs typeface="Traditional Arabic" pitchFamily="18" charset="-78"/>
          </a:endParaRPr>
        </a:p>
      </dgm:t>
    </dgm:pt>
    <dgm:pt modelId="{D83F9E88-27ED-4613-B208-A08ECF78DEB1}" type="parTrans" cxnId="{3E1D43DB-183A-40E0-A53C-B32BD15848AD}">
      <dgm:prSet/>
      <dgm:spPr/>
      <dgm:t>
        <a:bodyPr/>
        <a:lstStyle/>
        <a:p>
          <a:pPr rtl="1"/>
          <a:endParaRPr lang="ar-EG"/>
        </a:p>
      </dgm:t>
    </dgm:pt>
    <dgm:pt modelId="{3B64C6D5-EE84-4B73-B2EE-4A831E414207}" type="sibTrans" cxnId="{3E1D43DB-183A-40E0-A53C-B32BD15848AD}">
      <dgm:prSet/>
      <dgm:spPr/>
      <dgm:t>
        <a:bodyPr/>
        <a:lstStyle/>
        <a:p>
          <a:pPr rtl="1"/>
          <a:endParaRPr lang="ar-EG"/>
        </a:p>
      </dgm:t>
    </dgm:pt>
    <dgm:pt modelId="{0985A8A6-4F1B-4CBA-8CBC-6107F1BCD949}">
      <dgm:prSet phldrT="[Text]" custT="1"/>
      <dgm:spPr>
        <a:xfrm>
          <a:off x="0" y="4456260"/>
          <a:ext cx="7706321" cy="730792"/>
        </a:xfrm>
        <a:solidFill>
          <a:schemeClr val="bg1">
            <a:lumMod val="75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هل أنت بارد العاطفة أحياناً؟</a:t>
          </a:r>
          <a:endParaRPr lang="ar-EG" sz="2400" b="1" dirty="0">
            <a:solidFill>
              <a:schemeClr val="tx1"/>
            </a:solidFill>
            <a:effectLst/>
            <a:latin typeface="Traditional Arabic" pitchFamily="18" charset="-78"/>
            <a:ea typeface="+mn-ea"/>
            <a:cs typeface="Traditional Arabic" pitchFamily="18" charset="-78"/>
          </a:endParaRPr>
        </a:p>
      </dgm:t>
    </dgm:pt>
    <dgm:pt modelId="{6A9384EA-DFD8-450E-8B84-6500A0327A81}" type="parTrans" cxnId="{10C77C48-2004-481E-A260-73E088CB4DCE}">
      <dgm:prSet/>
      <dgm:spPr/>
      <dgm:t>
        <a:bodyPr/>
        <a:lstStyle/>
        <a:p>
          <a:pPr rtl="1"/>
          <a:endParaRPr lang="ar-EG"/>
        </a:p>
      </dgm:t>
    </dgm:pt>
    <dgm:pt modelId="{2A203A34-825E-4DB3-885A-60B3F7E53320}" type="sibTrans" cxnId="{10C77C48-2004-481E-A260-73E088CB4DCE}">
      <dgm:prSet/>
      <dgm:spPr/>
      <dgm:t>
        <a:bodyPr/>
        <a:lstStyle/>
        <a:p>
          <a:pPr rtl="1"/>
          <a:endParaRPr lang="ar-EG"/>
        </a:p>
      </dgm:t>
    </dgm:pt>
    <dgm:pt modelId="{2E2238FF-DD96-4306-89C7-74E2AFF76E8C}">
      <dgm:prSet phldrT="[Text]" custT="1"/>
      <dgm:spPr>
        <a:xfrm>
          <a:off x="0" y="4456260"/>
          <a:ext cx="7706321" cy="730792"/>
        </a:xfrm>
        <a:solidFill>
          <a:schemeClr val="accent2">
            <a:lumMod val="60000"/>
            <a:lumOff val="4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هل تتحاشى انتقادها أمام الناس ؟</a:t>
          </a:r>
          <a:endParaRPr lang="ar-EG" sz="2400" b="1" dirty="0">
            <a:solidFill>
              <a:schemeClr val="tx1"/>
            </a:solidFill>
            <a:effectLst/>
            <a:latin typeface="Traditional Arabic" pitchFamily="18" charset="-78"/>
            <a:ea typeface="+mn-ea"/>
            <a:cs typeface="Traditional Arabic" pitchFamily="18" charset="-78"/>
          </a:endParaRPr>
        </a:p>
      </dgm:t>
    </dgm:pt>
    <dgm:pt modelId="{AE449149-F2F0-4A97-BFDC-03D6B233D06E}" type="parTrans" cxnId="{9C8C5A0C-F3DE-45C5-A4A0-15E1F8A1F77D}">
      <dgm:prSet/>
      <dgm:spPr/>
      <dgm:t>
        <a:bodyPr/>
        <a:lstStyle/>
        <a:p>
          <a:pPr rtl="1"/>
          <a:endParaRPr lang="ar-EG"/>
        </a:p>
      </dgm:t>
    </dgm:pt>
    <dgm:pt modelId="{6D535F14-E366-4345-9338-5CDD0A4FD07E}" type="sibTrans" cxnId="{9C8C5A0C-F3DE-45C5-A4A0-15E1F8A1F77D}">
      <dgm:prSet/>
      <dgm:spPr/>
      <dgm:t>
        <a:bodyPr/>
        <a:lstStyle/>
        <a:p>
          <a:pPr rtl="1"/>
          <a:endParaRPr lang="ar-EG"/>
        </a:p>
      </dgm:t>
    </dgm:pt>
    <dgm:pt modelId="{5C225515-4D44-4815-83BD-81B972412707}">
      <dgm:prSet phldrT="[Text]" custT="1"/>
      <dgm:spPr>
        <a:xfrm>
          <a:off x="0" y="4456260"/>
          <a:ext cx="7706321" cy="730792"/>
        </a:xfr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EG" sz="2400" b="1" dirty="0" smtClean="0">
              <a:solidFill>
                <a:schemeClr val="tx1"/>
              </a:solidFill>
              <a:effectLst/>
              <a:latin typeface="Traditional Arabic" pitchFamily="18" charset="-78"/>
              <a:ea typeface="Calibri"/>
              <a:cs typeface="Traditional Arabic" pitchFamily="18" charset="-78"/>
            </a:rPr>
            <a:t>هل تقدر ذكاء زوجتك، وتقدير الناس لها ؟</a:t>
          </a:r>
          <a:endParaRPr lang="ar-EG" sz="2400" b="1" dirty="0">
            <a:solidFill>
              <a:schemeClr val="tx1"/>
            </a:solidFill>
            <a:effectLst/>
            <a:latin typeface="Traditional Arabic" pitchFamily="18" charset="-78"/>
            <a:ea typeface="+mn-ea"/>
            <a:cs typeface="Traditional Arabic" pitchFamily="18" charset="-78"/>
          </a:endParaRPr>
        </a:p>
      </dgm:t>
    </dgm:pt>
    <dgm:pt modelId="{EC6E2123-75AF-43FE-98DC-A42DCA01F19E}" type="parTrans" cxnId="{90F7AB8B-96C9-4DDB-828C-3EF3545F89AD}">
      <dgm:prSet/>
      <dgm:spPr/>
      <dgm:t>
        <a:bodyPr/>
        <a:lstStyle/>
        <a:p>
          <a:pPr rtl="1"/>
          <a:endParaRPr lang="ar-EG"/>
        </a:p>
      </dgm:t>
    </dgm:pt>
    <dgm:pt modelId="{295C3738-EF0A-4CBB-B2AB-4B6F86AEE442}" type="sibTrans" cxnId="{90F7AB8B-96C9-4DDB-828C-3EF3545F89AD}">
      <dgm:prSet/>
      <dgm:spPr/>
      <dgm:t>
        <a:bodyPr/>
        <a:lstStyle/>
        <a:p>
          <a:pPr rtl="1"/>
          <a:endParaRPr lang="ar-EG"/>
        </a:p>
      </dgm:t>
    </dgm:pt>
    <dgm:pt modelId="{975989B6-A294-46D8-9438-3F695F739169}" type="pres">
      <dgm:prSet presAssocID="{4C465840-5B25-4368-85AA-60CCBF4BA915}" presName="linear" presStyleCnt="0">
        <dgm:presLayoutVars>
          <dgm:animLvl val="lvl"/>
          <dgm:resizeHandles val="exact"/>
        </dgm:presLayoutVars>
      </dgm:prSet>
      <dgm:spPr/>
      <dgm:t>
        <a:bodyPr/>
        <a:lstStyle/>
        <a:p>
          <a:pPr rtl="1"/>
          <a:endParaRPr lang="ar-EG"/>
        </a:p>
      </dgm:t>
    </dgm:pt>
    <dgm:pt modelId="{13C4CA9B-96FC-492C-A0A4-747FFB8D4268}" type="pres">
      <dgm:prSet presAssocID="{CA5CEEFF-A25B-4F68-8B20-68E2E6AE8660}" presName="parentText" presStyleLbl="node1" presStyleIdx="0" presStyleCnt="10">
        <dgm:presLayoutVars>
          <dgm:chMax val="0"/>
          <dgm:bulletEnabled val="1"/>
        </dgm:presLayoutVars>
      </dgm:prSet>
      <dgm:spPr/>
      <dgm:t>
        <a:bodyPr/>
        <a:lstStyle/>
        <a:p>
          <a:pPr rtl="1"/>
          <a:endParaRPr lang="ar-EG"/>
        </a:p>
      </dgm:t>
    </dgm:pt>
    <dgm:pt modelId="{755659BB-E6FC-46E4-8FAD-1046A4FF3630}" type="pres">
      <dgm:prSet presAssocID="{6ADDDF83-6222-41F4-9936-7159B22834D4}" presName="spacer" presStyleCnt="0"/>
      <dgm:spPr/>
      <dgm:t>
        <a:bodyPr/>
        <a:lstStyle/>
        <a:p>
          <a:pPr rtl="1"/>
          <a:endParaRPr lang="ar-EG"/>
        </a:p>
      </dgm:t>
    </dgm:pt>
    <dgm:pt modelId="{63F5E38B-C67A-4506-9323-A381DA9AB33B}" type="pres">
      <dgm:prSet presAssocID="{C24F3099-36DF-426E-9038-65316A94FA04}" presName="parentText" presStyleLbl="node1" presStyleIdx="1" presStyleCnt="10">
        <dgm:presLayoutVars>
          <dgm:chMax val="0"/>
          <dgm:bulletEnabled val="1"/>
        </dgm:presLayoutVars>
      </dgm:prSet>
      <dgm:spPr/>
      <dgm:t>
        <a:bodyPr/>
        <a:lstStyle/>
        <a:p>
          <a:pPr rtl="1"/>
          <a:endParaRPr lang="ar-EG"/>
        </a:p>
      </dgm:t>
    </dgm:pt>
    <dgm:pt modelId="{E45619E7-1547-4CD8-AFE3-05A13268399F}" type="pres">
      <dgm:prSet presAssocID="{B605F22C-11A4-453E-951A-E4A0403B7AAF}" presName="spacer" presStyleCnt="0"/>
      <dgm:spPr/>
      <dgm:t>
        <a:bodyPr/>
        <a:lstStyle/>
        <a:p>
          <a:pPr rtl="1"/>
          <a:endParaRPr lang="ar-EG"/>
        </a:p>
      </dgm:t>
    </dgm:pt>
    <dgm:pt modelId="{BA433907-3C2F-4D7C-9172-35D629F041DE}" type="pres">
      <dgm:prSet presAssocID="{2CD1CB03-8B6D-4597-8B1E-CAF9DBAFEC8C}" presName="parentText" presStyleLbl="node1" presStyleIdx="2" presStyleCnt="10">
        <dgm:presLayoutVars>
          <dgm:chMax val="0"/>
          <dgm:bulletEnabled val="1"/>
        </dgm:presLayoutVars>
      </dgm:prSet>
      <dgm:spPr/>
      <dgm:t>
        <a:bodyPr/>
        <a:lstStyle/>
        <a:p>
          <a:pPr rtl="1"/>
          <a:endParaRPr lang="ar-EG"/>
        </a:p>
      </dgm:t>
    </dgm:pt>
    <dgm:pt modelId="{F01CB441-668A-47F3-AF33-71B3CC646FCF}" type="pres">
      <dgm:prSet presAssocID="{08F5037E-E9C5-4687-9F8E-F6B57955FB91}" presName="spacer" presStyleCnt="0"/>
      <dgm:spPr/>
      <dgm:t>
        <a:bodyPr/>
        <a:lstStyle/>
        <a:p>
          <a:pPr rtl="1"/>
          <a:endParaRPr lang="ar-EG"/>
        </a:p>
      </dgm:t>
    </dgm:pt>
    <dgm:pt modelId="{4D9CBFA8-0624-453A-9442-9768B946809C}" type="pres">
      <dgm:prSet presAssocID="{3F8439F2-EBAC-48F0-A095-C1810E9F0FB3}" presName="parentText" presStyleLbl="node1" presStyleIdx="3" presStyleCnt="10">
        <dgm:presLayoutVars>
          <dgm:chMax val="0"/>
          <dgm:bulletEnabled val="1"/>
        </dgm:presLayoutVars>
      </dgm:prSet>
      <dgm:spPr/>
      <dgm:t>
        <a:bodyPr/>
        <a:lstStyle/>
        <a:p>
          <a:pPr rtl="1"/>
          <a:endParaRPr lang="ar-EG"/>
        </a:p>
      </dgm:t>
    </dgm:pt>
    <dgm:pt modelId="{253CF120-190A-4AA4-A561-2D257C24A2D1}" type="pres">
      <dgm:prSet presAssocID="{544D982A-AF33-4291-8180-51E58A9F86F4}" presName="spacer" presStyleCnt="0"/>
      <dgm:spPr/>
      <dgm:t>
        <a:bodyPr/>
        <a:lstStyle/>
        <a:p>
          <a:pPr rtl="1"/>
          <a:endParaRPr lang="ar-EG"/>
        </a:p>
      </dgm:t>
    </dgm:pt>
    <dgm:pt modelId="{9ECE6B1A-DA93-47D5-99BA-BE3DF7B40240}" type="pres">
      <dgm:prSet presAssocID="{C9A7558B-C690-4342-90B8-4CFD054F9957}" presName="parentText" presStyleLbl="node1" presStyleIdx="4" presStyleCnt="10">
        <dgm:presLayoutVars>
          <dgm:chMax val="0"/>
          <dgm:bulletEnabled val="1"/>
        </dgm:presLayoutVars>
      </dgm:prSet>
      <dgm:spPr/>
      <dgm:t>
        <a:bodyPr/>
        <a:lstStyle/>
        <a:p>
          <a:pPr rtl="1"/>
          <a:endParaRPr lang="ar-EG"/>
        </a:p>
      </dgm:t>
    </dgm:pt>
    <dgm:pt modelId="{58C57E51-1A09-4B27-BB8F-D7B2DEF4B68A}" type="pres">
      <dgm:prSet presAssocID="{494C250B-CC15-4701-81C9-B10279F42693}" presName="spacer" presStyleCnt="0"/>
      <dgm:spPr/>
    </dgm:pt>
    <dgm:pt modelId="{13246A7D-2395-4E14-B1F5-DD8921B167CF}" type="pres">
      <dgm:prSet presAssocID="{F588A491-9F64-481B-8469-270C687ADC03}" presName="parentText" presStyleLbl="node1" presStyleIdx="5" presStyleCnt="10">
        <dgm:presLayoutVars>
          <dgm:chMax val="0"/>
          <dgm:bulletEnabled val="1"/>
        </dgm:presLayoutVars>
      </dgm:prSet>
      <dgm:spPr/>
      <dgm:t>
        <a:bodyPr/>
        <a:lstStyle/>
        <a:p>
          <a:pPr rtl="1"/>
          <a:endParaRPr lang="ar-EG"/>
        </a:p>
      </dgm:t>
    </dgm:pt>
    <dgm:pt modelId="{A145466F-0FD7-4369-92CE-F4F926B7015A}" type="pres">
      <dgm:prSet presAssocID="{3B64C6D5-EE84-4B73-B2EE-4A831E414207}" presName="spacer" presStyleCnt="0"/>
      <dgm:spPr/>
    </dgm:pt>
    <dgm:pt modelId="{9600A432-32A6-41AD-9F0C-24F614C8D054}" type="pres">
      <dgm:prSet presAssocID="{14946A10-B26D-4C6A-B2A0-CFC47AAC5B9C}" presName="parentText" presStyleLbl="node1" presStyleIdx="6" presStyleCnt="10">
        <dgm:presLayoutVars>
          <dgm:chMax val="0"/>
          <dgm:bulletEnabled val="1"/>
        </dgm:presLayoutVars>
      </dgm:prSet>
      <dgm:spPr/>
      <dgm:t>
        <a:bodyPr/>
        <a:lstStyle/>
        <a:p>
          <a:pPr rtl="1"/>
          <a:endParaRPr lang="ar-EG"/>
        </a:p>
      </dgm:t>
    </dgm:pt>
    <dgm:pt modelId="{729BEE76-BF30-4E66-9708-245AA453053C}" type="pres">
      <dgm:prSet presAssocID="{A535FEF1-5878-43E0-926B-DA0ED0B9E112}" presName="spacer" presStyleCnt="0"/>
      <dgm:spPr/>
    </dgm:pt>
    <dgm:pt modelId="{1A436397-D48C-4065-BFA7-793297E91777}" type="pres">
      <dgm:prSet presAssocID="{2E2238FF-DD96-4306-89C7-74E2AFF76E8C}" presName="parentText" presStyleLbl="node1" presStyleIdx="7" presStyleCnt="10">
        <dgm:presLayoutVars>
          <dgm:chMax val="0"/>
          <dgm:bulletEnabled val="1"/>
        </dgm:presLayoutVars>
      </dgm:prSet>
      <dgm:spPr>
        <a:prstGeom prst="roundRect">
          <a:avLst/>
        </a:prstGeom>
      </dgm:spPr>
      <dgm:t>
        <a:bodyPr/>
        <a:lstStyle/>
        <a:p>
          <a:pPr rtl="1"/>
          <a:endParaRPr lang="ar-EG"/>
        </a:p>
      </dgm:t>
    </dgm:pt>
    <dgm:pt modelId="{46978569-77B1-43F5-BB36-83AD9AB124A4}" type="pres">
      <dgm:prSet presAssocID="{6D535F14-E366-4345-9338-5CDD0A4FD07E}" presName="spacer" presStyleCnt="0"/>
      <dgm:spPr/>
    </dgm:pt>
    <dgm:pt modelId="{A2D7B734-6D95-46F1-AC31-352CB1662F3E}" type="pres">
      <dgm:prSet presAssocID="{5C225515-4D44-4815-83BD-81B972412707}" presName="parentText" presStyleLbl="node1" presStyleIdx="8" presStyleCnt="10">
        <dgm:presLayoutVars>
          <dgm:chMax val="0"/>
          <dgm:bulletEnabled val="1"/>
        </dgm:presLayoutVars>
      </dgm:prSet>
      <dgm:spPr>
        <a:prstGeom prst="roundRect">
          <a:avLst/>
        </a:prstGeom>
      </dgm:spPr>
      <dgm:t>
        <a:bodyPr/>
        <a:lstStyle/>
        <a:p>
          <a:pPr rtl="1"/>
          <a:endParaRPr lang="ar-EG"/>
        </a:p>
      </dgm:t>
    </dgm:pt>
    <dgm:pt modelId="{A4864200-83FB-49B8-BA47-022B730800C3}" type="pres">
      <dgm:prSet presAssocID="{295C3738-EF0A-4CBB-B2AB-4B6F86AEE442}" presName="spacer" presStyleCnt="0"/>
      <dgm:spPr/>
    </dgm:pt>
    <dgm:pt modelId="{08D086E2-0149-4B28-A3ED-6E5AC1FEC190}" type="pres">
      <dgm:prSet presAssocID="{0985A8A6-4F1B-4CBA-8CBC-6107F1BCD949}" presName="parentText" presStyleLbl="node1" presStyleIdx="9" presStyleCnt="10">
        <dgm:presLayoutVars>
          <dgm:chMax val="0"/>
          <dgm:bulletEnabled val="1"/>
        </dgm:presLayoutVars>
      </dgm:prSet>
      <dgm:spPr>
        <a:prstGeom prst="roundRect">
          <a:avLst/>
        </a:prstGeom>
      </dgm:spPr>
      <dgm:t>
        <a:bodyPr/>
        <a:lstStyle/>
        <a:p>
          <a:pPr rtl="1"/>
          <a:endParaRPr lang="ar-EG"/>
        </a:p>
      </dgm:t>
    </dgm:pt>
  </dgm:ptLst>
  <dgm:cxnLst>
    <dgm:cxn modelId="{89FF7CF0-E042-48DB-A2A3-9BE82F2D7849}" type="presOf" srcId="{C9A7558B-C690-4342-90B8-4CFD054F9957}" destId="{9ECE6B1A-DA93-47D5-99BA-BE3DF7B40240}" srcOrd="0" destOrd="0" presId="urn:microsoft.com/office/officeart/2005/8/layout/vList2"/>
    <dgm:cxn modelId="{9C8C5A0C-F3DE-45C5-A4A0-15E1F8A1F77D}" srcId="{4C465840-5B25-4368-85AA-60CCBF4BA915}" destId="{2E2238FF-DD96-4306-89C7-74E2AFF76E8C}" srcOrd="7" destOrd="0" parTransId="{AE449149-F2F0-4A97-BFDC-03D6B233D06E}" sibTransId="{6D535F14-E366-4345-9338-5CDD0A4FD07E}"/>
    <dgm:cxn modelId="{DF1BFFD4-4C20-420E-B381-7BC97A7CEF8B}" type="presOf" srcId="{2CD1CB03-8B6D-4597-8B1E-CAF9DBAFEC8C}" destId="{BA433907-3C2F-4D7C-9172-35D629F041DE}" srcOrd="0" destOrd="0" presId="urn:microsoft.com/office/officeart/2005/8/layout/vList2"/>
    <dgm:cxn modelId="{3E1D43DB-183A-40E0-A53C-B32BD15848AD}" srcId="{4C465840-5B25-4368-85AA-60CCBF4BA915}" destId="{F588A491-9F64-481B-8469-270C687ADC03}" srcOrd="5" destOrd="0" parTransId="{D83F9E88-27ED-4613-B208-A08ECF78DEB1}" sibTransId="{3B64C6D5-EE84-4B73-B2EE-4A831E414207}"/>
    <dgm:cxn modelId="{09B9762F-9092-49E9-8E99-B3123F419D26}" type="presOf" srcId="{5C225515-4D44-4815-83BD-81B972412707}" destId="{A2D7B734-6D95-46F1-AC31-352CB1662F3E}" srcOrd="0" destOrd="0" presId="urn:microsoft.com/office/officeart/2005/8/layout/vList2"/>
    <dgm:cxn modelId="{18A8E3F0-8CA7-4D1F-8F86-48BF303AD281}" srcId="{4C465840-5B25-4368-85AA-60CCBF4BA915}" destId="{2CD1CB03-8B6D-4597-8B1E-CAF9DBAFEC8C}" srcOrd="2" destOrd="0" parTransId="{1612A2C3-1AF9-474A-9C76-8B14C8784D22}" sibTransId="{08F5037E-E9C5-4687-9F8E-F6B57955FB91}"/>
    <dgm:cxn modelId="{22A66CB1-551E-46FA-95C5-7899FD86B908}" srcId="{4C465840-5B25-4368-85AA-60CCBF4BA915}" destId="{C9A7558B-C690-4342-90B8-4CFD054F9957}" srcOrd="4" destOrd="0" parTransId="{32322538-4012-4277-BA62-955DCC4874B1}" sibTransId="{494C250B-CC15-4701-81C9-B10279F42693}"/>
    <dgm:cxn modelId="{AB8BB99F-9E0B-46F0-8B66-54191AB9DA46}" type="presOf" srcId="{4C465840-5B25-4368-85AA-60CCBF4BA915}" destId="{975989B6-A294-46D8-9438-3F695F739169}" srcOrd="0" destOrd="0" presId="urn:microsoft.com/office/officeart/2005/8/layout/vList2"/>
    <dgm:cxn modelId="{30D32D76-EFAD-4342-AA4E-CF50DCBBBDD8}" srcId="{4C465840-5B25-4368-85AA-60CCBF4BA915}" destId="{C24F3099-36DF-426E-9038-65316A94FA04}" srcOrd="1" destOrd="0" parTransId="{51E9DB23-766D-404F-A56F-6611ED59D78E}" sibTransId="{B605F22C-11A4-453E-951A-E4A0403B7AAF}"/>
    <dgm:cxn modelId="{936B9EB0-5D22-4CE6-818C-3B8E27AB8BA9}" type="presOf" srcId="{2E2238FF-DD96-4306-89C7-74E2AFF76E8C}" destId="{1A436397-D48C-4065-BFA7-793297E91777}" srcOrd="0" destOrd="0" presId="urn:microsoft.com/office/officeart/2005/8/layout/vList2"/>
    <dgm:cxn modelId="{10C77C48-2004-481E-A260-73E088CB4DCE}" srcId="{4C465840-5B25-4368-85AA-60CCBF4BA915}" destId="{0985A8A6-4F1B-4CBA-8CBC-6107F1BCD949}" srcOrd="9" destOrd="0" parTransId="{6A9384EA-DFD8-450E-8B84-6500A0327A81}" sibTransId="{2A203A34-825E-4DB3-885A-60B3F7E53320}"/>
    <dgm:cxn modelId="{0EE675B0-480B-4B6A-A94F-5FDA7605740B}" type="presOf" srcId="{14946A10-B26D-4C6A-B2A0-CFC47AAC5B9C}" destId="{9600A432-32A6-41AD-9F0C-24F614C8D054}" srcOrd="0" destOrd="0" presId="urn:microsoft.com/office/officeart/2005/8/layout/vList2"/>
    <dgm:cxn modelId="{90F7AB8B-96C9-4DDB-828C-3EF3545F89AD}" srcId="{4C465840-5B25-4368-85AA-60CCBF4BA915}" destId="{5C225515-4D44-4815-83BD-81B972412707}" srcOrd="8" destOrd="0" parTransId="{EC6E2123-75AF-43FE-98DC-A42DCA01F19E}" sibTransId="{295C3738-EF0A-4CBB-B2AB-4B6F86AEE442}"/>
    <dgm:cxn modelId="{9E154A3C-C516-492E-8484-B68932C46BF4}" srcId="{4C465840-5B25-4368-85AA-60CCBF4BA915}" destId="{CA5CEEFF-A25B-4F68-8B20-68E2E6AE8660}" srcOrd="0" destOrd="0" parTransId="{2C7430DF-11DF-4361-A913-429E95E30C10}" sibTransId="{6ADDDF83-6222-41F4-9936-7159B22834D4}"/>
    <dgm:cxn modelId="{070D2A18-A60B-4593-AA47-71C134D434AC}" srcId="{4C465840-5B25-4368-85AA-60CCBF4BA915}" destId="{3F8439F2-EBAC-48F0-A095-C1810E9F0FB3}" srcOrd="3" destOrd="0" parTransId="{7E6B3615-B50B-4121-949D-0C5EEBBBC977}" sibTransId="{544D982A-AF33-4291-8180-51E58A9F86F4}"/>
    <dgm:cxn modelId="{D499197D-D947-447B-8ECD-098D4957701D}" type="presOf" srcId="{0985A8A6-4F1B-4CBA-8CBC-6107F1BCD949}" destId="{08D086E2-0149-4B28-A3ED-6E5AC1FEC190}" srcOrd="0" destOrd="0" presId="urn:microsoft.com/office/officeart/2005/8/layout/vList2"/>
    <dgm:cxn modelId="{6DB842D6-32E2-449F-83C1-67FFF3FB4418}" type="presOf" srcId="{CA5CEEFF-A25B-4F68-8B20-68E2E6AE8660}" destId="{13C4CA9B-96FC-492C-A0A4-747FFB8D4268}" srcOrd="0" destOrd="0" presId="urn:microsoft.com/office/officeart/2005/8/layout/vList2"/>
    <dgm:cxn modelId="{55649D44-46AE-4EB8-ABF9-017E75866E44}" type="presOf" srcId="{3F8439F2-EBAC-48F0-A095-C1810E9F0FB3}" destId="{4D9CBFA8-0624-453A-9442-9768B946809C}" srcOrd="0" destOrd="0" presId="urn:microsoft.com/office/officeart/2005/8/layout/vList2"/>
    <dgm:cxn modelId="{B049FFCB-E79A-4CBA-8A6C-1482738C8BA8}" type="presOf" srcId="{F588A491-9F64-481B-8469-270C687ADC03}" destId="{13246A7D-2395-4E14-B1F5-DD8921B167CF}" srcOrd="0" destOrd="0" presId="urn:microsoft.com/office/officeart/2005/8/layout/vList2"/>
    <dgm:cxn modelId="{644DCD27-9565-4F2D-8282-1EE1F3A4C9E6}" srcId="{4C465840-5B25-4368-85AA-60CCBF4BA915}" destId="{14946A10-B26D-4C6A-B2A0-CFC47AAC5B9C}" srcOrd="6" destOrd="0" parTransId="{0B5A6273-E818-4DCE-964D-250EBED8C158}" sibTransId="{A535FEF1-5878-43E0-926B-DA0ED0B9E112}"/>
    <dgm:cxn modelId="{366FE234-1358-4D26-A80B-AA14BC040938}" type="presOf" srcId="{C24F3099-36DF-426E-9038-65316A94FA04}" destId="{63F5E38B-C67A-4506-9323-A381DA9AB33B}" srcOrd="0" destOrd="0" presId="urn:microsoft.com/office/officeart/2005/8/layout/vList2"/>
    <dgm:cxn modelId="{781FB11B-6B49-4BF0-A161-032963200814}" type="presParOf" srcId="{975989B6-A294-46D8-9438-3F695F739169}" destId="{13C4CA9B-96FC-492C-A0A4-747FFB8D4268}" srcOrd="0" destOrd="0" presId="urn:microsoft.com/office/officeart/2005/8/layout/vList2"/>
    <dgm:cxn modelId="{9D4ACB29-315F-48FE-B158-07F9C6F24A85}" type="presParOf" srcId="{975989B6-A294-46D8-9438-3F695F739169}" destId="{755659BB-E6FC-46E4-8FAD-1046A4FF3630}" srcOrd="1" destOrd="0" presId="urn:microsoft.com/office/officeart/2005/8/layout/vList2"/>
    <dgm:cxn modelId="{CDE5E988-6A88-43B1-B6F3-D300F4733B7C}" type="presParOf" srcId="{975989B6-A294-46D8-9438-3F695F739169}" destId="{63F5E38B-C67A-4506-9323-A381DA9AB33B}" srcOrd="2" destOrd="0" presId="urn:microsoft.com/office/officeart/2005/8/layout/vList2"/>
    <dgm:cxn modelId="{6F40D6D0-84F0-436D-92CB-5258F727A039}" type="presParOf" srcId="{975989B6-A294-46D8-9438-3F695F739169}" destId="{E45619E7-1547-4CD8-AFE3-05A13268399F}" srcOrd="3" destOrd="0" presId="urn:microsoft.com/office/officeart/2005/8/layout/vList2"/>
    <dgm:cxn modelId="{F7095242-3C39-47B4-A8FE-614C00E5FC39}" type="presParOf" srcId="{975989B6-A294-46D8-9438-3F695F739169}" destId="{BA433907-3C2F-4D7C-9172-35D629F041DE}" srcOrd="4" destOrd="0" presId="urn:microsoft.com/office/officeart/2005/8/layout/vList2"/>
    <dgm:cxn modelId="{0AD04E7F-2043-4298-8F0F-B4E4482801C1}" type="presParOf" srcId="{975989B6-A294-46D8-9438-3F695F739169}" destId="{F01CB441-668A-47F3-AF33-71B3CC646FCF}" srcOrd="5" destOrd="0" presId="urn:microsoft.com/office/officeart/2005/8/layout/vList2"/>
    <dgm:cxn modelId="{481DE206-747F-49CF-9772-745B50097C3B}" type="presParOf" srcId="{975989B6-A294-46D8-9438-3F695F739169}" destId="{4D9CBFA8-0624-453A-9442-9768B946809C}" srcOrd="6" destOrd="0" presId="urn:microsoft.com/office/officeart/2005/8/layout/vList2"/>
    <dgm:cxn modelId="{81C7B6B0-B16D-478C-90AD-F6FA914FC1BE}" type="presParOf" srcId="{975989B6-A294-46D8-9438-3F695F739169}" destId="{253CF120-190A-4AA4-A561-2D257C24A2D1}" srcOrd="7" destOrd="0" presId="urn:microsoft.com/office/officeart/2005/8/layout/vList2"/>
    <dgm:cxn modelId="{56CAFD70-6ACB-47DC-A3FF-28720D4F83F4}" type="presParOf" srcId="{975989B6-A294-46D8-9438-3F695F739169}" destId="{9ECE6B1A-DA93-47D5-99BA-BE3DF7B40240}" srcOrd="8" destOrd="0" presId="urn:microsoft.com/office/officeart/2005/8/layout/vList2"/>
    <dgm:cxn modelId="{F1D4EA43-8251-481B-9C2B-FD648D48C6A3}" type="presParOf" srcId="{975989B6-A294-46D8-9438-3F695F739169}" destId="{58C57E51-1A09-4B27-BB8F-D7B2DEF4B68A}" srcOrd="9" destOrd="0" presId="urn:microsoft.com/office/officeart/2005/8/layout/vList2"/>
    <dgm:cxn modelId="{45F50CF5-5F38-4460-83DC-FF314B0DA58E}" type="presParOf" srcId="{975989B6-A294-46D8-9438-3F695F739169}" destId="{13246A7D-2395-4E14-B1F5-DD8921B167CF}" srcOrd="10" destOrd="0" presId="urn:microsoft.com/office/officeart/2005/8/layout/vList2"/>
    <dgm:cxn modelId="{6FA27DB0-0D23-463A-8789-BF121F069466}" type="presParOf" srcId="{975989B6-A294-46D8-9438-3F695F739169}" destId="{A145466F-0FD7-4369-92CE-F4F926B7015A}" srcOrd="11" destOrd="0" presId="urn:microsoft.com/office/officeart/2005/8/layout/vList2"/>
    <dgm:cxn modelId="{1DA3F5D3-2C2D-46EC-9D73-EB799A55F864}" type="presParOf" srcId="{975989B6-A294-46D8-9438-3F695F739169}" destId="{9600A432-32A6-41AD-9F0C-24F614C8D054}" srcOrd="12" destOrd="0" presId="urn:microsoft.com/office/officeart/2005/8/layout/vList2"/>
    <dgm:cxn modelId="{4A3EB92D-9944-42BD-84B8-83EE5CA89787}" type="presParOf" srcId="{975989B6-A294-46D8-9438-3F695F739169}" destId="{729BEE76-BF30-4E66-9708-245AA453053C}" srcOrd="13" destOrd="0" presId="urn:microsoft.com/office/officeart/2005/8/layout/vList2"/>
    <dgm:cxn modelId="{8AEFCD85-B605-4192-B7DB-E0087FD3419C}" type="presParOf" srcId="{975989B6-A294-46D8-9438-3F695F739169}" destId="{1A436397-D48C-4065-BFA7-793297E91777}" srcOrd="14" destOrd="0" presId="urn:microsoft.com/office/officeart/2005/8/layout/vList2"/>
    <dgm:cxn modelId="{DBF1E9DF-EFC4-4C52-9D83-D805B9DF17AA}" type="presParOf" srcId="{975989B6-A294-46D8-9438-3F695F739169}" destId="{46978569-77B1-43F5-BB36-83AD9AB124A4}" srcOrd="15" destOrd="0" presId="urn:microsoft.com/office/officeart/2005/8/layout/vList2"/>
    <dgm:cxn modelId="{51816511-047C-4A26-B491-9BF960716616}" type="presParOf" srcId="{975989B6-A294-46D8-9438-3F695F739169}" destId="{A2D7B734-6D95-46F1-AC31-352CB1662F3E}" srcOrd="16" destOrd="0" presId="urn:microsoft.com/office/officeart/2005/8/layout/vList2"/>
    <dgm:cxn modelId="{8FB18A72-27BA-46EC-98E8-3B1961BE6125}" type="presParOf" srcId="{975989B6-A294-46D8-9438-3F695F739169}" destId="{A4864200-83FB-49B8-BA47-022B730800C3}" srcOrd="17" destOrd="0" presId="urn:microsoft.com/office/officeart/2005/8/layout/vList2"/>
    <dgm:cxn modelId="{77433DAD-A6E5-4424-97DA-A79FFCE59589}" type="presParOf" srcId="{975989B6-A294-46D8-9438-3F695F739169}" destId="{08D086E2-0149-4B28-A3ED-6E5AC1FEC190}"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1BCED-2CE7-4624-A3BE-4CA28F957C9F}">
      <dsp:nvSpPr>
        <dsp:cNvPr id="0" name=""/>
        <dsp:cNvSpPr/>
      </dsp:nvSpPr>
      <dsp:spPr>
        <a:xfrm>
          <a:off x="4465031" y="357880"/>
          <a:ext cx="3914734" cy="185697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ea typeface="Calibri"/>
              <a:cs typeface="Traditional Arabic"/>
            </a:rPr>
            <a:t>إنّ الحبّ يطغى عليه طابع الرومانسية وعدم الواقعية بشكلٍ كافٍ</a:t>
          </a:r>
          <a:endParaRPr lang="ar-EG" sz="3200"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519420" y="412269"/>
        <a:ext cx="3805956" cy="1748195"/>
      </dsp:txXfrm>
    </dsp:sp>
    <dsp:sp modelId="{FD3E572C-36D0-4530-AE2C-9E656A275548}">
      <dsp:nvSpPr>
        <dsp:cNvPr id="0" name=""/>
        <dsp:cNvSpPr/>
      </dsp:nvSpPr>
      <dsp:spPr>
        <a:xfrm rot="5400000">
          <a:off x="6336763" y="2300489"/>
          <a:ext cx="171269" cy="171269"/>
        </a:xfrm>
        <a:prstGeom prst="rightArrow">
          <a:avLst>
            <a:gd name="adj1" fmla="val 667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6DDC0E7-BD50-47D1-8128-75A0956F5103}">
      <dsp:nvSpPr>
        <dsp:cNvPr id="0" name=""/>
        <dsp:cNvSpPr/>
      </dsp:nvSpPr>
      <dsp:spPr>
        <a:xfrm>
          <a:off x="4465031" y="2557393"/>
          <a:ext cx="3914734" cy="1856973"/>
        </a:xfrm>
        <a:prstGeom prst="roundRect">
          <a:avLst>
            <a:gd name="adj" fmla="val 1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ea typeface="Calibri"/>
              <a:cs typeface="Traditional Arabic"/>
            </a:rPr>
            <a:t>والمقصود بالرومانسية هي حالة وجدانية تُسيطرعلى الأفعال، وهي المودة والرحمة والحنان المتوازن</a:t>
          </a:r>
          <a:endParaRPr lang="ar-EG" sz="3200"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519420" y="2611782"/>
        <a:ext cx="3805956" cy="1748195"/>
      </dsp:txXfrm>
    </dsp:sp>
    <dsp:sp modelId="{5ABDED97-0E0D-45D7-86A0-F3051F020A5E}">
      <dsp:nvSpPr>
        <dsp:cNvPr id="0" name=""/>
        <dsp:cNvSpPr/>
      </dsp:nvSpPr>
      <dsp:spPr>
        <a:xfrm>
          <a:off x="2233" y="357880"/>
          <a:ext cx="3914734" cy="1856973"/>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ea typeface="Calibri"/>
              <a:cs typeface="Traditional Arabic"/>
            </a:rPr>
            <a:t>على عكس الزواج الذي يغلب عليه طابع الواقعية مع وجود بعض الرومانسية</a:t>
          </a:r>
          <a:endParaRPr lang="ar-EG" sz="3200"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56622" y="412269"/>
        <a:ext cx="3805956" cy="1748195"/>
      </dsp:txXfrm>
    </dsp:sp>
    <dsp:sp modelId="{80E2E398-6652-416A-B9A7-11B0A3D98555}">
      <dsp:nvSpPr>
        <dsp:cNvPr id="0" name=""/>
        <dsp:cNvSpPr/>
      </dsp:nvSpPr>
      <dsp:spPr>
        <a:xfrm rot="5400000">
          <a:off x="1873966" y="2300489"/>
          <a:ext cx="171269" cy="171269"/>
        </a:xfrm>
        <a:prstGeom prst="rightArrow">
          <a:avLst>
            <a:gd name="adj1" fmla="val 667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FA8E876-3F9E-482F-A983-58FEB7C01277}">
      <dsp:nvSpPr>
        <dsp:cNvPr id="0" name=""/>
        <dsp:cNvSpPr/>
      </dsp:nvSpPr>
      <dsp:spPr>
        <a:xfrm>
          <a:off x="2233" y="2557393"/>
          <a:ext cx="3914734" cy="1856973"/>
        </a:xfrm>
        <a:prstGeom prst="roundRect">
          <a:avLst>
            <a:gd name="adj" fmla="val 1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640" tIns="40640" rIns="40640" bIns="4064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ea typeface="Calibri"/>
              <a:cs typeface="Traditional Arabic"/>
            </a:rPr>
            <a:t>أما الواقعية فهي الوسطية وعدم التطرُّف مع الاعتراف بوجود مشاكل بالحياة</a:t>
          </a:r>
          <a:endParaRPr lang="ar-EG" sz="3200"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56622" y="2611782"/>
        <a:ext cx="3805956" cy="174819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92079-23D7-412E-8695-50B2B88F9542}">
      <dsp:nvSpPr>
        <dsp:cNvPr id="0" name=""/>
        <dsp:cNvSpPr/>
      </dsp:nvSpPr>
      <dsp:spPr>
        <a:xfrm>
          <a:off x="0" y="4827265"/>
          <a:ext cx="7032104" cy="396073"/>
        </a:xfrm>
        <a:prstGeom prst="rect">
          <a:avLst/>
        </a:prstGeom>
        <a:gradFill rotWithShape="0">
          <a:gsLst>
            <a:gs pos="0">
              <a:srgbClr val="C0504D">
                <a:hueOff val="0"/>
                <a:satOff val="0"/>
                <a:lumOff val="0"/>
                <a:alphaOff val="0"/>
                <a:tint val="50000"/>
                <a:satMod val="300000"/>
              </a:srgbClr>
            </a:gs>
            <a:gs pos="35000">
              <a:srgbClr val="C0504D">
                <a:hueOff val="0"/>
                <a:satOff val="0"/>
                <a:lumOff val="0"/>
                <a:alphaOff val="0"/>
                <a:tint val="37000"/>
                <a:satMod val="300000"/>
              </a:srgbClr>
            </a:gs>
            <a:gs pos="100000">
              <a:srgbClr val="C0504D">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هل أنتي مسيطرة علي اهتمامه وانتباهه؟</a:t>
          </a:r>
          <a:endParaRPr lang="ar-EG" sz="2400" kern="1200" dirty="0">
            <a:solidFill>
              <a:sysClr val="windowText" lastClr="000000"/>
            </a:solidFill>
            <a:latin typeface="Traditional Arabic" pitchFamily="18" charset="-78"/>
            <a:ea typeface="+mn-ea"/>
            <a:cs typeface="Traditional Arabic" pitchFamily="18" charset="-78"/>
          </a:endParaRPr>
        </a:p>
      </dsp:txBody>
      <dsp:txXfrm>
        <a:off x="0" y="4827265"/>
        <a:ext cx="7032104" cy="396073"/>
      </dsp:txXfrm>
    </dsp:sp>
    <dsp:sp modelId="{0FF0962B-777B-4DEF-825C-E35579D9DBB2}">
      <dsp:nvSpPr>
        <dsp:cNvPr id="0" name=""/>
        <dsp:cNvSpPr/>
      </dsp:nvSpPr>
      <dsp:spPr>
        <a:xfrm rot="10800000">
          <a:off x="0" y="4224046"/>
          <a:ext cx="7032104" cy="609160"/>
        </a:xfrm>
        <a:prstGeom prst="upArrowCallout">
          <a:avLst/>
        </a:prstGeom>
        <a:gradFill rotWithShape="0">
          <a:gsLst>
            <a:gs pos="0">
              <a:srgbClr val="9BBB59">
                <a:hueOff val="0"/>
                <a:satOff val="0"/>
                <a:lumOff val="0"/>
                <a:alphaOff val="0"/>
                <a:tint val="50000"/>
                <a:satMod val="300000"/>
              </a:srgbClr>
            </a:gs>
            <a:gs pos="35000">
              <a:srgbClr val="9BBB59">
                <a:hueOff val="0"/>
                <a:satOff val="0"/>
                <a:lumOff val="0"/>
                <a:alphaOff val="0"/>
                <a:tint val="37000"/>
                <a:satMod val="300000"/>
              </a:srgbClr>
            </a:gs>
            <a:gs pos="100000">
              <a:srgbClr val="9BBB59">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حال وصوله إلي البيت، هل تشغلينه بأمر ما؟</a:t>
          </a:r>
          <a:endParaRPr lang="en-US" sz="2400" kern="1200" dirty="0">
            <a:solidFill>
              <a:sysClr val="windowText" lastClr="000000"/>
            </a:solidFill>
            <a:latin typeface="Traditional Arabic" pitchFamily="18" charset="-78"/>
            <a:ea typeface="+mn-ea"/>
            <a:cs typeface="Traditional Arabic" pitchFamily="18" charset="-78"/>
          </a:endParaRPr>
        </a:p>
      </dsp:txBody>
      <dsp:txXfrm rot="10800000">
        <a:off x="0" y="4224046"/>
        <a:ext cx="7032104" cy="395814"/>
      </dsp:txXfrm>
    </dsp:sp>
    <dsp:sp modelId="{FD47B0FC-D637-4478-9518-34D21BE9501E}">
      <dsp:nvSpPr>
        <dsp:cNvPr id="0" name=""/>
        <dsp:cNvSpPr/>
      </dsp:nvSpPr>
      <dsp:spPr>
        <a:xfrm rot="10800000">
          <a:off x="0" y="3620826"/>
          <a:ext cx="7032104" cy="609160"/>
        </a:xfrm>
        <a:prstGeom prst="upArrowCallout">
          <a:avLst/>
        </a:prstGeom>
        <a:gradFill rotWithShape="0">
          <a:gsLst>
            <a:gs pos="0">
              <a:srgbClr val="8064A2">
                <a:hueOff val="0"/>
                <a:satOff val="0"/>
                <a:lumOff val="0"/>
                <a:alphaOff val="0"/>
                <a:tint val="50000"/>
                <a:satMod val="300000"/>
              </a:srgbClr>
            </a:gs>
            <a:gs pos="35000">
              <a:srgbClr val="8064A2">
                <a:hueOff val="0"/>
                <a:satOff val="0"/>
                <a:lumOff val="0"/>
                <a:alphaOff val="0"/>
                <a:tint val="37000"/>
                <a:satMod val="300000"/>
              </a:srgbClr>
            </a:gs>
            <a:gs pos="100000">
              <a:srgbClr val="8064A2">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هل يندر أن تتحملي عناء إحضار طعام شهي له؟</a:t>
          </a:r>
          <a:endParaRPr lang="en-US" sz="2400" kern="1200" dirty="0">
            <a:solidFill>
              <a:sysClr val="windowText" lastClr="000000"/>
            </a:solidFill>
            <a:latin typeface="Traditional Arabic" pitchFamily="18" charset="-78"/>
            <a:ea typeface="+mn-ea"/>
            <a:cs typeface="Traditional Arabic" pitchFamily="18" charset="-78"/>
          </a:endParaRPr>
        </a:p>
      </dsp:txBody>
      <dsp:txXfrm rot="10800000">
        <a:off x="0" y="3620826"/>
        <a:ext cx="7032104" cy="395814"/>
      </dsp:txXfrm>
    </dsp:sp>
    <dsp:sp modelId="{33DC1E52-BA39-4436-AA20-B2D1209DA8FB}">
      <dsp:nvSpPr>
        <dsp:cNvPr id="0" name=""/>
        <dsp:cNvSpPr/>
      </dsp:nvSpPr>
      <dsp:spPr>
        <a:xfrm rot="10800000">
          <a:off x="0" y="2990438"/>
          <a:ext cx="7032104" cy="609160"/>
        </a:xfrm>
        <a:prstGeom prst="upArrowCallout">
          <a:avLst/>
        </a:prstGeom>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هل تظهرين عدم اكتراث بعمل زوجك وهواياته؟</a:t>
          </a:r>
          <a:endParaRPr lang="en-US" sz="2400" kern="1200" dirty="0">
            <a:solidFill>
              <a:sysClr val="windowText" lastClr="000000"/>
            </a:solidFill>
            <a:latin typeface="Traditional Arabic" pitchFamily="18" charset="-78"/>
            <a:ea typeface="+mn-ea"/>
            <a:cs typeface="Traditional Arabic" pitchFamily="18" charset="-78"/>
          </a:endParaRPr>
        </a:p>
      </dsp:txBody>
      <dsp:txXfrm rot="10800000">
        <a:off x="0" y="2990438"/>
        <a:ext cx="7032104" cy="395814"/>
      </dsp:txXfrm>
    </dsp:sp>
    <dsp:sp modelId="{53375BA7-0079-4AB0-8956-284EF0113D31}">
      <dsp:nvSpPr>
        <dsp:cNvPr id="0" name=""/>
        <dsp:cNvSpPr/>
      </dsp:nvSpPr>
      <dsp:spPr>
        <a:xfrm rot="10800000">
          <a:off x="0" y="2414387"/>
          <a:ext cx="7032104" cy="609160"/>
        </a:xfrm>
        <a:prstGeom prst="upArrowCallout">
          <a:avLst/>
        </a:prstGeom>
        <a:gradFill rotWithShape="0">
          <a:gsLst>
            <a:gs pos="0">
              <a:srgbClr val="F79646">
                <a:hueOff val="0"/>
                <a:satOff val="0"/>
                <a:lumOff val="0"/>
                <a:alphaOff val="0"/>
                <a:tint val="50000"/>
                <a:satMod val="300000"/>
              </a:srgbClr>
            </a:gs>
            <a:gs pos="35000">
              <a:srgbClr val="F79646">
                <a:hueOff val="0"/>
                <a:satOff val="0"/>
                <a:lumOff val="0"/>
                <a:alphaOff val="0"/>
                <a:tint val="37000"/>
                <a:satMod val="300000"/>
              </a:srgbClr>
            </a:gs>
            <a:gs pos="100000">
              <a:srgbClr val="F79646">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هل أنتِ باردة العاطفة أحياناً؟</a:t>
          </a:r>
          <a:endParaRPr lang="en-US" sz="2400" kern="1200" dirty="0">
            <a:solidFill>
              <a:sysClr val="windowText" lastClr="000000"/>
            </a:solidFill>
            <a:latin typeface="Traditional Arabic" pitchFamily="18" charset="-78"/>
            <a:ea typeface="+mn-ea"/>
            <a:cs typeface="Traditional Arabic" pitchFamily="18" charset="-78"/>
          </a:endParaRPr>
        </a:p>
      </dsp:txBody>
      <dsp:txXfrm rot="10800000">
        <a:off x="0" y="2414387"/>
        <a:ext cx="7032104" cy="395814"/>
      </dsp:txXfrm>
    </dsp:sp>
    <dsp:sp modelId="{0CF29E98-5642-4355-B165-98BDCAE76167}">
      <dsp:nvSpPr>
        <dsp:cNvPr id="0" name=""/>
        <dsp:cNvSpPr/>
      </dsp:nvSpPr>
      <dsp:spPr>
        <a:xfrm rot="10800000">
          <a:off x="0" y="1811168"/>
          <a:ext cx="7032104" cy="609160"/>
        </a:xfrm>
        <a:prstGeom prst="upArrowCallout">
          <a:avLst/>
        </a:prstGeom>
        <a:gradFill rotWithShape="0">
          <a:gsLst>
            <a:gs pos="0">
              <a:srgbClr val="C0504D">
                <a:hueOff val="0"/>
                <a:satOff val="0"/>
                <a:lumOff val="0"/>
                <a:alphaOff val="0"/>
                <a:tint val="50000"/>
                <a:satMod val="300000"/>
              </a:srgbClr>
            </a:gs>
            <a:gs pos="35000">
              <a:srgbClr val="C0504D">
                <a:hueOff val="0"/>
                <a:satOff val="0"/>
                <a:lumOff val="0"/>
                <a:alphaOff val="0"/>
                <a:tint val="37000"/>
                <a:satMod val="300000"/>
              </a:srgbClr>
            </a:gs>
            <a:gs pos="100000">
              <a:srgbClr val="C0504D">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هل تشكين لأن غيرك من الزوجات أحسن منك حالاً؟</a:t>
          </a:r>
          <a:endParaRPr lang="en-US" sz="2400" kern="1200" dirty="0">
            <a:solidFill>
              <a:sysClr val="windowText" lastClr="000000"/>
            </a:solidFill>
            <a:latin typeface="Traditional Arabic" pitchFamily="18" charset="-78"/>
            <a:ea typeface="+mn-ea"/>
            <a:cs typeface="Traditional Arabic" pitchFamily="18" charset="-78"/>
          </a:endParaRPr>
        </a:p>
      </dsp:txBody>
      <dsp:txXfrm rot="10800000">
        <a:off x="0" y="1811168"/>
        <a:ext cx="7032104" cy="395814"/>
      </dsp:txXfrm>
    </dsp:sp>
    <dsp:sp modelId="{89347AE4-4F70-4E5A-AE76-4EAF85EC78CB}">
      <dsp:nvSpPr>
        <dsp:cNvPr id="0" name=""/>
        <dsp:cNvSpPr/>
      </dsp:nvSpPr>
      <dsp:spPr>
        <a:xfrm rot="10800000">
          <a:off x="0" y="1207949"/>
          <a:ext cx="7032104" cy="609160"/>
        </a:xfrm>
        <a:prstGeom prst="upArrowCallout">
          <a:avLst/>
        </a:prstGeom>
        <a:gradFill rotWithShape="0">
          <a:gsLst>
            <a:gs pos="0">
              <a:srgbClr val="9BBB59">
                <a:hueOff val="0"/>
                <a:satOff val="0"/>
                <a:lumOff val="0"/>
                <a:alphaOff val="0"/>
                <a:tint val="50000"/>
                <a:satMod val="300000"/>
              </a:srgbClr>
            </a:gs>
            <a:gs pos="35000">
              <a:srgbClr val="9BBB59">
                <a:hueOff val="0"/>
                <a:satOff val="0"/>
                <a:lumOff val="0"/>
                <a:alphaOff val="0"/>
                <a:tint val="37000"/>
                <a:satMod val="300000"/>
              </a:srgbClr>
            </a:gs>
            <a:gs pos="100000">
              <a:srgbClr val="9BBB59">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هل تنفقين علي ثيابك وأدوات تجميلك أكثر مما ينفقه هو علي ملابسه؟</a:t>
          </a:r>
          <a:endParaRPr lang="en-US" sz="2400" kern="1200" dirty="0">
            <a:solidFill>
              <a:sysClr val="windowText" lastClr="000000"/>
            </a:solidFill>
            <a:latin typeface="Traditional Arabic" pitchFamily="18" charset="-78"/>
            <a:ea typeface="+mn-ea"/>
            <a:cs typeface="Traditional Arabic" pitchFamily="18" charset="-78"/>
          </a:endParaRPr>
        </a:p>
      </dsp:txBody>
      <dsp:txXfrm rot="10800000">
        <a:off x="0" y="1207949"/>
        <a:ext cx="7032104" cy="395814"/>
      </dsp:txXfrm>
    </dsp:sp>
    <dsp:sp modelId="{2B5A3CB7-A2F7-40FE-95E4-E0DED468555F}">
      <dsp:nvSpPr>
        <dsp:cNvPr id="0" name=""/>
        <dsp:cNvSpPr/>
      </dsp:nvSpPr>
      <dsp:spPr>
        <a:xfrm rot="10800000">
          <a:off x="0" y="604729"/>
          <a:ext cx="7032104" cy="609160"/>
        </a:xfrm>
        <a:prstGeom prst="upArrowCallout">
          <a:avLst/>
        </a:prstGeom>
        <a:gradFill rotWithShape="0">
          <a:gsLst>
            <a:gs pos="0">
              <a:srgbClr val="8064A2">
                <a:hueOff val="0"/>
                <a:satOff val="0"/>
                <a:lumOff val="0"/>
                <a:alphaOff val="0"/>
                <a:tint val="50000"/>
                <a:satMod val="300000"/>
              </a:srgbClr>
            </a:gs>
            <a:gs pos="35000">
              <a:srgbClr val="8064A2">
                <a:hueOff val="0"/>
                <a:satOff val="0"/>
                <a:lumOff val="0"/>
                <a:alphaOff val="0"/>
                <a:tint val="37000"/>
                <a:satMod val="300000"/>
              </a:srgbClr>
            </a:gs>
            <a:gs pos="100000">
              <a:srgbClr val="8064A2">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هل تلقين علي عاتقه بعض مهام المنزل التي تستطيعين القيام بها بنفسك؟</a:t>
          </a:r>
          <a:endParaRPr lang="en-US" sz="2400" kern="1200" dirty="0">
            <a:solidFill>
              <a:sysClr val="windowText" lastClr="000000"/>
            </a:solidFill>
            <a:latin typeface="Traditional Arabic" pitchFamily="18" charset="-78"/>
            <a:ea typeface="+mn-ea"/>
            <a:cs typeface="Traditional Arabic" pitchFamily="18" charset="-78"/>
          </a:endParaRPr>
        </a:p>
      </dsp:txBody>
      <dsp:txXfrm rot="10800000">
        <a:off x="0" y="604729"/>
        <a:ext cx="7032104" cy="395814"/>
      </dsp:txXfrm>
    </dsp:sp>
    <dsp:sp modelId="{0B192212-B491-474C-BA52-4769AA8DBC86}">
      <dsp:nvSpPr>
        <dsp:cNvPr id="0" name=""/>
        <dsp:cNvSpPr/>
      </dsp:nvSpPr>
      <dsp:spPr>
        <a:xfrm rot="10800000">
          <a:off x="0" y="1510"/>
          <a:ext cx="7032104" cy="609160"/>
        </a:xfrm>
        <a:prstGeom prst="upArrowCallout">
          <a:avLst/>
        </a:prstGeom>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ea typeface="Calibri"/>
              <a:cs typeface="Traditional Arabic"/>
            </a:rPr>
            <a:t>هل تلحين عليه في المناقشة لنسيانه أو إهماله بعض ضرورياتك أو حاجاتك؟</a:t>
          </a:r>
          <a:endParaRPr lang="ar-EG" sz="2400" kern="1200" dirty="0">
            <a:solidFill>
              <a:sysClr val="windowText" lastClr="000000"/>
            </a:solidFill>
            <a:latin typeface="Traditional Arabic" pitchFamily="18" charset="-78"/>
            <a:ea typeface="+mn-ea"/>
            <a:cs typeface="Traditional Arabic" pitchFamily="18" charset="-78"/>
          </a:endParaRPr>
        </a:p>
      </dsp:txBody>
      <dsp:txXfrm rot="10800000">
        <a:off x="0" y="1510"/>
        <a:ext cx="7032104" cy="3958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798A2-1D7D-4241-ACE5-6D2A8C1B9F25}">
      <dsp:nvSpPr>
        <dsp:cNvPr id="0" name=""/>
        <dsp:cNvSpPr/>
      </dsp:nvSpPr>
      <dsp:spPr>
        <a:xfrm>
          <a:off x="5461602" y="498921"/>
          <a:ext cx="2523647" cy="1766242"/>
        </a:xfrm>
        <a:prstGeom prst="rect">
          <a:avLst/>
        </a:prstGeom>
        <a:solidFill>
          <a:schemeClr val="accent2">
            <a:lumMod val="60000"/>
            <a:lumOff val="4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تذكري أنك لست رجلاً</a:t>
          </a:r>
          <a:endParaRPr lang="ar-EG" sz="3200" b="1" u="none"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5461602" y="498921"/>
        <a:ext cx="2523647" cy="1766242"/>
      </dsp:txXfrm>
    </dsp:sp>
    <dsp:sp modelId="{60CE695C-2035-4633-9701-9457AB4E8036}">
      <dsp:nvSpPr>
        <dsp:cNvPr id="0" name=""/>
        <dsp:cNvSpPr/>
      </dsp:nvSpPr>
      <dsp:spPr>
        <a:xfrm>
          <a:off x="2734620" y="498921"/>
          <a:ext cx="2523647" cy="1766242"/>
        </a:xfrm>
        <a:prstGeom prst="rect">
          <a:avLst/>
        </a:prstGeom>
        <a:solidFill>
          <a:srgbClr val="009999"/>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ابحثي عن الإيجاببات</a:t>
          </a:r>
          <a:endParaRPr lang="ar-EG" sz="3200" b="1" u="none"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734620" y="498921"/>
        <a:ext cx="2523647" cy="1766242"/>
      </dsp:txXfrm>
    </dsp:sp>
    <dsp:sp modelId="{793B0B08-E8DD-4CC4-B311-C1E511B25EFA}">
      <dsp:nvSpPr>
        <dsp:cNvPr id="0" name=""/>
        <dsp:cNvSpPr/>
      </dsp:nvSpPr>
      <dsp:spPr>
        <a:xfrm>
          <a:off x="7637" y="498921"/>
          <a:ext cx="2523647" cy="1766242"/>
        </a:xfrm>
        <a:prstGeom prst="rect">
          <a:avLst/>
        </a:prstGeom>
        <a:solidFill>
          <a:srgbClr val="660066"/>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سعادتك في قناعتك</a:t>
          </a:r>
          <a:endParaRPr lang="ar-EG" sz="3200" b="1" u="none"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637" y="498921"/>
        <a:ext cx="2523647" cy="1766242"/>
      </dsp:txXfrm>
    </dsp:sp>
    <dsp:sp modelId="{CD17947A-DC3C-45AE-AAB2-830EE80AA4DB}">
      <dsp:nvSpPr>
        <dsp:cNvPr id="0" name=""/>
        <dsp:cNvSpPr/>
      </dsp:nvSpPr>
      <dsp:spPr>
        <a:xfrm>
          <a:off x="5461602" y="2468498"/>
          <a:ext cx="2523647" cy="1766242"/>
        </a:xfrm>
        <a:prstGeom prst="rect">
          <a:avLst/>
        </a:prstGeom>
        <a:solidFill>
          <a:srgbClr val="006699"/>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توسعي رقعة الخلافات</a:t>
          </a:r>
          <a:endParaRPr lang="ar-EG" sz="3200" b="1" u="none"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5461602" y="2468498"/>
        <a:ext cx="2523647" cy="1766242"/>
      </dsp:txXfrm>
    </dsp:sp>
    <dsp:sp modelId="{6A203054-6D3D-45D4-8FC0-A00A288D9E13}">
      <dsp:nvSpPr>
        <dsp:cNvPr id="0" name=""/>
        <dsp:cNvSpPr/>
      </dsp:nvSpPr>
      <dsp:spPr>
        <a:xfrm>
          <a:off x="2734620" y="2468498"/>
          <a:ext cx="2523647" cy="1766242"/>
        </a:xfrm>
        <a:prstGeom prst="rect">
          <a:avLst/>
        </a:prstGeom>
        <a:solidFill>
          <a:srgbClr val="990033"/>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اقبلي زوجك على ما هو عليه</a:t>
          </a:r>
          <a:endParaRPr lang="ar-EG" sz="3200" b="1" u="none"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734620" y="2468498"/>
        <a:ext cx="2523647" cy="1766242"/>
      </dsp:txXfrm>
    </dsp:sp>
    <dsp:sp modelId="{B8373EB5-9DD5-4488-90CC-AA1F975BFDBC}">
      <dsp:nvSpPr>
        <dsp:cNvPr id="0" name=""/>
        <dsp:cNvSpPr/>
      </dsp:nvSpPr>
      <dsp:spPr>
        <a:xfrm>
          <a:off x="7637" y="2468498"/>
          <a:ext cx="2523647" cy="1766242"/>
        </a:xfrm>
        <a:prstGeom prst="rect">
          <a:avLst/>
        </a:prstGeom>
        <a:solidFill>
          <a:schemeClr val="bg1">
            <a:lumMod val="5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شاركي زوجك اهتماماته</a:t>
          </a:r>
          <a:endParaRPr lang="ar-EG" sz="3200" b="1" u="none"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637" y="2468498"/>
        <a:ext cx="2523647" cy="17662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E8414-16C7-4995-813D-7E84AB4888F2}">
      <dsp:nvSpPr>
        <dsp:cNvPr id="0" name=""/>
        <dsp:cNvSpPr/>
      </dsp:nvSpPr>
      <dsp:spPr>
        <a:xfrm>
          <a:off x="0" y="4501564"/>
          <a:ext cx="6840760" cy="738519"/>
        </a:xfrm>
        <a:prstGeom prst="rect">
          <a:avLst/>
        </a:prstGeom>
        <a:solidFill>
          <a:schemeClr val="accent5">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ابتغي الأجر من الله</a:t>
          </a:r>
          <a:endPar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4501564"/>
        <a:ext cx="6840760" cy="738519"/>
      </dsp:txXfrm>
    </dsp:sp>
    <dsp:sp modelId="{590929A4-40DF-4115-B58F-166E73A9C4E9}">
      <dsp:nvSpPr>
        <dsp:cNvPr id="0" name=""/>
        <dsp:cNvSpPr/>
      </dsp:nvSpPr>
      <dsp:spPr>
        <a:xfrm rot="10800000">
          <a:off x="0" y="3376800"/>
          <a:ext cx="6840760" cy="1135842"/>
        </a:xfrm>
        <a:prstGeom prst="upArrowCallou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اجعلي لك أهدافاً عليا في الحياة</a:t>
          </a:r>
          <a:endPar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3376800"/>
        <a:ext cx="6840760" cy="738036"/>
      </dsp:txXfrm>
    </dsp:sp>
    <dsp:sp modelId="{BB52AF95-B6CD-477F-9FB6-5CE98FE2C24E}">
      <dsp:nvSpPr>
        <dsp:cNvPr id="0" name=""/>
        <dsp:cNvSpPr/>
      </dsp:nvSpPr>
      <dsp:spPr>
        <a:xfrm rot="10800000">
          <a:off x="0" y="2252035"/>
          <a:ext cx="6840760" cy="1135842"/>
        </a:xfrm>
        <a:prstGeom prst="upArrowCallou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احذري التدخلات الخارجية</a:t>
          </a:r>
          <a:endPar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2252035"/>
        <a:ext cx="6840760" cy="738036"/>
      </dsp:txXfrm>
    </dsp:sp>
    <dsp:sp modelId="{EBC04677-7360-4F5F-BF11-0D866E066ED3}">
      <dsp:nvSpPr>
        <dsp:cNvPr id="0" name=""/>
        <dsp:cNvSpPr/>
      </dsp:nvSpPr>
      <dsp:spPr>
        <a:xfrm rot="10800000">
          <a:off x="0" y="1127270"/>
          <a:ext cx="6840760" cy="1135842"/>
        </a:xfrm>
        <a:prstGeom prst="upArrowCallou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كوني لبقة عند مطالبة زوجك بما تريدينه</a:t>
          </a:r>
          <a:endPar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1127270"/>
        <a:ext cx="6840760" cy="738036"/>
      </dsp:txXfrm>
    </dsp:sp>
    <dsp:sp modelId="{71C83B17-AA2D-41DF-ABE8-6F5EF1A82583}">
      <dsp:nvSpPr>
        <dsp:cNvPr id="0" name=""/>
        <dsp:cNvSpPr/>
      </dsp:nvSpPr>
      <dsp:spPr>
        <a:xfrm rot="10800000">
          <a:off x="0" y="2506"/>
          <a:ext cx="6840760" cy="1135842"/>
        </a:xfrm>
        <a:prstGeom prst="upArrowCallout">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تكتئبي بسبب اعمال زوجك الاستثنائية</a:t>
          </a:r>
          <a:endParaRPr lang="ar-EG" sz="36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2506"/>
        <a:ext cx="6840760" cy="73803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5884F-8C1D-4452-A63A-F0E0F624E3A0}">
      <dsp:nvSpPr>
        <dsp:cNvPr id="0" name=""/>
        <dsp:cNvSpPr/>
      </dsp:nvSpPr>
      <dsp:spPr>
        <a:xfrm>
          <a:off x="2285747" y="69419"/>
          <a:ext cx="3544763" cy="2973526"/>
        </a:xfrm>
        <a:prstGeom prst="ellipse">
          <a:avLst/>
        </a:prstGeom>
        <a:solidFill>
          <a:schemeClr val="accent3">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r>
            <a:rPr lang="ar-SA" sz="3600" b="1" u="none" kern="1200"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جدد حبك لزوجتك</a:t>
          </a:r>
          <a:endParaRPr lang="ar-EG" sz="36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58383" y="589786"/>
        <a:ext cx="2599492" cy="1338086"/>
      </dsp:txXfrm>
    </dsp:sp>
    <dsp:sp modelId="{3D7E1B71-B1FD-491F-A5F2-B2013B3BABF1}">
      <dsp:nvSpPr>
        <dsp:cNvPr id="0" name=""/>
        <dsp:cNvSpPr/>
      </dsp:nvSpPr>
      <dsp:spPr>
        <a:xfrm>
          <a:off x="3794747" y="1999708"/>
          <a:ext cx="3493890" cy="2999562"/>
        </a:xfrm>
        <a:prstGeom prst="ellipse">
          <a:avLst/>
        </a:prstGeom>
        <a:solidFill>
          <a:schemeClr val="accent3">
            <a:alpha val="50000"/>
            <a:hueOff val="5625132"/>
            <a:satOff val="-8440"/>
            <a:lumOff val="-1373"/>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422400" rtl="1">
            <a:lnSpc>
              <a:spcPct val="90000"/>
            </a:lnSpc>
            <a:spcBef>
              <a:spcPct val="0"/>
            </a:spcBef>
            <a:spcAft>
              <a:spcPct val="35000"/>
            </a:spcAft>
          </a:pPr>
          <a:r>
            <a:rPr lang="ar-SA" sz="3200" b="1" u="none" kern="1200"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اعرف طبيعة زوجتك</a:t>
          </a:r>
          <a:endParaRPr lang="ar-EG"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863296" y="2774595"/>
        <a:ext cx="2096334" cy="1649759"/>
      </dsp:txXfrm>
    </dsp:sp>
    <dsp:sp modelId="{4BC5FD0A-1B59-460F-B5A9-EB26F48C348A}">
      <dsp:nvSpPr>
        <dsp:cNvPr id="0" name=""/>
        <dsp:cNvSpPr/>
      </dsp:nvSpPr>
      <dsp:spPr>
        <a:xfrm>
          <a:off x="1208670" y="1999708"/>
          <a:ext cx="3405853" cy="2999562"/>
        </a:xfrm>
        <a:prstGeom prst="ellipse">
          <a:avLst/>
        </a:prstGeom>
        <a:solidFill>
          <a:schemeClr val="accent3">
            <a:alpha val="50000"/>
            <a:hueOff val="11250264"/>
            <a:satOff val="-16880"/>
            <a:lumOff val="-2745"/>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422400" rtl="1">
            <a:lnSpc>
              <a:spcPct val="90000"/>
            </a:lnSpc>
            <a:spcBef>
              <a:spcPct val="0"/>
            </a:spcBef>
            <a:spcAft>
              <a:spcPct val="35000"/>
            </a:spcAft>
          </a:pPr>
          <a:r>
            <a:rPr lang="ar-SA" sz="3200" b="1" u="none" kern="1200"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أسعد زوجتك تسعد</a:t>
          </a:r>
          <a:endParaRPr lang="ar-EG" sz="3200" u="none"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529387" y="2774595"/>
        <a:ext cx="2043512" cy="164975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CB3BC-A2E5-4454-BB88-51B07CCD6D6D}">
      <dsp:nvSpPr>
        <dsp:cNvPr id="0" name=""/>
        <dsp:cNvSpPr/>
      </dsp:nvSpPr>
      <dsp:spPr>
        <a:xfrm>
          <a:off x="2253864" y="0"/>
          <a:ext cx="6189909" cy="6189909"/>
        </a:xfrm>
        <a:prstGeom prst="triangle">
          <a:avLst/>
        </a:prstGeom>
        <a:solidFill>
          <a:schemeClr val="accent5">
            <a:lumMod val="5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80C5D210-CBA8-4709-96FF-4FD8AAC426D8}">
      <dsp:nvSpPr>
        <dsp:cNvPr id="0" name=""/>
        <dsp:cNvSpPr/>
      </dsp:nvSpPr>
      <dsp:spPr>
        <a:xfrm>
          <a:off x="2808304" y="993914"/>
          <a:ext cx="2282417" cy="609923"/>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ثق بزوجتك</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838078" y="1023688"/>
        <a:ext cx="2222869" cy="550375"/>
      </dsp:txXfrm>
    </dsp:sp>
    <dsp:sp modelId="{7D528299-FB57-4DA2-BC04-2BACD6A2225A}">
      <dsp:nvSpPr>
        <dsp:cNvPr id="0" name=""/>
        <dsp:cNvSpPr/>
      </dsp:nvSpPr>
      <dsp:spPr>
        <a:xfrm>
          <a:off x="1944209" y="1682011"/>
          <a:ext cx="3737495" cy="609923"/>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اهتم بالنظافة</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973983" y="1711785"/>
        <a:ext cx="3677947" cy="550375"/>
      </dsp:txXfrm>
    </dsp:sp>
    <dsp:sp modelId="{B7C59B08-4D13-4BE5-9576-433193587B8E}">
      <dsp:nvSpPr>
        <dsp:cNvPr id="0" name=""/>
        <dsp:cNvSpPr/>
      </dsp:nvSpPr>
      <dsp:spPr>
        <a:xfrm>
          <a:off x="1512172" y="2370109"/>
          <a:ext cx="4601569" cy="609923"/>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تغيب قليلاً</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541946" y="2399883"/>
        <a:ext cx="4542021" cy="550375"/>
      </dsp:txXfrm>
    </dsp:sp>
    <dsp:sp modelId="{503F44BD-5251-45C6-B6EA-2BFE40F0FAFE}">
      <dsp:nvSpPr>
        <dsp:cNvPr id="0" name=""/>
        <dsp:cNvSpPr/>
      </dsp:nvSpPr>
      <dsp:spPr>
        <a:xfrm>
          <a:off x="936096" y="3058200"/>
          <a:ext cx="5600831" cy="609923"/>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شارك زوجتك متعتها</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965870" y="3087974"/>
        <a:ext cx="5541283" cy="550375"/>
      </dsp:txXfrm>
    </dsp:sp>
    <dsp:sp modelId="{86C3DEC2-8928-4170-9CF6-F2FD51B84011}">
      <dsp:nvSpPr>
        <dsp:cNvPr id="0" name=""/>
        <dsp:cNvSpPr/>
      </dsp:nvSpPr>
      <dsp:spPr>
        <a:xfrm>
          <a:off x="432039" y="3746298"/>
          <a:ext cx="6455973" cy="609923"/>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تكن سريع الغضب</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61813" y="3776072"/>
        <a:ext cx="6396425" cy="550375"/>
      </dsp:txXfrm>
    </dsp:sp>
    <dsp:sp modelId="{DB17B128-0EBF-41A5-A5CC-0DB58C00F1BD}">
      <dsp:nvSpPr>
        <dsp:cNvPr id="0" name=""/>
        <dsp:cNvSpPr/>
      </dsp:nvSpPr>
      <dsp:spPr>
        <a:xfrm>
          <a:off x="51059" y="4434396"/>
          <a:ext cx="7163375" cy="609923"/>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كن دائم الاتصال بربك</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0833" y="4464170"/>
        <a:ext cx="7103827" cy="550375"/>
      </dsp:txXfrm>
    </dsp:sp>
    <dsp:sp modelId="{E1DEBEAC-1787-44CD-9815-0D327DB25A53}">
      <dsp:nvSpPr>
        <dsp:cNvPr id="0" name=""/>
        <dsp:cNvSpPr/>
      </dsp:nvSpPr>
      <dsp:spPr>
        <a:xfrm>
          <a:off x="-197608" y="5136229"/>
          <a:ext cx="7720018" cy="758281"/>
        </a:xfrm>
        <a:prstGeom prst="roundRect">
          <a:avLst/>
        </a:prstGeom>
        <a:solidFill>
          <a:schemeClr val="bg1">
            <a:lumMod val="85000"/>
            <a:alpha val="90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تكن معارضاً لكل اقتراح أو رأي يصدر عن زوجتك</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60592" y="5173245"/>
        <a:ext cx="7645986" cy="68424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7B3C5-73ED-4F1E-A7E8-62F928B2EF04}">
      <dsp:nvSpPr>
        <dsp:cNvPr id="0" name=""/>
        <dsp:cNvSpPr/>
      </dsp:nvSpPr>
      <dsp:spPr>
        <a:xfrm rot="10800000">
          <a:off x="5552384" y="1601886"/>
          <a:ext cx="2508146" cy="1504305"/>
        </a:xfrm>
        <a:prstGeom prst="corner">
          <a:avLst>
            <a:gd name="adj1" fmla="val 16120"/>
            <a:gd name="adj2" fmla="val 1611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3739E54-947B-4B72-92A8-1721E0008B08}">
      <dsp:nvSpPr>
        <dsp:cNvPr id="0" name=""/>
        <dsp:cNvSpPr/>
      </dsp:nvSpPr>
      <dsp:spPr>
        <a:xfrm>
          <a:off x="5547368" y="1850370"/>
          <a:ext cx="2262348" cy="198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ctr" defTabSz="1778000" rtl="1">
            <a:lnSpc>
              <a:spcPct val="90000"/>
            </a:lnSpc>
            <a:spcBef>
              <a:spcPct val="0"/>
            </a:spcBef>
            <a:spcAft>
              <a:spcPct val="35000"/>
            </a:spcAft>
          </a:pPr>
          <a:r>
            <a:rPr lang="ar-SA" sz="4000" b="1" u="none" kern="1200" dirty="0" smtClean="0">
              <a:solidFill>
                <a:schemeClr val="accent3">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rPr>
            <a:t>كوني متقبلة للتغيير</a:t>
          </a:r>
          <a:endParaRPr lang="ar-EG" sz="4000" u="none" kern="1200" dirty="0">
            <a:solidFill>
              <a:schemeClr val="accent3">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547368" y="1850370"/>
        <a:ext cx="2262348" cy="1980882"/>
      </dsp:txXfrm>
    </dsp:sp>
    <dsp:sp modelId="{BE036A89-03DB-4826-BA68-9D85090FFAE5}">
      <dsp:nvSpPr>
        <dsp:cNvPr id="0" name=""/>
        <dsp:cNvSpPr/>
      </dsp:nvSpPr>
      <dsp:spPr>
        <a:xfrm rot="5400000">
          <a:off x="5547368" y="918190"/>
          <a:ext cx="426384" cy="426384"/>
        </a:xfrm>
        <a:prstGeom prst="triangle">
          <a:avLst>
            <a:gd name="adj" fmla="val 100000"/>
          </a:avLst>
        </a:prstGeom>
        <a:gradFill rotWithShape="0">
          <a:gsLst>
            <a:gs pos="0">
              <a:schemeClr val="accent3">
                <a:hueOff val="2812566"/>
                <a:satOff val="-4220"/>
                <a:lumOff val="-686"/>
                <a:alphaOff val="0"/>
                <a:shade val="51000"/>
                <a:satMod val="130000"/>
              </a:schemeClr>
            </a:gs>
            <a:gs pos="80000">
              <a:schemeClr val="accent3">
                <a:hueOff val="2812566"/>
                <a:satOff val="-4220"/>
                <a:lumOff val="-686"/>
                <a:alphaOff val="0"/>
                <a:shade val="93000"/>
                <a:satMod val="130000"/>
              </a:schemeClr>
            </a:gs>
            <a:gs pos="100000">
              <a:schemeClr val="accent3">
                <a:hueOff val="2812566"/>
                <a:satOff val="-4220"/>
                <a:lumOff val="-686"/>
                <a:alphaOff val="0"/>
                <a:shade val="94000"/>
                <a:satMod val="135000"/>
              </a:schemeClr>
            </a:gs>
          </a:gsLst>
          <a:lin ang="16200000" scaled="0"/>
        </a:gradFill>
        <a:ln w="9525" cap="flat" cmpd="sng" algn="ctr">
          <a:solidFill>
            <a:schemeClr val="accent3">
              <a:hueOff val="2812566"/>
              <a:satOff val="-4220"/>
              <a:lumOff val="-68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A18AF21-836B-4065-8129-1521FF8CAB78}">
      <dsp:nvSpPr>
        <dsp:cNvPr id="0" name=""/>
        <dsp:cNvSpPr/>
      </dsp:nvSpPr>
      <dsp:spPr>
        <a:xfrm rot="10800000">
          <a:off x="2780882" y="917316"/>
          <a:ext cx="2508146" cy="1504305"/>
        </a:xfrm>
        <a:prstGeom prst="corner">
          <a:avLst>
            <a:gd name="adj1" fmla="val 16120"/>
            <a:gd name="adj2" fmla="val 1611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w="9525" cap="flat" cmpd="sng" algn="ctr">
          <a:solidFill>
            <a:schemeClr val="accent3">
              <a:hueOff val="5625132"/>
              <a:satOff val="-8440"/>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E4671C9-3D81-4EBE-B44A-B80F282C99B4}">
      <dsp:nvSpPr>
        <dsp:cNvPr id="0" name=""/>
        <dsp:cNvSpPr/>
      </dsp:nvSpPr>
      <dsp:spPr>
        <a:xfrm>
          <a:off x="2775866" y="1165800"/>
          <a:ext cx="2262348" cy="198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ctr" defTabSz="1778000" rtl="1">
            <a:lnSpc>
              <a:spcPct val="90000"/>
            </a:lnSpc>
            <a:spcBef>
              <a:spcPct val="0"/>
            </a:spcBef>
            <a:spcAft>
              <a:spcPct val="35000"/>
            </a:spcAft>
          </a:pPr>
          <a:r>
            <a:rPr lang="ar-SA" sz="4000" b="1" u="none" kern="1200" dirty="0" smtClean="0">
              <a:solidFill>
                <a:schemeClr val="accent5">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rPr>
            <a:t>ثقي بزوجك</a:t>
          </a:r>
          <a:endParaRPr lang="ar-EG" sz="4000" u="none" kern="1200" dirty="0">
            <a:solidFill>
              <a:schemeClr val="accent5">
                <a:lumMod val="50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75866" y="1165800"/>
        <a:ext cx="2262348" cy="1980882"/>
      </dsp:txXfrm>
    </dsp:sp>
    <dsp:sp modelId="{273DC69C-4CD5-489C-B551-470EA08C2389}">
      <dsp:nvSpPr>
        <dsp:cNvPr id="0" name=""/>
        <dsp:cNvSpPr/>
      </dsp:nvSpPr>
      <dsp:spPr>
        <a:xfrm rot="5400000">
          <a:off x="2775866" y="233620"/>
          <a:ext cx="426384" cy="426384"/>
        </a:xfrm>
        <a:prstGeom prst="triangle">
          <a:avLst>
            <a:gd name="adj" fmla="val 100000"/>
          </a:avLst>
        </a:prstGeom>
        <a:gradFill rotWithShape="0">
          <a:gsLst>
            <a:gs pos="0">
              <a:schemeClr val="accent3">
                <a:hueOff val="8437698"/>
                <a:satOff val="-12660"/>
                <a:lumOff val="-2059"/>
                <a:alphaOff val="0"/>
                <a:shade val="51000"/>
                <a:satMod val="130000"/>
              </a:schemeClr>
            </a:gs>
            <a:gs pos="80000">
              <a:schemeClr val="accent3">
                <a:hueOff val="8437698"/>
                <a:satOff val="-12660"/>
                <a:lumOff val="-2059"/>
                <a:alphaOff val="0"/>
                <a:shade val="93000"/>
                <a:satMod val="130000"/>
              </a:schemeClr>
            </a:gs>
            <a:gs pos="100000">
              <a:schemeClr val="accent3">
                <a:hueOff val="8437698"/>
                <a:satOff val="-12660"/>
                <a:lumOff val="-2059"/>
                <a:alphaOff val="0"/>
                <a:shade val="94000"/>
                <a:satMod val="135000"/>
              </a:schemeClr>
            </a:gs>
          </a:gsLst>
          <a:lin ang="16200000" scaled="0"/>
        </a:gradFill>
        <a:ln w="9525" cap="flat" cmpd="sng" algn="ctr">
          <a:solidFill>
            <a:schemeClr val="accent3">
              <a:hueOff val="8437698"/>
              <a:satOff val="-12660"/>
              <a:lumOff val="-205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1F52BE9-D563-4EF1-8C9E-7D4F440C1DDE}">
      <dsp:nvSpPr>
        <dsp:cNvPr id="0" name=""/>
        <dsp:cNvSpPr/>
      </dsp:nvSpPr>
      <dsp:spPr>
        <a:xfrm rot="10800000">
          <a:off x="9380" y="232746"/>
          <a:ext cx="2508146" cy="1504305"/>
        </a:xfrm>
        <a:prstGeom prst="corner">
          <a:avLst>
            <a:gd name="adj1" fmla="val 16120"/>
            <a:gd name="adj2" fmla="val 1611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7DB63CF-80B4-47DC-99D8-7C8645EBA893}">
      <dsp:nvSpPr>
        <dsp:cNvPr id="0" name=""/>
        <dsp:cNvSpPr/>
      </dsp:nvSpPr>
      <dsp:spPr>
        <a:xfrm>
          <a:off x="4364" y="481231"/>
          <a:ext cx="2262348" cy="198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ctr" defTabSz="1778000" rtl="1">
            <a:lnSpc>
              <a:spcPct val="90000"/>
            </a:lnSpc>
            <a:spcBef>
              <a:spcPct val="0"/>
            </a:spcBef>
            <a:spcAft>
              <a:spcPct val="35000"/>
            </a:spcAft>
          </a:pPr>
          <a:r>
            <a:rPr lang="ar-SA" sz="4000" b="1" u="none" kern="1200" dirty="0" smtClean="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لا تضخمي التوافه</a:t>
          </a:r>
          <a:endParaRPr lang="ar-EG" sz="4000" u="none" kern="1200" dirty="0">
            <a:solidFill>
              <a:schemeClr val="accent4">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364" y="481231"/>
        <a:ext cx="2262348" cy="198088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9AC14-5FE3-4182-A35E-5158837CFFB0}">
      <dsp:nvSpPr>
        <dsp:cNvPr id="0" name=""/>
        <dsp:cNvSpPr/>
      </dsp:nvSpPr>
      <dsp:spPr>
        <a:xfrm>
          <a:off x="4027176" y="923"/>
          <a:ext cx="2170782" cy="843773"/>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امتصّي غضبه</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068366" y="42113"/>
        <a:ext cx="2088402" cy="761393"/>
      </dsp:txXfrm>
    </dsp:sp>
    <dsp:sp modelId="{CBE006A2-BE19-4483-92A2-4B996F7B0058}">
      <dsp:nvSpPr>
        <dsp:cNvPr id="0" name=""/>
        <dsp:cNvSpPr/>
      </dsp:nvSpPr>
      <dsp:spPr>
        <a:xfrm>
          <a:off x="3123109" y="422809"/>
          <a:ext cx="3978916" cy="3978916"/>
        </a:xfrm>
        <a:custGeom>
          <a:avLst/>
          <a:gdLst/>
          <a:ahLst/>
          <a:cxnLst/>
          <a:rect l="0" t="0" r="0" b="0"/>
          <a:pathLst>
            <a:path>
              <a:moveTo>
                <a:pt x="3140965" y="367122"/>
              </a:moveTo>
              <a:arcTo wR="1989458" hR="1989458" stAng="18321990" swAng="415670"/>
            </a:path>
          </a:pathLst>
        </a:custGeom>
        <a:noFill/>
        <a:ln w="9525" cap="flat" cmpd="sng" algn="ctr">
          <a:solidFill>
            <a:schemeClr val="accent4">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7F827130-6E81-4756-ADF5-677958BD855E}">
      <dsp:nvSpPr>
        <dsp:cNvPr id="0" name=""/>
        <dsp:cNvSpPr/>
      </dsp:nvSpPr>
      <dsp:spPr>
        <a:xfrm>
          <a:off x="5750098" y="995652"/>
          <a:ext cx="2170782" cy="843773"/>
        </a:xfrm>
        <a:prstGeom prst="roundRect">
          <a:avLst/>
        </a:prstGeom>
        <a:solidFill>
          <a:srgbClr val="9933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تخلصي من الروتين</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91288" y="1036842"/>
        <a:ext cx="2088402" cy="761393"/>
      </dsp:txXfrm>
    </dsp:sp>
    <dsp:sp modelId="{0D43A292-B1EE-4E08-872E-169CB4F10C59}">
      <dsp:nvSpPr>
        <dsp:cNvPr id="0" name=""/>
        <dsp:cNvSpPr/>
      </dsp:nvSpPr>
      <dsp:spPr>
        <a:xfrm>
          <a:off x="3123109" y="422809"/>
          <a:ext cx="3978916" cy="3978916"/>
        </a:xfrm>
        <a:custGeom>
          <a:avLst/>
          <a:gdLst/>
          <a:ahLst/>
          <a:cxnLst/>
          <a:rect l="0" t="0" r="0" b="0"/>
          <a:pathLst>
            <a:path>
              <a:moveTo>
                <a:pt x="3947869" y="1639358"/>
              </a:moveTo>
              <a:arcTo wR="1989458" hR="1989458" stAng="20991868" swAng="1216263"/>
            </a:path>
          </a:pathLst>
        </a:custGeom>
        <a:noFill/>
        <a:ln w="9525" cap="flat" cmpd="sng" algn="ctr">
          <a:solidFill>
            <a:schemeClr val="accent4">
              <a:hueOff val="-892954"/>
              <a:satOff val="5380"/>
              <a:lumOff val="431"/>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830199E9-31F7-437D-BF60-85D052A68101}">
      <dsp:nvSpPr>
        <dsp:cNvPr id="0" name=""/>
        <dsp:cNvSpPr/>
      </dsp:nvSpPr>
      <dsp:spPr>
        <a:xfrm>
          <a:off x="5750098" y="2985110"/>
          <a:ext cx="2170782" cy="843773"/>
        </a:xfrm>
        <a:prstGeom prst="roundRect">
          <a:avLst/>
        </a:prstGeom>
        <a:gradFill rotWithShape="0">
          <a:gsLst>
            <a:gs pos="0">
              <a:schemeClr val="accent4">
                <a:hueOff val="-1785908"/>
                <a:satOff val="10760"/>
                <a:lumOff val="862"/>
                <a:alphaOff val="0"/>
                <a:shade val="51000"/>
                <a:satMod val="130000"/>
              </a:schemeClr>
            </a:gs>
            <a:gs pos="80000">
              <a:schemeClr val="accent4">
                <a:hueOff val="-1785908"/>
                <a:satOff val="10760"/>
                <a:lumOff val="862"/>
                <a:alphaOff val="0"/>
                <a:shade val="93000"/>
                <a:satMod val="130000"/>
              </a:schemeClr>
            </a:gs>
            <a:gs pos="100000">
              <a:schemeClr val="accent4">
                <a:hueOff val="-1785908"/>
                <a:satOff val="10760"/>
                <a:lumOff val="86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تفهمي ظروفه</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791288" y="3026300"/>
        <a:ext cx="2088402" cy="761393"/>
      </dsp:txXfrm>
    </dsp:sp>
    <dsp:sp modelId="{C7153ACD-5842-4615-A177-3EC4A428CD89}">
      <dsp:nvSpPr>
        <dsp:cNvPr id="0" name=""/>
        <dsp:cNvSpPr/>
      </dsp:nvSpPr>
      <dsp:spPr>
        <a:xfrm>
          <a:off x="3123109" y="422809"/>
          <a:ext cx="3978916" cy="3978916"/>
        </a:xfrm>
        <a:custGeom>
          <a:avLst/>
          <a:gdLst/>
          <a:ahLst/>
          <a:cxnLst/>
          <a:rect l="0" t="0" r="0" b="0"/>
          <a:pathLst>
            <a:path>
              <a:moveTo>
                <a:pt x="3328243" y="3461055"/>
              </a:moveTo>
              <a:arcTo wR="1989458" hR="1989458" stAng="2862339" swAng="415670"/>
            </a:path>
          </a:pathLst>
        </a:custGeom>
        <a:noFill/>
        <a:ln w="9525" cap="flat" cmpd="sng" algn="ctr">
          <a:solidFill>
            <a:schemeClr val="accent4">
              <a:hueOff val="-1785908"/>
              <a:satOff val="10760"/>
              <a:lumOff val="862"/>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2CCE022B-C3F6-40DD-8AA9-CB77F25B110A}">
      <dsp:nvSpPr>
        <dsp:cNvPr id="0" name=""/>
        <dsp:cNvSpPr/>
      </dsp:nvSpPr>
      <dsp:spPr>
        <a:xfrm>
          <a:off x="4027176" y="3979839"/>
          <a:ext cx="2170782" cy="843773"/>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كيفية التعامل مع أهل زوجك</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068366" y="4021029"/>
        <a:ext cx="2088402" cy="761393"/>
      </dsp:txXfrm>
    </dsp:sp>
    <dsp:sp modelId="{9B3B6669-EFF0-4884-8B73-90BAEAF77FF4}">
      <dsp:nvSpPr>
        <dsp:cNvPr id="0" name=""/>
        <dsp:cNvSpPr/>
      </dsp:nvSpPr>
      <dsp:spPr>
        <a:xfrm>
          <a:off x="3123109" y="422809"/>
          <a:ext cx="3978916" cy="3978916"/>
        </a:xfrm>
        <a:custGeom>
          <a:avLst/>
          <a:gdLst/>
          <a:ahLst/>
          <a:cxnLst/>
          <a:rect l="0" t="0" r="0" b="0"/>
          <a:pathLst>
            <a:path>
              <a:moveTo>
                <a:pt x="837950" y="3611794"/>
              </a:moveTo>
              <a:arcTo wR="1989458" hR="1989458" stAng="7521990" swAng="415670"/>
            </a:path>
          </a:pathLst>
        </a:custGeom>
        <a:noFill/>
        <a:ln w="9525" cap="flat" cmpd="sng" algn="ctr">
          <a:solidFill>
            <a:schemeClr val="accent4">
              <a:hueOff val="-2678862"/>
              <a:satOff val="16139"/>
              <a:lumOff val="1294"/>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DB1D154E-9003-4DFB-9399-F21129591E4D}">
      <dsp:nvSpPr>
        <dsp:cNvPr id="0" name=""/>
        <dsp:cNvSpPr/>
      </dsp:nvSpPr>
      <dsp:spPr>
        <a:xfrm>
          <a:off x="2304255" y="2985110"/>
          <a:ext cx="2170782" cy="843773"/>
        </a:xfrm>
        <a:prstGeom prst="roundRect">
          <a:avLst/>
        </a:prstGeom>
        <a:solidFill>
          <a:srgbClr val="A80074"/>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ثقي به</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345445" y="3026300"/>
        <a:ext cx="2088402" cy="761393"/>
      </dsp:txXfrm>
    </dsp:sp>
    <dsp:sp modelId="{B9F3EA11-D0CF-4F93-904A-A6C43D5360BB}">
      <dsp:nvSpPr>
        <dsp:cNvPr id="0" name=""/>
        <dsp:cNvSpPr/>
      </dsp:nvSpPr>
      <dsp:spPr>
        <a:xfrm>
          <a:off x="3123109" y="422809"/>
          <a:ext cx="3978916" cy="3978916"/>
        </a:xfrm>
        <a:custGeom>
          <a:avLst/>
          <a:gdLst/>
          <a:ahLst/>
          <a:cxnLst/>
          <a:rect l="0" t="0" r="0" b="0"/>
          <a:pathLst>
            <a:path>
              <a:moveTo>
                <a:pt x="31046" y="2339557"/>
              </a:moveTo>
              <a:arcTo wR="1989458" hR="1989458" stAng="10191868" swAng="1216263"/>
            </a:path>
          </a:pathLst>
        </a:custGeom>
        <a:noFill/>
        <a:ln w="9525" cap="flat" cmpd="sng" algn="ctr">
          <a:solidFill>
            <a:schemeClr val="accent4">
              <a:hueOff val="-3571816"/>
              <a:satOff val="21519"/>
              <a:lumOff val="1725"/>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C967EB42-223F-44A5-AC1E-B3D5236AC795}">
      <dsp:nvSpPr>
        <dsp:cNvPr id="0" name=""/>
        <dsp:cNvSpPr/>
      </dsp:nvSpPr>
      <dsp:spPr>
        <a:xfrm>
          <a:off x="2304255" y="995652"/>
          <a:ext cx="2170782" cy="843773"/>
        </a:xfrm>
        <a:prstGeom prst="roundRect">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بوحي له عبر أنوثتك</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345445" y="1036842"/>
        <a:ext cx="2088402" cy="761393"/>
      </dsp:txXfrm>
    </dsp:sp>
    <dsp:sp modelId="{853E7C06-D0AE-4791-A931-D638E045D198}">
      <dsp:nvSpPr>
        <dsp:cNvPr id="0" name=""/>
        <dsp:cNvSpPr/>
      </dsp:nvSpPr>
      <dsp:spPr>
        <a:xfrm>
          <a:off x="3123109" y="422809"/>
          <a:ext cx="3978916" cy="3978916"/>
        </a:xfrm>
        <a:custGeom>
          <a:avLst/>
          <a:gdLst/>
          <a:ahLst/>
          <a:cxnLst/>
          <a:rect l="0" t="0" r="0" b="0"/>
          <a:pathLst>
            <a:path>
              <a:moveTo>
                <a:pt x="650673" y="517860"/>
              </a:moveTo>
              <a:arcTo wR="1989458" hR="1989458" stAng="13662339" swAng="415670"/>
            </a:path>
          </a:pathLst>
        </a:custGeom>
        <a:noFill/>
        <a:ln w="9525" cap="flat" cmpd="sng" algn="ctr">
          <a:solidFill>
            <a:schemeClr val="accent4">
              <a:hueOff val="-4464770"/>
              <a:satOff val="26899"/>
              <a:lumOff val="2156"/>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4CA9B-96FC-492C-A0A4-747FFB8D4268}">
      <dsp:nvSpPr>
        <dsp:cNvPr id="0" name=""/>
        <dsp:cNvSpPr/>
      </dsp:nvSpPr>
      <dsp:spPr>
        <a:xfrm>
          <a:off x="0" y="2193"/>
          <a:ext cx="7491761" cy="566398"/>
        </a:xfrm>
        <a:prstGeom prst="roundRect">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حاولا أن تتغاضيا عن الصغائر</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29842"/>
        <a:ext cx="7436463" cy="511100"/>
      </dsp:txXfrm>
    </dsp:sp>
    <dsp:sp modelId="{63F5E38B-C67A-4506-9323-A381DA9AB33B}">
      <dsp:nvSpPr>
        <dsp:cNvPr id="0" name=""/>
        <dsp:cNvSpPr/>
      </dsp:nvSpPr>
      <dsp:spPr>
        <a:xfrm>
          <a:off x="0" y="578844"/>
          <a:ext cx="7491761" cy="566398"/>
        </a:xfrm>
        <a:prstGeom prst="roundRect">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اتركا التفكير في الأمور المؤلمة جانبًا</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606493"/>
        <a:ext cx="7436463" cy="511100"/>
      </dsp:txXfrm>
    </dsp:sp>
    <dsp:sp modelId="{5C12C75A-E2CE-4B5B-A818-503C77CDAE83}">
      <dsp:nvSpPr>
        <dsp:cNvPr id="0" name=""/>
        <dsp:cNvSpPr/>
      </dsp:nvSpPr>
      <dsp:spPr>
        <a:xfrm>
          <a:off x="0" y="1155494"/>
          <a:ext cx="7491761" cy="566398"/>
        </a:xfrm>
        <a:prstGeom prst="roundRect">
          <a:avLst/>
        </a:prstGeom>
        <a:solidFill>
          <a:schemeClr val="accent4">
            <a:lumMod val="40000"/>
            <a:lumOff val="6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احرصا على التجديد في حياتكما</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1183143"/>
        <a:ext cx="7436463" cy="511100"/>
      </dsp:txXfrm>
    </dsp:sp>
    <dsp:sp modelId="{BA433907-3C2F-4D7C-9172-35D629F041DE}">
      <dsp:nvSpPr>
        <dsp:cNvPr id="0" name=""/>
        <dsp:cNvSpPr/>
      </dsp:nvSpPr>
      <dsp:spPr>
        <a:xfrm>
          <a:off x="0" y="1732145"/>
          <a:ext cx="7491761" cy="566398"/>
        </a:xfrm>
        <a:prstGeom prst="roundRect">
          <a:avLst/>
        </a:prstGeom>
        <a:solidFill>
          <a:schemeClr val="tx2">
            <a:lumMod val="40000"/>
            <a:lumOff val="6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بصفة عامة، تعاملا بلطف مع بعضكما البعض</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1759794"/>
        <a:ext cx="7436463" cy="511100"/>
      </dsp:txXfrm>
    </dsp:sp>
    <dsp:sp modelId="{20FFD923-0229-473F-9CD2-69942554E19F}">
      <dsp:nvSpPr>
        <dsp:cNvPr id="0" name=""/>
        <dsp:cNvSpPr/>
      </dsp:nvSpPr>
      <dsp:spPr>
        <a:xfrm>
          <a:off x="0" y="2308795"/>
          <a:ext cx="7491761" cy="566398"/>
        </a:xfrm>
        <a:prstGeom prst="roundRect">
          <a:avLst/>
        </a:prstGeom>
        <a:solidFill>
          <a:schemeClr val="bg1">
            <a:lumMod val="85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كونا صبورين وتعلما غفران الأخطاء</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2336444"/>
        <a:ext cx="7436463" cy="511100"/>
      </dsp:txXfrm>
    </dsp:sp>
    <dsp:sp modelId="{64BD97BF-5931-4ACB-9496-34A68707C111}">
      <dsp:nvSpPr>
        <dsp:cNvPr id="0" name=""/>
        <dsp:cNvSpPr/>
      </dsp:nvSpPr>
      <dsp:spPr>
        <a:xfrm>
          <a:off x="0" y="2885445"/>
          <a:ext cx="7491761" cy="566398"/>
        </a:xfrm>
        <a:prstGeom prst="roundRect">
          <a:avLst/>
        </a:prstGeom>
        <a:solidFill>
          <a:schemeClr val="accent2">
            <a:lumMod val="60000"/>
            <a:lumOff val="4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احرصا على إيجاد مساحة مشتركة بينكما</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2913094"/>
        <a:ext cx="7436463" cy="511100"/>
      </dsp:txXfrm>
    </dsp:sp>
    <dsp:sp modelId="{4D9CBFA8-0624-453A-9442-9768B946809C}">
      <dsp:nvSpPr>
        <dsp:cNvPr id="0" name=""/>
        <dsp:cNvSpPr/>
      </dsp:nvSpPr>
      <dsp:spPr>
        <a:xfrm>
          <a:off x="0" y="3462096"/>
          <a:ext cx="7491761" cy="566398"/>
        </a:xfrm>
        <a:prstGeom prst="roundRect">
          <a:avLst/>
        </a:prstGeom>
        <a:solidFill>
          <a:schemeClr val="accent3">
            <a:lumMod val="60000"/>
            <a:lumOff val="4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كونا صريحين بقدر الإمكان في التعبير عن مشاعركما</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3489745"/>
        <a:ext cx="7436463" cy="511100"/>
      </dsp:txXfrm>
    </dsp:sp>
    <dsp:sp modelId="{9ECE6B1A-DA93-47D5-99BA-BE3DF7B40240}">
      <dsp:nvSpPr>
        <dsp:cNvPr id="0" name=""/>
        <dsp:cNvSpPr/>
      </dsp:nvSpPr>
      <dsp:spPr>
        <a:xfrm>
          <a:off x="0" y="4038746"/>
          <a:ext cx="7491761" cy="566398"/>
        </a:xfrm>
        <a:prstGeom prst="roundRect">
          <a:avLst/>
        </a:prstGeom>
        <a:solidFill>
          <a:schemeClr val="accent4">
            <a:lumMod val="60000"/>
            <a:lumOff val="4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حاولا أن تختارا الوقت المناسب لممارسة العلاقة الحميمة</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4066395"/>
        <a:ext cx="7436463" cy="511100"/>
      </dsp:txXfrm>
    </dsp:sp>
    <dsp:sp modelId="{1E1B3B4D-8B2C-4160-A63C-9FBA55DEACC9}">
      <dsp:nvSpPr>
        <dsp:cNvPr id="0" name=""/>
        <dsp:cNvSpPr/>
      </dsp:nvSpPr>
      <dsp:spPr>
        <a:xfrm>
          <a:off x="0" y="4615396"/>
          <a:ext cx="7491761" cy="566398"/>
        </a:xfrm>
        <a:prstGeom prst="roundRect">
          <a:avLst/>
        </a:prstGeom>
        <a:solidFill>
          <a:schemeClr val="accent5">
            <a:lumMod val="60000"/>
            <a:lumOff val="4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أعدا ميزانية المنزل وخططا لمستقبلكما معًا</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4643045"/>
        <a:ext cx="7436463" cy="511100"/>
      </dsp:txXfrm>
    </dsp:sp>
    <dsp:sp modelId="{EF0CC537-4816-4A58-8D34-41BDF0718EB4}">
      <dsp:nvSpPr>
        <dsp:cNvPr id="0" name=""/>
        <dsp:cNvSpPr/>
      </dsp:nvSpPr>
      <dsp:spPr>
        <a:xfrm>
          <a:off x="0" y="5192047"/>
          <a:ext cx="7491761" cy="566398"/>
        </a:xfrm>
        <a:prstGeom prst="roundRect">
          <a:avLst/>
        </a:prstGeom>
        <a:solidFill>
          <a:schemeClr val="accent6">
            <a:lumMod val="40000"/>
            <a:lumOff val="6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في المناسبات السعيدة، احتفلا معًا وعبّرا عن مشاعركما دومًا</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7649" y="5219696"/>
        <a:ext cx="7436463" cy="5111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168A4-33A3-4999-96AA-2393CD3280A4}">
      <dsp:nvSpPr>
        <dsp:cNvPr id="0" name=""/>
        <dsp:cNvSpPr/>
      </dsp:nvSpPr>
      <dsp:spPr>
        <a:xfrm rot="5400000">
          <a:off x="6829272" y="185193"/>
          <a:ext cx="1199529" cy="839670"/>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kern="1200" dirty="0" smtClean="0">
              <a:latin typeface="Traditional Arabic" pitchFamily="18" charset="-78"/>
              <a:cs typeface="Traditional Arabic" pitchFamily="18" charset="-78"/>
            </a:rPr>
            <a:t> </a:t>
          </a:r>
          <a:endParaRPr lang="ar-EG" sz="2400" kern="1200" dirty="0">
            <a:latin typeface="Traditional Arabic" pitchFamily="18" charset="-78"/>
            <a:cs typeface="Traditional Arabic" pitchFamily="18" charset="-78"/>
          </a:endParaRPr>
        </a:p>
      </dsp:txBody>
      <dsp:txXfrm rot="-5400000">
        <a:off x="7009202" y="425098"/>
        <a:ext cx="839670" cy="359859"/>
      </dsp:txXfrm>
    </dsp:sp>
    <dsp:sp modelId="{3F5C791C-759B-4CF9-B3CB-C8EC34D49509}">
      <dsp:nvSpPr>
        <dsp:cNvPr id="0" name=""/>
        <dsp:cNvSpPr/>
      </dsp:nvSpPr>
      <dsp:spPr>
        <a:xfrm rot="16200000">
          <a:off x="3114548" y="-3114548"/>
          <a:ext cx="780103" cy="7009201"/>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احرصا على وجود أصدقاء مشتركين لكما</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081" y="38081"/>
        <a:ext cx="6971120" cy="703941"/>
      </dsp:txXfrm>
    </dsp:sp>
    <dsp:sp modelId="{57F10898-C8A9-4E28-BECC-CF71BABE1D85}">
      <dsp:nvSpPr>
        <dsp:cNvPr id="0" name=""/>
        <dsp:cNvSpPr/>
      </dsp:nvSpPr>
      <dsp:spPr>
        <a:xfrm rot="5400000">
          <a:off x="6829272" y="1268833"/>
          <a:ext cx="1199529" cy="839670"/>
        </a:xfrm>
        <a:prstGeom prst="chevron">
          <a:avLst/>
        </a:prstGeom>
        <a:solidFill>
          <a:schemeClr val="accent3">
            <a:hueOff val="2812566"/>
            <a:satOff val="-4220"/>
            <a:lumOff val="-686"/>
            <a:alphaOff val="0"/>
          </a:schemeClr>
        </a:solidFill>
        <a:ln w="25400" cap="flat" cmpd="sng" algn="ctr">
          <a:solidFill>
            <a:schemeClr val="accent3">
              <a:hueOff val="2812566"/>
              <a:satOff val="-4220"/>
              <a:lumOff val="-686"/>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kern="1200" dirty="0" smtClean="0">
              <a:effectLst>
                <a:outerShdw blurRad="38100" dist="38100" dir="2700000" algn="tl">
                  <a:srgbClr val="000000">
                    <a:alpha val="43137"/>
                  </a:srgbClr>
                </a:outerShdw>
              </a:effectLst>
              <a:latin typeface="Traditional Arabic" pitchFamily="18" charset="-78"/>
              <a:cs typeface="Traditional Arabic" pitchFamily="18" charset="-78"/>
            </a:rPr>
            <a:t>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009202" y="1508738"/>
        <a:ext cx="839670" cy="359859"/>
      </dsp:txXfrm>
    </dsp:sp>
    <dsp:sp modelId="{235B4728-E07C-4400-8703-814D48757FB1}">
      <dsp:nvSpPr>
        <dsp:cNvPr id="0" name=""/>
        <dsp:cNvSpPr/>
      </dsp:nvSpPr>
      <dsp:spPr>
        <a:xfrm rot="16200000">
          <a:off x="3114753" y="-2025849"/>
          <a:ext cx="779693" cy="7009201"/>
        </a:xfrm>
        <a:prstGeom prst="round2SameRect">
          <a:avLst/>
        </a:prstGeom>
        <a:solidFill>
          <a:schemeClr val="lt1">
            <a:alpha val="90000"/>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توافر الثقة مهم جدًا بين الزوجين لعلاقة سوية ناجحة</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061" y="1126965"/>
        <a:ext cx="6971140" cy="703571"/>
      </dsp:txXfrm>
    </dsp:sp>
    <dsp:sp modelId="{F5E3FD8D-C22F-4B8A-9F4B-9C6F7C6E411C}">
      <dsp:nvSpPr>
        <dsp:cNvPr id="0" name=""/>
        <dsp:cNvSpPr/>
      </dsp:nvSpPr>
      <dsp:spPr>
        <a:xfrm rot="5400000">
          <a:off x="6829272" y="2352472"/>
          <a:ext cx="1199529" cy="839670"/>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kern="1200" dirty="0" smtClean="0">
              <a:effectLst>
                <a:outerShdw blurRad="38100" dist="38100" dir="2700000" algn="tl">
                  <a:srgbClr val="000000">
                    <a:alpha val="43137"/>
                  </a:srgbClr>
                </a:outerShdw>
              </a:effectLst>
              <a:latin typeface="Traditional Arabic" pitchFamily="18" charset="-78"/>
              <a:cs typeface="Traditional Arabic" pitchFamily="18" charset="-78"/>
            </a:rPr>
            <a:t> </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009202" y="2592377"/>
        <a:ext cx="839670" cy="359859"/>
      </dsp:txXfrm>
    </dsp:sp>
    <dsp:sp modelId="{FF212B10-E5DA-4CE8-8B14-9C9B61C58484}">
      <dsp:nvSpPr>
        <dsp:cNvPr id="0" name=""/>
        <dsp:cNvSpPr/>
      </dsp:nvSpPr>
      <dsp:spPr>
        <a:xfrm rot="16200000">
          <a:off x="3114753" y="-942210"/>
          <a:ext cx="779693" cy="7009201"/>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بُد أن يُذكّر كل منكما الآخر بأسباب الحب والألفة التي جمعتكما</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061" y="2210604"/>
        <a:ext cx="6971140" cy="703571"/>
      </dsp:txXfrm>
    </dsp:sp>
    <dsp:sp modelId="{B17B946A-FAE8-4D13-A7A6-DB61B9C663CD}">
      <dsp:nvSpPr>
        <dsp:cNvPr id="0" name=""/>
        <dsp:cNvSpPr/>
      </dsp:nvSpPr>
      <dsp:spPr>
        <a:xfrm rot="5400000">
          <a:off x="6829272" y="3436112"/>
          <a:ext cx="1199529" cy="839670"/>
        </a:xfrm>
        <a:prstGeom prst="chevron">
          <a:avLst/>
        </a:prstGeom>
        <a:solidFill>
          <a:schemeClr val="accent3">
            <a:hueOff val="8437698"/>
            <a:satOff val="-12660"/>
            <a:lumOff val="-2059"/>
            <a:alphaOff val="0"/>
          </a:schemeClr>
        </a:solidFill>
        <a:ln w="25400" cap="flat" cmpd="sng" algn="ctr">
          <a:solidFill>
            <a:schemeClr val="accent3">
              <a:hueOff val="8437698"/>
              <a:satOff val="-12660"/>
              <a:lumOff val="-2059"/>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009202" y="3676017"/>
        <a:ext cx="839670" cy="359859"/>
      </dsp:txXfrm>
    </dsp:sp>
    <dsp:sp modelId="{F4E1A8C4-4B6D-4B0B-8D6F-50597733CE8C}">
      <dsp:nvSpPr>
        <dsp:cNvPr id="0" name=""/>
        <dsp:cNvSpPr/>
      </dsp:nvSpPr>
      <dsp:spPr>
        <a:xfrm rot="16200000">
          <a:off x="3114753" y="141429"/>
          <a:ext cx="779693" cy="7009201"/>
        </a:xfrm>
        <a:prstGeom prst="round2SameRect">
          <a:avLst/>
        </a:prstGeom>
        <a:solidFill>
          <a:schemeClr val="lt1">
            <a:alpha val="90000"/>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من المهم أن يقدّر كل من الزوجين الآخر</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061" y="3294244"/>
        <a:ext cx="6971140" cy="703571"/>
      </dsp:txXfrm>
    </dsp:sp>
    <dsp:sp modelId="{F000B2A2-2570-4B9F-9B4A-A1E68523EECB}">
      <dsp:nvSpPr>
        <dsp:cNvPr id="0" name=""/>
        <dsp:cNvSpPr/>
      </dsp:nvSpPr>
      <dsp:spPr>
        <a:xfrm rot="5400000">
          <a:off x="6829272" y="4519751"/>
          <a:ext cx="1199529" cy="839670"/>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7009202" y="4759656"/>
        <a:ext cx="839670" cy="359859"/>
      </dsp:txXfrm>
    </dsp:sp>
    <dsp:sp modelId="{D8199FEE-C693-412D-A9C6-BE3D9C9F23CB}">
      <dsp:nvSpPr>
        <dsp:cNvPr id="0" name=""/>
        <dsp:cNvSpPr/>
      </dsp:nvSpPr>
      <dsp:spPr>
        <a:xfrm rot="16200000">
          <a:off x="3114753" y="1225068"/>
          <a:ext cx="779693" cy="7009201"/>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حاولا أن تستمتعا بالصورة الحالية للحياة</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38061" y="4377883"/>
        <a:ext cx="6971140" cy="70357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8AEA7-D681-425A-8C52-A4613EF35BD4}">
      <dsp:nvSpPr>
        <dsp:cNvPr id="0" name=""/>
        <dsp:cNvSpPr/>
      </dsp:nvSpPr>
      <dsp:spPr>
        <a:xfrm>
          <a:off x="0" y="4699070"/>
          <a:ext cx="7920880" cy="77092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إحرصي على الإصغاء لردّ زوجكِ وأقواله كما كان يفعل معكِ</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4699070"/>
        <a:ext cx="7920880" cy="770921"/>
      </dsp:txXfrm>
    </dsp:sp>
    <dsp:sp modelId="{CCC6E940-5562-4E78-9E68-04409710CA91}">
      <dsp:nvSpPr>
        <dsp:cNvPr id="0" name=""/>
        <dsp:cNvSpPr/>
      </dsp:nvSpPr>
      <dsp:spPr>
        <a:xfrm rot="10800000">
          <a:off x="419529" y="3524956"/>
          <a:ext cx="7081821" cy="1185677"/>
        </a:xfrm>
        <a:prstGeom prst="upArrowCallou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عبّري عن أفكاركِ وآرائك بطريقةٍ مباشرة ومن دون لفّ أو دوران </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419529" y="3524956"/>
        <a:ext cx="7081821" cy="770417"/>
      </dsp:txXfrm>
    </dsp:sp>
    <dsp:sp modelId="{CB7A7482-0D56-4C10-966F-1028FFCC49AB}">
      <dsp:nvSpPr>
        <dsp:cNvPr id="0" name=""/>
        <dsp:cNvSpPr/>
      </dsp:nvSpPr>
      <dsp:spPr>
        <a:xfrm rot="10800000">
          <a:off x="2096102" y="2350843"/>
          <a:ext cx="3728675" cy="1185677"/>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تجلسي أمام زوجكِ إنما بجانبه</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2096102" y="2350843"/>
        <a:ext cx="3728675" cy="770417"/>
      </dsp:txXfrm>
    </dsp:sp>
    <dsp:sp modelId="{E0B8E7E4-AE1C-439A-9E9B-2739130BD253}">
      <dsp:nvSpPr>
        <dsp:cNvPr id="0" name=""/>
        <dsp:cNvSpPr/>
      </dsp:nvSpPr>
      <dsp:spPr>
        <a:xfrm rot="10800000">
          <a:off x="0" y="1176729"/>
          <a:ext cx="7920880" cy="1185677"/>
        </a:xfrm>
        <a:prstGeom prst="upArrowCallou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قبل أن تُفاتحي زوجكِ بأيّ موضوعٍ كان، اسأليه ما إذا كان الوقت مناسباً </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1176729"/>
        <a:ext cx="7920880" cy="770417"/>
      </dsp:txXfrm>
    </dsp:sp>
    <dsp:sp modelId="{43E5421D-0B01-4E2F-9D4E-20CAD81FE8A8}">
      <dsp:nvSpPr>
        <dsp:cNvPr id="0" name=""/>
        <dsp:cNvSpPr/>
      </dsp:nvSpPr>
      <dsp:spPr>
        <a:xfrm rot="10800000">
          <a:off x="0" y="2616"/>
          <a:ext cx="7920880" cy="1185677"/>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إختاري مكاناً هادئاً تجلسين فيه مع زوجكِ لتتحدّثا معاً بعيداً من المقاطعات </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2616"/>
        <a:ext cx="7920880" cy="7704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1BCED-2CE7-4624-A3BE-4CA28F957C9F}">
      <dsp:nvSpPr>
        <dsp:cNvPr id="0" name=""/>
        <dsp:cNvSpPr/>
      </dsp:nvSpPr>
      <dsp:spPr>
        <a:xfrm>
          <a:off x="146846" y="262"/>
          <a:ext cx="3779583" cy="944895"/>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الحفاظ على الخصوصيّة</a:t>
          </a:r>
          <a:endParaRPr lang="ar-EG" sz="2800" kern="1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74521" y="27937"/>
        <a:ext cx="3724233" cy="889545"/>
      </dsp:txXfrm>
    </dsp:sp>
    <dsp:sp modelId="{FD3E572C-36D0-4530-AE2C-9E656A275548}">
      <dsp:nvSpPr>
        <dsp:cNvPr id="0" name=""/>
        <dsp:cNvSpPr/>
      </dsp:nvSpPr>
      <dsp:spPr>
        <a:xfrm rot="5400000">
          <a:off x="1953959" y="1027836"/>
          <a:ext cx="165356" cy="165356"/>
        </a:xfrm>
        <a:prstGeom prst="rightArrow">
          <a:avLst>
            <a:gd name="adj1" fmla="val 667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6DDC0E7-BD50-47D1-8128-75A0956F5103}">
      <dsp:nvSpPr>
        <dsp:cNvPr id="0" name=""/>
        <dsp:cNvSpPr/>
      </dsp:nvSpPr>
      <dsp:spPr>
        <a:xfrm>
          <a:off x="146846" y="1275871"/>
          <a:ext cx="3779583" cy="944895"/>
        </a:xfrm>
        <a:prstGeom prst="roundRect">
          <a:avLst>
            <a:gd name="adj" fmla="val 1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مفاجئة الطرف الآخر بالرومانسية </a:t>
          </a:r>
          <a:endParaRPr lang="ar-EG" sz="2800" kern="1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74521" y="1303546"/>
        <a:ext cx="3724233" cy="889545"/>
      </dsp:txXfrm>
    </dsp:sp>
    <dsp:sp modelId="{BB162DBF-F4EA-46E8-A11C-A6443659F0F7}">
      <dsp:nvSpPr>
        <dsp:cNvPr id="0" name=""/>
        <dsp:cNvSpPr/>
      </dsp:nvSpPr>
      <dsp:spPr>
        <a:xfrm rot="5400000">
          <a:off x="1953959" y="2303445"/>
          <a:ext cx="165356" cy="165356"/>
        </a:xfrm>
        <a:prstGeom prst="rightArrow">
          <a:avLst>
            <a:gd name="adj1" fmla="val 66700"/>
            <a:gd name="adj2" fmla="val 50000"/>
          </a:avLst>
        </a:prstGeom>
        <a:gradFill rotWithShape="0">
          <a:gsLst>
            <a:gs pos="0">
              <a:schemeClr val="accent5">
                <a:hueOff val="-1986775"/>
                <a:satOff val="7962"/>
                <a:lumOff val="1726"/>
                <a:alphaOff val="0"/>
                <a:shade val="51000"/>
                <a:satMod val="130000"/>
              </a:schemeClr>
            </a:gs>
            <a:gs pos="80000">
              <a:schemeClr val="accent5">
                <a:hueOff val="-1986775"/>
                <a:satOff val="7962"/>
                <a:lumOff val="1726"/>
                <a:alphaOff val="0"/>
                <a:shade val="93000"/>
                <a:satMod val="130000"/>
              </a:schemeClr>
            </a:gs>
            <a:gs pos="100000">
              <a:schemeClr val="accent5">
                <a:hueOff val="-1986775"/>
                <a:satOff val="7962"/>
                <a:lumOff val="172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4942E7A-C691-430F-A192-C81FC8535A9A}">
      <dsp:nvSpPr>
        <dsp:cNvPr id="0" name=""/>
        <dsp:cNvSpPr/>
      </dsp:nvSpPr>
      <dsp:spPr>
        <a:xfrm>
          <a:off x="146846" y="2551480"/>
          <a:ext cx="3779583" cy="944895"/>
        </a:xfrm>
        <a:prstGeom prst="roundRect">
          <a:avLst>
            <a:gd name="adj" fmla="val 10000"/>
          </a:avLst>
        </a:prstGeom>
        <a:solidFill>
          <a:schemeClr val="accent5">
            <a:tint val="40000"/>
            <a:alpha val="90000"/>
            <a:hueOff val="-2148096"/>
            <a:satOff val="9651"/>
            <a:lumOff val="663"/>
            <a:alphaOff val="0"/>
          </a:schemeClr>
        </a:solidFill>
        <a:ln w="9525" cap="flat" cmpd="sng" algn="ctr">
          <a:solidFill>
            <a:schemeClr val="accent5">
              <a:tint val="40000"/>
              <a:alpha val="90000"/>
              <a:hueOff val="-2148096"/>
              <a:satOff val="9651"/>
              <a:lumOff val="66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التقرّب من أهل الطرفين</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74521" y="2579155"/>
        <a:ext cx="3724233" cy="889545"/>
      </dsp:txXfrm>
    </dsp:sp>
    <dsp:sp modelId="{11FD7432-CA97-4D8F-8AAE-4E9A78625B70}">
      <dsp:nvSpPr>
        <dsp:cNvPr id="0" name=""/>
        <dsp:cNvSpPr/>
      </dsp:nvSpPr>
      <dsp:spPr>
        <a:xfrm rot="5400000">
          <a:off x="1953959" y="3579054"/>
          <a:ext cx="165356" cy="165356"/>
        </a:xfrm>
        <a:prstGeom prst="rightArrow">
          <a:avLst>
            <a:gd name="adj1" fmla="val 66700"/>
            <a:gd name="adj2" fmla="val 50000"/>
          </a:avLst>
        </a:prstGeom>
        <a:gradFill rotWithShape="0">
          <a:gsLst>
            <a:gs pos="0">
              <a:schemeClr val="accent5">
                <a:hueOff val="-3973551"/>
                <a:satOff val="15924"/>
                <a:lumOff val="3451"/>
                <a:alphaOff val="0"/>
                <a:shade val="51000"/>
                <a:satMod val="130000"/>
              </a:schemeClr>
            </a:gs>
            <a:gs pos="80000">
              <a:schemeClr val="accent5">
                <a:hueOff val="-3973551"/>
                <a:satOff val="15924"/>
                <a:lumOff val="3451"/>
                <a:alphaOff val="0"/>
                <a:shade val="93000"/>
                <a:satMod val="130000"/>
              </a:schemeClr>
            </a:gs>
            <a:gs pos="100000">
              <a:schemeClr val="accent5">
                <a:hueOff val="-3973551"/>
                <a:satOff val="15924"/>
                <a:lumOff val="345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06C670F-831E-44D9-B975-DDE4A52E8E22}">
      <dsp:nvSpPr>
        <dsp:cNvPr id="0" name=""/>
        <dsp:cNvSpPr/>
      </dsp:nvSpPr>
      <dsp:spPr>
        <a:xfrm>
          <a:off x="146846" y="3827090"/>
          <a:ext cx="3779583" cy="944895"/>
        </a:xfrm>
        <a:prstGeom prst="roundRect">
          <a:avLst>
            <a:gd name="adj" fmla="val 10000"/>
          </a:avLst>
        </a:prstGeom>
        <a:solidFill>
          <a:schemeClr val="accent5">
            <a:tint val="40000"/>
            <a:alpha val="90000"/>
            <a:hueOff val="-4296193"/>
            <a:satOff val="19301"/>
            <a:lumOff val="1327"/>
            <a:alphaOff val="0"/>
          </a:schemeClr>
        </a:solidFill>
        <a:ln w="9525" cap="flat" cmpd="sng" algn="ctr">
          <a:solidFill>
            <a:schemeClr val="accent5">
              <a:tint val="40000"/>
              <a:alpha val="90000"/>
              <a:hueOff val="-4296193"/>
              <a:satOff val="19301"/>
              <a:lumOff val="1327"/>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تبادل الحديث بين الطرفين</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74521" y="3854765"/>
        <a:ext cx="3724233" cy="889545"/>
      </dsp:txXfrm>
    </dsp:sp>
    <dsp:sp modelId="{5ABDED97-0E0D-45D7-86A0-F3051F020A5E}">
      <dsp:nvSpPr>
        <dsp:cNvPr id="0" name=""/>
        <dsp:cNvSpPr/>
      </dsp:nvSpPr>
      <dsp:spPr>
        <a:xfrm>
          <a:off x="4455570" y="262"/>
          <a:ext cx="3779583" cy="944895"/>
        </a:xfrm>
        <a:prstGeom prst="roundRect">
          <a:avLst>
            <a:gd name="adj" fmla="val 10000"/>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تذكّر فترة الخطوبة</a:t>
          </a:r>
          <a:endParaRPr lang="ar-EG" sz="2800"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483245" y="27937"/>
        <a:ext cx="3724233" cy="889545"/>
      </dsp:txXfrm>
    </dsp:sp>
    <dsp:sp modelId="{80E2E398-6652-416A-B9A7-11B0A3D98555}">
      <dsp:nvSpPr>
        <dsp:cNvPr id="0" name=""/>
        <dsp:cNvSpPr/>
      </dsp:nvSpPr>
      <dsp:spPr>
        <a:xfrm rot="5400000">
          <a:off x="6262684" y="1027836"/>
          <a:ext cx="165356" cy="165356"/>
        </a:xfrm>
        <a:prstGeom prst="rightArrow">
          <a:avLst>
            <a:gd name="adj1" fmla="val 66700"/>
            <a:gd name="adj2" fmla="val 50000"/>
          </a:avLst>
        </a:prstGeom>
        <a:gradFill rotWithShape="0">
          <a:gsLst>
            <a:gs pos="0">
              <a:schemeClr val="accent5">
                <a:hueOff val="-5960326"/>
                <a:satOff val="23887"/>
                <a:lumOff val="5177"/>
                <a:alphaOff val="0"/>
                <a:shade val="51000"/>
                <a:satMod val="130000"/>
              </a:schemeClr>
            </a:gs>
            <a:gs pos="80000">
              <a:schemeClr val="accent5">
                <a:hueOff val="-5960326"/>
                <a:satOff val="23887"/>
                <a:lumOff val="5177"/>
                <a:alphaOff val="0"/>
                <a:shade val="93000"/>
                <a:satMod val="130000"/>
              </a:schemeClr>
            </a:gs>
            <a:gs pos="100000">
              <a:schemeClr val="accent5">
                <a:hueOff val="-5960326"/>
                <a:satOff val="23887"/>
                <a:lumOff val="51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FA8E876-3F9E-482F-A983-58FEB7C01277}">
      <dsp:nvSpPr>
        <dsp:cNvPr id="0" name=""/>
        <dsp:cNvSpPr/>
      </dsp:nvSpPr>
      <dsp:spPr>
        <a:xfrm>
          <a:off x="4455570" y="1275871"/>
          <a:ext cx="3779583" cy="944895"/>
        </a:xfrm>
        <a:prstGeom prst="roundRect">
          <a:avLst>
            <a:gd name="adj" fmla="val 10000"/>
          </a:avLst>
        </a:prstGeom>
        <a:solidFill>
          <a:schemeClr val="accent5">
            <a:tint val="40000"/>
            <a:alpha val="90000"/>
            <a:hueOff val="-6444289"/>
            <a:satOff val="28952"/>
            <a:lumOff val="1990"/>
            <a:alphaOff val="0"/>
          </a:schemeClr>
        </a:solidFill>
        <a:ln w="9525" cap="flat" cmpd="sng" algn="ctr">
          <a:solidFill>
            <a:schemeClr val="accent5">
              <a:tint val="40000"/>
              <a:alpha val="90000"/>
              <a:hueOff val="-6444289"/>
              <a:satOff val="28952"/>
              <a:lumOff val="199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التعامل بنضج وعقلانية </a:t>
          </a:r>
          <a:endParaRPr lang="ar-EG" sz="2800" kern="1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483245" y="1303546"/>
        <a:ext cx="3724233" cy="889545"/>
      </dsp:txXfrm>
    </dsp:sp>
    <dsp:sp modelId="{BEAA15EA-31A1-4E97-806C-5D6672AE7046}">
      <dsp:nvSpPr>
        <dsp:cNvPr id="0" name=""/>
        <dsp:cNvSpPr/>
      </dsp:nvSpPr>
      <dsp:spPr>
        <a:xfrm rot="5400000">
          <a:off x="6262684" y="2303445"/>
          <a:ext cx="165356" cy="165356"/>
        </a:xfrm>
        <a:prstGeom prst="rightArrow">
          <a:avLst>
            <a:gd name="adj1" fmla="val 66700"/>
            <a:gd name="adj2" fmla="val 50000"/>
          </a:avLst>
        </a:prstGeom>
        <a:gradFill rotWithShape="0">
          <a:gsLst>
            <a:gs pos="0">
              <a:schemeClr val="accent5">
                <a:hueOff val="-7947101"/>
                <a:satOff val="31849"/>
                <a:lumOff val="6902"/>
                <a:alphaOff val="0"/>
                <a:shade val="51000"/>
                <a:satMod val="130000"/>
              </a:schemeClr>
            </a:gs>
            <a:gs pos="80000">
              <a:schemeClr val="accent5">
                <a:hueOff val="-7947101"/>
                <a:satOff val="31849"/>
                <a:lumOff val="6902"/>
                <a:alphaOff val="0"/>
                <a:shade val="93000"/>
                <a:satMod val="130000"/>
              </a:schemeClr>
            </a:gs>
            <a:gs pos="100000">
              <a:schemeClr val="accent5">
                <a:hueOff val="-7947101"/>
                <a:satOff val="31849"/>
                <a:lumOff val="690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AAEA4B4-7DEE-410D-A8B3-1FFBFD1EC7A0}">
      <dsp:nvSpPr>
        <dsp:cNvPr id="0" name=""/>
        <dsp:cNvSpPr/>
      </dsp:nvSpPr>
      <dsp:spPr>
        <a:xfrm>
          <a:off x="4455570" y="2551480"/>
          <a:ext cx="3779583" cy="944895"/>
        </a:xfrm>
        <a:prstGeom prst="roundRect">
          <a:avLst>
            <a:gd name="adj" fmla="val 10000"/>
          </a:avLst>
        </a:prstGeom>
        <a:solidFill>
          <a:schemeClr val="accent5">
            <a:tint val="40000"/>
            <a:alpha val="90000"/>
            <a:hueOff val="-8592385"/>
            <a:satOff val="38602"/>
            <a:lumOff val="2654"/>
            <a:alphaOff val="0"/>
          </a:schemeClr>
        </a:solidFill>
        <a:ln w="9525" cap="flat" cmpd="sng" algn="ctr">
          <a:solidFill>
            <a:schemeClr val="accent5">
              <a:tint val="40000"/>
              <a:alpha val="90000"/>
              <a:hueOff val="-8592385"/>
              <a:satOff val="38602"/>
              <a:lumOff val="2654"/>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التعلّم من تجارب الآخرين</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483245" y="2579155"/>
        <a:ext cx="3724233" cy="889545"/>
      </dsp:txXfrm>
    </dsp:sp>
    <dsp:sp modelId="{4D475D48-AB05-4EAD-B3FD-7549B2BEA203}">
      <dsp:nvSpPr>
        <dsp:cNvPr id="0" name=""/>
        <dsp:cNvSpPr/>
      </dsp:nvSpPr>
      <dsp:spPr>
        <a:xfrm rot="5400000">
          <a:off x="6262684" y="3579054"/>
          <a:ext cx="165356" cy="165356"/>
        </a:xfrm>
        <a:prstGeom prst="rightArrow">
          <a:avLst>
            <a:gd name="adj1" fmla="val 66700"/>
            <a:gd name="adj2" fmla="val 5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E638D4F-5F74-4862-9CB9-EDEC4347DAE1}">
      <dsp:nvSpPr>
        <dsp:cNvPr id="0" name=""/>
        <dsp:cNvSpPr/>
      </dsp:nvSpPr>
      <dsp:spPr>
        <a:xfrm>
          <a:off x="4455570" y="3827090"/>
          <a:ext cx="3779583" cy="944895"/>
        </a:xfrm>
        <a:prstGeom prst="roundRect">
          <a:avLst>
            <a:gd name="adj" fmla="val 10000"/>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تحمّل المسؤولية، ومشاركة الواجبات</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483245" y="3854765"/>
        <a:ext cx="3724233" cy="88954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CD3CF-792F-44C6-A000-BF42A3019EF6}">
      <dsp:nvSpPr>
        <dsp:cNvPr id="0" name=""/>
        <dsp:cNvSpPr/>
      </dsp:nvSpPr>
      <dsp:spPr>
        <a:xfrm>
          <a:off x="0" y="0"/>
          <a:ext cx="7056784" cy="2673929"/>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t" anchorCtr="0">
          <a:noAutofit/>
        </a:bodyPr>
        <a:lstStyle/>
        <a:p>
          <a:pPr lvl="0" algn="r" defTabSz="1600200" rtl="1">
            <a:lnSpc>
              <a:spcPct val="90000"/>
            </a:lnSpc>
            <a:spcBef>
              <a:spcPct val="0"/>
            </a:spcBef>
            <a:spcAft>
              <a:spcPct val="35000"/>
            </a:spcAft>
          </a:pPr>
          <a:r>
            <a:rPr lang="ar-SA" sz="3600" b="1" kern="1200" dirty="0" smtClean="0">
              <a:effectLst>
                <a:outerShdw blurRad="38100" dist="38100" dir="2700000" algn="tl">
                  <a:srgbClr val="000000">
                    <a:alpha val="43137"/>
                  </a:srgbClr>
                </a:outerShdw>
              </a:effectLst>
              <a:latin typeface="Traditional Arabic" pitchFamily="18" charset="-78"/>
              <a:ea typeface="Calibri"/>
              <a:cs typeface="Traditional Arabic" pitchFamily="18" charset="-78"/>
            </a:rPr>
            <a:t>الزوج..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28600" lvl="1" indent="-228600" algn="r" defTabSz="1155700" rtl="1">
            <a:lnSpc>
              <a:spcPct val="90000"/>
            </a:lnSpc>
            <a:spcBef>
              <a:spcPct val="0"/>
            </a:spcBef>
            <a:spcAft>
              <a:spcPct val="15000"/>
            </a:spcAft>
            <a:buChar char="••"/>
          </a:pPr>
          <a:r>
            <a:rPr lang="ar-SA" sz="26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بد وأن يتعرف على طبيعة المرأة واحتياجاتها النفسية وكيفية تقديم الدعم النفسي لها في لحظات احتياجها</a:t>
          </a:r>
          <a:endParaRPr lang="ar-EG" sz="2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28600" lvl="1" indent="-228600" algn="r" defTabSz="1155700" rtl="1">
            <a:lnSpc>
              <a:spcPct val="90000"/>
            </a:lnSpc>
            <a:spcBef>
              <a:spcPct val="0"/>
            </a:spcBef>
            <a:spcAft>
              <a:spcPct val="15000"/>
            </a:spcAft>
            <a:buChar char="••"/>
          </a:pPr>
          <a:r>
            <a:rPr lang="ar-SA" sz="26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لابد وأن يتقن الحوار والتفاهم والوصول لحل وسط</a:t>
          </a:r>
          <a:endParaRPr lang="ar-EG" sz="2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0"/>
        <a:ext cx="5378034" cy="2673929"/>
      </dsp:txXfrm>
    </dsp:sp>
    <dsp:sp modelId="{98B39A3D-4324-4BDA-A6C7-FA762FC87760}">
      <dsp:nvSpPr>
        <dsp:cNvPr id="0" name=""/>
        <dsp:cNvSpPr/>
      </dsp:nvSpPr>
      <dsp:spPr>
        <a:xfrm>
          <a:off x="5378034" y="267392"/>
          <a:ext cx="1411356" cy="213914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2000" r="-72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2FA4F77-37B0-4827-9A31-143DB9440427}">
      <dsp:nvSpPr>
        <dsp:cNvPr id="0" name=""/>
        <dsp:cNvSpPr/>
      </dsp:nvSpPr>
      <dsp:spPr>
        <a:xfrm>
          <a:off x="0" y="2941322"/>
          <a:ext cx="7056784" cy="2673929"/>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t" anchorCtr="0">
          <a:noAutofit/>
        </a:bodyPr>
        <a:lstStyle/>
        <a:p>
          <a:pPr lvl="0" algn="r" defTabSz="1600200" rtl="1">
            <a:lnSpc>
              <a:spcPct val="90000"/>
            </a:lnSpc>
            <a:spcBef>
              <a:spcPct val="0"/>
            </a:spcBef>
            <a:spcAft>
              <a:spcPct val="35000"/>
            </a:spcAft>
          </a:pPr>
          <a:r>
            <a:rPr lang="ar-SA" sz="3600" b="1" kern="1200" smtClean="0">
              <a:effectLst>
                <a:outerShdw blurRad="38100" dist="38100" dir="2700000" algn="tl">
                  <a:srgbClr val="000000">
                    <a:alpha val="43137"/>
                  </a:srgbClr>
                </a:outerShdw>
              </a:effectLst>
              <a:latin typeface="Traditional Arabic" pitchFamily="18" charset="-78"/>
              <a:cs typeface="Traditional Arabic" pitchFamily="18" charset="-78"/>
            </a:rPr>
            <a:t>الزوجة.. </a:t>
          </a:r>
          <a:endParaRPr lang="ar-EG" sz="3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28600" lvl="1" indent="-228600" algn="r" defTabSz="1155700" rtl="1">
            <a:lnSpc>
              <a:spcPct val="90000"/>
            </a:lnSpc>
            <a:spcBef>
              <a:spcPct val="0"/>
            </a:spcBef>
            <a:spcAft>
              <a:spcPct val="15000"/>
            </a:spcAft>
            <a:buChar char="••"/>
          </a:pPr>
          <a:r>
            <a:rPr lang="ar-SA" sz="26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لابد وأن تتعرف المرأة على اهتمامات الرجل وطبيعته النفسية</a:t>
          </a:r>
          <a:endParaRPr lang="ar-EG" sz="2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a:p>
          <a:pPr marL="228600" lvl="1" indent="-228600" algn="r" defTabSz="1155700" rtl="1">
            <a:lnSpc>
              <a:spcPct val="90000"/>
            </a:lnSpc>
            <a:spcBef>
              <a:spcPct val="0"/>
            </a:spcBef>
            <a:spcAft>
              <a:spcPct val="15000"/>
            </a:spcAft>
            <a:buChar char="••"/>
          </a:pPr>
          <a:r>
            <a:rPr lang="ar-SA" sz="26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ومهارات التواصل والاحتواء العقلي والقلبي</a:t>
          </a:r>
          <a:endParaRPr lang="ar-EG" sz="26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2941322"/>
        <a:ext cx="5378034" cy="2673929"/>
      </dsp:txXfrm>
    </dsp:sp>
    <dsp:sp modelId="{9203AC12-F8ED-494F-B027-BCDA8830C412}">
      <dsp:nvSpPr>
        <dsp:cNvPr id="0" name=""/>
        <dsp:cNvSpPr/>
      </dsp:nvSpPr>
      <dsp:spPr>
        <a:xfrm>
          <a:off x="5378034" y="3208715"/>
          <a:ext cx="1411356" cy="213914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2A542B-D336-4522-ACED-0F18C88C1236}">
      <dsp:nvSpPr>
        <dsp:cNvPr id="0" name=""/>
        <dsp:cNvSpPr/>
      </dsp:nvSpPr>
      <dsp:spPr>
        <a:xfrm rot="16200000">
          <a:off x="1766081" y="1573185"/>
          <a:ext cx="3331250" cy="2035747"/>
        </a:xfrm>
        <a:prstGeom prst="round2SameRect">
          <a:avLst>
            <a:gd name="adj1" fmla="val 16670"/>
            <a:gd name="adj2" fmla="val 0"/>
          </a:avLst>
        </a:prstGeom>
        <a:solidFill>
          <a:schemeClr val="bg1">
            <a:lumMod val="6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21920" tIns="203200" rIns="182880" bIns="203200" numCol="1" spcCol="1270" anchor="t" anchorCtr="0">
          <a:noAutofit/>
        </a:bodyPr>
        <a:lstStyle/>
        <a:p>
          <a:pPr lvl="0" algn="ctr" defTabSz="1422400" rtl="1">
            <a:lnSpc>
              <a:spcPct val="90000"/>
            </a:lnSpc>
            <a:spcBef>
              <a:spcPct val="0"/>
            </a:spcBef>
            <a:spcAft>
              <a:spcPct val="35000"/>
            </a:spcAft>
          </a:pPr>
          <a:endParaRPr lang="ar-EG" sz="3200" b="1" kern="1200" dirty="0" smtClean="0">
            <a:solidFill>
              <a:schemeClr val="bg1"/>
            </a:solidFill>
            <a:latin typeface="Traditional Arabic" pitchFamily="18" charset="-78"/>
            <a:cs typeface="Traditional Arabic" pitchFamily="18" charset="-78"/>
          </a:endParaRPr>
        </a:p>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الصعيد الجسدي</a:t>
          </a:r>
          <a:endParaRPr lang="ar-EG" sz="3200" b="1" kern="1200" dirty="0">
            <a:solidFill>
              <a:schemeClr val="bg1"/>
            </a:solidFill>
            <a:latin typeface="Traditional Arabic" pitchFamily="18" charset="-78"/>
            <a:cs typeface="Traditional Arabic" pitchFamily="18" charset="-78"/>
          </a:endParaRPr>
        </a:p>
      </dsp:txBody>
      <dsp:txXfrm rot="5400000">
        <a:off x="2513228" y="1024829"/>
        <a:ext cx="1936352" cy="3132460"/>
      </dsp:txXfrm>
    </dsp:sp>
    <dsp:sp modelId="{E8ACB33A-9B5A-47A9-ACA2-22D6C7A61BB4}">
      <dsp:nvSpPr>
        <dsp:cNvPr id="0" name=""/>
        <dsp:cNvSpPr/>
      </dsp:nvSpPr>
      <dsp:spPr>
        <a:xfrm rot="5400000">
          <a:off x="3894267" y="1573185"/>
          <a:ext cx="3331250" cy="2035747"/>
        </a:xfrm>
        <a:prstGeom prst="round2SameRect">
          <a:avLst>
            <a:gd name="adj1" fmla="val 16670"/>
            <a:gd name="adj2" fmla="val 0"/>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82880" tIns="203200" rIns="121920" bIns="203200" numCol="1" spcCol="1270" anchor="t" anchorCtr="0">
          <a:noAutofit/>
        </a:bodyPr>
        <a:lstStyle/>
        <a:p>
          <a:pPr lvl="0" algn="ctr" defTabSz="1422400" rtl="1">
            <a:lnSpc>
              <a:spcPct val="90000"/>
            </a:lnSpc>
            <a:spcBef>
              <a:spcPct val="0"/>
            </a:spcBef>
            <a:spcAft>
              <a:spcPct val="35000"/>
            </a:spcAft>
          </a:pPr>
          <a:endParaRPr lang="ar-EG" sz="3200" b="1" kern="1200" dirty="0" smtClean="0">
            <a:latin typeface="Traditional Arabic" pitchFamily="18" charset="-78"/>
            <a:cs typeface="Traditional Arabic" pitchFamily="18" charset="-78"/>
          </a:endParaRPr>
        </a:p>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الصعيد النفسي </a:t>
          </a:r>
          <a:endParaRPr lang="ar-EG" sz="3200" b="1" kern="1200" dirty="0">
            <a:solidFill>
              <a:schemeClr val="bg1"/>
            </a:solidFill>
            <a:latin typeface="Traditional Arabic" pitchFamily="18" charset="-78"/>
            <a:cs typeface="Traditional Arabic" pitchFamily="18" charset="-78"/>
          </a:endParaRPr>
        </a:p>
      </dsp:txBody>
      <dsp:txXfrm rot="-5400000">
        <a:off x="4542019" y="1024829"/>
        <a:ext cx="1936352" cy="3132460"/>
      </dsp:txXfrm>
    </dsp:sp>
    <dsp:sp modelId="{32F4EC00-61E6-47DD-9FE6-9D41918859C8}">
      <dsp:nvSpPr>
        <dsp:cNvPr id="0" name=""/>
        <dsp:cNvSpPr/>
      </dsp:nvSpPr>
      <dsp:spPr>
        <a:xfrm>
          <a:off x="3431498" y="0"/>
          <a:ext cx="2128186" cy="2128083"/>
        </a:xfrm>
        <a:prstGeom prst="circularArrow">
          <a:avLst>
            <a:gd name="adj1" fmla="val 12500"/>
            <a:gd name="adj2" fmla="val 1142322"/>
            <a:gd name="adj3" fmla="val 20457678"/>
            <a:gd name="adj4" fmla="val 10800000"/>
            <a:gd name="adj5" fmla="val 12500"/>
          </a:avLst>
        </a:prstGeom>
        <a:solidFill>
          <a:schemeClr val="bg1">
            <a:lumMod val="6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AE02AED3-9BE4-4A42-AEDF-83003E072A02}">
      <dsp:nvSpPr>
        <dsp:cNvPr id="0" name=""/>
        <dsp:cNvSpPr/>
      </dsp:nvSpPr>
      <dsp:spPr>
        <a:xfrm rot="10800000">
          <a:off x="3431498" y="3053516"/>
          <a:ext cx="2128186" cy="2128083"/>
        </a:xfrm>
        <a:prstGeom prst="circularArrow">
          <a:avLst>
            <a:gd name="adj1" fmla="val 12500"/>
            <a:gd name="adj2" fmla="val 1142322"/>
            <a:gd name="adj3" fmla="val 20457678"/>
            <a:gd name="adj4" fmla="val 10800000"/>
            <a:gd name="adj5" fmla="val 12500"/>
          </a:avLst>
        </a:prstGeom>
        <a:solidFill>
          <a:schemeClr val="bg1">
            <a:lumMod val="6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7DEF4-723E-4FDC-9452-06492D3F4402}">
      <dsp:nvSpPr>
        <dsp:cNvPr id="0" name=""/>
        <dsp:cNvSpPr/>
      </dsp:nvSpPr>
      <dsp:spPr>
        <a:xfrm>
          <a:off x="5482303" y="90376"/>
          <a:ext cx="3280696" cy="989844"/>
        </a:xfrm>
        <a:prstGeom prst="roundRect">
          <a:avLst>
            <a:gd name="adj" fmla="val 10000"/>
          </a:avLst>
        </a:prstGeom>
        <a:solidFill>
          <a:schemeClr val="bg1"/>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tx1"/>
              </a:solidFill>
              <a:latin typeface="Traditional Arabic" pitchFamily="18" charset="-78"/>
              <a:cs typeface="Traditional Arabic" pitchFamily="18" charset="-78"/>
            </a:rPr>
            <a:t>للإشباع منافذ عدّة أهمها</a:t>
          </a:r>
          <a:r>
            <a:rPr lang="ar-EG" sz="3200" b="1" kern="1200" dirty="0" smtClean="0">
              <a:latin typeface="Traditional Arabic" pitchFamily="18" charset="-78"/>
              <a:cs typeface="Traditional Arabic" pitchFamily="18" charset="-78"/>
            </a:rPr>
            <a:t>:</a:t>
          </a:r>
          <a:endParaRPr lang="ar-EG" sz="2800" b="1" kern="1200" dirty="0">
            <a:latin typeface="Traditional Arabic" pitchFamily="18" charset="-78"/>
            <a:cs typeface="Traditional Arabic" pitchFamily="18" charset="-78"/>
          </a:endParaRPr>
        </a:p>
      </dsp:txBody>
      <dsp:txXfrm>
        <a:off x="5511295" y="119368"/>
        <a:ext cx="3222712" cy="931860"/>
      </dsp:txXfrm>
    </dsp:sp>
    <dsp:sp modelId="{8780814F-5722-435E-91ED-30947C75DD57}">
      <dsp:nvSpPr>
        <dsp:cNvPr id="0" name=""/>
        <dsp:cNvSpPr/>
      </dsp:nvSpPr>
      <dsp:spPr>
        <a:xfrm>
          <a:off x="8099170" y="1080221"/>
          <a:ext cx="335759" cy="1028482"/>
        </a:xfrm>
        <a:custGeom>
          <a:avLst/>
          <a:gdLst/>
          <a:ahLst/>
          <a:cxnLst/>
          <a:rect l="0" t="0" r="0" b="0"/>
          <a:pathLst>
            <a:path>
              <a:moveTo>
                <a:pt x="335759" y="0"/>
              </a:moveTo>
              <a:lnTo>
                <a:pt x="335759" y="1028482"/>
              </a:lnTo>
              <a:lnTo>
                <a:pt x="0" y="1028482"/>
              </a:lnTo>
            </a:path>
          </a:pathLst>
        </a:custGeom>
        <a:no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0">
          <a:scrgbClr r="0" g="0" b="0"/>
        </a:fillRef>
        <a:effectRef idx="0">
          <a:scrgbClr r="0" g="0" b="0"/>
        </a:effectRef>
        <a:fontRef idx="minor"/>
      </dsp:style>
    </dsp:sp>
    <dsp:sp modelId="{AB03C780-3217-4032-B742-D9CB31B16C8C}">
      <dsp:nvSpPr>
        <dsp:cNvPr id="0" name=""/>
        <dsp:cNvSpPr/>
      </dsp:nvSpPr>
      <dsp:spPr>
        <a:xfrm>
          <a:off x="0" y="1574422"/>
          <a:ext cx="8099170" cy="1068562"/>
        </a:xfrm>
        <a:prstGeom prst="roundRect">
          <a:avLst>
            <a:gd name="adj" fmla="val 10000"/>
          </a:avLst>
        </a:prstGeom>
        <a:solidFill>
          <a:schemeClr val="bg1">
            <a:lumMod val="75000"/>
            <a:alpha val="90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60960" tIns="40640" rIns="60960" bIns="4064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اشباع العاطفة القلبية</a:t>
          </a:r>
          <a:endParaRPr lang="ar-EG" sz="3200" b="1" kern="1200" dirty="0">
            <a:solidFill>
              <a:schemeClr val="bg1"/>
            </a:solidFill>
            <a:latin typeface="Traditional Arabic" pitchFamily="18" charset="-78"/>
            <a:cs typeface="Traditional Arabic" pitchFamily="18" charset="-78"/>
          </a:endParaRPr>
        </a:p>
      </dsp:txBody>
      <dsp:txXfrm>
        <a:off x="31297" y="1605719"/>
        <a:ext cx="8036576" cy="1005968"/>
      </dsp:txXfrm>
    </dsp:sp>
    <dsp:sp modelId="{C23E3FEF-4ABF-43AB-AA59-55A55DA79410}">
      <dsp:nvSpPr>
        <dsp:cNvPr id="0" name=""/>
        <dsp:cNvSpPr/>
      </dsp:nvSpPr>
      <dsp:spPr>
        <a:xfrm>
          <a:off x="8099170" y="1080221"/>
          <a:ext cx="335759" cy="2400080"/>
        </a:xfrm>
        <a:custGeom>
          <a:avLst/>
          <a:gdLst/>
          <a:ahLst/>
          <a:cxnLst/>
          <a:rect l="0" t="0" r="0" b="0"/>
          <a:pathLst>
            <a:path>
              <a:moveTo>
                <a:pt x="335759" y="0"/>
              </a:moveTo>
              <a:lnTo>
                <a:pt x="335759" y="2400080"/>
              </a:lnTo>
              <a:lnTo>
                <a:pt x="0" y="2400080"/>
              </a:lnTo>
            </a:path>
          </a:pathLst>
        </a:custGeom>
        <a:no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0">
          <a:scrgbClr r="0" g="0" b="0"/>
        </a:fillRef>
        <a:effectRef idx="0">
          <a:scrgbClr r="0" g="0" b="0"/>
        </a:effectRef>
        <a:fontRef idx="minor"/>
      </dsp:style>
    </dsp:sp>
    <dsp:sp modelId="{825CC3A8-A707-45D9-A5B7-3C666AD602D7}">
      <dsp:nvSpPr>
        <dsp:cNvPr id="0" name=""/>
        <dsp:cNvSpPr/>
      </dsp:nvSpPr>
      <dsp:spPr>
        <a:xfrm>
          <a:off x="0" y="2946019"/>
          <a:ext cx="8099170" cy="1068562"/>
        </a:xfrm>
        <a:prstGeom prst="roundRect">
          <a:avLst>
            <a:gd name="adj" fmla="val 10000"/>
          </a:avLst>
        </a:prstGeom>
        <a:solidFill>
          <a:schemeClr val="accent2">
            <a:lumMod val="75000"/>
            <a:alpha val="90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60960" tIns="40640" rIns="60960" bIns="4064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اشباع الحواس «النظر والسمع والذوق واللمس والشمّ»</a:t>
          </a:r>
          <a:endParaRPr lang="ar-EG" sz="3200" b="1" kern="1200" dirty="0">
            <a:solidFill>
              <a:schemeClr val="bg1"/>
            </a:solidFill>
            <a:latin typeface="Traditional Arabic" pitchFamily="18" charset="-78"/>
            <a:cs typeface="Traditional Arabic" pitchFamily="18" charset="-78"/>
          </a:endParaRPr>
        </a:p>
      </dsp:txBody>
      <dsp:txXfrm>
        <a:off x="31297" y="2977316"/>
        <a:ext cx="8036576" cy="1005968"/>
      </dsp:txXfrm>
    </dsp:sp>
    <dsp:sp modelId="{88B8AB51-7BB8-4EDD-99C3-8484D7B587A1}">
      <dsp:nvSpPr>
        <dsp:cNvPr id="0" name=""/>
        <dsp:cNvSpPr/>
      </dsp:nvSpPr>
      <dsp:spPr>
        <a:xfrm>
          <a:off x="8099170" y="1080221"/>
          <a:ext cx="335759" cy="3771690"/>
        </a:xfrm>
        <a:custGeom>
          <a:avLst/>
          <a:gdLst/>
          <a:ahLst/>
          <a:cxnLst/>
          <a:rect l="0" t="0" r="0" b="0"/>
          <a:pathLst>
            <a:path>
              <a:moveTo>
                <a:pt x="335759" y="0"/>
              </a:moveTo>
              <a:lnTo>
                <a:pt x="335759" y="3771690"/>
              </a:lnTo>
              <a:lnTo>
                <a:pt x="0" y="3771690"/>
              </a:lnTo>
            </a:path>
          </a:pathLst>
        </a:custGeom>
        <a:no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0">
          <a:scrgbClr r="0" g="0" b="0"/>
        </a:fillRef>
        <a:effectRef idx="0">
          <a:scrgbClr r="0" g="0" b="0"/>
        </a:effectRef>
        <a:fontRef idx="minor"/>
      </dsp:style>
    </dsp:sp>
    <dsp:sp modelId="{A596137A-260D-48BE-9D65-09AD79053759}">
      <dsp:nvSpPr>
        <dsp:cNvPr id="0" name=""/>
        <dsp:cNvSpPr/>
      </dsp:nvSpPr>
      <dsp:spPr>
        <a:xfrm>
          <a:off x="0" y="4317630"/>
          <a:ext cx="8099170" cy="1068562"/>
        </a:xfrm>
        <a:prstGeom prst="roundRect">
          <a:avLst>
            <a:gd name="adj" fmla="val 10000"/>
          </a:avLst>
        </a:prstGeom>
        <a:solidFill>
          <a:schemeClr val="bg1">
            <a:lumMod val="50000"/>
            <a:alpha val="90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60960" tIns="40640" rIns="60960" bIns="4064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اشباع الغريزة الجنسية</a:t>
          </a:r>
          <a:endParaRPr lang="ar-EG" sz="3200" b="1" kern="1200" dirty="0">
            <a:solidFill>
              <a:schemeClr val="bg1"/>
            </a:solidFill>
            <a:latin typeface="Traditional Arabic" pitchFamily="18" charset="-78"/>
            <a:cs typeface="Traditional Arabic" pitchFamily="18" charset="-78"/>
          </a:endParaRPr>
        </a:p>
      </dsp:txBody>
      <dsp:txXfrm>
        <a:off x="31297" y="4348927"/>
        <a:ext cx="8036576" cy="100596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3DA48-8886-4128-9FAF-D1E6794D63F6}">
      <dsp:nvSpPr>
        <dsp:cNvPr id="0" name=""/>
        <dsp:cNvSpPr/>
      </dsp:nvSpPr>
      <dsp:spPr>
        <a:xfrm>
          <a:off x="0" y="2918"/>
          <a:ext cx="8928992" cy="0"/>
        </a:xfrm>
        <a:prstGeom prst="lin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A4D3629-6D4A-4F5D-9A58-E91D71BA3844}">
      <dsp:nvSpPr>
        <dsp:cNvPr id="0" name=""/>
        <dsp:cNvSpPr/>
      </dsp:nvSpPr>
      <dsp:spPr>
        <a:xfrm>
          <a:off x="7519855" y="5837"/>
          <a:ext cx="1409136" cy="5971801"/>
        </a:xfrm>
        <a:prstGeom prst="rect">
          <a:avLst/>
        </a:prstGeom>
        <a:solidFill>
          <a:schemeClr val="bg1">
            <a:lumMod val="85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ctr" defTabSz="1066800" rtl="1">
            <a:lnSpc>
              <a:spcPct val="90000"/>
            </a:lnSpc>
            <a:spcBef>
              <a:spcPct val="0"/>
            </a:spcBef>
            <a:spcAft>
              <a:spcPct val="35000"/>
            </a:spcAft>
          </a:pPr>
          <a:endParaRPr lang="ar-EG" sz="2400" b="1" kern="1200" dirty="0" smtClean="0">
            <a:solidFill>
              <a:srgbClr val="CC0099"/>
            </a:solidFill>
            <a:effectLst>
              <a:outerShdw blurRad="50800" dist="38100" dir="5400000" algn="t" rotWithShape="0">
                <a:prstClr val="black">
                  <a:alpha val="40000"/>
                </a:prstClr>
              </a:outerShdw>
            </a:effectLst>
            <a:latin typeface="Traditional Arabic" pitchFamily="18" charset="-78"/>
            <a:cs typeface="Traditional Arabic" pitchFamily="18" charset="-78"/>
          </a:endParaRPr>
        </a:p>
        <a:p>
          <a:pPr lvl="0" algn="ctr" defTabSz="1066800" rtl="1">
            <a:lnSpc>
              <a:spcPct val="90000"/>
            </a:lnSpc>
            <a:spcBef>
              <a:spcPct val="0"/>
            </a:spcBef>
            <a:spcAft>
              <a:spcPct val="35000"/>
            </a:spcAft>
          </a:pPr>
          <a:r>
            <a:rPr lang="ar-EG" sz="3600" b="1" kern="1200" dirty="0" smtClean="0">
              <a:solidFill>
                <a:srgbClr val="C00000"/>
              </a:solidFill>
              <a:effectLst>
                <a:outerShdw blurRad="50800" dist="38100" dir="5400000" algn="t" rotWithShape="0">
                  <a:prstClr val="black">
                    <a:alpha val="40000"/>
                  </a:prstClr>
                </a:outerShdw>
              </a:effectLst>
              <a:latin typeface="Traditional Arabic" pitchFamily="18" charset="-78"/>
              <a:cs typeface="Traditional Arabic" pitchFamily="18" charset="-78"/>
            </a:rPr>
            <a:t>اشباع الحواس «النظر والسمع والذوق واللمس والشمّ»</a:t>
          </a:r>
        </a:p>
        <a:p>
          <a:pPr lvl="0" algn="ctr" defTabSz="1066800" rtl="1">
            <a:lnSpc>
              <a:spcPct val="90000"/>
            </a:lnSpc>
            <a:spcBef>
              <a:spcPct val="0"/>
            </a:spcBef>
            <a:spcAft>
              <a:spcPct val="35000"/>
            </a:spcAft>
          </a:pPr>
          <a:endParaRPr lang="ar-EG" sz="5400" b="1" kern="1200" dirty="0" smtClean="0">
            <a:solidFill>
              <a:srgbClr val="CC0099"/>
            </a:solidFill>
            <a:effectLst>
              <a:outerShdw blurRad="50800" dist="38100" dir="5400000" algn="t" rotWithShape="0">
                <a:prstClr val="black">
                  <a:alpha val="40000"/>
                </a:prstClr>
              </a:outerShdw>
            </a:effectLst>
            <a:latin typeface="Traditional Arabic" pitchFamily="18" charset="-78"/>
            <a:cs typeface="Traditional Arabic" pitchFamily="18" charset="-78"/>
          </a:endParaRPr>
        </a:p>
      </dsp:txBody>
      <dsp:txXfrm>
        <a:off x="7519855" y="5837"/>
        <a:ext cx="1409136" cy="5971801"/>
      </dsp:txXfrm>
    </dsp:sp>
    <dsp:sp modelId="{B7E2883D-B533-4A7B-A61F-85034FE2409D}">
      <dsp:nvSpPr>
        <dsp:cNvPr id="0" name=""/>
        <dsp:cNvSpPr/>
      </dsp:nvSpPr>
      <dsp:spPr>
        <a:xfrm>
          <a:off x="254" y="47896"/>
          <a:ext cx="7387627" cy="1150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للكلمة سِحر..فكن الساحر الذي يمزج عواطفه بكيمياء الكلمة فترتعش لسماعها شغاف القلوب.</a:t>
          </a:r>
          <a:endParaRPr lang="ar-EG" sz="2800" b="1" kern="1200" dirty="0">
            <a:latin typeface="Traditional Arabic" pitchFamily="18" charset="-78"/>
            <a:cs typeface="Traditional Arabic" pitchFamily="18" charset="-78"/>
          </a:endParaRPr>
        </a:p>
      </dsp:txBody>
      <dsp:txXfrm>
        <a:off x="254" y="47896"/>
        <a:ext cx="7387627" cy="1150781"/>
      </dsp:txXfrm>
    </dsp:sp>
    <dsp:sp modelId="{77FD2ED0-CB5F-41AA-8856-E4A74EE6B80D}">
      <dsp:nvSpPr>
        <dsp:cNvPr id="0" name=""/>
        <dsp:cNvSpPr/>
      </dsp:nvSpPr>
      <dsp:spPr>
        <a:xfrm>
          <a:off x="481298" y="1198678"/>
          <a:ext cx="7038556" cy="0"/>
        </a:xfrm>
        <a:prstGeom prst="line">
          <a:avLst/>
        </a:prstGeom>
        <a:solidFill>
          <a:schemeClr val="accent5">
            <a:hueOff val="0"/>
            <a:satOff val="0"/>
            <a:lumOff val="0"/>
            <a:alphaOff val="0"/>
          </a:schemeClr>
        </a:solidFill>
        <a:ln w="25400" cap="flat" cmpd="sng" algn="ctr">
          <a:solidFill>
            <a:srgbClr val="A0209A"/>
          </a:solidFill>
          <a:prstDash val="solid"/>
        </a:ln>
        <a:effectLst/>
        <a:sp3d z="127000" prstMaterial="matte"/>
      </dsp:spPr>
      <dsp:style>
        <a:lnRef idx="2">
          <a:scrgbClr r="0" g="0" b="0"/>
        </a:lnRef>
        <a:fillRef idx="1">
          <a:scrgbClr r="0" g="0" b="0"/>
        </a:fillRef>
        <a:effectRef idx="0">
          <a:scrgbClr r="0" g="0" b="0"/>
        </a:effectRef>
        <a:fontRef idx="minor"/>
      </dsp:style>
    </dsp:sp>
    <dsp:sp modelId="{3A136359-C7B0-4FE7-B589-484B2BAFC171}">
      <dsp:nvSpPr>
        <dsp:cNvPr id="0" name=""/>
        <dsp:cNvSpPr/>
      </dsp:nvSpPr>
      <dsp:spPr>
        <a:xfrm>
          <a:off x="481298" y="1243656"/>
          <a:ext cx="6906584" cy="899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a:t>
          </a:r>
          <a:r>
            <a:rPr lang="ar-EG" sz="2800" b="1" kern="1200" dirty="0" smtClean="0">
              <a:latin typeface="Traditional Arabic" pitchFamily="18" charset="-78"/>
              <a:cs typeface="Traditional Arabic" pitchFamily="18" charset="-78"/>
            </a:rPr>
            <a:t>وليس التزيّن للنساء فقط فإن الرجال عليهم أيضاً أن يتزيّنوا لنسائهم</a:t>
          </a:r>
          <a:endParaRPr lang="en-US" sz="2800" b="1" kern="1200" dirty="0">
            <a:latin typeface="Traditional Arabic" pitchFamily="18" charset="-78"/>
            <a:cs typeface="Traditional Arabic" pitchFamily="18" charset="-78"/>
          </a:endParaRPr>
        </a:p>
      </dsp:txBody>
      <dsp:txXfrm>
        <a:off x="481298" y="1243656"/>
        <a:ext cx="6906584" cy="899560"/>
      </dsp:txXfrm>
    </dsp:sp>
    <dsp:sp modelId="{ACCBCEC7-9D43-4E87-B478-C0253323752A}">
      <dsp:nvSpPr>
        <dsp:cNvPr id="0" name=""/>
        <dsp:cNvSpPr/>
      </dsp:nvSpPr>
      <dsp:spPr>
        <a:xfrm>
          <a:off x="481298" y="2143217"/>
          <a:ext cx="7038556" cy="0"/>
        </a:xfrm>
        <a:prstGeom prst="line">
          <a:avLst/>
        </a:prstGeom>
        <a:solidFill>
          <a:schemeClr val="accent5">
            <a:hueOff val="0"/>
            <a:satOff val="0"/>
            <a:lumOff val="0"/>
            <a:alphaOff val="0"/>
          </a:schemeClr>
        </a:solidFill>
        <a:ln w="25400" cap="flat" cmpd="sng" algn="ctr">
          <a:solidFill>
            <a:schemeClr val="bg1">
              <a:lumMod val="75000"/>
            </a:schemeClr>
          </a:solidFill>
          <a:prstDash val="solid"/>
        </a:ln>
        <a:effectLst/>
        <a:sp3d z="127000" prstMaterial="matte"/>
      </dsp:spPr>
      <dsp:style>
        <a:lnRef idx="2">
          <a:scrgbClr r="0" g="0" b="0"/>
        </a:lnRef>
        <a:fillRef idx="1">
          <a:scrgbClr r="0" g="0" b="0"/>
        </a:fillRef>
        <a:effectRef idx="0">
          <a:scrgbClr r="0" g="0" b="0"/>
        </a:effectRef>
        <a:fontRef idx="minor"/>
      </dsp:style>
    </dsp:sp>
    <dsp:sp modelId="{55E36B96-CBF6-4C64-AF05-7AA6CE622FAD}">
      <dsp:nvSpPr>
        <dsp:cNvPr id="0" name=""/>
        <dsp:cNvSpPr/>
      </dsp:nvSpPr>
      <dsp:spPr>
        <a:xfrm>
          <a:off x="506092" y="2132134"/>
          <a:ext cx="6906584" cy="899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إن لغة العيون بين الأزواج تدعم العلاقة العاطفية وتؤجّج معاني المودة بل وتغفر الذنوب</a:t>
          </a:r>
          <a:endParaRPr lang="en-US" sz="2800" b="1" kern="1200" dirty="0">
            <a:latin typeface="Traditional Arabic" pitchFamily="18" charset="-78"/>
            <a:cs typeface="Traditional Arabic" pitchFamily="18" charset="-78"/>
          </a:endParaRPr>
        </a:p>
      </dsp:txBody>
      <dsp:txXfrm>
        <a:off x="506092" y="2132134"/>
        <a:ext cx="6906584" cy="899560"/>
      </dsp:txXfrm>
    </dsp:sp>
    <dsp:sp modelId="{2A3A3842-2DE6-4F72-AFC9-430AF09A4C8D}">
      <dsp:nvSpPr>
        <dsp:cNvPr id="0" name=""/>
        <dsp:cNvSpPr/>
      </dsp:nvSpPr>
      <dsp:spPr>
        <a:xfrm>
          <a:off x="481298" y="3087756"/>
          <a:ext cx="7038556" cy="0"/>
        </a:xfrm>
        <a:prstGeom prst="line">
          <a:avLst/>
        </a:prstGeom>
        <a:solidFill>
          <a:schemeClr val="accent5">
            <a:hueOff val="0"/>
            <a:satOff val="0"/>
            <a:lumOff val="0"/>
            <a:alphaOff val="0"/>
          </a:schemeClr>
        </a:solidFill>
        <a:ln w="25400" cap="flat" cmpd="sng" algn="ctr">
          <a:solidFill>
            <a:schemeClr val="accent5">
              <a:lumMod val="75000"/>
            </a:schemeClr>
          </a:solidFill>
          <a:prstDash val="solid"/>
        </a:ln>
        <a:effectLst/>
        <a:sp3d z="127000" prstMaterial="matte"/>
      </dsp:spPr>
      <dsp:style>
        <a:lnRef idx="2">
          <a:scrgbClr r="0" g="0" b="0"/>
        </a:lnRef>
        <a:fillRef idx="1">
          <a:scrgbClr r="0" g="0" b="0"/>
        </a:fillRef>
        <a:effectRef idx="0">
          <a:scrgbClr r="0" g="0" b="0"/>
        </a:effectRef>
        <a:fontRef idx="minor"/>
      </dsp:style>
    </dsp:sp>
    <dsp:sp modelId="{9EC4A6C5-990E-435B-86FD-B7DB6A65B607}">
      <dsp:nvSpPr>
        <dsp:cNvPr id="0" name=""/>
        <dsp:cNvSpPr/>
      </dsp:nvSpPr>
      <dsp:spPr>
        <a:xfrm>
          <a:off x="506092" y="2987463"/>
          <a:ext cx="6906584" cy="899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وللأنف سبيل.. كيف لا وقد قال الشاعر: والعين تعشق ما تهوى وتبصره.. كذلك تعشق فيك الأنف والأذن</a:t>
          </a:r>
          <a:endParaRPr lang="en-US" sz="2800" b="1" kern="1200" dirty="0">
            <a:latin typeface="Traditional Arabic" pitchFamily="18" charset="-78"/>
            <a:cs typeface="Traditional Arabic" pitchFamily="18" charset="-78"/>
          </a:endParaRPr>
        </a:p>
      </dsp:txBody>
      <dsp:txXfrm>
        <a:off x="506092" y="2987463"/>
        <a:ext cx="6906584" cy="899560"/>
      </dsp:txXfrm>
    </dsp:sp>
    <dsp:sp modelId="{FBD7E0C1-C92B-488C-ABFB-805D7600E866}">
      <dsp:nvSpPr>
        <dsp:cNvPr id="0" name=""/>
        <dsp:cNvSpPr/>
      </dsp:nvSpPr>
      <dsp:spPr>
        <a:xfrm>
          <a:off x="481298" y="4032294"/>
          <a:ext cx="7038556"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2549F84A-C57B-48C8-8946-F3CB06191D3E}">
      <dsp:nvSpPr>
        <dsp:cNvPr id="0" name=""/>
        <dsp:cNvSpPr/>
      </dsp:nvSpPr>
      <dsp:spPr>
        <a:xfrm>
          <a:off x="506092" y="4013853"/>
          <a:ext cx="6906584" cy="899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a:t>
          </a:r>
          <a:r>
            <a:rPr lang="ar-EG" sz="2800" b="1" kern="1200" dirty="0" smtClean="0">
              <a:latin typeface="Traditional Arabic" pitchFamily="18" charset="-78"/>
              <a:cs typeface="Traditional Arabic" pitchFamily="18" charset="-78"/>
            </a:rPr>
            <a:t>وللّمسة نصيب.. قد يعتقد بعض الأزواج أن اللمس يكون فقط في غرفة النوم وهذا أمر خاطئ تماماً... </a:t>
          </a:r>
          <a:endParaRPr lang="en-US" sz="2800" b="1" kern="1200" dirty="0">
            <a:latin typeface="Traditional Arabic" pitchFamily="18" charset="-78"/>
            <a:cs typeface="Traditional Arabic" pitchFamily="18" charset="-78"/>
          </a:endParaRPr>
        </a:p>
      </dsp:txBody>
      <dsp:txXfrm>
        <a:off x="506092" y="4013853"/>
        <a:ext cx="6906584" cy="899560"/>
      </dsp:txXfrm>
    </dsp:sp>
    <dsp:sp modelId="{8C5916FB-C2E2-4631-932B-C2A272CA81E7}">
      <dsp:nvSpPr>
        <dsp:cNvPr id="0" name=""/>
        <dsp:cNvSpPr/>
      </dsp:nvSpPr>
      <dsp:spPr>
        <a:xfrm>
          <a:off x="481298" y="4976833"/>
          <a:ext cx="7038556"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6642808E-62FE-4F84-8CCF-3701050D1DE5}">
      <dsp:nvSpPr>
        <dsp:cNvPr id="0" name=""/>
        <dsp:cNvSpPr/>
      </dsp:nvSpPr>
      <dsp:spPr>
        <a:xfrm>
          <a:off x="481298" y="5021811"/>
          <a:ext cx="6906584" cy="899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إشباع في التذوق؟! هناك مثلٌ شعبي تردِّده النساء دائماً فيقلن: الطريق الى قلب الرجل معدته.. ولربما كان هذا الأمر صحيحاً</a:t>
          </a:r>
          <a:endParaRPr lang="en-US" sz="2800" b="1" kern="1200" dirty="0">
            <a:latin typeface="Traditional Arabic" pitchFamily="18" charset="-78"/>
            <a:cs typeface="Traditional Arabic" pitchFamily="18" charset="-78"/>
          </a:endParaRPr>
        </a:p>
      </dsp:txBody>
      <dsp:txXfrm>
        <a:off x="481298" y="5021811"/>
        <a:ext cx="6906584" cy="899560"/>
      </dsp:txXfrm>
    </dsp:sp>
    <dsp:sp modelId="{248CAB8E-315E-49FB-B653-F52B56F998C7}">
      <dsp:nvSpPr>
        <dsp:cNvPr id="0" name=""/>
        <dsp:cNvSpPr/>
      </dsp:nvSpPr>
      <dsp:spPr>
        <a:xfrm>
          <a:off x="481298" y="5921372"/>
          <a:ext cx="7038556"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4A459-582E-40FB-B911-ECE898CDBC51}">
      <dsp:nvSpPr>
        <dsp:cNvPr id="0" name=""/>
        <dsp:cNvSpPr/>
      </dsp:nvSpPr>
      <dsp:spPr>
        <a:xfrm>
          <a:off x="0" y="173355"/>
          <a:ext cx="8829228" cy="5286583"/>
        </a:xfrm>
        <a:prstGeom prst="roundRect">
          <a:avLst>
            <a:gd name="adj" fmla="val 10000"/>
          </a:avLst>
        </a:prstGeom>
        <a:solidFill>
          <a:schemeClr val="bg1">
            <a:lumMod val="95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rtl="1">
            <a:lnSpc>
              <a:spcPct val="90000"/>
            </a:lnSpc>
            <a:spcBef>
              <a:spcPct val="0"/>
            </a:spcBef>
            <a:spcAft>
              <a:spcPct val="35000"/>
            </a:spcAft>
          </a:pPr>
          <a:r>
            <a:rPr lang="ar-EG" sz="6500" kern="1200" dirty="0" smtClean="0"/>
            <a:t> </a:t>
          </a:r>
          <a:endParaRPr lang="ar-EG" sz="6500" kern="1200" dirty="0"/>
        </a:p>
      </dsp:txBody>
      <dsp:txXfrm>
        <a:off x="0" y="173355"/>
        <a:ext cx="8829228" cy="1585975"/>
      </dsp:txXfrm>
    </dsp:sp>
    <dsp:sp modelId="{7B322FEF-314E-4792-8000-4EAED733BFD3}">
      <dsp:nvSpPr>
        <dsp:cNvPr id="0" name=""/>
        <dsp:cNvSpPr/>
      </dsp:nvSpPr>
      <dsp:spPr>
        <a:xfrm>
          <a:off x="930741" y="821723"/>
          <a:ext cx="7063382" cy="849530"/>
        </a:xfrm>
        <a:prstGeom prst="roundRect">
          <a:avLst>
            <a:gd name="adj" fmla="val 10000"/>
          </a:avLst>
        </a:prstGeom>
        <a:solidFill>
          <a:schemeClr val="bg1">
            <a:lumMod val="6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الإلتقاء على الطاعات من صيام وصلاة وتلاوة قرآن كريم</a:t>
          </a:r>
          <a:endParaRPr lang="ar-EG" sz="2800" b="1" kern="1200" dirty="0">
            <a:latin typeface="Traditional Arabic" pitchFamily="18" charset="-78"/>
            <a:cs typeface="Traditional Arabic" pitchFamily="18" charset="-78"/>
          </a:endParaRPr>
        </a:p>
      </dsp:txBody>
      <dsp:txXfrm>
        <a:off x="955623" y="846605"/>
        <a:ext cx="7013618" cy="799766"/>
      </dsp:txXfrm>
    </dsp:sp>
    <dsp:sp modelId="{25893BDF-3614-45FB-93A0-BE3D07A07064}">
      <dsp:nvSpPr>
        <dsp:cNvPr id="0" name=""/>
        <dsp:cNvSpPr/>
      </dsp:nvSpPr>
      <dsp:spPr>
        <a:xfrm>
          <a:off x="930741" y="1801950"/>
          <a:ext cx="7063382" cy="849530"/>
        </a:xfrm>
        <a:prstGeom prst="roundRect">
          <a:avLst>
            <a:gd name="adj" fmla="val 10000"/>
          </a:avLst>
        </a:prstGeom>
        <a:solidFill>
          <a:schemeClr val="bg1">
            <a:lumMod val="5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القيام بكامل الواجبات وعدم التمنّن</a:t>
          </a:r>
          <a:endParaRPr lang="ar-EG" sz="2800" b="1" kern="1200" dirty="0">
            <a:latin typeface="Traditional Arabic" pitchFamily="18" charset="-78"/>
            <a:cs typeface="Traditional Arabic" pitchFamily="18" charset="-78"/>
          </a:endParaRPr>
        </a:p>
      </dsp:txBody>
      <dsp:txXfrm>
        <a:off x="955623" y="1826832"/>
        <a:ext cx="7013618" cy="799766"/>
      </dsp:txXfrm>
    </dsp:sp>
    <dsp:sp modelId="{D5527345-46E8-478D-8FE2-2F0BB35E0D0D}">
      <dsp:nvSpPr>
        <dsp:cNvPr id="0" name=""/>
        <dsp:cNvSpPr/>
      </dsp:nvSpPr>
      <dsp:spPr>
        <a:xfrm>
          <a:off x="930741" y="2782177"/>
          <a:ext cx="7063382" cy="912437"/>
        </a:xfrm>
        <a:prstGeom prst="roundRect">
          <a:avLst>
            <a:gd name="adj" fmla="val 10000"/>
          </a:avLst>
        </a:prstGeom>
        <a:solidFill>
          <a:schemeClr val="bg1">
            <a:lumMod val="6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عدم تكليف الطرف الآخر ما لا يطيق</a:t>
          </a:r>
          <a:endParaRPr lang="ar-EG" sz="2800" b="1" kern="1200" dirty="0">
            <a:latin typeface="Traditional Arabic" pitchFamily="18" charset="-78"/>
            <a:cs typeface="Traditional Arabic" pitchFamily="18" charset="-78"/>
          </a:endParaRPr>
        </a:p>
      </dsp:txBody>
      <dsp:txXfrm>
        <a:off x="957465" y="2808901"/>
        <a:ext cx="7009934" cy="858989"/>
      </dsp:txXfrm>
    </dsp:sp>
    <dsp:sp modelId="{44D4A2F9-35A5-4F8A-A3BB-8C435B9D31A0}">
      <dsp:nvSpPr>
        <dsp:cNvPr id="0" name=""/>
        <dsp:cNvSpPr/>
      </dsp:nvSpPr>
      <dsp:spPr>
        <a:xfrm>
          <a:off x="930741" y="3825312"/>
          <a:ext cx="7063382" cy="993567"/>
        </a:xfrm>
        <a:prstGeom prst="roundRect">
          <a:avLst>
            <a:gd name="adj" fmla="val 10000"/>
          </a:avLst>
        </a:prstGeom>
        <a:solidFill>
          <a:schemeClr val="bg1">
            <a:lumMod val="5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التذكّر ان هناك واجبات وليس فقط حقوق</a:t>
          </a:r>
          <a:endParaRPr lang="ar-EG" sz="2800" b="1" kern="1200" dirty="0">
            <a:latin typeface="Traditional Arabic" pitchFamily="18" charset="-78"/>
            <a:cs typeface="Traditional Arabic" pitchFamily="18" charset="-78"/>
          </a:endParaRPr>
        </a:p>
      </dsp:txBody>
      <dsp:txXfrm>
        <a:off x="959842" y="3854413"/>
        <a:ext cx="7005180" cy="93536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7A3BF-92E0-4737-9B52-FD420B389CB6}">
      <dsp:nvSpPr>
        <dsp:cNvPr id="0" name=""/>
        <dsp:cNvSpPr/>
      </dsp:nvSpPr>
      <dsp:spPr>
        <a:xfrm rot="5400000">
          <a:off x="-411543" y="1272678"/>
          <a:ext cx="1815262" cy="219010"/>
        </a:xfrm>
        <a:prstGeom prst="rect">
          <a:avLst/>
        </a:prstGeom>
        <a:solidFill>
          <a:schemeClr val="bg1">
            <a:lumMod val="50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53C2C741-B460-41C3-9A56-9C58C12E49E4}">
      <dsp:nvSpPr>
        <dsp:cNvPr id="0" name=""/>
        <dsp:cNvSpPr/>
      </dsp:nvSpPr>
      <dsp:spPr>
        <a:xfrm>
          <a:off x="4483" y="111876"/>
          <a:ext cx="2433451" cy="1460070"/>
        </a:xfrm>
        <a:prstGeom prst="roundRect">
          <a:avLst>
            <a:gd name="adj" fmla="val 10000"/>
          </a:avLst>
        </a:prstGeom>
        <a:solidFill>
          <a:schemeClr val="tx1"/>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عدم الحفاظ بذكريات الآلام</a:t>
          </a:r>
          <a:endParaRPr lang="ar-EG" sz="2800" b="1" kern="1200" dirty="0">
            <a:latin typeface="Traditional Arabic" pitchFamily="18" charset="-78"/>
            <a:cs typeface="Traditional Arabic" pitchFamily="18" charset="-78"/>
          </a:endParaRPr>
        </a:p>
      </dsp:txBody>
      <dsp:txXfrm>
        <a:off x="47247" y="154640"/>
        <a:ext cx="2347923" cy="1374542"/>
      </dsp:txXfrm>
    </dsp:sp>
    <dsp:sp modelId="{68ABEFE8-4D88-4C4D-AE0D-B4F54C0F6762}">
      <dsp:nvSpPr>
        <dsp:cNvPr id="0" name=""/>
        <dsp:cNvSpPr/>
      </dsp:nvSpPr>
      <dsp:spPr>
        <a:xfrm rot="5400000">
          <a:off x="-411543" y="3097767"/>
          <a:ext cx="1815262" cy="219010"/>
        </a:xfrm>
        <a:prstGeom prst="rect">
          <a:avLst/>
        </a:prstGeom>
        <a:solidFill>
          <a:srgbClr val="71033A"/>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90A038E3-F444-4C34-ADF3-2AA5844E201C}">
      <dsp:nvSpPr>
        <dsp:cNvPr id="0" name=""/>
        <dsp:cNvSpPr/>
      </dsp:nvSpPr>
      <dsp:spPr>
        <a:xfrm>
          <a:off x="4483" y="1936964"/>
          <a:ext cx="2433451" cy="1460070"/>
        </a:xfrm>
        <a:prstGeom prst="roundRect">
          <a:avLst>
            <a:gd name="adj" fmla="val 10000"/>
          </a:avLst>
        </a:prstGeom>
        <a:solidFill>
          <a:schemeClr val="tx1">
            <a:lumMod val="65000"/>
            <a:lumOff val="35000"/>
          </a:schemeClr>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التماس الأعذار حين الخطأ</a:t>
          </a:r>
          <a:endParaRPr lang="ar-EG" sz="2800" b="1" kern="1200" dirty="0">
            <a:latin typeface="Traditional Arabic" pitchFamily="18" charset="-78"/>
            <a:cs typeface="Traditional Arabic" pitchFamily="18" charset="-78"/>
          </a:endParaRPr>
        </a:p>
      </dsp:txBody>
      <dsp:txXfrm>
        <a:off x="47247" y="1979728"/>
        <a:ext cx="2347923" cy="1374542"/>
      </dsp:txXfrm>
    </dsp:sp>
    <dsp:sp modelId="{9AE0B2A1-12D8-47BC-9D8D-C354CF143806}">
      <dsp:nvSpPr>
        <dsp:cNvPr id="0" name=""/>
        <dsp:cNvSpPr/>
      </dsp:nvSpPr>
      <dsp:spPr>
        <a:xfrm>
          <a:off x="501000" y="4010311"/>
          <a:ext cx="3226663" cy="219010"/>
        </a:xfrm>
        <a:prstGeom prst="rect">
          <a:avLst/>
        </a:prstGeom>
        <a:solidFill>
          <a:srgbClr val="71033A"/>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857E759B-5604-4273-89AD-A009AA24D616}">
      <dsp:nvSpPr>
        <dsp:cNvPr id="0" name=""/>
        <dsp:cNvSpPr/>
      </dsp:nvSpPr>
      <dsp:spPr>
        <a:xfrm>
          <a:off x="4483" y="3762053"/>
          <a:ext cx="2433451" cy="1460070"/>
        </a:xfrm>
        <a:prstGeom prst="roundRect">
          <a:avLst>
            <a:gd name="adj" fmla="val 10000"/>
          </a:avLst>
        </a:prstGeom>
        <a:solidFill>
          <a:srgbClr val="71033A"/>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التزين والتطيّب والتجمّل للقاء </a:t>
          </a:r>
          <a:endParaRPr lang="ar-EG" sz="2800" b="1" kern="1200" dirty="0">
            <a:latin typeface="Traditional Arabic" pitchFamily="18" charset="-78"/>
            <a:cs typeface="Traditional Arabic" pitchFamily="18" charset="-78"/>
          </a:endParaRPr>
        </a:p>
      </dsp:txBody>
      <dsp:txXfrm>
        <a:off x="47247" y="3804817"/>
        <a:ext cx="2347923" cy="1374542"/>
      </dsp:txXfrm>
    </dsp:sp>
    <dsp:sp modelId="{4C81E061-3E56-4BBD-BA83-421C6A8F19CD}">
      <dsp:nvSpPr>
        <dsp:cNvPr id="0" name=""/>
        <dsp:cNvSpPr/>
      </dsp:nvSpPr>
      <dsp:spPr>
        <a:xfrm rot="16200000">
          <a:off x="2824946" y="3097767"/>
          <a:ext cx="1815262" cy="219010"/>
        </a:xfrm>
        <a:prstGeom prst="rect">
          <a:avLst/>
        </a:prstGeom>
        <a:solidFill>
          <a:schemeClr val="bg1">
            <a:lumMod val="65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6A57D17A-30BF-4D10-9017-FD9272D2EDDC}">
      <dsp:nvSpPr>
        <dsp:cNvPr id="0" name=""/>
        <dsp:cNvSpPr/>
      </dsp:nvSpPr>
      <dsp:spPr>
        <a:xfrm>
          <a:off x="3240973" y="3762053"/>
          <a:ext cx="2433451" cy="1460070"/>
        </a:xfrm>
        <a:prstGeom prst="roundRect">
          <a:avLst>
            <a:gd name="adj" fmla="val 10000"/>
          </a:avLst>
        </a:prstGeom>
        <a:solidFill>
          <a:schemeClr val="bg1">
            <a:lumMod val="65000"/>
          </a:schemeClr>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الاعتدال في الغيرة</a:t>
          </a:r>
          <a:endParaRPr lang="ar-EG" sz="2800" b="1" kern="1200" dirty="0">
            <a:latin typeface="Traditional Arabic" pitchFamily="18" charset="-78"/>
            <a:cs typeface="Traditional Arabic" pitchFamily="18" charset="-78"/>
          </a:endParaRPr>
        </a:p>
      </dsp:txBody>
      <dsp:txXfrm>
        <a:off x="3283737" y="3804817"/>
        <a:ext cx="2347923" cy="1374542"/>
      </dsp:txXfrm>
    </dsp:sp>
    <dsp:sp modelId="{7B66D0A4-870D-402D-8F29-357C01792F4C}">
      <dsp:nvSpPr>
        <dsp:cNvPr id="0" name=""/>
        <dsp:cNvSpPr/>
      </dsp:nvSpPr>
      <dsp:spPr>
        <a:xfrm rot="16200000">
          <a:off x="2824946" y="1272678"/>
          <a:ext cx="1815262" cy="219010"/>
        </a:xfrm>
        <a:prstGeom prst="rect">
          <a:avLst/>
        </a:prstGeom>
        <a:solidFill>
          <a:schemeClr val="tx2">
            <a:lumMod val="75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4289E953-6720-4984-AD2B-4C238D2C3C78}">
      <dsp:nvSpPr>
        <dsp:cNvPr id="0" name=""/>
        <dsp:cNvSpPr/>
      </dsp:nvSpPr>
      <dsp:spPr>
        <a:xfrm>
          <a:off x="3240973" y="1936964"/>
          <a:ext cx="2433451" cy="1460070"/>
        </a:xfrm>
        <a:prstGeom prst="roundRect">
          <a:avLst>
            <a:gd name="adj" fmla="val 10000"/>
          </a:avLst>
        </a:prstGeom>
        <a:solidFill>
          <a:schemeClr val="tx2">
            <a:lumMod val="75000"/>
          </a:schemeClr>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حفظ أسرار الشريك </a:t>
          </a:r>
          <a:endParaRPr lang="ar-EG" sz="2800" b="1" kern="1200" dirty="0">
            <a:latin typeface="Traditional Arabic" pitchFamily="18" charset="-78"/>
            <a:cs typeface="Traditional Arabic" pitchFamily="18" charset="-78"/>
          </a:endParaRPr>
        </a:p>
      </dsp:txBody>
      <dsp:txXfrm>
        <a:off x="3283737" y="1979728"/>
        <a:ext cx="2347923" cy="1374542"/>
      </dsp:txXfrm>
    </dsp:sp>
    <dsp:sp modelId="{1DB8D63F-6B21-4615-BE12-EFACB2D1896B}">
      <dsp:nvSpPr>
        <dsp:cNvPr id="0" name=""/>
        <dsp:cNvSpPr/>
      </dsp:nvSpPr>
      <dsp:spPr>
        <a:xfrm>
          <a:off x="3737490" y="360134"/>
          <a:ext cx="3226663" cy="219010"/>
        </a:xfrm>
        <a:prstGeom prst="rect">
          <a:avLst/>
        </a:prstGeom>
        <a:solidFill>
          <a:srgbClr val="003399"/>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042A8ED0-1B5F-42D0-8C1C-442EA310982D}">
      <dsp:nvSpPr>
        <dsp:cNvPr id="0" name=""/>
        <dsp:cNvSpPr/>
      </dsp:nvSpPr>
      <dsp:spPr>
        <a:xfrm>
          <a:off x="3240973" y="111876"/>
          <a:ext cx="2433451" cy="1460070"/>
        </a:xfrm>
        <a:prstGeom prst="roundRect">
          <a:avLst>
            <a:gd name="adj" fmla="val 10000"/>
          </a:avLst>
        </a:prstGeom>
        <a:solidFill>
          <a:srgbClr val="003399"/>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عدم المقارنة بالآخرين</a:t>
          </a:r>
          <a:endParaRPr lang="ar-EG" sz="2800" b="1" kern="1200" dirty="0">
            <a:latin typeface="Traditional Arabic" pitchFamily="18" charset="-78"/>
            <a:cs typeface="Traditional Arabic" pitchFamily="18" charset="-78"/>
          </a:endParaRPr>
        </a:p>
      </dsp:txBody>
      <dsp:txXfrm>
        <a:off x="3283737" y="154640"/>
        <a:ext cx="2347923" cy="1374542"/>
      </dsp:txXfrm>
    </dsp:sp>
    <dsp:sp modelId="{F5F239B3-A7F5-47C5-A461-4B3FC11B598B}">
      <dsp:nvSpPr>
        <dsp:cNvPr id="0" name=""/>
        <dsp:cNvSpPr/>
      </dsp:nvSpPr>
      <dsp:spPr>
        <a:xfrm rot="5400000">
          <a:off x="6061436" y="1272678"/>
          <a:ext cx="1815262" cy="219010"/>
        </a:xfrm>
        <a:prstGeom prst="rect">
          <a:avLst/>
        </a:prstGeom>
        <a:solidFill>
          <a:srgbClr val="71033A"/>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2E5C64B5-F6A4-43F6-9A1B-27E02BB1556B}">
      <dsp:nvSpPr>
        <dsp:cNvPr id="0" name=""/>
        <dsp:cNvSpPr/>
      </dsp:nvSpPr>
      <dsp:spPr>
        <a:xfrm>
          <a:off x="6477463" y="111876"/>
          <a:ext cx="2433451" cy="1460070"/>
        </a:xfrm>
        <a:prstGeom prst="roundRect">
          <a:avLst>
            <a:gd name="adj" fmla="val 10000"/>
          </a:avLst>
        </a:prstGeom>
        <a:solidFill>
          <a:schemeClr val="bg1">
            <a:lumMod val="50000"/>
          </a:schemeClr>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المعاشرة بالمعروف </a:t>
          </a:r>
          <a:endParaRPr lang="ar-EG" sz="2800" b="1" kern="1200" dirty="0">
            <a:latin typeface="Traditional Arabic" pitchFamily="18" charset="-78"/>
            <a:cs typeface="Traditional Arabic" pitchFamily="18" charset="-78"/>
          </a:endParaRPr>
        </a:p>
      </dsp:txBody>
      <dsp:txXfrm>
        <a:off x="6520227" y="154640"/>
        <a:ext cx="2347923" cy="1374542"/>
      </dsp:txXfrm>
    </dsp:sp>
    <dsp:sp modelId="{94A5470F-01B1-4C66-9500-CB927D8E8C7E}">
      <dsp:nvSpPr>
        <dsp:cNvPr id="0" name=""/>
        <dsp:cNvSpPr/>
      </dsp:nvSpPr>
      <dsp:spPr>
        <a:xfrm rot="5400000">
          <a:off x="6061436" y="3097767"/>
          <a:ext cx="1815262" cy="219010"/>
        </a:xfrm>
        <a:prstGeom prst="rect">
          <a:avLst/>
        </a:prstGeom>
        <a:solidFill>
          <a:schemeClr val="tx1"/>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A06CC224-8325-4186-889B-434E655F8136}">
      <dsp:nvSpPr>
        <dsp:cNvPr id="0" name=""/>
        <dsp:cNvSpPr/>
      </dsp:nvSpPr>
      <dsp:spPr>
        <a:xfrm>
          <a:off x="6477463" y="1936964"/>
          <a:ext cx="2433451" cy="1460070"/>
        </a:xfrm>
        <a:prstGeom prst="roundRect">
          <a:avLst>
            <a:gd name="adj" fmla="val 10000"/>
          </a:avLst>
        </a:prstGeom>
        <a:solidFill>
          <a:srgbClr val="71033A"/>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التناصح بالحق وبأسلوب حسن</a:t>
          </a:r>
          <a:endParaRPr lang="ar-EG" sz="2800" b="1" kern="1200" dirty="0">
            <a:latin typeface="Traditional Arabic" pitchFamily="18" charset="-78"/>
            <a:cs typeface="Traditional Arabic" pitchFamily="18" charset="-78"/>
          </a:endParaRPr>
        </a:p>
      </dsp:txBody>
      <dsp:txXfrm>
        <a:off x="6520227" y="1979728"/>
        <a:ext cx="2347923" cy="1374542"/>
      </dsp:txXfrm>
    </dsp:sp>
    <dsp:sp modelId="{5C1F29EB-CFAC-4C71-B65B-B710D298A835}">
      <dsp:nvSpPr>
        <dsp:cNvPr id="0" name=""/>
        <dsp:cNvSpPr/>
      </dsp:nvSpPr>
      <dsp:spPr>
        <a:xfrm>
          <a:off x="6477463" y="3762053"/>
          <a:ext cx="2433451" cy="1460070"/>
        </a:xfrm>
        <a:prstGeom prst="roundRect">
          <a:avLst>
            <a:gd name="adj" fmla="val 10000"/>
          </a:avLst>
        </a:prstGeom>
        <a:solidFill>
          <a:schemeClr val="tx1"/>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الرحمة والعفو والتسامح</a:t>
          </a:r>
          <a:endParaRPr lang="ar-EG" sz="2800" b="1" kern="1200" dirty="0">
            <a:latin typeface="Traditional Arabic" pitchFamily="18" charset="-78"/>
            <a:cs typeface="Traditional Arabic" pitchFamily="18" charset="-78"/>
          </a:endParaRPr>
        </a:p>
      </dsp:txBody>
      <dsp:txXfrm>
        <a:off x="6520227" y="3804817"/>
        <a:ext cx="2347923" cy="137454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1D3AF-24F6-4BFC-A246-3F99512F55BA}">
      <dsp:nvSpPr>
        <dsp:cNvPr id="0" name=""/>
        <dsp:cNvSpPr/>
      </dsp:nvSpPr>
      <dsp:spPr>
        <a:xfrm rot="10800000">
          <a:off x="3879423" y="80559"/>
          <a:ext cx="4955614" cy="731996"/>
        </a:xfrm>
        <a:prstGeom prst="chevron">
          <a:avLst/>
        </a:prstGeom>
        <a:solidFill>
          <a:srgbClr val="71033A"/>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الإبتعاد عن الروتين اليومي ومحاولة التجديد</a:t>
          </a:r>
          <a:endParaRPr lang="ar-EG" sz="2400" b="1" kern="1200" dirty="0">
            <a:latin typeface="Traditional Arabic" pitchFamily="18" charset="-78"/>
            <a:cs typeface="Traditional Arabic" pitchFamily="18" charset="-78"/>
          </a:endParaRPr>
        </a:p>
      </dsp:txBody>
      <dsp:txXfrm rot="10800000">
        <a:off x="4245421" y="80559"/>
        <a:ext cx="4223618" cy="731996"/>
      </dsp:txXfrm>
    </dsp:sp>
    <dsp:sp modelId="{7A0830E4-46F1-460F-B2B1-A96ED34198DB}">
      <dsp:nvSpPr>
        <dsp:cNvPr id="0" name=""/>
        <dsp:cNvSpPr/>
      </dsp:nvSpPr>
      <dsp:spPr>
        <a:xfrm rot="10800000">
          <a:off x="4162" y="142779"/>
          <a:ext cx="4113160" cy="607556"/>
        </a:xfrm>
        <a:prstGeom prst="chevron">
          <a:avLst/>
        </a:prstGeom>
        <a:solidFill>
          <a:schemeClr val="bg1">
            <a:lumMod val="50000"/>
            <a:alpha val="9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latin typeface="Traditional Arabic" pitchFamily="18" charset="-78"/>
              <a:cs typeface="Traditional Arabic" pitchFamily="18" charset="-78"/>
            </a:rPr>
            <a:t>التهادي ولو كانت رمزية </a:t>
          </a:r>
          <a:endParaRPr lang="ar-EG" sz="2400" b="1" kern="1200" dirty="0">
            <a:solidFill>
              <a:schemeClr val="bg1"/>
            </a:solidFill>
            <a:latin typeface="Traditional Arabic" pitchFamily="18" charset="-78"/>
            <a:cs typeface="Traditional Arabic" pitchFamily="18" charset="-78"/>
          </a:endParaRPr>
        </a:p>
      </dsp:txBody>
      <dsp:txXfrm rot="10800000">
        <a:off x="307940" y="142779"/>
        <a:ext cx="3505604" cy="607556"/>
      </dsp:txXfrm>
    </dsp:sp>
    <dsp:sp modelId="{03AF0CBA-BA6A-487A-9DED-748A9A1BF0AF}">
      <dsp:nvSpPr>
        <dsp:cNvPr id="0" name=""/>
        <dsp:cNvSpPr/>
      </dsp:nvSpPr>
      <dsp:spPr>
        <a:xfrm rot="10800000">
          <a:off x="3879423" y="915035"/>
          <a:ext cx="4955614" cy="731996"/>
        </a:xfrm>
        <a:prstGeom prst="chevron">
          <a:avLst/>
        </a:prstGeom>
        <a:solidFill>
          <a:schemeClr val="bg1">
            <a:lumMod val="6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الاتصال الدائم من العمل للإطمئنان وبث كلمات الحب</a:t>
          </a:r>
          <a:endParaRPr lang="ar-EG" sz="2400" b="1" kern="1200" dirty="0">
            <a:latin typeface="Traditional Arabic" pitchFamily="18" charset="-78"/>
            <a:cs typeface="Traditional Arabic" pitchFamily="18" charset="-78"/>
          </a:endParaRPr>
        </a:p>
      </dsp:txBody>
      <dsp:txXfrm rot="10800000">
        <a:off x="4245421" y="915035"/>
        <a:ext cx="4223618" cy="731996"/>
      </dsp:txXfrm>
    </dsp:sp>
    <dsp:sp modelId="{E69E0CCE-46D7-46CA-BBD3-E15A7C8D9194}">
      <dsp:nvSpPr>
        <dsp:cNvPr id="0" name=""/>
        <dsp:cNvSpPr/>
      </dsp:nvSpPr>
      <dsp:spPr>
        <a:xfrm rot="10800000">
          <a:off x="4162" y="977255"/>
          <a:ext cx="4113160" cy="607556"/>
        </a:xfrm>
        <a:prstGeom prst="chevron">
          <a:avLst/>
        </a:prstGeom>
        <a:solidFill>
          <a:srgbClr val="71033A">
            <a:alpha val="90000"/>
          </a:srgb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latin typeface="Traditional Arabic" pitchFamily="18" charset="-78"/>
              <a:cs typeface="Traditional Arabic" pitchFamily="18" charset="-78"/>
            </a:rPr>
            <a:t>المساندة النفسية عند الحاجة إليها</a:t>
          </a:r>
          <a:endParaRPr lang="ar-EG" sz="2400" b="1" kern="1200" dirty="0">
            <a:solidFill>
              <a:schemeClr val="bg1"/>
            </a:solidFill>
            <a:latin typeface="Traditional Arabic" pitchFamily="18" charset="-78"/>
            <a:cs typeface="Traditional Arabic" pitchFamily="18" charset="-78"/>
          </a:endParaRPr>
        </a:p>
      </dsp:txBody>
      <dsp:txXfrm rot="10800000">
        <a:off x="307940" y="977255"/>
        <a:ext cx="3505604" cy="607556"/>
      </dsp:txXfrm>
    </dsp:sp>
    <dsp:sp modelId="{EEF6AB07-EC08-478D-8E0E-AB82288D1948}">
      <dsp:nvSpPr>
        <dsp:cNvPr id="0" name=""/>
        <dsp:cNvSpPr/>
      </dsp:nvSpPr>
      <dsp:spPr>
        <a:xfrm rot="10800000">
          <a:off x="3879423" y="1749511"/>
          <a:ext cx="4955614" cy="731996"/>
        </a:xfrm>
        <a:prstGeom prst="chevron">
          <a:avLst/>
        </a:prstGeom>
        <a:solidFill>
          <a:srgbClr val="71033A"/>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تذكر المناسبات الخاصة المشتركة والاحتفال بها </a:t>
          </a:r>
          <a:endParaRPr lang="ar-EG" sz="2400" b="1" kern="1200" dirty="0">
            <a:latin typeface="Traditional Arabic" pitchFamily="18" charset="-78"/>
            <a:cs typeface="Traditional Arabic" pitchFamily="18" charset="-78"/>
          </a:endParaRPr>
        </a:p>
      </dsp:txBody>
      <dsp:txXfrm rot="10800000">
        <a:off x="4245421" y="1749511"/>
        <a:ext cx="4223618" cy="731996"/>
      </dsp:txXfrm>
    </dsp:sp>
    <dsp:sp modelId="{61D1B562-2832-4FEC-9490-44AB900F0F9E}">
      <dsp:nvSpPr>
        <dsp:cNvPr id="0" name=""/>
        <dsp:cNvSpPr/>
      </dsp:nvSpPr>
      <dsp:spPr>
        <a:xfrm rot="10800000">
          <a:off x="4162" y="1811730"/>
          <a:ext cx="4113160" cy="607556"/>
        </a:xfrm>
        <a:prstGeom prst="chevron">
          <a:avLst/>
        </a:prstGeom>
        <a:solidFill>
          <a:schemeClr val="bg1">
            <a:lumMod val="50000"/>
            <a:alpha val="9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latin typeface="Traditional Arabic" pitchFamily="18" charset="-78"/>
              <a:cs typeface="Traditional Arabic" pitchFamily="18" charset="-78"/>
            </a:rPr>
            <a:t>الاهتمام باللباس والنظافة والرائحة الزكية</a:t>
          </a:r>
          <a:endParaRPr lang="ar-EG" sz="2400" b="1" kern="1200" dirty="0">
            <a:solidFill>
              <a:schemeClr val="bg1"/>
            </a:solidFill>
            <a:latin typeface="Traditional Arabic" pitchFamily="18" charset="-78"/>
            <a:cs typeface="Traditional Arabic" pitchFamily="18" charset="-78"/>
          </a:endParaRPr>
        </a:p>
      </dsp:txBody>
      <dsp:txXfrm rot="10800000">
        <a:off x="307940" y="1811730"/>
        <a:ext cx="3505604" cy="607556"/>
      </dsp:txXfrm>
    </dsp:sp>
    <dsp:sp modelId="{E8B9C80C-031F-4C38-A914-3AACE19A8575}">
      <dsp:nvSpPr>
        <dsp:cNvPr id="0" name=""/>
        <dsp:cNvSpPr/>
      </dsp:nvSpPr>
      <dsp:spPr>
        <a:xfrm rot="10800000">
          <a:off x="3879423" y="2583986"/>
          <a:ext cx="4955614" cy="731996"/>
        </a:xfrm>
        <a:prstGeom prst="chevron">
          <a:avLst/>
        </a:prstGeom>
        <a:solidFill>
          <a:schemeClr val="bg1">
            <a:lumMod val="5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endParaRPr lang="ar-EG" sz="2400" b="1" kern="1200" dirty="0" smtClean="0">
            <a:latin typeface="Traditional Arabic" pitchFamily="18" charset="-78"/>
            <a:cs typeface="Traditional Arabic" pitchFamily="18" charset="-78"/>
          </a:endParaRPr>
        </a:p>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التفريق بين مسؤولية الأولاد وحقوق الشريك </a:t>
          </a:r>
        </a:p>
        <a:p>
          <a:pPr lvl="0" algn="ctr" defTabSz="1066800" rtl="1">
            <a:lnSpc>
              <a:spcPct val="90000"/>
            </a:lnSpc>
            <a:spcBef>
              <a:spcPct val="0"/>
            </a:spcBef>
            <a:spcAft>
              <a:spcPct val="35000"/>
            </a:spcAft>
          </a:pPr>
          <a:endParaRPr lang="ar-EG" sz="2400" b="1" kern="1200" dirty="0">
            <a:latin typeface="Traditional Arabic" pitchFamily="18" charset="-78"/>
            <a:cs typeface="Traditional Arabic" pitchFamily="18" charset="-78"/>
          </a:endParaRPr>
        </a:p>
      </dsp:txBody>
      <dsp:txXfrm rot="10800000">
        <a:off x="4245421" y="2583986"/>
        <a:ext cx="4223618" cy="731996"/>
      </dsp:txXfrm>
    </dsp:sp>
    <dsp:sp modelId="{32277D58-3D1C-4B84-95A4-D53BE6990E79}">
      <dsp:nvSpPr>
        <dsp:cNvPr id="0" name=""/>
        <dsp:cNvSpPr/>
      </dsp:nvSpPr>
      <dsp:spPr>
        <a:xfrm rot="10800000">
          <a:off x="4162" y="2646206"/>
          <a:ext cx="4113160" cy="607556"/>
        </a:xfrm>
        <a:prstGeom prst="chevron">
          <a:avLst/>
        </a:prstGeom>
        <a:solidFill>
          <a:srgbClr val="71033A">
            <a:alpha val="90000"/>
          </a:srgb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latin typeface="Traditional Arabic" pitchFamily="18" charset="-78"/>
              <a:cs typeface="Traditional Arabic" pitchFamily="18" charset="-78"/>
            </a:rPr>
            <a:t>استعادة الذكريات الخاصة والجميلة</a:t>
          </a:r>
          <a:endParaRPr lang="ar-EG" sz="2400" b="1" kern="1200" dirty="0">
            <a:solidFill>
              <a:schemeClr val="bg1"/>
            </a:solidFill>
            <a:latin typeface="Traditional Arabic" pitchFamily="18" charset="-78"/>
            <a:cs typeface="Traditional Arabic" pitchFamily="18" charset="-78"/>
          </a:endParaRPr>
        </a:p>
      </dsp:txBody>
      <dsp:txXfrm rot="10800000">
        <a:off x="307940" y="2646206"/>
        <a:ext cx="3505604" cy="607556"/>
      </dsp:txXfrm>
    </dsp:sp>
    <dsp:sp modelId="{CA36F36C-7320-4F12-A955-17717566D1E1}">
      <dsp:nvSpPr>
        <dsp:cNvPr id="0" name=""/>
        <dsp:cNvSpPr/>
      </dsp:nvSpPr>
      <dsp:spPr>
        <a:xfrm rot="10800000">
          <a:off x="3879423" y="3418462"/>
          <a:ext cx="4955614" cy="731996"/>
        </a:xfrm>
        <a:prstGeom prst="chevron">
          <a:avLst/>
        </a:prstGeom>
        <a:solidFill>
          <a:srgbClr val="71033A"/>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اكرام كل طرف لأهل الطرف الآخر وعدم نقدهم وشتمهم في غيابهم</a:t>
          </a:r>
          <a:endParaRPr lang="ar-EG" sz="2400" b="1" kern="1200" dirty="0">
            <a:latin typeface="Traditional Arabic" pitchFamily="18" charset="-78"/>
            <a:cs typeface="Traditional Arabic" pitchFamily="18" charset="-78"/>
          </a:endParaRPr>
        </a:p>
      </dsp:txBody>
      <dsp:txXfrm rot="10800000">
        <a:off x="4245421" y="3418462"/>
        <a:ext cx="4223618" cy="731996"/>
      </dsp:txXfrm>
    </dsp:sp>
    <dsp:sp modelId="{AD195C20-A4F4-41FC-AE11-2D9E0FFC4333}">
      <dsp:nvSpPr>
        <dsp:cNvPr id="0" name=""/>
        <dsp:cNvSpPr/>
      </dsp:nvSpPr>
      <dsp:spPr>
        <a:xfrm rot="10800000">
          <a:off x="4162" y="3480682"/>
          <a:ext cx="4113160" cy="607556"/>
        </a:xfrm>
        <a:prstGeom prst="chevron">
          <a:avLst/>
        </a:prstGeom>
        <a:solidFill>
          <a:schemeClr val="bg1">
            <a:lumMod val="50000"/>
            <a:alpha val="9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latin typeface="Traditional Arabic" pitchFamily="18" charset="-78"/>
              <a:cs typeface="Traditional Arabic" pitchFamily="18" charset="-78"/>
            </a:rPr>
            <a:t>المدح في الغياب والإطراء في الحضور</a:t>
          </a:r>
          <a:endParaRPr lang="ar-EG" sz="2400" b="1" kern="1200" dirty="0">
            <a:solidFill>
              <a:schemeClr val="bg1"/>
            </a:solidFill>
            <a:latin typeface="Traditional Arabic" pitchFamily="18" charset="-78"/>
            <a:cs typeface="Traditional Arabic" pitchFamily="18" charset="-78"/>
          </a:endParaRPr>
        </a:p>
      </dsp:txBody>
      <dsp:txXfrm rot="10800000">
        <a:off x="307940" y="3480682"/>
        <a:ext cx="3505604" cy="607556"/>
      </dsp:txXfrm>
    </dsp:sp>
    <dsp:sp modelId="{F4F8FD99-DEF5-49E9-83CF-13AE89262A07}">
      <dsp:nvSpPr>
        <dsp:cNvPr id="0" name=""/>
        <dsp:cNvSpPr/>
      </dsp:nvSpPr>
      <dsp:spPr>
        <a:xfrm rot="10800000">
          <a:off x="3879423" y="4252938"/>
          <a:ext cx="4955614" cy="731996"/>
        </a:xfrm>
        <a:prstGeom prst="chevron">
          <a:avLst/>
        </a:prstGeom>
        <a:solidFill>
          <a:schemeClr val="bg1">
            <a:lumMod val="5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إدخال السرور بالطرق الشرعية المتاحة </a:t>
          </a:r>
          <a:endParaRPr lang="ar-EG" sz="2400" b="1" kern="1200" dirty="0">
            <a:latin typeface="Traditional Arabic" pitchFamily="18" charset="-78"/>
            <a:cs typeface="Traditional Arabic" pitchFamily="18" charset="-78"/>
          </a:endParaRPr>
        </a:p>
      </dsp:txBody>
      <dsp:txXfrm rot="10800000">
        <a:off x="4245421" y="4252938"/>
        <a:ext cx="4223618" cy="731996"/>
      </dsp:txXfrm>
    </dsp:sp>
    <dsp:sp modelId="{66436C01-4CF2-4B18-9288-1A04DE80645A}">
      <dsp:nvSpPr>
        <dsp:cNvPr id="0" name=""/>
        <dsp:cNvSpPr/>
      </dsp:nvSpPr>
      <dsp:spPr>
        <a:xfrm rot="10800000">
          <a:off x="4162" y="4315158"/>
          <a:ext cx="4113160" cy="607556"/>
        </a:xfrm>
        <a:prstGeom prst="chevron">
          <a:avLst/>
        </a:prstGeom>
        <a:solidFill>
          <a:srgbClr val="71033A">
            <a:alpha val="90000"/>
          </a:srgb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latin typeface="Traditional Arabic" pitchFamily="18" charset="-78"/>
              <a:cs typeface="Traditional Arabic" pitchFamily="18" charset="-78"/>
            </a:rPr>
            <a:t>المناداة بأحب الأسماء أو الكنية </a:t>
          </a:r>
          <a:endParaRPr lang="ar-EG" sz="2400" b="1" kern="1200" dirty="0">
            <a:solidFill>
              <a:schemeClr val="bg1"/>
            </a:solidFill>
            <a:latin typeface="Traditional Arabic" pitchFamily="18" charset="-78"/>
            <a:cs typeface="Traditional Arabic" pitchFamily="18" charset="-78"/>
          </a:endParaRPr>
        </a:p>
      </dsp:txBody>
      <dsp:txXfrm rot="10800000">
        <a:off x="307940" y="4315158"/>
        <a:ext cx="3505604" cy="607556"/>
      </dsp:txXfrm>
    </dsp:sp>
    <dsp:sp modelId="{B4E83EED-AB73-4971-A6CE-69A6A7CB9498}">
      <dsp:nvSpPr>
        <dsp:cNvPr id="0" name=""/>
        <dsp:cNvSpPr/>
      </dsp:nvSpPr>
      <dsp:spPr>
        <a:xfrm rot="10800000">
          <a:off x="3879423" y="5087414"/>
          <a:ext cx="4955614" cy="731996"/>
        </a:xfrm>
        <a:prstGeom prst="chevron">
          <a:avLst/>
        </a:prstGeom>
        <a:solidFill>
          <a:srgbClr val="71033A"/>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endParaRPr lang="ar-EG" sz="2400" b="1" kern="1200" dirty="0" smtClean="0">
            <a:latin typeface="Traditional Arabic" pitchFamily="18" charset="-78"/>
            <a:cs typeface="Traditional Arabic" pitchFamily="18" charset="-78"/>
          </a:endParaRPr>
        </a:p>
        <a:p>
          <a:pPr lvl="0" algn="ctr" defTabSz="1066800" rtl="1">
            <a:lnSpc>
              <a:spcPct val="90000"/>
            </a:lnSpc>
            <a:spcBef>
              <a:spcPct val="0"/>
            </a:spcBef>
            <a:spcAft>
              <a:spcPct val="35000"/>
            </a:spcAft>
          </a:pPr>
          <a:r>
            <a:rPr lang="ar-EG" sz="2400" b="1" kern="1200" dirty="0" smtClean="0">
              <a:latin typeface="Traditional Arabic" pitchFamily="18" charset="-78"/>
              <a:cs typeface="Traditional Arabic" pitchFamily="18" charset="-78"/>
            </a:rPr>
            <a:t>الشكر على كل معروف أو خدمة يقوم بها أحدهما للآخر</a:t>
          </a:r>
        </a:p>
        <a:p>
          <a:pPr lvl="0" algn="ctr" defTabSz="1066800" rtl="1">
            <a:lnSpc>
              <a:spcPct val="90000"/>
            </a:lnSpc>
            <a:spcBef>
              <a:spcPct val="0"/>
            </a:spcBef>
            <a:spcAft>
              <a:spcPct val="35000"/>
            </a:spcAft>
          </a:pPr>
          <a:endParaRPr lang="ar-EG" sz="2400" b="1" kern="1200" dirty="0">
            <a:latin typeface="Traditional Arabic" pitchFamily="18" charset="-78"/>
            <a:cs typeface="Traditional Arabic" pitchFamily="18" charset="-78"/>
          </a:endParaRPr>
        </a:p>
      </dsp:txBody>
      <dsp:txXfrm rot="10800000">
        <a:off x="4245421" y="5087414"/>
        <a:ext cx="4223618" cy="731996"/>
      </dsp:txXfrm>
    </dsp:sp>
    <dsp:sp modelId="{F374249E-92AE-4ABC-A4DB-3F1AEC62E6C1}">
      <dsp:nvSpPr>
        <dsp:cNvPr id="0" name=""/>
        <dsp:cNvSpPr/>
      </dsp:nvSpPr>
      <dsp:spPr>
        <a:xfrm rot="10800000">
          <a:off x="4162" y="5149633"/>
          <a:ext cx="4113160" cy="607556"/>
        </a:xfrm>
        <a:prstGeom prst="chevron">
          <a:avLst/>
        </a:prstGeom>
        <a:solidFill>
          <a:schemeClr val="bg1">
            <a:lumMod val="50000"/>
            <a:alpha val="9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0" tIns="15240" rIns="3048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latin typeface="Traditional Arabic" pitchFamily="18" charset="-78"/>
              <a:cs typeface="Traditional Arabic" pitchFamily="18" charset="-78"/>
            </a:rPr>
            <a:t>الاستقبال والتوديع عند الباب بحرارة</a:t>
          </a:r>
          <a:endParaRPr lang="ar-EG" sz="2400" b="1" kern="1200" dirty="0">
            <a:solidFill>
              <a:schemeClr val="bg1"/>
            </a:solidFill>
            <a:latin typeface="Traditional Arabic" pitchFamily="18" charset="-78"/>
            <a:cs typeface="Traditional Arabic" pitchFamily="18" charset="-78"/>
          </a:endParaRPr>
        </a:p>
      </dsp:txBody>
      <dsp:txXfrm rot="10800000">
        <a:off x="307940" y="5149633"/>
        <a:ext cx="3505604" cy="60755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2E928C-E566-477C-9D53-D19865DF3571}">
      <dsp:nvSpPr>
        <dsp:cNvPr id="0" name=""/>
        <dsp:cNvSpPr/>
      </dsp:nvSpPr>
      <dsp:spPr>
        <a:xfrm rot="18000000">
          <a:off x="3335" y="2854938"/>
          <a:ext cx="1671381" cy="2275449"/>
        </a:xfrm>
        <a:prstGeom prst="round2SameRect">
          <a:avLst/>
        </a:prstGeom>
        <a:solidFill>
          <a:schemeClr val="accent4">
            <a:lumMod val="60000"/>
            <a:lumOff val="40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06680" tIns="35560" rIns="10668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الإصغاء بدون مقاطعة </a:t>
          </a:r>
        </a:p>
        <a:p>
          <a:pPr lvl="0" algn="ctr" defTabSz="1244600" rtl="1">
            <a:lnSpc>
              <a:spcPct val="90000"/>
            </a:lnSpc>
            <a:spcBef>
              <a:spcPct val="0"/>
            </a:spcBef>
            <a:spcAft>
              <a:spcPct val="35000"/>
            </a:spcAft>
          </a:pPr>
          <a:endParaRPr lang="ar-EG" sz="2800" b="1" kern="1200" dirty="0">
            <a:latin typeface="Traditional Arabic" pitchFamily="18" charset="-78"/>
            <a:cs typeface="Traditional Arabic" pitchFamily="18" charset="-78"/>
          </a:endParaRPr>
        </a:p>
      </dsp:txBody>
      <dsp:txXfrm>
        <a:off x="120255" y="2916131"/>
        <a:ext cx="1508201" cy="2193859"/>
      </dsp:txXfrm>
    </dsp:sp>
    <dsp:sp modelId="{E889F613-8FC8-4338-8370-EB6EB09E27CF}">
      <dsp:nvSpPr>
        <dsp:cNvPr id="0" name=""/>
        <dsp:cNvSpPr/>
      </dsp:nvSpPr>
      <dsp:spPr>
        <a:xfrm rot="19800000">
          <a:off x="1393866" y="942507"/>
          <a:ext cx="1671381" cy="3319249"/>
        </a:xfrm>
        <a:prstGeom prst="round2SameRect">
          <a:avLst/>
        </a:prstGeom>
        <a:solidFill>
          <a:schemeClr val="bg1">
            <a:lumMod val="50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06680" tIns="35560" rIns="10668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تجنب العبارات القاسية والكلمات المؤذية</a:t>
          </a:r>
        </a:p>
      </dsp:txBody>
      <dsp:txXfrm>
        <a:off x="1495854" y="1018632"/>
        <a:ext cx="1508201" cy="3237659"/>
      </dsp:txXfrm>
    </dsp:sp>
    <dsp:sp modelId="{38F20ABC-E937-4268-A3B5-6DE2C342E931}">
      <dsp:nvSpPr>
        <dsp:cNvPr id="0" name=""/>
        <dsp:cNvSpPr/>
      </dsp:nvSpPr>
      <dsp:spPr>
        <a:xfrm>
          <a:off x="3293367" y="660811"/>
          <a:ext cx="1671381" cy="2864700"/>
        </a:xfrm>
        <a:prstGeom prst="round2SameRect">
          <a:avLst/>
        </a:prstGeom>
        <a:solidFill>
          <a:srgbClr val="71033A"/>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06680" tIns="35560" rIns="10668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التفاعل في وقت الأزمات كالأمراض والمشاكل</a:t>
          </a:r>
          <a:endParaRPr lang="ar-EG" sz="2800" b="1" kern="1200" dirty="0">
            <a:latin typeface="Traditional Arabic" pitchFamily="18" charset="-78"/>
            <a:cs typeface="Traditional Arabic" pitchFamily="18" charset="-78"/>
          </a:endParaRPr>
        </a:p>
      </dsp:txBody>
      <dsp:txXfrm>
        <a:off x="3374957" y="742401"/>
        <a:ext cx="1508201" cy="2783110"/>
      </dsp:txXfrm>
    </dsp:sp>
    <dsp:sp modelId="{EF0725D0-E618-49C7-80C5-BD9A27065434}">
      <dsp:nvSpPr>
        <dsp:cNvPr id="0" name=""/>
        <dsp:cNvSpPr/>
      </dsp:nvSpPr>
      <dsp:spPr>
        <a:xfrm rot="1800000">
          <a:off x="5192868" y="1033623"/>
          <a:ext cx="1671381" cy="3137017"/>
        </a:xfrm>
        <a:prstGeom prst="round2SameRect">
          <a:avLst/>
        </a:prstGeom>
        <a:solidFill>
          <a:schemeClr val="tx2">
            <a:lumMod val="75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06680" tIns="35560" rIns="10668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المشاركة في اتخاذ القرارات الخاصة بالأسرة</a:t>
          </a:r>
        </a:p>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 </a:t>
          </a:r>
          <a:endParaRPr lang="ar-EG" sz="2800" b="1" kern="1200" dirty="0">
            <a:latin typeface="Traditional Arabic" pitchFamily="18" charset="-78"/>
            <a:cs typeface="Traditional Arabic" pitchFamily="18" charset="-78"/>
          </a:endParaRPr>
        </a:p>
      </dsp:txBody>
      <dsp:txXfrm>
        <a:off x="5254061" y="1109748"/>
        <a:ext cx="1508201" cy="3055427"/>
      </dsp:txXfrm>
    </dsp:sp>
    <dsp:sp modelId="{C417D104-AF16-4605-884A-221C0CB13560}">
      <dsp:nvSpPr>
        <dsp:cNvPr id="0" name=""/>
        <dsp:cNvSpPr/>
      </dsp:nvSpPr>
      <dsp:spPr>
        <a:xfrm rot="3600000">
          <a:off x="6583399" y="2911588"/>
          <a:ext cx="1671381" cy="2162149"/>
        </a:xfrm>
        <a:prstGeom prst="round2SameRect">
          <a:avLst/>
        </a:prstGeom>
        <a:solidFill>
          <a:schemeClr val="bg1">
            <a:lumMod val="65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06680" tIns="35560" rIns="10668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اشاعة نظرات العطف والحنو والاعجاب</a:t>
          </a:r>
          <a:endParaRPr lang="ar-EG" sz="2800" b="1" kern="1200" dirty="0">
            <a:latin typeface="Traditional Arabic" pitchFamily="18" charset="-78"/>
            <a:cs typeface="Traditional Arabic" pitchFamily="18" charset="-78"/>
          </a:endParaRPr>
        </a:p>
      </dsp:txBody>
      <dsp:txXfrm>
        <a:off x="6629659" y="2972781"/>
        <a:ext cx="1508201" cy="208055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6EC79-08FC-4087-B2EC-3119636B50D3}">
      <dsp:nvSpPr>
        <dsp:cNvPr id="0" name=""/>
        <dsp:cNvSpPr/>
      </dsp:nvSpPr>
      <dsp:spPr>
        <a:xfrm>
          <a:off x="1527744" y="454204"/>
          <a:ext cx="5147514" cy="5336946"/>
        </a:xfrm>
        <a:prstGeom prst="triangle">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2AC64B66-AE6A-430A-B771-8FD82629904A}">
      <dsp:nvSpPr>
        <dsp:cNvPr id="0" name=""/>
        <dsp:cNvSpPr/>
      </dsp:nvSpPr>
      <dsp:spPr>
        <a:xfrm>
          <a:off x="1179974" y="772566"/>
          <a:ext cx="6025815"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latin typeface="Traditional Arabic" pitchFamily="18" charset="-78"/>
              <a:cs typeface="Traditional Arabic" pitchFamily="18" charset="-78"/>
            </a:rPr>
            <a:t>تخصيص أوقات للتخطيط للمستقبل وكيفية تربية الأولاد</a:t>
          </a:r>
          <a:endParaRPr lang="ar-EG" sz="2800" b="1" kern="1200" dirty="0">
            <a:latin typeface="Traditional Arabic" pitchFamily="18" charset="-78"/>
            <a:cs typeface="Traditional Arabic" pitchFamily="18" charset="-78"/>
          </a:endParaRPr>
        </a:p>
      </dsp:txBody>
      <dsp:txXfrm>
        <a:off x="1203473" y="796065"/>
        <a:ext cx="5978817" cy="434375"/>
      </dsp:txXfrm>
    </dsp:sp>
    <dsp:sp modelId="{E038E05C-9550-431C-830D-E3CDFBC3E462}">
      <dsp:nvSpPr>
        <dsp:cNvPr id="0" name=""/>
        <dsp:cNvSpPr/>
      </dsp:nvSpPr>
      <dsp:spPr>
        <a:xfrm>
          <a:off x="1179974" y="1314110"/>
          <a:ext cx="6025815"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المراعاة حين الغضب وخاصة في فترة الحيض عند النساء</a:t>
          </a:r>
          <a:endParaRPr lang="ar-EG" sz="2800" b="1" kern="1200" dirty="0">
            <a:latin typeface="Traditional Arabic" pitchFamily="18" charset="-78"/>
            <a:cs typeface="Traditional Arabic" pitchFamily="18" charset="-78"/>
          </a:endParaRPr>
        </a:p>
      </dsp:txBody>
      <dsp:txXfrm>
        <a:off x="1203473" y="1337609"/>
        <a:ext cx="5978817" cy="434375"/>
      </dsp:txXfrm>
    </dsp:sp>
    <dsp:sp modelId="{8763EAD4-1C24-4294-986C-2642DBB13BFD}">
      <dsp:nvSpPr>
        <dsp:cNvPr id="0" name=""/>
        <dsp:cNvSpPr/>
      </dsp:nvSpPr>
      <dsp:spPr>
        <a:xfrm>
          <a:off x="1179974" y="1855655"/>
          <a:ext cx="6025815"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ضبط الأعصاب وعدم الاستثارة حين النقاش الحاد</a:t>
          </a:r>
          <a:endParaRPr lang="ar-EG" sz="2800" b="1" kern="1200" dirty="0">
            <a:latin typeface="Traditional Arabic" pitchFamily="18" charset="-78"/>
            <a:cs typeface="Traditional Arabic" pitchFamily="18" charset="-78"/>
          </a:endParaRPr>
        </a:p>
      </dsp:txBody>
      <dsp:txXfrm>
        <a:off x="1203473" y="1879154"/>
        <a:ext cx="5978817" cy="434375"/>
      </dsp:txXfrm>
    </dsp:sp>
    <dsp:sp modelId="{38F33BFD-1923-442D-89A7-7ED29D6944FD}">
      <dsp:nvSpPr>
        <dsp:cNvPr id="0" name=""/>
        <dsp:cNvSpPr/>
      </dsp:nvSpPr>
      <dsp:spPr>
        <a:xfrm>
          <a:off x="1179974" y="2397200"/>
          <a:ext cx="6025815"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الاستجابة للقاء الحميمي وعدم التذرّع بالانشغال</a:t>
          </a:r>
          <a:endParaRPr lang="ar-EG" sz="2800" b="1" kern="1200" dirty="0">
            <a:latin typeface="Traditional Arabic" pitchFamily="18" charset="-78"/>
            <a:cs typeface="Traditional Arabic" pitchFamily="18" charset="-78"/>
          </a:endParaRPr>
        </a:p>
      </dsp:txBody>
      <dsp:txXfrm>
        <a:off x="1203473" y="2420699"/>
        <a:ext cx="5978817" cy="434375"/>
      </dsp:txXfrm>
    </dsp:sp>
    <dsp:sp modelId="{76AD9587-AF08-4CBA-983C-00BA45284F59}">
      <dsp:nvSpPr>
        <dsp:cNvPr id="0" name=""/>
        <dsp:cNvSpPr/>
      </dsp:nvSpPr>
      <dsp:spPr>
        <a:xfrm>
          <a:off x="1179974" y="2938745"/>
          <a:ext cx="6025815"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إشعار الشريك بالتقدير له ولجهوده في ترتيب أمور الأسرة</a:t>
          </a:r>
          <a:endParaRPr lang="ar-EG" sz="2800" b="1" kern="1200" dirty="0">
            <a:latin typeface="Traditional Arabic" pitchFamily="18" charset="-78"/>
            <a:cs typeface="Traditional Arabic" pitchFamily="18" charset="-78"/>
          </a:endParaRPr>
        </a:p>
      </dsp:txBody>
      <dsp:txXfrm>
        <a:off x="1203473" y="2962244"/>
        <a:ext cx="5978817" cy="434375"/>
      </dsp:txXfrm>
    </dsp:sp>
    <dsp:sp modelId="{268FB18B-21AE-4090-957A-0AF151ED47C2}">
      <dsp:nvSpPr>
        <dsp:cNvPr id="0" name=""/>
        <dsp:cNvSpPr/>
      </dsp:nvSpPr>
      <dsp:spPr>
        <a:xfrm>
          <a:off x="1179974" y="3456072"/>
          <a:ext cx="6025815"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التغافل عن السلبيات والتركيز على الايجابيات</a:t>
          </a:r>
          <a:endParaRPr lang="ar-EG" sz="2800" b="1" kern="1200" dirty="0">
            <a:latin typeface="Traditional Arabic" pitchFamily="18" charset="-78"/>
            <a:cs typeface="Traditional Arabic" pitchFamily="18" charset="-78"/>
          </a:endParaRPr>
        </a:p>
      </dsp:txBody>
      <dsp:txXfrm>
        <a:off x="1203473" y="3479571"/>
        <a:ext cx="5978817" cy="434375"/>
      </dsp:txXfrm>
    </dsp:sp>
    <dsp:sp modelId="{A10E9ECE-F282-4585-AD27-9147362A02A2}">
      <dsp:nvSpPr>
        <dsp:cNvPr id="0" name=""/>
        <dsp:cNvSpPr/>
      </dsp:nvSpPr>
      <dsp:spPr>
        <a:xfrm>
          <a:off x="1060843" y="4030288"/>
          <a:ext cx="6134887"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ادامة التبسم وإظهار علامات الرضا </a:t>
          </a:r>
          <a:endParaRPr lang="ar-EG" sz="2800" b="1" kern="1200" dirty="0">
            <a:latin typeface="Traditional Arabic" pitchFamily="18" charset="-78"/>
            <a:cs typeface="Traditional Arabic" pitchFamily="18" charset="-78"/>
          </a:endParaRPr>
        </a:p>
      </dsp:txBody>
      <dsp:txXfrm>
        <a:off x="1084342" y="4053787"/>
        <a:ext cx="6087889" cy="434375"/>
      </dsp:txXfrm>
    </dsp:sp>
    <dsp:sp modelId="{FFE87AEA-DA98-406A-8BC6-6B6E54110BD3}">
      <dsp:nvSpPr>
        <dsp:cNvPr id="0" name=""/>
        <dsp:cNvSpPr/>
      </dsp:nvSpPr>
      <dsp:spPr>
        <a:xfrm>
          <a:off x="1060843" y="4571833"/>
          <a:ext cx="6134887"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مشاركة الطرف الآخر في الهوايات</a:t>
          </a:r>
          <a:endParaRPr lang="ar-EG" sz="2800" b="1" kern="1200" dirty="0">
            <a:latin typeface="Traditional Arabic" pitchFamily="18" charset="-78"/>
            <a:cs typeface="Traditional Arabic" pitchFamily="18" charset="-78"/>
          </a:endParaRPr>
        </a:p>
      </dsp:txBody>
      <dsp:txXfrm>
        <a:off x="1084342" y="4595332"/>
        <a:ext cx="6087889" cy="434375"/>
      </dsp:txXfrm>
    </dsp:sp>
    <dsp:sp modelId="{40024C18-C6B4-4CFB-8B4C-6AB13A76B625}">
      <dsp:nvSpPr>
        <dsp:cNvPr id="0" name=""/>
        <dsp:cNvSpPr/>
      </dsp:nvSpPr>
      <dsp:spPr>
        <a:xfrm>
          <a:off x="1060843" y="5113378"/>
          <a:ext cx="6134887" cy="481373"/>
        </a:xfrm>
        <a:prstGeom prst="roundRect">
          <a:avLst/>
        </a:prstGeom>
        <a:solidFill>
          <a:schemeClr val="bg1">
            <a:lumMod val="8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كسر الرتابة الجمود وتغيير الديكور في المنزل</a:t>
          </a:r>
          <a:endParaRPr lang="ar-EG" sz="2800" b="1" kern="1200" dirty="0">
            <a:latin typeface="Traditional Arabic" pitchFamily="18" charset="-78"/>
            <a:cs typeface="Traditional Arabic" pitchFamily="18" charset="-78"/>
          </a:endParaRPr>
        </a:p>
      </dsp:txBody>
      <dsp:txXfrm>
        <a:off x="1084342" y="5136877"/>
        <a:ext cx="6087889" cy="4343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6EC79-08FC-4087-B2EC-3119636B50D3}">
      <dsp:nvSpPr>
        <dsp:cNvPr id="0" name=""/>
        <dsp:cNvSpPr/>
      </dsp:nvSpPr>
      <dsp:spPr>
        <a:xfrm>
          <a:off x="1734474" y="473406"/>
          <a:ext cx="5365130" cy="5562571"/>
        </a:xfrm>
        <a:prstGeom prst="triangle">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2AC64B66-AE6A-430A-B771-8FD82629904A}">
      <dsp:nvSpPr>
        <dsp:cNvPr id="0" name=""/>
        <dsp:cNvSpPr/>
      </dsp:nvSpPr>
      <dsp:spPr>
        <a:xfrm>
          <a:off x="2713219" y="552856"/>
          <a:ext cx="4905847" cy="451489"/>
        </a:xfrm>
        <a:prstGeom prst="roundRect">
          <a:avLst/>
        </a:prstGeom>
        <a:solidFill>
          <a:schemeClr val="bg1">
            <a:lumMod val="7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البعد عن سوء الظن والاتهامات</a:t>
          </a:r>
          <a:endParaRPr lang="ar-EG" sz="2800" b="1" kern="1200" dirty="0">
            <a:latin typeface="Traditional Arabic" pitchFamily="18" charset="-78"/>
            <a:cs typeface="Traditional Arabic" pitchFamily="18" charset="-78"/>
          </a:endParaRPr>
        </a:p>
      </dsp:txBody>
      <dsp:txXfrm>
        <a:off x="2735259" y="574896"/>
        <a:ext cx="4861767" cy="407409"/>
      </dsp:txXfrm>
    </dsp:sp>
    <dsp:sp modelId="{E038E05C-9550-431C-830D-E3CDFBC3E462}">
      <dsp:nvSpPr>
        <dsp:cNvPr id="0" name=""/>
        <dsp:cNvSpPr/>
      </dsp:nvSpPr>
      <dsp:spPr>
        <a:xfrm>
          <a:off x="4222215" y="1108805"/>
          <a:ext cx="4905847" cy="451489"/>
        </a:xfrm>
        <a:prstGeom prst="roundRect">
          <a:avLst/>
        </a:prstGeom>
        <a:solidFill>
          <a:schemeClr val="lt1">
            <a:alpha val="9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اظهار الشوق والوله بعد فراق ولو بسيط</a:t>
          </a:r>
          <a:endParaRPr lang="ar-EG" sz="2800" b="1" kern="1200" dirty="0">
            <a:latin typeface="Traditional Arabic" pitchFamily="18" charset="-78"/>
            <a:cs typeface="Traditional Arabic" pitchFamily="18" charset="-78"/>
          </a:endParaRPr>
        </a:p>
      </dsp:txBody>
      <dsp:txXfrm>
        <a:off x="4244255" y="1130845"/>
        <a:ext cx="4861767" cy="407409"/>
      </dsp:txXfrm>
    </dsp:sp>
    <dsp:sp modelId="{8763EAD4-1C24-4294-986C-2642DBB13BFD}">
      <dsp:nvSpPr>
        <dsp:cNvPr id="0" name=""/>
        <dsp:cNvSpPr/>
      </dsp:nvSpPr>
      <dsp:spPr>
        <a:xfrm>
          <a:off x="2713219" y="1664756"/>
          <a:ext cx="4905847" cy="451489"/>
        </a:xfrm>
        <a:prstGeom prst="roundRect">
          <a:avLst/>
        </a:prstGeom>
        <a:solidFill>
          <a:schemeClr val="bg1">
            <a:lumMod val="7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إشعار الآخر بالطمأنينة والأمان في وجوده</a:t>
          </a:r>
          <a:endParaRPr lang="ar-EG" sz="2800" b="1" kern="1200" dirty="0">
            <a:latin typeface="Traditional Arabic" pitchFamily="18" charset="-78"/>
            <a:cs typeface="Traditional Arabic" pitchFamily="18" charset="-78"/>
          </a:endParaRPr>
        </a:p>
      </dsp:txBody>
      <dsp:txXfrm>
        <a:off x="2735259" y="1686796"/>
        <a:ext cx="4861767" cy="407409"/>
      </dsp:txXfrm>
    </dsp:sp>
    <dsp:sp modelId="{38F33BFD-1923-442D-89A7-7ED29D6944FD}">
      <dsp:nvSpPr>
        <dsp:cNvPr id="0" name=""/>
        <dsp:cNvSpPr/>
      </dsp:nvSpPr>
      <dsp:spPr>
        <a:xfrm>
          <a:off x="4267209" y="2209799"/>
          <a:ext cx="4905847" cy="451489"/>
        </a:xfrm>
        <a:prstGeom prst="roundRect">
          <a:avLst/>
        </a:prstGeom>
        <a:solidFill>
          <a:schemeClr val="lt1">
            <a:alpha val="9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عدم التحدث في العيوب امام الناس</a:t>
          </a:r>
          <a:endParaRPr lang="ar-EG" sz="2800" b="1" kern="1200" dirty="0">
            <a:latin typeface="Traditional Arabic" pitchFamily="18" charset="-78"/>
            <a:cs typeface="Traditional Arabic" pitchFamily="18" charset="-78"/>
          </a:endParaRPr>
        </a:p>
      </dsp:txBody>
      <dsp:txXfrm>
        <a:off x="4289249" y="2231839"/>
        <a:ext cx="4861767" cy="407409"/>
      </dsp:txXfrm>
    </dsp:sp>
    <dsp:sp modelId="{76AD9587-AF08-4CBA-983C-00BA45284F59}">
      <dsp:nvSpPr>
        <dsp:cNvPr id="0" name=""/>
        <dsp:cNvSpPr/>
      </dsp:nvSpPr>
      <dsp:spPr>
        <a:xfrm>
          <a:off x="2713219" y="2776653"/>
          <a:ext cx="4905847" cy="451489"/>
        </a:xfrm>
        <a:prstGeom prst="roundRect">
          <a:avLst/>
        </a:prstGeom>
        <a:solidFill>
          <a:schemeClr val="bg1">
            <a:lumMod val="7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البوح للشريك أنك فخور لارتباطك به</a:t>
          </a:r>
          <a:endParaRPr lang="ar-EG" sz="2800" b="1" kern="1200" dirty="0">
            <a:latin typeface="Traditional Arabic" pitchFamily="18" charset="-78"/>
            <a:cs typeface="Traditional Arabic" pitchFamily="18" charset="-78"/>
          </a:endParaRPr>
        </a:p>
      </dsp:txBody>
      <dsp:txXfrm>
        <a:off x="2735259" y="2798693"/>
        <a:ext cx="4861767" cy="407409"/>
      </dsp:txXfrm>
    </dsp:sp>
    <dsp:sp modelId="{52904627-7E25-4B0E-8647-05D4163EBA87}">
      <dsp:nvSpPr>
        <dsp:cNvPr id="0" name=""/>
        <dsp:cNvSpPr/>
      </dsp:nvSpPr>
      <dsp:spPr>
        <a:xfrm>
          <a:off x="4222174" y="3332604"/>
          <a:ext cx="4924175" cy="451489"/>
        </a:xfrm>
        <a:prstGeom prst="roundRect">
          <a:avLst/>
        </a:prstGeom>
        <a:solidFill>
          <a:schemeClr val="lt1">
            <a:alpha val="9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كظم الغيظ وامتصاص الغضب</a:t>
          </a:r>
          <a:endParaRPr lang="ar-EG" sz="2800" b="1" kern="1200" dirty="0">
            <a:latin typeface="Traditional Arabic" pitchFamily="18" charset="-78"/>
            <a:cs typeface="Traditional Arabic" pitchFamily="18" charset="-78"/>
          </a:endParaRPr>
        </a:p>
      </dsp:txBody>
      <dsp:txXfrm>
        <a:off x="4244214" y="3354644"/>
        <a:ext cx="4880095" cy="407409"/>
      </dsp:txXfrm>
    </dsp:sp>
    <dsp:sp modelId="{FCDB369D-4262-4ECC-90FA-E28D0B7F742C}">
      <dsp:nvSpPr>
        <dsp:cNvPr id="0" name=""/>
        <dsp:cNvSpPr/>
      </dsp:nvSpPr>
      <dsp:spPr>
        <a:xfrm>
          <a:off x="2792598" y="3888554"/>
          <a:ext cx="4924175" cy="451489"/>
        </a:xfrm>
        <a:prstGeom prst="roundRect">
          <a:avLst/>
        </a:prstGeom>
        <a:solidFill>
          <a:schemeClr val="bg1">
            <a:lumMod val="7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ترداد كلمة "أنا احبك" ولو من دون مناسبة</a:t>
          </a:r>
          <a:endParaRPr lang="ar-EG" sz="2800" b="1" kern="1200" dirty="0">
            <a:latin typeface="Traditional Arabic" pitchFamily="18" charset="-78"/>
            <a:cs typeface="Traditional Arabic" pitchFamily="18" charset="-78"/>
          </a:endParaRPr>
        </a:p>
      </dsp:txBody>
      <dsp:txXfrm>
        <a:off x="2814638" y="3910594"/>
        <a:ext cx="4880095" cy="407409"/>
      </dsp:txXfrm>
    </dsp:sp>
    <dsp:sp modelId="{F307F517-EF65-4840-9E16-BB08EF07EF60}">
      <dsp:nvSpPr>
        <dsp:cNvPr id="0" name=""/>
        <dsp:cNvSpPr/>
      </dsp:nvSpPr>
      <dsp:spPr>
        <a:xfrm>
          <a:off x="4222215" y="4444505"/>
          <a:ext cx="4924175" cy="451489"/>
        </a:xfrm>
        <a:prstGeom prst="roundRect">
          <a:avLst/>
        </a:prstGeom>
        <a:solidFill>
          <a:schemeClr val="lt1">
            <a:alpha val="9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الاعتذار في حال الخطأ فهذه ليست منقصة</a:t>
          </a:r>
          <a:endParaRPr lang="ar-EG" sz="2800" b="1" kern="1200" dirty="0">
            <a:latin typeface="Traditional Arabic" pitchFamily="18" charset="-78"/>
            <a:cs typeface="Traditional Arabic" pitchFamily="18" charset="-78"/>
          </a:endParaRPr>
        </a:p>
      </dsp:txBody>
      <dsp:txXfrm>
        <a:off x="4244255" y="4466545"/>
        <a:ext cx="4880095" cy="407409"/>
      </dsp:txXfrm>
    </dsp:sp>
    <dsp:sp modelId="{6C71EF9F-2EA1-4278-A178-BE2D74C73CC4}">
      <dsp:nvSpPr>
        <dsp:cNvPr id="0" name=""/>
        <dsp:cNvSpPr/>
      </dsp:nvSpPr>
      <dsp:spPr>
        <a:xfrm>
          <a:off x="2792598" y="5000455"/>
          <a:ext cx="4924175" cy="451489"/>
        </a:xfrm>
        <a:prstGeom prst="roundRect">
          <a:avLst/>
        </a:prstGeom>
        <a:solidFill>
          <a:schemeClr val="bg1">
            <a:lumMod val="75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عدم هجر فراش الزوجية بسبب الخلافات</a:t>
          </a:r>
          <a:endParaRPr lang="ar-EG" sz="2800" b="1" kern="1200" dirty="0">
            <a:latin typeface="Traditional Arabic" pitchFamily="18" charset="-78"/>
            <a:cs typeface="Traditional Arabic" pitchFamily="18" charset="-78"/>
          </a:endParaRPr>
        </a:p>
      </dsp:txBody>
      <dsp:txXfrm>
        <a:off x="2814638" y="5022495"/>
        <a:ext cx="4880095" cy="407409"/>
      </dsp:txXfrm>
    </dsp:sp>
    <dsp:sp modelId="{F981EAF9-2DD6-46CA-8A50-D28948704EA7}">
      <dsp:nvSpPr>
        <dsp:cNvPr id="0" name=""/>
        <dsp:cNvSpPr/>
      </dsp:nvSpPr>
      <dsp:spPr>
        <a:xfrm>
          <a:off x="4301636" y="5556406"/>
          <a:ext cx="4924175" cy="451489"/>
        </a:xfrm>
        <a:prstGeom prst="roundRect">
          <a:avLst/>
        </a:prstGeom>
        <a:solidFill>
          <a:schemeClr val="lt1">
            <a:alpha val="9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حل كل المشكللات وعدم ترك ملفات مفتوحة</a:t>
          </a:r>
          <a:endParaRPr lang="ar-EG" sz="2800" b="1" kern="1200" dirty="0">
            <a:latin typeface="Traditional Arabic" pitchFamily="18" charset="-78"/>
            <a:cs typeface="Traditional Arabic" pitchFamily="18" charset="-78"/>
          </a:endParaRPr>
        </a:p>
      </dsp:txBody>
      <dsp:txXfrm>
        <a:off x="4323676" y="5578446"/>
        <a:ext cx="4880095" cy="4074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0AD04D-77BD-4B25-9EC4-0DFAFA63277F}">
      <dsp:nvSpPr>
        <dsp:cNvPr id="0" name=""/>
        <dsp:cNvSpPr/>
      </dsp:nvSpPr>
      <dsp:spPr>
        <a:xfrm>
          <a:off x="1539802" y="16109"/>
          <a:ext cx="4768995" cy="4768995"/>
        </a:xfrm>
        <a:prstGeom prst="circularArrow">
          <a:avLst>
            <a:gd name="adj1" fmla="val 5544"/>
            <a:gd name="adj2" fmla="val 330680"/>
            <a:gd name="adj3" fmla="val 13926316"/>
            <a:gd name="adj4" fmla="val 17295101"/>
            <a:gd name="adj5" fmla="val 5757"/>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D18EBAC2-A3D6-44EB-A486-E19B62DFBC78}">
      <dsp:nvSpPr>
        <dsp:cNvPr id="0" name=""/>
        <dsp:cNvSpPr/>
      </dsp:nvSpPr>
      <dsp:spPr>
        <a:xfrm>
          <a:off x="2880974" y="2251"/>
          <a:ext cx="2086650" cy="1117122"/>
        </a:xfrm>
        <a:prstGeom prst="roundRect">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لسان غير مبين</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935507" y="56784"/>
        <a:ext cx="1977584" cy="1008056"/>
      </dsp:txXfrm>
    </dsp:sp>
    <dsp:sp modelId="{ECB22D0A-4B27-4E61-A6F1-5D0992ECCDB1}">
      <dsp:nvSpPr>
        <dsp:cNvPr id="0" name=""/>
        <dsp:cNvSpPr/>
      </dsp:nvSpPr>
      <dsp:spPr>
        <a:xfrm>
          <a:off x="4920293" y="1625472"/>
          <a:ext cx="2086650" cy="1117122"/>
        </a:xfrm>
        <a:prstGeom prst="roundRec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الأهداف المتعارضة </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974826" y="1680005"/>
        <a:ext cx="1977584" cy="1008056"/>
      </dsp:txXfrm>
    </dsp:sp>
    <dsp:sp modelId="{2C385718-D396-4FE8-A541-392E9E4DF39B}">
      <dsp:nvSpPr>
        <dsp:cNvPr id="0" name=""/>
        <dsp:cNvSpPr/>
      </dsp:nvSpPr>
      <dsp:spPr>
        <a:xfrm>
          <a:off x="4330005" y="3683477"/>
          <a:ext cx="2086650" cy="1117122"/>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سجين (أنا) </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384538" y="3738010"/>
        <a:ext cx="1977584" cy="1008056"/>
      </dsp:txXfrm>
    </dsp:sp>
    <dsp:sp modelId="{46B6AA03-8249-4493-9231-61C7773BD949}">
      <dsp:nvSpPr>
        <dsp:cNvPr id="0" name=""/>
        <dsp:cNvSpPr/>
      </dsp:nvSpPr>
      <dsp:spPr>
        <a:xfrm>
          <a:off x="1230988" y="3683477"/>
          <a:ext cx="2086650" cy="1117122"/>
        </a:xfrm>
        <a:prstGeom prst="roundRect">
          <a:avLst/>
        </a:prstGeom>
        <a:solidFill>
          <a:srgbClr val="66003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المفاهيم الخاطئة</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1285521" y="3738010"/>
        <a:ext cx="1977584" cy="1008056"/>
      </dsp:txXfrm>
    </dsp:sp>
    <dsp:sp modelId="{48BA2562-02DF-4C15-92A3-4D329B55305D}">
      <dsp:nvSpPr>
        <dsp:cNvPr id="0" name=""/>
        <dsp:cNvSpPr/>
      </dsp:nvSpPr>
      <dsp:spPr>
        <a:xfrm>
          <a:off x="788264" y="1773059"/>
          <a:ext cx="2086650" cy="1117122"/>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الذكريات المؤلمة</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42797" y="1827592"/>
        <a:ext cx="1977584" cy="100805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91BB7-1238-4831-BAAA-8876B737FB7E}">
      <dsp:nvSpPr>
        <dsp:cNvPr id="0" name=""/>
        <dsp:cNvSpPr/>
      </dsp:nvSpPr>
      <dsp:spPr>
        <a:xfrm>
          <a:off x="6246923" y="2771097"/>
          <a:ext cx="520009" cy="2118351"/>
        </a:xfrm>
        <a:custGeom>
          <a:avLst/>
          <a:gdLst/>
          <a:ahLst/>
          <a:cxnLst/>
          <a:rect l="0" t="0" r="0" b="0"/>
          <a:pathLst>
            <a:path>
              <a:moveTo>
                <a:pt x="520009" y="0"/>
              </a:moveTo>
              <a:lnTo>
                <a:pt x="260004" y="0"/>
              </a:lnTo>
              <a:lnTo>
                <a:pt x="260004" y="2118351"/>
              </a:lnTo>
              <a:lnTo>
                <a:pt x="0" y="211835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rtl="1">
            <a:lnSpc>
              <a:spcPct val="90000"/>
            </a:lnSpc>
            <a:spcBef>
              <a:spcPct val="0"/>
            </a:spcBef>
            <a:spcAft>
              <a:spcPct val="35000"/>
            </a:spcAft>
          </a:pPr>
          <a:endParaRPr lang="ar-EG" sz="800" kern="1200"/>
        </a:p>
      </dsp:txBody>
      <dsp:txXfrm>
        <a:off x="6452397" y="3775741"/>
        <a:ext cx="109062" cy="109062"/>
      </dsp:txXfrm>
    </dsp:sp>
    <dsp:sp modelId="{3544C01E-C40C-4185-99B9-2EFAB15BF895}">
      <dsp:nvSpPr>
        <dsp:cNvPr id="0" name=""/>
        <dsp:cNvSpPr/>
      </dsp:nvSpPr>
      <dsp:spPr>
        <a:xfrm>
          <a:off x="6246923" y="2771097"/>
          <a:ext cx="520009" cy="683030"/>
        </a:xfrm>
        <a:custGeom>
          <a:avLst/>
          <a:gdLst/>
          <a:ahLst/>
          <a:cxnLst/>
          <a:rect l="0" t="0" r="0" b="0"/>
          <a:pathLst>
            <a:path>
              <a:moveTo>
                <a:pt x="520009" y="0"/>
              </a:moveTo>
              <a:lnTo>
                <a:pt x="260004" y="0"/>
              </a:lnTo>
              <a:lnTo>
                <a:pt x="260004" y="683030"/>
              </a:lnTo>
              <a:lnTo>
                <a:pt x="0" y="68303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6485467" y="3091151"/>
        <a:ext cx="42922" cy="42922"/>
      </dsp:txXfrm>
    </dsp:sp>
    <dsp:sp modelId="{75336A07-241F-41FC-AE38-31E56FBE3C90}">
      <dsp:nvSpPr>
        <dsp:cNvPr id="0" name=""/>
        <dsp:cNvSpPr/>
      </dsp:nvSpPr>
      <dsp:spPr>
        <a:xfrm>
          <a:off x="6266099" y="2088783"/>
          <a:ext cx="500833" cy="682313"/>
        </a:xfrm>
        <a:custGeom>
          <a:avLst/>
          <a:gdLst/>
          <a:ahLst/>
          <a:cxnLst/>
          <a:rect l="0" t="0" r="0" b="0"/>
          <a:pathLst>
            <a:path>
              <a:moveTo>
                <a:pt x="500833" y="682313"/>
              </a:moveTo>
              <a:lnTo>
                <a:pt x="250416" y="682313"/>
              </a:lnTo>
              <a:lnTo>
                <a:pt x="250416" y="0"/>
              </a:lnTo>
              <a:lnTo>
                <a:pt x="0"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6495356" y="2408780"/>
        <a:ext cx="42319" cy="42319"/>
      </dsp:txXfrm>
    </dsp:sp>
    <dsp:sp modelId="{CC6BB510-3472-4FA4-9829-C2A00971BA68}">
      <dsp:nvSpPr>
        <dsp:cNvPr id="0" name=""/>
        <dsp:cNvSpPr/>
      </dsp:nvSpPr>
      <dsp:spPr>
        <a:xfrm>
          <a:off x="6266099" y="836586"/>
          <a:ext cx="500833" cy="1934511"/>
        </a:xfrm>
        <a:custGeom>
          <a:avLst/>
          <a:gdLst/>
          <a:ahLst/>
          <a:cxnLst/>
          <a:rect l="0" t="0" r="0" b="0"/>
          <a:pathLst>
            <a:path>
              <a:moveTo>
                <a:pt x="500833" y="1934511"/>
              </a:moveTo>
              <a:lnTo>
                <a:pt x="250416" y="1934511"/>
              </a:lnTo>
              <a:lnTo>
                <a:pt x="250416" y="0"/>
              </a:lnTo>
              <a:lnTo>
                <a:pt x="0"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rtl="1">
            <a:lnSpc>
              <a:spcPct val="90000"/>
            </a:lnSpc>
            <a:spcBef>
              <a:spcPct val="0"/>
            </a:spcBef>
            <a:spcAft>
              <a:spcPct val="35000"/>
            </a:spcAft>
          </a:pPr>
          <a:endParaRPr lang="ar-EG" sz="700" kern="1200"/>
        </a:p>
      </dsp:txBody>
      <dsp:txXfrm>
        <a:off x="6466558" y="1753884"/>
        <a:ext cx="99914" cy="99914"/>
      </dsp:txXfrm>
    </dsp:sp>
    <dsp:sp modelId="{0F82609F-3AE8-4726-9D3B-8BB5658E4D69}">
      <dsp:nvSpPr>
        <dsp:cNvPr id="0" name=""/>
        <dsp:cNvSpPr/>
      </dsp:nvSpPr>
      <dsp:spPr>
        <a:xfrm>
          <a:off x="6769292" y="1884853"/>
          <a:ext cx="1767769" cy="177248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فن وثقافة الحوار بين الزوجين</a:t>
          </a:r>
          <a:endParaRPr lang="ar-EG" sz="2800" b="1" kern="1200" dirty="0">
            <a:latin typeface="Traditional Arabic" pitchFamily="18" charset="-78"/>
            <a:cs typeface="Traditional Arabic" pitchFamily="18" charset="-78"/>
          </a:endParaRPr>
        </a:p>
      </dsp:txBody>
      <dsp:txXfrm>
        <a:off x="6769292" y="1884853"/>
        <a:ext cx="1767769" cy="1772488"/>
      </dsp:txXfrm>
    </dsp:sp>
    <dsp:sp modelId="{B2992277-AF4B-4D6F-ACA4-8867A8D054E4}">
      <dsp:nvSpPr>
        <dsp:cNvPr id="0" name=""/>
        <dsp:cNvSpPr/>
      </dsp:nvSpPr>
      <dsp:spPr>
        <a:xfrm>
          <a:off x="255795" y="258075"/>
          <a:ext cx="6010303" cy="115702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i="0" kern="1200" smtClean="0">
              <a:latin typeface="Traditional Arabic" pitchFamily="18" charset="-78"/>
              <a:cs typeface="Traditional Arabic" pitchFamily="18" charset="-78"/>
            </a:rPr>
            <a:t>الحوار المتبادل بين الزوج والزوجة</a:t>
          </a:r>
          <a:endParaRPr lang="ar-EG" sz="2800" b="1" i="0" kern="1200" dirty="0">
            <a:latin typeface="Traditional Arabic" pitchFamily="18" charset="-78"/>
            <a:cs typeface="Traditional Arabic" pitchFamily="18" charset="-78"/>
          </a:endParaRPr>
        </a:p>
      </dsp:txBody>
      <dsp:txXfrm>
        <a:off x="255795" y="258075"/>
        <a:ext cx="6010303" cy="1157021"/>
      </dsp:txXfrm>
    </dsp:sp>
    <dsp:sp modelId="{90647C82-D2C9-41F4-BF18-C80F4D19ABF9}">
      <dsp:nvSpPr>
        <dsp:cNvPr id="0" name=""/>
        <dsp:cNvSpPr/>
      </dsp:nvSpPr>
      <dsp:spPr>
        <a:xfrm>
          <a:off x="255795" y="1431988"/>
          <a:ext cx="6010303" cy="131359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i="0" kern="1200" smtClean="0">
              <a:latin typeface="Traditional Arabic" pitchFamily="18" charset="-78"/>
              <a:cs typeface="Traditional Arabic" pitchFamily="18" charset="-78"/>
            </a:rPr>
            <a:t>يلزم أن يعبر كل من الزوج والزوجة عن ما بداخلهم من مشاعر وحب </a:t>
          </a:r>
          <a:endParaRPr lang="ar-EG" sz="2800" b="1" i="0" kern="1200" dirty="0">
            <a:latin typeface="Traditional Arabic" pitchFamily="18" charset="-78"/>
            <a:cs typeface="Traditional Arabic" pitchFamily="18" charset="-78"/>
          </a:endParaRPr>
        </a:p>
      </dsp:txBody>
      <dsp:txXfrm>
        <a:off x="255795" y="1431988"/>
        <a:ext cx="6010303" cy="1313591"/>
      </dsp:txXfrm>
    </dsp:sp>
    <dsp:sp modelId="{427E6C81-A792-4227-BABE-708008F7AB1E}">
      <dsp:nvSpPr>
        <dsp:cNvPr id="0" name=""/>
        <dsp:cNvSpPr/>
      </dsp:nvSpPr>
      <dsp:spPr>
        <a:xfrm>
          <a:off x="236619" y="2789231"/>
          <a:ext cx="6010303" cy="132979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i="0" kern="1200" smtClean="0">
              <a:latin typeface="Traditional Arabic" pitchFamily="18" charset="-78"/>
              <a:cs typeface="Traditional Arabic" pitchFamily="18" charset="-78"/>
            </a:rPr>
            <a:t>إذا رأينا الزوجة عصبية ولا تتفاهم فهي أيضٍا تساهم بعصبيتها في قتل أي حوار بينها وبين زوجها </a:t>
          </a:r>
          <a:endParaRPr lang="ar-EG" sz="2800" b="1" i="0" kern="1200" dirty="0">
            <a:latin typeface="Traditional Arabic" pitchFamily="18" charset="-78"/>
            <a:cs typeface="Traditional Arabic" pitchFamily="18" charset="-78"/>
          </a:endParaRPr>
        </a:p>
      </dsp:txBody>
      <dsp:txXfrm>
        <a:off x="236619" y="2789231"/>
        <a:ext cx="6010303" cy="1329791"/>
      </dsp:txXfrm>
    </dsp:sp>
    <dsp:sp modelId="{23CED0FD-31B4-429C-8602-AE8D316F1559}">
      <dsp:nvSpPr>
        <dsp:cNvPr id="0" name=""/>
        <dsp:cNvSpPr/>
      </dsp:nvSpPr>
      <dsp:spPr>
        <a:xfrm>
          <a:off x="236619" y="4110448"/>
          <a:ext cx="6010303" cy="1558000"/>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i="0" kern="1200" smtClean="0">
              <a:latin typeface="Traditional Arabic" pitchFamily="18" charset="-78"/>
              <a:cs typeface="Traditional Arabic" pitchFamily="18" charset="-78"/>
            </a:rPr>
            <a:t>قد يفكر الزوج أن التفاهم والتحاور في الكلام مع زوجته يقلل من رجولته أو من شخصيته، لكن في الحقيقة أن الحوار والتفاهم هي أساس الرجولة</a:t>
          </a:r>
          <a:endParaRPr lang="ar-EG" sz="2800" b="1" i="0" kern="1200" dirty="0">
            <a:latin typeface="Traditional Arabic" pitchFamily="18" charset="-78"/>
            <a:cs typeface="Traditional Arabic" pitchFamily="18" charset="-78"/>
          </a:endParaRPr>
        </a:p>
      </dsp:txBody>
      <dsp:txXfrm>
        <a:off x="236619" y="4110448"/>
        <a:ext cx="6010303" cy="155800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0A900E-279A-46BB-BC3E-782F6B24ED64}">
      <dsp:nvSpPr>
        <dsp:cNvPr id="0" name=""/>
        <dsp:cNvSpPr/>
      </dsp:nvSpPr>
      <dsp:spPr>
        <a:xfrm>
          <a:off x="6165496" y="152399"/>
          <a:ext cx="1984604" cy="4953001"/>
        </a:xfrm>
        <a:prstGeom prst="roundRect">
          <a:avLst>
            <a:gd name="adj" fmla="val 5000"/>
          </a:avLst>
        </a:prstGeom>
        <a:solidFill>
          <a:schemeClr val="bg1">
            <a:lumMod val="6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42240" tIns="109728" rIns="0" bIns="0" numCol="1" spcCol="1270" anchor="t" anchorCtr="0">
          <a:noAutofit/>
        </a:bodyPr>
        <a:lstStyle/>
        <a:p>
          <a:pPr lvl="0" algn="ctr" defTabSz="1422400" rtl="1">
            <a:lnSpc>
              <a:spcPct val="90000"/>
            </a:lnSpc>
            <a:spcBef>
              <a:spcPct val="0"/>
            </a:spcBef>
            <a:spcAft>
              <a:spcPct val="35000"/>
            </a:spcAft>
          </a:pPr>
          <a:r>
            <a:rPr lang="ar-EG" sz="3200" kern="1200" dirty="0" smtClean="0">
              <a:latin typeface="Traditional Arabic" pitchFamily="18" charset="-78"/>
              <a:cs typeface="Traditional Arabic" pitchFamily="18" charset="-78"/>
            </a:rPr>
            <a:t> </a:t>
          </a:r>
          <a:endParaRPr lang="ar-EG" sz="3200" kern="1200" dirty="0">
            <a:latin typeface="Traditional Arabic" pitchFamily="18" charset="-78"/>
            <a:cs typeface="Traditional Arabic" pitchFamily="18" charset="-78"/>
          </a:endParaRPr>
        </a:p>
      </dsp:txBody>
      <dsp:txXfrm rot="5400000">
        <a:off x="5920909" y="1984669"/>
        <a:ext cx="4061460" cy="396920"/>
      </dsp:txXfrm>
    </dsp:sp>
    <dsp:sp modelId="{48947EC6-B25D-42CE-993F-9DCF549B0D91}">
      <dsp:nvSpPr>
        <dsp:cNvPr id="0" name=""/>
        <dsp:cNvSpPr/>
      </dsp:nvSpPr>
      <dsp:spPr>
        <a:xfrm>
          <a:off x="6274649" y="152399"/>
          <a:ext cx="1478530" cy="4953001"/>
        </a:xfrm>
        <a:prstGeom prst="rect">
          <a:avLst/>
        </a:prstGeom>
        <a:no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كثرة المشاكل بين الزوجين وعدم إيجاد حل لها طبعا بسبب عدم وجود حوار متبادل </a:t>
          </a:r>
          <a:endParaRPr lang="ar-EG" sz="3200" kern="1200" dirty="0">
            <a:solidFill>
              <a:schemeClr val="bg1"/>
            </a:solidFill>
            <a:latin typeface="Traditional Arabic" pitchFamily="18" charset="-78"/>
            <a:cs typeface="Traditional Arabic" pitchFamily="18" charset="-78"/>
          </a:endParaRPr>
        </a:p>
      </dsp:txBody>
      <dsp:txXfrm>
        <a:off x="6274649" y="152399"/>
        <a:ext cx="1478530" cy="4953001"/>
      </dsp:txXfrm>
    </dsp:sp>
    <dsp:sp modelId="{4F2AE5BF-AD98-4CCC-B491-235E1F7E304E}">
      <dsp:nvSpPr>
        <dsp:cNvPr id="0" name=""/>
        <dsp:cNvSpPr/>
      </dsp:nvSpPr>
      <dsp:spPr>
        <a:xfrm>
          <a:off x="4111430" y="152399"/>
          <a:ext cx="1984604" cy="4953001"/>
        </a:xfrm>
        <a:prstGeom prst="roundRect">
          <a:avLst>
            <a:gd name="adj" fmla="val 5000"/>
          </a:avLst>
        </a:prstGeom>
        <a:solidFill>
          <a:schemeClr val="accent2">
            <a:lumMod val="7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42240" tIns="109728" rIns="0" bIns="0" numCol="1" spcCol="1270" anchor="t" anchorCtr="0">
          <a:noAutofit/>
        </a:bodyPr>
        <a:lstStyle/>
        <a:p>
          <a:pPr lvl="0" algn="l" defTabSz="1422400" rtl="1">
            <a:lnSpc>
              <a:spcPct val="90000"/>
            </a:lnSpc>
            <a:spcBef>
              <a:spcPct val="0"/>
            </a:spcBef>
            <a:spcAft>
              <a:spcPct val="35000"/>
            </a:spcAft>
          </a:pPr>
          <a:r>
            <a:rPr lang="ar-EG" sz="3200" kern="1200" dirty="0" smtClean="0">
              <a:latin typeface="Traditional Arabic" pitchFamily="18" charset="-78"/>
              <a:cs typeface="Traditional Arabic" pitchFamily="18" charset="-78"/>
            </a:rPr>
            <a:t> </a:t>
          </a:r>
          <a:endParaRPr lang="ar-EG" sz="3200" kern="1200" dirty="0">
            <a:latin typeface="Traditional Arabic" pitchFamily="18" charset="-78"/>
            <a:cs typeface="Traditional Arabic" pitchFamily="18" charset="-78"/>
          </a:endParaRPr>
        </a:p>
      </dsp:txBody>
      <dsp:txXfrm rot="5400000">
        <a:off x="3866844" y="1984669"/>
        <a:ext cx="4061460" cy="396920"/>
      </dsp:txXfrm>
    </dsp:sp>
    <dsp:sp modelId="{74C29782-A97A-4984-829C-463DE7A69A2E}">
      <dsp:nvSpPr>
        <dsp:cNvPr id="0" name=""/>
        <dsp:cNvSpPr/>
      </dsp:nvSpPr>
      <dsp:spPr>
        <a:xfrm rot="16200000">
          <a:off x="5911037" y="2046087"/>
          <a:ext cx="350148" cy="297690"/>
        </a:xfrm>
        <a:prstGeom prst="flowChartExtract">
          <a:avLst/>
        </a:prstGeom>
        <a:solidFill>
          <a:schemeClr val="lt1">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8079B60A-D339-4BCE-B49E-9CE3D410CEF0}">
      <dsp:nvSpPr>
        <dsp:cNvPr id="0" name=""/>
        <dsp:cNvSpPr/>
      </dsp:nvSpPr>
      <dsp:spPr>
        <a:xfrm>
          <a:off x="4220583" y="152399"/>
          <a:ext cx="1478530" cy="4953001"/>
        </a:xfrm>
        <a:prstGeom prst="rect">
          <a:avLst/>
        </a:prstGeom>
        <a:no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جو من الملل والزهق والاكتئاب بين الزوجين قد يسيطر عليهم بشكل كبير </a:t>
          </a:r>
          <a:endParaRPr lang="ar-EG" sz="3200" kern="1200" dirty="0">
            <a:latin typeface="Traditional Arabic" pitchFamily="18" charset="-78"/>
            <a:cs typeface="Traditional Arabic" pitchFamily="18" charset="-78"/>
          </a:endParaRPr>
        </a:p>
      </dsp:txBody>
      <dsp:txXfrm>
        <a:off x="4220583" y="152399"/>
        <a:ext cx="1478530" cy="4953001"/>
      </dsp:txXfrm>
    </dsp:sp>
    <dsp:sp modelId="{8137AA45-BC12-4719-B2F5-350888CB8652}">
      <dsp:nvSpPr>
        <dsp:cNvPr id="0" name=""/>
        <dsp:cNvSpPr/>
      </dsp:nvSpPr>
      <dsp:spPr>
        <a:xfrm>
          <a:off x="2057364" y="152399"/>
          <a:ext cx="1984604" cy="4953001"/>
        </a:xfrm>
        <a:prstGeom prst="roundRect">
          <a:avLst>
            <a:gd name="adj" fmla="val 5000"/>
          </a:avLst>
        </a:prstGeom>
        <a:solidFill>
          <a:schemeClr val="accent5">
            <a:lumMod val="5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42240" tIns="109728" rIns="0" bIns="0" numCol="1" spcCol="1270" anchor="t" anchorCtr="0">
          <a:noAutofit/>
        </a:bodyPr>
        <a:lstStyle/>
        <a:p>
          <a:pPr lvl="0" algn="l" defTabSz="1422400" rtl="1">
            <a:lnSpc>
              <a:spcPct val="90000"/>
            </a:lnSpc>
            <a:spcBef>
              <a:spcPct val="0"/>
            </a:spcBef>
            <a:spcAft>
              <a:spcPct val="35000"/>
            </a:spcAft>
          </a:pPr>
          <a:endParaRPr lang="ar-EG" sz="3200" b="1" kern="1200" dirty="0">
            <a:latin typeface="Traditional Arabic" pitchFamily="18" charset="-78"/>
            <a:cs typeface="Traditional Arabic" pitchFamily="18" charset="-78"/>
          </a:endParaRPr>
        </a:p>
      </dsp:txBody>
      <dsp:txXfrm rot="5400000">
        <a:off x="1812778" y="1984669"/>
        <a:ext cx="4061460" cy="396920"/>
      </dsp:txXfrm>
    </dsp:sp>
    <dsp:sp modelId="{DD8F7BAC-976A-431A-8FDB-DBD57682ABB8}">
      <dsp:nvSpPr>
        <dsp:cNvPr id="0" name=""/>
        <dsp:cNvSpPr/>
      </dsp:nvSpPr>
      <dsp:spPr>
        <a:xfrm rot="16200000">
          <a:off x="3856972" y="2046087"/>
          <a:ext cx="350148" cy="297690"/>
        </a:xfrm>
        <a:prstGeom prst="flowChartExtract">
          <a:avLst/>
        </a:prstGeom>
        <a:solidFill>
          <a:schemeClr val="lt1">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5099E59A-8E6F-43FA-BF3B-61BFD5A86590}">
      <dsp:nvSpPr>
        <dsp:cNvPr id="0" name=""/>
        <dsp:cNvSpPr/>
      </dsp:nvSpPr>
      <dsp:spPr>
        <a:xfrm>
          <a:off x="2166518" y="152399"/>
          <a:ext cx="1478530" cy="4953001"/>
        </a:xfrm>
        <a:prstGeom prst="rect">
          <a:avLst/>
        </a:prstGeom>
        <a:no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المشكلة هي فقدان العاطفة والبرود في المعاملة</a:t>
          </a:r>
          <a:endParaRPr lang="ar-EG" sz="3200" b="1" kern="1200" dirty="0">
            <a:latin typeface="Traditional Arabic" pitchFamily="18" charset="-78"/>
            <a:cs typeface="Traditional Arabic" pitchFamily="18" charset="-78"/>
          </a:endParaRPr>
        </a:p>
      </dsp:txBody>
      <dsp:txXfrm>
        <a:off x="2166518" y="152399"/>
        <a:ext cx="1478530" cy="4953001"/>
      </dsp:txXfrm>
    </dsp:sp>
    <dsp:sp modelId="{0B6BA49A-EA14-49B4-ADA5-1E3D70A20AB6}">
      <dsp:nvSpPr>
        <dsp:cNvPr id="0" name=""/>
        <dsp:cNvSpPr/>
      </dsp:nvSpPr>
      <dsp:spPr>
        <a:xfrm>
          <a:off x="3299" y="152399"/>
          <a:ext cx="1984604" cy="4953001"/>
        </a:xfrm>
        <a:prstGeom prst="roundRect">
          <a:avLst>
            <a:gd name="adj" fmla="val 5000"/>
          </a:avLst>
        </a:prstGeom>
        <a:solidFill>
          <a:schemeClr val="bg1">
            <a:lumMod val="50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42240" tIns="109728" rIns="0" bIns="0" numCol="1" spcCol="1270" anchor="t" anchorCtr="0">
          <a:noAutofit/>
        </a:bodyPr>
        <a:lstStyle/>
        <a:p>
          <a:pPr lvl="0" algn="l" defTabSz="1422400" rtl="1">
            <a:lnSpc>
              <a:spcPct val="90000"/>
            </a:lnSpc>
            <a:spcBef>
              <a:spcPct val="0"/>
            </a:spcBef>
            <a:spcAft>
              <a:spcPct val="35000"/>
            </a:spcAft>
          </a:pPr>
          <a:endParaRPr lang="ar-EG" sz="3200" b="1" kern="1200" dirty="0">
            <a:latin typeface="Traditional Arabic" pitchFamily="18" charset="-78"/>
            <a:cs typeface="Traditional Arabic" pitchFamily="18" charset="-78"/>
          </a:endParaRPr>
        </a:p>
      </dsp:txBody>
      <dsp:txXfrm rot="5400000">
        <a:off x="-241287" y="1984669"/>
        <a:ext cx="4061460" cy="396920"/>
      </dsp:txXfrm>
    </dsp:sp>
    <dsp:sp modelId="{8D678461-EBAC-40FA-AAF9-3E0A72D07167}">
      <dsp:nvSpPr>
        <dsp:cNvPr id="0" name=""/>
        <dsp:cNvSpPr/>
      </dsp:nvSpPr>
      <dsp:spPr>
        <a:xfrm rot="16200000">
          <a:off x="1802906" y="2046087"/>
          <a:ext cx="350148" cy="297690"/>
        </a:xfrm>
        <a:prstGeom prst="flowChartExtract">
          <a:avLst/>
        </a:prstGeom>
        <a:solidFill>
          <a:schemeClr val="bg1"/>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6378BF57-FF09-4464-B06B-87E217022A28}">
      <dsp:nvSpPr>
        <dsp:cNvPr id="0" name=""/>
        <dsp:cNvSpPr/>
      </dsp:nvSpPr>
      <dsp:spPr>
        <a:xfrm>
          <a:off x="112452" y="152399"/>
          <a:ext cx="1478530" cy="4953001"/>
        </a:xfrm>
        <a:prstGeom prst="rect">
          <a:avLst/>
        </a:prstGeom>
        <a:no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أيضًا الأطفال وتقلدهم للكبار </a:t>
          </a:r>
          <a:endParaRPr lang="ar-EG" sz="3200" b="1" kern="1200" dirty="0">
            <a:latin typeface="Traditional Arabic" pitchFamily="18" charset="-78"/>
            <a:cs typeface="Traditional Arabic" pitchFamily="18" charset="-78"/>
          </a:endParaRPr>
        </a:p>
      </dsp:txBody>
      <dsp:txXfrm>
        <a:off x="112452" y="152399"/>
        <a:ext cx="1478530" cy="495300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75C8A-9BF9-440C-B5BB-49B8F0841B3B}">
      <dsp:nvSpPr>
        <dsp:cNvPr id="0" name=""/>
        <dsp:cNvSpPr/>
      </dsp:nvSpPr>
      <dsp:spPr>
        <a:xfrm rot="5400000">
          <a:off x="1106506" y="1334744"/>
          <a:ext cx="913282" cy="1039739"/>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sp>
    <dsp:sp modelId="{6D1FC016-693A-4D3B-8828-DFEA7E82036E}">
      <dsp:nvSpPr>
        <dsp:cNvPr id="0" name=""/>
        <dsp:cNvSpPr/>
      </dsp:nvSpPr>
      <dsp:spPr>
        <a:xfrm>
          <a:off x="768" y="314674"/>
          <a:ext cx="3264977" cy="1091507"/>
        </a:xfrm>
        <a:prstGeom prst="roundRect">
          <a:avLst>
            <a:gd name="adj" fmla="val 16670"/>
          </a:avLst>
        </a:prstGeom>
        <a:gradFill flip="none" rotWithShape="0">
          <a:gsLst>
            <a:gs pos="0">
              <a:schemeClr val="accent5">
                <a:lumMod val="40000"/>
                <a:lumOff val="60000"/>
                <a:shade val="30000"/>
                <a:satMod val="115000"/>
              </a:schemeClr>
            </a:gs>
            <a:gs pos="50000">
              <a:schemeClr val="accent5">
                <a:lumMod val="40000"/>
                <a:lumOff val="60000"/>
                <a:shade val="67500"/>
                <a:satMod val="115000"/>
              </a:schemeClr>
            </a:gs>
            <a:gs pos="100000">
              <a:schemeClr val="accent5">
                <a:lumMod val="40000"/>
                <a:lumOff val="60000"/>
                <a:shade val="100000"/>
                <a:satMod val="115000"/>
              </a:schemeClr>
            </a:gs>
          </a:gsLst>
          <a:path path="circle">
            <a:fillToRect l="50000" t="50000" r="50000" b="50000"/>
          </a:path>
          <a:tileRect/>
        </a:gra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أن يكون الحوار ايجابي </a:t>
          </a:r>
          <a:endParaRPr lang="ar-EG" sz="3200" kern="1200" dirty="0"/>
        </a:p>
      </dsp:txBody>
      <dsp:txXfrm>
        <a:off x="54061" y="367967"/>
        <a:ext cx="3158391" cy="984921"/>
      </dsp:txXfrm>
    </dsp:sp>
    <dsp:sp modelId="{A6047425-F267-4E20-AEEC-ADEEAC061FB6}">
      <dsp:nvSpPr>
        <dsp:cNvPr id="0" name=""/>
        <dsp:cNvSpPr/>
      </dsp:nvSpPr>
      <dsp:spPr>
        <a:xfrm>
          <a:off x="2401971" y="424988"/>
          <a:ext cx="1118179" cy="869792"/>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sp>
    <dsp:sp modelId="{E61B60C2-F5F9-418C-9EF9-0014BF2D44E8}">
      <dsp:nvSpPr>
        <dsp:cNvPr id="0" name=""/>
        <dsp:cNvSpPr/>
      </dsp:nvSpPr>
      <dsp:spPr>
        <a:xfrm rot="5400000">
          <a:off x="2762279" y="2584532"/>
          <a:ext cx="913282" cy="1039739"/>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sp>
    <dsp:sp modelId="{A63C5DA0-1DF4-42A1-A6B1-43587A86B536}">
      <dsp:nvSpPr>
        <dsp:cNvPr id="0" name=""/>
        <dsp:cNvSpPr/>
      </dsp:nvSpPr>
      <dsp:spPr>
        <a:xfrm>
          <a:off x="1690072" y="1531225"/>
          <a:ext cx="3197915" cy="1157981"/>
        </a:xfrm>
        <a:prstGeom prst="roundRect">
          <a:avLst>
            <a:gd name="adj" fmla="val 16670"/>
          </a:avLst>
        </a:prstGeom>
        <a:gradFill flip="none" rotWithShape="0">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الاحترام هو أساس أي حوار </a:t>
          </a:r>
          <a:endParaRPr lang="ar-EG" sz="3200" kern="1200" dirty="0"/>
        </a:p>
      </dsp:txBody>
      <dsp:txXfrm>
        <a:off x="1746610" y="1587763"/>
        <a:ext cx="3084839" cy="1044905"/>
      </dsp:txXfrm>
    </dsp:sp>
    <dsp:sp modelId="{F2948361-0BD2-4935-AC7C-B22F6926D38A}">
      <dsp:nvSpPr>
        <dsp:cNvPr id="0" name=""/>
        <dsp:cNvSpPr/>
      </dsp:nvSpPr>
      <dsp:spPr>
        <a:xfrm>
          <a:off x="4057744" y="1674776"/>
          <a:ext cx="1118179" cy="869792"/>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sp>
    <dsp:sp modelId="{C1CBCEB9-0918-4D86-A669-D7115F439DED}">
      <dsp:nvSpPr>
        <dsp:cNvPr id="0" name=""/>
        <dsp:cNvSpPr/>
      </dsp:nvSpPr>
      <dsp:spPr>
        <a:xfrm rot="5400000">
          <a:off x="4506615" y="3850521"/>
          <a:ext cx="913282" cy="1039739"/>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sp>
    <dsp:sp modelId="{7DB564DE-A200-425A-82BE-B99CFBFBC16B}">
      <dsp:nvSpPr>
        <dsp:cNvPr id="0" name=""/>
        <dsp:cNvSpPr/>
      </dsp:nvSpPr>
      <dsp:spPr>
        <a:xfrm>
          <a:off x="3379376" y="2781013"/>
          <a:ext cx="3307979" cy="1190384"/>
        </a:xfrm>
        <a:prstGeom prst="roundRect">
          <a:avLst>
            <a:gd name="adj" fmla="val 16670"/>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EG" sz="3600" b="1" kern="1200" dirty="0" smtClean="0">
              <a:latin typeface="Traditional Arabic" pitchFamily="18" charset="-78"/>
              <a:cs typeface="Traditional Arabic" pitchFamily="18" charset="-78"/>
            </a:rPr>
            <a:t></a:t>
          </a:r>
          <a:r>
            <a:rPr lang="ar-EG" sz="3200" b="1" kern="1200" dirty="0" smtClean="0">
              <a:latin typeface="Traditional Arabic" pitchFamily="18" charset="-78"/>
              <a:cs typeface="Traditional Arabic" pitchFamily="18" charset="-78"/>
            </a:rPr>
            <a:t>لا تحاولي أن تقاطعي زوجك وهو يتكلم </a:t>
          </a:r>
          <a:endParaRPr lang="ar-EG" sz="3200" kern="1200" dirty="0"/>
        </a:p>
      </dsp:txBody>
      <dsp:txXfrm>
        <a:off x="3437496" y="2839133"/>
        <a:ext cx="3191739" cy="1074144"/>
      </dsp:txXfrm>
    </dsp:sp>
    <dsp:sp modelId="{2F351656-BE7D-4315-A4AD-E89824FF9A86}">
      <dsp:nvSpPr>
        <dsp:cNvPr id="0" name=""/>
        <dsp:cNvSpPr/>
      </dsp:nvSpPr>
      <dsp:spPr>
        <a:xfrm>
          <a:off x="5802080" y="2940765"/>
          <a:ext cx="1118179" cy="869792"/>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sp>
    <dsp:sp modelId="{C95D9058-A371-4717-8664-F5C03EABC76C}">
      <dsp:nvSpPr>
        <dsp:cNvPr id="0" name=""/>
        <dsp:cNvSpPr/>
      </dsp:nvSpPr>
      <dsp:spPr>
        <a:xfrm>
          <a:off x="5068680" y="4047002"/>
          <a:ext cx="3536549" cy="1289766"/>
        </a:xfrm>
        <a:prstGeom prst="roundRect">
          <a:avLst>
            <a:gd name="adj" fmla="val 16670"/>
          </a:avLst>
        </a:prstGeom>
        <a:solidFill>
          <a:schemeClr val="bg1">
            <a:lumMod val="5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استخدام الصوت الهادي في الحوار</a:t>
          </a:r>
          <a:endParaRPr lang="ar-EG" sz="3200" kern="1200" dirty="0">
            <a:latin typeface="Traditional Arabic" pitchFamily="18" charset="-78"/>
            <a:cs typeface="Traditional Arabic" pitchFamily="18" charset="-78"/>
          </a:endParaRPr>
        </a:p>
      </dsp:txBody>
      <dsp:txXfrm>
        <a:off x="5131653" y="4109975"/>
        <a:ext cx="3410603" cy="116382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E0E556-2CC1-46D8-984D-22E87472A132}">
      <dsp:nvSpPr>
        <dsp:cNvPr id="0" name=""/>
        <dsp:cNvSpPr/>
      </dsp:nvSpPr>
      <dsp:spPr>
        <a:xfrm>
          <a:off x="0" y="612139"/>
          <a:ext cx="8686800" cy="3474720"/>
        </a:xfrm>
        <a:prstGeom prst="leftRightRibbon">
          <a:avLst/>
        </a:prstGeom>
        <a:solidFill>
          <a:schemeClr val="accent2">
            <a:lumMod val="75000"/>
          </a:schemeClr>
        </a:solidFill>
        <a:ln w="25400" cap="flat" cmpd="sng" algn="ctr">
          <a:solidFill>
            <a:schemeClr val="bg1">
              <a:lumMod val="65000"/>
            </a:schemeClr>
          </a:solid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FB6EE0EC-9F35-4E3A-99F5-470D1BE18FF8}">
      <dsp:nvSpPr>
        <dsp:cNvPr id="0" name=""/>
        <dsp:cNvSpPr/>
      </dsp:nvSpPr>
      <dsp:spPr>
        <a:xfrm>
          <a:off x="1042416" y="1220215"/>
          <a:ext cx="2866644" cy="1702612"/>
        </a:xfrm>
        <a:prstGeom prst="rect">
          <a:avLst/>
        </a:prstGeom>
        <a:no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اختيار الكلام المناسب والبعد عن أي كلام جارح بين الزوجين.</a:t>
          </a:r>
          <a:endParaRPr lang="ar-EG" sz="3200" b="1" kern="1200" dirty="0">
            <a:latin typeface="Traditional Arabic" pitchFamily="18" charset="-78"/>
            <a:cs typeface="Traditional Arabic" pitchFamily="18" charset="-78"/>
          </a:endParaRPr>
        </a:p>
      </dsp:txBody>
      <dsp:txXfrm>
        <a:off x="1042416" y="1220215"/>
        <a:ext cx="2866644" cy="1702612"/>
      </dsp:txXfrm>
    </dsp:sp>
    <dsp:sp modelId="{84624781-F4F3-4C43-A077-B417578B8EA2}">
      <dsp:nvSpPr>
        <dsp:cNvPr id="0" name=""/>
        <dsp:cNvSpPr/>
      </dsp:nvSpPr>
      <dsp:spPr>
        <a:xfrm>
          <a:off x="4343400" y="1776171"/>
          <a:ext cx="3387852" cy="1702612"/>
        </a:xfrm>
        <a:prstGeom prst="rect">
          <a:avLst/>
        </a:prstGeom>
        <a:no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يجب على الزوجة والزوج أن يكون لديهم متسع من الصدر لتقبل الرأي والرأي الأخر</a:t>
          </a:r>
          <a:endParaRPr lang="ar-EG" sz="3200" b="1" kern="1200" dirty="0">
            <a:latin typeface="Traditional Arabic" pitchFamily="18" charset="-78"/>
            <a:cs typeface="Traditional Arabic" pitchFamily="18" charset="-78"/>
          </a:endParaRPr>
        </a:p>
      </dsp:txBody>
      <dsp:txXfrm>
        <a:off x="4343400" y="1776171"/>
        <a:ext cx="3387852" cy="170261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EA87CB-53C7-44B6-8614-E1810FE177D0}">
      <dsp:nvSpPr>
        <dsp:cNvPr id="0" name=""/>
        <dsp:cNvSpPr/>
      </dsp:nvSpPr>
      <dsp:spPr>
        <a:xfrm>
          <a:off x="3467500" y="1981492"/>
          <a:ext cx="2031642" cy="1464859"/>
        </a:xfrm>
        <a:prstGeom prst="flowChartProcess">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مظاهر احترام الزوج لزوجته </a:t>
          </a:r>
          <a:endParaRPr lang="ar-EG" sz="2800" b="1" kern="1200" dirty="0">
            <a:latin typeface="Traditional Arabic" pitchFamily="18" charset="-78"/>
            <a:cs typeface="Traditional Arabic" pitchFamily="18" charset="-78"/>
          </a:endParaRPr>
        </a:p>
      </dsp:txBody>
      <dsp:txXfrm>
        <a:off x="3467500" y="1981492"/>
        <a:ext cx="2031642" cy="1464859"/>
      </dsp:txXfrm>
    </dsp:sp>
    <dsp:sp modelId="{A9FB3714-B9AF-4E7B-87EE-2DE932D0FF11}">
      <dsp:nvSpPr>
        <dsp:cNvPr id="0" name=""/>
        <dsp:cNvSpPr/>
      </dsp:nvSpPr>
      <dsp:spPr>
        <a:xfrm rot="16178830">
          <a:off x="4341393" y="1483780"/>
          <a:ext cx="271773" cy="498052"/>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latin typeface="Traditional Arabic" pitchFamily="18" charset="-78"/>
            <a:cs typeface="Traditional Arabic" pitchFamily="18" charset="-78"/>
          </a:endParaRPr>
        </a:p>
      </dsp:txBody>
      <dsp:txXfrm rot="10800000">
        <a:off x="4382410" y="1624155"/>
        <a:ext cx="190241" cy="298832"/>
      </dsp:txXfrm>
    </dsp:sp>
    <dsp:sp modelId="{AAAEF5D1-35A0-4864-9CA2-71490236F051}">
      <dsp:nvSpPr>
        <dsp:cNvPr id="0" name=""/>
        <dsp:cNvSpPr/>
      </dsp:nvSpPr>
      <dsp:spPr>
        <a:xfrm>
          <a:off x="3316292" y="3876"/>
          <a:ext cx="2309702" cy="146485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التواصل البصري </a:t>
          </a:r>
          <a:endParaRPr lang="ar-EG" sz="2800" b="1" kern="1200" dirty="0">
            <a:latin typeface="Traditional Arabic" pitchFamily="18" charset="-78"/>
            <a:cs typeface="Traditional Arabic" pitchFamily="18" charset="-78"/>
          </a:endParaRPr>
        </a:p>
      </dsp:txBody>
      <dsp:txXfrm>
        <a:off x="3654540" y="218400"/>
        <a:ext cx="1633206" cy="1035811"/>
      </dsp:txXfrm>
    </dsp:sp>
    <dsp:sp modelId="{8F960851-58A5-4AAD-A503-EC0E55174567}">
      <dsp:nvSpPr>
        <dsp:cNvPr id="0" name=""/>
        <dsp:cNvSpPr/>
      </dsp:nvSpPr>
      <dsp:spPr>
        <a:xfrm rot="20673443">
          <a:off x="5534740" y="2137268"/>
          <a:ext cx="269161" cy="498052"/>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latin typeface="Traditional Arabic" pitchFamily="18" charset="-78"/>
            <a:cs typeface="Traditional Arabic" pitchFamily="18" charset="-78"/>
          </a:endParaRPr>
        </a:p>
      </dsp:txBody>
      <dsp:txXfrm>
        <a:off x="5536198" y="2247629"/>
        <a:ext cx="188413" cy="298832"/>
      </dsp:txXfrm>
    </dsp:sp>
    <dsp:sp modelId="{244DB454-4A91-4D22-BD7C-D2ED6F22B913}">
      <dsp:nvSpPr>
        <dsp:cNvPr id="0" name=""/>
        <dsp:cNvSpPr/>
      </dsp:nvSpPr>
      <dsp:spPr>
        <a:xfrm>
          <a:off x="5829594" y="1295749"/>
          <a:ext cx="2272172" cy="146485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مشاركة المشاعر </a:t>
          </a:r>
          <a:endParaRPr lang="ar-EG" sz="2800" b="1" kern="1200" dirty="0">
            <a:latin typeface="Traditional Arabic" pitchFamily="18" charset="-78"/>
            <a:cs typeface="Traditional Arabic" pitchFamily="18" charset="-78"/>
          </a:endParaRPr>
        </a:p>
      </dsp:txBody>
      <dsp:txXfrm>
        <a:off x="6162346" y="1510273"/>
        <a:ext cx="1606668" cy="1035811"/>
      </dsp:txXfrm>
    </dsp:sp>
    <dsp:sp modelId="{A19DC7F5-28BA-408A-95D0-8FC81EADC3F6}">
      <dsp:nvSpPr>
        <dsp:cNvPr id="0" name=""/>
        <dsp:cNvSpPr/>
      </dsp:nvSpPr>
      <dsp:spPr>
        <a:xfrm rot="2907773">
          <a:off x="5386196" y="3397787"/>
          <a:ext cx="344365" cy="498052"/>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latin typeface="Traditional Arabic" pitchFamily="18" charset="-78"/>
            <a:cs typeface="Traditional Arabic" pitchFamily="18" charset="-78"/>
          </a:endParaRPr>
        </a:p>
      </dsp:txBody>
      <dsp:txXfrm>
        <a:off x="5403598" y="3458732"/>
        <a:ext cx="241056" cy="298832"/>
      </dsp:txXfrm>
    </dsp:sp>
    <dsp:sp modelId="{5964397F-BEED-4683-989C-537C883F4A28}">
      <dsp:nvSpPr>
        <dsp:cNvPr id="0" name=""/>
        <dsp:cNvSpPr/>
      </dsp:nvSpPr>
      <dsp:spPr>
        <a:xfrm>
          <a:off x="4915242" y="3716740"/>
          <a:ext cx="2210604" cy="146485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الدفاع عن الزوجة </a:t>
          </a:r>
          <a:endParaRPr lang="ar-EG" sz="2800" b="1" kern="1200" dirty="0">
            <a:latin typeface="Traditional Arabic" pitchFamily="18" charset="-78"/>
            <a:cs typeface="Traditional Arabic" pitchFamily="18" charset="-78"/>
          </a:endParaRPr>
        </a:p>
      </dsp:txBody>
      <dsp:txXfrm>
        <a:off x="5238977" y="3931264"/>
        <a:ext cx="1563134" cy="1035811"/>
      </dsp:txXfrm>
    </dsp:sp>
    <dsp:sp modelId="{5C601766-2FB9-4A48-AF02-8C257910D7E5}">
      <dsp:nvSpPr>
        <dsp:cNvPr id="0" name=""/>
        <dsp:cNvSpPr/>
      </dsp:nvSpPr>
      <dsp:spPr>
        <a:xfrm rot="8034620">
          <a:off x="3173793" y="3326307"/>
          <a:ext cx="349869" cy="498052"/>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latin typeface="Traditional Arabic" pitchFamily="18" charset="-78"/>
            <a:cs typeface="Traditional Arabic" pitchFamily="18" charset="-78"/>
          </a:endParaRPr>
        </a:p>
      </dsp:txBody>
      <dsp:txXfrm rot="10800000">
        <a:off x="3262670" y="3388109"/>
        <a:ext cx="244908" cy="298832"/>
      </dsp:txXfrm>
    </dsp:sp>
    <dsp:sp modelId="{524B7C2D-7712-49E2-9492-51EA033FA0A6}">
      <dsp:nvSpPr>
        <dsp:cNvPr id="0" name=""/>
        <dsp:cNvSpPr/>
      </dsp:nvSpPr>
      <dsp:spPr>
        <a:xfrm>
          <a:off x="1867429" y="3657786"/>
          <a:ext cx="2004352" cy="146485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احترام مشاعر الزوجة </a:t>
          </a:r>
          <a:endParaRPr lang="ar-EG" sz="2800" b="1" kern="1200" dirty="0">
            <a:latin typeface="Traditional Arabic" pitchFamily="18" charset="-78"/>
            <a:cs typeface="Traditional Arabic" pitchFamily="18" charset="-78"/>
          </a:endParaRPr>
        </a:p>
      </dsp:txBody>
      <dsp:txXfrm>
        <a:off x="2160960" y="3872310"/>
        <a:ext cx="1417290" cy="1035811"/>
      </dsp:txXfrm>
    </dsp:sp>
    <dsp:sp modelId="{1AE1A816-D24E-4EE3-B7F3-42F9D1AE2782}">
      <dsp:nvSpPr>
        <dsp:cNvPr id="0" name=""/>
        <dsp:cNvSpPr/>
      </dsp:nvSpPr>
      <dsp:spPr>
        <a:xfrm rot="11560783">
          <a:off x="3024938" y="2176247"/>
          <a:ext cx="350864" cy="498052"/>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latin typeface="Traditional Arabic" pitchFamily="18" charset="-78"/>
            <a:cs typeface="Traditional Arabic" pitchFamily="18" charset="-78"/>
          </a:endParaRPr>
        </a:p>
      </dsp:txBody>
      <dsp:txXfrm rot="10800000">
        <a:off x="3128913" y="2287409"/>
        <a:ext cx="245605" cy="298832"/>
      </dsp:txXfrm>
    </dsp:sp>
    <dsp:sp modelId="{FC3D573C-D028-4E3B-9237-B002E545A434}">
      <dsp:nvSpPr>
        <dsp:cNvPr id="0" name=""/>
        <dsp:cNvSpPr/>
      </dsp:nvSpPr>
      <dsp:spPr>
        <a:xfrm>
          <a:off x="609589" y="1371605"/>
          <a:ext cx="2325947" cy="146485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النفقة </a:t>
          </a:r>
          <a:endParaRPr lang="ar-EG" sz="2800" b="1" kern="1200" dirty="0">
            <a:latin typeface="Traditional Arabic" pitchFamily="18" charset="-78"/>
            <a:cs typeface="Traditional Arabic" pitchFamily="18" charset="-78"/>
          </a:endParaRPr>
        </a:p>
      </dsp:txBody>
      <dsp:txXfrm>
        <a:off x="950216" y="1586129"/>
        <a:ext cx="1644693" cy="1035811"/>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0D1A9D-3108-4567-858F-39FD0BBDF0C7}">
      <dsp:nvSpPr>
        <dsp:cNvPr id="0" name=""/>
        <dsp:cNvSpPr/>
      </dsp:nvSpPr>
      <dsp:spPr>
        <a:xfrm>
          <a:off x="4958450" y="0"/>
          <a:ext cx="2394849" cy="2873819"/>
        </a:xfrm>
        <a:prstGeom prst="roundRect">
          <a:avLst>
            <a:gd name="adj" fmla="val 5000"/>
          </a:avLst>
        </a:prstGeom>
        <a:solidFill>
          <a:schemeClr val="accent1">
            <a:lumMod val="7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24460" tIns="96012" rIns="0" bIns="0" numCol="1" spcCol="1270" anchor="t" anchorCtr="0">
          <a:noAutofit/>
        </a:bodyPr>
        <a:lstStyle/>
        <a:p>
          <a:pPr lvl="0" algn="ctr" defTabSz="1244600" rtl="1">
            <a:lnSpc>
              <a:spcPct val="90000"/>
            </a:lnSpc>
            <a:spcBef>
              <a:spcPct val="0"/>
            </a:spcBef>
            <a:spcAft>
              <a:spcPct val="35000"/>
            </a:spcAft>
          </a:pPr>
          <a:r>
            <a:rPr lang="ar-EG" sz="2800" u="none" kern="1200" dirty="0" smtClean="0">
              <a:latin typeface="Traditional Arabic" pitchFamily="18" charset="-78"/>
              <a:cs typeface="Traditional Arabic" pitchFamily="18" charset="-78"/>
            </a:rPr>
            <a:t> </a:t>
          </a:r>
          <a:endParaRPr lang="ar-EG" sz="2800" u="none" kern="1200" dirty="0">
            <a:latin typeface="Traditional Arabic" pitchFamily="18" charset="-78"/>
            <a:cs typeface="Traditional Arabic" pitchFamily="18" charset="-78"/>
          </a:endParaRPr>
        </a:p>
      </dsp:txBody>
      <dsp:txXfrm rot="5400000">
        <a:off x="5935549" y="938780"/>
        <a:ext cx="2356531" cy="478969"/>
      </dsp:txXfrm>
    </dsp:sp>
    <dsp:sp modelId="{A5D9EC90-E8F0-4537-B35B-A87AA0568195}">
      <dsp:nvSpPr>
        <dsp:cNvPr id="0" name=""/>
        <dsp:cNvSpPr/>
      </dsp:nvSpPr>
      <dsp:spPr>
        <a:xfrm>
          <a:off x="5090167" y="0"/>
          <a:ext cx="1784162" cy="287381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عدم تقدير الزوجة والتحقير من شأنها من خلال القول والفعل</a:t>
          </a:r>
          <a:endParaRPr lang="ar-EG" sz="3200" u="none" kern="1200" dirty="0">
            <a:latin typeface="Traditional Arabic" pitchFamily="18" charset="-78"/>
            <a:cs typeface="Traditional Arabic" pitchFamily="18" charset="-78"/>
          </a:endParaRPr>
        </a:p>
      </dsp:txBody>
      <dsp:txXfrm>
        <a:off x="5090167" y="0"/>
        <a:ext cx="1784162" cy="2873819"/>
      </dsp:txXfrm>
    </dsp:sp>
    <dsp:sp modelId="{0F0A7DC6-8899-40C8-9004-D8CBEACF6164}">
      <dsp:nvSpPr>
        <dsp:cNvPr id="0" name=""/>
        <dsp:cNvSpPr/>
      </dsp:nvSpPr>
      <dsp:spPr>
        <a:xfrm>
          <a:off x="2479225" y="48990"/>
          <a:ext cx="2394849" cy="2873819"/>
        </a:xfrm>
        <a:prstGeom prst="roundRect">
          <a:avLst>
            <a:gd name="adj" fmla="val 5000"/>
          </a:avLst>
        </a:prstGeom>
        <a:solidFill>
          <a:schemeClr val="bg1">
            <a:lumMod val="6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24460" tIns="96012" rIns="0" bIns="0" numCol="1" spcCol="1270" anchor="t" anchorCtr="0">
          <a:noAutofit/>
        </a:bodyPr>
        <a:lstStyle/>
        <a:p>
          <a:pPr lvl="0" algn="ctr" defTabSz="1244600" rtl="1">
            <a:lnSpc>
              <a:spcPct val="90000"/>
            </a:lnSpc>
            <a:spcBef>
              <a:spcPct val="0"/>
            </a:spcBef>
            <a:spcAft>
              <a:spcPct val="35000"/>
            </a:spcAft>
          </a:pPr>
          <a:r>
            <a:rPr lang="ar-EG" sz="2800" u="none" kern="1200" dirty="0" smtClean="0">
              <a:latin typeface="Traditional Arabic" pitchFamily="18" charset="-78"/>
              <a:cs typeface="Traditional Arabic" pitchFamily="18" charset="-78"/>
            </a:rPr>
            <a:t> </a:t>
          </a:r>
          <a:endParaRPr lang="ar-EG" sz="2800" u="none" kern="1200" dirty="0">
            <a:latin typeface="Traditional Arabic" pitchFamily="18" charset="-78"/>
            <a:cs typeface="Traditional Arabic" pitchFamily="18" charset="-78"/>
          </a:endParaRPr>
        </a:p>
      </dsp:txBody>
      <dsp:txXfrm rot="5400000">
        <a:off x="3456323" y="987771"/>
        <a:ext cx="2356531" cy="478969"/>
      </dsp:txXfrm>
    </dsp:sp>
    <dsp:sp modelId="{BB84BBF8-53C3-4F1E-86ED-449D50784B77}">
      <dsp:nvSpPr>
        <dsp:cNvPr id="0" name=""/>
        <dsp:cNvSpPr/>
      </dsp:nvSpPr>
      <dsp:spPr>
        <a:xfrm rot="16200000">
          <a:off x="4650960" y="2332672"/>
          <a:ext cx="422279" cy="359227"/>
        </a:xfrm>
        <a:prstGeom prst="flowChartExtract">
          <a:avLst/>
        </a:prstGeom>
        <a:solidFill>
          <a:schemeClr val="lt1">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sp>
    <dsp:sp modelId="{27D05112-8921-49BF-AE98-E4A3B14F7B03}">
      <dsp:nvSpPr>
        <dsp:cNvPr id="0" name=""/>
        <dsp:cNvSpPr/>
      </dsp:nvSpPr>
      <dsp:spPr>
        <a:xfrm>
          <a:off x="2610942" y="48990"/>
          <a:ext cx="1784162" cy="287381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التحدُّث عن الزوجة بما لا يسرّها مع إخراج خصوصيات المنزل. </a:t>
          </a:r>
          <a:endParaRPr lang="ar-EG" sz="3200" u="none" kern="1200" dirty="0">
            <a:latin typeface="Traditional Arabic" pitchFamily="18" charset="-78"/>
            <a:cs typeface="Traditional Arabic" pitchFamily="18" charset="-78"/>
          </a:endParaRPr>
        </a:p>
      </dsp:txBody>
      <dsp:txXfrm>
        <a:off x="2610942" y="48990"/>
        <a:ext cx="1784162" cy="2873819"/>
      </dsp:txXfrm>
    </dsp:sp>
    <dsp:sp modelId="{8ADE44CB-5157-4CF7-BA4E-FCD55C0ADA7F}">
      <dsp:nvSpPr>
        <dsp:cNvPr id="0" name=""/>
        <dsp:cNvSpPr/>
      </dsp:nvSpPr>
      <dsp:spPr>
        <a:xfrm>
          <a:off x="556" y="48990"/>
          <a:ext cx="2394849" cy="2873819"/>
        </a:xfrm>
        <a:prstGeom prst="roundRect">
          <a:avLst>
            <a:gd name="adj" fmla="val 5000"/>
          </a:avLst>
        </a:prstGeom>
        <a:solidFill>
          <a:schemeClr val="accent1">
            <a:lumMod val="7500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24460" tIns="96012" rIns="0" bIns="0" numCol="1" spcCol="1270" anchor="t" anchorCtr="0">
          <a:noAutofit/>
        </a:bodyPr>
        <a:lstStyle/>
        <a:p>
          <a:pPr lvl="0" algn="ctr" defTabSz="1244600" rtl="1">
            <a:lnSpc>
              <a:spcPct val="90000"/>
            </a:lnSpc>
            <a:spcBef>
              <a:spcPct val="0"/>
            </a:spcBef>
            <a:spcAft>
              <a:spcPct val="35000"/>
            </a:spcAft>
          </a:pPr>
          <a:endParaRPr lang="ar-EG" sz="2800" u="none" kern="1200" dirty="0">
            <a:latin typeface="Traditional Arabic" pitchFamily="18" charset="-78"/>
            <a:cs typeface="Traditional Arabic" pitchFamily="18" charset="-78"/>
          </a:endParaRPr>
        </a:p>
      </dsp:txBody>
      <dsp:txXfrm rot="5400000">
        <a:off x="977654" y="987771"/>
        <a:ext cx="2356531" cy="478969"/>
      </dsp:txXfrm>
    </dsp:sp>
    <dsp:sp modelId="{E516F4EB-3009-44E6-AC6E-FD0BE259564B}">
      <dsp:nvSpPr>
        <dsp:cNvPr id="0" name=""/>
        <dsp:cNvSpPr/>
      </dsp:nvSpPr>
      <dsp:spPr>
        <a:xfrm rot="16200000">
          <a:off x="2172291" y="2332672"/>
          <a:ext cx="422279" cy="359227"/>
        </a:xfrm>
        <a:prstGeom prst="flowChartExtract">
          <a:avLst/>
        </a:prstGeom>
        <a:solidFill>
          <a:schemeClr val="lt1">
            <a:hueOff val="0"/>
            <a:satOff val="0"/>
            <a:lumOff val="0"/>
            <a:alphaOff val="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sp>
    <dsp:sp modelId="{03003C35-BC2B-461D-9620-101F77306B3F}">
      <dsp:nvSpPr>
        <dsp:cNvPr id="0" name=""/>
        <dsp:cNvSpPr/>
      </dsp:nvSpPr>
      <dsp:spPr>
        <a:xfrm>
          <a:off x="132273" y="48990"/>
          <a:ext cx="1784162" cy="287381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نعت الزوجة بألقاب غير محبوبة أمام الأهل والأولاد</a:t>
          </a:r>
          <a:endParaRPr lang="ar-EG" sz="3200" u="none" kern="1200" dirty="0">
            <a:latin typeface="Traditional Arabic" pitchFamily="18" charset="-78"/>
            <a:cs typeface="Traditional Arabic" pitchFamily="18" charset="-78"/>
          </a:endParaRPr>
        </a:p>
      </dsp:txBody>
      <dsp:txXfrm>
        <a:off x="132273" y="48990"/>
        <a:ext cx="1784162" cy="287381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4D52E2-0F64-4D57-A94C-64438665EEBF}">
      <dsp:nvSpPr>
        <dsp:cNvPr id="0" name=""/>
        <dsp:cNvSpPr/>
      </dsp:nvSpPr>
      <dsp:spPr>
        <a:xfrm>
          <a:off x="0" y="72727"/>
          <a:ext cx="8305800" cy="967745"/>
        </a:xfrm>
        <a:prstGeom prst="rect">
          <a:avLst/>
        </a:prstGeom>
        <a:solidFill>
          <a:schemeClr val="accent1">
            <a:shade val="80000"/>
            <a:hueOff val="0"/>
            <a:satOff val="0"/>
            <a:lumOff val="0"/>
            <a:alphaOff val="0"/>
          </a:schemeClr>
        </a:solidFill>
        <a:ln>
          <a:noFill/>
        </a:ln>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EG" sz="3600" b="1" kern="1200" dirty="0" smtClean="0">
              <a:latin typeface="Traditional Arabic" pitchFamily="18" charset="-78"/>
              <a:cs typeface="Traditional Arabic" pitchFamily="18" charset="-78"/>
            </a:rPr>
            <a:t>هناك عدد من الأمور التي تتسبّب بعدم احترام الزوج لزوجته:</a:t>
          </a:r>
          <a:endParaRPr lang="ar-EG" sz="5800" b="1" kern="1200" dirty="0">
            <a:latin typeface="Traditional Arabic" pitchFamily="18" charset="-78"/>
            <a:cs typeface="Traditional Arabic" pitchFamily="18" charset="-78"/>
          </a:endParaRPr>
        </a:p>
      </dsp:txBody>
      <dsp:txXfrm>
        <a:off x="0" y="72727"/>
        <a:ext cx="8305800" cy="967745"/>
      </dsp:txXfrm>
    </dsp:sp>
    <dsp:sp modelId="{FAA10C77-2A36-42AC-B558-45E82CD52EB8}">
      <dsp:nvSpPr>
        <dsp:cNvPr id="0" name=""/>
        <dsp:cNvSpPr/>
      </dsp:nvSpPr>
      <dsp:spPr>
        <a:xfrm>
          <a:off x="6229349" y="1066803"/>
          <a:ext cx="2076449" cy="402869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smtClean="0">
              <a:latin typeface="Traditional Arabic" pitchFamily="18" charset="-78"/>
              <a:cs typeface="Traditional Arabic" pitchFamily="18" charset="-78"/>
            </a:rPr>
            <a:t>وجود معتقدات لدى الزوج بأنّ المرأة ضعيفة ومن الممكن ضربها وإهانتها</a:t>
          </a:r>
          <a:endParaRPr lang="ar-EG" sz="3200" b="1" kern="1200" dirty="0">
            <a:latin typeface="Traditional Arabic" pitchFamily="18" charset="-78"/>
            <a:cs typeface="Traditional Arabic" pitchFamily="18" charset="-78"/>
          </a:endParaRPr>
        </a:p>
      </dsp:txBody>
      <dsp:txXfrm>
        <a:off x="6229349" y="1066803"/>
        <a:ext cx="2076449" cy="4028690"/>
      </dsp:txXfrm>
    </dsp:sp>
    <dsp:sp modelId="{2A4096F5-2F06-42BD-9D97-D31721D1C385}">
      <dsp:nvSpPr>
        <dsp:cNvPr id="0" name=""/>
        <dsp:cNvSpPr/>
      </dsp:nvSpPr>
      <dsp:spPr>
        <a:xfrm>
          <a:off x="4152900" y="1066803"/>
          <a:ext cx="2076449" cy="402869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latin typeface="Traditional Arabic" pitchFamily="18" charset="-78"/>
              <a:cs typeface="Traditional Arabic" pitchFamily="18" charset="-78"/>
            </a:rPr>
            <a:t></a:t>
          </a:r>
          <a:r>
            <a:rPr lang="ar-EG" sz="3200" b="1" kern="1200" smtClean="0">
              <a:latin typeface="Traditional Arabic" pitchFamily="18" charset="-78"/>
              <a:cs typeface="Traditional Arabic" pitchFamily="18" charset="-78"/>
            </a:rPr>
            <a:t>تدخل الأهل في حياة الزوجين</a:t>
          </a:r>
          <a:endParaRPr lang="ar-EG" sz="3200" b="1" kern="1200" dirty="0">
            <a:latin typeface="Traditional Arabic" pitchFamily="18" charset="-78"/>
            <a:cs typeface="Traditional Arabic" pitchFamily="18" charset="-78"/>
          </a:endParaRPr>
        </a:p>
      </dsp:txBody>
      <dsp:txXfrm>
        <a:off x="4152900" y="1066803"/>
        <a:ext cx="2076449" cy="4028690"/>
      </dsp:txXfrm>
    </dsp:sp>
    <dsp:sp modelId="{E25682E1-0FEE-4B1E-9221-E16889DE761A}">
      <dsp:nvSpPr>
        <dsp:cNvPr id="0" name=""/>
        <dsp:cNvSpPr/>
      </dsp:nvSpPr>
      <dsp:spPr>
        <a:xfrm>
          <a:off x="2076450" y="1066803"/>
          <a:ext cx="2076449" cy="402869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smtClean="0">
              <a:latin typeface="Traditional Arabic" pitchFamily="18" charset="-78"/>
              <a:cs typeface="Traditional Arabic" pitchFamily="18" charset="-78"/>
            </a:rPr>
            <a:t>عدم المعرفة في آداب ومعاملات الحياة الزوجية، مع عدم التّخلُّق بأخلاق الإسلام في تلك المعاملات</a:t>
          </a:r>
          <a:endParaRPr lang="ar-EG" sz="3200" b="1" kern="1200" dirty="0">
            <a:latin typeface="Traditional Arabic" pitchFamily="18" charset="-78"/>
            <a:cs typeface="Traditional Arabic" pitchFamily="18" charset="-78"/>
          </a:endParaRPr>
        </a:p>
      </dsp:txBody>
      <dsp:txXfrm>
        <a:off x="2076450" y="1066803"/>
        <a:ext cx="2076449" cy="4028690"/>
      </dsp:txXfrm>
    </dsp:sp>
    <dsp:sp modelId="{D7E0BF1E-4EB3-487B-8C1C-9822AD8351D5}">
      <dsp:nvSpPr>
        <dsp:cNvPr id="0" name=""/>
        <dsp:cNvSpPr/>
      </dsp:nvSpPr>
      <dsp:spPr>
        <a:xfrm>
          <a:off x="0" y="1066803"/>
          <a:ext cx="2076449" cy="402869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smtClean="0">
              <a:latin typeface="Traditional Arabic" pitchFamily="18" charset="-78"/>
              <a:cs typeface="Traditional Arabic" pitchFamily="18" charset="-78"/>
            </a:rPr>
            <a:t>إهمال الزوجة في مظهرها وفي نظافة المنزل</a:t>
          </a:r>
          <a:endParaRPr lang="ar-EG" sz="3200" b="1" kern="1200" dirty="0">
            <a:latin typeface="Traditional Arabic" pitchFamily="18" charset="-78"/>
            <a:cs typeface="Traditional Arabic" pitchFamily="18" charset="-78"/>
          </a:endParaRPr>
        </a:p>
      </dsp:txBody>
      <dsp:txXfrm>
        <a:off x="0" y="1066803"/>
        <a:ext cx="2076449" cy="4028690"/>
      </dsp:txXfrm>
    </dsp:sp>
    <dsp:sp modelId="{F0B3ABCD-FE6D-4FCD-9C05-8FB3C81E1B2D}">
      <dsp:nvSpPr>
        <dsp:cNvPr id="0" name=""/>
        <dsp:cNvSpPr/>
      </dsp:nvSpPr>
      <dsp:spPr>
        <a:xfrm>
          <a:off x="0" y="4889754"/>
          <a:ext cx="8305800" cy="368046"/>
        </a:xfrm>
        <a:prstGeom prst="rect">
          <a:avLst/>
        </a:prstGeom>
        <a:solidFill>
          <a:schemeClr val="accent1">
            <a:shade val="80000"/>
            <a:hueOff val="0"/>
            <a:satOff val="0"/>
            <a:lumOff val="0"/>
            <a:alphaOff val="0"/>
          </a:schemeClr>
        </a:solidFill>
        <a:ln>
          <a:noFill/>
        </a:ln>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6DA346-3ACB-43DB-A342-0605DD2D1EF8}">
      <dsp:nvSpPr>
        <dsp:cNvPr id="0" name=""/>
        <dsp:cNvSpPr/>
      </dsp:nvSpPr>
      <dsp:spPr>
        <a:xfrm>
          <a:off x="1226485" y="0"/>
          <a:ext cx="5867399" cy="5867399"/>
        </a:xfrm>
        <a:prstGeom prst="diamond">
          <a:avLst/>
        </a:prstGeom>
        <a:solidFill>
          <a:schemeClr val="bg1">
            <a:lumMod val="95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dsp:style>
    </dsp:sp>
    <dsp:sp modelId="{E15D6A53-CD9B-4405-AC02-6D6A51AEE204}">
      <dsp:nvSpPr>
        <dsp:cNvPr id="0" name=""/>
        <dsp:cNvSpPr/>
      </dsp:nvSpPr>
      <dsp:spPr>
        <a:xfrm>
          <a:off x="1783888" y="557402"/>
          <a:ext cx="2288286" cy="2288286"/>
        </a:xfrm>
        <a:prstGeom prst="roundRect">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الصبر على الزوج وعلى الأخطاء التي يقوم بها</a:t>
          </a:r>
          <a:endParaRPr lang="ar-EG" sz="2800" b="1" kern="1200" dirty="0">
            <a:solidFill>
              <a:schemeClr val="bg1"/>
            </a:solidFill>
            <a:latin typeface="Traditional Arabic" pitchFamily="18" charset="-78"/>
            <a:cs typeface="Traditional Arabic" pitchFamily="18" charset="-78"/>
          </a:endParaRPr>
        </a:p>
      </dsp:txBody>
      <dsp:txXfrm>
        <a:off x="1895593" y="669107"/>
        <a:ext cx="2064876" cy="2064876"/>
      </dsp:txXfrm>
    </dsp:sp>
    <dsp:sp modelId="{594C2F75-E606-404E-935A-91A6D5D20199}">
      <dsp:nvSpPr>
        <dsp:cNvPr id="0" name=""/>
        <dsp:cNvSpPr/>
      </dsp:nvSpPr>
      <dsp:spPr>
        <a:xfrm>
          <a:off x="4248196" y="557402"/>
          <a:ext cx="2288286" cy="2288286"/>
        </a:xfrm>
        <a:prstGeom prst="roundRect">
          <a:avLst/>
        </a:prstGeom>
        <a:solidFill>
          <a:srgbClr val="002060"/>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smtClean="0">
              <a:solidFill>
                <a:schemeClr val="bg1"/>
              </a:solidFill>
              <a:latin typeface="Traditional Arabic" pitchFamily="18" charset="-78"/>
              <a:cs typeface="Traditional Arabic" pitchFamily="18" charset="-78"/>
            </a:rPr>
            <a:t>قيام الزوجة بواجباتها الزوجية بمحبة</a:t>
          </a:r>
          <a:endParaRPr lang="ar-EG" sz="2800" b="1" u="none" kern="1200" dirty="0">
            <a:solidFill>
              <a:schemeClr val="bg1"/>
            </a:solidFill>
            <a:latin typeface="Traditional Arabic" pitchFamily="18" charset="-78"/>
            <a:cs typeface="Traditional Arabic" pitchFamily="18" charset="-78"/>
          </a:endParaRPr>
        </a:p>
      </dsp:txBody>
      <dsp:txXfrm>
        <a:off x="4359901" y="669107"/>
        <a:ext cx="2064876" cy="2064876"/>
      </dsp:txXfrm>
    </dsp:sp>
    <dsp:sp modelId="{F0ABED9B-A50D-4AD0-8361-72D406BBEA5B}">
      <dsp:nvSpPr>
        <dsp:cNvPr id="0" name=""/>
        <dsp:cNvSpPr/>
      </dsp:nvSpPr>
      <dsp:spPr>
        <a:xfrm>
          <a:off x="1783888" y="3021711"/>
          <a:ext cx="2288286" cy="2288286"/>
        </a:xfrm>
        <a:prstGeom prst="roundRect">
          <a:avLst/>
        </a:prstGeom>
        <a:solidFill>
          <a:schemeClr val="bg1">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solidFill>
                <a:srgbClr val="002060"/>
              </a:solidFill>
              <a:latin typeface="Traditional Arabic" pitchFamily="18" charset="-78"/>
              <a:cs typeface="Traditional Arabic" pitchFamily="18" charset="-78"/>
            </a:rPr>
            <a:t></a:t>
          </a:r>
          <a:r>
            <a:rPr lang="ar-EG" sz="2800" b="1" kern="1200" dirty="0" smtClean="0">
              <a:solidFill>
                <a:schemeClr val="bg1"/>
              </a:solidFill>
              <a:latin typeface="Traditional Arabic" pitchFamily="18" charset="-78"/>
              <a:cs typeface="Traditional Arabic" pitchFamily="18" charset="-78"/>
            </a:rPr>
            <a:t>القيام بالبحوث من أجل تصحيح المفاهيم الخاطئة </a:t>
          </a:r>
          <a:endParaRPr lang="ar-EG" sz="2800" b="1" kern="1200" dirty="0">
            <a:solidFill>
              <a:schemeClr val="bg1"/>
            </a:solidFill>
            <a:latin typeface="Traditional Arabic" pitchFamily="18" charset="-78"/>
            <a:cs typeface="Traditional Arabic" pitchFamily="18" charset="-78"/>
          </a:endParaRPr>
        </a:p>
      </dsp:txBody>
      <dsp:txXfrm>
        <a:off x="1895593" y="3133416"/>
        <a:ext cx="2064876" cy="2064876"/>
      </dsp:txXfrm>
    </dsp:sp>
    <dsp:sp modelId="{DBD399CB-4215-4E23-9669-01A16CC84167}">
      <dsp:nvSpPr>
        <dsp:cNvPr id="0" name=""/>
        <dsp:cNvSpPr/>
      </dsp:nvSpPr>
      <dsp:spPr>
        <a:xfrm>
          <a:off x="4248196" y="3021711"/>
          <a:ext cx="2288286" cy="2288286"/>
        </a:xfrm>
        <a:prstGeom prst="roundRect">
          <a:avLst/>
        </a:prstGeom>
        <a:solidFill>
          <a:schemeClr val="bg2">
            <a:lumMod val="2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smtClean="0">
              <a:solidFill>
                <a:srgbClr val="002060"/>
              </a:solidFill>
              <a:latin typeface="Traditional Arabic" pitchFamily="18" charset="-78"/>
              <a:cs typeface="Traditional Arabic" pitchFamily="18" charset="-78"/>
            </a:rPr>
            <a:t></a:t>
          </a:r>
          <a:r>
            <a:rPr lang="ar-EG" sz="2800" b="1" u="none" kern="1200" dirty="0" smtClean="0">
              <a:solidFill>
                <a:schemeClr val="bg1"/>
              </a:solidFill>
              <a:latin typeface="Traditional Arabic" pitchFamily="18" charset="-78"/>
              <a:cs typeface="Traditional Arabic" pitchFamily="18" charset="-78"/>
            </a:rPr>
            <a:t>تقدير الزوجة لزوجها مع وضعه في المكانة التي يستحقها</a:t>
          </a:r>
          <a:endParaRPr lang="ar-EG" sz="2800" b="1" u="none" kern="1200" dirty="0">
            <a:solidFill>
              <a:schemeClr val="bg1"/>
            </a:solidFill>
            <a:latin typeface="Traditional Arabic" pitchFamily="18" charset="-78"/>
            <a:cs typeface="Traditional Arabic" pitchFamily="18" charset="-78"/>
          </a:endParaRPr>
        </a:p>
      </dsp:txBody>
      <dsp:txXfrm>
        <a:off x="4359901" y="3133416"/>
        <a:ext cx="2064876" cy="206487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50CED-318F-4F4B-A3F4-E000A41A5CB5}">
      <dsp:nvSpPr>
        <dsp:cNvPr id="0" name=""/>
        <dsp:cNvSpPr/>
      </dsp:nvSpPr>
      <dsp:spPr>
        <a:xfrm>
          <a:off x="6953645" y="-827375"/>
          <a:ext cx="6534261" cy="6534261"/>
        </a:xfrm>
        <a:prstGeom prst="blockArc">
          <a:avLst>
            <a:gd name="adj1" fmla="val 8100000"/>
            <a:gd name="adj2" fmla="val 13500000"/>
            <a:gd name="adj3" fmla="val 331"/>
          </a:avLst>
        </a:prstGeom>
        <a:no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0">
          <a:scrgbClr r="0" g="0" b="0"/>
        </a:fillRef>
        <a:effectRef idx="0">
          <a:scrgbClr r="0" g="0" b="0"/>
        </a:effectRef>
        <a:fontRef idx="minor"/>
      </dsp:style>
    </dsp:sp>
    <dsp:sp modelId="{8C303B4F-D4FB-420B-87A4-67DAA1D57907}">
      <dsp:nvSpPr>
        <dsp:cNvPr id="0" name=""/>
        <dsp:cNvSpPr/>
      </dsp:nvSpPr>
      <dsp:spPr>
        <a:xfrm>
          <a:off x="0" y="495569"/>
          <a:ext cx="7223018" cy="970753"/>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70535" bIns="71120" numCol="1" spcCol="1270" anchor="ctr" anchorCtr="0">
          <a:noAutofit/>
        </a:bodyPr>
        <a:lstStyle/>
        <a:p>
          <a:pPr lvl="0" algn="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ممارسة آداب الحوار مع الزوج مع الاهتمام وعدم المقاطعة أو السخرية </a:t>
          </a:r>
          <a:endParaRPr lang="ar-EG" sz="2800" b="1" kern="1200" dirty="0">
            <a:latin typeface="Traditional Arabic" pitchFamily="18" charset="-78"/>
            <a:cs typeface="Traditional Arabic" pitchFamily="18" charset="-78"/>
          </a:endParaRPr>
        </a:p>
      </dsp:txBody>
      <dsp:txXfrm>
        <a:off x="0" y="495569"/>
        <a:ext cx="7223018" cy="970753"/>
      </dsp:txXfrm>
    </dsp:sp>
    <dsp:sp modelId="{152E23FC-5D3A-4872-AE38-7115BBE292C4}">
      <dsp:nvSpPr>
        <dsp:cNvPr id="0" name=""/>
        <dsp:cNvSpPr/>
      </dsp:nvSpPr>
      <dsp:spPr>
        <a:xfrm>
          <a:off x="6566382" y="380790"/>
          <a:ext cx="1213441" cy="1213441"/>
        </a:xfrm>
        <a:prstGeom prst="ellipse">
          <a:avLst/>
        </a:prstGeom>
        <a:solidFill>
          <a:schemeClr val="accent2">
            <a:lumMod val="75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sp>
    <dsp:sp modelId="{03668EE8-0E63-4A60-AB39-4AB14C3D90CF}">
      <dsp:nvSpPr>
        <dsp:cNvPr id="0" name=""/>
        <dsp:cNvSpPr/>
      </dsp:nvSpPr>
      <dsp:spPr>
        <a:xfrm>
          <a:off x="0" y="1951699"/>
          <a:ext cx="6902261" cy="970753"/>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70535" bIns="71120" numCol="1" spcCol="1270" anchor="ctr" anchorCtr="0">
          <a:noAutofit/>
        </a:bodyPr>
        <a:lstStyle/>
        <a:p>
          <a:pPr lvl="0" algn="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تحدُّث الزوجة بكل ثناء وتقدير عن زوجته خلال غيابه</a:t>
          </a:r>
          <a:endParaRPr lang="ar-EG" sz="2800" b="1" kern="1200" dirty="0">
            <a:latin typeface="Traditional Arabic" pitchFamily="18" charset="-78"/>
            <a:cs typeface="Traditional Arabic" pitchFamily="18" charset="-78"/>
          </a:endParaRPr>
        </a:p>
      </dsp:txBody>
      <dsp:txXfrm>
        <a:off x="0" y="1951699"/>
        <a:ext cx="6902261" cy="970753"/>
      </dsp:txXfrm>
    </dsp:sp>
    <dsp:sp modelId="{E28A40D0-735D-4D49-B6D6-3D5E73761ACF}">
      <dsp:nvSpPr>
        <dsp:cNvPr id="0" name=""/>
        <dsp:cNvSpPr/>
      </dsp:nvSpPr>
      <dsp:spPr>
        <a:xfrm>
          <a:off x="6213514" y="1836919"/>
          <a:ext cx="1213441" cy="1213441"/>
        </a:xfrm>
        <a:prstGeom prst="ellipse">
          <a:avLst/>
        </a:prstGeom>
        <a:solidFill>
          <a:schemeClr val="accent2">
            <a:lumMod val="75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sp>
    <dsp:sp modelId="{02DCDCD7-F44F-48A9-8ED5-EBC441D71E79}">
      <dsp:nvSpPr>
        <dsp:cNvPr id="0" name=""/>
        <dsp:cNvSpPr/>
      </dsp:nvSpPr>
      <dsp:spPr>
        <a:xfrm>
          <a:off x="0" y="3407829"/>
          <a:ext cx="7223018" cy="970753"/>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3">
          <a:scrgbClr r="0" g="0" b="0"/>
        </a:effectRef>
        <a:fontRef idx="minor">
          <a:schemeClr val="lt1"/>
        </a:fontRef>
      </dsp:style>
      <dsp:txBody>
        <a:bodyPr spcFirstLastPara="0" vert="horz" wrap="square" lIns="71120" tIns="71120" rIns="770535" bIns="71120" numCol="1" spcCol="1270" anchor="ctr" anchorCtr="0">
          <a:noAutofit/>
        </a:bodyPr>
        <a:lstStyle/>
        <a:p>
          <a:pPr lvl="0" algn="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حل الزوجين لمشاكلهم الزوجية بعيداً عن العائلة والأقارب</a:t>
          </a:r>
          <a:endParaRPr lang="ar-EG" sz="2800" b="1" kern="1200" dirty="0">
            <a:latin typeface="Traditional Arabic" pitchFamily="18" charset="-78"/>
            <a:cs typeface="Traditional Arabic" pitchFamily="18" charset="-78"/>
          </a:endParaRPr>
        </a:p>
      </dsp:txBody>
      <dsp:txXfrm>
        <a:off x="0" y="3407829"/>
        <a:ext cx="7223018" cy="970753"/>
      </dsp:txXfrm>
    </dsp:sp>
    <dsp:sp modelId="{3EC74366-4DA2-4FE3-96AD-C380679505D6}">
      <dsp:nvSpPr>
        <dsp:cNvPr id="0" name=""/>
        <dsp:cNvSpPr/>
      </dsp:nvSpPr>
      <dsp:spPr>
        <a:xfrm>
          <a:off x="6566382" y="3293049"/>
          <a:ext cx="1213441" cy="1213441"/>
        </a:xfrm>
        <a:prstGeom prst="ellipse">
          <a:avLst/>
        </a:prstGeom>
        <a:solidFill>
          <a:schemeClr val="accent2">
            <a:lumMod val="75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251E1-C141-4914-BFAF-88024D2A6978}">
      <dsp:nvSpPr>
        <dsp:cNvPr id="0" name=""/>
        <dsp:cNvSpPr/>
      </dsp:nvSpPr>
      <dsp:spPr>
        <a:xfrm>
          <a:off x="3594944" y="0"/>
          <a:ext cx="2193152" cy="2193375"/>
        </a:xfrm>
        <a:prstGeom prst="circularArrow">
          <a:avLst>
            <a:gd name="adj1" fmla="val 10980"/>
            <a:gd name="adj2" fmla="val 1142322"/>
            <a:gd name="adj3" fmla="val 4500000"/>
            <a:gd name="adj4" fmla="val 10800000"/>
            <a:gd name="adj5" fmla="val 12500"/>
          </a:avLst>
        </a:prstGeom>
        <a:solidFill>
          <a:schemeClr val="bg1">
            <a:lumMod val="65000"/>
          </a:schemeClr>
        </a:solidFill>
        <a:ln w="25400" cap="flat" cmpd="sng" algn="ctr">
          <a:noFill/>
          <a:prstDash val="solid"/>
        </a:ln>
        <a:effectLst>
          <a:outerShdw blurRad="190500" dist="228600" dir="2700000" algn="ctr" rotWithShape="0">
            <a:srgbClr val="000000">
              <a:alpha val="30000"/>
            </a:srgbClr>
          </a:outerShdw>
        </a:effectLst>
        <a:sp3d prstMaterial="matte">
          <a:bevelT w="127000" h="63500"/>
        </a:sp3d>
      </dsp:spPr>
      <dsp:style>
        <a:lnRef idx="2">
          <a:scrgbClr r="0" g="0" b="0"/>
        </a:lnRef>
        <a:fillRef idx="1">
          <a:scrgbClr r="0" g="0" b="0"/>
        </a:fillRef>
        <a:effectRef idx="0">
          <a:scrgbClr r="0" g="0" b="0"/>
        </a:effectRef>
        <a:fontRef idx="minor">
          <a:schemeClr val="lt1"/>
        </a:fontRef>
      </dsp:style>
    </dsp:sp>
    <dsp:sp modelId="{1B62D4CA-D012-4171-81B8-F90D01CA8393}">
      <dsp:nvSpPr>
        <dsp:cNvPr id="0" name=""/>
        <dsp:cNvSpPr/>
      </dsp:nvSpPr>
      <dsp:spPr>
        <a:xfrm>
          <a:off x="4079157" y="793942"/>
          <a:ext cx="1223903" cy="611888"/>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تقدير الزوج   </a:t>
          </a:r>
          <a:endParaRPr lang="ar-EG" sz="2800" b="1" kern="1200" dirty="0">
            <a:latin typeface="Traditional Arabic" pitchFamily="18" charset="-78"/>
            <a:cs typeface="Traditional Arabic" pitchFamily="18" charset="-78"/>
          </a:endParaRPr>
        </a:p>
      </dsp:txBody>
      <dsp:txXfrm>
        <a:off x="4079157" y="793942"/>
        <a:ext cx="1223903" cy="611888"/>
      </dsp:txXfrm>
    </dsp:sp>
    <dsp:sp modelId="{2A775CFD-4D39-4766-9861-8B1D41230E9F}">
      <dsp:nvSpPr>
        <dsp:cNvPr id="0" name=""/>
        <dsp:cNvSpPr/>
      </dsp:nvSpPr>
      <dsp:spPr>
        <a:xfrm>
          <a:off x="2985667" y="1260420"/>
          <a:ext cx="2193152" cy="2193375"/>
        </a:xfrm>
        <a:prstGeom prst="leftCircularArrow">
          <a:avLst>
            <a:gd name="adj1" fmla="val 10980"/>
            <a:gd name="adj2" fmla="val 1142322"/>
            <a:gd name="adj3" fmla="val 6300000"/>
            <a:gd name="adj4" fmla="val 18900000"/>
            <a:gd name="adj5" fmla="val 12500"/>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p3d prstMaterial="matte">
          <a:bevelT w="127000" h="63500"/>
        </a:sp3d>
      </dsp:spPr>
      <dsp:style>
        <a:lnRef idx="2">
          <a:scrgbClr r="0" g="0" b="0"/>
        </a:lnRef>
        <a:fillRef idx="1">
          <a:scrgbClr r="0" g="0" b="0"/>
        </a:fillRef>
        <a:effectRef idx="0">
          <a:scrgbClr r="0" g="0" b="0"/>
        </a:effectRef>
        <a:fontRef idx="minor">
          <a:schemeClr val="lt1"/>
        </a:fontRef>
      </dsp:style>
    </dsp:sp>
    <dsp:sp modelId="{F471655B-BBD9-4F77-951A-42D32D0FD01A}">
      <dsp:nvSpPr>
        <dsp:cNvPr id="0" name=""/>
        <dsp:cNvSpPr/>
      </dsp:nvSpPr>
      <dsp:spPr>
        <a:xfrm>
          <a:off x="3467411" y="2056689"/>
          <a:ext cx="1223903" cy="611888"/>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ادعم الزوج    </a:t>
          </a:r>
          <a:endParaRPr lang="ar-EG" sz="2800" b="1" kern="1200" dirty="0">
            <a:latin typeface="Traditional Arabic" pitchFamily="18" charset="-78"/>
            <a:cs typeface="Traditional Arabic" pitchFamily="18" charset="-78"/>
          </a:endParaRPr>
        </a:p>
      </dsp:txBody>
      <dsp:txXfrm>
        <a:off x="3467411" y="2056689"/>
        <a:ext cx="1223903" cy="611888"/>
      </dsp:txXfrm>
    </dsp:sp>
    <dsp:sp modelId="{E3CD1FF5-478B-4B3C-B0B9-951C9878959F}">
      <dsp:nvSpPr>
        <dsp:cNvPr id="0" name=""/>
        <dsp:cNvSpPr/>
      </dsp:nvSpPr>
      <dsp:spPr>
        <a:xfrm>
          <a:off x="3594944" y="2525493"/>
          <a:ext cx="2193152" cy="2193375"/>
        </a:xfrm>
        <a:prstGeom prst="circularArrow">
          <a:avLst>
            <a:gd name="adj1" fmla="val 10980"/>
            <a:gd name="adj2" fmla="val 1142322"/>
            <a:gd name="adj3" fmla="val 4500000"/>
            <a:gd name="adj4" fmla="val 13500000"/>
            <a:gd name="adj5" fmla="val 12500"/>
          </a:avLst>
        </a:prstGeom>
        <a:solidFill>
          <a:schemeClr val="bg1">
            <a:lumMod val="50000"/>
          </a:schemeClr>
        </a:solidFill>
        <a:ln w="25400" cap="flat" cmpd="sng" algn="ctr">
          <a:noFill/>
          <a:prstDash val="solid"/>
        </a:ln>
        <a:effectLst>
          <a:outerShdw blurRad="190500" dist="228600" dir="2700000" algn="ctr" rotWithShape="0">
            <a:srgbClr val="000000">
              <a:alpha val="30000"/>
            </a:srgbClr>
          </a:outerShdw>
        </a:effectLst>
        <a:sp3d prstMaterial="matte">
          <a:bevelT w="127000" h="63500"/>
        </a:sp3d>
      </dsp:spPr>
      <dsp:style>
        <a:lnRef idx="2">
          <a:scrgbClr r="0" g="0" b="0"/>
        </a:lnRef>
        <a:fillRef idx="1">
          <a:scrgbClr r="0" g="0" b="0"/>
        </a:fillRef>
        <a:effectRef idx="0">
          <a:scrgbClr r="0" g="0" b="0"/>
        </a:effectRef>
        <a:fontRef idx="minor">
          <a:schemeClr val="lt1"/>
        </a:fontRef>
      </dsp:style>
    </dsp:sp>
    <dsp:sp modelId="{73CD0FF3-F6D0-459C-9ED3-61BB791B905C}">
      <dsp:nvSpPr>
        <dsp:cNvPr id="0" name=""/>
        <dsp:cNvSpPr/>
      </dsp:nvSpPr>
      <dsp:spPr>
        <a:xfrm>
          <a:off x="4079157" y="3319436"/>
          <a:ext cx="1223903" cy="611888"/>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مدح الزوج أمام الأطفال </a:t>
          </a:r>
          <a:endParaRPr lang="ar-EG" sz="2800" b="1" kern="1200" dirty="0">
            <a:latin typeface="Traditional Arabic" pitchFamily="18" charset="-78"/>
            <a:cs typeface="Traditional Arabic" pitchFamily="18" charset="-78"/>
          </a:endParaRPr>
        </a:p>
      </dsp:txBody>
      <dsp:txXfrm>
        <a:off x="4079157" y="3319436"/>
        <a:ext cx="1223903" cy="611888"/>
      </dsp:txXfrm>
    </dsp:sp>
    <dsp:sp modelId="{2BF8577A-EEB8-4874-98B3-3CA277294A12}">
      <dsp:nvSpPr>
        <dsp:cNvPr id="0" name=""/>
        <dsp:cNvSpPr/>
      </dsp:nvSpPr>
      <dsp:spPr>
        <a:xfrm>
          <a:off x="3141997" y="3931324"/>
          <a:ext cx="1884193" cy="1885104"/>
        </a:xfrm>
        <a:prstGeom prst="blockArc">
          <a:avLst>
            <a:gd name="adj1" fmla="val 0"/>
            <a:gd name="adj2" fmla="val 18900000"/>
            <a:gd name="adj3" fmla="val 12740"/>
          </a:avLst>
        </a:prstGeom>
        <a:solidFill>
          <a:schemeClr val="tx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562787E7-887F-4C70-92F8-71DBF2060902}">
      <dsp:nvSpPr>
        <dsp:cNvPr id="0" name=""/>
        <dsp:cNvSpPr/>
      </dsp:nvSpPr>
      <dsp:spPr>
        <a:xfrm>
          <a:off x="3467411" y="4582182"/>
          <a:ext cx="1223903" cy="611888"/>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تحقيق الثقة في العلاقة </a:t>
          </a:r>
          <a:endParaRPr lang="ar-EG" sz="2800" b="1" kern="1200" dirty="0">
            <a:latin typeface="Traditional Arabic" pitchFamily="18" charset="-78"/>
            <a:cs typeface="Traditional Arabic" pitchFamily="18" charset="-78"/>
          </a:endParaRPr>
        </a:p>
      </dsp:txBody>
      <dsp:txXfrm>
        <a:off x="3467411" y="4582182"/>
        <a:ext cx="1223903" cy="6118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5515E-F012-4EF6-83DD-0529A81A03FB}">
      <dsp:nvSpPr>
        <dsp:cNvPr id="0" name=""/>
        <dsp:cNvSpPr/>
      </dsp:nvSpPr>
      <dsp:spPr>
        <a:xfrm>
          <a:off x="0" y="4634518"/>
          <a:ext cx="3836111" cy="607966"/>
        </a:xfrm>
        <a:prstGeom prst="rect">
          <a:avLst/>
        </a:prstGeom>
        <a:solidFill>
          <a:srgbClr val="96969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أخذ اجازة قصيرة لإشعال الشوق </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0" y="4634518"/>
        <a:ext cx="3836111" cy="607966"/>
      </dsp:txXfrm>
    </dsp:sp>
    <dsp:sp modelId="{FA0EC353-5FEA-4206-A93A-253D48475F61}">
      <dsp:nvSpPr>
        <dsp:cNvPr id="0" name=""/>
        <dsp:cNvSpPr/>
      </dsp:nvSpPr>
      <dsp:spPr>
        <a:xfrm rot="10800000">
          <a:off x="0" y="3708586"/>
          <a:ext cx="3836111" cy="935052"/>
        </a:xfrm>
        <a:prstGeom prst="upArrowCallout">
          <a:avLst/>
        </a:prstGeom>
        <a:solidFill>
          <a:srgbClr val="4BACC6">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الاهتمام باللباس والنظافة والرائحة </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3708586"/>
        <a:ext cx="3836111" cy="607569"/>
      </dsp:txXfrm>
    </dsp:sp>
    <dsp:sp modelId="{590929A4-40DF-4115-B58F-166E73A9C4E9}">
      <dsp:nvSpPr>
        <dsp:cNvPr id="0" name=""/>
        <dsp:cNvSpPr/>
      </dsp:nvSpPr>
      <dsp:spPr>
        <a:xfrm rot="10800000">
          <a:off x="0" y="2782653"/>
          <a:ext cx="3836111" cy="935052"/>
        </a:xfrm>
        <a:prstGeom prst="upArrowCallout">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الإبتعاد عن الروتين اليومي و التجديد</a:t>
          </a:r>
          <a:endParaRPr lang="ar-EG" sz="24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2782653"/>
        <a:ext cx="3836111" cy="607569"/>
      </dsp:txXfrm>
    </dsp:sp>
    <dsp:sp modelId="{BB52AF95-B6CD-477F-9FB6-5CE98FE2C24E}">
      <dsp:nvSpPr>
        <dsp:cNvPr id="0" name=""/>
        <dsp:cNvSpPr/>
      </dsp:nvSpPr>
      <dsp:spPr>
        <a:xfrm rot="10800000">
          <a:off x="0" y="1856720"/>
          <a:ext cx="3836111" cy="935052"/>
        </a:xfrm>
        <a:prstGeom prst="upArrowCallout">
          <a:avLst/>
        </a:prstGeom>
        <a:solidFill>
          <a:srgbClr val="003399"/>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عدم تكليف الطرف الآخر ما لا يطيق</a:t>
          </a:r>
          <a:endParaRPr lang="ar-EG" sz="24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1856720"/>
        <a:ext cx="3836111" cy="607569"/>
      </dsp:txXfrm>
    </dsp:sp>
    <dsp:sp modelId="{EBC04677-7360-4F5F-BF11-0D866E066ED3}">
      <dsp:nvSpPr>
        <dsp:cNvPr id="0" name=""/>
        <dsp:cNvSpPr/>
      </dsp:nvSpPr>
      <dsp:spPr>
        <a:xfrm rot="10800000">
          <a:off x="0" y="930787"/>
          <a:ext cx="3836111" cy="935052"/>
        </a:xfrm>
        <a:prstGeom prst="upArrowCallout">
          <a:avLst/>
        </a:prstGeom>
        <a:solidFill>
          <a:srgbClr val="9933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القيام بكامل الواجبات وعدم التمنّن</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930787"/>
        <a:ext cx="3836111" cy="607569"/>
      </dsp:txXfrm>
    </dsp:sp>
    <dsp:sp modelId="{71C83B17-AA2D-41DF-ABE8-6F5EF1A82583}">
      <dsp:nvSpPr>
        <dsp:cNvPr id="0" name=""/>
        <dsp:cNvSpPr/>
      </dsp:nvSpPr>
      <dsp:spPr>
        <a:xfrm rot="10800000">
          <a:off x="0" y="104"/>
          <a:ext cx="3836111" cy="939802"/>
        </a:xfrm>
        <a:prstGeom prst="upArrowCallout">
          <a:avLst/>
        </a:prstGeom>
        <a:solidFill>
          <a:srgbClr val="99003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المعاشرة بالمعروف </a:t>
          </a:r>
          <a:endParaRPr lang="ar-EG" sz="2800" b="1" kern="1200" dirty="0">
            <a:solidFill>
              <a:schemeClr val="bg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104"/>
        <a:ext cx="3836111" cy="61065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B2CB6-C946-4EAA-8BE1-F160AED863DC}">
      <dsp:nvSpPr>
        <dsp:cNvPr id="0" name=""/>
        <dsp:cNvSpPr/>
      </dsp:nvSpPr>
      <dsp:spPr>
        <a:xfrm>
          <a:off x="6934200" y="1275347"/>
          <a:ext cx="2343150" cy="128700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أسباب داخلية </a:t>
          </a:r>
          <a:endParaRPr lang="ar-EG" sz="3200" b="1" kern="1200" dirty="0">
            <a:latin typeface="Traditional Arabic" pitchFamily="18" charset="-78"/>
            <a:cs typeface="Traditional Arabic" pitchFamily="18" charset="-78"/>
          </a:endParaRPr>
        </a:p>
      </dsp:txBody>
      <dsp:txXfrm>
        <a:off x="6934200" y="1275347"/>
        <a:ext cx="2343150" cy="1287000"/>
      </dsp:txXfrm>
    </dsp:sp>
    <dsp:sp modelId="{5F23D046-999C-47D1-924F-FA7B907DE6F8}">
      <dsp:nvSpPr>
        <dsp:cNvPr id="0" name=""/>
        <dsp:cNvSpPr/>
      </dsp:nvSpPr>
      <dsp:spPr>
        <a:xfrm rot="10800000">
          <a:off x="6560820" y="1301100"/>
          <a:ext cx="468630" cy="1287000"/>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520CFD2-1FFD-4D29-9B8E-A8AB678F91B9}">
      <dsp:nvSpPr>
        <dsp:cNvPr id="0" name=""/>
        <dsp:cNvSpPr/>
      </dsp:nvSpPr>
      <dsp:spPr>
        <a:xfrm>
          <a:off x="0" y="1301100"/>
          <a:ext cx="6373368" cy="1287000"/>
        </a:xfrm>
        <a:prstGeom prst="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r" defTabSz="1244600" rtl="1">
            <a:lnSpc>
              <a:spcPct val="90000"/>
            </a:lnSpc>
            <a:spcBef>
              <a:spcPct val="0"/>
            </a:spcBef>
            <a:spcAft>
              <a:spcPct val="15000"/>
            </a:spcAft>
            <a:buChar char="••"/>
          </a:pPr>
          <a:r>
            <a:rPr lang="ar-EG" sz="2800" b="1" kern="1200" dirty="0" smtClean="0">
              <a:latin typeface="Traditional Arabic" pitchFamily="18" charset="-78"/>
              <a:cs typeface="Traditional Arabic" pitchFamily="18" charset="-78"/>
            </a:rPr>
            <a:t>لها علاقة بالطباع الشخصية حيث يرفض الرجل  المشاركة وبالتالي تغضب المرأة لعدم مشاركتها القرارات.</a:t>
          </a:r>
          <a:endParaRPr lang="ar-EG" sz="2800" b="1" kern="1200" dirty="0">
            <a:latin typeface="Traditional Arabic" pitchFamily="18" charset="-78"/>
            <a:cs typeface="Traditional Arabic" pitchFamily="18" charset="-78"/>
          </a:endParaRPr>
        </a:p>
      </dsp:txBody>
      <dsp:txXfrm>
        <a:off x="0" y="1301100"/>
        <a:ext cx="6373368" cy="1287000"/>
      </dsp:txXfrm>
    </dsp:sp>
    <dsp:sp modelId="{ADD99F89-4E61-465B-B10D-26F9949585E0}">
      <dsp:nvSpPr>
        <dsp:cNvPr id="0" name=""/>
        <dsp:cNvSpPr/>
      </dsp:nvSpPr>
      <dsp:spPr>
        <a:xfrm>
          <a:off x="6934200" y="2799345"/>
          <a:ext cx="2343150" cy="128700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أسباب خارجية  </a:t>
          </a:r>
          <a:endParaRPr lang="ar-EG" sz="3200" b="1" kern="1200" dirty="0">
            <a:latin typeface="Traditional Arabic" pitchFamily="18" charset="-78"/>
            <a:cs typeface="Traditional Arabic" pitchFamily="18" charset="-78"/>
          </a:endParaRPr>
        </a:p>
      </dsp:txBody>
      <dsp:txXfrm>
        <a:off x="6934200" y="2799345"/>
        <a:ext cx="2343150" cy="1287000"/>
      </dsp:txXfrm>
    </dsp:sp>
    <dsp:sp modelId="{B82871B5-DBAD-4412-B72E-6FDCB266DA30}">
      <dsp:nvSpPr>
        <dsp:cNvPr id="0" name=""/>
        <dsp:cNvSpPr/>
      </dsp:nvSpPr>
      <dsp:spPr>
        <a:xfrm rot="10800000">
          <a:off x="6560820" y="2822100"/>
          <a:ext cx="468630" cy="1287000"/>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3CDAE08-889A-4958-9048-F356D2DEFEC2}">
      <dsp:nvSpPr>
        <dsp:cNvPr id="0" name=""/>
        <dsp:cNvSpPr/>
      </dsp:nvSpPr>
      <dsp:spPr>
        <a:xfrm>
          <a:off x="0" y="2822100"/>
          <a:ext cx="6373368" cy="1287000"/>
        </a:xfrm>
        <a:prstGeom prst="rect">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r" defTabSz="1244600" rtl="1">
            <a:lnSpc>
              <a:spcPct val="90000"/>
            </a:lnSpc>
            <a:spcBef>
              <a:spcPct val="0"/>
            </a:spcBef>
            <a:spcAft>
              <a:spcPct val="15000"/>
            </a:spcAft>
            <a:buChar char="••"/>
          </a:pPr>
          <a:r>
            <a:rPr lang="ar-EG" sz="2800" b="1" kern="1200" dirty="0" smtClean="0">
              <a:latin typeface="Traditional Arabic" pitchFamily="18" charset="-78"/>
              <a:cs typeface="Traditional Arabic" pitchFamily="18" charset="-78"/>
            </a:rPr>
            <a:t> تَدَخُّل الأسرة بشكل عام وتَدَخُّل المجتمع أو أمهات الطرفين يؤثر على الزوجين مما يؤدي إلى الصراعات</a:t>
          </a:r>
          <a:endParaRPr lang="ar-EG" sz="2800" b="1" kern="1200" dirty="0">
            <a:latin typeface="Traditional Arabic" pitchFamily="18" charset="-78"/>
            <a:cs typeface="Traditional Arabic" pitchFamily="18" charset="-78"/>
          </a:endParaRPr>
        </a:p>
      </dsp:txBody>
      <dsp:txXfrm>
        <a:off x="0" y="2822100"/>
        <a:ext cx="6373368" cy="128700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0D471-7B1D-4EAF-8356-7529C4AA3587}">
      <dsp:nvSpPr>
        <dsp:cNvPr id="0" name=""/>
        <dsp:cNvSpPr/>
      </dsp:nvSpPr>
      <dsp:spPr>
        <a:xfrm>
          <a:off x="3476" y="753584"/>
          <a:ext cx="2130209" cy="2454056"/>
        </a:xfrm>
        <a:prstGeom prst="ellipse">
          <a:avLst/>
        </a:prstGeom>
        <a:solidFill>
          <a:schemeClr val="bg1">
            <a:lumMod val="65000"/>
            <a:alpha val="50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1">
          <a:scrgbClr r="0" g="0" b="0"/>
        </a:effectRef>
        <a:fontRef idx="minor">
          <a:schemeClr val="tx1"/>
        </a:fontRef>
      </dsp:style>
      <dsp:txBody>
        <a:bodyPr spcFirstLastPara="0" vert="horz" wrap="square" lIns="121414" tIns="40640" rIns="121414" bIns="4064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الإجهاد و الضغط النفس </a:t>
          </a:r>
          <a:endParaRPr lang="ar-EG" sz="3200" kern="1200" dirty="0">
            <a:solidFill>
              <a:schemeClr val="bg1"/>
            </a:solidFill>
            <a:latin typeface="Traditional Arabic" pitchFamily="18" charset="-78"/>
            <a:cs typeface="Traditional Arabic" pitchFamily="18" charset="-78"/>
          </a:endParaRPr>
        </a:p>
      </dsp:txBody>
      <dsp:txXfrm>
        <a:off x="315438" y="1112972"/>
        <a:ext cx="1506285" cy="1735280"/>
      </dsp:txXfrm>
    </dsp:sp>
    <dsp:sp modelId="{EB41B886-1415-4B84-B604-7B1F6C142F7A}">
      <dsp:nvSpPr>
        <dsp:cNvPr id="0" name=""/>
        <dsp:cNvSpPr/>
      </dsp:nvSpPr>
      <dsp:spPr>
        <a:xfrm>
          <a:off x="1692448" y="877517"/>
          <a:ext cx="2206190" cy="2206190"/>
        </a:xfrm>
        <a:prstGeom prst="ellipse">
          <a:avLst/>
        </a:prstGeom>
        <a:gradFill flip="none" rotWithShape="0">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path path="circle">
            <a:fillToRect t="100000" r="100000"/>
          </a:path>
          <a:tileRect l="-100000" b="-10000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1">
          <a:scrgbClr r="0" g="0" b="0"/>
        </a:effectRef>
        <a:fontRef idx="minor">
          <a:schemeClr val="tx1"/>
        </a:fontRef>
      </dsp:style>
      <dsp:txBody>
        <a:bodyPr spcFirstLastPara="0" vert="horz" wrap="square" lIns="121414" tIns="35560" rIns="121414"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اختلاف الأولويات </a:t>
          </a:r>
          <a:endParaRPr lang="ar-EG" sz="2800" kern="1200" dirty="0">
            <a:solidFill>
              <a:schemeClr val="bg1"/>
            </a:solidFill>
            <a:latin typeface="Traditional Arabic" pitchFamily="18" charset="-78"/>
            <a:cs typeface="Traditional Arabic" pitchFamily="18" charset="-78"/>
          </a:endParaRPr>
        </a:p>
      </dsp:txBody>
      <dsp:txXfrm>
        <a:off x="2015537" y="1200606"/>
        <a:ext cx="1560012" cy="1560012"/>
      </dsp:txXfrm>
    </dsp:sp>
    <dsp:sp modelId="{9DA811A9-B4E5-4CFA-B49D-1D6C257B3FC7}">
      <dsp:nvSpPr>
        <dsp:cNvPr id="0" name=""/>
        <dsp:cNvSpPr/>
      </dsp:nvSpPr>
      <dsp:spPr>
        <a:xfrm>
          <a:off x="3457401" y="664046"/>
          <a:ext cx="2297615" cy="2633132"/>
        </a:xfrm>
        <a:prstGeom prst="ellipse">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path path="circle">
            <a:fillToRect t="100000" r="100000"/>
          </a:path>
          <a:tileRect l="-100000" b="-10000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1">
          <a:scrgbClr r="0" g="0" b="0"/>
        </a:effectRef>
        <a:fontRef idx="minor">
          <a:schemeClr val="tx1"/>
        </a:fontRef>
      </dsp:style>
      <dsp:txBody>
        <a:bodyPr spcFirstLastPara="0" vert="horz" wrap="square" lIns="121414" tIns="35560" rIns="121414"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الاختلافات الكثيرة و عدم التوافق </a:t>
          </a:r>
          <a:endParaRPr lang="ar-EG" sz="2800" kern="1200" dirty="0">
            <a:solidFill>
              <a:schemeClr val="bg1"/>
            </a:solidFill>
            <a:latin typeface="Traditional Arabic" pitchFamily="18" charset="-78"/>
            <a:cs typeface="Traditional Arabic" pitchFamily="18" charset="-78"/>
          </a:endParaRPr>
        </a:p>
      </dsp:txBody>
      <dsp:txXfrm>
        <a:off x="3793879" y="1049659"/>
        <a:ext cx="1624659" cy="1861906"/>
      </dsp:txXfrm>
    </dsp:sp>
    <dsp:sp modelId="{0402A13B-9CB7-4383-A2B2-B6980DB3EAC0}">
      <dsp:nvSpPr>
        <dsp:cNvPr id="0" name=""/>
        <dsp:cNvSpPr/>
      </dsp:nvSpPr>
      <dsp:spPr>
        <a:xfrm>
          <a:off x="5313778" y="877517"/>
          <a:ext cx="2206190" cy="2206190"/>
        </a:xfrm>
        <a:prstGeom prst="ellipse">
          <a:avLst/>
        </a:prstGeom>
        <a:gradFill flip="none" rotWithShape="0">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5400000" scaled="1"/>
          <a:tileRect/>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1">
          <a:scrgbClr r="0" g="0" b="0"/>
        </a:effectRef>
        <a:fontRef idx="minor">
          <a:schemeClr val="tx1"/>
        </a:fontRef>
      </dsp:style>
      <dsp:txBody>
        <a:bodyPr spcFirstLastPara="0" vert="horz" wrap="square" lIns="121414" tIns="40640" rIns="121414" bIns="4064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الغيرة</a:t>
          </a:r>
        </a:p>
      </dsp:txBody>
      <dsp:txXfrm>
        <a:off x="5636867" y="1200606"/>
        <a:ext cx="1560012" cy="1560012"/>
      </dsp:txXfrm>
    </dsp:sp>
    <dsp:sp modelId="{DD8256A3-1D1E-4E6E-87D7-CEDBE76A3135}">
      <dsp:nvSpPr>
        <dsp:cNvPr id="0" name=""/>
        <dsp:cNvSpPr/>
      </dsp:nvSpPr>
      <dsp:spPr>
        <a:xfrm>
          <a:off x="7078731" y="806378"/>
          <a:ext cx="1909392" cy="2348468"/>
        </a:xfrm>
        <a:prstGeom prst="ellipse">
          <a:avLst/>
        </a:prstGeom>
        <a:solidFill>
          <a:schemeClr val="bg1">
            <a:lumMod val="65000"/>
            <a:alpha val="50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1">
          <a:scrgbClr r="0" g="0" b="0"/>
        </a:effectRef>
        <a:fontRef idx="minor">
          <a:schemeClr val="tx1"/>
        </a:fontRef>
      </dsp:style>
      <dsp:txBody>
        <a:bodyPr spcFirstLastPara="0" vert="horz" wrap="square" lIns="121414" tIns="35560" rIns="121414"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ظروف الحياة الصعبة </a:t>
          </a:r>
          <a:endParaRPr lang="ar-EG" sz="2800" kern="1200" dirty="0">
            <a:solidFill>
              <a:schemeClr val="bg1"/>
            </a:solidFill>
            <a:latin typeface="Traditional Arabic" pitchFamily="18" charset="-78"/>
            <a:cs typeface="Traditional Arabic" pitchFamily="18" charset="-78"/>
          </a:endParaRPr>
        </a:p>
      </dsp:txBody>
      <dsp:txXfrm>
        <a:off x="7358355" y="1150303"/>
        <a:ext cx="1350144" cy="1660618"/>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C3D70-BCF9-4A7E-94FA-3E6E03CD1B60}">
      <dsp:nvSpPr>
        <dsp:cNvPr id="0" name=""/>
        <dsp:cNvSpPr/>
      </dsp:nvSpPr>
      <dsp:spPr>
        <a:xfrm rot="5400000">
          <a:off x="587081" y="1383383"/>
          <a:ext cx="1763473" cy="2934380"/>
        </a:xfrm>
        <a:prstGeom prst="corner">
          <a:avLst>
            <a:gd name="adj1" fmla="val 16120"/>
            <a:gd name="adj2" fmla="val 16110"/>
          </a:avLst>
        </a:prstGeom>
        <a:solidFill>
          <a:schemeClr val="accent2">
            <a:lumMod val="75000"/>
          </a:schemeClr>
        </a:solidFill>
        <a:ln w="952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3">
          <a:scrgbClr r="0" g="0" b="0"/>
        </a:fillRef>
        <a:effectRef idx="2">
          <a:scrgbClr r="0" g="0" b="0"/>
        </a:effectRef>
        <a:fontRef idx="minor">
          <a:schemeClr val="lt1"/>
        </a:fontRef>
      </dsp:style>
    </dsp:sp>
    <dsp:sp modelId="{92E12A3B-CF56-4D2B-BD71-20E962309D1F}">
      <dsp:nvSpPr>
        <dsp:cNvPr id="0" name=""/>
        <dsp:cNvSpPr/>
      </dsp:nvSpPr>
      <dsp:spPr>
        <a:xfrm>
          <a:off x="221742" y="2260130"/>
          <a:ext cx="2791117" cy="2322157"/>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الخلافات الزوجية في الاسلام </a:t>
          </a:r>
          <a:endParaRPr lang="ar-EG" sz="3200" kern="1200" dirty="0">
            <a:latin typeface="Traditional Arabic" pitchFamily="18" charset="-78"/>
            <a:cs typeface="Traditional Arabic" pitchFamily="18" charset="-78"/>
          </a:endParaRPr>
        </a:p>
      </dsp:txBody>
      <dsp:txXfrm>
        <a:off x="221742" y="2260130"/>
        <a:ext cx="2791117" cy="2322157"/>
      </dsp:txXfrm>
    </dsp:sp>
    <dsp:sp modelId="{1BFE6EEB-ED69-4BAB-839C-91E5D6155385}">
      <dsp:nvSpPr>
        <dsp:cNvPr id="0" name=""/>
        <dsp:cNvSpPr/>
      </dsp:nvSpPr>
      <dsp:spPr>
        <a:xfrm>
          <a:off x="2442044" y="1167350"/>
          <a:ext cx="499844" cy="499844"/>
        </a:xfrm>
        <a:prstGeom prst="triangle">
          <a:avLst>
            <a:gd name="adj" fmla="val 100000"/>
          </a:avLst>
        </a:prstGeom>
        <a:solidFill>
          <a:schemeClr val="accent2">
            <a:lumMod val="75000"/>
          </a:schemeClr>
        </a:solidFill>
        <a:ln w="952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3">
          <a:scrgbClr r="0" g="0" b="0"/>
        </a:fillRef>
        <a:effectRef idx="2">
          <a:scrgbClr r="0" g="0" b="0"/>
        </a:effectRef>
        <a:fontRef idx="minor">
          <a:schemeClr val="lt1"/>
        </a:fontRef>
      </dsp:style>
    </dsp:sp>
    <dsp:sp modelId="{768C0CDB-397B-444E-9A59-3624604907B8}">
      <dsp:nvSpPr>
        <dsp:cNvPr id="0" name=""/>
        <dsp:cNvSpPr/>
      </dsp:nvSpPr>
      <dsp:spPr>
        <a:xfrm rot="5400000">
          <a:off x="3901160" y="580872"/>
          <a:ext cx="1763473" cy="2934380"/>
        </a:xfrm>
        <a:prstGeom prst="corner">
          <a:avLst>
            <a:gd name="adj1" fmla="val 16120"/>
            <a:gd name="adj2" fmla="val 16110"/>
          </a:avLst>
        </a:prstGeom>
        <a:solidFill>
          <a:schemeClr val="bg1">
            <a:lumMod val="65000"/>
          </a:schemeClr>
        </a:solidFill>
        <a:ln w="952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3">
          <a:scrgbClr r="0" g="0" b="0"/>
        </a:fillRef>
        <a:effectRef idx="2">
          <a:scrgbClr r="0" g="0" b="0"/>
        </a:effectRef>
        <a:fontRef idx="minor">
          <a:schemeClr val="lt1"/>
        </a:fontRef>
      </dsp:style>
    </dsp:sp>
    <dsp:sp modelId="{59D364EA-E5F7-49D6-98C5-7F924D56B48A}">
      <dsp:nvSpPr>
        <dsp:cNvPr id="0" name=""/>
        <dsp:cNvSpPr/>
      </dsp:nvSpPr>
      <dsp:spPr>
        <a:xfrm>
          <a:off x="3411244" y="1457620"/>
          <a:ext cx="3040272" cy="2322157"/>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الخلافات الزوجية وأثرها على الأبناء </a:t>
          </a:r>
          <a:endParaRPr lang="ar-EG" sz="3200" kern="1200" dirty="0">
            <a:latin typeface="Traditional Arabic" pitchFamily="18" charset="-78"/>
            <a:cs typeface="Traditional Arabic" pitchFamily="18" charset="-78"/>
          </a:endParaRPr>
        </a:p>
      </dsp:txBody>
      <dsp:txXfrm>
        <a:off x="3411244" y="1457620"/>
        <a:ext cx="3040272" cy="2322157"/>
      </dsp:txXfrm>
    </dsp:sp>
    <dsp:sp modelId="{6B46C16A-8572-4365-A8B4-86282FD657AB}">
      <dsp:nvSpPr>
        <dsp:cNvPr id="0" name=""/>
        <dsp:cNvSpPr/>
      </dsp:nvSpPr>
      <dsp:spPr>
        <a:xfrm>
          <a:off x="5756123" y="364840"/>
          <a:ext cx="499844" cy="499844"/>
        </a:xfrm>
        <a:prstGeom prst="triangle">
          <a:avLst>
            <a:gd name="adj" fmla="val 100000"/>
          </a:avLst>
        </a:prstGeom>
        <a:solidFill>
          <a:schemeClr val="bg1">
            <a:lumMod val="65000"/>
          </a:schemeClr>
        </a:solidFill>
        <a:ln w="952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3">
          <a:scrgbClr r="0" g="0" b="0"/>
        </a:fillRef>
        <a:effectRef idx="2">
          <a:scrgbClr r="0" g="0" b="0"/>
        </a:effectRef>
        <a:fontRef idx="minor">
          <a:schemeClr val="lt1"/>
        </a:fontRef>
      </dsp:style>
    </dsp:sp>
    <dsp:sp modelId="{7D46392B-E4B0-4C5E-BE18-AA5C535C0CA5}">
      <dsp:nvSpPr>
        <dsp:cNvPr id="0" name=""/>
        <dsp:cNvSpPr/>
      </dsp:nvSpPr>
      <dsp:spPr>
        <a:xfrm rot="5400000">
          <a:off x="7215239" y="-221637"/>
          <a:ext cx="1763473" cy="2934380"/>
        </a:xfrm>
        <a:prstGeom prst="corner">
          <a:avLst>
            <a:gd name="adj1" fmla="val 16120"/>
            <a:gd name="adj2" fmla="val 16110"/>
          </a:avLst>
        </a:prstGeom>
        <a:solidFill>
          <a:schemeClr val="tx1"/>
        </a:solidFill>
        <a:ln w="9525"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3">
          <a:scrgbClr r="0" g="0" b="0"/>
        </a:fillRef>
        <a:effectRef idx="2">
          <a:scrgbClr r="0" g="0" b="0"/>
        </a:effectRef>
        <a:fontRef idx="minor">
          <a:schemeClr val="lt1"/>
        </a:fontRef>
      </dsp:style>
    </dsp:sp>
    <dsp:sp modelId="{F3F240EF-01F8-444C-B8E2-D834306B9930}">
      <dsp:nvSpPr>
        <dsp:cNvPr id="0" name=""/>
        <dsp:cNvSpPr/>
      </dsp:nvSpPr>
      <dsp:spPr>
        <a:xfrm>
          <a:off x="6849900" y="655110"/>
          <a:ext cx="2791117" cy="2322157"/>
        </a:xfrm>
        <a:prstGeom prst="rect">
          <a:avLst/>
        </a:prstGeom>
        <a:no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قضاء وقت طويل خارج المنزل </a:t>
          </a:r>
          <a:endParaRPr lang="ar-EG" sz="3200" kern="1200" dirty="0">
            <a:latin typeface="Traditional Arabic" pitchFamily="18" charset="-78"/>
            <a:cs typeface="Traditional Arabic" pitchFamily="18" charset="-78"/>
          </a:endParaRPr>
        </a:p>
      </dsp:txBody>
      <dsp:txXfrm>
        <a:off x="6849900" y="655110"/>
        <a:ext cx="2791117" cy="232215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836A3-9DAB-4C4E-B022-DF50725EBEF4}">
      <dsp:nvSpPr>
        <dsp:cNvPr id="0" name=""/>
        <dsp:cNvSpPr/>
      </dsp:nvSpPr>
      <dsp:spPr>
        <a:xfrm>
          <a:off x="4562434" y="727"/>
          <a:ext cx="2000330" cy="957204"/>
        </a:xfrm>
        <a:prstGeom prst="roundRect">
          <a:avLst/>
        </a:prstGeom>
        <a:solidFill>
          <a:schemeClr val="accent2">
            <a:lumMod val="75000"/>
          </a:schemeClr>
        </a:solidFill>
        <a:ln w="25400" cap="flat" cmpd="sng" algn="ctr">
          <a:noFill/>
          <a:prstDash val="solid"/>
        </a:ln>
        <a:effectLst/>
        <a:scene3d>
          <a:camera prst="orthographicFront">
            <a:rot lat="0" lon="0" rev="0"/>
          </a:camera>
          <a:lightRig rig="glow" dir="t">
            <a:rot lat="0" lon="0" rev="4800000"/>
          </a:lightRig>
        </a:scene3d>
        <a:sp3d prstMaterial="matte">
          <a:bevelT w="127000" h="63500" prst="relaxedInse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سوء الظن</a:t>
          </a:r>
          <a:endParaRPr lang="ar-EG" sz="2800" kern="1200" dirty="0">
            <a:latin typeface="Traditional Arabic" pitchFamily="18" charset="-78"/>
            <a:cs typeface="Traditional Arabic" pitchFamily="18" charset="-78"/>
          </a:endParaRPr>
        </a:p>
      </dsp:txBody>
      <dsp:txXfrm>
        <a:off x="4609161" y="47454"/>
        <a:ext cx="1906876" cy="863750"/>
      </dsp:txXfrm>
    </dsp:sp>
    <dsp:sp modelId="{2C0845F1-ED11-45B2-AD20-8313F3EA310F}">
      <dsp:nvSpPr>
        <dsp:cNvPr id="0" name=""/>
        <dsp:cNvSpPr/>
      </dsp:nvSpPr>
      <dsp:spPr>
        <a:xfrm>
          <a:off x="3662945" y="479330"/>
          <a:ext cx="3799308" cy="3799308"/>
        </a:xfrm>
        <a:custGeom>
          <a:avLst/>
          <a:gdLst/>
          <a:ahLst/>
          <a:cxnLst/>
          <a:rect l="0" t="0" r="0" b="0"/>
          <a:pathLst>
            <a:path>
              <a:moveTo>
                <a:pt x="2906556" y="288805"/>
              </a:moveTo>
              <a:arcTo wR="1899654" hR="1899654" stAng="18120510" swAng="1417804"/>
            </a:path>
          </a:pathLst>
        </a:custGeom>
        <a:noFill/>
        <a:ln w="9525" cap="flat" cmpd="sng" algn="ctr">
          <a:solidFill>
            <a:schemeClr val="accent4">
              <a:hueOff val="0"/>
              <a:satOff val="0"/>
              <a:lumOff val="0"/>
              <a:alphaOff val="0"/>
            </a:schemeClr>
          </a:solidFill>
          <a:prstDash val="solid"/>
        </a:ln>
        <a:effectLst/>
        <a:scene3d>
          <a:camera prst="orthographicFront"/>
          <a:lightRig rig="threePt" dir="t"/>
        </a:scene3d>
        <a:sp3d>
          <a:bevelT prst="relaxedInset"/>
        </a:sp3d>
      </dsp:spPr>
      <dsp:style>
        <a:lnRef idx="1">
          <a:scrgbClr r="0" g="0" b="0"/>
        </a:lnRef>
        <a:fillRef idx="0">
          <a:scrgbClr r="0" g="0" b="0"/>
        </a:fillRef>
        <a:effectRef idx="0">
          <a:scrgbClr r="0" g="0" b="0"/>
        </a:effectRef>
        <a:fontRef idx="minor"/>
      </dsp:style>
    </dsp:sp>
    <dsp:sp modelId="{9627C385-A009-43BD-87CF-CB43CD0CC0C8}">
      <dsp:nvSpPr>
        <dsp:cNvPr id="0" name=""/>
        <dsp:cNvSpPr/>
      </dsp:nvSpPr>
      <dsp:spPr>
        <a:xfrm>
          <a:off x="6369112" y="1313356"/>
          <a:ext cx="2000330" cy="957204"/>
        </a:xfrm>
        <a:prstGeom prst="roundRect">
          <a:avLst/>
        </a:prstGeom>
        <a:solidFill>
          <a:schemeClr val="accent1">
            <a:lumMod val="75000"/>
          </a:schemeClr>
        </a:solidFill>
        <a:ln w="25400" cap="flat" cmpd="sng" algn="ctr">
          <a:noFill/>
          <a:prstDash val="solid"/>
        </a:ln>
        <a:effectLst/>
        <a:scene3d>
          <a:camera prst="orthographicFront">
            <a:rot lat="0" lon="0" rev="0"/>
          </a:camera>
          <a:lightRig rig="glow" dir="t">
            <a:rot lat="0" lon="0" rev="4800000"/>
          </a:lightRig>
        </a:scene3d>
        <a:sp3d prstMaterial="matte">
          <a:bevelT w="127000" h="63500" prst="relaxedInse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عدم التحمل </a:t>
          </a:r>
          <a:endParaRPr lang="ar-EG" sz="2800" kern="1200" dirty="0">
            <a:latin typeface="Traditional Arabic" pitchFamily="18" charset="-78"/>
            <a:cs typeface="Traditional Arabic" pitchFamily="18" charset="-78"/>
          </a:endParaRPr>
        </a:p>
      </dsp:txBody>
      <dsp:txXfrm>
        <a:off x="6415839" y="1360083"/>
        <a:ext cx="1906876" cy="863750"/>
      </dsp:txXfrm>
    </dsp:sp>
    <dsp:sp modelId="{C6DF8FCD-9DD3-43A5-BF1D-2FDC9106B9C7}">
      <dsp:nvSpPr>
        <dsp:cNvPr id="0" name=""/>
        <dsp:cNvSpPr/>
      </dsp:nvSpPr>
      <dsp:spPr>
        <a:xfrm>
          <a:off x="3664521" y="504062"/>
          <a:ext cx="3799308" cy="3799308"/>
        </a:xfrm>
        <a:custGeom>
          <a:avLst/>
          <a:gdLst/>
          <a:ahLst/>
          <a:cxnLst/>
          <a:rect l="0" t="0" r="0" b="0"/>
          <a:pathLst>
            <a:path>
              <a:moveTo>
                <a:pt x="3795436" y="1778427"/>
              </a:moveTo>
              <a:arcTo wR="1899654" hR="1899654" stAng="21380471" swAng="2157764"/>
            </a:path>
          </a:pathLst>
        </a:custGeom>
        <a:noFill/>
        <a:ln w="9525" cap="flat" cmpd="sng" algn="ctr">
          <a:solidFill>
            <a:schemeClr val="accent4">
              <a:hueOff val="-1116192"/>
              <a:satOff val="6725"/>
              <a:lumOff val="539"/>
              <a:alphaOff val="0"/>
            </a:schemeClr>
          </a:solidFill>
          <a:prstDash val="solid"/>
        </a:ln>
        <a:effectLst/>
        <a:scene3d>
          <a:camera prst="orthographicFront"/>
          <a:lightRig rig="threePt" dir="t"/>
        </a:scene3d>
        <a:sp3d>
          <a:bevelT prst="relaxedInset"/>
        </a:sp3d>
      </dsp:spPr>
      <dsp:style>
        <a:lnRef idx="1">
          <a:scrgbClr r="0" g="0" b="0"/>
        </a:lnRef>
        <a:fillRef idx="0">
          <a:scrgbClr r="0" g="0" b="0"/>
        </a:fillRef>
        <a:effectRef idx="0">
          <a:scrgbClr r="0" g="0" b="0"/>
        </a:effectRef>
        <a:fontRef idx="minor"/>
      </dsp:style>
    </dsp:sp>
    <dsp:sp modelId="{260EDDCC-C388-4B9D-A5A3-8F121BB6B6DE}">
      <dsp:nvSpPr>
        <dsp:cNvPr id="0" name=""/>
        <dsp:cNvSpPr/>
      </dsp:nvSpPr>
      <dsp:spPr>
        <a:xfrm>
          <a:off x="5714993" y="3428996"/>
          <a:ext cx="2000330" cy="957204"/>
        </a:xfrm>
        <a:prstGeom prst="roundRect">
          <a:avLst/>
        </a:prstGeom>
        <a:solidFill>
          <a:schemeClr val="accent2">
            <a:lumMod val="75000"/>
          </a:schemeClr>
        </a:solidFill>
        <a:ln w="25400" cap="flat" cmpd="sng" algn="ctr">
          <a:noFill/>
          <a:prstDash val="solid"/>
        </a:ln>
        <a:effectLst/>
        <a:scene3d>
          <a:camera prst="orthographicFront">
            <a:rot lat="0" lon="0" rev="0"/>
          </a:camera>
          <a:lightRig rig="glow" dir="t">
            <a:rot lat="0" lon="0" rev="4800000"/>
          </a:lightRig>
        </a:scene3d>
        <a:sp3d prstMaterial="matte">
          <a:bevelT w="127000" h="63500" prst="relaxedInse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غياب التفاهم </a:t>
          </a:r>
          <a:endParaRPr lang="ar-EG" sz="2800" kern="1200" dirty="0">
            <a:latin typeface="Traditional Arabic" pitchFamily="18" charset="-78"/>
            <a:cs typeface="Traditional Arabic" pitchFamily="18" charset="-78"/>
          </a:endParaRPr>
        </a:p>
      </dsp:txBody>
      <dsp:txXfrm>
        <a:off x="5761720" y="3475723"/>
        <a:ext cx="1906876" cy="863750"/>
      </dsp:txXfrm>
    </dsp:sp>
    <dsp:sp modelId="{2570BE68-92A4-4CAC-A719-DCCB3D131DFD}">
      <dsp:nvSpPr>
        <dsp:cNvPr id="0" name=""/>
        <dsp:cNvSpPr/>
      </dsp:nvSpPr>
      <dsp:spPr>
        <a:xfrm>
          <a:off x="3739123" y="489563"/>
          <a:ext cx="3799308" cy="3799308"/>
        </a:xfrm>
        <a:custGeom>
          <a:avLst/>
          <a:gdLst/>
          <a:ahLst/>
          <a:cxnLst/>
          <a:rect l="0" t="0" r="0" b="0"/>
          <a:pathLst>
            <a:path>
              <a:moveTo>
                <a:pt x="1973014" y="3797891"/>
              </a:moveTo>
              <a:arcTo wR="1899654" hR="1899654" stAng="5267210" swAng="507416"/>
            </a:path>
          </a:pathLst>
        </a:custGeom>
        <a:noFill/>
        <a:ln w="9525" cap="flat" cmpd="sng" algn="ctr">
          <a:solidFill>
            <a:schemeClr val="accent4">
              <a:hueOff val="-2232385"/>
              <a:satOff val="13449"/>
              <a:lumOff val="1078"/>
              <a:alphaOff val="0"/>
            </a:schemeClr>
          </a:solidFill>
          <a:prstDash val="solid"/>
        </a:ln>
        <a:effectLst/>
        <a:scene3d>
          <a:camera prst="orthographicFront"/>
          <a:lightRig rig="threePt" dir="t"/>
        </a:scene3d>
        <a:sp3d>
          <a:bevelT prst="relaxedInset"/>
        </a:sp3d>
      </dsp:spPr>
      <dsp:style>
        <a:lnRef idx="1">
          <a:scrgbClr r="0" g="0" b="0"/>
        </a:lnRef>
        <a:fillRef idx="0">
          <a:scrgbClr r="0" g="0" b="0"/>
        </a:fillRef>
        <a:effectRef idx="0">
          <a:scrgbClr r="0" g="0" b="0"/>
        </a:effectRef>
        <a:fontRef idx="minor"/>
      </dsp:style>
    </dsp:sp>
    <dsp:sp modelId="{1241A063-BB39-4E0D-8673-5765E181D3CD}">
      <dsp:nvSpPr>
        <dsp:cNvPr id="0" name=""/>
        <dsp:cNvSpPr/>
      </dsp:nvSpPr>
      <dsp:spPr>
        <a:xfrm>
          <a:off x="3429002" y="3428996"/>
          <a:ext cx="2000330" cy="957204"/>
        </a:xfrm>
        <a:prstGeom prst="roundRect">
          <a:avLst/>
        </a:prstGeom>
        <a:solidFill>
          <a:srgbClr val="13615D"/>
        </a:solidFill>
        <a:ln w="25400" cap="flat" cmpd="sng" algn="ctr">
          <a:noFill/>
          <a:prstDash val="solid"/>
        </a:ln>
        <a:effectLst/>
        <a:scene3d>
          <a:camera prst="orthographicFront">
            <a:rot lat="0" lon="0" rev="0"/>
          </a:camera>
          <a:lightRig rig="glow" dir="t">
            <a:rot lat="0" lon="0" rev="4800000"/>
          </a:lightRig>
        </a:scene3d>
        <a:sp3d prstMaterial="matte">
          <a:bevelT w="127000" h="63500" prst="relaxedInse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الإساءة في القول </a:t>
          </a:r>
          <a:endParaRPr lang="ar-EG" sz="2800" kern="1200" dirty="0">
            <a:latin typeface="Traditional Arabic" pitchFamily="18" charset="-78"/>
            <a:cs typeface="Traditional Arabic" pitchFamily="18" charset="-78"/>
          </a:endParaRPr>
        </a:p>
      </dsp:txBody>
      <dsp:txXfrm>
        <a:off x="3475729" y="3475723"/>
        <a:ext cx="1906876" cy="863750"/>
      </dsp:txXfrm>
    </dsp:sp>
    <dsp:sp modelId="{320850F4-E80E-4030-A5E6-E906F7E80CF8}">
      <dsp:nvSpPr>
        <dsp:cNvPr id="0" name=""/>
        <dsp:cNvSpPr/>
      </dsp:nvSpPr>
      <dsp:spPr>
        <a:xfrm>
          <a:off x="3772282" y="674429"/>
          <a:ext cx="3799308" cy="3799308"/>
        </a:xfrm>
        <a:custGeom>
          <a:avLst/>
          <a:gdLst/>
          <a:ahLst/>
          <a:cxnLst/>
          <a:rect l="0" t="0" r="0" b="0"/>
          <a:pathLst>
            <a:path>
              <a:moveTo>
                <a:pt x="197994" y="2744072"/>
              </a:moveTo>
              <a:arcTo wR="1899654" hR="1899654" stAng="9216475" swAng="2116263"/>
            </a:path>
          </a:pathLst>
        </a:custGeom>
        <a:noFill/>
        <a:ln w="9525" cap="flat" cmpd="sng" algn="ctr">
          <a:solidFill>
            <a:schemeClr val="accent4">
              <a:hueOff val="-3348577"/>
              <a:satOff val="20174"/>
              <a:lumOff val="1617"/>
              <a:alphaOff val="0"/>
            </a:schemeClr>
          </a:solidFill>
          <a:prstDash val="solid"/>
        </a:ln>
        <a:effectLst/>
        <a:scene3d>
          <a:camera prst="orthographicFront"/>
          <a:lightRig rig="threePt" dir="t"/>
        </a:scene3d>
        <a:sp3d>
          <a:bevelT prst="relaxedInset"/>
        </a:sp3d>
      </dsp:spPr>
      <dsp:style>
        <a:lnRef idx="1">
          <a:scrgbClr r="0" g="0" b="0"/>
        </a:lnRef>
        <a:fillRef idx="0">
          <a:scrgbClr r="0" g="0" b="0"/>
        </a:fillRef>
        <a:effectRef idx="0">
          <a:scrgbClr r="0" g="0" b="0"/>
        </a:effectRef>
        <a:fontRef idx="minor"/>
      </dsp:style>
    </dsp:sp>
    <dsp:sp modelId="{E68B9B5C-CEDA-44C5-86D2-AB78E14EE6E0}">
      <dsp:nvSpPr>
        <dsp:cNvPr id="0" name=""/>
        <dsp:cNvSpPr/>
      </dsp:nvSpPr>
      <dsp:spPr>
        <a:xfrm>
          <a:off x="2894005" y="1312084"/>
          <a:ext cx="2000330" cy="957204"/>
        </a:xfrm>
        <a:prstGeom prst="roundRect">
          <a:avLst/>
        </a:prstGeom>
        <a:solidFill>
          <a:schemeClr val="bg1">
            <a:lumMod val="65000"/>
          </a:schemeClr>
        </a:solidFill>
        <a:ln w="25400" cap="flat" cmpd="sng" algn="ctr">
          <a:noFill/>
          <a:prstDash val="solid"/>
        </a:ln>
        <a:effectLst/>
        <a:scene3d>
          <a:camera prst="orthographicFront">
            <a:rot lat="0" lon="0" rev="0"/>
          </a:camera>
          <a:lightRig rig="glow" dir="t">
            <a:rot lat="0" lon="0" rev="4800000"/>
          </a:lightRig>
        </a:scene3d>
        <a:sp3d prstMaterial="matte">
          <a:bevelT w="127000" h="63500" prst="relaxedInse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انحطاط الذوق </a:t>
          </a:r>
          <a:endParaRPr lang="ar-EG" sz="2800" kern="1200" dirty="0">
            <a:latin typeface="Traditional Arabic" pitchFamily="18" charset="-78"/>
            <a:cs typeface="Traditional Arabic" pitchFamily="18" charset="-78"/>
          </a:endParaRPr>
        </a:p>
      </dsp:txBody>
      <dsp:txXfrm>
        <a:off x="2940732" y="1358811"/>
        <a:ext cx="1906876" cy="863750"/>
      </dsp:txXfrm>
    </dsp:sp>
    <dsp:sp modelId="{148691F8-8F2D-4F2F-AB43-675E01643204}">
      <dsp:nvSpPr>
        <dsp:cNvPr id="0" name=""/>
        <dsp:cNvSpPr/>
      </dsp:nvSpPr>
      <dsp:spPr>
        <a:xfrm>
          <a:off x="3952171" y="259336"/>
          <a:ext cx="3799308" cy="3799308"/>
        </a:xfrm>
        <a:custGeom>
          <a:avLst/>
          <a:gdLst/>
          <a:ahLst/>
          <a:cxnLst/>
          <a:rect l="0" t="0" r="0" b="0"/>
          <a:pathLst>
            <a:path>
              <a:moveTo>
                <a:pt x="202297" y="1046620"/>
              </a:moveTo>
              <a:arcTo wR="1899654" hR="1899654" stAng="12400954" swAng="1221883"/>
            </a:path>
          </a:pathLst>
        </a:custGeom>
        <a:noFill/>
        <a:ln w="9525" cap="flat" cmpd="sng" algn="ctr">
          <a:solidFill>
            <a:schemeClr val="accent4">
              <a:hueOff val="-4464770"/>
              <a:satOff val="26899"/>
              <a:lumOff val="2156"/>
              <a:alphaOff val="0"/>
            </a:schemeClr>
          </a:solidFill>
          <a:prstDash val="solid"/>
        </a:ln>
        <a:effectLst/>
        <a:scene3d>
          <a:camera prst="orthographicFront"/>
          <a:lightRig rig="threePt" dir="t"/>
        </a:scene3d>
        <a:sp3d>
          <a:bevelT prst="relaxedInset"/>
        </a:sp3d>
      </dsp:spPr>
      <dsp:style>
        <a:lnRef idx="1">
          <a:scrgbClr r="0" g="0" b="0"/>
        </a:lnRef>
        <a:fillRef idx="0">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6DA346-3ACB-43DB-A342-0605DD2D1EF8}">
      <dsp:nvSpPr>
        <dsp:cNvPr id="0" name=""/>
        <dsp:cNvSpPr/>
      </dsp:nvSpPr>
      <dsp:spPr>
        <a:xfrm>
          <a:off x="1226485" y="0"/>
          <a:ext cx="5867399" cy="5867399"/>
        </a:xfrm>
        <a:prstGeom prst="diamond">
          <a:avLst/>
        </a:prstGeom>
        <a:solidFill>
          <a:schemeClr val="bg1">
            <a:lumMod val="95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dsp:style>
    </dsp:sp>
    <dsp:sp modelId="{E15D6A53-CD9B-4405-AC02-6D6A51AEE204}">
      <dsp:nvSpPr>
        <dsp:cNvPr id="0" name=""/>
        <dsp:cNvSpPr/>
      </dsp:nvSpPr>
      <dsp:spPr>
        <a:xfrm>
          <a:off x="1783888" y="557402"/>
          <a:ext cx="2288286" cy="2288286"/>
        </a:xfrm>
        <a:prstGeom prst="roundRect">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التوقعات الخارجة عن الحد لدى الطرفين </a:t>
          </a:r>
          <a:endParaRPr lang="ar-EG" sz="3200" b="1" kern="1200" dirty="0">
            <a:solidFill>
              <a:schemeClr val="bg1"/>
            </a:solidFill>
            <a:latin typeface="Traditional Arabic" pitchFamily="18" charset="-78"/>
            <a:cs typeface="Traditional Arabic" pitchFamily="18" charset="-78"/>
          </a:endParaRPr>
        </a:p>
      </dsp:txBody>
      <dsp:txXfrm>
        <a:off x="1895593" y="669107"/>
        <a:ext cx="2064876" cy="2064876"/>
      </dsp:txXfrm>
    </dsp:sp>
    <dsp:sp modelId="{594C2F75-E606-404E-935A-91A6D5D20199}">
      <dsp:nvSpPr>
        <dsp:cNvPr id="0" name=""/>
        <dsp:cNvSpPr/>
      </dsp:nvSpPr>
      <dsp:spPr>
        <a:xfrm>
          <a:off x="4248196" y="557402"/>
          <a:ext cx="2288286" cy="2288286"/>
        </a:xfrm>
        <a:prstGeom prst="roundRect">
          <a:avLst/>
        </a:prstGeom>
        <a:solidFill>
          <a:srgbClr val="86BCCF"/>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u="none" kern="1200" dirty="0" smtClean="0">
              <a:solidFill>
                <a:schemeClr val="bg1"/>
              </a:solidFill>
              <a:latin typeface="Traditional Arabic" pitchFamily="18" charset="-78"/>
              <a:cs typeface="Traditional Arabic" pitchFamily="18" charset="-78"/>
            </a:rPr>
            <a:t>انعدام الخبرة في الحياة الزوجية </a:t>
          </a:r>
          <a:endParaRPr lang="ar-EG" sz="3200" b="1" u="none" kern="1200" dirty="0">
            <a:solidFill>
              <a:schemeClr val="bg1"/>
            </a:solidFill>
            <a:latin typeface="Traditional Arabic" pitchFamily="18" charset="-78"/>
            <a:cs typeface="Traditional Arabic" pitchFamily="18" charset="-78"/>
          </a:endParaRPr>
        </a:p>
      </dsp:txBody>
      <dsp:txXfrm>
        <a:off x="4359901" y="669107"/>
        <a:ext cx="2064876" cy="2064876"/>
      </dsp:txXfrm>
    </dsp:sp>
    <dsp:sp modelId="{F0ABED9B-A50D-4AD0-8361-72D406BBEA5B}">
      <dsp:nvSpPr>
        <dsp:cNvPr id="0" name=""/>
        <dsp:cNvSpPr/>
      </dsp:nvSpPr>
      <dsp:spPr>
        <a:xfrm>
          <a:off x="1783888" y="3021711"/>
          <a:ext cx="2288286" cy="2288286"/>
        </a:xfrm>
        <a:prstGeom prst="roundRect">
          <a:avLst/>
        </a:prstGeom>
        <a:solidFill>
          <a:schemeClr val="bg1">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bg1"/>
              </a:solidFill>
              <a:latin typeface="Traditional Arabic" pitchFamily="18" charset="-78"/>
              <a:cs typeface="Traditional Arabic" pitchFamily="18" charset="-78"/>
            </a:rPr>
            <a:t>الأهداف والأسباب المادية </a:t>
          </a:r>
          <a:endParaRPr lang="ar-EG" sz="3200" b="1" kern="1200" dirty="0">
            <a:solidFill>
              <a:schemeClr val="bg1"/>
            </a:solidFill>
            <a:latin typeface="Traditional Arabic" pitchFamily="18" charset="-78"/>
            <a:cs typeface="Traditional Arabic" pitchFamily="18" charset="-78"/>
          </a:endParaRPr>
        </a:p>
      </dsp:txBody>
      <dsp:txXfrm>
        <a:off x="1895593" y="3133416"/>
        <a:ext cx="2064876" cy="2064876"/>
      </dsp:txXfrm>
    </dsp:sp>
    <dsp:sp modelId="{DBD399CB-4215-4E23-9669-01A16CC84167}">
      <dsp:nvSpPr>
        <dsp:cNvPr id="0" name=""/>
        <dsp:cNvSpPr/>
      </dsp:nvSpPr>
      <dsp:spPr>
        <a:xfrm>
          <a:off x="4248196" y="3021711"/>
          <a:ext cx="2288286" cy="2288286"/>
        </a:xfrm>
        <a:prstGeom prst="roundRect">
          <a:avLst/>
        </a:prstGeom>
        <a:solidFill>
          <a:srgbClr val="B191C5"/>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u="none" kern="1200" dirty="0" smtClean="0">
              <a:solidFill>
                <a:schemeClr val="bg1"/>
              </a:solidFill>
              <a:latin typeface="Traditional Arabic" pitchFamily="18" charset="-78"/>
              <a:cs typeface="Traditional Arabic" pitchFamily="18" charset="-78"/>
            </a:rPr>
            <a:t>السعي لإثبات القدرة والسيطرة </a:t>
          </a:r>
          <a:endParaRPr lang="ar-EG" sz="3200" b="1" u="none" kern="1200" dirty="0">
            <a:solidFill>
              <a:schemeClr val="bg1"/>
            </a:solidFill>
            <a:latin typeface="Traditional Arabic" pitchFamily="18" charset="-78"/>
            <a:cs typeface="Traditional Arabic" pitchFamily="18" charset="-78"/>
          </a:endParaRPr>
        </a:p>
      </dsp:txBody>
      <dsp:txXfrm>
        <a:off x="4359901" y="3133416"/>
        <a:ext cx="2064876" cy="2064876"/>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5CDFD-E76B-47D5-94A1-0A73EFCECE81}">
      <dsp:nvSpPr>
        <dsp:cNvPr id="0" name=""/>
        <dsp:cNvSpPr/>
      </dsp:nvSpPr>
      <dsp:spPr>
        <a:xfrm>
          <a:off x="2573280" y="4017"/>
          <a:ext cx="3355268" cy="593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عوامل ما قبل الزواج </a:t>
          </a:r>
          <a:endParaRPr lang="ar-EG" sz="2800" b="1" kern="1200" dirty="0">
            <a:latin typeface="Traditional Arabic" pitchFamily="18" charset="-78"/>
            <a:cs typeface="Traditional Arabic" pitchFamily="18" charset="-78"/>
          </a:endParaRPr>
        </a:p>
      </dsp:txBody>
      <dsp:txXfrm>
        <a:off x="2590653" y="21390"/>
        <a:ext cx="3320522" cy="558399"/>
      </dsp:txXfrm>
    </dsp:sp>
    <dsp:sp modelId="{8A9E381B-5F58-4721-8125-4DA46A1B5B46}">
      <dsp:nvSpPr>
        <dsp:cNvPr id="0" name=""/>
        <dsp:cNvSpPr/>
      </dsp:nvSpPr>
      <dsp:spPr>
        <a:xfrm>
          <a:off x="2908807" y="597162"/>
          <a:ext cx="335526" cy="444858"/>
        </a:xfrm>
        <a:custGeom>
          <a:avLst/>
          <a:gdLst/>
          <a:ahLst/>
          <a:cxnLst/>
          <a:rect l="0" t="0" r="0" b="0"/>
          <a:pathLst>
            <a:path>
              <a:moveTo>
                <a:pt x="0" y="0"/>
              </a:moveTo>
              <a:lnTo>
                <a:pt x="0" y="444858"/>
              </a:lnTo>
              <a:lnTo>
                <a:pt x="335526" y="4448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77540E-A0FA-4B07-AE38-DF3CFAEE9D38}">
      <dsp:nvSpPr>
        <dsp:cNvPr id="0" name=""/>
        <dsp:cNvSpPr/>
      </dsp:nvSpPr>
      <dsp:spPr>
        <a:xfrm>
          <a:off x="3244334" y="745448"/>
          <a:ext cx="3335041" cy="593145"/>
        </a:xfrm>
        <a:prstGeom prst="roundRect">
          <a:avLst>
            <a:gd name="adj" fmla="val 10000"/>
          </a:avLst>
        </a:prstGeom>
        <a:solidFill>
          <a:schemeClr val="accent2">
            <a:lumMod val="75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عدم التعارف </a:t>
          </a:r>
          <a:endParaRPr lang="ar-EG" sz="2800" b="1" kern="1200" dirty="0">
            <a:solidFill>
              <a:schemeClr val="bg1"/>
            </a:solidFill>
            <a:latin typeface="Traditional Arabic" pitchFamily="18" charset="-78"/>
            <a:cs typeface="Traditional Arabic" pitchFamily="18" charset="-78"/>
          </a:endParaRPr>
        </a:p>
      </dsp:txBody>
      <dsp:txXfrm>
        <a:off x="3261707" y="762821"/>
        <a:ext cx="3300295" cy="558399"/>
      </dsp:txXfrm>
    </dsp:sp>
    <dsp:sp modelId="{1C7EFCCB-01DE-4FFC-91DA-579AF5C3F63D}">
      <dsp:nvSpPr>
        <dsp:cNvPr id="0" name=""/>
        <dsp:cNvSpPr/>
      </dsp:nvSpPr>
      <dsp:spPr>
        <a:xfrm>
          <a:off x="2908807" y="597162"/>
          <a:ext cx="266684" cy="1172037"/>
        </a:xfrm>
        <a:custGeom>
          <a:avLst/>
          <a:gdLst/>
          <a:ahLst/>
          <a:cxnLst/>
          <a:rect l="0" t="0" r="0" b="0"/>
          <a:pathLst>
            <a:path>
              <a:moveTo>
                <a:pt x="0" y="0"/>
              </a:moveTo>
              <a:lnTo>
                <a:pt x="0" y="1172037"/>
              </a:lnTo>
              <a:lnTo>
                <a:pt x="266684" y="11720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72E430-158F-440B-BDAD-2034951B0307}">
      <dsp:nvSpPr>
        <dsp:cNvPr id="0" name=""/>
        <dsp:cNvSpPr/>
      </dsp:nvSpPr>
      <dsp:spPr>
        <a:xfrm>
          <a:off x="3175491" y="1472626"/>
          <a:ext cx="3402584" cy="593145"/>
        </a:xfrm>
        <a:prstGeom prst="roundRect">
          <a:avLst>
            <a:gd name="adj" fmla="val 10000"/>
          </a:avLst>
        </a:prstGeom>
        <a:solidFill>
          <a:schemeClr val="bg1">
            <a:lumMod val="65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عدم التشاور  </a:t>
          </a:r>
          <a:endParaRPr lang="ar-EG" sz="2800" b="1" kern="1200" dirty="0">
            <a:solidFill>
              <a:schemeClr val="bg1"/>
            </a:solidFill>
            <a:latin typeface="Traditional Arabic" pitchFamily="18" charset="-78"/>
            <a:cs typeface="Traditional Arabic" pitchFamily="18" charset="-78"/>
          </a:endParaRPr>
        </a:p>
      </dsp:txBody>
      <dsp:txXfrm>
        <a:off x="3192864" y="1489999"/>
        <a:ext cx="3367838" cy="558399"/>
      </dsp:txXfrm>
    </dsp:sp>
    <dsp:sp modelId="{73FD67C4-B9EE-4DC9-9CEF-8382C3030D18}">
      <dsp:nvSpPr>
        <dsp:cNvPr id="0" name=""/>
        <dsp:cNvSpPr/>
      </dsp:nvSpPr>
      <dsp:spPr>
        <a:xfrm>
          <a:off x="2908807" y="597162"/>
          <a:ext cx="335526" cy="1927721"/>
        </a:xfrm>
        <a:custGeom>
          <a:avLst/>
          <a:gdLst/>
          <a:ahLst/>
          <a:cxnLst/>
          <a:rect l="0" t="0" r="0" b="0"/>
          <a:pathLst>
            <a:path>
              <a:moveTo>
                <a:pt x="0" y="0"/>
              </a:moveTo>
              <a:lnTo>
                <a:pt x="0" y="1927721"/>
              </a:lnTo>
              <a:lnTo>
                <a:pt x="335526" y="19277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D1AC5C-7B60-4756-82BD-C266118AED48}">
      <dsp:nvSpPr>
        <dsp:cNvPr id="0" name=""/>
        <dsp:cNvSpPr/>
      </dsp:nvSpPr>
      <dsp:spPr>
        <a:xfrm>
          <a:off x="3244334" y="2228311"/>
          <a:ext cx="3317731" cy="593145"/>
        </a:xfrm>
        <a:prstGeom prst="roundRect">
          <a:avLst>
            <a:gd name="adj" fmla="val 10000"/>
          </a:avLst>
        </a:prstGeom>
        <a:solidFill>
          <a:srgbClr val="13615D">
            <a:alpha val="90000"/>
          </a:srgb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التصورات الخاطئة عن الحياة </a:t>
          </a:r>
          <a:endParaRPr lang="ar-EG" sz="2800" b="1" kern="1200" dirty="0">
            <a:solidFill>
              <a:schemeClr val="bg1"/>
            </a:solidFill>
            <a:latin typeface="Traditional Arabic" pitchFamily="18" charset="-78"/>
            <a:cs typeface="Traditional Arabic" pitchFamily="18" charset="-78"/>
          </a:endParaRPr>
        </a:p>
      </dsp:txBody>
      <dsp:txXfrm>
        <a:off x="3261707" y="2245684"/>
        <a:ext cx="3282985" cy="558399"/>
      </dsp:txXfrm>
    </dsp:sp>
    <dsp:sp modelId="{9F5A10D0-EBE3-4EE6-938E-78D8FD6F9146}">
      <dsp:nvSpPr>
        <dsp:cNvPr id="0" name=""/>
        <dsp:cNvSpPr/>
      </dsp:nvSpPr>
      <dsp:spPr>
        <a:xfrm>
          <a:off x="2908807" y="597162"/>
          <a:ext cx="367793" cy="2696034"/>
        </a:xfrm>
        <a:custGeom>
          <a:avLst/>
          <a:gdLst/>
          <a:ahLst/>
          <a:cxnLst/>
          <a:rect l="0" t="0" r="0" b="0"/>
          <a:pathLst>
            <a:path>
              <a:moveTo>
                <a:pt x="0" y="0"/>
              </a:moveTo>
              <a:lnTo>
                <a:pt x="0" y="2696034"/>
              </a:lnTo>
              <a:lnTo>
                <a:pt x="367793" y="26960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C40BD5-E5C5-445E-A29E-27095117F65D}">
      <dsp:nvSpPr>
        <dsp:cNvPr id="0" name=""/>
        <dsp:cNvSpPr/>
      </dsp:nvSpPr>
      <dsp:spPr>
        <a:xfrm>
          <a:off x="3276601" y="2996624"/>
          <a:ext cx="3250179" cy="593145"/>
        </a:xfrm>
        <a:prstGeom prst="roundRect">
          <a:avLst>
            <a:gd name="adj" fmla="val 10000"/>
          </a:avLst>
        </a:prstGeom>
        <a:solidFill>
          <a:schemeClr val="accent2">
            <a:lumMod val="75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 الخداع </a:t>
          </a:r>
          <a:endParaRPr lang="ar-EG" sz="2800" b="1" kern="1200" dirty="0">
            <a:solidFill>
              <a:schemeClr val="bg1"/>
            </a:solidFill>
            <a:latin typeface="Traditional Arabic" pitchFamily="18" charset="-78"/>
            <a:cs typeface="Traditional Arabic" pitchFamily="18" charset="-78"/>
          </a:endParaRPr>
        </a:p>
      </dsp:txBody>
      <dsp:txXfrm>
        <a:off x="3293974" y="3013997"/>
        <a:ext cx="3215433" cy="558399"/>
      </dsp:txXfrm>
    </dsp:sp>
    <dsp:sp modelId="{60152AD1-F7F9-44B7-955F-B0E295ACFCE6}">
      <dsp:nvSpPr>
        <dsp:cNvPr id="0" name=""/>
        <dsp:cNvSpPr/>
      </dsp:nvSpPr>
      <dsp:spPr>
        <a:xfrm>
          <a:off x="2908807" y="597162"/>
          <a:ext cx="335526" cy="3410584"/>
        </a:xfrm>
        <a:custGeom>
          <a:avLst/>
          <a:gdLst/>
          <a:ahLst/>
          <a:cxnLst/>
          <a:rect l="0" t="0" r="0" b="0"/>
          <a:pathLst>
            <a:path>
              <a:moveTo>
                <a:pt x="0" y="0"/>
              </a:moveTo>
              <a:lnTo>
                <a:pt x="0" y="3410584"/>
              </a:lnTo>
              <a:lnTo>
                <a:pt x="335526" y="3410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A602D4-8B6B-45DF-B685-BDF9C2FEEB42}">
      <dsp:nvSpPr>
        <dsp:cNvPr id="0" name=""/>
        <dsp:cNvSpPr/>
      </dsp:nvSpPr>
      <dsp:spPr>
        <a:xfrm>
          <a:off x="3244334" y="3711174"/>
          <a:ext cx="3317731" cy="593145"/>
        </a:xfrm>
        <a:prstGeom prst="roundRect">
          <a:avLst>
            <a:gd name="adj" fmla="val 10000"/>
          </a:avLst>
        </a:prstGeom>
        <a:solidFill>
          <a:schemeClr val="bg1">
            <a:lumMod val="65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الشهوانية</a:t>
          </a:r>
          <a:r>
            <a:rPr lang="ar-EG" sz="2800" b="1" kern="1200" dirty="0" smtClean="0">
              <a:latin typeface="Traditional Arabic" pitchFamily="18" charset="-78"/>
              <a:cs typeface="Traditional Arabic" pitchFamily="18" charset="-78"/>
            </a:rPr>
            <a:t> </a:t>
          </a:r>
          <a:endParaRPr lang="ar-EG" sz="2800" b="1" kern="1200" dirty="0">
            <a:latin typeface="Traditional Arabic" pitchFamily="18" charset="-78"/>
            <a:cs typeface="Traditional Arabic" pitchFamily="18" charset="-78"/>
          </a:endParaRPr>
        </a:p>
      </dsp:txBody>
      <dsp:txXfrm>
        <a:off x="3261707" y="3728547"/>
        <a:ext cx="3282985" cy="558399"/>
      </dsp:txXfrm>
    </dsp:sp>
    <dsp:sp modelId="{832B40E7-C767-48D0-9CB0-6E4725CB701A}">
      <dsp:nvSpPr>
        <dsp:cNvPr id="0" name=""/>
        <dsp:cNvSpPr/>
      </dsp:nvSpPr>
      <dsp:spPr>
        <a:xfrm>
          <a:off x="2908807" y="597162"/>
          <a:ext cx="335526" cy="4152016"/>
        </a:xfrm>
        <a:custGeom>
          <a:avLst/>
          <a:gdLst/>
          <a:ahLst/>
          <a:cxnLst/>
          <a:rect l="0" t="0" r="0" b="0"/>
          <a:pathLst>
            <a:path>
              <a:moveTo>
                <a:pt x="0" y="0"/>
              </a:moveTo>
              <a:lnTo>
                <a:pt x="0" y="4152016"/>
              </a:lnTo>
              <a:lnTo>
                <a:pt x="335526" y="41520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9B196F-978F-412C-82F7-858DF029F25C}">
      <dsp:nvSpPr>
        <dsp:cNvPr id="0" name=""/>
        <dsp:cNvSpPr/>
      </dsp:nvSpPr>
      <dsp:spPr>
        <a:xfrm>
          <a:off x="3244334" y="4452606"/>
          <a:ext cx="3335041" cy="593145"/>
        </a:xfrm>
        <a:prstGeom prst="roundRect">
          <a:avLst>
            <a:gd name="adj" fmla="val 10000"/>
          </a:avLst>
        </a:prstGeom>
        <a:solidFill>
          <a:srgbClr val="13615D">
            <a:alpha val="90000"/>
          </a:srgb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الاقتصار على المظاهر </a:t>
          </a:r>
          <a:endParaRPr lang="ar-EG" sz="2800" b="1" kern="1200" dirty="0">
            <a:solidFill>
              <a:schemeClr val="bg1"/>
            </a:solidFill>
            <a:latin typeface="Traditional Arabic" pitchFamily="18" charset="-78"/>
            <a:cs typeface="Traditional Arabic" pitchFamily="18" charset="-78"/>
          </a:endParaRPr>
        </a:p>
      </dsp:txBody>
      <dsp:txXfrm>
        <a:off x="3261707" y="4469979"/>
        <a:ext cx="3300295" cy="558399"/>
      </dsp:txXfrm>
    </dsp:sp>
    <dsp:sp modelId="{BEBD3273-C429-4AC8-9AD4-D7CA0DE57F1C}">
      <dsp:nvSpPr>
        <dsp:cNvPr id="0" name=""/>
        <dsp:cNvSpPr/>
      </dsp:nvSpPr>
      <dsp:spPr>
        <a:xfrm>
          <a:off x="2908807" y="597162"/>
          <a:ext cx="419089" cy="4897465"/>
        </a:xfrm>
        <a:custGeom>
          <a:avLst/>
          <a:gdLst/>
          <a:ahLst/>
          <a:cxnLst/>
          <a:rect l="0" t="0" r="0" b="0"/>
          <a:pathLst>
            <a:path>
              <a:moveTo>
                <a:pt x="0" y="0"/>
              </a:moveTo>
              <a:lnTo>
                <a:pt x="0" y="4897465"/>
              </a:lnTo>
              <a:lnTo>
                <a:pt x="419089" y="48974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0C8C07-3AA2-49DD-9479-6FAFD8CAF0C6}">
      <dsp:nvSpPr>
        <dsp:cNvPr id="0" name=""/>
        <dsp:cNvSpPr/>
      </dsp:nvSpPr>
      <dsp:spPr>
        <a:xfrm>
          <a:off x="3327896" y="5198054"/>
          <a:ext cx="3232869" cy="593145"/>
        </a:xfrm>
        <a:prstGeom prst="roundRect">
          <a:avLst>
            <a:gd name="adj" fmla="val 10000"/>
          </a:avLst>
        </a:prstGeom>
        <a:solidFill>
          <a:schemeClr val="accent2">
            <a:lumMod val="75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الاتكاء على المصالح </a:t>
          </a:r>
          <a:endParaRPr lang="ar-EG" sz="2800" b="1" kern="1200" dirty="0">
            <a:solidFill>
              <a:schemeClr val="bg1"/>
            </a:solidFill>
            <a:latin typeface="Traditional Arabic" pitchFamily="18" charset="-78"/>
            <a:cs typeface="Traditional Arabic" pitchFamily="18" charset="-78"/>
          </a:endParaRPr>
        </a:p>
      </dsp:txBody>
      <dsp:txXfrm>
        <a:off x="3345269" y="5215427"/>
        <a:ext cx="3198123" cy="558399"/>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5CDFD-E76B-47D5-94A1-0A73EFCECE81}">
      <dsp:nvSpPr>
        <dsp:cNvPr id="0" name=""/>
        <dsp:cNvSpPr/>
      </dsp:nvSpPr>
      <dsp:spPr>
        <a:xfrm>
          <a:off x="3096510" y="1625"/>
          <a:ext cx="3851873" cy="680935"/>
        </a:xfrm>
        <a:prstGeom prst="roundRect">
          <a:avLst>
            <a:gd name="adj" fmla="val 10000"/>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عوامل ما بعد الزواج </a:t>
          </a:r>
          <a:endParaRPr lang="ar-EG" sz="2800" b="1" kern="1200" dirty="0">
            <a:latin typeface="Traditional Arabic" pitchFamily="18" charset="-78"/>
            <a:cs typeface="Traditional Arabic" pitchFamily="18" charset="-78"/>
          </a:endParaRPr>
        </a:p>
      </dsp:txBody>
      <dsp:txXfrm>
        <a:off x="3116454" y="21569"/>
        <a:ext cx="3811985" cy="641047"/>
      </dsp:txXfrm>
    </dsp:sp>
    <dsp:sp modelId="{8A9E381B-5F58-4721-8125-4DA46A1B5B46}">
      <dsp:nvSpPr>
        <dsp:cNvPr id="0" name=""/>
        <dsp:cNvSpPr/>
      </dsp:nvSpPr>
      <dsp:spPr>
        <a:xfrm>
          <a:off x="6100469" y="682560"/>
          <a:ext cx="462726" cy="510701"/>
        </a:xfrm>
        <a:custGeom>
          <a:avLst/>
          <a:gdLst/>
          <a:ahLst/>
          <a:cxnLst/>
          <a:rect l="0" t="0" r="0" b="0"/>
          <a:pathLst>
            <a:path>
              <a:moveTo>
                <a:pt x="462726" y="0"/>
              </a:moveTo>
              <a:lnTo>
                <a:pt x="462726" y="510701"/>
              </a:lnTo>
              <a:lnTo>
                <a:pt x="0" y="5107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77540E-A0FA-4B07-AE38-DF3CFAEE9D38}">
      <dsp:nvSpPr>
        <dsp:cNvPr id="0" name=""/>
        <dsp:cNvSpPr/>
      </dsp:nvSpPr>
      <dsp:spPr>
        <a:xfrm>
          <a:off x="2271816" y="852794"/>
          <a:ext cx="3828653" cy="680935"/>
        </a:xfrm>
        <a:prstGeom prst="roundRect">
          <a:avLst>
            <a:gd name="adj" fmla="val 10000"/>
          </a:avLst>
        </a:prstGeom>
        <a:solidFill>
          <a:schemeClr val="bg1">
            <a:lumMod val="65000"/>
            <a:alpha val="90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الجهل بالحقوق المشتركة  </a:t>
          </a:r>
          <a:endParaRPr lang="ar-EG" sz="2800" b="1" kern="1200" dirty="0">
            <a:solidFill>
              <a:schemeClr val="bg1"/>
            </a:solidFill>
            <a:latin typeface="Traditional Arabic" pitchFamily="18" charset="-78"/>
            <a:cs typeface="Traditional Arabic" pitchFamily="18" charset="-78"/>
          </a:endParaRPr>
        </a:p>
      </dsp:txBody>
      <dsp:txXfrm>
        <a:off x="2291760" y="872738"/>
        <a:ext cx="3788765" cy="641047"/>
      </dsp:txXfrm>
    </dsp:sp>
    <dsp:sp modelId="{1C7EFCCB-01DE-4FFC-91DA-579AF5C3F63D}">
      <dsp:nvSpPr>
        <dsp:cNvPr id="0" name=""/>
        <dsp:cNvSpPr/>
      </dsp:nvSpPr>
      <dsp:spPr>
        <a:xfrm>
          <a:off x="6098977" y="682560"/>
          <a:ext cx="464219" cy="1345507"/>
        </a:xfrm>
        <a:custGeom>
          <a:avLst/>
          <a:gdLst/>
          <a:ahLst/>
          <a:cxnLst/>
          <a:rect l="0" t="0" r="0" b="0"/>
          <a:pathLst>
            <a:path>
              <a:moveTo>
                <a:pt x="464219" y="0"/>
              </a:moveTo>
              <a:lnTo>
                <a:pt x="464219" y="1345507"/>
              </a:lnTo>
              <a:lnTo>
                <a:pt x="0" y="13455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72E430-158F-440B-BDAD-2034951B0307}">
      <dsp:nvSpPr>
        <dsp:cNvPr id="0" name=""/>
        <dsp:cNvSpPr/>
      </dsp:nvSpPr>
      <dsp:spPr>
        <a:xfrm>
          <a:off x="2192784" y="1687600"/>
          <a:ext cx="3906192" cy="680935"/>
        </a:xfrm>
        <a:prstGeom prst="roundRect">
          <a:avLst>
            <a:gd name="adj" fmla="val 10000"/>
          </a:avLst>
        </a:prstGeom>
        <a:solidFill>
          <a:schemeClr val="accent2">
            <a:lumMod val="75000"/>
            <a:alpha val="90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غياب التجدد في الحياة المشتركة </a:t>
          </a:r>
          <a:endParaRPr lang="ar-EG" sz="2800" b="1" kern="1200" dirty="0">
            <a:solidFill>
              <a:schemeClr val="bg1"/>
            </a:solidFill>
            <a:latin typeface="Traditional Arabic" pitchFamily="18" charset="-78"/>
            <a:cs typeface="Traditional Arabic" pitchFamily="18" charset="-78"/>
          </a:endParaRPr>
        </a:p>
      </dsp:txBody>
      <dsp:txXfrm>
        <a:off x="2212728" y="1707544"/>
        <a:ext cx="3866304" cy="641047"/>
      </dsp:txXfrm>
    </dsp:sp>
    <dsp:sp modelId="{73FD67C4-B9EE-4DC9-9CEF-8382C3030D18}">
      <dsp:nvSpPr>
        <dsp:cNvPr id="0" name=""/>
        <dsp:cNvSpPr/>
      </dsp:nvSpPr>
      <dsp:spPr>
        <a:xfrm>
          <a:off x="6080597" y="682560"/>
          <a:ext cx="482599" cy="2213039"/>
        </a:xfrm>
        <a:custGeom>
          <a:avLst/>
          <a:gdLst/>
          <a:ahLst/>
          <a:cxnLst/>
          <a:rect l="0" t="0" r="0" b="0"/>
          <a:pathLst>
            <a:path>
              <a:moveTo>
                <a:pt x="482599" y="0"/>
              </a:moveTo>
              <a:lnTo>
                <a:pt x="482599" y="2213039"/>
              </a:lnTo>
              <a:lnTo>
                <a:pt x="0" y="221303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D1AC5C-7B60-4756-82BD-C266118AED48}">
      <dsp:nvSpPr>
        <dsp:cNvPr id="0" name=""/>
        <dsp:cNvSpPr/>
      </dsp:nvSpPr>
      <dsp:spPr>
        <a:xfrm>
          <a:off x="2271816" y="2555132"/>
          <a:ext cx="3808780" cy="680935"/>
        </a:xfrm>
        <a:prstGeom prst="roundRect">
          <a:avLst>
            <a:gd name="adj" fmla="val 10000"/>
          </a:avLst>
        </a:prstGeom>
        <a:solidFill>
          <a:srgbClr val="006699">
            <a:alpha val="90000"/>
          </a:srgb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إخفاء الأسرار </a:t>
          </a:r>
          <a:endParaRPr lang="ar-EG" sz="2800" b="1" kern="1200" dirty="0">
            <a:solidFill>
              <a:schemeClr val="bg1"/>
            </a:solidFill>
            <a:latin typeface="Traditional Arabic" pitchFamily="18" charset="-78"/>
            <a:cs typeface="Traditional Arabic" pitchFamily="18" charset="-78"/>
          </a:endParaRPr>
        </a:p>
      </dsp:txBody>
      <dsp:txXfrm>
        <a:off x="2291760" y="2575076"/>
        <a:ext cx="3768892" cy="641047"/>
      </dsp:txXfrm>
    </dsp:sp>
    <dsp:sp modelId="{9F5A10D0-EBE3-4EE6-938E-78D8FD6F9146}">
      <dsp:nvSpPr>
        <dsp:cNvPr id="0" name=""/>
        <dsp:cNvSpPr/>
      </dsp:nvSpPr>
      <dsp:spPr>
        <a:xfrm>
          <a:off x="6040089" y="682560"/>
          <a:ext cx="523106" cy="3095068"/>
        </a:xfrm>
        <a:custGeom>
          <a:avLst/>
          <a:gdLst/>
          <a:ahLst/>
          <a:cxnLst/>
          <a:rect l="0" t="0" r="0" b="0"/>
          <a:pathLst>
            <a:path>
              <a:moveTo>
                <a:pt x="523106" y="0"/>
              </a:moveTo>
              <a:lnTo>
                <a:pt x="523106" y="3095068"/>
              </a:lnTo>
              <a:lnTo>
                <a:pt x="0" y="30950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C40BD5-E5C5-445E-A29E-27095117F65D}">
      <dsp:nvSpPr>
        <dsp:cNvPr id="0" name=""/>
        <dsp:cNvSpPr/>
      </dsp:nvSpPr>
      <dsp:spPr>
        <a:xfrm>
          <a:off x="2308859" y="3437161"/>
          <a:ext cx="3731230" cy="680935"/>
        </a:xfrm>
        <a:prstGeom prst="roundRect">
          <a:avLst>
            <a:gd name="adj" fmla="val 10000"/>
          </a:avLst>
        </a:prstGeom>
        <a:solidFill>
          <a:schemeClr val="bg1">
            <a:lumMod val="65000"/>
            <a:alpha val="90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 التدخل في الشؤون الخاصة </a:t>
          </a:r>
          <a:endParaRPr lang="ar-EG" sz="2800" b="1" kern="1200" dirty="0">
            <a:solidFill>
              <a:schemeClr val="bg1"/>
            </a:solidFill>
            <a:latin typeface="Traditional Arabic" pitchFamily="18" charset="-78"/>
            <a:cs typeface="Traditional Arabic" pitchFamily="18" charset="-78"/>
          </a:endParaRPr>
        </a:p>
      </dsp:txBody>
      <dsp:txXfrm>
        <a:off x="2328803" y="3457105"/>
        <a:ext cx="3691342" cy="641047"/>
      </dsp:txXfrm>
    </dsp:sp>
    <dsp:sp modelId="{60152AD1-F7F9-44B7-955F-B0E295ACFCE6}">
      <dsp:nvSpPr>
        <dsp:cNvPr id="0" name=""/>
        <dsp:cNvSpPr/>
      </dsp:nvSpPr>
      <dsp:spPr>
        <a:xfrm>
          <a:off x="6080597" y="682560"/>
          <a:ext cx="482599" cy="3915377"/>
        </a:xfrm>
        <a:custGeom>
          <a:avLst/>
          <a:gdLst/>
          <a:ahLst/>
          <a:cxnLst/>
          <a:rect l="0" t="0" r="0" b="0"/>
          <a:pathLst>
            <a:path>
              <a:moveTo>
                <a:pt x="482599" y="0"/>
              </a:moveTo>
              <a:lnTo>
                <a:pt x="482599" y="3915377"/>
              </a:lnTo>
              <a:lnTo>
                <a:pt x="0" y="39153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A602D4-8B6B-45DF-B685-BDF9C2FEEB42}">
      <dsp:nvSpPr>
        <dsp:cNvPr id="0" name=""/>
        <dsp:cNvSpPr/>
      </dsp:nvSpPr>
      <dsp:spPr>
        <a:xfrm>
          <a:off x="2271816" y="4257470"/>
          <a:ext cx="3808780" cy="680935"/>
        </a:xfrm>
        <a:prstGeom prst="roundRect">
          <a:avLst>
            <a:gd name="adj" fmla="val 10000"/>
          </a:avLst>
        </a:prstGeom>
        <a:solidFill>
          <a:schemeClr val="accent2">
            <a:lumMod val="75000"/>
            <a:alpha val="90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الإحساس بالحرمان  </a:t>
          </a:r>
          <a:endParaRPr lang="ar-EG" sz="2800" b="1" kern="1200" dirty="0">
            <a:latin typeface="Traditional Arabic" pitchFamily="18" charset="-78"/>
            <a:cs typeface="Traditional Arabic" pitchFamily="18" charset="-78"/>
          </a:endParaRPr>
        </a:p>
      </dsp:txBody>
      <dsp:txXfrm>
        <a:off x="2291760" y="4277414"/>
        <a:ext cx="3768892" cy="641047"/>
      </dsp:txXfrm>
    </dsp:sp>
    <dsp:sp modelId="{832B40E7-C767-48D0-9CB0-6E4725CB701A}">
      <dsp:nvSpPr>
        <dsp:cNvPr id="0" name=""/>
        <dsp:cNvSpPr/>
      </dsp:nvSpPr>
      <dsp:spPr>
        <a:xfrm>
          <a:off x="6100469" y="682560"/>
          <a:ext cx="462726" cy="4766546"/>
        </a:xfrm>
        <a:custGeom>
          <a:avLst/>
          <a:gdLst/>
          <a:ahLst/>
          <a:cxnLst/>
          <a:rect l="0" t="0" r="0" b="0"/>
          <a:pathLst>
            <a:path>
              <a:moveTo>
                <a:pt x="462726" y="0"/>
              </a:moveTo>
              <a:lnTo>
                <a:pt x="462726" y="4766546"/>
              </a:lnTo>
              <a:lnTo>
                <a:pt x="0" y="47665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9B196F-978F-412C-82F7-858DF029F25C}">
      <dsp:nvSpPr>
        <dsp:cNvPr id="0" name=""/>
        <dsp:cNvSpPr/>
      </dsp:nvSpPr>
      <dsp:spPr>
        <a:xfrm>
          <a:off x="2271816" y="5108639"/>
          <a:ext cx="3828653" cy="680935"/>
        </a:xfrm>
        <a:prstGeom prst="roundRect">
          <a:avLst>
            <a:gd name="adj" fmla="val 10000"/>
          </a:avLst>
        </a:prstGeom>
        <a:solidFill>
          <a:schemeClr val="accent1">
            <a:lumMod val="75000"/>
            <a:alpha val="90000"/>
          </a:scheme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الأنانية </a:t>
          </a:r>
          <a:endParaRPr lang="ar-EG" sz="2800" b="1" kern="1200" dirty="0">
            <a:solidFill>
              <a:schemeClr val="bg1"/>
            </a:solidFill>
            <a:latin typeface="Traditional Arabic" pitchFamily="18" charset="-78"/>
            <a:cs typeface="Traditional Arabic" pitchFamily="18" charset="-78"/>
          </a:endParaRPr>
        </a:p>
      </dsp:txBody>
      <dsp:txXfrm>
        <a:off x="2291760" y="5128583"/>
        <a:ext cx="3788765" cy="64104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8F687-DE70-476E-944C-3A344D3BFEB8}">
      <dsp:nvSpPr>
        <dsp:cNvPr id="0" name=""/>
        <dsp:cNvSpPr/>
      </dsp:nvSpPr>
      <dsp:spPr>
        <a:xfrm>
          <a:off x="0" y="604"/>
          <a:ext cx="8686800"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58BCA2F-61FA-41D7-A384-9D5EBE678060}">
      <dsp:nvSpPr>
        <dsp:cNvPr id="0" name=""/>
        <dsp:cNvSpPr/>
      </dsp:nvSpPr>
      <dsp:spPr>
        <a:xfrm>
          <a:off x="0" y="604"/>
          <a:ext cx="8686800" cy="990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لاشك أن الكلمات الحادة , لها صدى يتردد باستمرار حتى بعد انتهاء الخلاف </a:t>
          </a:r>
          <a:endParaRPr lang="ar-EG" sz="2800" u="none" kern="1200" dirty="0">
            <a:latin typeface="Traditional Arabic" pitchFamily="18" charset="-78"/>
            <a:cs typeface="Traditional Arabic" pitchFamily="18" charset="-78"/>
          </a:endParaRPr>
        </a:p>
      </dsp:txBody>
      <dsp:txXfrm>
        <a:off x="0" y="604"/>
        <a:ext cx="8686800" cy="990358"/>
      </dsp:txXfrm>
    </dsp:sp>
    <dsp:sp modelId="{0FFECAAA-577F-4655-8CB8-C16C2F946F88}">
      <dsp:nvSpPr>
        <dsp:cNvPr id="0" name=""/>
        <dsp:cNvSpPr/>
      </dsp:nvSpPr>
      <dsp:spPr>
        <a:xfrm>
          <a:off x="0" y="990962"/>
          <a:ext cx="8686800" cy="0"/>
        </a:xfrm>
        <a:prstGeom prst="line">
          <a:avLst/>
        </a:prstGeom>
        <a:gradFill rotWithShape="0">
          <a:gsLst>
            <a:gs pos="0">
              <a:schemeClr val="accent2">
                <a:hueOff val="1170380"/>
                <a:satOff val="-1460"/>
                <a:lumOff val="343"/>
                <a:alphaOff val="0"/>
                <a:shade val="51000"/>
                <a:satMod val="130000"/>
              </a:schemeClr>
            </a:gs>
            <a:gs pos="80000">
              <a:schemeClr val="accent2">
                <a:hueOff val="1170380"/>
                <a:satOff val="-1460"/>
                <a:lumOff val="343"/>
                <a:alphaOff val="0"/>
                <a:shade val="93000"/>
                <a:satMod val="130000"/>
              </a:schemeClr>
            </a:gs>
            <a:gs pos="100000">
              <a:schemeClr val="accent2">
                <a:hueOff val="1170380"/>
                <a:satOff val="-1460"/>
                <a:lumOff val="343"/>
                <a:alphaOff val="0"/>
                <a:shade val="94000"/>
                <a:satMod val="135000"/>
              </a:schemeClr>
            </a:gs>
          </a:gsLst>
          <a:lin ang="16200000" scaled="0"/>
        </a:gradFill>
        <a:ln w="9525" cap="flat" cmpd="sng" algn="ctr">
          <a:solidFill>
            <a:schemeClr val="accent2">
              <a:hueOff val="1170380"/>
              <a:satOff val="-1460"/>
              <a:lumOff val="34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2345EA9-F1E4-4515-A953-50FB3FBAA81F}">
      <dsp:nvSpPr>
        <dsp:cNvPr id="0" name=""/>
        <dsp:cNvSpPr/>
      </dsp:nvSpPr>
      <dsp:spPr>
        <a:xfrm>
          <a:off x="0" y="990962"/>
          <a:ext cx="8686800" cy="990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لزوم الصمت والسكوت على الخلاف حل سلبي مؤقت للخلاف</a:t>
          </a:r>
        </a:p>
      </dsp:txBody>
      <dsp:txXfrm>
        <a:off x="0" y="990962"/>
        <a:ext cx="8686800" cy="990358"/>
      </dsp:txXfrm>
    </dsp:sp>
    <dsp:sp modelId="{D89687D1-A85D-4BF1-B271-A1D99B62D147}">
      <dsp:nvSpPr>
        <dsp:cNvPr id="0" name=""/>
        <dsp:cNvSpPr/>
      </dsp:nvSpPr>
      <dsp:spPr>
        <a:xfrm>
          <a:off x="0" y="1981321"/>
          <a:ext cx="8686800" cy="0"/>
        </a:xfrm>
        <a:prstGeom prst="lin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w="9525" cap="flat" cmpd="sng" algn="ctr">
          <a:solidFill>
            <a:schemeClr val="accent2">
              <a:hueOff val="2340759"/>
              <a:satOff val="-2919"/>
              <a:lumOff val="68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283CBD7-7EE0-4924-A095-DF23C8776259}">
      <dsp:nvSpPr>
        <dsp:cNvPr id="0" name=""/>
        <dsp:cNvSpPr/>
      </dsp:nvSpPr>
      <dsp:spPr>
        <a:xfrm>
          <a:off x="0" y="1981321"/>
          <a:ext cx="8686800" cy="990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البعد عن الأساليب التي قد تكسب الجولة فيها لكنها تعمق الخلاف و تجذره </a:t>
          </a:r>
        </a:p>
      </dsp:txBody>
      <dsp:txXfrm>
        <a:off x="0" y="1981321"/>
        <a:ext cx="8686800" cy="990358"/>
      </dsp:txXfrm>
    </dsp:sp>
    <dsp:sp modelId="{DE37753F-BB11-4A72-8292-1A308B1EE55F}">
      <dsp:nvSpPr>
        <dsp:cNvPr id="0" name=""/>
        <dsp:cNvSpPr/>
      </dsp:nvSpPr>
      <dsp:spPr>
        <a:xfrm>
          <a:off x="0" y="2971679"/>
          <a:ext cx="8686800" cy="0"/>
        </a:xfrm>
        <a:prstGeom prst="line">
          <a:avLst/>
        </a:prstGeom>
        <a:gradFill rotWithShape="0">
          <a:gsLst>
            <a:gs pos="0">
              <a:schemeClr val="accent2">
                <a:hueOff val="3511139"/>
                <a:satOff val="-4379"/>
                <a:lumOff val="1030"/>
                <a:alphaOff val="0"/>
                <a:shade val="51000"/>
                <a:satMod val="130000"/>
              </a:schemeClr>
            </a:gs>
            <a:gs pos="80000">
              <a:schemeClr val="accent2">
                <a:hueOff val="3511139"/>
                <a:satOff val="-4379"/>
                <a:lumOff val="1030"/>
                <a:alphaOff val="0"/>
                <a:shade val="93000"/>
                <a:satMod val="130000"/>
              </a:schemeClr>
            </a:gs>
            <a:gs pos="100000">
              <a:schemeClr val="accent2">
                <a:hueOff val="3511139"/>
                <a:satOff val="-4379"/>
                <a:lumOff val="1030"/>
                <a:alphaOff val="0"/>
                <a:shade val="94000"/>
                <a:satMod val="135000"/>
              </a:schemeClr>
            </a:gs>
          </a:gsLst>
          <a:lin ang="16200000" scaled="0"/>
        </a:gradFill>
        <a:ln w="9525" cap="flat" cmpd="sng" algn="ctr">
          <a:solidFill>
            <a:schemeClr val="accent2">
              <a:hueOff val="3511139"/>
              <a:satOff val="-4379"/>
              <a:lumOff val="103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D0C5807-546F-4C82-9FAD-3DDFF70E7DA7}">
      <dsp:nvSpPr>
        <dsp:cNvPr id="0" name=""/>
        <dsp:cNvSpPr/>
      </dsp:nvSpPr>
      <dsp:spPr>
        <a:xfrm>
          <a:off x="0" y="2971679"/>
          <a:ext cx="8686800" cy="990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البعد عن التعالي بالنسب أو المال أو الجمال أو الثقافة </a:t>
          </a:r>
        </a:p>
      </dsp:txBody>
      <dsp:txXfrm>
        <a:off x="0" y="2971679"/>
        <a:ext cx="8686800" cy="990358"/>
      </dsp:txXfrm>
    </dsp:sp>
    <dsp:sp modelId="{D7690090-0AEC-474E-B945-449C04331A9F}">
      <dsp:nvSpPr>
        <dsp:cNvPr id="0" name=""/>
        <dsp:cNvSpPr/>
      </dsp:nvSpPr>
      <dsp:spPr>
        <a:xfrm>
          <a:off x="0" y="3962038"/>
          <a:ext cx="8686800" cy="0"/>
        </a:xfrm>
        <a:prstGeom prst="lin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D7E544F-9CE9-40DA-AB31-604F188C7A1A}">
      <dsp:nvSpPr>
        <dsp:cNvPr id="0" name=""/>
        <dsp:cNvSpPr/>
      </dsp:nvSpPr>
      <dsp:spPr>
        <a:xfrm>
          <a:off x="0" y="3962038"/>
          <a:ext cx="8686800" cy="990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عدم اتخاذ القرار إلا بعد دراسته</a:t>
          </a:r>
        </a:p>
      </dsp:txBody>
      <dsp:txXfrm>
        <a:off x="0" y="3962038"/>
        <a:ext cx="8686800" cy="990358"/>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EFFAEC-11A4-468D-A4E3-5F4759B6B276}">
      <dsp:nvSpPr>
        <dsp:cNvPr id="0" name=""/>
        <dsp:cNvSpPr/>
      </dsp:nvSpPr>
      <dsp:spPr>
        <a:xfrm rot="16200000">
          <a:off x="496945" y="-496945"/>
          <a:ext cx="2146300" cy="3140192"/>
        </a:xfrm>
        <a:prstGeom prst="round1Rect">
          <a:avLst/>
        </a:prstGeom>
        <a:solidFill>
          <a:schemeClr val="bg1">
            <a:lumMod val="6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الرجوع إلى النفس ومحاسبتها</a:t>
          </a:r>
          <a:endParaRPr lang="ar-EG" sz="3200" b="1" u="none" kern="1200" dirty="0">
            <a:latin typeface="Traditional Arabic" pitchFamily="18" charset="-78"/>
            <a:cs typeface="Traditional Arabic" pitchFamily="18" charset="-78"/>
          </a:endParaRPr>
        </a:p>
      </dsp:txBody>
      <dsp:txXfrm rot="5400000">
        <a:off x="0" y="0"/>
        <a:ext cx="3140192" cy="1609725"/>
      </dsp:txXfrm>
    </dsp:sp>
    <dsp:sp modelId="{1D0258AE-857B-4CE3-AF75-E11DD6A2D751}">
      <dsp:nvSpPr>
        <dsp:cNvPr id="0" name=""/>
        <dsp:cNvSpPr/>
      </dsp:nvSpPr>
      <dsp:spPr>
        <a:xfrm>
          <a:off x="3140192" y="0"/>
          <a:ext cx="3140192" cy="2146300"/>
        </a:xfrm>
        <a:prstGeom prst="round1Rect">
          <a:avLst/>
        </a:prstGeom>
        <a:solidFill>
          <a:srgbClr val="006699"/>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 تفهم الأمر هل هو خلاف أم أنه سوء فهم فقط.. </a:t>
          </a:r>
          <a:endParaRPr lang="ar-EG" sz="3200" b="1" u="none" kern="1200" dirty="0">
            <a:latin typeface="Traditional Arabic" pitchFamily="18" charset="-78"/>
            <a:cs typeface="Traditional Arabic" pitchFamily="18" charset="-78"/>
          </a:endParaRPr>
        </a:p>
      </dsp:txBody>
      <dsp:txXfrm>
        <a:off x="3140192" y="0"/>
        <a:ext cx="3140192" cy="1609725"/>
      </dsp:txXfrm>
    </dsp:sp>
    <dsp:sp modelId="{1A0A127D-F6C5-4442-85D8-D97B026DBEDA}">
      <dsp:nvSpPr>
        <dsp:cNvPr id="0" name=""/>
        <dsp:cNvSpPr/>
      </dsp:nvSpPr>
      <dsp:spPr>
        <a:xfrm rot="10800000">
          <a:off x="0" y="2146300"/>
          <a:ext cx="3140192" cy="2146300"/>
        </a:xfrm>
        <a:prstGeom prst="round1Rect">
          <a:avLst/>
        </a:prstGeom>
        <a:solidFill>
          <a:srgbClr val="13615D"/>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تطوير الخلاف وحصره </a:t>
          </a:r>
          <a:endParaRPr lang="ar-EG" sz="3200" b="1" u="none" kern="1200" dirty="0">
            <a:latin typeface="Traditional Arabic" pitchFamily="18" charset="-78"/>
            <a:cs typeface="Traditional Arabic" pitchFamily="18" charset="-78"/>
          </a:endParaRPr>
        </a:p>
      </dsp:txBody>
      <dsp:txXfrm rot="10800000">
        <a:off x="0" y="2682874"/>
        <a:ext cx="3140192" cy="1609725"/>
      </dsp:txXfrm>
    </dsp:sp>
    <dsp:sp modelId="{54721368-EAF0-4C49-8A0C-39DDEB9D7630}">
      <dsp:nvSpPr>
        <dsp:cNvPr id="0" name=""/>
        <dsp:cNvSpPr/>
      </dsp:nvSpPr>
      <dsp:spPr>
        <a:xfrm rot="5400000">
          <a:off x="3637138" y="1649354"/>
          <a:ext cx="2146300" cy="3140192"/>
        </a:xfrm>
        <a:prstGeom prst="round1Rect">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معرفة أنه لم ينزل بلاء إلا بذنب</a:t>
          </a:r>
          <a:endParaRPr lang="ar-EG" sz="3200" b="1" u="none" kern="1200" dirty="0">
            <a:latin typeface="Traditional Arabic" pitchFamily="18" charset="-78"/>
            <a:cs typeface="Traditional Arabic" pitchFamily="18" charset="-78"/>
          </a:endParaRPr>
        </a:p>
      </dsp:txBody>
      <dsp:txXfrm rot="-5400000">
        <a:off x="3140192" y="2682874"/>
        <a:ext cx="3140192" cy="1609725"/>
      </dsp:txXfrm>
    </dsp:sp>
    <dsp:sp modelId="{F0CB0277-F4F1-4141-A894-DA15B2E4D8F8}">
      <dsp:nvSpPr>
        <dsp:cNvPr id="0" name=""/>
        <dsp:cNvSpPr/>
      </dsp:nvSpPr>
      <dsp:spPr>
        <a:xfrm>
          <a:off x="1962619" y="1287780"/>
          <a:ext cx="2355144" cy="1717040"/>
        </a:xfrm>
        <a:prstGeom prst="roundRect">
          <a:avLst/>
        </a:prstGeom>
        <a:solidFill>
          <a:schemeClr val="bg1">
            <a:lumMod val="8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u="none" kern="1200" dirty="0" smtClean="0">
              <a:latin typeface="Traditional Arabic" pitchFamily="18" charset="-78"/>
              <a:cs typeface="Traditional Arabic" pitchFamily="18" charset="-78"/>
            </a:rPr>
            <a:t>خطوات لابد منها </a:t>
          </a:r>
          <a:endParaRPr lang="ar-EG" sz="3200" b="1" u="none" kern="1200" dirty="0">
            <a:latin typeface="Traditional Arabic" pitchFamily="18" charset="-78"/>
            <a:cs typeface="Traditional Arabic" pitchFamily="18" charset="-78"/>
          </a:endParaRPr>
        </a:p>
      </dsp:txBody>
      <dsp:txXfrm>
        <a:off x="2046438" y="1371599"/>
        <a:ext cx="2187506" cy="1549402"/>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ECA5B-1CD4-4B4C-ABC7-B48A7E5D2591}">
      <dsp:nvSpPr>
        <dsp:cNvPr id="0" name=""/>
        <dsp:cNvSpPr/>
      </dsp:nvSpPr>
      <dsp:spPr>
        <a:xfrm>
          <a:off x="1314" y="981119"/>
          <a:ext cx="4205775" cy="622893"/>
        </a:xfrm>
        <a:prstGeom prst="roundRect">
          <a:avLst>
            <a:gd name="adj" fmla="val 10000"/>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الصبر على الطبائع المتأصلة في المرأة </a:t>
          </a:r>
          <a:endParaRPr lang="ar-EG" sz="2800" b="1" kern="1200" dirty="0">
            <a:latin typeface="Traditional Arabic" pitchFamily="18" charset="-78"/>
            <a:cs typeface="Traditional Arabic" pitchFamily="18" charset="-78"/>
          </a:endParaRPr>
        </a:p>
      </dsp:txBody>
      <dsp:txXfrm>
        <a:off x="19558" y="999363"/>
        <a:ext cx="4169287" cy="586405"/>
      </dsp:txXfrm>
    </dsp:sp>
    <dsp:sp modelId="{D4AE6035-728A-4D55-8271-6EDAC34F9D38}">
      <dsp:nvSpPr>
        <dsp:cNvPr id="0" name=""/>
        <dsp:cNvSpPr/>
      </dsp:nvSpPr>
      <dsp:spPr>
        <a:xfrm rot="5400000">
          <a:off x="2049698" y="1658515"/>
          <a:ext cx="109006" cy="109006"/>
        </a:xfrm>
        <a:prstGeom prst="rightArrow">
          <a:avLst>
            <a:gd name="adj1" fmla="val 66700"/>
            <a:gd name="adj2" fmla="val 50000"/>
          </a:avLst>
        </a:prstGeom>
        <a:solidFill>
          <a:schemeClr val="accent1">
            <a:tint val="60000"/>
            <a:hueOff val="0"/>
            <a:satOff val="0"/>
            <a:lumOff val="0"/>
            <a:alpha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5A1ADC30-E805-4D84-9014-DB42601B52FB}">
      <dsp:nvSpPr>
        <dsp:cNvPr id="0" name=""/>
        <dsp:cNvSpPr/>
      </dsp:nvSpPr>
      <dsp:spPr>
        <a:xfrm>
          <a:off x="1314" y="1822025"/>
          <a:ext cx="4205775" cy="622893"/>
        </a:xfrm>
        <a:prstGeom prst="roundRect">
          <a:avLst>
            <a:gd name="adj" fmla="val 10000"/>
          </a:avLst>
        </a:prstGeom>
        <a:solidFill>
          <a:schemeClr val="accent1">
            <a:lumMod val="60000"/>
            <a:lumOff val="40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الرضا بما قسم الله تعالى</a:t>
          </a:r>
          <a:endParaRPr lang="ar-EG" sz="2800" b="1" kern="1200" dirty="0">
            <a:latin typeface="Traditional Arabic" pitchFamily="18" charset="-78"/>
            <a:cs typeface="Traditional Arabic" pitchFamily="18" charset="-78"/>
          </a:endParaRPr>
        </a:p>
      </dsp:txBody>
      <dsp:txXfrm>
        <a:off x="19558" y="1840269"/>
        <a:ext cx="4169287" cy="586405"/>
      </dsp:txXfrm>
    </dsp:sp>
    <dsp:sp modelId="{E3E8AD6D-66AA-450D-9281-4C856FE98128}">
      <dsp:nvSpPr>
        <dsp:cNvPr id="0" name=""/>
        <dsp:cNvSpPr/>
      </dsp:nvSpPr>
      <dsp:spPr>
        <a:xfrm rot="5400000">
          <a:off x="2049698" y="2499421"/>
          <a:ext cx="109006" cy="109006"/>
        </a:xfrm>
        <a:prstGeom prst="rightArrow">
          <a:avLst>
            <a:gd name="adj1" fmla="val 66700"/>
            <a:gd name="adj2" fmla="val 50000"/>
          </a:avLst>
        </a:prstGeom>
        <a:solidFill>
          <a:schemeClr val="accent1">
            <a:tint val="60000"/>
            <a:hueOff val="0"/>
            <a:satOff val="0"/>
            <a:lumOff val="0"/>
            <a:alpha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4DDE16E7-DD0C-4C78-9BB8-DA15197DF40B}">
      <dsp:nvSpPr>
        <dsp:cNvPr id="0" name=""/>
        <dsp:cNvSpPr/>
      </dsp:nvSpPr>
      <dsp:spPr>
        <a:xfrm>
          <a:off x="1314" y="2662931"/>
          <a:ext cx="4205775" cy="622893"/>
        </a:xfrm>
        <a:prstGeom prst="roundRect">
          <a:avLst>
            <a:gd name="adj" fmla="val 10000"/>
          </a:avLst>
        </a:prstGeom>
        <a:solidFill>
          <a:srgbClr val="006699">
            <a:alpha val="90000"/>
          </a:srgb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لا يبادر في حل الخلاف وقت الغضب</a:t>
          </a:r>
          <a:endParaRPr lang="ar-EG" sz="2800" b="1" kern="1200" dirty="0">
            <a:solidFill>
              <a:schemeClr val="bg1"/>
            </a:solidFill>
            <a:latin typeface="Traditional Arabic" pitchFamily="18" charset="-78"/>
            <a:cs typeface="Traditional Arabic" pitchFamily="18" charset="-78"/>
          </a:endParaRPr>
        </a:p>
      </dsp:txBody>
      <dsp:txXfrm>
        <a:off x="19558" y="2681175"/>
        <a:ext cx="4169287" cy="586405"/>
      </dsp:txXfrm>
    </dsp:sp>
    <dsp:sp modelId="{97B4AD1B-28BB-4EFA-AEC5-0E995C56D4AE}">
      <dsp:nvSpPr>
        <dsp:cNvPr id="0" name=""/>
        <dsp:cNvSpPr/>
      </dsp:nvSpPr>
      <dsp:spPr>
        <a:xfrm rot="5400000">
          <a:off x="2049698" y="3340327"/>
          <a:ext cx="109006" cy="109006"/>
        </a:xfrm>
        <a:prstGeom prst="rightArrow">
          <a:avLst>
            <a:gd name="adj1" fmla="val 66700"/>
            <a:gd name="adj2" fmla="val 50000"/>
          </a:avLst>
        </a:prstGeom>
        <a:solidFill>
          <a:schemeClr val="accent1">
            <a:tint val="60000"/>
            <a:hueOff val="0"/>
            <a:satOff val="0"/>
            <a:lumOff val="0"/>
            <a:alphaOff val="0"/>
          </a:schemeClr>
        </a:solidFill>
        <a:ln>
          <a:noFill/>
        </a:ln>
        <a:effectLst/>
        <a:scene3d>
          <a:camera prst="orthographicFront">
            <a:rot lat="0" lon="0" rev="0"/>
          </a:camera>
          <a:lightRig rig="glow" dir="t">
            <a:rot lat="0" lon="0" rev="4800000"/>
          </a:lightRig>
        </a:scene3d>
      </dsp:spPr>
      <dsp:style>
        <a:lnRef idx="0">
          <a:scrgbClr r="0" g="0" b="0"/>
        </a:lnRef>
        <a:fillRef idx="1">
          <a:scrgbClr r="0" g="0" b="0"/>
        </a:fillRef>
        <a:effectRef idx="0">
          <a:scrgbClr r="0" g="0" b="0"/>
        </a:effectRef>
        <a:fontRef idx="minor">
          <a:schemeClr val="lt1"/>
        </a:fontRef>
      </dsp:style>
    </dsp:sp>
    <dsp:sp modelId="{F286D61A-6C39-4DDD-BB85-DA584AAEA32B}">
      <dsp:nvSpPr>
        <dsp:cNvPr id="0" name=""/>
        <dsp:cNvSpPr/>
      </dsp:nvSpPr>
      <dsp:spPr>
        <a:xfrm>
          <a:off x="1314" y="3503837"/>
          <a:ext cx="4205775" cy="622893"/>
        </a:xfrm>
        <a:prstGeom prst="roundRect">
          <a:avLst>
            <a:gd name="adj" fmla="val 10000"/>
          </a:avLst>
        </a:prstGeom>
        <a:solidFill>
          <a:srgbClr val="BB82D2">
            <a:alpha val="90000"/>
          </a:srgb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التنازل عن بعض الحقوق </a:t>
          </a:r>
          <a:endParaRPr lang="ar-EG" sz="2800" b="1" kern="1200" dirty="0">
            <a:latin typeface="Traditional Arabic" pitchFamily="18" charset="-78"/>
            <a:cs typeface="Traditional Arabic" pitchFamily="18" charset="-78"/>
          </a:endParaRPr>
        </a:p>
      </dsp:txBody>
      <dsp:txXfrm>
        <a:off x="19558" y="3522081"/>
        <a:ext cx="4169287" cy="586405"/>
      </dsp:txXfrm>
    </dsp:sp>
    <dsp:sp modelId="{7F2DB7D6-C4C1-42E9-BAB8-E96CF6C48EB0}">
      <dsp:nvSpPr>
        <dsp:cNvPr id="0" name=""/>
        <dsp:cNvSpPr/>
      </dsp:nvSpPr>
      <dsp:spPr>
        <a:xfrm>
          <a:off x="4555910" y="981119"/>
          <a:ext cx="4205775" cy="622893"/>
        </a:xfrm>
        <a:prstGeom prst="roundRect">
          <a:avLst>
            <a:gd name="adj" fmla="val 10000"/>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تحديد موضع النزاع والتركيز </a:t>
          </a:r>
          <a:endParaRPr lang="ar-EG" sz="2800" b="1" kern="1200" dirty="0">
            <a:latin typeface="Traditional Arabic" pitchFamily="18" charset="-78"/>
            <a:cs typeface="Traditional Arabic" pitchFamily="18" charset="-78"/>
          </a:endParaRPr>
        </a:p>
      </dsp:txBody>
      <dsp:txXfrm>
        <a:off x="4574154" y="999363"/>
        <a:ext cx="4169287" cy="586405"/>
      </dsp:txXfrm>
    </dsp:sp>
    <dsp:sp modelId="{50514F37-F9AA-4588-A39A-F375EF338D66}">
      <dsp:nvSpPr>
        <dsp:cNvPr id="0" name=""/>
        <dsp:cNvSpPr/>
      </dsp:nvSpPr>
      <dsp:spPr>
        <a:xfrm rot="5400000">
          <a:off x="6604294" y="1658515"/>
          <a:ext cx="109006" cy="109006"/>
        </a:xfrm>
        <a:prstGeom prst="rightArrow">
          <a:avLst>
            <a:gd name="adj1" fmla="val 66700"/>
            <a:gd name="adj2" fmla="val 50000"/>
          </a:avLst>
        </a:prstGeom>
        <a:solidFill>
          <a:schemeClr val="accent1">
            <a:tint val="60000"/>
            <a:hueOff val="0"/>
            <a:satOff val="0"/>
            <a:lumOff val="0"/>
            <a:alpha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8BE15626-866B-4977-A027-CC6315E96EE8}">
      <dsp:nvSpPr>
        <dsp:cNvPr id="0" name=""/>
        <dsp:cNvSpPr/>
      </dsp:nvSpPr>
      <dsp:spPr>
        <a:xfrm>
          <a:off x="4555910" y="1822025"/>
          <a:ext cx="4205775" cy="622893"/>
        </a:xfrm>
        <a:prstGeom prst="roundRect">
          <a:avLst>
            <a:gd name="adj" fmla="val 10000"/>
          </a:avLst>
        </a:prstGeom>
        <a:solidFill>
          <a:schemeClr val="accent1">
            <a:lumMod val="60000"/>
            <a:lumOff val="40000"/>
            <a:alpha val="90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أن يتحدث كل واحد منهما عن المشكلة</a:t>
          </a:r>
          <a:endParaRPr lang="ar-EG" sz="2800" b="1" kern="1200" dirty="0">
            <a:latin typeface="Traditional Arabic" pitchFamily="18" charset="-78"/>
            <a:cs typeface="Traditional Arabic" pitchFamily="18" charset="-78"/>
          </a:endParaRPr>
        </a:p>
      </dsp:txBody>
      <dsp:txXfrm>
        <a:off x="4574154" y="1840269"/>
        <a:ext cx="4169287" cy="586405"/>
      </dsp:txXfrm>
    </dsp:sp>
    <dsp:sp modelId="{CFBCA4D7-1ACA-4C22-9271-A84FFDA14A93}">
      <dsp:nvSpPr>
        <dsp:cNvPr id="0" name=""/>
        <dsp:cNvSpPr/>
      </dsp:nvSpPr>
      <dsp:spPr>
        <a:xfrm rot="5400000">
          <a:off x="6604294" y="2499421"/>
          <a:ext cx="109006" cy="109006"/>
        </a:xfrm>
        <a:prstGeom prst="rightArrow">
          <a:avLst>
            <a:gd name="adj1" fmla="val 66700"/>
            <a:gd name="adj2" fmla="val 50000"/>
          </a:avLst>
        </a:prstGeom>
        <a:solidFill>
          <a:schemeClr val="accent1">
            <a:tint val="60000"/>
            <a:hueOff val="0"/>
            <a:satOff val="0"/>
            <a:lumOff val="0"/>
            <a:alpha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sp>
    <dsp:sp modelId="{21183A6D-7AFF-4749-9A7B-13D5D54A4A97}">
      <dsp:nvSpPr>
        <dsp:cNvPr id="0" name=""/>
        <dsp:cNvSpPr/>
      </dsp:nvSpPr>
      <dsp:spPr>
        <a:xfrm>
          <a:off x="4555910" y="2662931"/>
          <a:ext cx="4205775" cy="622893"/>
        </a:xfrm>
        <a:prstGeom prst="roundRect">
          <a:avLst>
            <a:gd name="adj" fmla="val 10000"/>
          </a:avLst>
        </a:prstGeom>
        <a:solidFill>
          <a:srgbClr val="006699">
            <a:alpha val="90000"/>
          </a:srgb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 </a:t>
          </a:r>
          <a:r>
            <a:rPr lang="ar-EG" sz="2800" b="1" kern="1200" dirty="0" smtClean="0">
              <a:solidFill>
                <a:schemeClr val="bg1"/>
              </a:solidFill>
              <a:latin typeface="Traditional Arabic" pitchFamily="18" charset="-78"/>
              <a:cs typeface="Traditional Arabic" pitchFamily="18" charset="-78"/>
            </a:rPr>
            <a:t>يحسن ذكر نقاط الاتفاق</a:t>
          </a:r>
          <a:endParaRPr lang="ar-EG" sz="2800" b="1" kern="1200" dirty="0">
            <a:solidFill>
              <a:schemeClr val="bg1"/>
            </a:solidFill>
            <a:latin typeface="Traditional Arabic" pitchFamily="18" charset="-78"/>
            <a:cs typeface="Traditional Arabic" pitchFamily="18" charset="-78"/>
          </a:endParaRPr>
        </a:p>
      </dsp:txBody>
      <dsp:txXfrm>
        <a:off x="4574154" y="2681175"/>
        <a:ext cx="4169287" cy="586405"/>
      </dsp:txXfrm>
    </dsp:sp>
    <dsp:sp modelId="{FD53E4C1-EADE-49F1-9D67-58EFC9557CCB}">
      <dsp:nvSpPr>
        <dsp:cNvPr id="0" name=""/>
        <dsp:cNvSpPr/>
      </dsp:nvSpPr>
      <dsp:spPr>
        <a:xfrm rot="5400000">
          <a:off x="6604294" y="3340327"/>
          <a:ext cx="109006" cy="109006"/>
        </a:xfrm>
        <a:prstGeom prst="rightArrow">
          <a:avLst>
            <a:gd name="adj1" fmla="val 66700"/>
            <a:gd name="adj2" fmla="val 50000"/>
          </a:avLst>
        </a:prstGeom>
        <a:solidFill>
          <a:schemeClr val="accent1">
            <a:tint val="60000"/>
            <a:hueOff val="0"/>
            <a:satOff val="0"/>
            <a:lumOff val="0"/>
            <a:alphaOff val="0"/>
          </a:schemeClr>
        </a:solidFill>
        <a:ln>
          <a:noFill/>
        </a:ln>
        <a:effectLst/>
        <a:scene3d>
          <a:camera prst="orthographicFront">
            <a:rot lat="0" lon="0" rev="0"/>
          </a:camera>
          <a:lightRig rig="glow" dir="t">
            <a:rot lat="0" lon="0" rev="4800000"/>
          </a:lightRig>
        </a:scene3d>
      </dsp:spPr>
      <dsp:style>
        <a:lnRef idx="0">
          <a:scrgbClr r="0" g="0" b="0"/>
        </a:lnRef>
        <a:fillRef idx="1">
          <a:scrgbClr r="0" g="0" b="0"/>
        </a:fillRef>
        <a:effectRef idx="0">
          <a:scrgbClr r="0" g="0" b="0"/>
        </a:effectRef>
        <a:fontRef idx="minor">
          <a:schemeClr val="lt1"/>
        </a:fontRef>
      </dsp:style>
    </dsp:sp>
    <dsp:sp modelId="{F45261AB-0EFA-4EF7-ACD8-59BDB3907B67}">
      <dsp:nvSpPr>
        <dsp:cNvPr id="0" name=""/>
        <dsp:cNvSpPr/>
      </dsp:nvSpPr>
      <dsp:spPr>
        <a:xfrm>
          <a:off x="4555910" y="3503837"/>
          <a:ext cx="4205775" cy="622893"/>
        </a:xfrm>
        <a:prstGeom prst="roundRect">
          <a:avLst>
            <a:gd name="adj" fmla="val 10000"/>
          </a:avLst>
        </a:prstGeom>
        <a:solidFill>
          <a:srgbClr val="CB9FDD">
            <a:alpha val="90000"/>
          </a:srgb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لا تجعل الحقوق ماثلة دائماً أمام العين </a:t>
          </a:r>
          <a:endParaRPr lang="ar-EG" sz="2800" b="1" kern="1200" dirty="0">
            <a:latin typeface="Traditional Arabic" pitchFamily="18" charset="-78"/>
            <a:cs typeface="Traditional Arabic" pitchFamily="18" charset="-78"/>
          </a:endParaRPr>
        </a:p>
      </dsp:txBody>
      <dsp:txXfrm>
        <a:off x="4574154" y="3522081"/>
        <a:ext cx="4169287" cy="5864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5515E-F012-4EF6-83DD-0529A81A03FB}">
      <dsp:nvSpPr>
        <dsp:cNvPr id="0" name=""/>
        <dsp:cNvSpPr/>
      </dsp:nvSpPr>
      <dsp:spPr>
        <a:xfrm>
          <a:off x="0" y="4632143"/>
          <a:ext cx="3803848" cy="607966"/>
        </a:xfrm>
        <a:prstGeom prst="rect">
          <a:avLst/>
        </a:prstGeom>
        <a:solidFill>
          <a:sysClr val="window" lastClr="FFFFFF">
            <a:lumMod val="65000"/>
          </a:sys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البوح للشريك أنك فخور لارتباطك به</a:t>
          </a:r>
          <a:endParaRPr lang="ar-EG" sz="24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0" y="4632143"/>
        <a:ext cx="3803848" cy="607966"/>
      </dsp:txXfrm>
    </dsp:sp>
    <dsp:sp modelId="{FA0EC353-5FEA-4206-A93A-253D48475F61}">
      <dsp:nvSpPr>
        <dsp:cNvPr id="0" name=""/>
        <dsp:cNvSpPr/>
      </dsp:nvSpPr>
      <dsp:spPr>
        <a:xfrm rot="10800000">
          <a:off x="0" y="3706210"/>
          <a:ext cx="3803848" cy="935052"/>
        </a:xfrm>
        <a:prstGeom prst="upArrowCallout">
          <a:avLst/>
        </a:prstGeom>
        <a:solidFill>
          <a:srgbClr val="4BACC6">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عدم المقارنة بالآخرين</a:t>
          </a:r>
          <a:endParaRPr lang="ar-EG" sz="24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3706210"/>
        <a:ext cx="3803848" cy="607569"/>
      </dsp:txXfrm>
    </dsp:sp>
    <dsp:sp modelId="{590929A4-40DF-4115-B58F-166E73A9C4E9}">
      <dsp:nvSpPr>
        <dsp:cNvPr id="0" name=""/>
        <dsp:cNvSpPr/>
      </dsp:nvSpPr>
      <dsp:spPr>
        <a:xfrm rot="10800000">
          <a:off x="0" y="2780278"/>
          <a:ext cx="3803848" cy="935052"/>
        </a:xfrm>
        <a:prstGeom prst="upArrowCallout">
          <a:avLst/>
        </a:prstGeom>
        <a:solidFill>
          <a:srgbClr val="C0504D">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المساندة النفسية عند الحاجة إليها</a:t>
          </a:r>
          <a:endParaRPr lang="ar-EG" sz="24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2780278"/>
        <a:ext cx="3803848" cy="607569"/>
      </dsp:txXfrm>
    </dsp:sp>
    <dsp:sp modelId="{BB52AF95-B6CD-477F-9FB6-5CE98FE2C24E}">
      <dsp:nvSpPr>
        <dsp:cNvPr id="0" name=""/>
        <dsp:cNvSpPr/>
      </dsp:nvSpPr>
      <dsp:spPr>
        <a:xfrm rot="10800000">
          <a:off x="0" y="1854345"/>
          <a:ext cx="3803848" cy="935052"/>
        </a:xfrm>
        <a:prstGeom prst="upArrowCallout">
          <a:avLst/>
        </a:prstGeom>
        <a:solidFill>
          <a:srgbClr val="1F497D">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الاستقبال والتوديع عند الباب بحرارة</a:t>
          </a:r>
          <a:endParaRPr lang="ar-EG" sz="24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1854345"/>
        <a:ext cx="3803848" cy="607569"/>
      </dsp:txXfrm>
    </dsp:sp>
    <dsp:sp modelId="{EBC04677-7360-4F5F-BF11-0D866E066ED3}">
      <dsp:nvSpPr>
        <dsp:cNvPr id="0" name=""/>
        <dsp:cNvSpPr/>
      </dsp:nvSpPr>
      <dsp:spPr>
        <a:xfrm rot="10800000">
          <a:off x="0" y="928412"/>
          <a:ext cx="3803848" cy="935052"/>
        </a:xfrm>
        <a:prstGeom prst="upArrowCallout">
          <a:avLst/>
        </a:prstGeom>
        <a:solidFill>
          <a:srgbClr val="8064A2">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المناداة بأحب الأسماء أو الكنية </a:t>
          </a:r>
          <a:endParaRPr lang="ar-EG" sz="24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928412"/>
        <a:ext cx="3803848" cy="607569"/>
      </dsp:txXfrm>
    </dsp:sp>
    <dsp:sp modelId="{71C83B17-AA2D-41DF-ABE8-6F5EF1A82583}">
      <dsp:nvSpPr>
        <dsp:cNvPr id="0" name=""/>
        <dsp:cNvSpPr/>
      </dsp:nvSpPr>
      <dsp:spPr>
        <a:xfrm rot="10800000">
          <a:off x="0" y="2479"/>
          <a:ext cx="3803848" cy="935052"/>
        </a:xfrm>
        <a:prstGeom prst="upArrowCallout">
          <a:avLst/>
        </a:prstGeom>
        <a:solidFill>
          <a:srgbClr val="C0504D">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المدح في الغياب والإطراء في الحضور</a:t>
          </a:r>
          <a:endParaRPr lang="ar-EG" sz="24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rot="10800000">
        <a:off x="0" y="2479"/>
        <a:ext cx="3803848" cy="607569"/>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10639-DB0F-43E0-A419-0679D0E867BD}">
      <dsp:nvSpPr>
        <dsp:cNvPr id="0" name=""/>
        <dsp:cNvSpPr/>
      </dsp:nvSpPr>
      <dsp:spPr>
        <a:xfrm>
          <a:off x="628649" y="0"/>
          <a:ext cx="7124700" cy="4927599"/>
        </a:xfrm>
        <a:prstGeom prst="rightArrow">
          <a:avLst/>
        </a:prstGeom>
        <a:solidFill>
          <a:schemeClr val="bg1">
            <a:lumMod val="8500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dsp:style>
    </dsp:sp>
    <dsp:sp modelId="{F5300711-9A15-44FB-B6D0-1F6FF89B0BDB}">
      <dsp:nvSpPr>
        <dsp:cNvPr id="0" name=""/>
        <dsp:cNvSpPr/>
      </dsp:nvSpPr>
      <dsp:spPr>
        <a:xfrm>
          <a:off x="0" y="1478280"/>
          <a:ext cx="2514600" cy="1971040"/>
        </a:xfrm>
        <a:prstGeom prst="roundRect">
          <a:avLst/>
        </a:prstGeom>
        <a:solidFill>
          <a:schemeClr val="bg1">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الاعتراف بالخطأ عند استبانته</a:t>
          </a:r>
          <a:endParaRPr lang="ar-EG" sz="3200" b="1" kern="1200" dirty="0">
            <a:latin typeface="Traditional Arabic" pitchFamily="18" charset="-78"/>
            <a:cs typeface="Traditional Arabic" pitchFamily="18" charset="-78"/>
          </a:endParaRPr>
        </a:p>
      </dsp:txBody>
      <dsp:txXfrm>
        <a:off x="96218" y="1574498"/>
        <a:ext cx="2322164" cy="1778604"/>
      </dsp:txXfrm>
    </dsp:sp>
    <dsp:sp modelId="{A12C9E35-0472-478E-8602-2A5BE10458EA}">
      <dsp:nvSpPr>
        <dsp:cNvPr id="0" name=""/>
        <dsp:cNvSpPr/>
      </dsp:nvSpPr>
      <dsp:spPr>
        <a:xfrm>
          <a:off x="2933699" y="1478280"/>
          <a:ext cx="2514600" cy="1971040"/>
        </a:xfrm>
        <a:prstGeom prst="roundRect">
          <a:avLst/>
        </a:prstGeom>
        <a:solidFill>
          <a:srgbClr val="006699"/>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غض الطرف عن الهفوة </a:t>
          </a:r>
          <a:endParaRPr lang="ar-EG" sz="3200" b="1" kern="1200" dirty="0">
            <a:latin typeface="Traditional Arabic" pitchFamily="18" charset="-78"/>
            <a:cs typeface="Traditional Arabic" pitchFamily="18" charset="-78"/>
          </a:endParaRPr>
        </a:p>
      </dsp:txBody>
      <dsp:txXfrm>
        <a:off x="3029917" y="1574498"/>
        <a:ext cx="2322164" cy="1778604"/>
      </dsp:txXfrm>
    </dsp:sp>
    <dsp:sp modelId="{4549BC5E-9F75-47ED-98C6-035C579D93A8}">
      <dsp:nvSpPr>
        <dsp:cNvPr id="0" name=""/>
        <dsp:cNvSpPr/>
      </dsp:nvSpPr>
      <dsp:spPr>
        <a:xfrm>
          <a:off x="5867400" y="1478280"/>
          <a:ext cx="2514600" cy="1971040"/>
        </a:xfrm>
        <a:prstGeom prst="roundRect">
          <a:avLst/>
        </a:prstGeom>
        <a:solidFill>
          <a:schemeClr val="accent2">
            <a:lumMod val="7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raditional Arabic" pitchFamily="18" charset="-78"/>
              <a:cs typeface="Traditional Arabic" pitchFamily="18" charset="-78"/>
            </a:rPr>
            <a:t>التكيف مع جميع الظروف والأحوال</a:t>
          </a:r>
          <a:endParaRPr lang="ar-EG" sz="3200" b="1" kern="1200" dirty="0">
            <a:latin typeface="Traditional Arabic" pitchFamily="18" charset="-78"/>
            <a:cs typeface="Traditional Arabic" pitchFamily="18" charset="-78"/>
          </a:endParaRPr>
        </a:p>
      </dsp:txBody>
      <dsp:txXfrm>
        <a:off x="5963618" y="1574498"/>
        <a:ext cx="2322164" cy="177860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CD0DE-F7AA-479B-B080-0F3EBE7A2190}">
      <dsp:nvSpPr>
        <dsp:cNvPr id="0" name=""/>
        <dsp:cNvSpPr/>
      </dsp:nvSpPr>
      <dsp:spPr>
        <a:xfrm>
          <a:off x="831369" y="2060"/>
          <a:ext cx="5181660" cy="105416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cs typeface="Traditional Arabic"/>
            </a:rPr>
            <a:t>الاهتمام المفاجئ بالمظهر العام</a:t>
          </a:r>
          <a:endParaRPr lang="ar-EG" sz="2800" kern="1200" dirty="0">
            <a:solidFill>
              <a:schemeClr val="bg1"/>
            </a:solidFill>
          </a:endParaRPr>
        </a:p>
      </dsp:txBody>
      <dsp:txXfrm>
        <a:off x="862245" y="32936"/>
        <a:ext cx="5119908" cy="992416"/>
      </dsp:txXfrm>
    </dsp:sp>
    <dsp:sp modelId="{FFCEA5B5-CDA5-448A-9526-45A4778E1CF4}">
      <dsp:nvSpPr>
        <dsp:cNvPr id="0" name=""/>
        <dsp:cNvSpPr/>
      </dsp:nvSpPr>
      <dsp:spPr>
        <a:xfrm rot="5482215">
          <a:off x="3205574" y="1082583"/>
          <a:ext cx="395426" cy="474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rtl="1">
            <a:lnSpc>
              <a:spcPct val="90000"/>
            </a:lnSpc>
            <a:spcBef>
              <a:spcPct val="0"/>
            </a:spcBef>
            <a:spcAft>
              <a:spcPct val="35000"/>
            </a:spcAft>
          </a:pPr>
          <a:endParaRPr lang="ar-EG" sz="2100" kern="1200"/>
        </a:p>
      </dsp:txBody>
      <dsp:txXfrm rot="-5400000">
        <a:off x="3262393" y="1122074"/>
        <a:ext cx="284625" cy="276798"/>
      </dsp:txXfrm>
    </dsp:sp>
    <dsp:sp modelId="{4AA54DE2-FC6E-41BC-BE86-C86CA716622B}">
      <dsp:nvSpPr>
        <dsp:cNvPr id="0" name=""/>
        <dsp:cNvSpPr/>
      </dsp:nvSpPr>
      <dsp:spPr>
        <a:xfrm>
          <a:off x="903369" y="1583313"/>
          <a:ext cx="4962013" cy="105416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Calibri"/>
              <a:cs typeface="Traditional Arabic"/>
            </a:rPr>
            <a:t>المحافظة بشكل مفاجئ باللياقة البدنية</a:t>
          </a:r>
          <a:endParaRPr lang="ar-EG" sz="2800" kern="1200" dirty="0">
            <a:solidFill>
              <a:schemeClr val="bg1"/>
            </a:solidFill>
          </a:endParaRPr>
        </a:p>
      </dsp:txBody>
      <dsp:txXfrm>
        <a:off x="934245" y="1614189"/>
        <a:ext cx="4900261" cy="992416"/>
      </dsp:txXfrm>
    </dsp:sp>
    <dsp:sp modelId="{68B549F7-C0E6-4A70-BC1F-93697B027E7E}">
      <dsp:nvSpPr>
        <dsp:cNvPr id="0" name=""/>
        <dsp:cNvSpPr/>
      </dsp:nvSpPr>
      <dsp:spPr>
        <a:xfrm rot="5400000">
          <a:off x="3186719" y="2663836"/>
          <a:ext cx="395313" cy="474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rtl="1">
            <a:lnSpc>
              <a:spcPct val="90000"/>
            </a:lnSpc>
            <a:spcBef>
              <a:spcPct val="0"/>
            </a:spcBef>
            <a:spcAft>
              <a:spcPct val="35000"/>
            </a:spcAft>
          </a:pPr>
          <a:endParaRPr lang="ar-EG" sz="2100" kern="1200"/>
        </a:p>
      </dsp:txBody>
      <dsp:txXfrm rot="-5400000">
        <a:off x="3242063" y="2703367"/>
        <a:ext cx="284625" cy="276719"/>
      </dsp:txXfrm>
    </dsp:sp>
    <dsp:sp modelId="{93B3FA33-9771-4C16-9111-DB1FE2DB0995}">
      <dsp:nvSpPr>
        <dsp:cNvPr id="0" name=""/>
        <dsp:cNvSpPr/>
      </dsp:nvSpPr>
      <dsp:spPr>
        <a:xfrm>
          <a:off x="903369" y="3164566"/>
          <a:ext cx="4962013" cy="105416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cs typeface="Traditional Arabic"/>
            </a:rPr>
            <a:t>كثرة اطّلاع الزوج على رسائل حسابه البريدي</a:t>
          </a:r>
          <a:endParaRPr lang="ar-EG" sz="2800" kern="1200" dirty="0">
            <a:solidFill>
              <a:schemeClr val="bg1"/>
            </a:solidFill>
          </a:endParaRPr>
        </a:p>
      </dsp:txBody>
      <dsp:txXfrm>
        <a:off x="934245" y="3195442"/>
        <a:ext cx="4900261" cy="992416"/>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C549F-2575-43BB-9681-2404E06E3226}">
      <dsp:nvSpPr>
        <dsp:cNvPr id="0" name=""/>
        <dsp:cNvSpPr/>
      </dsp:nvSpPr>
      <dsp:spPr>
        <a:xfrm>
          <a:off x="756221" y="0"/>
          <a:ext cx="4409372" cy="4409372"/>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005D7-2449-480C-9046-D7F7B978E457}">
      <dsp:nvSpPr>
        <dsp:cNvPr id="0" name=""/>
        <dsp:cNvSpPr/>
      </dsp:nvSpPr>
      <dsp:spPr>
        <a:xfrm>
          <a:off x="2960907" y="441051"/>
          <a:ext cx="2866091" cy="388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smtClean="0">
              <a:solidFill>
                <a:srgbClr val="002060"/>
              </a:solidFill>
              <a:latin typeface="Traditional Arabic" panose="02020603050405020304" pitchFamily="18" charset="-78"/>
              <a:cs typeface="Traditional Arabic" panose="02020603050405020304" pitchFamily="18" charset="-78"/>
            </a:rPr>
            <a:t>طفرة في العلاقة الحميمية</a:t>
          </a:r>
          <a:endParaRPr lang="en-US" sz="2800" u="none" kern="1200" dirty="0">
            <a:solidFill>
              <a:srgbClr val="002060"/>
            </a:solidFill>
            <a:latin typeface="Traditional Arabic" panose="02020603050405020304" pitchFamily="18" charset="-78"/>
            <a:ea typeface="Calibri"/>
            <a:cs typeface="Traditional Arabic" panose="02020603050405020304" pitchFamily="18" charset="-78"/>
          </a:endParaRPr>
        </a:p>
      </dsp:txBody>
      <dsp:txXfrm>
        <a:off x="2979867" y="460011"/>
        <a:ext cx="2828171" cy="350483"/>
      </dsp:txXfrm>
    </dsp:sp>
    <dsp:sp modelId="{AB635835-855D-4285-BF94-09354419A075}">
      <dsp:nvSpPr>
        <dsp:cNvPr id="0" name=""/>
        <dsp:cNvSpPr/>
      </dsp:nvSpPr>
      <dsp:spPr>
        <a:xfrm>
          <a:off x="2960907" y="878005"/>
          <a:ext cx="2866091" cy="388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a:solidFill>
                <a:srgbClr val="002060"/>
              </a:solidFill>
              <a:latin typeface="Traditional Arabic" panose="02020603050405020304" pitchFamily="18" charset="-78"/>
              <a:cs typeface="Traditional Arabic" panose="02020603050405020304" pitchFamily="18" charset="-78"/>
            </a:rPr>
            <a:t>يبدو بعيدا ومنفصلا</a:t>
          </a:r>
        </a:p>
      </dsp:txBody>
      <dsp:txXfrm>
        <a:off x="2979867" y="896965"/>
        <a:ext cx="2828171" cy="350483"/>
      </dsp:txXfrm>
    </dsp:sp>
    <dsp:sp modelId="{3B9771C7-5793-41C1-8F2C-7BAC98EAA0B8}">
      <dsp:nvSpPr>
        <dsp:cNvPr id="0" name=""/>
        <dsp:cNvSpPr/>
      </dsp:nvSpPr>
      <dsp:spPr>
        <a:xfrm>
          <a:off x="2960907" y="1314960"/>
          <a:ext cx="2866091" cy="388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a:solidFill>
                <a:srgbClr val="002060"/>
              </a:solidFill>
              <a:latin typeface="Traditional Arabic" panose="02020603050405020304" pitchFamily="18" charset="-78"/>
              <a:cs typeface="Traditional Arabic" panose="02020603050405020304" pitchFamily="18" charset="-78"/>
            </a:rPr>
            <a:t>اختلاف سلوكه معك</a:t>
          </a:r>
        </a:p>
      </dsp:txBody>
      <dsp:txXfrm>
        <a:off x="2979867" y="1333920"/>
        <a:ext cx="2828171" cy="350483"/>
      </dsp:txXfrm>
    </dsp:sp>
    <dsp:sp modelId="{2F4722A2-5739-4525-BCE9-544D55BD1B35}">
      <dsp:nvSpPr>
        <dsp:cNvPr id="0" name=""/>
        <dsp:cNvSpPr/>
      </dsp:nvSpPr>
      <dsp:spPr>
        <a:xfrm>
          <a:off x="2960907" y="1751914"/>
          <a:ext cx="2866091" cy="388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a:solidFill>
                <a:srgbClr val="002060"/>
              </a:solidFill>
              <a:latin typeface="Traditional Arabic" panose="02020603050405020304" pitchFamily="18" charset="-78"/>
              <a:cs typeface="Traditional Arabic" panose="02020603050405020304" pitchFamily="18" charset="-78"/>
            </a:rPr>
            <a:t>تغير عاداته التكنولوجية</a:t>
          </a:r>
        </a:p>
      </dsp:txBody>
      <dsp:txXfrm>
        <a:off x="2979867" y="1770874"/>
        <a:ext cx="2828171" cy="350483"/>
      </dsp:txXfrm>
    </dsp:sp>
    <dsp:sp modelId="{E1B802B9-EE83-4F98-8000-C881B242AC69}">
      <dsp:nvSpPr>
        <dsp:cNvPr id="0" name=""/>
        <dsp:cNvSpPr/>
      </dsp:nvSpPr>
      <dsp:spPr>
        <a:xfrm>
          <a:off x="2960907" y="2188868"/>
          <a:ext cx="2866091" cy="388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smtClean="0">
              <a:solidFill>
                <a:srgbClr val="002060"/>
              </a:solidFill>
              <a:latin typeface="Traditional Arabic" panose="02020603050405020304" pitchFamily="18" charset="-78"/>
              <a:cs typeface="Traditional Arabic" panose="02020603050405020304" pitchFamily="18" charset="-78"/>
            </a:rPr>
            <a:t>يردد </a:t>
          </a:r>
          <a:r>
            <a:rPr lang="ar-EG" sz="2800" b="1" u="none" kern="1200" dirty="0">
              <a:solidFill>
                <a:srgbClr val="002060"/>
              </a:solidFill>
              <a:latin typeface="Traditional Arabic" panose="02020603050405020304" pitchFamily="18" charset="-78"/>
              <a:cs typeface="Traditional Arabic" panose="02020603050405020304" pitchFamily="18" charset="-78"/>
            </a:rPr>
            <a:t>اسمها باستمرار</a:t>
          </a:r>
        </a:p>
      </dsp:txBody>
      <dsp:txXfrm>
        <a:off x="2979867" y="2207828"/>
        <a:ext cx="2828171" cy="350483"/>
      </dsp:txXfrm>
    </dsp:sp>
    <dsp:sp modelId="{8F25BB7C-C8D0-4475-BED6-07A33A74D44F}">
      <dsp:nvSpPr>
        <dsp:cNvPr id="0" name=""/>
        <dsp:cNvSpPr/>
      </dsp:nvSpPr>
      <dsp:spPr>
        <a:xfrm>
          <a:off x="2960907" y="2625822"/>
          <a:ext cx="2866091" cy="388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smtClean="0">
              <a:solidFill>
                <a:srgbClr val="002060"/>
              </a:solidFill>
              <a:latin typeface="Traditional Arabic" panose="02020603050405020304" pitchFamily="18" charset="-78"/>
              <a:cs typeface="Traditional Arabic" panose="02020603050405020304" pitchFamily="18" charset="-78"/>
            </a:rPr>
            <a:t>يناقشك </a:t>
          </a:r>
          <a:r>
            <a:rPr lang="ar-EG" sz="2800" b="1" u="none" kern="1200" dirty="0">
              <a:solidFill>
                <a:srgbClr val="002060"/>
              </a:solidFill>
              <a:latin typeface="Traditional Arabic" panose="02020603050405020304" pitchFamily="18" charset="-78"/>
              <a:cs typeface="Traditional Arabic" panose="02020603050405020304" pitchFamily="18" charset="-78"/>
            </a:rPr>
            <a:t>بشكل مختلف</a:t>
          </a:r>
        </a:p>
      </dsp:txBody>
      <dsp:txXfrm>
        <a:off x="2979867" y="2644782"/>
        <a:ext cx="2828171" cy="350483"/>
      </dsp:txXfrm>
    </dsp:sp>
    <dsp:sp modelId="{E2757DEA-71E1-4D8B-BDB3-E14B6C610EDA}">
      <dsp:nvSpPr>
        <dsp:cNvPr id="0" name=""/>
        <dsp:cNvSpPr/>
      </dsp:nvSpPr>
      <dsp:spPr>
        <a:xfrm>
          <a:off x="2960907" y="3062776"/>
          <a:ext cx="2866091" cy="85699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u="none" kern="1200" dirty="0">
              <a:solidFill>
                <a:srgbClr val="002060"/>
              </a:solidFill>
              <a:latin typeface="Traditional Arabic" panose="02020603050405020304" pitchFamily="18" charset="-78"/>
              <a:cs typeface="Traditional Arabic" panose="02020603050405020304" pitchFamily="18" charset="-78"/>
            </a:rPr>
            <a:t>الشعور بأنك الحلقة الثالثة في علاقتكما</a:t>
          </a:r>
        </a:p>
      </dsp:txBody>
      <dsp:txXfrm>
        <a:off x="3002742" y="3104611"/>
        <a:ext cx="2782421" cy="773323"/>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8757C-0829-447C-BC78-76B8126721A2}">
      <dsp:nvSpPr>
        <dsp:cNvPr id="0" name=""/>
        <dsp:cNvSpPr/>
      </dsp:nvSpPr>
      <dsp:spPr>
        <a:xfrm>
          <a:off x="314294" y="1781811"/>
          <a:ext cx="2098198" cy="118059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cs typeface="Traditional Arabic"/>
            </a:rPr>
            <a:t>الخيانة العاطفية </a:t>
          </a:r>
          <a:endParaRPr lang="ar-EG" sz="2800" kern="1200" dirty="0">
            <a:solidFill>
              <a:schemeClr val="bg1"/>
            </a:solidFill>
          </a:endParaRPr>
        </a:p>
      </dsp:txBody>
      <dsp:txXfrm>
        <a:off x="348872" y="1816389"/>
        <a:ext cx="2029042" cy="1111440"/>
      </dsp:txXfrm>
    </dsp:sp>
    <dsp:sp modelId="{7B04CF92-79B2-49A3-8749-04D21951F28E}">
      <dsp:nvSpPr>
        <dsp:cNvPr id="0" name=""/>
        <dsp:cNvSpPr/>
      </dsp:nvSpPr>
      <dsp:spPr>
        <a:xfrm>
          <a:off x="2736298" y="1781811"/>
          <a:ext cx="2211404" cy="12201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cs typeface="Traditional Arabic"/>
            </a:rPr>
            <a:t>نقاط </a:t>
          </a:r>
          <a:r>
            <a:rPr lang="ar-EG" sz="2800" b="1" kern="1200" dirty="0">
              <a:solidFill>
                <a:schemeClr val="bg1"/>
              </a:solidFill>
              <a:cs typeface="Traditional Arabic"/>
            </a:rPr>
            <a:t>ضعف الطرف الآخر</a:t>
          </a:r>
        </a:p>
      </dsp:txBody>
      <dsp:txXfrm>
        <a:off x="2772035" y="1817548"/>
        <a:ext cx="2139930" cy="1148683"/>
      </dsp:txXfrm>
    </dsp:sp>
    <dsp:sp modelId="{EC1E0453-E593-430D-9EEC-C1BF3F108B3E}">
      <dsp:nvSpPr>
        <dsp:cNvPr id="0" name=""/>
        <dsp:cNvSpPr/>
      </dsp:nvSpPr>
      <dsp:spPr>
        <a:xfrm>
          <a:off x="5400610" y="1853816"/>
          <a:ext cx="2048241" cy="10241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a:solidFill>
                <a:schemeClr val="bg1"/>
              </a:solidFill>
              <a:cs typeface="Traditional Arabic"/>
            </a:rPr>
            <a:t>‏الضغط على الطرف الآخر </a:t>
          </a:r>
        </a:p>
      </dsp:txBody>
      <dsp:txXfrm>
        <a:off x="5430605" y="1883811"/>
        <a:ext cx="1988251" cy="964130"/>
      </dsp:txXfrm>
    </dsp:sp>
    <dsp:sp modelId="{6AFBC65B-8093-4167-B459-6A35A4787059}">
      <dsp:nvSpPr>
        <dsp:cNvPr id="0" name=""/>
        <dsp:cNvSpPr/>
      </dsp:nvSpPr>
      <dsp:spPr>
        <a:xfrm>
          <a:off x="7904872" y="1781811"/>
          <a:ext cx="2048241" cy="10241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a:solidFill>
                <a:schemeClr val="bg1"/>
              </a:solidFill>
              <a:cs typeface="Traditional Arabic"/>
            </a:rPr>
            <a:t>التباعد العاطفي </a:t>
          </a:r>
        </a:p>
      </dsp:txBody>
      <dsp:txXfrm>
        <a:off x="7934867" y="1811806"/>
        <a:ext cx="1988251" cy="964130"/>
      </dsp:txXfrm>
    </dsp:sp>
    <dsp:sp modelId="{CD633498-F2A7-49E9-9C8E-DCF59DFD3213}">
      <dsp:nvSpPr>
        <dsp:cNvPr id="0" name=""/>
        <dsp:cNvSpPr/>
      </dsp:nvSpPr>
      <dsp:spPr>
        <a:xfrm>
          <a:off x="10281139" y="1781811"/>
          <a:ext cx="2048241" cy="10241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cs typeface="Traditional Arabic"/>
            </a:rPr>
            <a:t>عن </a:t>
          </a:r>
          <a:r>
            <a:rPr lang="ar-EG" sz="2800" b="1" kern="1200" dirty="0">
              <a:solidFill>
                <a:schemeClr val="bg1"/>
              </a:solidFill>
              <a:cs typeface="Traditional Arabic"/>
            </a:rPr>
            <a:t>تدعيم الآخر </a:t>
          </a:r>
        </a:p>
      </dsp:txBody>
      <dsp:txXfrm>
        <a:off x="10311134" y="1811806"/>
        <a:ext cx="1988251" cy="964130"/>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138401-20CF-4B9A-B84F-A9355F67AD55}">
      <dsp:nvSpPr>
        <dsp:cNvPr id="0" name=""/>
        <dsp:cNvSpPr/>
      </dsp:nvSpPr>
      <dsp:spPr>
        <a:xfrm>
          <a:off x="1487" y="1307773"/>
          <a:ext cx="2901392" cy="290139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9673" tIns="41910" rIns="159673" bIns="41910" numCol="1" spcCol="1270" anchor="ctr" anchorCtr="0">
          <a:noAutofit/>
        </a:bodyPr>
        <a:lstStyle/>
        <a:p>
          <a:pPr lvl="0" algn="ctr" defTabSz="1466850" rtl="1">
            <a:lnSpc>
              <a:spcPct val="90000"/>
            </a:lnSpc>
            <a:spcBef>
              <a:spcPct val="0"/>
            </a:spcBef>
            <a:spcAft>
              <a:spcPct val="35000"/>
            </a:spcAft>
          </a:pPr>
          <a:r>
            <a:rPr lang="ar-EG" sz="3300" kern="1200" dirty="0" smtClean="0">
              <a:solidFill>
                <a:schemeClr val="tx1">
                  <a:lumMod val="95000"/>
                  <a:lumOff val="5000"/>
                </a:schemeClr>
              </a:solidFill>
            </a:rPr>
            <a:t> </a:t>
          </a:r>
          <a:r>
            <a:rPr lang="ar-EG" sz="2800" b="1" kern="1200" dirty="0" smtClean="0">
              <a:solidFill>
                <a:schemeClr val="tx1">
                  <a:lumMod val="95000"/>
                  <a:lumOff val="5000"/>
                </a:schemeClr>
              </a:solidFill>
              <a:latin typeface="Traditional Arabic" pitchFamily="18" charset="-78"/>
              <a:cs typeface="Traditional Arabic" pitchFamily="18" charset="-78"/>
            </a:rPr>
            <a:t>الإضطراب في الزواج</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426386" y="1732672"/>
        <a:ext cx="2051594" cy="2051594"/>
      </dsp:txXfrm>
    </dsp:sp>
    <dsp:sp modelId="{3E97E868-B013-45FD-98AF-8C2CD52176C6}">
      <dsp:nvSpPr>
        <dsp:cNvPr id="0" name=""/>
        <dsp:cNvSpPr/>
      </dsp:nvSpPr>
      <dsp:spPr>
        <a:xfrm>
          <a:off x="2322602" y="1307773"/>
          <a:ext cx="2901392" cy="290139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9673" tIns="35560" rIns="159673"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فشل العلاقة الحميمية.</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2747501" y="1732672"/>
        <a:ext cx="2051594" cy="2051594"/>
      </dsp:txXfrm>
    </dsp:sp>
    <dsp:sp modelId="{6A5378CF-0ACD-40E3-90B4-10F85A2CA112}">
      <dsp:nvSpPr>
        <dsp:cNvPr id="0" name=""/>
        <dsp:cNvSpPr/>
      </dsp:nvSpPr>
      <dsp:spPr>
        <a:xfrm>
          <a:off x="4643716" y="1307773"/>
          <a:ext cx="2901392" cy="290139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9673" tIns="35560" rIns="159673"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مجرد رغبة.</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5068615" y="1732672"/>
        <a:ext cx="2051594" cy="2051594"/>
      </dsp:txXfrm>
    </dsp:sp>
    <dsp:sp modelId="{36F62A8C-502B-43F9-A5BE-4D0A8E9CFAC2}">
      <dsp:nvSpPr>
        <dsp:cNvPr id="0" name=""/>
        <dsp:cNvSpPr/>
      </dsp:nvSpPr>
      <dsp:spPr>
        <a:xfrm>
          <a:off x="6964830" y="1307773"/>
          <a:ext cx="2901392" cy="290139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9673" tIns="35560" rIns="159673"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 لا يستطيع التوازن بين الحب والرومانسية.</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7389729" y="1732672"/>
        <a:ext cx="2051594" cy="2051594"/>
      </dsp:txXfrm>
    </dsp:sp>
    <dsp:sp modelId="{28A9B8F6-0CD9-4945-9443-38BAD0239DCA}">
      <dsp:nvSpPr>
        <dsp:cNvPr id="0" name=""/>
        <dsp:cNvSpPr/>
      </dsp:nvSpPr>
      <dsp:spPr>
        <a:xfrm>
          <a:off x="9285944" y="1307773"/>
          <a:ext cx="2901392" cy="290139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9673" tIns="35560" rIns="159673"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إرضاء ميوله الجنسية.</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9710843" y="1732672"/>
        <a:ext cx="2051594" cy="2051594"/>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138401-20CF-4B9A-B84F-A9355F67AD55}">
      <dsp:nvSpPr>
        <dsp:cNvPr id="0" name=""/>
        <dsp:cNvSpPr/>
      </dsp:nvSpPr>
      <dsp:spPr>
        <a:xfrm>
          <a:off x="1487" y="725631"/>
          <a:ext cx="2437169" cy="243716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4126" tIns="41910" rIns="134126" bIns="41910" numCol="1" spcCol="1270" anchor="ctr" anchorCtr="0">
          <a:noAutofit/>
        </a:bodyPr>
        <a:lstStyle/>
        <a:p>
          <a:pPr lvl="0" algn="ctr" defTabSz="1466850" rtl="1">
            <a:lnSpc>
              <a:spcPct val="90000"/>
            </a:lnSpc>
            <a:spcBef>
              <a:spcPct val="0"/>
            </a:spcBef>
            <a:spcAft>
              <a:spcPct val="35000"/>
            </a:spcAft>
          </a:pPr>
          <a:r>
            <a:rPr lang="ar-EG" sz="3300" kern="1200" dirty="0" smtClean="0">
              <a:solidFill>
                <a:schemeClr val="tx1">
                  <a:lumMod val="95000"/>
                  <a:lumOff val="5000"/>
                </a:schemeClr>
              </a:solidFill>
            </a:rPr>
            <a:t> </a:t>
          </a:r>
          <a:r>
            <a:rPr lang="ar-EG" sz="2800" b="1" kern="1200" dirty="0" smtClean="0">
              <a:solidFill>
                <a:schemeClr val="tx1">
                  <a:lumMod val="95000"/>
                  <a:lumOff val="5000"/>
                </a:schemeClr>
              </a:solidFill>
              <a:latin typeface="Traditional Arabic" pitchFamily="18" charset="-78"/>
              <a:cs typeface="Traditional Arabic" pitchFamily="18" charset="-78"/>
            </a:rPr>
            <a:t>معرفة سبب الخيانة</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358402" y="1082546"/>
        <a:ext cx="1723339" cy="1723339"/>
      </dsp:txXfrm>
    </dsp:sp>
    <dsp:sp modelId="{E893440C-4D85-4BFF-B000-EC0A07965421}">
      <dsp:nvSpPr>
        <dsp:cNvPr id="0" name=""/>
        <dsp:cNvSpPr/>
      </dsp:nvSpPr>
      <dsp:spPr>
        <a:xfrm>
          <a:off x="1951223" y="725631"/>
          <a:ext cx="2437169" cy="243716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4126" tIns="35560" rIns="134126"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 لا تلومي نفسك</a:t>
          </a:r>
        </a:p>
      </dsp:txBody>
      <dsp:txXfrm>
        <a:off x="2308138" y="1082546"/>
        <a:ext cx="1723339" cy="1723339"/>
      </dsp:txXfrm>
    </dsp:sp>
    <dsp:sp modelId="{1DE0AA7C-538B-4070-83E7-9156C049A1AF}">
      <dsp:nvSpPr>
        <dsp:cNvPr id="0" name=""/>
        <dsp:cNvSpPr/>
      </dsp:nvSpPr>
      <dsp:spPr>
        <a:xfrm>
          <a:off x="3900959" y="725631"/>
          <a:ext cx="2437169" cy="243716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4126" tIns="35560" rIns="134126"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تحدثي مع شخص موثوق</a:t>
          </a:r>
        </a:p>
      </dsp:txBody>
      <dsp:txXfrm>
        <a:off x="4257874" y="1082546"/>
        <a:ext cx="1723339" cy="1723339"/>
      </dsp:txXfrm>
    </dsp:sp>
    <dsp:sp modelId="{B107CA07-630B-42C1-9E0D-01653DF3165B}">
      <dsp:nvSpPr>
        <dsp:cNvPr id="0" name=""/>
        <dsp:cNvSpPr/>
      </dsp:nvSpPr>
      <dsp:spPr>
        <a:xfrm>
          <a:off x="5850695" y="725631"/>
          <a:ext cx="2437169" cy="243716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4126" tIns="35560" rIns="134126"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مواجهة الزوج</a:t>
          </a:r>
        </a:p>
      </dsp:txBody>
      <dsp:txXfrm>
        <a:off x="6207610" y="1082546"/>
        <a:ext cx="1723339" cy="1723339"/>
      </dsp:txXfrm>
    </dsp:sp>
    <dsp:sp modelId="{31DC29CF-F035-4679-B909-07CD698468DF}">
      <dsp:nvSpPr>
        <dsp:cNvPr id="0" name=""/>
        <dsp:cNvSpPr/>
      </dsp:nvSpPr>
      <dsp:spPr>
        <a:xfrm>
          <a:off x="7800431" y="725631"/>
          <a:ext cx="2437169" cy="243716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4126" tIns="35560" rIns="134126"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ابتعدي فترة</a:t>
          </a:r>
        </a:p>
      </dsp:txBody>
      <dsp:txXfrm>
        <a:off x="8157346" y="1082546"/>
        <a:ext cx="1723339" cy="1723339"/>
      </dsp:txXfrm>
    </dsp:sp>
    <dsp:sp modelId="{92180775-5622-4A3B-B7BC-3558F3D5D766}">
      <dsp:nvSpPr>
        <dsp:cNvPr id="0" name=""/>
        <dsp:cNvSpPr/>
      </dsp:nvSpPr>
      <dsp:spPr>
        <a:xfrm>
          <a:off x="9750167" y="725631"/>
          <a:ext cx="2437169" cy="243716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4126" tIns="35560" rIns="134126"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 الطلاق</a:t>
          </a:r>
        </a:p>
      </dsp:txBody>
      <dsp:txXfrm>
        <a:off x="10107082" y="1082546"/>
        <a:ext cx="1723339" cy="1723339"/>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00F44-ED9E-42B6-BA41-DB1A7F8C3D0F}">
      <dsp:nvSpPr>
        <dsp:cNvPr id="0" name=""/>
        <dsp:cNvSpPr/>
      </dsp:nvSpPr>
      <dsp:spPr>
        <a:xfrm>
          <a:off x="1178391" y="1944217"/>
          <a:ext cx="1879875" cy="93878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bg1"/>
              </a:solidFill>
              <a:latin typeface="Traditional Arabic" pitchFamily="18" charset="-78"/>
              <a:cs typeface="Traditional Arabic" pitchFamily="18" charset="-78"/>
            </a:rPr>
            <a:t>التخلي عن الخائن</a:t>
          </a:r>
          <a:endParaRPr lang="ar-EG" sz="2800" b="1" kern="1200" dirty="0">
            <a:solidFill>
              <a:schemeClr val="bg1"/>
            </a:solidFill>
            <a:latin typeface="Traditional Arabic" pitchFamily="18" charset="-78"/>
            <a:cs typeface="Traditional Arabic" pitchFamily="18" charset="-78"/>
          </a:endParaRPr>
        </a:p>
      </dsp:txBody>
      <dsp:txXfrm>
        <a:off x="1178391" y="1944217"/>
        <a:ext cx="1879875" cy="938785"/>
      </dsp:txXfrm>
    </dsp:sp>
    <dsp:sp modelId="{A9393D94-09FC-4DD9-8BD5-0186E4A29351}">
      <dsp:nvSpPr>
        <dsp:cNvPr id="0" name=""/>
        <dsp:cNvSpPr/>
      </dsp:nvSpPr>
      <dsp:spPr>
        <a:xfrm>
          <a:off x="3050606" y="3240359"/>
          <a:ext cx="1580397" cy="98413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a:solidFill>
                <a:schemeClr val="bg1"/>
              </a:solidFill>
              <a:latin typeface="Traditional Arabic" pitchFamily="18" charset="-78"/>
              <a:cs typeface="Traditional Arabic" pitchFamily="18" charset="-78"/>
            </a:rPr>
            <a:t>السيطرة على الضرر </a:t>
          </a:r>
        </a:p>
      </dsp:txBody>
      <dsp:txXfrm>
        <a:off x="3050606" y="3240359"/>
        <a:ext cx="1580397" cy="984130"/>
      </dsp:txXfrm>
    </dsp:sp>
    <dsp:sp modelId="{20967F48-FA3A-4F3D-AF90-4C493139869A}">
      <dsp:nvSpPr>
        <dsp:cNvPr id="0" name=""/>
        <dsp:cNvSpPr/>
      </dsp:nvSpPr>
      <dsp:spPr>
        <a:xfrm>
          <a:off x="4634776" y="1944217"/>
          <a:ext cx="1970959" cy="9185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a:solidFill>
                <a:schemeClr val="bg1"/>
              </a:solidFill>
              <a:latin typeface="Traditional Arabic" pitchFamily="18" charset="-78"/>
              <a:cs typeface="Traditional Arabic" pitchFamily="18" charset="-78"/>
            </a:rPr>
            <a:t>ترك الماضي</a:t>
          </a:r>
        </a:p>
      </dsp:txBody>
      <dsp:txXfrm>
        <a:off x="4634776" y="1944217"/>
        <a:ext cx="1970959" cy="918596"/>
      </dsp:txXfrm>
    </dsp:sp>
    <dsp:sp modelId="{4312172F-D1B1-4F0C-955A-C6DD92BA47BF}">
      <dsp:nvSpPr>
        <dsp:cNvPr id="0" name=""/>
        <dsp:cNvSpPr/>
      </dsp:nvSpPr>
      <dsp:spPr>
        <a:xfrm>
          <a:off x="6795013" y="3240359"/>
          <a:ext cx="1379549" cy="99774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a:solidFill>
                <a:schemeClr val="bg1"/>
              </a:solidFill>
              <a:latin typeface="Traditional Arabic" pitchFamily="18" charset="-78"/>
              <a:cs typeface="Traditional Arabic" pitchFamily="18" charset="-78"/>
            </a:rPr>
            <a:t>الابتعاد </a:t>
          </a:r>
        </a:p>
      </dsp:txBody>
      <dsp:txXfrm>
        <a:off x="6795013" y="3240359"/>
        <a:ext cx="1379549" cy="997742"/>
      </dsp:txXfrm>
    </dsp:sp>
    <dsp:sp modelId="{D4C77605-05EF-4D4B-9185-CF6FDDC5C92B}">
      <dsp:nvSpPr>
        <dsp:cNvPr id="0" name=""/>
        <dsp:cNvSpPr/>
      </dsp:nvSpPr>
      <dsp:spPr>
        <a:xfrm>
          <a:off x="8164776" y="2016223"/>
          <a:ext cx="1717164" cy="9667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a:solidFill>
                <a:schemeClr val="bg1"/>
              </a:solidFill>
              <a:latin typeface="Traditional Arabic" pitchFamily="18" charset="-78"/>
              <a:cs typeface="Traditional Arabic" pitchFamily="18" charset="-78"/>
            </a:rPr>
            <a:t>التحدث حول المشاعر</a:t>
          </a:r>
        </a:p>
      </dsp:txBody>
      <dsp:txXfrm>
        <a:off x="8164776" y="2016223"/>
        <a:ext cx="1717164" cy="966755"/>
      </dsp:txXfrm>
    </dsp:sp>
    <dsp:sp modelId="{9E6D683C-E9F4-4222-A3A3-4709FE8D1EED}">
      <dsp:nvSpPr>
        <dsp:cNvPr id="0" name=""/>
        <dsp:cNvSpPr/>
      </dsp:nvSpPr>
      <dsp:spPr>
        <a:xfrm>
          <a:off x="9827055" y="3312370"/>
          <a:ext cx="1403949" cy="8349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a:solidFill>
                <a:schemeClr val="bg1"/>
              </a:solidFill>
              <a:latin typeface="Traditional Arabic" pitchFamily="18" charset="-78"/>
              <a:cs typeface="Traditional Arabic" pitchFamily="18" charset="-78"/>
            </a:rPr>
            <a:t>التفكير </a:t>
          </a:r>
        </a:p>
      </dsp:txBody>
      <dsp:txXfrm>
        <a:off x="9827055" y="3312370"/>
        <a:ext cx="1403949" cy="834907"/>
      </dsp:txXfrm>
    </dsp:sp>
    <dsp:sp modelId="{B392C936-92F0-45D6-AADF-95A7991B4A3B}">
      <dsp:nvSpPr>
        <dsp:cNvPr id="0" name=""/>
        <dsp:cNvSpPr/>
      </dsp:nvSpPr>
      <dsp:spPr>
        <a:xfrm>
          <a:off x="11167686" y="1979363"/>
          <a:ext cx="1707680" cy="106336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EG" sz="2800" b="1" kern="1200" dirty="0">
              <a:solidFill>
                <a:schemeClr val="bg1"/>
              </a:solidFill>
              <a:latin typeface="Traditional Arabic" pitchFamily="18" charset="-78"/>
              <a:cs typeface="Traditional Arabic" pitchFamily="18" charset="-78"/>
            </a:rPr>
            <a:t>الترويح عن النفس</a:t>
          </a:r>
        </a:p>
      </dsp:txBody>
      <dsp:txXfrm>
        <a:off x="11167686" y="1979363"/>
        <a:ext cx="1707680" cy="10633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E5930-5961-4C66-A287-D2F3C4D2A971}">
      <dsp:nvSpPr>
        <dsp:cNvPr id="0" name=""/>
        <dsp:cNvSpPr/>
      </dsp:nvSpPr>
      <dsp:spPr>
        <a:xfrm>
          <a:off x="143121" y="196644"/>
          <a:ext cx="8889585" cy="5555990"/>
        </a:xfrm>
        <a:prstGeom prst="swooshArrow">
          <a:avLst>
            <a:gd name="adj1" fmla="val 25000"/>
            <a:gd name="adj2" fmla="val 25000"/>
          </a:avLst>
        </a:prstGeom>
        <a:gradFill rotWithShape="0">
          <a:gsLst>
            <a:gs pos="0">
              <a:srgbClr val="C0504D">
                <a:tint val="40000"/>
                <a:hueOff val="0"/>
                <a:satOff val="0"/>
                <a:lumOff val="0"/>
                <a:alphaOff val="0"/>
                <a:shade val="51000"/>
                <a:satMod val="130000"/>
              </a:srgbClr>
            </a:gs>
            <a:gs pos="80000">
              <a:srgbClr val="C0504D">
                <a:tint val="40000"/>
                <a:hueOff val="0"/>
                <a:satOff val="0"/>
                <a:lumOff val="0"/>
                <a:alphaOff val="0"/>
                <a:shade val="93000"/>
                <a:satMod val="130000"/>
              </a:srgbClr>
            </a:gs>
            <a:gs pos="100000">
              <a:srgbClr val="C0504D">
                <a:tint val="40000"/>
                <a:hueOff val="0"/>
                <a:satOff val="0"/>
                <a:lumOff val="0"/>
                <a:alphaOff val="0"/>
                <a:shade val="94000"/>
                <a:satMod val="135000"/>
              </a:srgb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F5AD4ABB-9F69-4DA9-89F9-8A0BD5C5BB6A}">
      <dsp:nvSpPr>
        <dsp:cNvPr id="0" name=""/>
        <dsp:cNvSpPr/>
      </dsp:nvSpPr>
      <dsp:spPr>
        <a:xfrm>
          <a:off x="1018745" y="4328079"/>
          <a:ext cx="204460" cy="204460"/>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7F6B46A-7953-4452-8866-48C8804B83B3}">
      <dsp:nvSpPr>
        <dsp:cNvPr id="0" name=""/>
        <dsp:cNvSpPr/>
      </dsp:nvSpPr>
      <dsp:spPr>
        <a:xfrm>
          <a:off x="-31303" y="3053691"/>
          <a:ext cx="1550339" cy="653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8339" bIns="0" numCol="1" spcCol="1270" anchor="b" anchorCtr="0">
          <a:noAutofit/>
        </a:bodyPr>
        <a:lstStyle/>
        <a:p>
          <a:pPr lvl="0" algn="ctr" defTabSz="1422400" rtl="1">
            <a:lnSpc>
              <a:spcPct val="90000"/>
            </a:lnSpc>
            <a:spcBef>
              <a:spcPct val="0"/>
            </a:spcBef>
            <a:spcAft>
              <a:spcPct val="35000"/>
            </a:spcAft>
          </a:pPr>
          <a:r>
            <a:rPr lang="ar-EG" sz="3200" b="1" kern="1200" dirty="0" smtClean="0">
              <a:solidFill>
                <a:srgbClr val="31849B"/>
              </a:solidFill>
              <a:effectLst/>
              <a:latin typeface="Calibri"/>
              <a:ea typeface="Calibri"/>
              <a:cs typeface="Traditional Arabic"/>
            </a:rPr>
            <a:t>النفقة </a:t>
          </a:r>
          <a:endParaRPr lang="ar-EG" sz="3200" b="1"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1303" y="3053691"/>
        <a:ext cx="1550339" cy="653169"/>
      </dsp:txXfrm>
    </dsp:sp>
    <dsp:sp modelId="{06CE8E8A-12B4-49F6-82E7-4F25F03CFB21}">
      <dsp:nvSpPr>
        <dsp:cNvPr id="0" name=""/>
        <dsp:cNvSpPr/>
      </dsp:nvSpPr>
      <dsp:spPr>
        <a:xfrm>
          <a:off x="2125498" y="3264662"/>
          <a:ext cx="320025" cy="320025"/>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9E5340-C545-4ABF-8FF2-E1E6D0A65984}">
      <dsp:nvSpPr>
        <dsp:cNvPr id="0" name=""/>
        <dsp:cNvSpPr/>
      </dsp:nvSpPr>
      <dsp:spPr>
        <a:xfrm>
          <a:off x="2026099" y="3968065"/>
          <a:ext cx="2340670" cy="714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69575" bIns="0" numCol="1" spcCol="1270" anchor="b" anchorCtr="0">
          <a:noAutofit/>
        </a:bodyPr>
        <a:lstStyle/>
        <a:p>
          <a:pPr lvl="0" algn="ctr" defTabSz="1422400" rtl="1">
            <a:lnSpc>
              <a:spcPct val="90000"/>
            </a:lnSpc>
            <a:spcBef>
              <a:spcPct val="0"/>
            </a:spcBef>
            <a:spcAft>
              <a:spcPct val="35000"/>
            </a:spcAft>
          </a:pPr>
          <a:r>
            <a:rPr lang="ar-EG" sz="3200" b="1" kern="1200" dirty="0" smtClean="0">
              <a:solidFill>
                <a:srgbClr val="31849B"/>
              </a:solidFill>
              <a:effectLst/>
              <a:latin typeface="Calibri"/>
              <a:ea typeface="Calibri"/>
              <a:cs typeface="Traditional Arabic"/>
            </a:rPr>
            <a:t>احترام مشاعر الزوجة </a:t>
          </a:r>
          <a:endParaRPr lang="en-US" sz="3200" kern="1200" dirty="0">
            <a:solidFill>
              <a:sysClr val="windowText" lastClr="000000">
                <a:hueOff val="0"/>
                <a:satOff val="0"/>
                <a:lumOff val="0"/>
                <a:alphaOff val="0"/>
              </a:sysClr>
            </a:solidFill>
            <a:latin typeface="Traditional Arabic" pitchFamily="18" charset="-78"/>
            <a:ea typeface="+mn-ea"/>
            <a:cs typeface="Traditional Arabic" pitchFamily="18" charset="-78"/>
          </a:endParaRPr>
        </a:p>
      </dsp:txBody>
      <dsp:txXfrm>
        <a:off x="2026099" y="3968065"/>
        <a:ext cx="2340670" cy="714330"/>
      </dsp:txXfrm>
    </dsp:sp>
    <dsp:sp modelId="{78EFB8AB-CCA2-4438-99AD-C5B5ACE70C7C}">
      <dsp:nvSpPr>
        <dsp:cNvPr id="0" name=""/>
        <dsp:cNvSpPr/>
      </dsp:nvSpPr>
      <dsp:spPr>
        <a:xfrm>
          <a:off x="3547832" y="2416818"/>
          <a:ext cx="426700" cy="426700"/>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B53D8B8-D69F-48C0-BE8E-70C8637A6B2F}">
      <dsp:nvSpPr>
        <dsp:cNvPr id="0" name=""/>
        <dsp:cNvSpPr/>
      </dsp:nvSpPr>
      <dsp:spPr>
        <a:xfrm>
          <a:off x="2016820" y="1301075"/>
          <a:ext cx="2254146" cy="681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6100" bIns="0" numCol="1" spcCol="1270" anchor="b" anchorCtr="0">
          <a:noAutofit/>
        </a:bodyPr>
        <a:lstStyle/>
        <a:p>
          <a:pPr lvl="0" algn="ctr" defTabSz="1422400" rtl="1">
            <a:lnSpc>
              <a:spcPct val="90000"/>
            </a:lnSpc>
            <a:spcBef>
              <a:spcPct val="0"/>
            </a:spcBef>
            <a:spcAft>
              <a:spcPct val="35000"/>
            </a:spcAft>
          </a:pPr>
          <a:r>
            <a:rPr lang="ar-EG" sz="3200" b="1" kern="1200" dirty="0" smtClean="0">
              <a:solidFill>
                <a:srgbClr val="31849B"/>
              </a:solidFill>
              <a:effectLst/>
              <a:latin typeface="Calibri"/>
              <a:ea typeface="Calibri"/>
              <a:cs typeface="Traditional Arabic"/>
            </a:rPr>
            <a:t>الدفاع عن الزوجة </a:t>
          </a:r>
          <a:endParaRPr lang="en-US" sz="3200" kern="1200" dirty="0">
            <a:solidFill>
              <a:sysClr val="windowText" lastClr="000000">
                <a:hueOff val="0"/>
                <a:satOff val="0"/>
                <a:lumOff val="0"/>
                <a:alphaOff val="0"/>
              </a:sysClr>
            </a:solidFill>
            <a:latin typeface="Traditional Arabic" pitchFamily="18" charset="-78"/>
            <a:ea typeface="+mn-ea"/>
            <a:cs typeface="Traditional Arabic" pitchFamily="18" charset="-78"/>
          </a:endParaRPr>
        </a:p>
      </dsp:txBody>
      <dsp:txXfrm>
        <a:off x="2016820" y="1301075"/>
        <a:ext cx="2254146" cy="681873"/>
      </dsp:txXfrm>
    </dsp:sp>
    <dsp:sp modelId="{8A653FD7-1574-4027-A146-A34AFDAC78D3}">
      <dsp:nvSpPr>
        <dsp:cNvPr id="0" name=""/>
        <dsp:cNvSpPr/>
      </dsp:nvSpPr>
      <dsp:spPr>
        <a:xfrm>
          <a:off x="5201295" y="1754544"/>
          <a:ext cx="551154" cy="551154"/>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64F9D60-C501-405F-851E-0E70A2696726}">
      <dsp:nvSpPr>
        <dsp:cNvPr id="0" name=""/>
        <dsp:cNvSpPr/>
      </dsp:nvSpPr>
      <dsp:spPr>
        <a:xfrm>
          <a:off x="4921692" y="2596482"/>
          <a:ext cx="1715689" cy="1148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2045" bIns="0" numCol="1" spcCol="1270" anchor="b" anchorCtr="0">
          <a:noAutofit/>
        </a:bodyPr>
        <a:lstStyle/>
        <a:p>
          <a:pPr lvl="0" algn="ctr" defTabSz="1422400" rtl="1">
            <a:lnSpc>
              <a:spcPct val="90000"/>
            </a:lnSpc>
            <a:spcBef>
              <a:spcPct val="0"/>
            </a:spcBef>
            <a:spcAft>
              <a:spcPct val="35000"/>
            </a:spcAft>
          </a:pPr>
          <a:r>
            <a:rPr lang="ar-EG" sz="3200" b="1" kern="1200" dirty="0" smtClean="0">
              <a:solidFill>
                <a:srgbClr val="31849B"/>
              </a:solidFill>
              <a:effectLst/>
              <a:latin typeface="Calibri"/>
              <a:ea typeface="Calibri"/>
              <a:cs typeface="Traditional Arabic"/>
            </a:rPr>
            <a:t>مشاركة المشاعر </a:t>
          </a:r>
          <a:endParaRPr lang="en-US" sz="3200" kern="1200" dirty="0">
            <a:solidFill>
              <a:sysClr val="windowText" lastClr="000000">
                <a:hueOff val="0"/>
                <a:satOff val="0"/>
                <a:lumOff val="0"/>
                <a:alphaOff val="0"/>
              </a:sysClr>
            </a:solidFill>
            <a:latin typeface="Traditional Arabic" pitchFamily="18" charset="-78"/>
            <a:ea typeface="+mn-ea"/>
            <a:cs typeface="Traditional Arabic" pitchFamily="18" charset="-78"/>
          </a:endParaRPr>
        </a:p>
      </dsp:txBody>
      <dsp:txXfrm>
        <a:off x="4921692" y="2596482"/>
        <a:ext cx="1715689" cy="1148599"/>
      </dsp:txXfrm>
    </dsp:sp>
    <dsp:sp modelId="{877C0E86-FE1D-4431-AAEC-3CD040C1C76E}">
      <dsp:nvSpPr>
        <dsp:cNvPr id="0" name=""/>
        <dsp:cNvSpPr/>
      </dsp:nvSpPr>
      <dsp:spPr>
        <a:xfrm>
          <a:off x="6903650" y="1312287"/>
          <a:ext cx="702277" cy="702277"/>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F9D9512-8B4E-4432-9937-BD57062C39AE}">
      <dsp:nvSpPr>
        <dsp:cNvPr id="0" name=""/>
        <dsp:cNvSpPr/>
      </dsp:nvSpPr>
      <dsp:spPr>
        <a:xfrm>
          <a:off x="5309783" y="158083"/>
          <a:ext cx="2274773" cy="1086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2122" bIns="0" numCol="1" spcCol="1270" anchor="b" anchorCtr="0">
          <a:noAutofit/>
        </a:bodyPr>
        <a:lstStyle/>
        <a:p>
          <a:pPr lvl="0" algn="ctr" defTabSz="1422400" rtl="1">
            <a:lnSpc>
              <a:spcPct val="90000"/>
            </a:lnSpc>
            <a:spcBef>
              <a:spcPct val="0"/>
            </a:spcBef>
            <a:spcAft>
              <a:spcPct val="35000"/>
            </a:spcAft>
          </a:pPr>
          <a:r>
            <a:rPr lang="ar-EG" sz="3200" b="1" kern="1200" dirty="0" smtClean="0">
              <a:solidFill>
                <a:srgbClr val="31859C"/>
              </a:solidFill>
              <a:effectLst/>
              <a:latin typeface="Calibri"/>
              <a:ea typeface="Calibri"/>
              <a:cs typeface="Traditional Arabic"/>
            </a:rPr>
            <a:t>التواصل البصري أثناء الحديث </a:t>
          </a:r>
          <a:endParaRPr lang="ar-EG" sz="3200" kern="1200" dirty="0">
            <a:solidFill>
              <a:sysClr val="windowText" lastClr="000000">
                <a:hueOff val="0"/>
                <a:satOff val="0"/>
                <a:lumOff val="0"/>
                <a:alphaOff val="0"/>
              </a:sysClr>
            </a:solidFill>
            <a:latin typeface="Traditional Arabic" pitchFamily="18" charset="-78"/>
            <a:ea typeface="+mn-ea"/>
            <a:cs typeface="Traditional Arabic" pitchFamily="18" charset="-78"/>
          </a:endParaRPr>
        </a:p>
      </dsp:txBody>
      <dsp:txXfrm>
        <a:off x="5309783" y="158083"/>
        <a:ext cx="2274773" cy="10867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1B698-541E-46A9-AFA7-4D4F274E648A}">
      <dsp:nvSpPr>
        <dsp:cNvPr id="0" name=""/>
        <dsp:cNvSpPr/>
      </dsp:nvSpPr>
      <dsp:spPr>
        <a:xfrm>
          <a:off x="4625241" y="211949"/>
          <a:ext cx="4057192" cy="1622876"/>
        </a:xfrm>
        <a:prstGeom prst="rect">
          <a:avLst/>
        </a:prstGeom>
        <a:solidFill>
          <a:schemeClr val="accent1">
            <a:lumMod val="7500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rtl="1">
            <a:lnSpc>
              <a:spcPct val="90000"/>
            </a:lnSpc>
            <a:spcBef>
              <a:spcPct val="0"/>
            </a:spcBef>
            <a:spcAft>
              <a:spcPct val="35000"/>
            </a:spcAft>
          </a:pPr>
          <a:r>
            <a:rPr lang="ar-EG"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مظاهر عدم احترام الزوج لزوجته</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625241" y="211949"/>
        <a:ext cx="4057192" cy="1622876"/>
      </dsp:txXfrm>
    </dsp:sp>
    <dsp:sp modelId="{01BE4AF9-D828-4361-A9F6-F85456053FEB}">
      <dsp:nvSpPr>
        <dsp:cNvPr id="0" name=""/>
        <dsp:cNvSpPr/>
      </dsp:nvSpPr>
      <dsp:spPr>
        <a:xfrm>
          <a:off x="4625241" y="1834825"/>
          <a:ext cx="4057192" cy="3033224"/>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r" defTabSz="1244600" rtl="1">
            <a:lnSpc>
              <a:spcPct val="90000"/>
            </a:lnSpc>
            <a:spcBef>
              <a:spcPct val="0"/>
            </a:spcBef>
            <a:spcAft>
              <a:spcPct val="15000"/>
            </a:spcAft>
            <a:buChar char="••"/>
          </a:pPr>
          <a:r>
            <a:rPr lang="ar-EG" sz="2800" b="1" kern="1200" dirty="0" smtClean="0">
              <a:latin typeface="Traditional Arabic" pitchFamily="18" charset="-78"/>
              <a:cs typeface="Traditional Arabic" pitchFamily="18" charset="-78"/>
            </a:rPr>
            <a:t>عدم تقدير الزوجة والتحقير من شأنها </a:t>
          </a:r>
          <a:endParaRPr lang="ar-EG" sz="2800" kern="1200" dirty="0">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dirty="0" smtClean="0">
              <a:latin typeface="Traditional Arabic" pitchFamily="18" charset="-78"/>
              <a:cs typeface="Traditional Arabic" pitchFamily="18" charset="-78"/>
            </a:rPr>
            <a:t>التحدُّث عن الزوجة بما لا يسرّها </a:t>
          </a:r>
          <a:endParaRPr lang="ar-EG" sz="2800" kern="1200" dirty="0">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dirty="0" smtClean="0">
              <a:latin typeface="Traditional Arabic" pitchFamily="18" charset="-78"/>
              <a:cs typeface="Traditional Arabic" pitchFamily="18" charset="-78"/>
            </a:rPr>
            <a:t>ذم الصفات الخلقية لدى الزوجة</a:t>
          </a:r>
          <a:endParaRPr lang="ar-EG" sz="2800" kern="1200" dirty="0">
            <a:latin typeface="Traditional Arabic" pitchFamily="18" charset="-78"/>
            <a:cs typeface="Traditional Arabic" pitchFamily="18" charset="-78"/>
          </a:endParaRPr>
        </a:p>
      </dsp:txBody>
      <dsp:txXfrm>
        <a:off x="4625241" y="1834825"/>
        <a:ext cx="4057192" cy="3033224"/>
      </dsp:txXfrm>
    </dsp:sp>
    <dsp:sp modelId="{FAD18269-71CE-470E-A4E9-ED8D344DE9E8}">
      <dsp:nvSpPr>
        <dsp:cNvPr id="0" name=""/>
        <dsp:cNvSpPr/>
      </dsp:nvSpPr>
      <dsp:spPr>
        <a:xfrm>
          <a:off x="42" y="211949"/>
          <a:ext cx="4057192" cy="1622876"/>
        </a:xfrm>
        <a:prstGeom prst="rect">
          <a:avLst/>
        </a:prstGeom>
        <a:solidFill>
          <a:schemeClr val="accent1">
            <a:lumMod val="75000"/>
          </a:schemeClr>
        </a:soli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rtl="1">
            <a:lnSpc>
              <a:spcPct val="90000"/>
            </a:lnSpc>
            <a:spcBef>
              <a:spcPct val="0"/>
            </a:spcBef>
            <a:spcAft>
              <a:spcPct val="35000"/>
            </a:spcAft>
          </a:pPr>
          <a:r>
            <a:rPr lang="ar-EG" sz="32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أسباب عدم احترام الزوج لزوجته </a:t>
          </a:r>
          <a:endParaRPr lang="ar-EG" sz="32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2" y="211949"/>
        <a:ext cx="4057192" cy="1622876"/>
      </dsp:txXfrm>
    </dsp:sp>
    <dsp:sp modelId="{885F8270-4D1B-49A2-AA61-9944EE13C63A}">
      <dsp:nvSpPr>
        <dsp:cNvPr id="0" name=""/>
        <dsp:cNvSpPr/>
      </dsp:nvSpPr>
      <dsp:spPr>
        <a:xfrm>
          <a:off x="42" y="1834825"/>
          <a:ext cx="4057192" cy="3033224"/>
        </a:xfrm>
        <a:prstGeom prst="rect">
          <a:avLst/>
        </a:prstGeom>
        <a:solidFill>
          <a:schemeClr val="accent4">
            <a:tint val="40000"/>
            <a:alpha val="90000"/>
            <a:hueOff val="-3945710"/>
            <a:satOff val="22157"/>
            <a:lumOff val="1408"/>
            <a:alphaOff val="0"/>
          </a:schemeClr>
        </a:solidFill>
        <a:ln w="9525" cap="flat" cmpd="sng" algn="ctr">
          <a:solidFill>
            <a:schemeClr val="accent4">
              <a:tint val="40000"/>
              <a:alpha val="90000"/>
              <a:hueOff val="-3945710"/>
              <a:satOff val="22157"/>
              <a:lumOff val="1408"/>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r" defTabSz="1244600" rtl="1">
            <a:lnSpc>
              <a:spcPct val="90000"/>
            </a:lnSpc>
            <a:spcBef>
              <a:spcPct val="0"/>
            </a:spcBef>
            <a:spcAft>
              <a:spcPct val="15000"/>
            </a:spcAft>
            <a:buChar char="••"/>
          </a:pPr>
          <a:r>
            <a:rPr lang="ar-EG" sz="2800" b="1" kern="1200" dirty="0" smtClean="0">
              <a:latin typeface="Traditional Arabic" pitchFamily="18" charset="-78"/>
              <a:cs typeface="Traditional Arabic" pitchFamily="18" charset="-78"/>
            </a:rPr>
            <a:t>وجود معتقدات لدى الزوج بأنّ المرأة ضعيفة </a:t>
          </a:r>
          <a:endParaRPr lang="ar-EG" sz="2800" kern="1200" dirty="0">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dirty="0" smtClean="0">
              <a:latin typeface="Traditional Arabic" pitchFamily="18" charset="-78"/>
              <a:cs typeface="Traditional Arabic" pitchFamily="18" charset="-78"/>
            </a:rPr>
            <a:t>تدخل الأهل في حياة الزوجين</a:t>
          </a:r>
          <a:endParaRPr lang="ar-EG" sz="2800" kern="1200" dirty="0">
            <a:latin typeface="Traditional Arabic" pitchFamily="18" charset="-78"/>
            <a:cs typeface="Traditional Arabic" pitchFamily="18" charset="-78"/>
          </a:endParaRPr>
        </a:p>
        <a:p>
          <a:pPr marL="285750" lvl="1" indent="-285750" algn="r" defTabSz="1244600" rtl="1">
            <a:lnSpc>
              <a:spcPct val="90000"/>
            </a:lnSpc>
            <a:spcBef>
              <a:spcPct val="0"/>
            </a:spcBef>
            <a:spcAft>
              <a:spcPct val="15000"/>
            </a:spcAft>
            <a:buChar char="••"/>
          </a:pPr>
          <a:r>
            <a:rPr lang="ar-EG" sz="2800" b="1" kern="1200" dirty="0" smtClean="0">
              <a:latin typeface="Traditional Arabic" pitchFamily="18" charset="-78"/>
              <a:cs typeface="Traditional Arabic" pitchFamily="18" charset="-78"/>
            </a:rPr>
            <a:t>عدم المعرفة في آداب ومعاملات الحياة الزوجية </a:t>
          </a:r>
          <a:endParaRPr lang="ar-EG" sz="2800" kern="1200" dirty="0">
            <a:latin typeface="Traditional Arabic" pitchFamily="18" charset="-78"/>
            <a:cs typeface="Traditional Arabic" pitchFamily="18" charset="-78"/>
          </a:endParaRPr>
        </a:p>
      </dsp:txBody>
      <dsp:txXfrm>
        <a:off x="42" y="1834825"/>
        <a:ext cx="4057192" cy="30332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02432-5A36-49BA-BDE2-254F80F52AE4}">
      <dsp:nvSpPr>
        <dsp:cNvPr id="0" name=""/>
        <dsp:cNvSpPr/>
      </dsp:nvSpPr>
      <dsp:spPr>
        <a:xfrm>
          <a:off x="1468275" y="0"/>
          <a:ext cx="5272360" cy="5272360"/>
        </a:xfrm>
        <a:prstGeom prst="diamond">
          <a:avLst/>
        </a:prstGeom>
        <a:solidFill>
          <a:schemeClr val="accent2">
            <a:tint val="40000"/>
            <a:hueOff val="0"/>
            <a:satOff val="0"/>
            <a:lumOff val="0"/>
            <a:alphaOff val="0"/>
          </a:schemeClr>
        </a:solidFill>
        <a:ln>
          <a:noFill/>
        </a:ln>
        <a:effectLst>
          <a:glow rad="63500">
            <a:schemeClr val="accent2">
              <a:satMod val="175000"/>
              <a:alpha val="40000"/>
            </a:schemeClr>
          </a:glow>
        </a:effectLst>
      </dsp:spPr>
      <dsp:style>
        <a:lnRef idx="0">
          <a:scrgbClr r="0" g="0" b="0"/>
        </a:lnRef>
        <a:fillRef idx="1">
          <a:scrgbClr r="0" g="0" b="0"/>
        </a:fillRef>
        <a:effectRef idx="1">
          <a:scrgbClr r="0" g="0" b="0"/>
        </a:effectRef>
        <a:fontRef idx="minor"/>
      </dsp:style>
    </dsp:sp>
    <dsp:sp modelId="{84537848-0413-432E-9950-889C92A6FB85}">
      <dsp:nvSpPr>
        <dsp:cNvPr id="0" name=""/>
        <dsp:cNvSpPr/>
      </dsp:nvSpPr>
      <dsp:spPr>
        <a:xfrm>
          <a:off x="4183541" y="500874"/>
          <a:ext cx="2056220" cy="205622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glow rad="63500">
            <a:schemeClr val="accent1">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تقدير الزوج </a:t>
          </a:r>
          <a:endParaRPr lang="ar-EG" sz="3200" kern="1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283917" y="601250"/>
        <a:ext cx="1855468" cy="1855468"/>
      </dsp:txXfrm>
    </dsp:sp>
    <dsp:sp modelId="{6D933BE8-8AE0-4C2B-9AA4-9AA8BBEADDAA}">
      <dsp:nvSpPr>
        <dsp:cNvPr id="0" name=""/>
        <dsp:cNvSpPr/>
      </dsp:nvSpPr>
      <dsp:spPr>
        <a:xfrm>
          <a:off x="1969150" y="500874"/>
          <a:ext cx="2056220" cy="205622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glow rad="63500">
            <a:schemeClr val="accent1">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دعم الزوج </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069526" y="601250"/>
        <a:ext cx="1855468" cy="1855468"/>
      </dsp:txXfrm>
    </dsp:sp>
    <dsp:sp modelId="{9757D4EC-9C29-4695-8521-7D119FB67EEB}">
      <dsp:nvSpPr>
        <dsp:cNvPr id="0" name=""/>
        <dsp:cNvSpPr/>
      </dsp:nvSpPr>
      <dsp:spPr>
        <a:xfrm>
          <a:off x="4183541" y="2715265"/>
          <a:ext cx="2056220" cy="2056220"/>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glow rad="63500">
            <a:schemeClr val="accent1">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مدح الزوج أمام الأطفال </a:t>
          </a:r>
          <a:endParaRPr lang="en-US"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283917" y="2815641"/>
        <a:ext cx="1855468" cy="1855468"/>
      </dsp:txXfrm>
    </dsp:sp>
    <dsp:sp modelId="{EDB85292-31A0-429F-AE9F-1F510E808759}">
      <dsp:nvSpPr>
        <dsp:cNvPr id="0" name=""/>
        <dsp:cNvSpPr/>
      </dsp:nvSpPr>
      <dsp:spPr>
        <a:xfrm>
          <a:off x="1969150" y="2715265"/>
          <a:ext cx="2056220" cy="205622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glow rad="63500">
            <a:schemeClr val="accent1">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تحقيق الثقة في العلاقة </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069526" y="2815641"/>
        <a:ext cx="1855468" cy="18554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4CA9B-96FC-492C-A0A4-747FFB8D4268}">
      <dsp:nvSpPr>
        <dsp:cNvPr id="0" name=""/>
        <dsp:cNvSpPr/>
      </dsp:nvSpPr>
      <dsp:spPr>
        <a:xfrm>
          <a:off x="0" y="3321"/>
          <a:ext cx="7630121" cy="451295"/>
        </a:xfrm>
        <a:prstGeom prst="roundRect">
          <a:avLst/>
        </a:prstGeom>
        <a:solidFill>
          <a:srgbClr val="C0504D">
            <a:lumMod val="20000"/>
            <a:lumOff val="8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هل تساعد في شئون البيت إذا رأيت أن زوجتك متعبة أو مريضة؟</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25351"/>
        <a:ext cx="7586061" cy="407235"/>
      </dsp:txXfrm>
    </dsp:sp>
    <dsp:sp modelId="{63F5E38B-C67A-4506-9323-A381DA9AB33B}">
      <dsp:nvSpPr>
        <dsp:cNvPr id="0" name=""/>
        <dsp:cNvSpPr/>
      </dsp:nvSpPr>
      <dsp:spPr>
        <a:xfrm>
          <a:off x="0" y="464193"/>
          <a:ext cx="7630121" cy="451295"/>
        </a:xfrm>
        <a:prstGeom prst="roundRect">
          <a:avLst/>
        </a:prstGeom>
        <a:solidFill>
          <a:sysClr val="window" lastClr="FFFFFF">
            <a:lumMod val="75000"/>
          </a:sys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هل تتذكر تاريخ ميلاد زوجتك، وتاريخ زواجكما؟</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486223"/>
        <a:ext cx="7586061" cy="407235"/>
      </dsp:txXfrm>
    </dsp:sp>
    <dsp:sp modelId="{BA433907-3C2F-4D7C-9172-35D629F041DE}">
      <dsp:nvSpPr>
        <dsp:cNvPr id="0" name=""/>
        <dsp:cNvSpPr/>
      </dsp:nvSpPr>
      <dsp:spPr>
        <a:xfrm>
          <a:off x="0" y="925066"/>
          <a:ext cx="7630121" cy="451295"/>
        </a:xfrm>
        <a:prstGeom prst="roundRect">
          <a:avLst/>
        </a:prstGeom>
        <a:solidFill>
          <a:srgbClr val="1F497D">
            <a:lumMod val="40000"/>
            <a:lumOff val="6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هل أنت سخي في الإطراء إذا أعدت زوجتك صنفا من الطعام أو قامت بعمل من أجلك؟</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947096"/>
        <a:ext cx="7586061" cy="407235"/>
      </dsp:txXfrm>
    </dsp:sp>
    <dsp:sp modelId="{4D9CBFA8-0624-453A-9442-9768B946809C}">
      <dsp:nvSpPr>
        <dsp:cNvPr id="0" name=""/>
        <dsp:cNvSpPr/>
      </dsp:nvSpPr>
      <dsp:spPr>
        <a:xfrm>
          <a:off x="0" y="1385938"/>
          <a:ext cx="7630121" cy="451295"/>
        </a:xfrm>
        <a:prstGeom prst="roundRect">
          <a:avLst/>
        </a:prstGeom>
        <a:solidFill>
          <a:srgbClr val="9BBB59">
            <a:lumMod val="60000"/>
            <a:lumOff val="4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هل تتجنب الأنانية في الشئون الزوجية؟</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1407968"/>
        <a:ext cx="7586061" cy="407235"/>
      </dsp:txXfrm>
    </dsp:sp>
    <dsp:sp modelId="{9ECE6B1A-DA93-47D5-99BA-BE3DF7B40240}">
      <dsp:nvSpPr>
        <dsp:cNvPr id="0" name=""/>
        <dsp:cNvSpPr/>
      </dsp:nvSpPr>
      <dsp:spPr>
        <a:xfrm>
          <a:off x="0" y="1846810"/>
          <a:ext cx="7630121" cy="451295"/>
        </a:xfrm>
        <a:prstGeom prst="roundRect">
          <a:avLst/>
        </a:prstGeom>
        <a:solidFill>
          <a:srgbClr val="8064A2">
            <a:lumMod val="60000"/>
            <a:lumOff val="4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إذا عدت إلي البيت متعبا ومرهقا هل تحاول أن تبدو مرحا؟</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1868840"/>
        <a:ext cx="7586061" cy="407235"/>
      </dsp:txXfrm>
    </dsp:sp>
    <dsp:sp modelId="{13246A7D-2395-4E14-B1F5-DD8921B167CF}">
      <dsp:nvSpPr>
        <dsp:cNvPr id="0" name=""/>
        <dsp:cNvSpPr/>
      </dsp:nvSpPr>
      <dsp:spPr>
        <a:xfrm>
          <a:off x="0" y="2307682"/>
          <a:ext cx="7630121" cy="451295"/>
        </a:xfrm>
        <a:prstGeom prst="roundRect">
          <a:avLst/>
        </a:prstGeom>
        <a:solidFill>
          <a:srgbClr val="4BACC6">
            <a:lumMod val="60000"/>
            <a:lumOff val="4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هل تقتسم نقودك الفائضة مع زوجتك بالتساوي؟</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2329712"/>
        <a:ext cx="7586061" cy="407235"/>
      </dsp:txXfrm>
    </dsp:sp>
    <dsp:sp modelId="{9600A432-32A6-41AD-9F0C-24F614C8D054}">
      <dsp:nvSpPr>
        <dsp:cNvPr id="0" name=""/>
        <dsp:cNvSpPr/>
      </dsp:nvSpPr>
      <dsp:spPr>
        <a:xfrm>
          <a:off x="0" y="2768554"/>
          <a:ext cx="7630121" cy="451295"/>
        </a:xfrm>
        <a:prstGeom prst="roundRect">
          <a:avLst/>
        </a:prstGeom>
        <a:solidFill>
          <a:srgbClr val="F79646">
            <a:lumMod val="60000"/>
            <a:lumOff val="4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إذا تأخرت عن العودة إلي المنزل، هل تعلمها بذلك تليفونيا؟</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2790584"/>
        <a:ext cx="7586061" cy="407235"/>
      </dsp:txXfrm>
    </dsp:sp>
    <dsp:sp modelId="{1A436397-D48C-4065-BFA7-793297E91777}">
      <dsp:nvSpPr>
        <dsp:cNvPr id="0" name=""/>
        <dsp:cNvSpPr/>
      </dsp:nvSpPr>
      <dsp:spPr>
        <a:xfrm>
          <a:off x="0" y="3229426"/>
          <a:ext cx="7630121" cy="451295"/>
        </a:xfrm>
        <a:prstGeom prst="roundRect">
          <a:avLst/>
        </a:prstGeom>
        <a:solidFill>
          <a:schemeClr val="accent2">
            <a:lumMod val="60000"/>
            <a:lumOff val="4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هل تتحاشى انتقادها أمام الناس ؟</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3251456"/>
        <a:ext cx="7586061" cy="407235"/>
      </dsp:txXfrm>
    </dsp:sp>
    <dsp:sp modelId="{A2D7B734-6D95-46F1-AC31-352CB1662F3E}">
      <dsp:nvSpPr>
        <dsp:cNvPr id="0" name=""/>
        <dsp:cNvSpPr/>
      </dsp:nvSpPr>
      <dsp:spPr>
        <a:xfrm>
          <a:off x="0" y="3690298"/>
          <a:ext cx="7630121" cy="451295"/>
        </a:xfrm>
        <a:prstGeom prst="roundRect">
          <a:avLst/>
        </a:prstGeo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هل تقدر ذكاء زوجتك، وتقدير الناس لها ؟</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3712328"/>
        <a:ext cx="7586061" cy="407235"/>
      </dsp:txXfrm>
    </dsp:sp>
    <dsp:sp modelId="{08D086E2-0149-4B28-A3ED-6E5AC1FEC190}">
      <dsp:nvSpPr>
        <dsp:cNvPr id="0" name=""/>
        <dsp:cNvSpPr/>
      </dsp:nvSpPr>
      <dsp:spPr>
        <a:xfrm>
          <a:off x="0" y="4151170"/>
          <a:ext cx="7630121" cy="451295"/>
        </a:xfrm>
        <a:prstGeom prst="roundRect">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effectLst/>
              <a:latin typeface="Traditional Arabic" pitchFamily="18" charset="-78"/>
              <a:ea typeface="Calibri"/>
              <a:cs typeface="Traditional Arabic" pitchFamily="18" charset="-78"/>
            </a:rPr>
            <a:t>هل أنت بارد العاطفة أحياناً؟</a:t>
          </a:r>
          <a:endParaRPr lang="ar-EG" sz="2400" b="1" kern="1200" dirty="0">
            <a:solidFill>
              <a:schemeClr val="tx1"/>
            </a:solidFill>
            <a:effectLst/>
            <a:latin typeface="Traditional Arabic" pitchFamily="18" charset="-78"/>
            <a:ea typeface="+mn-ea"/>
            <a:cs typeface="Traditional Arabic" pitchFamily="18" charset="-78"/>
          </a:endParaRPr>
        </a:p>
      </dsp:txBody>
      <dsp:txXfrm>
        <a:off x="22030" y="4173200"/>
        <a:ext cx="7586061" cy="40723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2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7.xml><?xml version="1.0" encoding="utf-8"?>
<dgm:layoutDef xmlns:dgm="http://schemas.openxmlformats.org/drawingml/2006/diagram" xmlns:a="http://schemas.openxmlformats.org/drawingml/2006/main" uniqueId="urn:diagrams.loki3.com/TabbedArc+Icon">
  <dgm:title val="Tabbed Arc"/>
  <dgm:desc val="Use to show a set of related items arcing over a common area.  Best with small amounts of text."/>
  <dgm:catLst>
    <dgm:cat type="relationship" pri="20500"/>
    <dgm:cat type="officeonline" pri="4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choose name="Name1">
      <dgm:if name="Name2" axis="ch" ptType="node" func="cnt" op="equ" val="1">
        <dgm:alg type="cycle"/>
      </dgm:if>
      <dgm:else name="Name3">
        <dgm:choose name="Name4">
          <dgm:if name="Name5" axis="ch" ptType="node" func="cnt" op="lte" val="3">
            <dgm:choose name="Name6">
              <dgm:if name="Name7" func="var" arg="dir" op="equ" val="norm">
                <dgm:alg type="cycle">
                  <dgm:param type="stAng" val="-40"/>
                  <dgm:param type="spanAng" val="80"/>
                  <dgm:param type="rotPath" val="alongPath"/>
                </dgm:alg>
              </dgm:if>
              <dgm:else name="Name8">
                <dgm:alg type="cycle">
                  <dgm:param type="stAng" val="40"/>
                  <dgm:param type="spanAng" val="-80"/>
                  <dgm:param type="rotPath" val="alongPath"/>
                </dgm:alg>
              </dgm:else>
            </dgm:choose>
          </dgm:if>
          <dgm:else name="Name9">
            <dgm:choose name="Name10">
              <dgm:if name="Name11" func="var" arg="dir" op="equ" val="norm">
                <dgm:alg type="cycle">
                  <dgm:param type="stAng" val="-60"/>
                  <dgm:param type="spanAng" val="120"/>
                  <dgm:param type="rotPath" val="alongPath"/>
                </dgm:alg>
              </dgm:if>
              <dgm:else name="Name12">
                <dgm:alg type="cycle">
                  <dgm:param type="stAng" val="60"/>
                  <dgm:param type="spanAng" val="-120"/>
                  <dgm:param type="rotPath" val="alongPath"/>
                </dgm:alg>
              </dgm:else>
            </dgm:choose>
          </dgm:else>
        </dgm:choose>
      </dgm:else>
    </dgm:choose>
    <dgm:shape xmlns:r="http://schemas.openxmlformats.org/officeDocument/2006/relationships" r:blip="">
      <dgm:adjLst/>
    </dgm:shape>
    <dgm:presOf/>
    <dgm:choose name="Name13">
      <dgm:if name="Name14" axis="ch" ptType="node" func="cnt" op="equ" val="2">
        <dgm:constrLst>
          <dgm:constr type="w" for="ch" ptType="node" refType="w"/>
          <dgm:constr type="primFontSz" for="ch" ptType="node" op="equ" val="65"/>
          <dgm:constr type="sibSp" refType="w" fact="0.22"/>
        </dgm:constrLst>
      </dgm:if>
      <dgm:else name="Name15">
        <dgm:constrLst>
          <dgm:constr type="w" for="ch" ptType="node" refType="w"/>
          <dgm:constr type="primFontSz" for="ch" ptType="node" op="equ" val="65"/>
          <dgm:constr type="sibSp" refType="w" fact="0.14"/>
        </dgm:constrLst>
      </dgm:else>
    </dgm:choose>
    <dgm:ruleLst/>
    <dgm:forEach name="Name16" axis="ch" ptType="node">
      <dgm:choose name="Name17">
        <dgm:if name="Name18" axis="par ch" ptType="doc node" func="cnt" op="equ" val="1">
          <dgm:layoutNode name="one">
            <dgm:varLst>
              <dgm:bulletEnabled val="1"/>
            </dgm:varLst>
            <dgm:alg type="tx"/>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if>
        <dgm:else name="Name19">
          <dgm:layoutNode name="twoplus">
            <dgm:varLst>
              <dgm:bulletEnabled val="1"/>
            </dgm:varLst>
            <dgm:alg type="tx">
              <dgm:param type="autoTxRot" val="grav"/>
            </dgm:alg>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8.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9.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pPr/>
              <a:t>11/13/2021</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p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11/13/2021</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5"/>
          </p:nvPr>
        </p:nvSpPr>
        <p:spPr/>
        <p:txBody>
          <a:bodyPr/>
          <a:lstStyle/>
          <a:p>
            <a:fld id="{B8796F01-7154-41E0-B48B-A6921757531A}" type="slidenum">
              <a:rPr lang="ar-EG" smtClean="0"/>
              <a:pPr/>
              <a:t>8</a:t>
            </a:fld>
            <a:endParaRPr lang="ar-EG"/>
          </a:p>
        </p:txBody>
      </p:sp>
    </p:spTree>
    <p:extLst>
      <p:ext uri="{BB962C8B-B14F-4D97-AF65-F5344CB8AC3E}">
        <p14:creationId xmlns:p14="http://schemas.microsoft.com/office/powerpoint/2010/main" val="2573146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796F01-7154-41E0-B48B-A6921757531A}" type="slidenum">
              <a:rPr kumimoji="0" lang="ar-EG" sz="1200" b="0" i="0" u="none" strike="noStrike" kern="1200" cap="none" spc="0" normalizeH="0" baseline="0" noProof="0" smtClean="0">
                <a:ln>
                  <a:noFill/>
                </a:ln>
                <a:solidFill>
                  <a:srgbClr val="000000"/>
                </a:solidFill>
                <a:effectLst/>
                <a:uLnTx/>
                <a:uFillTx/>
                <a:latin typeface="Century Gothic"/>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ar-EG" sz="1200" b="0" i="0" u="none" strike="noStrike" kern="1200" cap="none" spc="0" normalizeH="0" baseline="0" noProof="0">
              <a:ln>
                <a:noFill/>
              </a:ln>
              <a:solidFill>
                <a:srgbClr val="000000"/>
              </a:solidFill>
              <a:effectLst/>
              <a:uLnTx/>
              <a:uFillTx/>
              <a:latin typeface="Century Gothic"/>
              <a:ea typeface="+mn-ea"/>
              <a:cs typeface="Tahoma" panose="020B0604030504040204" pitchFamily="34" charset="0"/>
            </a:endParaRPr>
          </a:p>
        </p:txBody>
      </p:sp>
    </p:spTree>
    <p:extLst>
      <p:ext uri="{BB962C8B-B14F-4D97-AF65-F5344CB8AC3E}">
        <p14:creationId xmlns:p14="http://schemas.microsoft.com/office/powerpoint/2010/main" val="1310663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796F01-7154-41E0-B48B-A6921757531A}" type="slidenum">
              <a:rPr kumimoji="0" lang="ar-EG" sz="1200" b="0" i="0" u="none" strike="noStrike" kern="1200" cap="none" spc="0" normalizeH="0" baseline="0" noProof="0" smtClean="0">
                <a:ln>
                  <a:noFill/>
                </a:ln>
                <a:solidFill>
                  <a:srgbClr val="000000"/>
                </a:solidFill>
                <a:effectLst/>
                <a:uLnTx/>
                <a:uFillTx/>
                <a:latin typeface="Century Gothic"/>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ar-EG" sz="1200" b="0" i="0" u="none" strike="noStrike" kern="1200" cap="none" spc="0" normalizeH="0" baseline="0" noProof="0">
              <a:ln>
                <a:noFill/>
              </a:ln>
              <a:solidFill>
                <a:srgbClr val="000000"/>
              </a:solidFill>
              <a:effectLst/>
              <a:uLnTx/>
              <a:uFillTx/>
              <a:latin typeface="Century Gothic"/>
              <a:ea typeface="+mn-ea"/>
              <a:cs typeface="Tahoma" panose="020B0604030504040204" pitchFamily="34" charset="0"/>
            </a:endParaRPr>
          </a:p>
        </p:txBody>
      </p:sp>
    </p:spTree>
    <p:extLst>
      <p:ext uri="{BB962C8B-B14F-4D97-AF65-F5344CB8AC3E}">
        <p14:creationId xmlns:p14="http://schemas.microsoft.com/office/powerpoint/2010/main" val="2152029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796F01-7154-41E0-B48B-A6921757531A}" type="slidenum">
              <a:rPr kumimoji="0" lang="ar-EG" sz="1200" b="0" i="0" u="none" strike="noStrike" kern="1200" cap="none" spc="0" normalizeH="0" baseline="0" noProof="0" smtClean="0">
                <a:ln>
                  <a:noFill/>
                </a:ln>
                <a:solidFill>
                  <a:srgbClr val="000000"/>
                </a:solidFill>
                <a:effectLst/>
                <a:uLnTx/>
                <a:uFillTx/>
                <a:latin typeface="Century Gothic"/>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ar-EG" sz="1200" b="0" i="0" u="none" strike="noStrike" kern="1200" cap="none" spc="0" normalizeH="0" baseline="0" noProof="0">
              <a:ln>
                <a:noFill/>
              </a:ln>
              <a:solidFill>
                <a:srgbClr val="000000"/>
              </a:solidFill>
              <a:effectLst/>
              <a:uLnTx/>
              <a:uFillTx/>
              <a:latin typeface="Century Gothic"/>
              <a:ea typeface="+mn-ea"/>
              <a:cs typeface="Tahoma" panose="020B0604030504040204" pitchFamily="34" charset="0"/>
            </a:endParaRPr>
          </a:p>
        </p:txBody>
      </p:sp>
    </p:spTree>
    <p:extLst>
      <p:ext uri="{BB962C8B-B14F-4D97-AF65-F5344CB8AC3E}">
        <p14:creationId xmlns:p14="http://schemas.microsoft.com/office/powerpoint/2010/main" val="2182857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796F01-7154-41E0-B48B-A6921757531A}" type="slidenum">
              <a:rPr kumimoji="0" lang="ar-EG" sz="1200" b="0" i="0" u="none" strike="noStrike" kern="1200" cap="none" spc="0" normalizeH="0" baseline="0" noProof="0" smtClean="0">
                <a:ln>
                  <a:noFill/>
                </a:ln>
                <a:solidFill>
                  <a:srgbClr val="000000"/>
                </a:solidFill>
                <a:effectLst/>
                <a:uLnTx/>
                <a:uFillTx/>
                <a:latin typeface="Century Gothic"/>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ar-EG" sz="1200" b="0" i="0" u="none" strike="noStrike" kern="1200" cap="none" spc="0" normalizeH="0" baseline="0" noProof="0">
              <a:ln>
                <a:noFill/>
              </a:ln>
              <a:solidFill>
                <a:srgbClr val="000000"/>
              </a:solidFill>
              <a:effectLst/>
              <a:uLnTx/>
              <a:uFillTx/>
              <a:latin typeface="Century Gothic"/>
              <a:ea typeface="+mn-ea"/>
              <a:cs typeface="Tahoma" panose="020B0604030504040204" pitchFamily="34" charset="0"/>
            </a:endParaRPr>
          </a:p>
        </p:txBody>
      </p:sp>
    </p:spTree>
    <p:extLst>
      <p:ext uri="{BB962C8B-B14F-4D97-AF65-F5344CB8AC3E}">
        <p14:creationId xmlns:p14="http://schemas.microsoft.com/office/powerpoint/2010/main" val="2689912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796F01-7154-41E0-B48B-A6921757531A}" type="slidenum">
              <a:rPr kumimoji="0" lang="ar-EG" sz="1200" b="0" i="0" u="none" strike="noStrike" kern="1200" cap="none" spc="0" normalizeH="0" baseline="0" noProof="0" smtClean="0">
                <a:ln>
                  <a:noFill/>
                </a:ln>
                <a:solidFill>
                  <a:srgbClr val="000000"/>
                </a:solidFill>
                <a:effectLst/>
                <a:uLnTx/>
                <a:uFillTx/>
                <a:latin typeface="Century Gothic"/>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ar-EG" sz="1200" b="0" i="0" u="none" strike="noStrike" kern="1200" cap="none" spc="0" normalizeH="0" baseline="0" noProof="0">
              <a:ln>
                <a:noFill/>
              </a:ln>
              <a:solidFill>
                <a:srgbClr val="000000"/>
              </a:solidFill>
              <a:effectLst/>
              <a:uLnTx/>
              <a:uFillTx/>
              <a:latin typeface="Century Gothic"/>
              <a:ea typeface="+mn-ea"/>
              <a:cs typeface="Tahoma" panose="020B0604030504040204" pitchFamily="34" charset="0"/>
            </a:endParaRPr>
          </a:p>
        </p:txBody>
      </p:sp>
    </p:spTree>
    <p:extLst>
      <p:ext uri="{BB962C8B-B14F-4D97-AF65-F5344CB8AC3E}">
        <p14:creationId xmlns:p14="http://schemas.microsoft.com/office/powerpoint/2010/main" val="2316539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75</a:t>
            </a:fld>
            <a:endParaRPr lang="en-US"/>
          </a:p>
        </p:txBody>
      </p:sp>
    </p:spTree>
    <p:extLst>
      <p:ext uri="{BB962C8B-B14F-4D97-AF65-F5344CB8AC3E}">
        <p14:creationId xmlns:p14="http://schemas.microsoft.com/office/powerpoint/2010/main" val="2797742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796F01-7154-41E0-B48B-A6921757531A}" type="slidenum">
              <a:rPr kumimoji="0" lang="ar-EG" sz="1200" b="0" i="0" u="none" strike="noStrike" kern="1200" cap="none" spc="0" normalizeH="0" baseline="0" noProof="0" smtClean="0">
                <a:ln>
                  <a:noFill/>
                </a:ln>
                <a:solidFill>
                  <a:srgbClr val="000000"/>
                </a:solidFill>
                <a:effectLst/>
                <a:uLnTx/>
                <a:uFillTx/>
                <a:latin typeface="Century Gothic"/>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ar-EG" sz="1200" b="0" i="0" u="none" strike="noStrike" kern="1200" cap="none" spc="0" normalizeH="0" baseline="0" noProof="0">
              <a:ln>
                <a:noFill/>
              </a:ln>
              <a:solidFill>
                <a:srgbClr val="000000"/>
              </a:solidFill>
              <a:effectLst/>
              <a:uLnTx/>
              <a:uFillTx/>
              <a:latin typeface="Century Gothic"/>
              <a:ea typeface="+mn-ea"/>
              <a:cs typeface="Tahoma" panose="020B0604030504040204" pitchFamily="34" charset="0"/>
            </a:endParaRPr>
          </a:p>
        </p:txBody>
      </p:sp>
    </p:spTree>
    <p:extLst>
      <p:ext uri="{BB962C8B-B14F-4D97-AF65-F5344CB8AC3E}">
        <p14:creationId xmlns:p14="http://schemas.microsoft.com/office/powerpoint/2010/main" val="2192434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796F01-7154-41E0-B48B-A6921757531A}" type="slidenum">
              <a:rPr kumimoji="0" lang="ar-EG" sz="1200" b="0" i="0" u="none" strike="noStrike" kern="1200" cap="none" spc="0" normalizeH="0" baseline="0" noProof="0" smtClean="0">
                <a:ln>
                  <a:noFill/>
                </a:ln>
                <a:solidFill>
                  <a:srgbClr val="000000"/>
                </a:solidFill>
                <a:effectLst/>
                <a:uLnTx/>
                <a:uFillTx/>
                <a:latin typeface="Century Gothic"/>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ar-EG" sz="1200" b="0" i="0" u="none" strike="noStrike" kern="1200" cap="none" spc="0" normalizeH="0" baseline="0" noProof="0">
              <a:ln>
                <a:noFill/>
              </a:ln>
              <a:solidFill>
                <a:srgbClr val="000000"/>
              </a:solidFill>
              <a:effectLst/>
              <a:uLnTx/>
              <a:uFillTx/>
              <a:latin typeface="Century Gothic"/>
              <a:ea typeface="+mn-ea"/>
              <a:cs typeface="Tahoma" panose="020B0604030504040204" pitchFamily="34" charset="0"/>
            </a:endParaRPr>
          </a:p>
        </p:txBody>
      </p:sp>
    </p:spTree>
    <p:extLst>
      <p:ext uri="{BB962C8B-B14F-4D97-AF65-F5344CB8AC3E}">
        <p14:creationId xmlns:p14="http://schemas.microsoft.com/office/powerpoint/2010/main" val="1167485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smtClean="0"/>
              <a:t>Click to edit Master title style</a:t>
            </a:r>
            <a:endParaRPr lang="en-US"/>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36048700"/>
      </p:ext>
    </p:extLst>
  </p:cSld>
  <p:clrMapOvr>
    <a:masterClrMapping/>
  </p:clrMapOvr>
  <p:transition spd="slow">
    <p:randomBa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extLst>
      <p:ext uri="{BB962C8B-B14F-4D97-AF65-F5344CB8AC3E}">
        <p14:creationId xmlns:p14="http://schemas.microsoft.com/office/powerpoint/2010/main" val="3050890950"/>
      </p:ext>
    </p:extLst>
  </p:cSld>
  <p:clrMapOvr>
    <a:masterClrMapping/>
  </p:clrMapOvr>
  <p:transition spd="slow">
    <p:randomBar dir="vert"/>
  </p:transition>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0674779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10399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4082569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58783483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99977144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3788659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9129882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11543673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8252019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342288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extLst>
      <p:ext uri="{BB962C8B-B14F-4D97-AF65-F5344CB8AC3E}">
        <p14:creationId xmlns:p14="http://schemas.microsoft.com/office/powerpoint/2010/main" val="1085099573"/>
      </p:ext>
    </p:extLst>
  </p:cSld>
  <p:clrMapOvr>
    <a:masterClrMapping/>
  </p:clrMapOvr>
  <p:transition spd="slow">
    <p:randomBar dir="vert"/>
  </p:transition>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9336783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16829779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8104368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6109968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9138532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31551582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6449015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943894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54459923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4835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06077144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9168803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6318004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90980615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2193278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7113689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06566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28139998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46269289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86152030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456976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3433712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1823872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239840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10272341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8882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6994" y="758952"/>
            <a:ext cx="10055781" cy="3566160"/>
          </a:xfrm>
        </p:spPr>
        <p:txBody>
          <a:bodyPr anchor="b">
            <a:normAutofit/>
          </a:bodyPr>
          <a:lstStyle>
            <a:lvl1pPr algn="l">
              <a:lnSpc>
                <a:spcPct val="85000"/>
              </a:lnSpc>
              <a:defRPr sz="7998"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099764" y="4455621"/>
            <a:ext cx="10055781" cy="1143000"/>
          </a:xfrm>
        </p:spPr>
        <p:txBody>
          <a:bodyPr lIns="91440" rIns="91440">
            <a:normAutofit/>
          </a:bodyPr>
          <a:lstStyle>
            <a:lvl1pPr marL="0" indent="0" algn="l">
              <a:buNone/>
              <a:defRPr sz="2399" cap="all" spc="200" baseline="0">
                <a:solidFill>
                  <a:schemeClr val="tx2"/>
                </a:solidFill>
                <a:latin typeface="+mj-lt"/>
              </a:defRPr>
            </a:lvl1pPr>
            <a:lvl2pPr marL="457063" indent="0" algn="ctr">
              <a:buNone/>
              <a:defRPr sz="23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127748"/>
      </p:ext>
    </p:extLst>
  </p:cSld>
  <p:clrMapOvr>
    <a:masterClrMapping/>
  </p:clrMapOvr>
  <p:transition spd="slow">
    <p:randomBar dir="vert"/>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60BA0E-20D0-4E7C-B286-26C960A6788F}"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534404533"/>
      </p:ext>
    </p:extLst>
  </p:cSld>
  <p:clrMapOvr>
    <a:masterClrMapping/>
  </p:clrMapOvr>
  <p:transition spd="slow">
    <p:randomBar dir="vert"/>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758952"/>
            <a:ext cx="10055781" cy="3566160"/>
          </a:xfrm>
        </p:spPr>
        <p:txBody>
          <a:bodyPr anchor="b" anchorCtr="0">
            <a:normAutofit/>
          </a:bodyPr>
          <a:lstStyle>
            <a:lvl1pPr>
              <a:lnSpc>
                <a:spcPct val="85000"/>
              </a:lnSpc>
              <a:defRPr sz="7998"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6994" y="4453128"/>
            <a:ext cx="10055781" cy="1143000"/>
          </a:xfrm>
        </p:spPr>
        <p:txBody>
          <a:bodyPr lIns="91440" rIns="91440" anchor="t" anchorCtr="0">
            <a:normAutofit/>
          </a:bodyPr>
          <a:lstStyle>
            <a:lvl1pPr marL="0" indent="0">
              <a:buNone/>
              <a:defRPr sz="2399" cap="all" spc="200" baseline="0">
                <a:solidFill>
                  <a:schemeClr val="tx2"/>
                </a:solidFill>
                <a:latin typeface="+mj-lt"/>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8995981"/>
      </p:ext>
    </p:extLst>
  </p:cSld>
  <p:clrMapOvr>
    <a:masterClrMapping/>
  </p:clrMapOvr>
  <p:transition spd="slow">
    <p:randomBar dir="vert"/>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6994" y="1845735"/>
            <a:ext cx="4936474"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6301" y="1845735"/>
            <a:ext cx="4936474"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39477917"/>
      </p:ext>
    </p:extLst>
  </p:cSld>
  <p:clrMapOvr>
    <a:masterClrMapping/>
  </p:clrMapOvr>
  <p:transition spd="slow">
    <p:randomBar dir="vert"/>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6994"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6994" y="2582335"/>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301"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6301" y="2582334"/>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181262145"/>
      </p:ext>
    </p:extLst>
  </p:cSld>
  <p:clrMapOvr>
    <a:masterClrMapping/>
  </p:clrMapOvr>
  <p:transition spd="slow">
    <p:randomBar dir="vert"/>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68006830"/>
      </p:ext>
    </p:extLst>
  </p:cSld>
  <p:clrMapOvr>
    <a:masterClrMapping/>
  </p:clrMapOvr>
  <p:transition spd="slow">
    <p:randomBar dir="vert"/>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933438487"/>
      </p:ext>
    </p:extLst>
  </p:cSld>
  <p:clrMapOvr>
    <a:masterClrMapping/>
  </p:clrMapOvr>
  <p:transition spd="slow">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05409061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497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3901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081" y="594359"/>
            <a:ext cx="3199567" cy="2286000"/>
          </a:xfrm>
        </p:spPr>
        <p:txBody>
          <a:bodyPr anchor="b">
            <a:normAutofit/>
          </a:bodyPr>
          <a:lstStyle>
            <a:lvl1pPr>
              <a:defRPr sz="35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799350" y="731520"/>
            <a:ext cx="6490549"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081" y="2926080"/>
            <a:ext cx="3199567" cy="3379124"/>
          </a:xfrm>
        </p:spPr>
        <p:txBody>
          <a:bodyPr lIns="91440" rIns="91440">
            <a:normAutofit/>
          </a:bodyPr>
          <a:lstStyle>
            <a:lvl1pPr marL="0" indent="0">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391" y="6459786"/>
            <a:ext cx="2617828" cy="365125"/>
          </a:xfrm>
        </p:spPr>
        <p:txBody>
          <a:bodyPr/>
          <a:lstStyle>
            <a:lvl1pPr algn="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a:xfrm>
            <a:off x="4799350" y="6459786"/>
            <a:ext cx="4646990" cy="365125"/>
          </a:xfrm>
        </p:spPr>
        <p:txBody>
          <a:bodyPr/>
          <a:lstStyle>
            <a:lvl1pPr algn="l">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344068"/>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344068"/>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344068"/>
              </a:solidFill>
              <a:effectLst/>
              <a:uLnTx/>
              <a:uFillTx/>
              <a:latin typeface="Calibri"/>
              <a:ea typeface="+mn-ea"/>
              <a:cs typeface="+mn-cs"/>
            </a:endParaRPr>
          </a:p>
        </p:txBody>
      </p:sp>
    </p:spTree>
    <p:extLst>
      <p:ext uri="{BB962C8B-B14F-4D97-AF65-F5344CB8AC3E}">
        <p14:creationId xmlns:p14="http://schemas.microsoft.com/office/powerpoint/2010/main" val="892659198"/>
      </p:ext>
    </p:extLst>
  </p:cSld>
  <p:clrMapOvr>
    <a:masterClrMapping/>
  </p:clrMapOvr>
  <p:transition spd="slow">
    <p:randomBar dir="vert"/>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565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5" y="5074920"/>
            <a:ext cx="10111011" cy="822960"/>
          </a:xfrm>
        </p:spPr>
        <p:txBody>
          <a:bodyPr tIns="0" bIns="0" anchor="b">
            <a:noAutofit/>
          </a:bodyPr>
          <a:lstStyle>
            <a:lvl1pPr>
              <a:defRPr sz="3599"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88810" cy="4915076"/>
          </a:xfrm>
          <a:solidFill>
            <a:schemeClr val="bg2">
              <a:lumMod val="90000"/>
            </a:schemeClr>
          </a:solidFill>
        </p:spPr>
        <p:txBody>
          <a:bodyPr lIns="457200" tIns="457200"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096994" y="5907024"/>
            <a:ext cx="1011063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645325589"/>
      </p:ext>
    </p:extLst>
  </p:cSld>
  <p:clrMapOvr>
    <a:masterClrMapping/>
  </p:clrMapOvr>
  <p:transition spd="slow">
    <p:randomBar dir="vert"/>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84113735"/>
      </p:ext>
    </p:extLst>
  </p:cSld>
  <p:clrMapOvr>
    <a:masterClrMapping/>
  </p:clrMapOvr>
  <p:transition spd="slow">
    <p:randomBar dir="vert"/>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2628" y="412302"/>
            <a:ext cx="262821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412302"/>
            <a:ext cx="7732286"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599482172"/>
      </p:ext>
    </p:extLst>
  </p:cSld>
  <p:clrMapOvr>
    <a:masterClrMapping/>
  </p:clrMapOvr>
  <p:transition spd="slow">
    <p:randomBar dir="vert"/>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8882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6994" y="758952"/>
            <a:ext cx="10055781" cy="3566160"/>
          </a:xfrm>
        </p:spPr>
        <p:txBody>
          <a:bodyPr anchor="b">
            <a:normAutofit/>
          </a:bodyPr>
          <a:lstStyle>
            <a:lvl1pPr algn="l">
              <a:lnSpc>
                <a:spcPct val="85000"/>
              </a:lnSpc>
              <a:defRPr sz="7998"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099764" y="4455621"/>
            <a:ext cx="10055781" cy="1143000"/>
          </a:xfrm>
        </p:spPr>
        <p:txBody>
          <a:bodyPr lIns="91440" rIns="91440">
            <a:normAutofit/>
          </a:bodyPr>
          <a:lstStyle>
            <a:lvl1pPr marL="0" indent="0" algn="l">
              <a:buNone/>
              <a:defRPr sz="2399" cap="all" spc="200" baseline="0">
                <a:solidFill>
                  <a:schemeClr val="tx2"/>
                </a:solidFill>
                <a:latin typeface="+mj-lt"/>
              </a:defRPr>
            </a:lvl1pPr>
            <a:lvl2pPr marL="457063" indent="0" algn="ctr">
              <a:buNone/>
              <a:defRPr sz="23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4585109"/>
      </p:ext>
    </p:extLst>
  </p:cSld>
  <p:clrMapOvr>
    <a:masterClrMapping/>
  </p:clrMapOvr>
  <p:transition spd="slow">
    <p:randomBar dir="vert"/>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60BA0E-20D0-4E7C-B286-26C960A6788F}"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290741802"/>
      </p:ext>
    </p:extLst>
  </p:cSld>
  <p:clrMapOvr>
    <a:masterClrMapping/>
  </p:clrMapOvr>
  <p:transition spd="slow">
    <p:randomBar dir="vert"/>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758952"/>
            <a:ext cx="10055781" cy="3566160"/>
          </a:xfrm>
        </p:spPr>
        <p:txBody>
          <a:bodyPr anchor="b" anchorCtr="0">
            <a:normAutofit/>
          </a:bodyPr>
          <a:lstStyle>
            <a:lvl1pPr>
              <a:lnSpc>
                <a:spcPct val="85000"/>
              </a:lnSpc>
              <a:defRPr sz="7998"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6994" y="4453128"/>
            <a:ext cx="10055781" cy="1143000"/>
          </a:xfrm>
        </p:spPr>
        <p:txBody>
          <a:bodyPr lIns="91440" rIns="91440" anchor="t" anchorCtr="0">
            <a:normAutofit/>
          </a:bodyPr>
          <a:lstStyle>
            <a:lvl1pPr marL="0" indent="0">
              <a:buNone/>
              <a:defRPr sz="2399" cap="all" spc="200" baseline="0">
                <a:solidFill>
                  <a:schemeClr val="tx2"/>
                </a:solidFill>
                <a:latin typeface="+mj-lt"/>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3486278"/>
      </p:ext>
    </p:extLst>
  </p:cSld>
  <p:clrMapOvr>
    <a:masterClrMapping/>
  </p:clrMapOvr>
  <p:transition spd="slow">
    <p:randomBar dir="vert"/>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6994" y="1845735"/>
            <a:ext cx="4936474"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6301" y="1845735"/>
            <a:ext cx="4936474"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849722894"/>
      </p:ext>
    </p:extLst>
  </p:cSld>
  <p:clrMapOvr>
    <a:masterClrMapping/>
  </p:clrMapOvr>
  <p:transition spd="slow">
    <p:randomBar dir="vert"/>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6994"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6994" y="2582335"/>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301"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6301" y="2582334"/>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651198695"/>
      </p:ext>
    </p:extLst>
  </p:cSld>
  <p:clrMapOvr>
    <a:masterClrMapping/>
  </p:clrMapOvr>
  <p:transition spd="slow">
    <p:randomBar dir="vert"/>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565691789"/>
      </p:ext>
    </p:extLst>
  </p:cSld>
  <p:clrMapOvr>
    <a:masterClrMapping/>
  </p:clrMapOvr>
  <p:transition spd="slow">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26707693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945529171"/>
      </p:ext>
    </p:extLst>
  </p:cSld>
  <p:clrMapOvr>
    <a:masterClrMapping/>
  </p:clrMapOvr>
  <p:transition spd="slow">
    <p:randomBar dir="vert"/>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497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3901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081" y="594359"/>
            <a:ext cx="3199567" cy="2286000"/>
          </a:xfrm>
        </p:spPr>
        <p:txBody>
          <a:bodyPr anchor="b">
            <a:normAutofit/>
          </a:bodyPr>
          <a:lstStyle>
            <a:lvl1pPr>
              <a:defRPr sz="35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799350" y="731520"/>
            <a:ext cx="6490549"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081" y="2926080"/>
            <a:ext cx="3199567" cy="3379124"/>
          </a:xfrm>
        </p:spPr>
        <p:txBody>
          <a:bodyPr lIns="91440" rIns="91440">
            <a:normAutofit/>
          </a:bodyPr>
          <a:lstStyle>
            <a:lvl1pPr marL="0" indent="0">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391" y="6459786"/>
            <a:ext cx="2617828" cy="365125"/>
          </a:xfrm>
        </p:spPr>
        <p:txBody>
          <a:bodyPr/>
          <a:lstStyle>
            <a:lvl1pPr algn="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a:xfrm>
            <a:off x="4799350" y="6459786"/>
            <a:ext cx="4646990" cy="365125"/>
          </a:xfrm>
        </p:spPr>
        <p:txBody>
          <a:bodyPr/>
          <a:lstStyle>
            <a:lvl1pPr algn="l">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344068"/>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344068"/>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344068"/>
              </a:solidFill>
              <a:effectLst/>
              <a:uLnTx/>
              <a:uFillTx/>
              <a:latin typeface="Calibri"/>
              <a:ea typeface="+mn-ea"/>
              <a:cs typeface="+mn-cs"/>
            </a:endParaRPr>
          </a:p>
        </p:txBody>
      </p:sp>
    </p:spTree>
    <p:extLst>
      <p:ext uri="{BB962C8B-B14F-4D97-AF65-F5344CB8AC3E}">
        <p14:creationId xmlns:p14="http://schemas.microsoft.com/office/powerpoint/2010/main" val="1492851913"/>
      </p:ext>
    </p:extLst>
  </p:cSld>
  <p:clrMapOvr>
    <a:masterClrMapping/>
  </p:clrMapOvr>
  <p:transition spd="slow">
    <p:randomBar dir="vert"/>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565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5" y="5074920"/>
            <a:ext cx="10111011" cy="822960"/>
          </a:xfrm>
        </p:spPr>
        <p:txBody>
          <a:bodyPr tIns="0" bIns="0" anchor="b">
            <a:noAutofit/>
          </a:bodyPr>
          <a:lstStyle>
            <a:lvl1pPr>
              <a:defRPr sz="3599"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88810" cy="4915076"/>
          </a:xfrm>
          <a:solidFill>
            <a:schemeClr val="bg2">
              <a:lumMod val="90000"/>
            </a:schemeClr>
          </a:solidFill>
        </p:spPr>
        <p:txBody>
          <a:bodyPr lIns="457200" tIns="457200"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096994" y="5907024"/>
            <a:ext cx="1011063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192525631"/>
      </p:ext>
    </p:extLst>
  </p:cSld>
  <p:clrMapOvr>
    <a:masterClrMapping/>
  </p:clrMapOvr>
  <p:transition spd="slow">
    <p:randomBar dir="vert"/>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478689338"/>
      </p:ext>
    </p:extLst>
  </p:cSld>
  <p:clrMapOvr>
    <a:masterClrMapping/>
  </p:clrMapOvr>
  <p:transition spd="slow">
    <p:randomBar dir="vert"/>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2628" y="412302"/>
            <a:ext cx="262821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412302"/>
            <a:ext cx="7732286"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140418877"/>
      </p:ext>
    </p:extLst>
  </p:cSld>
  <p:clrMapOvr>
    <a:masterClrMapping/>
  </p:clrMapOvr>
  <p:transition spd="slow">
    <p:randomBar dir="vert"/>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8882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6994" y="758952"/>
            <a:ext cx="10055781" cy="3566160"/>
          </a:xfrm>
        </p:spPr>
        <p:txBody>
          <a:bodyPr anchor="b">
            <a:normAutofit/>
          </a:bodyPr>
          <a:lstStyle>
            <a:lvl1pPr algn="l">
              <a:lnSpc>
                <a:spcPct val="85000"/>
              </a:lnSpc>
              <a:defRPr sz="7998"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099764" y="4455621"/>
            <a:ext cx="10055781" cy="1143000"/>
          </a:xfrm>
        </p:spPr>
        <p:txBody>
          <a:bodyPr lIns="91440" rIns="91440">
            <a:normAutofit/>
          </a:bodyPr>
          <a:lstStyle>
            <a:lvl1pPr marL="0" indent="0" algn="l">
              <a:buNone/>
              <a:defRPr sz="2399" cap="all" spc="200" baseline="0">
                <a:solidFill>
                  <a:schemeClr val="tx2"/>
                </a:solidFill>
                <a:latin typeface="+mj-lt"/>
              </a:defRPr>
            </a:lvl1pPr>
            <a:lvl2pPr marL="457063" indent="0" algn="ctr">
              <a:buNone/>
              <a:defRPr sz="23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921197"/>
      </p:ext>
    </p:extLst>
  </p:cSld>
  <p:clrMapOvr>
    <a:masterClrMapping/>
  </p:clrMapOvr>
  <p:transition spd="slow">
    <p:randomBar dir="vert"/>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60BA0E-20D0-4E7C-B286-26C960A6788F}"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124101550"/>
      </p:ext>
    </p:extLst>
  </p:cSld>
  <p:clrMapOvr>
    <a:masterClrMapping/>
  </p:clrMapOvr>
  <p:transition spd="slow">
    <p:randomBar dir="vert"/>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758952"/>
            <a:ext cx="10055781" cy="3566160"/>
          </a:xfrm>
        </p:spPr>
        <p:txBody>
          <a:bodyPr anchor="b" anchorCtr="0">
            <a:normAutofit/>
          </a:bodyPr>
          <a:lstStyle>
            <a:lvl1pPr>
              <a:lnSpc>
                <a:spcPct val="85000"/>
              </a:lnSpc>
              <a:defRPr sz="7998"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6994" y="4453128"/>
            <a:ext cx="10055781" cy="1143000"/>
          </a:xfrm>
        </p:spPr>
        <p:txBody>
          <a:bodyPr lIns="91440" rIns="91440" anchor="t" anchorCtr="0">
            <a:normAutofit/>
          </a:bodyPr>
          <a:lstStyle>
            <a:lvl1pPr marL="0" indent="0">
              <a:buNone/>
              <a:defRPr sz="2399" cap="all" spc="200" baseline="0">
                <a:solidFill>
                  <a:schemeClr val="tx2"/>
                </a:solidFill>
                <a:latin typeface="+mj-lt"/>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6959200"/>
      </p:ext>
    </p:extLst>
  </p:cSld>
  <p:clrMapOvr>
    <a:masterClrMapping/>
  </p:clrMapOvr>
  <p:transition spd="slow">
    <p:randomBar dir="vert"/>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6994" y="1845735"/>
            <a:ext cx="4936474"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6301" y="1845735"/>
            <a:ext cx="4936474"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313154351"/>
      </p:ext>
    </p:extLst>
  </p:cSld>
  <p:clrMapOvr>
    <a:masterClrMapping/>
  </p:clrMapOvr>
  <p:transition spd="slow">
    <p:randomBar dir="vert"/>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6994"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6994" y="2582335"/>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301"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6301" y="2582334"/>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66280218"/>
      </p:ext>
    </p:extLst>
  </p:cSld>
  <p:clrMapOvr>
    <a:masterClrMapping/>
  </p:clrMapOvr>
  <p:transition spd="slow">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2961421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47035924"/>
      </p:ext>
    </p:extLst>
  </p:cSld>
  <p:clrMapOvr>
    <a:masterClrMapping/>
  </p:clrMapOvr>
  <p:transition spd="slow">
    <p:randomBar dir="vert"/>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10010075"/>
      </p:ext>
    </p:extLst>
  </p:cSld>
  <p:clrMapOvr>
    <a:masterClrMapping/>
  </p:clrMapOvr>
  <p:transition spd="slow">
    <p:randomBar dir="vert"/>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497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3901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081" y="594359"/>
            <a:ext cx="3199567" cy="2286000"/>
          </a:xfrm>
        </p:spPr>
        <p:txBody>
          <a:bodyPr anchor="b">
            <a:normAutofit/>
          </a:bodyPr>
          <a:lstStyle>
            <a:lvl1pPr>
              <a:defRPr sz="35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799350" y="731520"/>
            <a:ext cx="6490549"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081" y="2926080"/>
            <a:ext cx="3199567" cy="3379124"/>
          </a:xfrm>
        </p:spPr>
        <p:txBody>
          <a:bodyPr lIns="91440" rIns="91440">
            <a:normAutofit/>
          </a:bodyPr>
          <a:lstStyle>
            <a:lvl1pPr marL="0" indent="0">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391" y="6459786"/>
            <a:ext cx="2617828" cy="365125"/>
          </a:xfrm>
        </p:spPr>
        <p:txBody>
          <a:bodyPr/>
          <a:lstStyle>
            <a:lvl1pPr algn="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a:xfrm>
            <a:off x="4799350" y="6459786"/>
            <a:ext cx="4646990" cy="365125"/>
          </a:xfrm>
        </p:spPr>
        <p:txBody>
          <a:bodyPr/>
          <a:lstStyle>
            <a:lvl1pPr algn="l">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344068"/>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344068"/>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344068"/>
              </a:solidFill>
              <a:effectLst/>
              <a:uLnTx/>
              <a:uFillTx/>
              <a:latin typeface="Calibri"/>
              <a:ea typeface="+mn-ea"/>
              <a:cs typeface="+mn-cs"/>
            </a:endParaRPr>
          </a:p>
        </p:txBody>
      </p:sp>
    </p:spTree>
    <p:extLst>
      <p:ext uri="{BB962C8B-B14F-4D97-AF65-F5344CB8AC3E}">
        <p14:creationId xmlns:p14="http://schemas.microsoft.com/office/powerpoint/2010/main" val="3831345437"/>
      </p:ext>
    </p:extLst>
  </p:cSld>
  <p:clrMapOvr>
    <a:masterClrMapping/>
  </p:clrMapOvr>
  <p:transition spd="slow">
    <p:randomBar dir="vert"/>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565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5" y="5074920"/>
            <a:ext cx="10111011" cy="822960"/>
          </a:xfrm>
        </p:spPr>
        <p:txBody>
          <a:bodyPr tIns="0" bIns="0" anchor="b">
            <a:noAutofit/>
          </a:bodyPr>
          <a:lstStyle>
            <a:lvl1pPr>
              <a:defRPr sz="3599"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88810" cy="4915076"/>
          </a:xfrm>
          <a:solidFill>
            <a:schemeClr val="bg2">
              <a:lumMod val="90000"/>
            </a:schemeClr>
          </a:solidFill>
        </p:spPr>
        <p:txBody>
          <a:bodyPr lIns="457200" tIns="457200"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096994" y="5907024"/>
            <a:ext cx="1011063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965828770"/>
      </p:ext>
    </p:extLst>
  </p:cSld>
  <p:clrMapOvr>
    <a:masterClrMapping/>
  </p:clrMapOvr>
  <p:transition spd="slow">
    <p:randomBar dir="vert"/>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64263845"/>
      </p:ext>
    </p:extLst>
  </p:cSld>
  <p:clrMapOvr>
    <a:masterClrMapping/>
  </p:clrMapOvr>
  <p:transition spd="slow">
    <p:randomBar dir="vert"/>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2628" y="412302"/>
            <a:ext cx="262821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412302"/>
            <a:ext cx="7732286"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100560433"/>
      </p:ext>
    </p:extLst>
  </p:cSld>
  <p:clrMapOvr>
    <a:masterClrMapping/>
  </p:clrMapOvr>
  <p:transition spd="slow">
    <p:randomBar dir="vert"/>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8882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6994" y="758952"/>
            <a:ext cx="10055781" cy="3566160"/>
          </a:xfrm>
        </p:spPr>
        <p:txBody>
          <a:bodyPr anchor="b">
            <a:normAutofit/>
          </a:bodyPr>
          <a:lstStyle>
            <a:lvl1pPr algn="l">
              <a:lnSpc>
                <a:spcPct val="85000"/>
              </a:lnSpc>
              <a:defRPr sz="7998"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099764" y="4455621"/>
            <a:ext cx="10055781" cy="1143000"/>
          </a:xfrm>
        </p:spPr>
        <p:txBody>
          <a:bodyPr lIns="91440" rIns="91440">
            <a:normAutofit/>
          </a:bodyPr>
          <a:lstStyle>
            <a:lvl1pPr marL="0" indent="0" algn="l">
              <a:buNone/>
              <a:defRPr sz="2399" cap="all" spc="200" baseline="0">
                <a:solidFill>
                  <a:schemeClr val="tx2"/>
                </a:solidFill>
                <a:latin typeface="+mj-lt"/>
              </a:defRPr>
            </a:lvl1pPr>
            <a:lvl2pPr marL="457063" indent="0" algn="ctr">
              <a:buNone/>
              <a:defRPr sz="23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074676"/>
      </p:ext>
    </p:extLst>
  </p:cSld>
  <p:clrMapOvr>
    <a:masterClrMapping/>
  </p:clrMapOvr>
  <p:transition spd="slow">
    <p:randomBar dir="vert"/>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60BA0E-20D0-4E7C-B286-26C960A6788F}"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049780143"/>
      </p:ext>
    </p:extLst>
  </p:cSld>
  <p:clrMapOvr>
    <a:masterClrMapping/>
  </p:clrMapOvr>
  <p:transition spd="slow">
    <p:randomBar dir="vert"/>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758952"/>
            <a:ext cx="10055781" cy="3566160"/>
          </a:xfrm>
        </p:spPr>
        <p:txBody>
          <a:bodyPr anchor="b" anchorCtr="0">
            <a:normAutofit/>
          </a:bodyPr>
          <a:lstStyle>
            <a:lvl1pPr>
              <a:lnSpc>
                <a:spcPct val="85000"/>
              </a:lnSpc>
              <a:defRPr sz="7998"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6994" y="4453128"/>
            <a:ext cx="10055781" cy="1143000"/>
          </a:xfrm>
        </p:spPr>
        <p:txBody>
          <a:bodyPr lIns="91440" rIns="91440" anchor="t" anchorCtr="0">
            <a:normAutofit/>
          </a:bodyPr>
          <a:lstStyle>
            <a:lvl1pPr marL="0" indent="0">
              <a:buNone/>
              <a:defRPr sz="2399" cap="all" spc="200" baseline="0">
                <a:solidFill>
                  <a:schemeClr val="tx2"/>
                </a:solidFill>
                <a:latin typeface="+mj-lt"/>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594738"/>
      </p:ext>
    </p:extLst>
  </p:cSld>
  <p:clrMapOvr>
    <a:masterClrMapping/>
  </p:clrMapOvr>
  <p:transition spd="slow">
    <p:randomBar dir="vert"/>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6994" y="1845735"/>
            <a:ext cx="4936474"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6301" y="1845735"/>
            <a:ext cx="4936474"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000362080"/>
      </p:ext>
    </p:extLst>
  </p:cSld>
  <p:clrMapOvr>
    <a:masterClrMapping/>
  </p:clrMapOvr>
  <p:transition spd="slow">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097368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6994"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6994" y="2582335"/>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301"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6301" y="2582334"/>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78453961"/>
      </p:ext>
    </p:extLst>
  </p:cSld>
  <p:clrMapOvr>
    <a:masterClrMapping/>
  </p:clrMapOvr>
  <p:transition spd="slow">
    <p:randomBar dir="vert"/>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473437950"/>
      </p:ext>
    </p:extLst>
  </p:cSld>
  <p:clrMapOvr>
    <a:masterClrMapping/>
  </p:clrMapOvr>
  <p:transition spd="slow">
    <p:randomBar dir="vert"/>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103039588"/>
      </p:ext>
    </p:extLst>
  </p:cSld>
  <p:clrMapOvr>
    <a:masterClrMapping/>
  </p:clrMapOvr>
  <p:transition spd="slow">
    <p:randomBar dir="vert"/>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497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3901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081" y="594359"/>
            <a:ext cx="3199567" cy="2286000"/>
          </a:xfrm>
        </p:spPr>
        <p:txBody>
          <a:bodyPr anchor="b">
            <a:normAutofit/>
          </a:bodyPr>
          <a:lstStyle>
            <a:lvl1pPr>
              <a:defRPr sz="35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799350" y="731520"/>
            <a:ext cx="6490549"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081" y="2926080"/>
            <a:ext cx="3199567" cy="3379124"/>
          </a:xfrm>
        </p:spPr>
        <p:txBody>
          <a:bodyPr lIns="91440" rIns="91440">
            <a:normAutofit/>
          </a:bodyPr>
          <a:lstStyle>
            <a:lvl1pPr marL="0" indent="0">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391" y="6459786"/>
            <a:ext cx="2617828" cy="365125"/>
          </a:xfrm>
        </p:spPr>
        <p:txBody>
          <a:bodyPr/>
          <a:lstStyle>
            <a:lvl1pPr algn="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a:xfrm>
            <a:off x="4799350" y="6459786"/>
            <a:ext cx="4646990" cy="365125"/>
          </a:xfrm>
        </p:spPr>
        <p:txBody>
          <a:bodyPr/>
          <a:lstStyle>
            <a:lvl1pPr algn="l">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344068"/>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344068"/>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344068"/>
              </a:solidFill>
              <a:effectLst/>
              <a:uLnTx/>
              <a:uFillTx/>
              <a:latin typeface="Calibri"/>
              <a:ea typeface="+mn-ea"/>
              <a:cs typeface="+mn-cs"/>
            </a:endParaRPr>
          </a:p>
        </p:txBody>
      </p:sp>
    </p:spTree>
    <p:extLst>
      <p:ext uri="{BB962C8B-B14F-4D97-AF65-F5344CB8AC3E}">
        <p14:creationId xmlns:p14="http://schemas.microsoft.com/office/powerpoint/2010/main" val="3885203279"/>
      </p:ext>
    </p:extLst>
  </p:cSld>
  <p:clrMapOvr>
    <a:masterClrMapping/>
  </p:clrMapOvr>
  <p:transition spd="slow">
    <p:randomBar dir="vert"/>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565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5" y="5074920"/>
            <a:ext cx="10111011" cy="822960"/>
          </a:xfrm>
        </p:spPr>
        <p:txBody>
          <a:bodyPr tIns="0" bIns="0" anchor="b">
            <a:noAutofit/>
          </a:bodyPr>
          <a:lstStyle>
            <a:lvl1pPr>
              <a:defRPr sz="3599"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88810" cy="4915076"/>
          </a:xfrm>
          <a:solidFill>
            <a:schemeClr val="bg2">
              <a:lumMod val="90000"/>
            </a:schemeClr>
          </a:solidFill>
        </p:spPr>
        <p:txBody>
          <a:bodyPr lIns="457200" tIns="457200"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096994" y="5907024"/>
            <a:ext cx="1011063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308261541"/>
      </p:ext>
    </p:extLst>
  </p:cSld>
  <p:clrMapOvr>
    <a:masterClrMapping/>
  </p:clrMapOvr>
  <p:transition spd="slow">
    <p:randomBar dir="vert"/>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058188394"/>
      </p:ext>
    </p:extLst>
  </p:cSld>
  <p:clrMapOvr>
    <a:masterClrMapping/>
  </p:clrMapOvr>
  <p:transition spd="slow">
    <p:randomBar dir="vert"/>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2628" y="412302"/>
            <a:ext cx="262821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412302"/>
            <a:ext cx="7732286"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277000916"/>
      </p:ext>
    </p:extLst>
  </p:cSld>
  <p:clrMapOvr>
    <a:masterClrMapping/>
  </p:clrMapOvr>
  <p:transition spd="slow">
    <p:randomBar dir="vert"/>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8882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6994" y="758952"/>
            <a:ext cx="10055781" cy="3566160"/>
          </a:xfrm>
        </p:spPr>
        <p:txBody>
          <a:bodyPr anchor="b">
            <a:normAutofit/>
          </a:bodyPr>
          <a:lstStyle>
            <a:lvl1pPr algn="l">
              <a:lnSpc>
                <a:spcPct val="85000"/>
              </a:lnSpc>
              <a:defRPr sz="7998"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099764" y="4455621"/>
            <a:ext cx="10055781" cy="1143000"/>
          </a:xfrm>
        </p:spPr>
        <p:txBody>
          <a:bodyPr lIns="91440" rIns="91440">
            <a:normAutofit/>
          </a:bodyPr>
          <a:lstStyle>
            <a:lvl1pPr marL="0" indent="0" algn="l">
              <a:buNone/>
              <a:defRPr sz="2399" cap="all" spc="200" baseline="0">
                <a:solidFill>
                  <a:schemeClr val="tx2"/>
                </a:solidFill>
                <a:latin typeface="+mj-lt"/>
              </a:defRPr>
            </a:lvl1pPr>
            <a:lvl2pPr marL="457063" indent="0" algn="ctr">
              <a:buNone/>
              <a:defRPr sz="23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326909"/>
      </p:ext>
    </p:extLst>
  </p:cSld>
  <p:clrMapOvr>
    <a:masterClrMapping/>
  </p:clrMapOvr>
  <p:transition spd="slow">
    <p:randomBar dir="vert"/>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60BA0E-20D0-4E7C-B286-26C960A6788F}"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880684880"/>
      </p:ext>
    </p:extLst>
  </p:cSld>
  <p:clrMapOvr>
    <a:masterClrMapping/>
  </p:clrMapOvr>
  <p:transition spd="slow">
    <p:randomBar dir="vert"/>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758952"/>
            <a:ext cx="10055781" cy="3566160"/>
          </a:xfrm>
        </p:spPr>
        <p:txBody>
          <a:bodyPr anchor="b" anchorCtr="0">
            <a:normAutofit/>
          </a:bodyPr>
          <a:lstStyle>
            <a:lvl1pPr>
              <a:lnSpc>
                <a:spcPct val="85000"/>
              </a:lnSpc>
              <a:defRPr sz="7998"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6994" y="4453128"/>
            <a:ext cx="10055781" cy="1143000"/>
          </a:xfrm>
        </p:spPr>
        <p:txBody>
          <a:bodyPr lIns="91440" rIns="91440" anchor="t" anchorCtr="0">
            <a:normAutofit/>
          </a:bodyPr>
          <a:lstStyle>
            <a:lvl1pPr marL="0" indent="0">
              <a:buNone/>
              <a:defRPr sz="2399" cap="all" spc="200" baseline="0">
                <a:solidFill>
                  <a:schemeClr val="tx2"/>
                </a:solidFill>
                <a:latin typeface="+mj-lt"/>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11/13/2021</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158969"/>
      </p:ext>
    </p:extLst>
  </p:cSld>
  <p:clrMapOvr>
    <a:masterClrMapping/>
  </p:clrMapOvr>
  <p:transition spd="slow">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19797899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6994" y="1845735"/>
            <a:ext cx="4936474"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6301" y="1845735"/>
            <a:ext cx="4936474"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381916471"/>
      </p:ext>
    </p:extLst>
  </p:cSld>
  <p:clrMapOvr>
    <a:masterClrMapping/>
  </p:clrMapOvr>
  <p:transition spd="slow">
    <p:randomBar dir="vert"/>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6994"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6994" y="2582335"/>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301"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6301" y="2582334"/>
            <a:ext cx="4936474"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05234921"/>
      </p:ext>
    </p:extLst>
  </p:cSld>
  <p:clrMapOvr>
    <a:masterClrMapping/>
  </p:clrMapOvr>
  <p:transition spd="slow">
    <p:randomBar dir="vert"/>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396393101"/>
      </p:ext>
    </p:extLst>
  </p:cSld>
  <p:clrMapOvr>
    <a:masterClrMapping/>
  </p:clrMapOvr>
  <p:transition spd="slow">
    <p:randomBar dir="vert"/>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020796119"/>
      </p:ext>
    </p:extLst>
  </p:cSld>
  <p:clrMapOvr>
    <a:masterClrMapping/>
  </p:clrMapOvr>
  <p:transition spd="slow">
    <p:randomBar dir="vert"/>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497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3901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081" y="594359"/>
            <a:ext cx="3199567" cy="2286000"/>
          </a:xfrm>
        </p:spPr>
        <p:txBody>
          <a:bodyPr anchor="b">
            <a:normAutofit/>
          </a:bodyPr>
          <a:lstStyle>
            <a:lvl1pPr>
              <a:defRPr sz="35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799350" y="731520"/>
            <a:ext cx="6490549"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081" y="2926080"/>
            <a:ext cx="3199567" cy="3379124"/>
          </a:xfrm>
        </p:spPr>
        <p:txBody>
          <a:bodyPr lIns="91440" rIns="91440">
            <a:normAutofit/>
          </a:bodyPr>
          <a:lstStyle>
            <a:lvl1pPr marL="0" indent="0">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391" y="6459786"/>
            <a:ext cx="2617828" cy="365125"/>
          </a:xfrm>
        </p:spPr>
        <p:txBody>
          <a:bodyPr/>
          <a:lstStyle>
            <a:lvl1pPr algn="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a:xfrm>
            <a:off x="4799350" y="6459786"/>
            <a:ext cx="4646990" cy="365125"/>
          </a:xfrm>
        </p:spPr>
        <p:txBody>
          <a:bodyPr/>
          <a:lstStyle>
            <a:lvl1pPr algn="l">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344068"/>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344068"/>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344068"/>
              </a:solidFill>
              <a:effectLst/>
              <a:uLnTx/>
              <a:uFillTx/>
              <a:latin typeface="Calibri"/>
              <a:ea typeface="+mn-ea"/>
              <a:cs typeface="+mn-cs"/>
            </a:endParaRPr>
          </a:p>
        </p:txBody>
      </p:sp>
    </p:spTree>
    <p:extLst>
      <p:ext uri="{BB962C8B-B14F-4D97-AF65-F5344CB8AC3E}">
        <p14:creationId xmlns:p14="http://schemas.microsoft.com/office/powerpoint/2010/main" val="2330878987"/>
      </p:ext>
    </p:extLst>
  </p:cSld>
  <p:clrMapOvr>
    <a:masterClrMapping/>
  </p:clrMapOvr>
  <p:transition spd="slow">
    <p:randomBar dir="vert"/>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565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5" y="5074920"/>
            <a:ext cx="10111011" cy="822960"/>
          </a:xfrm>
        </p:spPr>
        <p:txBody>
          <a:bodyPr tIns="0" bIns="0" anchor="b">
            <a:noAutofit/>
          </a:bodyPr>
          <a:lstStyle>
            <a:lvl1pPr>
              <a:defRPr sz="3599"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88810" cy="4915076"/>
          </a:xfrm>
          <a:solidFill>
            <a:schemeClr val="bg2">
              <a:lumMod val="90000"/>
            </a:schemeClr>
          </a:solidFill>
        </p:spPr>
        <p:txBody>
          <a:bodyPr lIns="457200" tIns="457200"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096994" y="5907024"/>
            <a:ext cx="1011063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FBB78A-01B4-41F2-96B0-677A4A282832}"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948435414"/>
      </p:ext>
    </p:extLst>
  </p:cSld>
  <p:clrMapOvr>
    <a:masterClrMapping/>
  </p:clrMapOvr>
  <p:transition spd="slow">
    <p:randomBar dir="vert"/>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081271506"/>
      </p:ext>
    </p:extLst>
  </p:cSld>
  <p:clrMapOvr>
    <a:masterClrMapping/>
  </p:clrMapOvr>
  <p:transition spd="slow">
    <p:randomBar dir="vert"/>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2628" y="412302"/>
            <a:ext cx="262821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412302"/>
            <a:ext cx="7732286"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1C5AD9-787D-40FA-8A4D-16A055B9AF81}"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241088349"/>
      </p:ext>
    </p:extLst>
  </p:cSld>
  <p:clrMapOvr>
    <a:masterClrMapping/>
  </p:clrMapOvr>
  <p:transition spd="slow">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076163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0BA0E-20D0-4E7C-B286-26C960A6788F}" type="slidenum">
              <a:rPr lang="en-US" smtClean="0"/>
              <a:pPr/>
              <a:t>‹#›</a:t>
            </a:fld>
            <a:endParaRPr lang="en-US"/>
          </a:p>
        </p:txBody>
      </p:sp>
    </p:spTree>
    <p:extLst>
      <p:ext uri="{BB962C8B-B14F-4D97-AF65-F5344CB8AC3E}">
        <p14:creationId xmlns:p14="http://schemas.microsoft.com/office/powerpoint/2010/main" val="3859349899"/>
      </p:ext>
    </p:extLst>
  </p:cSld>
  <p:clrMapOvr>
    <a:masterClrMapping/>
  </p:clrMapOvr>
  <p:transition spd="slow">
    <p:randomBar dir="vert"/>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6500328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8533325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949433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532309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343645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9613174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3672554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419102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1452674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481234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smtClean="0"/>
              <a:t>Click to edit Master title style</a:t>
            </a:r>
            <a:endParaRPr lang="en-US"/>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7534074"/>
      </p:ext>
    </p:extLst>
  </p:cSld>
  <p:clrMapOvr>
    <a:masterClrMapping/>
  </p:clrMapOvr>
  <p:transition spd="slow">
    <p:randomBar dir="vert"/>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820003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501474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8729503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231486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0294137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8390857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6219813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7018346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pPr defTabSz="914400" rtl="1"/>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252184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pPr defTabSz="914400" rtl="1"/>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104428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7982" y="1825625"/>
            <a:ext cx="5180251"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0592" y="1825625"/>
            <a:ext cx="5180251"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1796334572"/>
      </p:ext>
    </p:extLst>
  </p:cSld>
  <p:clrMapOvr>
    <a:masterClrMapping/>
  </p:clrMapOvr>
  <p:transition spd="slow">
    <p:randomBar dir="vert"/>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pPr defTabSz="914400" rtl="1"/>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9271400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8318541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6105885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1080207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924310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6024091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9090605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3057229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710904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pPr defTabSz="914400" rtl="1"/>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15436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2709371991"/>
      </p:ext>
    </p:extLst>
  </p:cSld>
  <p:clrMapOvr>
    <a:masterClrMapping/>
  </p:clrMapOvr>
  <p:transition spd="slow">
    <p:randomBar dir="vert"/>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pPr defTabSz="914400" rtl="1"/>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7726221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pPr defTabSz="914400" rtl="1"/>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2698345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3519465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8724995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9572843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4788063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6878771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42206469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4009667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043470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4219945202"/>
      </p:ext>
    </p:extLst>
  </p:cSld>
  <p:clrMapOvr>
    <a:masterClrMapping/>
  </p:clrMapOvr>
  <p:transition spd="slow">
    <p:randomBar dir="vert"/>
  </p:transition>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pPr defTabSz="914400" rtl="1"/>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8096772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pPr defTabSz="914400" rtl="1"/>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8766970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pPr defTabSz="914400" rtl="1"/>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6946069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1781017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1322676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7365801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5799381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1597464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6594446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436931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1971920206"/>
      </p:ext>
    </p:extLst>
  </p:cSld>
  <p:clrMapOvr>
    <a:masterClrMapping/>
  </p:clrMapOvr>
  <p:transition spd="slow">
    <p:randomBar dir="vert"/>
  </p:transition>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6868382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8" name="Footer Placeholder 7"/>
          <p:cNvSpPr>
            <a:spLocks noGrp="1"/>
          </p:cNvSpPr>
          <p:nvPr>
            <p:ph type="ftr" sz="quarter" idx="11"/>
          </p:nvPr>
        </p:nvSpPr>
        <p:spPr/>
        <p:txBody>
          <a:bodyPr/>
          <a:lstStyle/>
          <a:p>
            <a:pPr defTabSz="914400" rtl="1"/>
            <a:endParaRPr lang="ar-EG">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7533810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4" name="Footer Placeholder 3"/>
          <p:cNvSpPr>
            <a:spLocks noGrp="1"/>
          </p:cNvSpPr>
          <p:nvPr>
            <p:ph type="ftr" sz="quarter" idx="11"/>
          </p:nvPr>
        </p:nvSpPr>
        <p:spPr/>
        <p:txBody>
          <a:bodyPr/>
          <a:lstStyle/>
          <a:p>
            <a:pPr defTabSz="914400" rtl="1"/>
            <a:endParaRPr lang="ar-EG">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67652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3" name="Footer Placeholder 2"/>
          <p:cNvSpPr>
            <a:spLocks noGrp="1"/>
          </p:cNvSpPr>
          <p:nvPr>
            <p:ph type="ftr" sz="quarter" idx="11"/>
          </p:nvPr>
        </p:nvSpPr>
        <p:spPr/>
        <p:txBody>
          <a:bodyPr/>
          <a:lstStyle/>
          <a:p>
            <a:pPr defTabSz="914400" rtl="1"/>
            <a:endParaRPr lang="ar-EG">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17633237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7119323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6" name="Footer Placeholder 5"/>
          <p:cNvSpPr>
            <a:spLocks noGrp="1"/>
          </p:cNvSpPr>
          <p:nvPr>
            <p:ph type="ftr" sz="quarter" idx="11"/>
          </p:nvPr>
        </p:nvSpPr>
        <p:spPr/>
        <p:txBody>
          <a:bodyPr/>
          <a:lstStyle/>
          <a:p>
            <a:pPr defTabSz="914400" rtl="1"/>
            <a:endParaRPr lang="ar-EG">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42603231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373352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p>
            <a:pPr defTabSz="914400" rtl="1"/>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3540611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0786099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976698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extLst>
      <p:ext uri="{BB962C8B-B14F-4D97-AF65-F5344CB8AC3E}">
        <p14:creationId xmlns:p14="http://schemas.microsoft.com/office/powerpoint/2010/main" val="3281946988"/>
      </p:ext>
    </p:extLst>
  </p:cSld>
  <p:clrMapOvr>
    <a:masterClrMapping/>
  </p:clrMapOvr>
  <p:transition spd="slow">
    <p:randomBar dir="vert"/>
  </p:transition>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7895674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2075090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8440820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0512309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9679259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9058222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2919627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261559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9968155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263413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Picture Placeholder 2"/>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extLst>
      <p:ext uri="{BB962C8B-B14F-4D97-AF65-F5344CB8AC3E}">
        <p14:creationId xmlns:p14="http://schemas.microsoft.com/office/powerpoint/2010/main" val="2894629923"/>
      </p:ext>
    </p:extLst>
  </p:cSld>
  <p:clrMapOvr>
    <a:masterClrMapping/>
  </p:clrMapOvr>
  <p:transition spd="slow">
    <p:randomBar dir="vert"/>
  </p:transition>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2467057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9943677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3437409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2730160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607593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14570101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0732501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03476865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1474940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818296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37930913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ransition spd="slow">
    <p:randomBar dir="vert"/>
  </p:transition>
  <p:timing>
    <p:tnLst>
      <p:par>
        <p:cTn id="1" dur="indefinite" restart="never" nodeType="tmRoot"/>
      </p:par>
    </p:tnLst>
  </p:timing>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06663768"/>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982471933"/>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924976273"/>
      </p:ext>
    </p:extLst>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94" y="286604"/>
            <a:ext cx="10055781"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6994" y="1845734"/>
            <a:ext cx="1005578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6995" y="6459786"/>
            <a:ext cx="2471627" cy="365125"/>
          </a:xfrm>
          <a:prstGeom prst="rect">
            <a:avLst/>
          </a:prstGeom>
        </p:spPr>
        <p:txBody>
          <a:bodyPr vert="horz" lIns="91440" tIns="45720" rIns="91440" bIns="45720" rtlCol="0" anchor="ctr"/>
          <a:lstStyle>
            <a:lvl1pPr algn="l">
              <a:defRPr sz="900">
                <a:solidFill>
                  <a:srgbClr val="FFFFFF"/>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3"/>
          </p:nvPr>
        </p:nvSpPr>
        <p:spPr>
          <a:xfrm>
            <a:off x="3685225" y="6459786"/>
            <a:ext cx="4821548" cy="365125"/>
          </a:xfrm>
          <a:prstGeom prst="rect">
            <a:avLst/>
          </a:prstGeom>
        </p:spPr>
        <p:txBody>
          <a:bodyPr vert="horz" lIns="91440" tIns="45720" rIns="91440" bIns="45720" rtlCol="0" anchor="ctr"/>
          <a:lstStyle>
            <a:lvl1pPr algn="ctr">
              <a:defRPr sz="900" cap="all" baseline="0">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4"/>
          </p:nvPr>
        </p:nvSpPr>
        <p:spPr>
          <a:xfrm>
            <a:off x="9897880" y="6459786"/>
            <a:ext cx="1311683" cy="365125"/>
          </a:xfrm>
          <a:prstGeom prst="rect">
            <a:avLst/>
          </a:prstGeom>
        </p:spPr>
        <p:txBody>
          <a:bodyPr vert="horz" lIns="91440" tIns="45720" rIns="91440" bIns="45720" rtlCol="0" anchor="ctr"/>
          <a:lstStyle>
            <a:lvl1pPr algn="r">
              <a:defRPr sz="1050">
                <a:solidFill>
                  <a:srgbClr val="FF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cxnSp>
        <p:nvCxnSpPr>
          <p:cNvPr id="10" name="Straight Connector 9"/>
          <p:cNvCxnSpPr/>
          <p:nvPr/>
        </p:nvCxnSpPr>
        <p:spPr>
          <a:xfrm>
            <a:off x="1193221" y="173784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6554502"/>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Lst>
  <p:transition spd="slow">
    <p:randomBar dir="vert"/>
  </p:transition>
  <p:hf hdr="0" ftr="0" dt="0"/>
  <p:txStyles>
    <p:titleStyle>
      <a:lvl1pPr algn="l" defTabSz="914126" rtl="1" eaLnBrk="1" latinLnBrk="0" hangingPunct="1">
        <a:lnSpc>
          <a:spcPct val="85000"/>
        </a:lnSpc>
        <a:spcBef>
          <a:spcPct val="0"/>
        </a:spcBef>
        <a:buNone/>
        <a:defRPr sz="4799" kern="1200" spc="-50" baseline="0">
          <a:solidFill>
            <a:schemeClr val="tx1">
              <a:lumMod val="75000"/>
              <a:lumOff val="25000"/>
            </a:schemeClr>
          </a:solidFill>
          <a:latin typeface="+mj-lt"/>
          <a:ea typeface="+mj-ea"/>
          <a:cs typeface="+mj-cs"/>
        </a:defRPr>
      </a:lvl1pPr>
    </p:titleStyle>
    <p:bodyStyle>
      <a:lvl1pPr marL="91413" indent="-91413" algn="r" defTabSz="914126"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r" defTabSz="914126" rtl="1"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126" rtl="1" eaLnBrk="1" latinLnBrk="0" hangingPunct="1">
        <a:defRPr sz="1799" kern="1200">
          <a:solidFill>
            <a:schemeClr val="tx1"/>
          </a:solidFill>
          <a:latin typeface="+mn-lt"/>
          <a:ea typeface="+mn-ea"/>
          <a:cs typeface="+mn-cs"/>
        </a:defRPr>
      </a:lvl1pPr>
      <a:lvl2pPr marL="457063" algn="r" defTabSz="914126" rtl="1" eaLnBrk="1" latinLnBrk="0" hangingPunct="1">
        <a:defRPr sz="1799" kern="1200">
          <a:solidFill>
            <a:schemeClr val="tx1"/>
          </a:solidFill>
          <a:latin typeface="+mn-lt"/>
          <a:ea typeface="+mn-ea"/>
          <a:cs typeface="+mn-cs"/>
        </a:defRPr>
      </a:lvl2pPr>
      <a:lvl3pPr marL="914126" algn="r" defTabSz="914126" rtl="1" eaLnBrk="1" latinLnBrk="0" hangingPunct="1">
        <a:defRPr sz="1799" kern="1200">
          <a:solidFill>
            <a:schemeClr val="tx1"/>
          </a:solidFill>
          <a:latin typeface="+mn-lt"/>
          <a:ea typeface="+mn-ea"/>
          <a:cs typeface="+mn-cs"/>
        </a:defRPr>
      </a:lvl3pPr>
      <a:lvl4pPr marL="1371189" algn="r" defTabSz="914126" rtl="1" eaLnBrk="1" latinLnBrk="0" hangingPunct="1">
        <a:defRPr sz="1799" kern="1200">
          <a:solidFill>
            <a:schemeClr val="tx1"/>
          </a:solidFill>
          <a:latin typeface="+mn-lt"/>
          <a:ea typeface="+mn-ea"/>
          <a:cs typeface="+mn-cs"/>
        </a:defRPr>
      </a:lvl4pPr>
      <a:lvl5pPr marL="1828251" algn="r" defTabSz="914126" rtl="1" eaLnBrk="1" latinLnBrk="0" hangingPunct="1">
        <a:defRPr sz="1799" kern="1200">
          <a:solidFill>
            <a:schemeClr val="tx1"/>
          </a:solidFill>
          <a:latin typeface="+mn-lt"/>
          <a:ea typeface="+mn-ea"/>
          <a:cs typeface="+mn-cs"/>
        </a:defRPr>
      </a:lvl5pPr>
      <a:lvl6pPr marL="2285314" algn="r" defTabSz="914126" rtl="1" eaLnBrk="1" latinLnBrk="0" hangingPunct="1">
        <a:defRPr sz="1799" kern="1200">
          <a:solidFill>
            <a:schemeClr val="tx1"/>
          </a:solidFill>
          <a:latin typeface="+mn-lt"/>
          <a:ea typeface="+mn-ea"/>
          <a:cs typeface="+mn-cs"/>
        </a:defRPr>
      </a:lvl6pPr>
      <a:lvl7pPr marL="2742377" algn="r" defTabSz="914126" rtl="1" eaLnBrk="1" latinLnBrk="0" hangingPunct="1">
        <a:defRPr sz="1799" kern="1200">
          <a:solidFill>
            <a:schemeClr val="tx1"/>
          </a:solidFill>
          <a:latin typeface="+mn-lt"/>
          <a:ea typeface="+mn-ea"/>
          <a:cs typeface="+mn-cs"/>
        </a:defRPr>
      </a:lvl7pPr>
      <a:lvl8pPr marL="3199440" algn="r" defTabSz="914126" rtl="1" eaLnBrk="1" latinLnBrk="0" hangingPunct="1">
        <a:defRPr sz="1799" kern="1200">
          <a:solidFill>
            <a:schemeClr val="tx1"/>
          </a:solidFill>
          <a:latin typeface="+mn-lt"/>
          <a:ea typeface="+mn-ea"/>
          <a:cs typeface="+mn-cs"/>
        </a:defRPr>
      </a:lvl8pPr>
      <a:lvl9pPr marL="3656503" algn="r" defTabSz="914126" rtl="1"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94" y="286604"/>
            <a:ext cx="10055781"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6994" y="1845734"/>
            <a:ext cx="1005578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6995" y="6459786"/>
            <a:ext cx="2471627" cy="365125"/>
          </a:xfrm>
          <a:prstGeom prst="rect">
            <a:avLst/>
          </a:prstGeom>
        </p:spPr>
        <p:txBody>
          <a:bodyPr vert="horz" lIns="91440" tIns="45720" rIns="91440" bIns="45720" rtlCol="0" anchor="ctr"/>
          <a:lstStyle>
            <a:lvl1pPr algn="l">
              <a:defRPr sz="900">
                <a:solidFill>
                  <a:srgbClr val="FFFFFF"/>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3"/>
          </p:nvPr>
        </p:nvSpPr>
        <p:spPr>
          <a:xfrm>
            <a:off x="3685225" y="6459786"/>
            <a:ext cx="4821548" cy="365125"/>
          </a:xfrm>
          <a:prstGeom prst="rect">
            <a:avLst/>
          </a:prstGeom>
        </p:spPr>
        <p:txBody>
          <a:bodyPr vert="horz" lIns="91440" tIns="45720" rIns="91440" bIns="45720" rtlCol="0" anchor="ctr"/>
          <a:lstStyle>
            <a:lvl1pPr algn="ctr">
              <a:defRPr sz="900" cap="all" baseline="0">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4"/>
          </p:nvPr>
        </p:nvSpPr>
        <p:spPr>
          <a:xfrm>
            <a:off x="9897880" y="6459786"/>
            <a:ext cx="1311683" cy="365125"/>
          </a:xfrm>
          <a:prstGeom prst="rect">
            <a:avLst/>
          </a:prstGeom>
        </p:spPr>
        <p:txBody>
          <a:bodyPr vert="horz" lIns="91440" tIns="45720" rIns="91440" bIns="45720" rtlCol="0" anchor="ctr"/>
          <a:lstStyle>
            <a:lvl1pPr algn="r">
              <a:defRPr sz="1050">
                <a:solidFill>
                  <a:srgbClr val="FF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cxnSp>
        <p:nvCxnSpPr>
          <p:cNvPr id="10" name="Straight Connector 9"/>
          <p:cNvCxnSpPr/>
          <p:nvPr/>
        </p:nvCxnSpPr>
        <p:spPr>
          <a:xfrm>
            <a:off x="1193221" y="173784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5519632"/>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Lst>
  <p:transition spd="slow">
    <p:randomBar dir="vert"/>
  </p:transition>
  <p:hf hdr="0" ftr="0" dt="0"/>
  <p:txStyles>
    <p:titleStyle>
      <a:lvl1pPr algn="l" defTabSz="914126" rtl="1" eaLnBrk="1" latinLnBrk="0" hangingPunct="1">
        <a:lnSpc>
          <a:spcPct val="85000"/>
        </a:lnSpc>
        <a:spcBef>
          <a:spcPct val="0"/>
        </a:spcBef>
        <a:buNone/>
        <a:defRPr sz="4799" kern="1200" spc="-50" baseline="0">
          <a:solidFill>
            <a:schemeClr val="tx1">
              <a:lumMod val="75000"/>
              <a:lumOff val="25000"/>
            </a:schemeClr>
          </a:solidFill>
          <a:latin typeface="+mj-lt"/>
          <a:ea typeface="+mj-ea"/>
          <a:cs typeface="+mj-cs"/>
        </a:defRPr>
      </a:lvl1pPr>
    </p:titleStyle>
    <p:bodyStyle>
      <a:lvl1pPr marL="91413" indent="-91413" algn="r" defTabSz="914126"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r" defTabSz="914126" rtl="1"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126" rtl="1" eaLnBrk="1" latinLnBrk="0" hangingPunct="1">
        <a:defRPr sz="1799" kern="1200">
          <a:solidFill>
            <a:schemeClr val="tx1"/>
          </a:solidFill>
          <a:latin typeface="+mn-lt"/>
          <a:ea typeface="+mn-ea"/>
          <a:cs typeface="+mn-cs"/>
        </a:defRPr>
      </a:lvl1pPr>
      <a:lvl2pPr marL="457063" algn="r" defTabSz="914126" rtl="1" eaLnBrk="1" latinLnBrk="0" hangingPunct="1">
        <a:defRPr sz="1799" kern="1200">
          <a:solidFill>
            <a:schemeClr val="tx1"/>
          </a:solidFill>
          <a:latin typeface="+mn-lt"/>
          <a:ea typeface="+mn-ea"/>
          <a:cs typeface="+mn-cs"/>
        </a:defRPr>
      </a:lvl2pPr>
      <a:lvl3pPr marL="914126" algn="r" defTabSz="914126" rtl="1" eaLnBrk="1" latinLnBrk="0" hangingPunct="1">
        <a:defRPr sz="1799" kern="1200">
          <a:solidFill>
            <a:schemeClr val="tx1"/>
          </a:solidFill>
          <a:latin typeface="+mn-lt"/>
          <a:ea typeface="+mn-ea"/>
          <a:cs typeface="+mn-cs"/>
        </a:defRPr>
      </a:lvl3pPr>
      <a:lvl4pPr marL="1371189" algn="r" defTabSz="914126" rtl="1" eaLnBrk="1" latinLnBrk="0" hangingPunct="1">
        <a:defRPr sz="1799" kern="1200">
          <a:solidFill>
            <a:schemeClr val="tx1"/>
          </a:solidFill>
          <a:latin typeface="+mn-lt"/>
          <a:ea typeface="+mn-ea"/>
          <a:cs typeface="+mn-cs"/>
        </a:defRPr>
      </a:lvl4pPr>
      <a:lvl5pPr marL="1828251" algn="r" defTabSz="914126" rtl="1" eaLnBrk="1" latinLnBrk="0" hangingPunct="1">
        <a:defRPr sz="1799" kern="1200">
          <a:solidFill>
            <a:schemeClr val="tx1"/>
          </a:solidFill>
          <a:latin typeface="+mn-lt"/>
          <a:ea typeface="+mn-ea"/>
          <a:cs typeface="+mn-cs"/>
        </a:defRPr>
      </a:lvl5pPr>
      <a:lvl6pPr marL="2285314" algn="r" defTabSz="914126" rtl="1" eaLnBrk="1" latinLnBrk="0" hangingPunct="1">
        <a:defRPr sz="1799" kern="1200">
          <a:solidFill>
            <a:schemeClr val="tx1"/>
          </a:solidFill>
          <a:latin typeface="+mn-lt"/>
          <a:ea typeface="+mn-ea"/>
          <a:cs typeface="+mn-cs"/>
        </a:defRPr>
      </a:lvl6pPr>
      <a:lvl7pPr marL="2742377" algn="r" defTabSz="914126" rtl="1" eaLnBrk="1" latinLnBrk="0" hangingPunct="1">
        <a:defRPr sz="1799" kern="1200">
          <a:solidFill>
            <a:schemeClr val="tx1"/>
          </a:solidFill>
          <a:latin typeface="+mn-lt"/>
          <a:ea typeface="+mn-ea"/>
          <a:cs typeface="+mn-cs"/>
        </a:defRPr>
      </a:lvl7pPr>
      <a:lvl8pPr marL="3199440" algn="r" defTabSz="914126" rtl="1" eaLnBrk="1" latinLnBrk="0" hangingPunct="1">
        <a:defRPr sz="1799" kern="1200">
          <a:solidFill>
            <a:schemeClr val="tx1"/>
          </a:solidFill>
          <a:latin typeface="+mn-lt"/>
          <a:ea typeface="+mn-ea"/>
          <a:cs typeface="+mn-cs"/>
        </a:defRPr>
      </a:lvl8pPr>
      <a:lvl9pPr marL="3656503" algn="r" defTabSz="914126" rtl="1"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94" y="286604"/>
            <a:ext cx="10055781"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6994" y="1845734"/>
            <a:ext cx="1005578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6995" y="6459786"/>
            <a:ext cx="2471627" cy="365125"/>
          </a:xfrm>
          <a:prstGeom prst="rect">
            <a:avLst/>
          </a:prstGeom>
        </p:spPr>
        <p:txBody>
          <a:bodyPr vert="horz" lIns="91440" tIns="45720" rIns="91440" bIns="45720" rtlCol="0" anchor="ctr"/>
          <a:lstStyle>
            <a:lvl1pPr algn="l">
              <a:defRPr sz="900">
                <a:solidFill>
                  <a:srgbClr val="FFFFFF"/>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3"/>
          </p:nvPr>
        </p:nvSpPr>
        <p:spPr>
          <a:xfrm>
            <a:off x="3685225" y="6459786"/>
            <a:ext cx="4821548" cy="365125"/>
          </a:xfrm>
          <a:prstGeom prst="rect">
            <a:avLst/>
          </a:prstGeom>
        </p:spPr>
        <p:txBody>
          <a:bodyPr vert="horz" lIns="91440" tIns="45720" rIns="91440" bIns="45720" rtlCol="0" anchor="ctr"/>
          <a:lstStyle>
            <a:lvl1pPr algn="ctr">
              <a:defRPr sz="900" cap="all" baseline="0">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4"/>
          </p:nvPr>
        </p:nvSpPr>
        <p:spPr>
          <a:xfrm>
            <a:off x="9897880" y="6459786"/>
            <a:ext cx="1311683" cy="365125"/>
          </a:xfrm>
          <a:prstGeom prst="rect">
            <a:avLst/>
          </a:prstGeom>
        </p:spPr>
        <p:txBody>
          <a:bodyPr vert="horz" lIns="91440" tIns="45720" rIns="91440" bIns="45720" rtlCol="0" anchor="ctr"/>
          <a:lstStyle>
            <a:lvl1pPr algn="r">
              <a:defRPr sz="1050">
                <a:solidFill>
                  <a:srgbClr val="FF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cxnSp>
        <p:nvCxnSpPr>
          <p:cNvPr id="10" name="Straight Connector 9"/>
          <p:cNvCxnSpPr/>
          <p:nvPr/>
        </p:nvCxnSpPr>
        <p:spPr>
          <a:xfrm>
            <a:off x="1193221" y="173784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425848"/>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ransition spd="slow">
    <p:randomBar dir="vert"/>
  </p:transition>
  <p:hf hdr="0" ftr="0" dt="0"/>
  <p:txStyles>
    <p:titleStyle>
      <a:lvl1pPr algn="l" defTabSz="914126" rtl="1" eaLnBrk="1" latinLnBrk="0" hangingPunct="1">
        <a:lnSpc>
          <a:spcPct val="85000"/>
        </a:lnSpc>
        <a:spcBef>
          <a:spcPct val="0"/>
        </a:spcBef>
        <a:buNone/>
        <a:defRPr sz="4799" kern="1200" spc="-50" baseline="0">
          <a:solidFill>
            <a:schemeClr val="tx1">
              <a:lumMod val="75000"/>
              <a:lumOff val="25000"/>
            </a:schemeClr>
          </a:solidFill>
          <a:latin typeface="+mj-lt"/>
          <a:ea typeface="+mj-ea"/>
          <a:cs typeface="+mj-cs"/>
        </a:defRPr>
      </a:lvl1pPr>
    </p:titleStyle>
    <p:bodyStyle>
      <a:lvl1pPr marL="91413" indent="-91413" algn="r" defTabSz="914126"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r" defTabSz="914126" rtl="1"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126" rtl="1" eaLnBrk="1" latinLnBrk="0" hangingPunct="1">
        <a:defRPr sz="1799" kern="1200">
          <a:solidFill>
            <a:schemeClr val="tx1"/>
          </a:solidFill>
          <a:latin typeface="+mn-lt"/>
          <a:ea typeface="+mn-ea"/>
          <a:cs typeface="+mn-cs"/>
        </a:defRPr>
      </a:lvl1pPr>
      <a:lvl2pPr marL="457063" algn="r" defTabSz="914126" rtl="1" eaLnBrk="1" latinLnBrk="0" hangingPunct="1">
        <a:defRPr sz="1799" kern="1200">
          <a:solidFill>
            <a:schemeClr val="tx1"/>
          </a:solidFill>
          <a:latin typeface="+mn-lt"/>
          <a:ea typeface="+mn-ea"/>
          <a:cs typeface="+mn-cs"/>
        </a:defRPr>
      </a:lvl2pPr>
      <a:lvl3pPr marL="914126" algn="r" defTabSz="914126" rtl="1" eaLnBrk="1" latinLnBrk="0" hangingPunct="1">
        <a:defRPr sz="1799" kern="1200">
          <a:solidFill>
            <a:schemeClr val="tx1"/>
          </a:solidFill>
          <a:latin typeface="+mn-lt"/>
          <a:ea typeface="+mn-ea"/>
          <a:cs typeface="+mn-cs"/>
        </a:defRPr>
      </a:lvl3pPr>
      <a:lvl4pPr marL="1371189" algn="r" defTabSz="914126" rtl="1" eaLnBrk="1" latinLnBrk="0" hangingPunct="1">
        <a:defRPr sz="1799" kern="1200">
          <a:solidFill>
            <a:schemeClr val="tx1"/>
          </a:solidFill>
          <a:latin typeface="+mn-lt"/>
          <a:ea typeface="+mn-ea"/>
          <a:cs typeface="+mn-cs"/>
        </a:defRPr>
      </a:lvl4pPr>
      <a:lvl5pPr marL="1828251" algn="r" defTabSz="914126" rtl="1" eaLnBrk="1" latinLnBrk="0" hangingPunct="1">
        <a:defRPr sz="1799" kern="1200">
          <a:solidFill>
            <a:schemeClr val="tx1"/>
          </a:solidFill>
          <a:latin typeface="+mn-lt"/>
          <a:ea typeface="+mn-ea"/>
          <a:cs typeface="+mn-cs"/>
        </a:defRPr>
      </a:lvl5pPr>
      <a:lvl6pPr marL="2285314" algn="r" defTabSz="914126" rtl="1" eaLnBrk="1" latinLnBrk="0" hangingPunct="1">
        <a:defRPr sz="1799" kern="1200">
          <a:solidFill>
            <a:schemeClr val="tx1"/>
          </a:solidFill>
          <a:latin typeface="+mn-lt"/>
          <a:ea typeface="+mn-ea"/>
          <a:cs typeface="+mn-cs"/>
        </a:defRPr>
      </a:lvl6pPr>
      <a:lvl7pPr marL="2742377" algn="r" defTabSz="914126" rtl="1" eaLnBrk="1" latinLnBrk="0" hangingPunct="1">
        <a:defRPr sz="1799" kern="1200">
          <a:solidFill>
            <a:schemeClr val="tx1"/>
          </a:solidFill>
          <a:latin typeface="+mn-lt"/>
          <a:ea typeface="+mn-ea"/>
          <a:cs typeface="+mn-cs"/>
        </a:defRPr>
      </a:lvl7pPr>
      <a:lvl8pPr marL="3199440" algn="r" defTabSz="914126" rtl="1" eaLnBrk="1" latinLnBrk="0" hangingPunct="1">
        <a:defRPr sz="1799" kern="1200">
          <a:solidFill>
            <a:schemeClr val="tx1"/>
          </a:solidFill>
          <a:latin typeface="+mn-lt"/>
          <a:ea typeface="+mn-ea"/>
          <a:cs typeface="+mn-cs"/>
        </a:defRPr>
      </a:lvl8pPr>
      <a:lvl9pPr marL="3656503" algn="r" defTabSz="914126" rtl="1"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94" y="286604"/>
            <a:ext cx="10055781"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6994" y="1845734"/>
            <a:ext cx="1005578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6995" y="6459786"/>
            <a:ext cx="2471627" cy="365125"/>
          </a:xfrm>
          <a:prstGeom prst="rect">
            <a:avLst/>
          </a:prstGeom>
        </p:spPr>
        <p:txBody>
          <a:bodyPr vert="horz" lIns="91440" tIns="45720" rIns="91440" bIns="45720" rtlCol="0" anchor="ctr"/>
          <a:lstStyle>
            <a:lvl1pPr algn="l">
              <a:defRPr sz="900">
                <a:solidFill>
                  <a:srgbClr val="FFFFFF"/>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3"/>
          </p:nvPr>
        </p:nvSpPr>
        <p:spPr>
          <a:xfrm>
            <a:off x="3685225" y="6459786"/>
            <a:ext cx="4821548" cy="365125"/>
          </a:xfrm>
          <a:prstGeom prst="rect">
            <a:avLst/>
          </a:prstGeom>
        </p:spPr>
        <p:txBody>
          <a:bodyPr vert="horz" lIns="91440" tIns="45720" rIns="91440" bIns="45720" rtlCol="0" anchor="ctr"/>
          <a:lstStyle>
            <a:lvl1pPr algn="ctr">
              <a:defRPr sz="900" cap="all" baseline="0">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4"/>
          </p:nvPr>
        </p:nvSpPr>
        <p:spPr>
          <a:xfrm>
            <a:off x="9897880" y="6459786"/>
            <a:ext cx="1311683" cy="365125"/>
          </a:xfrm>
          <a:prstGeom prst="rect">
            <a:avLst/>
          </a:prstGeom>
        </p:spPr>
        <p:txBody>
          <a:bodyPr vert="horz" lIns="91440" tIns="45720" rIns="91440" bIns="45720" rtlCol="0" anchor="ctr"/>
          <a:lstStyle>
            <a:lvl1pPr algn="r">
              <a:defRPr sz="1050">
                <a:solidFill>
                  <a:srgbClr val="FF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cxnSp>
        <p:nvCxnSpPr>
          <p:cNvPr id="10" name="Straight Connector 9"/>
          <p:cNvCxnSpPr/>
          <p:nvPr/>
        </p:nvCxnSpPr>
        <p:spPr>
          <a:xfrm>
            <a:off x="1193221" y="173784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082165"/>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ransition spd="slow">
    <p:randomBar dir="vert"/>
  </p:transition>
  <p:hf hdr="0" ftr="0" dt="0"/>
  <p:txStyles>
    <p:titleStyle>
      <a:lvl1pPr algn="l" defTabSz="914126" rtl="1" eaLnBrk="1" latinLnBrk="0" hangingPunct="1">
        <a:lnSpc>
          <a:spcPct val="85000"/>
        </a:lnSpc>
        <a:spcBef>
          <a:spcPct val="0"/>
        </a:spcBef>
        <a:buNone/>
        <a:defRPr sz="4799" kern="1200" spc="-50" baseline="0">
          <a:solidFill>
            <a:schemeClr val="tx1">
              <a:lumMod val="75000"/>
              <a:lumOff val="25000"/>
            </a:schemeClr>
          </a:solidFill>
          <a:latin typeface="+mj-lt"/>
          <a:ea typeface="+mj-ea"/>
          <a:cs typeface="+mj-cs"/>
        </a:defRPr>
      </a:lvl1pPr>
    </p:titleStyle>
    <p:bodyStyle>
      <a:lvl1pPr marL="91413" indent="-91413" algn="r" defTabSz="914126"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r" defTabSz="914126" rtl="1"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126" rtl="1" eaLnBrk="1" latinLnBrk="0" hangingPunct="1">
        <a:defRPr sz="1799" kern="1200">
          <a:solidFill>
            <a:schemeClr val="tx1"/>
          </a:solidFill>
          <a:latin typeface="+mn-lt"/>
          <a:ea typeface="+mn-ea"/>
          <a:cs typeface="+mn-cs"/>
        </a:defRPr>
      </a:lvl1pPr>
      <a:lvl2pPr marL="457063" algn="r" defTabSz="914126" rtl="1" eaLnBrk="1" latinLnBrk="0" hangingPunct="1">
        <a:defRPr sz="1799" kern="1200">
          <a:solidFill>
            <a:schemeClr val="tx1"/>
          </a:solidFill>
          <a:latin typeface="+mn-lt"/>
          <a:ea typeface="+mn-ea"/>
          <a:cs typeface="+mn-cs"/>
        </a:defRPr>
      </a:lvl2pPr>
      <a:lvl3pPr marL="914126" algn="r" defTabSz="914126" rtl="1" eaLnBrk="1" latinLnBrk="0" hangingPunct="1">
        <a:defRPr sz="1799" kern="1200">
          <a:solidFill>
            <a:schemeClr val="tx1"/>
          </a:solidFill>
          <a:latin typeface="+mn-lt"/>
          <a:ea typeface="+mn-ea"/>
          <a:cs typeface="+mn-cs"/>
        </a:defRPr>
      </a:lvl3pPr>
      <a:lvl4pPr marL="1371189" algn="r" defTabSz="914126" rtl="1" eaLnBrk="1" latinLnBrk="0" hangingPunct="1">
        <a:defRPr sz="1799" kern="1200">
          <a:solidFill>
            <a:schemeClr val="tx1"/>
          </a:solidFill>
          <a:latin typeface="+mn-lt"/>
          <a:ea typeface="+mn-ea"/>
          <a:cs typeface="+mn-cs"/>
        </a:defRPr>
      </a:lvl4pPr>
      <a:lvl5pPr marL="1828251" algn="r" defTabSz="914126" rtl="1" eaLnBrk="1" latinLnBrk="0" hangingPunct="1">
        <a:defRPr sz="1799" kern="1200">
          <a:solidFill>
            <a:schemeClr val="tx1"/>
          </a:solidFill>
          <a:latin typeface="+mn-lt"/>
          <a:ea typeface="+mn-ea"/>
          <a:cs typeface="+mn-cs"/>
        </a:defRPr>
      </a:lvl5pPr>
      <a:lvl6pPr marL="2285314" algn="r" defTabSz="914126" rtl="1" eaLnBrk="1" latinLnBrk="0" hangingPunct="1">
        <a:defRPr sz="1799" kern="1200">
          <a:solidFill>
            <a:schemeClr val="tx1"/>
          </a:solidFill>
          <a:latin typeface="+mn-lt"/>
          <a:ea typeface="+mn-ea"/>
          <a:cs typeface="+mn-cs"/>
        </a:defRPr>
      </a:lvl6pPr>
      <a:lvl7pPr marL="2742377" algn="r" defTabSz="914126" rtl="1" eaLnBrk="1" latinLnBrk="0" hangingPunct="1">
        <a:defRPr sz="1799" kern="1200">
          <a:solidFill>
            <a:schemeClr val="tx1"/>
          </a:solidFill>
          <a:latin typeface="+mn-lt"/>
          <a:ea typeface="+mn-ea"/>
          <a:cs typeface="+mn-cs"/>
        </a:defRPr>
      </a:lvl7pPr>
      <a:lvl8pPr marL="3199440" algn="r" defTabSz="914126" rtl="1" eaLnBrk="1" latinLnBrk="0" hangingPunct="1">
        <a:defRPr sz="1799" kern="1200">
          <a:solidFill>
            <a:schemeClr val="tx1"/>
          </a:solidFill>
          <a:latin typeface="+mn-lt"/>
          <a:ea typeface="+mn-ea"/>
          <a:cs typeface="+mn-cs"/>
        </a:defRPr>
      </a:lvl8pPr>
      <a:lvl9pPr marL="3656503" algn="r" defTabSz="914126" rtl="1"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94" y="286604"/>
            <a:ext cx="10055781"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6994" y="1845734"/>
            <a:ext cx="1005578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6995" y="6459786"/>
            <a:ext cx="2471627" cy="365125"/>
          </a:xfrm>
          <a:prstGeom prst="rect">
            <a:avLst/>
          </a:prstGeom>
        </p:spPr>
        <p:txBody>
          <a:bodyPr vert="horz" lIns="91440" tIns="45720" rIns="91440" bIns="45720" rtlCol="0" anchor="ctr"/>
          <a:lstStyle>
            <a:lvl1pPr algn="l">
              <a:defRPr sz="900">
                <a:solidFill>
                  <a:srgbClr val="FFFFFF"/>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a:ea typeface="+mn-ea"/>
              <a:cs typeface="+mn-cs"/>
            </a:endParaRPr>
          </a:p>
        </p:txBody>
      </p:sp>
      <p:sp>
        <p:nvSpPr>
          <p:cNvPr id="5" name="Footer Placeholder 4"/>
          <p:cNvSpPr>
            <a:spLocks noGrp="1"/>
          </p:cNvSpPr>
          <p:nvPr>
            <p:ph type="ftr" sz="quarter" idx="3"/>
          </p:nvPr>
        </p:nvSpPr>
        <p:spPr>
          <a:xfrm>
            <a:off x="3685225" y="6459786"/>
            <a:ext cx="4821548" cy="365125"/>
          </a:xfrm>
          <a:prstGeom prst="rect">
            <a:avLst/>
          </a:prstGeom>
        </p:spPr>
        <p:txBody>
          <a:bodyPr vert="horz" lIns="91440" tIns="45720" rIns="91440" bIns="45720" rtlCol="0" anchor="ctr"/>
          <a:lstStyle>
            <a:lvl1pPr algn="ctr">
              <a:defRPr sz="900" cap="all" baseline="0">
                <a:solidFill>
                  <a:srgbClr val="FFFFFF"/>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a:ln>
                <a:noFill/>
              </a:ln>
              <a:solidFill>
                <a:srgbClr val="FFFFFF"/>
              </a:solidFill>
              <a:effectLst/>
              <a:uLnTx/>
              <a:uFillTx/>
              <a:latin typeface="Calibri"/>
              <a:ea typeface="+mn-ea"/>
              <a:cs typeface="+mn-cs"/>
            </a:endParaRPr>
          </a:p>
        </p:txBody>
      </p:sp>
      <p:sp>
        <p:nvSpPr>
          <p:cNvPr id="6" name="Slide Number Placeholder 5"/>
          <p:cNvSpPr>
            <a:spLocks noGrp="1"/>
          </p:cNvSpPr>
          <p:nvPr>
            <p:ph type="sldNum" sz="quarter" idx="4"/>
          </p:nvPr>
        </p:nvSpPr>
        <p:spPr>
          <a:xfrm>
            <a:off x="9897880" y="6459786"/>
            <a:ext cx="1311683" cy="365125"/>
          </a:xfrm>
          <a:prstGeom prst="rect">
            <a:avLst/>
          </a:prstGeom>
        </p:spPr>
        <p:txBody>
          <a:bodyPr vert="horz" lIns="91440" tIns="45720" rIns="91440" bIns="45720" rtlCol="0" anchor="ctr"/>
          <a:lstStyle>
            <a:lvl1pPr algn="r">
              <a:defRPr sz="1050">
                <a:solidFill>
                  <a:srgbClr val="FF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B37DED6-D4C7-42EE-AB49-D2E39E64FDE4}" type="slidenum">
              <a:rPr kumimoji="0" lang="en-US" sz="105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Calibri"/>
              <a:ea typeface="+mn-ea"/>
              <a:cs typeface="+mn-cs"/>
            </a:endParaRPr>
          </a:p>
        </p:txBody>
      </p:sp>
      <p:cxnSp>
        <p:nvCxnSpPr>
          <p:cNvPr id="10" name="Straight Connector 9"/>
          <p:cNvCxnSpPr/>
          <p:nvPr/>
        </p:nvCxnSpPr>
        <p:spPr>
          <a:xfrm>
            <a:off x="1193221" y="173784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8815832"/>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Lst>
  <p:transition spd="slow">
    <p:randomBar dir="vert"/>
  </p:transition>
  <p:hf hdr="0" ftr="0" dt="0"/>
  <p:txStyles>
    <p:titleStyle>
      <a:lvl1pPr algn="l" defTabSz="914126" rtl="1" eaLnBrk="1" latinLnBrk="0" hangingPunct="1">
        <a:lnSpc>
          <a:spcPct val="85000"/>
        </a:lnSpc>
        <a:spcBef>
          <a:spcPct val="0"/>
        </a:spcBef>
        <a:buNone/>
        <a:defRPr sz="4799" kern="1200" spc="-50" baseline="0">
          <a:solidFill>
            <a:schemeClr val="tx1">
              <a:lumMod val="75000"/>
              <a:lumOff val="25000"/>
            </a:schemeClr>
          </a:solidFill>
          <a:latin typeface="+mj-lt"/>
          <a:ea typeface="+mj-ea"/>
          <a:cs typeface="+mj-cs"/>
        </a:defRPr>
      </a:lvl1pPr>
    </p:titleStyle>
    <p:bodyStyle>
      <a:lvl1pPr marL="91413" indent="-91413" algn="r" defTabSz="914126"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r" defTabSz="914126" rtl="1"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r" defTabSz="914126"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126" rtl="1" eaLnBrk="1" latinLnBrk="0" hangingPunct="1">
        <a:defRPr sz="1799" kern="1200">
          <a:solidFill>
            <a:schemeClr val="tx1"/>
          </a:solidFill>
          <a:latin typeface="+mn-lt"/>
          <a:ea typeface="+mn-ea"/>
          <a:cs typeface="+mn-cs"/>
        </a:defRPr>
      </a:lvl1pPr>
      <a:lvl2pPr marL="457063" algn="r" defTabSz="914126" rtl="1" eaLnBrk="1" latinLnBrk="0" hangingPunct="1">
        <a:defRPr sz="1799" kern="1200">
          <a:solidFill>
            <a:schemeClr val="tx1"/>
          </a:solidFill>
          <a:latin typeface="+mn-lt"/>
          <a:ea typeface="+mn-ea"/>
          <a:cs typeface="+mn-cs"/>
        </a:defRPr>
      </a:lvl2pPr>
      <a:lvl3pPr marL="914126" algn="r" defTabSz="914126" rtl="1" eaLnBrk="1" latinLnBrk="0" hangingPunct="1">
        <a:defRPr sz="1799" kern="1200">
          <a:solidFill>
            <a:schemeClr val="tx1"/>
          </a:solidFill>
          <a:latin typeface="+mn-lt"/>
          <a:ea typeface="+mn-ea"/>
          <a:cs typeface="+mn-cs"/>
        </a:defRPr>
      </a:lvl3pPr>
      <a:lvl4pPr marL="1371189" algn="r" defTabSz="914126" rtl="1" eaLnBrk="1" latinLnBrk="0" hangingPunct="1">
        <a:defRPr sz="1799" kern="1200">
          <a:solidFill>
            <a:schemeClr val="tx1"/>
          </a:solidFill>
          <a:latin typeface="+mn-lt"/>
          <a:ea typeface="+mn-ea"/>
          <a:cs typeface="+mn-cs"/>
        </a:defRPr>
      </a:lvl4pPr>
      <a:lvl5pPr marL="1828251" algn="r" defTabSz="914126" rtl="1" eaLnBrk="1" latinLnBrk="0" hangingPunct="1">
        <a:defRPr sz="1799" kern="1200">
          <a:solidFill>
            <a:schemeClr val="tx1"/>
          </a:solidFill>
          <a:latin typeface="+mn-lt"/>
          <a:ea typeface="+mn-ea"/>
          <a:cs typeface="+mn-cs"/>
        </a:defRPr>
      </a:lvl5pPr>
      <a:lvl6pPr marL="2285314" algn="r" defTabSz="914126" rtl="1" eaLnBrk="1" latinLnBrk="0" hangingPunct="1">
        <a:defRPr sz="1799" kern="1200">
          <a:solidFill>
            <a:schemeClr val="tx1"/>
          </a:solidFill>
          <a:latin typeface="+mn-lt"/>
          <a:ea typeface="+mn-ea"/>
          <a:cs typeface="+mn-cs"/>
        </a:defRPr>
      </a:lvl6pPr>
      <a:lvl7pPr marL="2742377" algn="r" defTabSz="914126" rtl="1" eaLnBrk="1" latinLnBrk="0" hangingPunct="1">
        <a:defRPr sz="1799" kern="1200">
          <a:solidFill>
            <a:schemeClr val="tx1"/>
          </a:solidFill>
          <a:latin typeface="+mn-lt"/>
          <a:ea typeface="+mn-ea"/>
          <a:cs typeface="+mn-cs"/>
        </a:defRPr>
      </a:lvl7pPr>
      <a:lvl8pPr marL="3199440" algn="r" defTabSz="914126" rtl="1" eaLnBrk="1" latinLnBrk="0" hangingPunct="1">
        <a:defRPr sz="1799" kern="1200">
          <a:solidFill>
            <a:schemeClr val="tx1"/>
          </a:solidFill>
          <a:latin typeface="+mn-lt"/>
          <a:ea typeface="+mn-ea"/>
          <a:cs typeface="+mn-cs"/>
        </a:defRPr>
      </a:lvl8pPr>
      <a:lvl9pPr marL="3656503" algn="r" defTabSz="914126" rtl="1"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218798800"/>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790002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5325" y="6356351"/>
            <a:ext cx="2844059"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defTabSz="914400" rtl="1"/>
            <a:endParaRPr lang="ar-EG">
              <a:solidFill>
                <a:prstClr val="black">
                  <a:tint val="75000"/>
                </a:prstClr>
              </a:solidFill>
            </a:endParaRPr>
          </a:p>
        </p:txBody>
      </p:sp>
      <p:sp>
        <p:nvSpPr>
          <p:cNvPr id="6" name="Slide Number Placeholder 5"/>
          <p:cNvSpPr>
            <a:spLocks noGrp="1"/>
          </p:cNvSpPr>
          <p:nvPr>
            <p:ph type="sldNum" sz="quarter" idx="4"/>
          </p:nvPr>
        </p:nvSpPr>
        <p:spPr>
          <a:xfrm>
            <a:off x="609441" y="6356351"/>
            <a:ext cx="2844059"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729356445"/>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5325" y="6356351"/>
            <a:ext cx="2844059"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defTabSz="914400" rtl="1"/>
            <a:endParaRPr lang="ar-EG">
              <a:solidFill>
                <a:prstClr val="black">
                  <a:tint val="75000"/>
                </a:prstClr>
              </a:solidFill>
            </a:endParaRPr>
          </a:p>
        </p:txBody>
      </p:sp>
      <p:sp>
        <p:nvSpPr>
          <p:cNvPr id="6" name="Slide Number Placeholder 5"/>
          <p:cNvSpPr>
            <a:spLocks noGrp="1"/>
          </p:cNvSpPr>
          <p:nvPr>
            <p:ph type="sldNum" sz="quarter" idx="4"/>
          </p:nvPr>
        </p:nvSpPr>
        <p:spPr>
          <a:xfrm>
            <a:off x="609441" y="6356351"/>
            <a:ext cx="2844059"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021653923"/>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5325" y="6356351"/>
            <a:ext cx="2844059"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defTabSz="914400" rtl="1"/>
            <a:endParaRPr lang="ar-EG">
              <a:solidFill>
                <a:prstClr val="black">
                  <a:tint val="75000"/>
                </a:prstClr>
              </a:solidFill>
            </a:endParaRPr>
          </a:p>
        </p:txBody>
      </p:sp>
      <p:sp>
        <p:nvSpPr>
          <p:cNvPr id="6" name="Slide Number Placeholder 5"/>
          <p:cNvSpPr>
            <a:spLocks noGrp="1"/>
          </p:cNvSpPr>
          <p:nvPr>
            <p:ph type="sldNum" sz="quarter" idx="4"/>
          </p:nvPr>
        </p:nvSpPr>
        <p:spPr>
          <a:xfrm>
            <a:off x="609441" y="6356351"/>
            <a:ext cx="2844059"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172407167"/>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5325" y="6356351"/>
            <a:ext cx="2844059"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defTabSz="914400" rtl="1"/>
            <a:fld id="{57724E53-955C-4503-B220-D5D245B55AA6}" type="datetimeFigureOut">
              <a:rPr lang="ar-EG" smtClean="0">
                <a:solidFill>
                  <a:prstClr val="black">
                    <a:tint val="75000"/>
                  </a:prstClr>
                </a:solidFill>
              </a:rPr>
              <a:pPr defTabSz="914400" rtl="1"/>
              <a:t>08/04/1443</a:t>
            </a:fld>
            <a:endParaRPr lang="ar-EG">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defTabSz="914400" rtl="1"/>
            <a:endParaRPr lang="ar-EG">
              <a:solidFill>
                <a:prstClr val="black">
                  <a:tint val="75000"/>
                </a:prstClr>
              </a:solidFill>
            </a:endParaRPr>
          </a:p>
        </p:txBody>
      </p:sp>
      <p:sp>
        <p:nvSpPr>
          <p:cNvPr id="6" name="Slide Number Placeholder 5"/>
          <p:cNvSpPr>
            <a:spLocks noGrp="1"/>
          </p:cNvSpPr>
          <p:nvPr>
            <p:ph type="sldNum" sz="quarter" idx="4"/>
          </p:nvPr>
        </p:nvSpPr>
        <p:spPr>
          <a:xfrm>
            <a:off x="609441" y="6356351"/>
            <a:ext cx="2844059"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defTabSz="914400" rtl="1"/>
            <a:fld id="{01CAD087-BC6F-4057-BF69-CF467588DE08}" type="slidenum">
              <a:rPr lang="ar-EG" smtClean="0">
                <a:solidFill>
                  <a:prstClr val="black">
                    <a:tint val="75000"/>
                  </a:prstClr>
                </a:solidFill>
              </a:rPr>
              <a:pPr defTabSz="914400" rtl="1"/>
              <a:t>‹#›</a:t>
            </a:fld>
            <a:endParaRPr lang="ar-EG">
              <a:solidFill>
                <a:prstClr val="black">
                  <a:tint val="75000"/>
                </a:prstClr>
              </a:solidFill>
            </a:endParaRPr>
          </a:p>
        </p:txBody>
      </p:sp>
    </p:spTree>
    <p:extLst>
      <p:ext uri="{BB962C8B-B14F-4D97-AF65-F5344CB8AC3E}">
        <p14:creationId xmlns:p14="http://schemas.microsoft.com/office/powerpoint/2010/main" val="2694425906"/>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88640862"/>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11/13/2021</a:t>
            </a:fld>
            <a:endParaRPr lang="en-US">
              <a:solidFill>
                <a:prstClr val="black">
                  <a:tint val="75000"/>
                </a:prstClr>
              </a:solidFill>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56680682"/>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12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12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12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12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12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12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10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134.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1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4.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134.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53.xml"/><Relationship Id="rId7" Type="http://schemas.openxmlformats.org/officeDocument/2006/relationships/image" Target="../media/image37.jpeg"/><Relationship Id="rId2" Type="http://schemas.openxmlformats.org/officeDocument/2006/relationships/diagramData" Target="../diagrams/data53.xml"/><Relationship Id="rId1" Type="http://schemas.openxmlformats.org/officeDocument/2006/relationships/slideLayout" Target="../slideLayouts/slideLayout134.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134.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1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4.xml"/></Relationships>
</file>

<file path=ppt/slides/_rels/slide1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4.xml"/></Relationships>
</file>

<file path=ppt/slides/_rels/slide1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34.xml"/></Relationships>
</file>

<file path=ppt/slides/_rels/slide1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5.xml"/></Relationships>
</file>

<file path=ppt/slides/_rels/slide1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5.xml"/></Relationships>
</file>

<file path=ppt/slides/_rels/slide125.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145.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1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56.xml"/></Relationships>
</file>

<file path=ppt/slides/_rels/slide1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6.xml"/></Relationships>
</file>

<file path=ppt/slides/_rels/slide1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6.xml"/></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167.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7.xml"/></Relationships>
</file>

<file path=ppt/slides/_rels/slide1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7.xml"/></Relationships>
</file>

<file path=ppt/slides/_rels/slide1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8.xml"/></Relationships>
</file>

<file path=ppt/slides/_rels/slide1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8.xml"/></Relationships>
</file>

<file path=ppt/slides/_rels/slide1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9.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gif"/><Relationship Id="rId1" Type="http://schemas.openxmlformats.org/officeDocument/2006/relationships/slideLayout" Target="../slideLayouts/slideLayout2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7.png"/><Relationship Id="rId1" Type="http://schemas.openxmlformats.org/officeDocument/2006/relationships/slideLayout" Target="../slideLayouts/slideLayout40.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40.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7.png"/><Relationship Id="rId1" Type="http://schemas.openxmlformats.org/officeDocument/2006/relationships/slideLayout" Target="../slideLayouts/slideLayout5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5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40.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6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6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6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3.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3.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3.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3.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40.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9.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9.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9.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9.xml"/></Relationships>
</file>

<file path=ppt/slides/_rels/slide5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9.xml"/></Relationships>
</file>

<file path=ppt/slides/_rels/slide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0.xml"/></Relationships>
</file>

<file path=ppt/slides/_rels/slide6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90.xml"/></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00.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00.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7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0.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7.xml"/><Relationship Id="rId1" Type="http://schemas.openxmlformats.org/officeDocument/2006/relationships/slideLayout" Target="../slideLayouts/slideLayout100.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00.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00.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00.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00.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00.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00.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100.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100.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100.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00.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8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111.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111.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111.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111.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111.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111.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9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1.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2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12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12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2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12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288802" y="627874"/>
            <a:ext cx="9611220" cy="923330"/>
          </a:xfrm>
          <a:prstGeom prst="rect">
            <a:avLst/>
          </a:prstGeom>
          <a:effectLst>
            <a:glow rad="101600">
              <a:srgbClr val="92278F">
                <a:satMod val="175000"/>
                <a:alpha val="40000"/>
              </a:srgbClr>
            </a:glow>
          </a:effectLst>
        </p:spPr>
        <p:txBody>
          <a:bodyPr wrap="square">
            <a:spAutoFit/>
          </a:bodyPr>
          <a:lstStyle/>
          <a:p>
            <a:pPr lvl="0" algn="ctr" defTabSz="914400">
              <a:defRPr/>
            </a:pPr>
            <a:r>
              <a:rPr lang="ar-EG" sz="5400" b="1" kern="0" spc="50" dirty="0">
                <a:ln w="0"/>
                <a:solidFill>
                  <a:srgbClr val="C00000"/>
                </a:solidFill>
                <a:effectLst>
                  <a:innerShdw blurRad="63500" dist="50800" dir="13500000">
                    <a:srgbClr val="000000">
                      <a:alpha val="50000"/>
                    </a:srgbClr>
                  </a:innerShdw>
                </a:effectLst>
                <a:latin typeface="Aldhabi" panose="01000000000000000000" pitchFamily="2" charset="-78"/>
                <a:ea typeface="GE SS Two Light" pitchFamily="18" charset="-78"/>
                <a:cs typeface="Aldhabi" panose="01000000000000000000" pitchFamily="2" charset="-78"/>
              </a:rPr>
              <a:t>«كيف تتعامل المرأة مع الزوج بكافة امور العلاقة الزوجية»</a:t>
            </a:r>
            <a:endParaRPr kumimoji="0" lang="ar-SA" sz="5400" b="1" i="0" u="none" strike="noStrike" kern="0" cap="none" spc="0" normalizeH="0" baseline="0" noProof="0" dirty="0">
              <a:ln w="12700">
                <a:solidFill>
                  <a:srgbClr val="F07F09"/>
                </a:solidFill>
                <a:prstDash val="solid"/>
              </a:ln>
              <a:solidFill>
                <a:srgbClr val="C00000"/>
              </a:solidFill>
              <a:effectLst>
                <a:outerShdw dist="38100" dir="2640000" algn="bl" rotWithShape="0">
                  <a:srgbClr val="F07F09"/>
                </a:outerShdw>
              </a:effectLst>
              <a:uLnTx/>
              <a:uFillTx/>
              <a:latin typeface="Aldhabi" panose="01000000000000000000" pitchFamily="2" charset="-78"/>
              <a:ea typeface="GE SS Two Light" pitchFamily="18" charset="-78"/>
              <a:cs typeface="Aldhabi" panose="01000000000000000000" pitchFamily="2" charset="-78"/>
            </a:endParaRPr>
          </a:p>
        </p:txBody>
      </p:sp>
      <p:sp>
        <p:nvSpPr>
          <p:cNvPr id="9" name="Rectangle 8"/>
          <p:cNvSpPr/>
          <p:nvPr/>
        </p:nvSpPr>
        <p:spPr>
          <a:xfrm>
            <a:off x="1701924" y="5449393"/>
            <a:ext cx="8424936" cy="830997"/>
          </a:xfrm>
          <a:prstGeom prst="rect">
            <a:avLst/>
          </a:prstGeom>
          <a:effectLst>
            <a:glow rad="101600">
              <a:srgbClr val="92278F">
                <a:satMod val="175000"/>
                <a:alpha val="40000"/>
              </a:srgbClr>
            </a:glow>
          </a:effectLst>
        </p:spPr>
        <p:txBody>
          <a:bodyPr wrap="square">
            <a:spAutoFit/>
          </a:bodyPr>
          <a:lstStyle/>
          <a:p>
            <a:pPr lvl="0" algn="ctr" defTabSz="914400" rtl="1">
              <a:defRPr/>
            </a:pPr>
            <a:r>
              <a:rPr lang="ar-EG" sz="4400" b="1" kern="0" spc="50" dirty="0">
                <a:ln w="0"/>
                <a:solidFill>
                  <a:srgbClr val="C00000"/>
                </a:solidFill>
                <a:effectLst>
                  <a:innerShdw blurRad="63500" dist="50800" dir="13500000">
                    <a:srgbClr val="000000">
                      <a:alpha val="50000"/>
                    </a:srgbClr>
                  </a:innerShdw>
                </a:effectLst>
                <a:latin typeface="Traditional Arabic" pitchFamily="18" charset="-78"/>
                <a:ea typeface="GE SS Two Light" pitchFamily="18" charset="-78"/>
                <a:cs typeface="Traditional Arabic" pitchFamily="18" charset="-78"/>
              </a:rPr>
              <a:t>بقيادة </a:t>
            </a:r>
            <a:r>
              <a:rPr lang="ar-EG" sz="4400" b="1" kern="0" spc="50" dirty="0" smtClean="0">
                <a:ln w="0"/>
                <a:solidFill>
                  <a:srgbClr val="C00000"/>
                </a:solidFill>
                <a:effectLst>
                  <a:innerShdw blurRad="63500" dist="50800" dir="13500000">
                    <a:srgbClr val="000000">
                      <a:alpha val="50000"/>
                    </a:srgbClr>
                  </a:innerShdw>
                </a:effectLst>
                <a:latin typeface="Traditional Arabic" pitchFamily="18" charset="-78"/>
                <a:ea typeface="GE SS Two Light" pitchFamily="18" charset="-78"/>
                <a:cs typeface="Traditional Arabic" pitchFamily="18" charset="-78"/>
              </a:rPr>
              <a:t>المدرب: </a:t>
            </a:r>
            <a:r>
              <a:rPr lang="en-US" sz="4800" b="1" dirty="0" smtClean="0">
                <a:solidFill>
                  <a:srgbClr val="002060"/>
                </a:solidFill>
                <a:ea typeface="GE SS Two Light" pitchFamily="18" charset="-78"/>
                <a:cs typeface="Traditional Arabic"/>
              </a:rPr>
              <a:t>……………….</a:t>
            </a:r>
            <a:endParaRPr kumimoji="0" lang="ar-SA" sz="4400" b="1" i="0" u="none" strike="noStrike" kern="0" cap="none" spc="0" normalizeH="0" baseline="0" noProof="0" dirty="0">
              <a:ln w="12700">
                <a:solidFill>
                  <a:srgbClr val="F07F09"/>
                </a:solidFill>
                <a:prstDash val="solid"/>
              </a:ln>
              <a:solidFill>
                <a:srgbClr val="C00000"/>
              </a:solidFill>
              <a:effectLst>
                <a:outerShdw dist="38100" dir="2640000" algn="bl" rotWithShape="0">
                  <a:srgbClr val="F07F09"/>
                </a:outerShdw>
              </a:effectLst>
              <a:uLnTx/>
              <a:uFillTx/>
              <a:latin typeface="Traditional Arabic" pitchFamily="18" charset="-78"/>
              <a:ea typeface="GE SS Two Light" pitchFamily="18" charset="-78"/>
              <a:cs typeface="Traditional Arabic" pitchFamily="18" charset="-78"/>
            </a:endParaRPr>
          </a:p>
        </p:txBody>
      </p:sp>
      <p:sp>
        <p:nvSpPr>
          <p:cNvPr id="2" name="Half Frame 1"/>
          <p:cNvSpPr/>
          <p:nvPr/>
        </p:nvSpPr>
        <p:spPr>
          <a:xfrm>
            <a:off x="13768" y="0"/>
            <a:ext cx="6080644" cy="1506071"/>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p:cNvPicPr>
            <a:picLocks noChangeAspect="1"/>
          </p:cNvPicPr>
          <p:nvPr/>
        </p:nvPicPr>
        <p:blipFill>
          <a:blip r:embed="rId2"/>
          <a:stretch>
            <a:fillRect/>
          </a:stretch>
        </p:blipFill>
        <p:spPr>
          <a:xfrm>
            <a:off x="2530016" y="1628800"/>
            <a:ext cx="7128792" cy="3963420"/>
          </a:xfrm>
          <a:prstGeom prst="rect">
            <a:avLst/>
          </a:prstGeom>
        </p:spPr>
      </p:pic>
    </p:spTree>
    <p:extLst>
      <p:ext uri="{BB962C8B-B14F-4D97-AF65-F5344CB8AC3E}">
        <p14:creationId xmlns:p14="http://schemas.microsoft.com/office/powerpoint/2010/main" val="3500609970"/>
      </p:ext>
    </p:extLst>
  </p:cSld>
  <p:clrMapOvr>
    <a:masterClrMapping/>
  </p:clrMapOvr>
  <p:transition>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2284" y="2276872"/>
            <a:ext cx="6502797" cy="3600986"/>
          </a:xfrm>
          <a:prstGeom prst="rect">
            <a:avLst/>
          </a:prstGeom>
        </p:spPr>
        <p:txBody>
          <a:bodyPr wrap="square">
            <a:spAutoFit/>
          </a:bodyPr>
          <a:lstStyle/>
          <a:p>
            <a:pPr algn="r" rtl="1"/>
            <a:r>
              <a:rPr lang="ar-SA" sz="2800" b="1" dirty="0">
                <a:ea typeface="Calibri"/>
                <a:cs typeface="Traditional Arabic"/>
              </a:rPr>
              <a:t>ي</a:t>
            </a:r>
            <a:r>
              <a:rPr lang="ar-SA" sz="2800" b="1" dirty="0">
                <a:effectLst>
                  <a:outerShdw blurRad="38100" dist="38100" dir="2700000" algn="tl">
                    <a:srgbClr val="000000">
                      <a:alpha val="43137"/>
                    </a:srgbClr>
                  </a:outerShdw>
                </a:effectLst>
                <a:ea typeface="Calibri"/>
                <a:cs typeface="Traditional Arabic"/>
              </a:rPr>
              <a:t>ُعتبَر </a:t>
            </a:r>
            <a:r>
              <a:rPr lang="ar-SA" sz="3200" b="1" dirty="0">
                <a:effectLst>
                  <a:outerShdw blurRad="38100" dist="38100" dir="2700000" algn="tl">
                    <a:srgbClr val="000000">
                      <a:alpha val="43137"/>
                    </a:srgbClr>
                  </a:outerShdw>
                </a:effectLst>
                <a:ea typeface="Calibri"/>
                <a:cs typeface="Traditional Arabic"/>
              </a:rPr>
              <a:t>الحبّ</a:t>
            </a:r>
            <a:r>
              <a:rPr lang="ar-SA" sz="2800" b="1" dirty="0">
                <a:effectLst>
                  <a:outerShdw blurRad="38100" dist="38100" dir="2700000" algn="tl">
                    <a:srgbClr val="000000">
                      <a:alpha val="43137"/>
                    </a:srgbClr>
                  </a:outerShdw>
                </a:effectLst>
                <a:ea typeface="Calibri"/>
                <a:cs typeface="Traditional Arabic"/>
              </a:rPr>
              <a:t> من العواطف البشرية العميقة، وهي من المشاعر التي لا يمكن السيطرة عليها، كما أنّ الكثير من الناس يعتقدون بالحب من النظرة الأولى، كما أنّ الحب يلعب دوراً كبيراً في حياة </a:t>
            </a:r>
            <a:r>
              <a:rPr lang="ar-SA" sz="2800" b="1" dirty="0" smtClean="0">
                <a:effectLst>
                  <a:outerShdw blurRad="38100" dist="38100" dir="2700000" algn="tl">
                    <a:srgbClr val="000000">
                      <a:alpha val="43137"/>
                    </a:srgbClr>
                  </a:outerShdw>
                </a:effectLst>
                <a:ea typeface="Calibri"/>
                <a:cs typeface="Traditional Arabic"/>
              </a:rPr>
              <a:t>الجميع</a:t>
            </a:r>
            <a:r>
              <a:rPr lang="ar-EG" sz="2800" b="1" dirty="0" smtClean="0">
                <a:effectLst>
                  <a:outerShdw blurRad="38100" dist="38100" dir="2700000" algn="tl">
                    <a:srgbClr val="000000">
                      <a:alpha val="43137"/>
                    </a:srgbClr>
                  </a:outerShdw>
                </a:effectLst>
                <a:ea typeface="Calibri"/>
                <a:cs typeface="Traditional Arabic"/>
              </a:rPr>
              <a:t>.</a:t>
            </a:r>
          </a:p>
          <a:p>
            <a:pPr algn="r" rtl="1"/>
            <a:endParaRPr lang="ar-EG" sz="2800" dirty="0">
              <a:effectLst>
                <a:outerShdw blurRad="38100" dist="38100" dir="2700000" algn="tl">
                  <a:srgbClr val="000000">
                    <a:alpha val="43137"/>
                  </a:srgbClr>
                </a:outerShdw>
              </a:effectLst>
            </a:endParaRPr>
          </a:p>
          <a:p>
            <a:pPr algn="r" rtl="1"/>
            <a:r>
              <a:rPr lang="ar-EG" sz="2800" dirty="0">
                <a:effectLst>
                  <a:outerShdw blurRad="38100" dist="38100" dir="2700000" algn="tl">
                    <a:srgbClr val="000000">
                      <a:alpha val="43137"/>
                    </a:srgbClr>
                  </a:outerShdw>
                </a:effectLst>
              </a:rPr>
              <a:t>يُعتبَر الزواج بمثابة اتحاد رسمي وعقد قانوني بين شخصين من أجل توحيد حياتهما معاً في العديد من النواحي، منها الناحية العاطفية </a:t>
            </a:r>
            <a:r>
              <a:rPr lang="ar-EG" sz="2800" dirty="0" smtClean="0">
                <a:effectLst>
                  <a:outerShdw blurRad="38100" dist="38100" dir="2700000" algn="tl">
                    <a:srgbClr val="000000">
                      <a:alpha val="43137"/>
                    </a:srgbClr>
                  </a:outerShdw>
                </a:effectLst>
              </a:rPr>
              <a:t>والاقتصادية.</a:t>
            </a:r>
            <a:endParaRPr lang="ar-EG" sz="2800" dirty="0">
              <a:effectLst>
                <a:outerShdw blurRad="38100" dist="38100" dir="2700000" algn="tl">
                  <a:srgbClr val="000000">
                    <a:alpha val="43137"/>
                  </a:srgbClr>
                </a:outerShdw>
              </a:effectLst>
            </a:endParaRPr>
          </a:p>
          <a:p>
            <a:pPr algn="r" rtl="1"/>
            <a:endParaRPr lang="ar-EG" sz="2800" dirty="0">
              <a:effectLst>
                <a:outerShdw blurRad="38100" dist="38100" dir="2700000" algn="tl">
                  <a:srgbClr val="000000">
                    <a:alpha val="43137"/>
                  </a:srgbClr>
                </a:outerShdw>
              </a:effectLst>
            </a:endParaRPr>
          </a:p>
        </p:txBody>
      </p:sp>
      <p:sp>
        <p:nvSpPr>
          <p:cNvPr id="8" name="Double Wave 7"/>
          <p:cNvSpPr/>
          <p:nvPr/>
        </p:nvSpPr>
        <p:spPr>
          <a:xfrm>
            <a:off x="7750596" y="260648"/>
            <a:ext cx="3130163" cy="1440160"/>
          </a:xfrm>
          <a:prstGeom prst="doubleWav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15000"/>
              </a:lnSpc>
              <a:spcAft>
                <a:spcPts val="1000"/>
              </a:spcAft>
            </a:pPr>
            <a:r>
              <a:rPr lang="ar-EG" sz="3600" b="1" dirty="0">
                <a:solidFill>
                  <a:srgbClr val="C00000"/>
                </a:solidFill>
                <a:ea typeface="Calibri"/>
                <a:cs typeface="Traditional Arabic"/>
              </a:rPr>
              <a:t>الحب والزواج </a:t>
            </a:r>
          </a:p>
        </p:txBody>
      </p:sp>
      <p:pic>
        <p:nvPicPr>
          <p:cNvPr id="3" name="Picture 2"/>
          <p:cNvPicPr>
            <a:picLocks noChangeAspect="1"/>
          </p:cNvPicPr>
          <p:nvPr/>
        </p:nvPicPr>
        <p:blipFill>
          <a:blip r:embed="rId2"/>
          <a:stretch>
            <a:fillRect/>
          </a:stretch>
        </p:blipFill>
        <p:spPr>
          <a:xfrm>
            <a:off x="333772" y="2492896"/>
            <a:ext cx="4328350" cy="2880320"/>
          </a:xfrm>
          <a:prstGeom prst="rect">
            <a:avLst/>
          </a:prstGeom>
          <a:ln>
            <a:noFill/>
          </a:ln>
          <a:effectLst>
            <a:softEdge rad="112500"/>
          </a:effectLst>
        </p:spPr>
      </p:pic>
      <p:sp>
        <p:nvSpPr>
          <p:cNvPr id="6" name="Half Frame 5"/>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50275842"/>
      </p:ext>
    </p:extLst>
  </p:cSld>
  <p:clrMapOvr>
    <a:masterClrMapping/>
  </p:clrMapOvr>
  <p:transition>
    <p:newsflash/>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08212" y="228601"/>
            <a:ext cx="777240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defTabSz="914400"/>
            <a:r>
              <a:rPr lang="ar-EG" sz="3200" b="1" u="sng" dirty="0">
                <a:solidFill>
                  <a:srgbClr val="C0504D">
                    <a:lumMod val="75000"/>
                  </a:srgbClr>
                </a:solidFill>
                <a:latin typeface="Traditional Arabic" pitchFamily="18" charset="-78"/>
                <a:cs typeface="Traditional Arabic" pitchFamily="18" charset="-78"/>
              </a:rPr>
              <a:t>أسرار النزاع </a:t>
            </a:r>
          </a:p>
        </p:txBody>
      </p:sp>
      <p:graphicFrame>
        <p:nvGraphicFramePr>
          <p:cNvPr id="2" name="Diagram 1"/>
          <p:cNvGraphicFramePr/>
          <p:nvPr>
            <p:extLst/>
          </p:nvPr>
        </p:nvGraphicFramePr>
        <p:xfrm>
          <a:off x="1446212" y="889575"/>
          <a:ext cx="92202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68697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08212" y="228601"/>
            <a:ext cx="777240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defTabSz="914400"/>
            <a:r>
              <a:rPr lang="ar-EG" sz="3200" b="1" u="sng" dirty="0">
                <a:solidFill>
                  <a:srgbClr val="C0504D">
                    <a:lumMod val="75000"/>
                  </a:srgbClr>
                </a:solidFill>
                <a:latin typeface="Traditional Arabic" pitchFamily="18" charset="-78"/>
                <a:cs typeface="Traditional Arabic" pitchFamily="18" charset="-78"/>
              </a:rPr>
              <a:t>أسرار النزاع </a:t>
            </a:r>
          </a:p>
        </p:txBody>
      </p:sp>
      <p:graphicFrame>
        <p:nvGraphicFramePr>
          <p:cNvPr id="2" name="Diagram 1"/>
          <p:cNvGraphicFramePr/>
          <p:nvPr>
            <p:extLst/>
          </p:nvPr>
        </p:nvGraphicFramePr>
        <p:xfrm>
          <a:off x="3122612" y="856729"/>
          <a:ext cx="92202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26408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86100" y="1281871"/>
            <a:ext cx="478849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defTabSz="914400" rtl="1"/>
            <a:r>
              <a:rPr lang="ar-EG" sz="3200" b="1" u="sng" dirty="0">
                <a:solidFill>
                  <a:prstClr val="black"/>
                </a:solidFill>
                <a:latin typeface="Traditional Arabic" pitchFamily="18" charset="-78"/>
                <a:cs typeface="Traditional Arabic" pitchFamily="18" charset="-78"/>
              </a:rPr>
              <a:t>اساليب عملية في حل الخلافات الزوجية </a:t>
            </a:r>
            <a:endParaRPr lang="en-US" sz="3200" dirty="0">
              <a:solidFill>
                <a:prstClr val="black"/>
              </a:solidFill>
              <a:latin typeface="Traditional Arabic" pitchFamily="18" charset="-78"/>
              <a:cs typeface="Traditional Arabic" pitchFamily="18" charset="-78"/>
            </a:endParaRPr>
          </a:p>
        </p:txBody>
      </p:sp>
      <p:sp>
        <p:nvSpPr>
          <p:cNvPr id="9" name="Cloud Callout 8"/>
          <p:cNvSpPr/>
          <p:nvPr/>
        </p:nvSpPr>
        <p:spPr>
          <a:xfrm>
            <a:off x="7030516" y="232586"/>
            <a:ext cx="4680520" cy="892157"/>
          </a:xfrm>
          <a:prstGeom prst="cloudCallou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a:r>
              <a:rPr lang="ar-EG" sz="3200" b="1" dirty="0">
                <a:solidFill>
                  <a:prstClr val="white"/>
                </a:solidFill>
                <a:latin typeface="Traditional Arabic" pitchFamily="18" charset="-78"/>
                <a:cs typeface="Traditional Arabic" pitchFamily="18" charset="-78"/>
              </a:rPr>
              <a:t>حل النزاع بين الزوجين</a:t>
            </a:r>
          </a:p>
        </p:txBody>
      </p:sp>
      <p:graphicFrame>
        <p:nvGraphicFramePr>
          <p:cNvPr id="5" name="Diagram 4"/>
          <p:cNvGraphicFramePr/>
          <p:nvPr>
            <p:extLst>
              <p:ext uri="{D42A27DB-BD31-4B8C-83A1-F6EECF244321}">
                <p14:modId xmlns:p14="http://schemas.microsoft.com/office/powerpoint/2010/main" val="596123872"/>
              </p:ext>
            </p:extLst>
          </p:nvPr>
        </p:nvGraphicFramePr>
        <p:xfrm>
          <a:off x="1485900" y="2039144"/>
          <a:ext cx="8686800" cy="4953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01166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70276" y="804818"/>
            <a:ext cx="5147563" cy="64633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defTabSz="914400" rtl="1"/>
            <a:r>
              <a:rPr lang="ar-EG" sz="3600" b="1" u="sng" dirty="0">
                <a:solidFill>
                  <a:srgbClr val="C0504D">
                    <a:lumMod val="75000"/>
                  </a:srgbClr>
                </a:solidFill>
                <a:latin typeface="Traditional Arabic" pitchFamily="18" charset="-78"/>
                <a:cs typeface="Traditional Arabic" pitchFamily="18" charset="-78"/>
              </a:rPr>
              <a:t>اساليب عملية في حل الخلافات الزوجية </a:t>
            </a:r>
            <a:endParaRPr lang="en-US" sz="3600" dirty="0">
              <a:solidFill>
                <a:srgbClr val="C0504D">
                  <a:lumMod val="75000"/>
                </a:srgbClr>
              </a:solidFill>
              <a:latin typeface="Traditional Arabic" pitchFamily="18" charset="-78"/>
              <a:cs typeface="Traditional Arabic" pitchFamily="18" charset="-78"/>
            </a:endParaRPr>
          </a:p>
        </p:txBody>
      </p:sp>
      <p:graphicFrame>
        <p:nvGraphicFramePr>
          <p:cNvPr id="6" name="Diagram 5"/>
          <p:cNvGraphicFramePr/>
          <p:nvPr>
            <p:extLst/>
          </p:nvPr>
        </p:nvGraphicFramePr>
        <p:xfrm>
          <a:off x="3090628" y="1828800"/>
          <a:ext cx="6280384" cy="429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057981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31638" y="481653"/>
            <a:ext cx="478849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defTabSz="914400" rtl="1"/>
            <a:r>
              <a:rPr lang="ar-EG" sz="3200" b="1" u="sng" dirty="0">
                <a:solidFill>
                  <a:srgbClr val="C0504D">
                    <a:lumMod val="75000"/>
                  </a:srgbClr>
                </a:solidFill>
                <a:latin typeface="Traditional Arabic" pitchFamily="18" charset="-78"/>
                <a:cs typeface="Traditional Arabic" pitchFamily="18" charset="-78"/>
              </a:rPr>
              <a:t>اساليب عملية في حل الخلافات الزوجية </a:t>
            </a:r>
            <a:endParaRPr lang="en-US" sz="3200" dirty="0">
              <a:solidFill>
                <a:srgbClr val="C0504D">
                  <a:lumMod val="75000"/>
                </a:srgbClr>
              </a:solidFill>
              <a:latin typeface="Traditional Arabic" pitchFamily="18" charset="-78"/>
              <a:cs typeface="Traditional Arabic" pitchFamily="18" charset="-78"/>
            </a:endParaRPr>
          </a:p>
        </p:txBody>
      </p:sp>
      <p:graphicFrame>
        <p:nvGraphicFramePr>
          <p:cNvPr id="5" name="Diagram 4"/>
          <p:cNvGraphicFramePr/>
          <p:nvPr>
            <p:extLst/>
          </p:nvPr>
        </p:nvGraphicFramePr>
        <p:xfrm>
          <a:off x="1757128" y="1295401"/>
          <a:ext cx="8763000" cy="510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8041564" y="1287519"/>
            <a:ext cx="2478564"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r" defTabSz="914400" rtl="1">
              <a:lnSpc>
                <a:spcPct val="115000"/>
              </a:lnSpc>
              <a:spcAft>
                <a:spcPts val="1000"/>
              </a:spcAft>
            </a:pPr>
            <a:r>
              <a:rPr lang="ar-EG" sz="3600" b="1" u="sng" dirty="0">
                <a:solidFill>
                  <a:prstClr val="black"/>
                </a:solidFill>
                <a:latin typeface="Calibri"/>
                <a:ea typeface="Calibri"/>
                <a:cs typeface="Traditional Arabic"/>
              </a:rPr>
              <a:t>خطوات لابد منها </a:t>
            </a:r>
            <a:endParaRPr lang="en-US" sz="3600" dirty="0">
              <a:solidFill>
                <a:prstClr val="black"/>
              </a:solidFill>
              <a:latin typeface="Calibri"/>
              <a:ea typeface="Calibri"/>
              <a:cs typeface="Arial"/>
            </a:endParaRPr>
          </a:p>
        </p:txBody>
      </p:sp>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612479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86500" y="308249"/>
            <a:ext cx="478849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defTabSz="914400" rtl="1"/>
            <a:r>
              <a:rPr lang="ar-EG" sz="3200" b="1" u="sng" dirty="0">
                <a:solidFill>
                  <a:srgbClr val="C0504D">
                    <a:lumMod val="75000"/>
                  </a:srgbClr>
                </a:solidFill>
                <a:latin typeface="Traditional Arabic" pitchFamily="18" charset="-78"/>
                <a:cs typeface="Traditional Arabic" pitchFamily="18" charset="-78"/>
              </a:rPr>
              <a:t>اساليب عملية في حل الخلافات الزوجية </a:t>
            </a:r>
            <a:endParaRPr lang="en-US" sz="3200" dirty="0">
              <a:solidFill>
                <a:srgbClr val="C0504D">
                  <a:lumMod val="75000"/>
                </a:srgbClr>
              </a:solidFill>
              <a:latin typeface="Traditional Arabic" pitchFamily="18" charset="-78"/>
              <a:cs typeface="Traditional Arabic" pitchFamily="18" charset="-78"/>
            </a:endParaRPr>
          </a:p>
        </p:txBody>
      </p:sp>
      <p:sp>
        <p:nvSpPr>
          <p:cNvPr id="2" name="Rectangle 1"/>
          <p:cNvSpPr/>
          <p:nvPr/>
        </p:nvSpPr>
        <p:spPr>
          <a:xfrm>
            <a:off x="8110636" y="1031042"/>
            <a:ext cx="2478564"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r" defTabSz="914400" rtl="1">
              <a:lnSpc>
                <a:spcPct val="115000"/>
              </a:lnSpc>
              <a:spcAft>
                <a:spcPts val="1000"/>
              </a:spcAft>
            </a:pPr>
            <a:r>
              <a:rPr lang="ar-EG" sz="3600" b="1" u="sng" dirty="0">
                <a:solidFill>
                  <a:prstClr val="black"/>
                </a:solidFill>
                <a:latin typeface="Calibri"/>
                <a:ea typeface="Calibri"/>
                <a:cs typeface="Traditional Arabic"/>
              </a:rPr>
              <a:t>خطوات لابد منها </a:t>
            </a:r>
            <a:endParaRPr lang="en-US" sz="3600" dirty="0">
              <a:solidFill>
                <a:prstClr val="black"/>
              </a:solidFill>
              <a:latin typeface="Calibri"/>
              <a:ea typeface="Calibri"/>
              <a:cs typeface="Arial"/>
            </a:endParaRPr>
          </a:p>
        </p:txBody>
      </p:sp>
      <p:graphicFrame>
        <p:nvGraphicFramePr>
          <p:cNvPr id="3" name="Diagram 2"/>
          <p:cNvGraphicFramePr/>
          <p:nvPr>
            <p:extLst>
              <p:ext uri="{D42A27DB-BD31-4B8C-83A1-F6EECF244321}">
                <p14:modId xmlns:p14="http://schemas.microsoft.com/office/powerpoint/2010/main" val="201192585"/>
              </p:ext>
            </p:extLst>
          </p:nvPr>
        </p:nvGraphicFramePr>
        <p:xfrm>
          <a:off x="1917948" y="1786049"/>
          <a:ext cx="838200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173666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03976-ADF1-4079-985B-498BFE898CE4}"/>
              </a:ext>
            </a:extLst>
          </p:cNvPr>
          <p:cNvPicPr>
            <a:picLocks noChangeAspect="1"/>
          </p:cNvPicPr>
          <p:nvPr/>
        </p:nvPicPr>
        <p:blipFill>
          <a:blip r:embed="rId3"/>
          <a:stretch>
            <a:fillRect/>
          </a:stretch>
        </p:blipFill>
        <p:spPr>
          <a:xfrm>
            <a:off x="1" y="0"/>
            <a:ext cx="12188824" cy="6858000"/>
          </a:xfrm>
          <a:prstGeom prst="rect">
            <a:avLst/>
          </a:prstGeom>
        </p:spPr>
      </p:pic>
    </p:spTree>
    <p:extLst>
      <p:ext uri="{BB962C8B-B14F-4D97-AF65-F5344CB8AC3E}">
        <p14:creationId xmlns:p14="http://schemas.microsoft.com/office/powerpoint/2010/main" val="4012268553"/>
      </p:ext>
    </p:extLst>
  </p:cSld>
  <p:clrMapOvr>
    <a:masterClrMapping/>
  </p:clrMapOvr>
  <p:transition>
    <p:newsflash/>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086300" y="209680"/>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C00000"/>
                </a:solidFill>
                <a:effectLst/>
                <a:uLnTx/>
                <a:uFillTx/>
                <a:latin typeface="Times New Roman"/>
                <a:ea typeface="Times New Roman"/>
                <a:cs typeface="Traditional Arabic"/>
              </a:rPr>
              <a:t>نشاط </a:t>
            </a:r>
            <a:r>
              <a:rPr kumimoji="0" lang="ar-EG" sz="3200" b="1" i="0" u="sng" strike="noStrike" kern="0" cap="none" spc="0" normalizeH="0" baseline="0" noProof="0" dirty="0" smtClean="0">
                <a:ln>
                  <a:noFill/>
                </a:ln>
                <a:solidFill>
                  <a:srgbClr val="C00000"/>
                </a:solidFill>
                <a:effectLst/>
                <a:uLnTx/>
                <a:uFillTx/>
                <a:latin typeface="Times New Roman"/>
                <a:ea typeface="Times New Roman"/>
                <a:cs typeface="Traditional Arabic"/>
              </a:rPr>
              <a:t>8</a:t>
            </a:r>
            <a:endParaRPr kumimoji="0" lang="en-US" sz="1800" b="0" i="0" u="none" strike="noStrike" kern="0" cap="none" spc="0" normalizeH="0" baseline="0" noProof="0" dirty="0">
              <a:ln>
                <a:noFill/>
              </a:ln>
              <a:solidFill>
                <a:srgbClr val="C00000"/>
              </a:solidFill>
              <a:effectLst/>
              <a:uLnTx/>
              <a:uFillTx/>
              <a:latin typeface="Times New Roman"/>
              <a:ea typeface="Times New Roman"/>
              <a:cs typeface="+mn-cs"/>
            </a:endParaRPr>
          </a:p>
        </p:txBody>
      </p:sp>
      <p:sp>
        <p:nvSpPr>
          <p:cNvPr id="3" name="Rectangle 2"/>
          <p:cNvSpPr/>
          <p:nvPr/>
        </p:nvSpPr>
        <p:spPr>
          <a:xfrm>
            <a:off x="2349996" y="1594856"/>
            <a:ext cx="7294884" cy="1076000"/>
          </a:xfrm>
          <a:prstGeom prst="rect">
            <a:avLst/>
          </a:prstGeom>
        </p:spPr>
        <p:txBody>
          <a:bodyPr wrap="square">
            <a:spAutoFit/>
          </a:bodyP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2800" b="1" i="0" u="sng" strike="noStrike" kern="1200" cap="none" spc="0" normalizeH="0" baseline="0" noProof="0" dirty="0">
                <a:ln>
                  <a:noFill/>
                </a:ln>
                <a:solidFill>
                  <a:srgbClr val="002060"/>
                </a:solidFill>
                <a:effectLst/>
                <a:uLnTx/>
                <a:uFillTx/>
                <a:latin typeface="Times New Roman"/>
                <a:ea typeface="Times New Roman"/>
                <a:cs typeface="Traditional Arabic"/>
              </a:rPr>
              <a:t>عصف ذهني</a:t>
            </a:r>
            <a:endParaRPr kumimoji="0" lang="en-US" sz="2800" b="0" i="0" u="none" strike="noStrike" kern="1200" cap="none" spc="0" normalizeH="0" baseline="0" noProof="0" dirty="0">
              <a:ln>
                <a:noFill/>
              </a:ln>
              <a:solidFill>
                <a:prstClr val="black"/>
              </a:solidFill>
              <a:effectLst/>
              <a:uLnTx/>
              <a:uFillTx/>
              <a:latin typeface="Times New Roman"/>
              <a:ea typeface="Times New Roman"/>
              <a:cs typeface="+mn-cs"/>
            </a:endParaRPr>
          </a:p>
          <a:p>
            <a:pPr lvl="0" algn="ctr" defTabSz="914400" rtl="1">
              <a:lnSpc>
                <a:spcPct val="107000"/>
              </a:lnSpc>
              <a:spcAft>
                <a:spcPts val="800"/>
              </a:spcAft>
            </a:pPr>
            <a:r>
              <a:rPr lang="ar-EG" sz="3200" b="1" dirty="0">
                <a:solidFill>
                  <a:srgbClr val="C00000"/>
                </a:solidFill>
                <a:ea typeface="Times New Roman"/>
                <a:cs typeface="Traditional Arabic"/>
              </a:rPr>
              <a:t>عزيزي المتدرب:</a:t>
            </a:r>
            <a:r>
              <a:rPr lang="ar-EG" sz="3200" b="1" dirty="0">
                <a:ea typeface="Times New Roman"/>
                <a:cs typeface="Traditional Arabic"/>
              </a:rPr>
              <a:t>اذكر ما تم شرحه عن حل النزاع بين الزوجين؟</a:t>
            </a:r>
          </a:p>
        </p:txBody>
      </p:sp>
      <p:pic>
        <p:nvPicPr>
          <p:cNvPr id="5" name="Picture 4"/>
          <p:cNvPicPr>
            <a:picLocks noChangeAspect="1"/>
          </p:cNvPicPr>
          <p:nvPr/>
        </p:nvPicPr>
        <p:blipFill>
          <a:blip r:embed="rId2"/>
          <a:stretch>
            <a:fillRect/>
          </a:stretch>
        </p:blipFill>
        <p:spPr>
          <a:xfrm>
            <a:off x="4366220" y="2880179"/>
            <a:ext cx="3240360" cy="3605332"/>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563519"/>
      </p:ext>
    </p:extLst>
  </p:cSld>
  <p:clrMapOvr>
    <a:masterClrMapping/>
  </p:clrMapOvr>
  <p:transition>
    <p:newsflash/>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934172" y="404664"/>
            <a:ext cx="5688632" cy="1512168"/>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1"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1200" cap="none" spc="0" normalizeH="0" baseline="0" noProof="0" dirty="0">
                <a:ln>
                  <a:noFill/>
                </a:ln>
                <a:solidFill>
                  <a:srgbClr val="C00000"/>
                </a:solidFill>
                <a:effectLst/>
                <a:uLnTx/>
                <a:uFillTx/>
                <a:latin typeface="Times New Roman"/>
                <a:ea typeface="Times New Roman"/>
                <a:cs typeface="Arial" panose="020B0604020202020204" pitchFamily="34" charset="0"/>
              </a:rPr>
              <a:t>الوحدة التدريبية </a:t>
            </a:r>
            <a:r>
              <a:rPr kumimoji="0" lang="ar-EG" sz="3200" b="1" i="0" u="sng" strike="noStrike" kern="1200" cap="none" spc="0" normalizeH="0" baseline="0" noProof="0" dirty="0" smtClean="0">
                <a:ln>
                  <a:noFill/>
                </a:ln>
                <a:solidFill>
                  <a:srgbClr val="C00000"/>
                </a:solidFill>
                <a:effectLst/>
                <a:uLnTx/>
                <a:uFillTx/>
                <a:latin typeface="Times New Roman"/>
                <a:ea typeface="Times New Roman"/>
                <a:cs typeface="Arial" panose="020B0604020202020204" pitchFamily="34" charset="0"/>
              </a:rPr>
              <a:t>الخامسة</a:t>
            </a:r>
            <a:endParaRPr kumimoji="0" lang="ar-EG" sz="3200" b="1" i="0" u="sng" strike="noStrike" kern="1200" cap="none" spc="0" normalizeH="0" baseline="0" noProof="0" dirty="0">
              <a:ln>
                <a:noFill/>
              </a:ln>
              <a:solidFill>
                <a:srgbClr val="C00000"/>
              </a:solidFill>
              <a:effectLst/>
              <a:uLnTx/>
              <a:uFillTx/>
              <a:latin typeface="Times New Roman"/>
              <a:ea typeface="Times New Roman"/>
              <a:cs typeface="Arial" panose="020B0604020202020204" pitchFamily="34" charset="0"/>
            </a:endParaRPr>
          </a:p>
          <a:p>
            <a:pPr lvl="0" algn="ctr">
              <a:lnSpc>
                <a:spcPct val="106000"/>
              </a:lnSpc>
              <a:tabLst>
                <a:tab pos="2174240" algn="l"/>
                <a:tab pos="3236595" algn="ctr"/>
              </a:tabLst>
            </a:pPr>
            <a:r>
              <a:rPr lang="ar-EG" sz="3200" b="1" dirty="0">
                <a:solidFill>
                  <a:srgbClr val="002060"/>
                </a:solidFill>
                <a:latin typeface="Times New Roman"/>
                <a:ea typeface="Times New Roman"/>
              </a:rPr>
              <a:t>الخيانة الزوجية</a:t>
            </a:r>
            <a:endParaRPr kumimoji="0" lang="ar-EG" sz="3200" b="1" i="0" u="none" strike="noStrike" kern="1200" cap="none" spc="0" normalizeH="0" baseline="0" noProof="0" dirty="0">
              <a:ln>
                <a:noFill/>
              </a:ln>
              <a:solidFill>
                <a:srgbClr val="002060"/>
              </a:solidFill>
              <a:effectLst/>
              <a:uLnTx/>
              <a:uFillTx/>
              <a:latin typeface="Times New Roman"/>
              <a:ea typeface="Times New Roman"/>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2"/>
          <a:stretch>
            <a:fillRect/>
          </a:stretch>
        </p:blipFill>
        <p:spPr>
          <a:xfrm>
            <a:off x="2422004" y="1916832"/>
            <a:ext cx="8535288" cy="4941168"/>
          </a:xfrm>
          <a:prstGeom prst="rect">
            <a:avLst/>
          </a:prstGeom>
        </p:spPr>
      </p:pic>
    </p:spTree>
    <p:extLst>
      <p:ext uri="{BB962C8B-B14F-4D97-AF65-F5344CB8AC3E}">
        <p14:creationId xmlns:p14="http://schemas.microsoft.com/office/powerpoint/2010/main" val="2725742069"/>
      </p:ext>
    </p:extLst>
  </p:cSld>
  <p:clrMapOvr>
    <a:masterClrMapping/>
  </p:clrMapOvr>
  <p:transition>
    <p:newsflash/>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6082750" y="-124100"/>
            <a:ext cx="5400600" cy="2376264"/>
          </a:xfrm>
          <a:prstGeom prst="irregularSeal2">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الجلسة الأولي</a:t>
            </a:r>
            <a:endPar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4" name="Rectangle 3"/>
          <p:cNvSpPr/>
          <p:nvPr/>
        </p:nvSpPr>
        <p:spPr>
          <a:xfrm>
            <a:off x="4582244" y="2252164"/>
            <a:ext cx="6092825" cy="3490186"/>
          </a:xfrm>
          <a:prstGeom prst="rect">
            <a:avLst/>
          </a:prstGeom>
        </p:spPr>
        <p:txBody>
          <a:bodyPr>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لماذا يخون الرجل</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مفهوم الخيانة الزوجية بين المرأة والرجل</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الخيانة العاطفية</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كيف يشعر الزوج الخائن؟</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أنواع الخيانه الزوجية</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أسباب خيانة الزوج لزوجته</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Half Frame 5"/>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79274"/>
      </p:ext>
    </p:extLst>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2061964" y="1412776"/>
          <a:ext cx="8382000" cy="4772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7127607" y="381000"/>
            <a:ext cx="3230372" cy="658642"/>
          </a:xfrm>
          <a:prstGeom prst="rect">
            <a:avLst/>
          </a:prstGeom>
        </p:spPr>
        <p:txBody>
          <a:bodyPr wrap="none">
            <a:spAutoFit/>
          </a:bodyPr>
          <a:lstStyle/>
          <a:p>
            <a:pPr marL="342900" indent="-342900" algn="r" defTabSz="914400" rtl="1">
              <a:lnSpc>
                <a:spcPct val="115000"/>
              </a:lnSpc>
              <a:spcAft>
                <a:spcPts val="1000"/>
              </a:spcAft>
              <a:buClr>
                <a:srgbClr val="CC0066"/>
              </a:buClr>
              <a:buSzPts val="2000"/>
              <a:buFont typeface="Wingdings"/>
              <a:buChar char=""/>
            </a:pPr>
            <a:r>
              <a:rPr lang="ar-SA" sz="3200" b="1" u="sng" dirty="0">
                <a:solidFill>
                  <a:srgbClr val="CC0066"/>
                </a:solidFill>
                <a:effectLst>
                  <a:outerShdw blurRad="38100" dist="38100" dir="2700000" algn="tl">
                    <a:srgbClr val="000000">
                      <a:alpha val="43137"/>
                    </a:srgbClr>
                  </a:outerShdw>
                </a:effectLst>
                <a:latin typeface="Calibri"/>
                <a:ea typeface="Calibri"/>
                <a:cs typeface="Traditional Arabic"/>
              </a:rPr>
              <a:t>الفرق بين الحب والزواج</a:t>
            </a:r>
            <a:endParaRPr lang="en-US" sz="1600" dirty="0">
              <a:solidFill>
                <a:prstClr val="black"/>
              </a:solidFill>
              <a:effectLst>
                <a:outerShdw blurRad="38100" dist="38100" dir="2700000" algn="tl">
                  <a:srgbClr val="000000">
                    <a:alpha val="43137"/>
                  </a:srgbClr>
                </a:outerShdw>
              </a:effectLst>
              <a:latin typeface="Calibri"/>
              <a:ea typeface="Calibri"/>
              <a:cs typeface="Arial"/>
            </a:endParaRPr>
          </a:p>
        </p:txBody>
      </p:sp>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9697360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03976-ADF1-4079-985B-498BFE898CE4}"/>
              </a:ext>
            </a:extLst>
          </p:cNvPr>
          <p:cNvPicPr>
            <a:picLocks noChangeAspect="1"/>
          </p:cNvPicPr>
          <p:nvPr/>
        </p:nvPicPr>
        <p:blipFill>
          <a:blip r:embed="rId3"/>
          <a:stretch>
            <a:fillRect/>
          </a:stretch>
        </p:blipFill>
        <p:spPr>
          <a:xfrm>
            <a:off x="1" y="0"/>
            <a:ext cx="12188824" cy="6858000"/>
          </a:xfrm>
          <a:prstGeom prst="rect">
            <a:avLst/>
          </a:prstGeom>
        </p:spPr>
      </p:pic>
    </p:spTree>
    <p:extLst>
      <p:ext uri="{BB962C8B-B14F-4D97-AF65-F5344CB8AC3E}">
        <p14:creationId xmlns:p14="http://schemas.microsoft.com/office/powerpoint/2010/main" val="3945760975"/>
      </p:ext>
    </p:extLst>
  </p:cSld>
  <p:clrMapOvr>
    <a:masterClrMapping/>
  </p:clrMapOvr>
  <p:transition>
    <p:newsflash/>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086300" y="209680"/>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C00000"/>
                </a:solidFill>
                <a:effectLst/>
                <a:uLnTx/>
                <a:uFillTx/>
                <a:latin typeface="Times New Roman"/>
                <a:ea typeface="Times New Roman"/>
                <a:cs typeface="Traditional Arabic"/>
              </a:rPr>
              <a:t>نشاط </a:t>
            </a:r>
            <a:r>
              <a:rPr lang="ar-EG" sz="3200" b="1" u="sng" kern="0" dirty="0">
                <a:solidFill>
                  <a:srgbClr val="C00000"/>
                </a:solidFill>
                <a:latin typeface="Times New Roman"/>
                <a:ea typeface="Times New Roman"/>
                <a:cs typeface="Traditional Arabic"/>
              </a:rPr>
              <a:t>9</a:t>
            </a:r>
            <a:endParaRPr kumimoji="0" lang="en-US" sz="1800" b="0" i="0" u="none" strike="noStrike" kern="0" cap="none" spc="0" normalizeH="0" baseline="0" noProof="0" dirty="0">
              <a:ln>
                <a:noFill/>
              </a:ln>
              <a:solidFill>
                <a:srgbClr val="C00000"/>
              </a:solidFill>
              <a:effectLst/>
              <a:uLnTx/>
              <a:uFillTx/>
              <a:latin typeface="Times New Roman"/>
              <a:ea typeface="Times New Roman"/>
              <a:cs typeface="+mn-cs"/>
            </a:endParaRPr>
          </a:p>
        </p:txBody>
      </p:sp>
      <p:sp>
        <p:nvSpPr>
          <p:cNvPr id="3" name="Rectangle 2"/>
          <p:cNvSpPr/>
          <p:nvPr/>
        </p:nvSpPr>
        <p:spPr>
          <a:xfrm>
            <a:off x="2349996" y="1594856"/>
            <a:ext cx="7294884" cy="1005788"/>
          </a:xfrm>
          <a:prstGeom prst="rect">
            <a:avLst/>
          </a:prstGeom>
        </p:spPr>
        <p:txBody>
          <a:bodyPr wrap="square">
            <a:spAutoFit/>
          </a:bodyP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2800" b="1" i="0" u="sng" strike="noStrike" kern="1200" cap="none" spc="0" normalizeH="0" baseline="0" noProof="0" dirty="0">
                <a:ln>
                  <a:noFill/>
                </a:ln>
                <a:solidFill>
                  <a:srgbClr val="002060"/>
                </a:solidFill>
                <a:effectLst/>
                <a:uLnTx/>
                <a:uFillTx/>
                <a:latin typeface="Times New Roman"/>
                <a:ea typeface="Times New Roman"/>
                <a:cs typeface="Traditional Arabic"/>
              </a:rPr>
              <a:t>عصف ذهني</a:t>
            </a:r>
            <a:endParaRPr kumimoji="0" lang="en-US" sz="2800" b="0" i="0" u="none" strike="noStrike" kern="1200" cap="none" spc="0" normalizeH="0" baseline="0" noProof="0" dirty="0">
              <a:ln>
                <a:noFill/>
              </a:ln>
              <a:solidFill>
                <a:prstClr val="black"/>
              </a:solidFill>
              <a:effectLst/>
              <a:uLnTx/>
              <a:uFillTx/>
              <a:latin typeface="Times New Roman"/>
              <a:ea typeface="Times New Roman"/>
              <a:cs typeface="+mn-cs"/>
            </a:endParaRPr>
          </a:p>
          <a:p>
            <a:pPr lvl="0" algn="ctr" rtl="1">
              <a:lnSpc>
                <a:spcPct val="106000"/>
              </a:lnSpc>
            </a:pPr>
            <a:r>
              <a:rPr lang="ar-EG" sz="2800" b="1" dirty="0">
                <a:solidFill>
                  <a:srgbClr val="C00000"/>
                </a:solidFill>
                <a:latin typeface="Times New Roman"/>
                <a:ea typeface="Calibri"/>
                <a:cs typeface="Traditional Arabic"/>
              </a:rPr>
              <a:t>عزيزي المتدرب</a:t>
            </a:r>
            <a:r>
              <a:rPr lang="ar-EG" sz="2800" b="1" dirty="0">
                <a:solidFill>
                  <a:srgbClr val="000000"/>
                </a:solidFill>
                <a:latin typeface="Times New Roman"/>
                <a:ea typeface="Calibri"/>
                <a:cs typeface="Traditional Arabic"/>
              </a:rPr>
              <a:t>: </a:t>
            </a:r>
            <a:r>
              <a:rPr lang="en-US" sz="2800" b="1" dirty="0">
                <a:solidFill>
                  <a:srgbClr val="C00000"/>
                </a:solidFill>
                <a:latin typeface="Traditional Arabic" panose="02020603050405020304" pitchFamily="18" charset="-78"/>
                <a:ea typeface="Calibri" panose="020F0502020204030204" pitchFamily="34" charset="0"/>
              </a:rPr>
              <a:t> </a:t>
            </a:r>
            <a:r>
              <a:rPr lang="ar-EG" sz="2800" b="1" dirty="0">
                <a:solidFill>
                  <a:srgbClr val="000000"/>
                </a:solidFill>
                <a:ea typeface="Calibri" panose="020F0502020204030204" pitchFamily="34" charset="0"/>
                <a:cs typeface="Traditional Arabic" panose="02020603050405020304" pitchFamily="18" charset="-78"/>
              </a:rPr>
              <a:t>أذكر ما تعرفه عن مفهوم الخيانة الزوجية بين المرأة والرجل.</a:t>
            </a:r>
            <a:endParaRPr lang="en-US" sz="2800" dirty="0">
              <a:solidFill>
                <a:prstClr val="black"/>
              </a:solidFill>
              <a:latin typeface="Times New Roman"/>
              <a:ea typeface="Times New Roman"/>
            </a:endParaRPr>
          </a:p>
        </p:txBody>
      </p:sp>
      <p:pic>
        <p:nvPicPr>
          <p:cNvPr id="5" name="Picture 4"/>
          <p:cNvPicPr>
            <a:picLocks noChangeAspect="1"/>
          </p:cNvPicPr>
          <p:nvPr/>
        </p:nvPicPr>
        <p:blipFill>
          <a:blip r:embed="rId2"/>
          <a:stretch>
            <a:fillRect/>
          </a:stretch>
        </p:blipFill>
        <p:spPr>
          <a:xfrm>
            <a:off x="4366220" y="2880179"/>
            <a:ext cx="3240360" cy="3605332"/>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931708"/>
      </p:ext>
    </p:extLst>
  </p:cSld>
  <p:clrMapOvr>
    <a:masterClrMapping/>
  </p:clrMapOvr>
  <p:transition>
    <p:newsflash/>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Wave 1"/>
          <p:cNvSpPr/>
          <p:nvPr/>
        </p:nvSpPr>
        <p:spPr>
          <a:xfrm>
            <a:off x="6310436" y="260648"/>
            <a:ext cx="5002371" cy="1368152"/>
          </a:xfrm>
          <a:prstGeom prst="doubleWav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لماذا يخون الرجل</a:t>
            </a:r>
            <a:endParaRPr kumimoji="0" lang="en-US" sz="2000" b="0" i="0" u="none" strike="noStrike" kern="1200" cap="none" spc="0" normalizeH="0" baseline="0" noProof="0" dirty="0">
              <a:ln>
                <a:noFill/>
              </a:ln>
              <a:solidFill>
                <a:prstClr val="white"/>
              </a:solidFill>
              <a:effectLst/>
              <a:uLnTx/>
              <a:uFillTx/>
              <a:latin typeface="Calibri"/>
              <a:ea typeface="Calibri"/>
              <a:cs typeface="Arial"/>
            </a:endParaRPr>
          </a:p>
        </p:txBody>
      </p:sp>
      <p:grpSp>
        <p:nvGrpSpPr>
          <p:cNvPr id="6" name="Group 5">
            <a:extLst>
              <a:ext uri="{FF2B5EF4-FFF2-40B4-BE49-F238E27FC236}">
                <a16:creationId xmlns:a16="http://schemas.microsoft.com/office/drawing/2014/main" id="{3039720B-429D-4B0B-9306-95B217B56773}"/>
              </a:ext>
            </a:extLst>
          </p:cNvPr>
          <p:cNvGrpSpPr/>
          <p:nvPr/>
        </p:nvGrpSpPr>
        <p:grpSpPr>
          <a:xfrm>
            <a:off x="9478788" y="2589121"/>
            <a:ext cx="2387687" cy="2407914"/>
            <a:chOff x="3801223" y="753"/>
            <a:chExt cx="1072010" cy="1232196"/>
          </a:xfrm>
        </p:grpSpPr>
        <p:sp>
          <p:nvSpPr>
            <p:cNvPr id="19" name="Hexagon 18">
              <a:extLst>
                <a:ext uri="{FF2B5EF4-FFF2-40B4-BE49-F238E27FC236}">
                  <a16:creationId xmlns:a16="http://schemas.microsoft.com/office/drawing/2014/main" id="{C12D6769-C6E9-4FEB-8F4C-052C06AB00FF}"/>
                </a:ext>
              </a:extLst>
            </p:cNvPr>
            <p:cNvSpPr/>
            <p:nvPr/>
          </p:nvSpPr>
          <p:spPr>
            <a:xfrm rot="5400000">
              <a:off x="3721130" y="80846"/>
              <a:ext cx="1232196" cy="1072010"/>
            </a:xfrm>
            <a:prstGeom prst="hexagon">
              <a:avLst>
                <a:gd name="adj" fmla="val 2500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Hexagon 4">
              <a:extLst>
                <a:ext uri="{FF2B5EF4-FFF2-40B4-BE49-F238E27FC236}">
                  <a16:creationId xmlns:a16="http://schemas.microsoft.com/office/drawing/2014/main" id="{8B11BEB9-1DDC-4F93-8BF5-D3F2C0870EA5}"/>
                </a:ext>
              </a:extLst>
            </p:cNvPr>
            <p:cNvSpPr txBox="1"/>
            <p:nvPr/>
          </p:nvSpPr>
          <p:spPr>
            <a:xfrm>
              <a:off x="3968278" y="192770"/>
              <a:ext cx="737900" cy="8481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marR="0" lvl="0" indent="0" algn="ctr" defTabSz="355600" rtl="1" eaLnBrk="1" fontAlgn="auto" latinLnBrk="0" hangingPunct="1">
                <a:lnSpc>
                  <a:spcPct val="90000"/>
                </a:lnSpc>
                <a:spcBef>
                  <a:spcPct val="0"/>
                </a:spcBef>
                <a:spcAft>
                  <a:spcPct val="35000"/>
                </a:spcAft>
                <a:buClr>
                  <a:srgbClr val="C00000"/>
                </a:buClr>
                <a:buSzTx/>
                <a:buFontTx/>
                <a:buNone/>
                <a:tabLst/>
                <a:defRPr/>
              </a:pPr>
              <a:r>
                <a:rPr kumimoji="0" lang="ar-EG" sz="2800" b="1" i="0" u="none" strike="noStrike" kern="1200" cap="none" spc="0" normalizeH="0" baseline="0" noProof="0" dirty="0" smtClean="0">
                  <a:ln>
                    <a:noFill/>
                  </a:ln>
                  <a:solidFill>
                    <a:prstClr val="white"/>
                  </a:solidFill>
                  <a:effectLst/>
                  <a:uLnTx/>
                  <a:uFillTx/>
                  <a:latin typeface="Calibri"/>
                  <a:ea typeface="Calibri"/>
                  <a:cs typeface="Traditional Arabic"/>
                </a:rPr>
                <a:t>عدم </a:t>
              </a:r>
              <a:r>
                <a:rPr kumimoji="0" lang="ar-EG" sz="2800" b="1" i="0" u="none" strike="noStrike" kern="1200" cap="none" spc="0" normalizeH="0" baseline="0" noProof="0" dirty="0">
                  <a:ln>
                    <a:noFill/>
                  </a:ln>
                  <a:solidFill>
                    <a:prstClr val="white"/>
                  </a:solidFill>
                  <a:effectLst/>
                  <a:uLnTx/>
                  <a:uFillTx/>
                  <a:latin typeface="Calibri"/>
                  <a:ea typeface="Calibri"/>
                  <a:cs typeface="Traditional Arabic"/>
                </a:rPr>
                <a:t>الاهتمام بالزّوج </a:t>
              </a:r>
              <a:endParaRPr kumimoji="0" lang="en-US" sz="2800" b="0" i="0" u="none" strike="noStrike" kern="1200" cap="none" spc="0" normalizeH="0" baseline="0" noProof="0" dirty="0">
                <a:ln>
                  <a:noFill/>
                </a:ln>
                <a:solidFill>
                  <a:prstClr val="white"/>
                </a:solidFill>
                <a:effectLst/>
                <a:uLnTx/>
                <a:uFillTx/>
                <a:latin typeface="Calibri"/>
                <a:ea typeface="Calibri"/>
                <a:cs typeface="Arial"/>
              </a:endParaRPr>
            </a:p>
          </p:txBody>
        </p:sp>
      </p:grpSp>
      <p:grpSp>
        <p:nvGrpSpPr>
          <p:cNvPr id="7" name="Group 6">
            <a:extLst>
              <a:ext uri="{FF2B5EF4-FFF2-40B4-BE49-F238E27FC236}">
                <a16:creationId xmlns:a16="http://schemas.microsoft.com/office/drawing/2014/main" id="{30825F04-7138-4C41-AF00-189CBE3F93D9}"/>
              </a:ext>
            </a:extLst>
          </p:cNvPr>
          <p:cNvGrpSpPr/>
          <p:nvPr/>
        </p:nvGrpSpPr>
        <p:grpSpPr>
          <a:xfrm>
            <a:off x="6872874" y="2503620"/>
            <a:ext cx="2605912" cy="2558158"/>
            <a:chOff x="3220119" y="1046641"/>
            <a:chExt cx="1072010" cy="1232196"/>
          </a:xfrm>
        </p:grpSpPr>
        <p:sp>
          <p:nvSpPr>
            <p:cNvPr id="17" name="Hexagon 16">
              <a:extLst>
                <a:ext uri="{FF2B5EF4-FFF2-40B4-BE49-F238E27FC236}">
                  <a16:creationId xmlns:a16="http://schemas.microsoft.com/office/drawing/2014/main" id="{2B14056C-A365-477D-AB96-D505CA985925}"/>
                </a:ext>
              </a:extLst>
            </p:cNvPr>
            <p:cNvSpPr/>
            <p:nvPr/>
          </p:nvSpPr>
          <p:spPr>
            <a:xfrm rot="5400000">
              <a:off x="3140026" y="1126734"/>
              <a:ext cx="1232196" cy="1072010"/>
            </a:xfrm>
            <a:prstGeom prst="hexagon">
              <a:avLst>
                <a:gd name="adj" fmla="val 2500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Hexagon 6">
              <a:extLst>
                <a:ext uri="{FF2B5EF4-FFF2-40B4-BE49-F238E27FC236}">
                  <a16:creationId xmlns:a16="http://schemas.microsoft.com/office/drawing/2014/main" id="{A1B2C3F9-FD81-4F25-AB0C-30E8E41B38A4}"/>
                </a:ext>
              </a:extLst>
            </p:cNvPr>
            <p:cNvSpPr txBox="1"/>
            <p:nvPr/>
          </p:nvSpPr>
          <p:spPr>
            <a:xfrm>
              <a:off x="3387174" y="1238658"/>
              <a:ext cx="737900" cy="8481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marR="0" lvl="0" indent="0" algn="ctr" defTabSz="355600" rtl="1" eaLnBrk="1" fontAlgn="auto" latinLnBrk="0" hangingPunct="1">
                <a:lnSpc>
                  <a:spcPct val="90000"/>
                </a:lnSpc>
                <a:spcBef>
                  <a:spcPct val="0"/>
                </a:spcBef>
                <a:spcAft>
                  <a:spcPct val="35000"/>
                </a:spcAft>
                <a:buClr>
                  <a:srgbClr val="C00000"/>
                </a:buClr>
                <a:buSzTx/>
                <a:buFontTx/>
                <a:buNone/>
                <a:tabLst/>
                <a:defRPr/>
              </a:pPr>
              <a:r>
                <a:rPr kumimoji="0" lang="ar-EG" sz="2800" b="1" i="0" u="none" strike="noStrike" kern="1200" cap="none" spc="0" normalizeH="0" baseline="0" noProof="0" dirty="0" smtClean="0">
                  <a:ln>
                    <a:noFill/>
                  </a:ln>
                  <a:solidFill>
                    <a:prstClr val="white"/>
                  </a:solidFill>
                  <a:effectLst/>
                  <a:uLnTx/>
                  <a:uFillTx/>
                  <a:latin typeface="Calibri"/>
                  <a:ea typeface="Calibri"/>
                  <a:cs typeface="Traditional Arabic"/>
                </a:rPr>
                <a:t>إهمال </a:t>
              </a:r>
              <a:r>
                <a:rPr kumimoji="0" lang="ar-EG" sz="2800" b="1" i="0" u="none" strike="noStrike" kern="1200" cap="none" spc="0" normalizeH="0" baseline="0" noProof="0" dirty="0">
                  <a:ln>
                    <a:noFill/>
                  </a:ln>
                  <a:solidFill>
                    <a:prstClr val="white"/>
                  </a:solidFill>
                  <a:effectLst/>
                  <a:uLnTx/>
                  <a:uFillTx/>
                  <a:latin typeface="Calibri"/>
                  <a:ea typeface="Calibri"/>
                  <a:cs typeface="Traditional Arabic"/>
                </a:rPr>
                <a:t>المرأة لنفسها ومظهرها</a:t>
              </a:r>
              <a:endParaRPr kumimoji="0" lang="en-US" sz="2800" b="0" i="0" u="none" strike="noStrike" kern="1200" cap="none" spc="0" normalizeH="0" baseline="0" noProof="0" dirty="0">
                <a:ln>
                  <a:noFill/>
                </a:ln>
                <a:solidFill>
                  <a:prstClr val="white"/>
                </a:solidFill>
                <a:effectLst/>
                <a:uLnTx/>
                <a:uFillTx/>
                <a:latin typeface="Calibri"/>
                <a:ea typeface="Calibri"/>
                <a:cs typeface="Arial"/>
              </a:endParaRPr>
            </a:p>
          </p:txBody>
        </p:sp>
      </p:grpSp>
      <p:grpSp>
        <p:nvGrpSpPr>
          <p:cNvPr id="8" name="Group 7">
            <a:extLst>
              <a:ext uri="{FF2B5EF4-FFF2-40B4-BE49-F238E27FC236}">
                <a16:creationId xmlns:a16="http://schemas.microsoft.com/office/drawing/2014/main" id="{4632F6D4-96CE-49B6-A2D3-CFC2B174527E}"/>
              </a:ext>
            </a:extLst>
          </p:cNvPr>
          <p:cNvGrpSpPr/>
          <p:nvPr/>
        </p:nvGrpSpPr>
        <p:grpSpPr>
          <a:xfrm>
            <a:off x="4569485" y="2589121"/>
            <a:ext cx="2303389" cy="2445611"/>
            <a:chOff x="3801223" y="2092529"/>
            <a:chExt cx="1072010" cy="1232196"/>
          </a:xfrm>
        </p:grpSpPr>
        <p:sp>
          <p:nvSpPr>
            <p:cNvPr id="15" name="Hexagon 14">
              <a:extLst>
                <a:ext uri="{FF2B5EF4-FFF2-40B4-BE49-F238E27FC236}">
                  <a16:creationId xmlns:a16="http://schemas.microsoft.com/office/drawing/2014/main" id="{E474F95E-BB0D-4F0D-B7EF-DBCBB06AA6B1}"/>
                </a:ext>
              </a:extLst>
            </p:cNvPr>
            <p:cNvSpPr/>
            <p:nvPr/>
          </p:nvSpPr>
          <p:spPr>
            <a:xfrm rot="5400000">
              <a:off x="3721130" y="2172622"/>
              <a:ext cx="1232196" cy="1072010"/>
            </a:xfrm>
            <a:prstGeom prst="hexagon">
              <a:avLst>
                <a:gd name="adj" fmla="val 2500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Hexagon 8">
              <a:extLst>
                <a:ext uri="{FF2B5EF4-FFF2-40B4-BE49-F238E27FC236}">
                  <a16:creationId xmlns:a16="http://schemas.microsoft.com/office/drawing/2014/main" id="{285C6ADE-97F7-40B2-ACC2-24CDA89BC7C7}"/>
                </a:ext>
              </a:extLst>
            </p:cNvPr>
            <p:cNvSpPr txBox="1"/>
            <p:nvPr/>
          </p:nvSpPr>
          <p:spPr>
            <a:xfrm>
              <a:off x="3968278" y="2284546"/>
              <a:ext cx="737900" cy="8481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marR="0" lvl="0" indent="0" algn="ctr" defTabSz="355600" rtl="1" eaLnBrk="1" fontAlgn="auto" latinLnBrk="0" hangingPunct="1">
                <a:lnSpc>
                  <a:spcPct val="90000"/>
                </a:lnSpc>
                <a:spcBef>
                  <a:spcPct val="0"/>
                </a:spcBef>
                <a:spcAft>
                  <a:spcPct val="35000"/>
                </a:spcAft>
                <a:buClr>
                  <a:srgbClr val="C00000"/>
                </a:buClr>
                <a:buSzTx/>
                <a:buFontTx/>
                <a:buNone/>
                <a:tabLst/>
                <a:defRPr/>
              </a:pPr>
              <a:r>
                <a:rPr kumimoji="0" lang="ar-EG" sz="2800" b="1" i="0" u="none" strike="noStrike" kern="1200" cap="none" spc="0" normalizeH="0" baseline="0" noProof="0" dirty="0" smtClean="0">
                  <a:ln>
                    <a:noFill/>
                  </a:ln>
                  <a:solidFill>
                    <a:prstClr val="white"/>
                  </a:solidFill>
                  <a:effectLst/>
                  <a:uLnTx/>
                  <a:uFillTx/>
                  <a:latin typeface="Calibri"/>
                  <a:ea typeface="Calibri"/>
                  <a:cs typeface="Traditional Arabic"/>
                </a:rPr>
                <a:t>ضعف </a:t>
              </a:r>
              <a:r>
                <a:rPr kumimoji="0" lang="ar-EG" sz="2800" b="1" i="0" u="none" strike="noStrike" kern="1200" cap="none" spc="0" normalizeH="0" baseline="0" noProof="0" dirty="0">
                  <a:ln>
                    <a:noFill/>
                  </a:ln>
                  <a:solidFill>
                    <a:prstClr val="white"/>
                  </a:solidFill>
                  <a:effectLst/>
                  <a:uLnTx/>
                  <a:uFillTx/>
                  <a:latin typeface="Calibri"/>
                  <a:ea typeface="Calibri"/>
                  <a:cs typeface="Traditional Arabic"/>
                </a:rPr>
                <a:t>الثقافة الجنسية. </a:t>
              </a:r>
              <a:endParaRPr kumimoji="0" lang="en-US" sz="2800" b="0" i="0" u="none" strike="noStrike" kern="1200" cap="none" spc="0" normalizeH="0" baseline="0" noProof="0" dirty="0">
                <a:ln>
                  <a:noFill/>
                </a:ln>
                <a:solidFill>
                  <a:prstClr val="white"/>
                </a:solidFill>
                <a:effectLst/>
                <a:uLnTx/>
                <a:uFillTx/>
                <a:latin typeface="Calibri"/>
                <a:ea typeface="Calibri"/>
                <a:cs typeface="Arial"/>
              </a:endParaRPr>
            </a:p>
          </p:txBody>
        </p:sp>
      </p:grpSp>
      <p:grpSp>
        <p:nvGrpSpPr>
          <p:cNvPr id="9" name="Group 8">
            <a:extLst>
              <a:ext uri="{FF2B5EF4-FFF2-40B4-BE49-F238E27FC236}">
                <a16:creationId xmlns:a16="http://schemas.microsoft.com/office/drawing/2014/main" id="{8AE42A10-CD4D-4CA1-8086-114919A17D9D}"/>
              </a:ext>
            </a:extLst>
          </p:cNvPr>
          <p:cNvGrpSpPr/>
          <p:nvPr/>
        </p:nvGrpSpPr>
        <p:grpSpPr>
          <a:xfrm>
            <a:off x="117748" y="2688485"/>
            <a:ext cx="2066165" cy="2284578"/>
            <a:chOff x="3281905" y="3156196"/>
            <a:chExt cx="1072010" cy="1232196"/>
          </a:xfrm>
        </p:grpSpPr>
        <p:sp>
          <p:nvSpPr>
            <p:cNvPr id="13" name="Hexagon 12">
              <a:extLst>
                <a:ext uri="{FF2B5EF4-FFF2-40B4-BE49-F238E27FC236}">
                  <a16:creationId xmlns:a16="http://schemas.microsoft.com/office/drawing/2014/main" id="{73CCF26B-596F-488E-9260-0F08B8703A2A}"/>
                </a:ext>
              </a:extLst>
            </p:cNvPr>
            <p:cNvSpPr/>
            <p:nvPr/>
          </p:nvSpPr>
          <p:spPr>
            <a:xfrm rot="5400000">
              <a:off x="3201812" y="3236289"/>
              <a:ext cx="1232196" cy="1072010"/>
            </a:xfrm>
            <a:prstGeom prst="hexagon">
              <a:avLst>
                <a:gd name="adj" fmla="val 2500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Hexagon 10">
              <a:extLst>
                <a:ext uri="{FF2B5EF4-FFF2-40B4-BE49-F238E27FC236}">
                  <a16:creationId xmlns:a16="http://schemas.microsoft.com/office/drawing/2014/main" id="{69B4AF3E-C137-4B6B-94D3-0549D48F75A5}"/>
                </a:ext>
              </a:extLst>
            </p:cNvPr>
            <p:cNvSpPr txBox="1"/>
            <p:nvPr/>
          </p:nvSpPr>
          <p:spPr>
            <a:xfrm>
              <a:off x="3461381" y="3348213"/>
              <a:ext cx="737900" cy="8481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marR="0" lvl="0" indent="0" algn="ctr" defTabSz="355600" rtl="1" eaLnBrk="1" fontAlgn="auto" latinLnBrk="0" hangingPunct="1">
                <a:lnSpc>
                  <a:spcPct val="90000"/>
                </a:lnSpc>
                <a:spcBef>
                  <a:spcPct val="0"/>
                </a:spcBef>
                <a:spcAft>
                  <a:spcPct val="35000"/>
                </a:spcAft>
                <a:buClr>
                  <a:srgbClr val="C00000"/>
                </a:buClr>
                <a:buSzTx/>
                <a:buFontTx/>
                <a:buNone/>
                <a:tabLst/>
                <a:defRPr/>
              </a:pPr>
              <a:r>
                <a:rPr kumimoji="0" lang="ar-EG" sz="2800" b="1" i="0" u="none" strike="noStrike" kern="1200" cap="none" spc="0" normalizeH="0" baseline="0" noProof="0" dirty="0">
                  <a:ln>
                    <a:noFill/>
                  </a:ln>
                  <a:solidFill>
                    <a:prstClr val="white"/>
                  </a:solidFill>
                  <a:effectLst/>
                  <a:uLnTx/>
                  <a:uFillTx/>
                  <a:latin typeface="Calibri"/>
                  <a:ea typeface="Calibri"/>
                  <a:cs typeface="Traditional Arabic"/>
                </a:rPr>
                <a:t>	الخائن بطبعه.</a:t>
              </a:r>
              <a:endParaRPr kumimoji="0" lang="en-US" sz="2800" b="0" i="0" u="none" strike="noStrike" kern="1200" cap="none" spc="0" normalizeH="0" baseline="0" noProof="0" dirty="0">
                <a:ln>
                  <a:noFill/>
                </a:ln>
                <a:solidFill>
                  <a:prstClr val="white"/>
                </a:solidFill>
                <a:effectLst/>
                <a:uLnTx/>
                <a:uFillTx/>
                <a:latin typeface="Calibri"/>
                <a:ea typeface="Calibri"/>
                <a:cs typeface="Arial"/>
              </a:endParaRPr>
            </a:p>
          </p:txBody>
        </p:sp>
      </p:grpSp>
      <p:grpSp>
        <p:nvGrpSpPr>
          <p:cNvPr id="10" name="Group 9">
            <a:extLst>
              <a:ext uri="{FF2B5EF4-FFF2-40B4-BE49-F238E27FC236}">
                <a16:creationId xmlns:a16="http://schemas.microsoft.com/office/drawing/2014/main" id="{A3A4A3BF-E926-4D92-9599-FCD3D1127DEC}"/>
              </a:ext>
            </a:extLst>
          </p:cNvPr>
          <p:cNvGrpSpPr/>
          <p:nvPr/>
        </p:nvGrpSpPr>
        <p:grpSpPr>
          <a:xfrm>
            <a:off x="2183912" y="2589121"/>
            <a:ext cx="2385573" cy="2445611"/>
            <a:chOff x="3801223" y="4184306"/>
            <a:chExt cx="1072010" cy="1232196"/>
          </a:xfrm>
        </p:grpSpPr>
        <p:sp>
          <p:nvSpPr>
            <p:cNvPr id="11" name="Hexagon 10">
              <a:extLst>
                <a:ext uri="{FF2B5EF4-FFF2-40B4-BE49-F238E27FC236}">
                  <a16:creationId xmlns:a16="http://schemas.microsoft.com/office/drawing/2014/main" id="{2DCD4E8E-5B0C-4C89-AB0F-EBA2CC3260A1}"/>
                </a:ext>
              </a:extLst>
            </p:cNvPr>
            <p:cNvSpPr/>
            <p:nvPr/>
          </p:nvSpPr>
          <p:spPr>
            <a:xfrm rot="5400000">
              <a:off x="3721130" y="4264399"/>
              <a:ext cx="1232196" cy="1072010"/>
            </a:xfrm>
            <a:prstGeom prst="hexagon">
              <a:avLst>
                <a:gd name="adj" fmla="val 2500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Hexagon 12">
              <a:extLst>
                <a:ext uri="{FF2B5EF4-FFF2-40B4-BE49-F238E27FC236}">
                  <a16:creationId xmlns:a16="http://schemas.microsoft.com/office/drawing/2014/main" id="{319654F7-E059-45C5-B4B6-DC6428C8920B}"/>
                </a:ext>
              </a:extLst>
            </p:cNvPr>
            <p:cNvSpPr txBox="1"/>
            <p:nvPr/>
          </p:nvSpPr>
          <p:spPr>
            <a:xfrm>
              <a:off x="3968278" y="4376323"/>
              <a:ext cx="737900" cy="8481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marR="0" lvl="0" indent="0" algn="ctr" defTabSz="355600" rtl="1" eaLnBrk="1" fontAlgn="auto" latinLnBrk="0" hangingPunct="1">
                <a:lnSpc>
                  <a:spcPct val="90000"/>
                </a:lnSpc>
                <a:spcBef>
                  <a:spcPct val="0"/>
                </a:spcBef>
                <a:spcAft>
                  <a:spcPct val="35000"/>
                </a:spcAft>
                <a:buClr>
                  <a:srgbClr val="C00000"/>
                </a:buClr>
                <a:buSzTx/>
                <a:buFontTx/>
                <a:buNone/>
                <a:tabLst/>
                <a:defRPr/>
              </a:pPr>
              <a:r>
                <a:rPr kumimoji="0" lang="ar-EG" sz="2800" b="1" i="0" u="none" strike="noStrike" kern="1200" cap="none" spc="0" normalizeH="0" baseline="0" noProof="0" dirty="0" smtClean="0">
                  <a:ln>
                    <a:noFill/>
                  </a:ln>
                  <a:solidFill>
                    <a:prstClr val="white"/>
                  </a:solidFill>
                  <a:effectLst/>
                  <a:uLnTx/>
                  <a:uFillTx/>
                  <a:latin typeface="Calibri"/>
                  <a:ea typeface="Calibri"/>
                  <a:cs typeface="Traditional Arabic"/>
                </a:rPr>
                <a:t>أسباب </a:t>
              </a:r>
              <a:r>
                <a:rPr kumimoji="0" lang="ar-EG" sz="2800" b="1" i="0" u="none" strike="noStrike" kern="1200" cap="none" spc="0" normalizeH="0" baseline="0" noProof="0" dirty="0">
                  <a:ln>
                    <a:noFill/>
                  </a:ln>
                  <a:solidFill>
                    <a:prstClr val="white"/>
                  </a:solidFill>
                  <a:effectLst/>
                  <a:uLnTx/>
                  <a:uFillTx/>
                  <a:latin typeface="Calibri"/>
                  <a:ea typeface="Calibri"/>
                  <a:cs typeface="Traditional Arabic"/>
                </a:rPr>
                <a:t>تربوية ووراثية</a:t>
              </a:r>
              <a:endParaRPr kumimoji="0" lang="en-US" sz="2800" b="0" i="0" u="none" strike="noStrike" kern="1200" cap="none" spc="0" normalizeH="0" baseline="0" noProof="0" dirty="0">
                <a:ln>
                  <a:noFill/>
                </a:ln>
                <a:solidFill>
                  <a:prstClr val="white"/>
                </a:solidFill>
                <a:effectLst/>
                <a:uLnTx/>
                <a:uFillTx/>
                <a:latin typeface="Calibri"/>
                <a:ea typeface="Calibri"/>
                <a:cs typeface="Arial"/>
              </a:endParaRPr>
            </a:p>
          </p:txBody>
        </p:sp>
      </p:grpSp>
    </p:spTree>
    <p:extLst>
      <p:ext uri="{BB962C8B-B14F-4D97-AF65-F5344CB8AC3E}">
        <p14:creationId xmlns:p14="http://schemas.microsoft.com/office/powerpoint/2010/main" val="3728448606"/>
      </p:ext>
    </p:extLst>
  </p:cSld>
  <p:clrMapOvr>
    <a:masterClrMapping/>
  </p:clrMapOvr>
  <p:transition>
    <p:newsflash/>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4172" y="747743"/>
            <a:ext cx="7150869" cy="800219"/>
          </a:xfrm>
          <a:prstGeom prst="rect">
            <a:avLst/>
          </a:prstGeom>
        </p:spPr>
        <p:txBody>
          <a:bodyPr wrap="square">
            <a:spAutoFit/>
          </a:bodyP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EG" sz="4000" b="1" i="0" u="sng" strike="noStrike" kern="1200" cap="none" spc="0" normalizeH="0" baseline="0" noProof="0" dirty="0">
                <a:ln>
                  <a:noFill/>
                </a:ln>
                <a:solidFill>
                  <a:srgbClr val="002060"/>
                </a:solidFill>
                <a:effectLst/>
                <a:uLnTx/>
                <a:uFillTx/>
                <a:latin typeface="Calibri"/>
                <a:ea typeface="Calibri"/>
                <a:cs typeface="Traditional Arabic"/>
              </a:rPr>
              <a:t>علامات الزوج الخائن</a:t>
            </a:r>
          </a:p>
        </p:txBody>
      </p:sp>
      <p:graphicFrame>
        <p:nvGraphicFramePr>
          <p:cNvPr id="5" name="Diagram 4">
            <a:extLst>
              <a:ext uri="{FF2B5EF4-FFF2-40B4-BE49-F238E27FC236}">
                <a16:creationId xmlns:a16="http://schemas.microsoft.com/office/drawing/2014/main" id="{1B121603-E947-48BA-92EB-B948C1FF47C9}"/>
              </a:ext>
            </a:extLst>
          </p:cNvPr>
          <p:cNvGraphicFramePr/>
          <p:nvPr>
            <p:extLst/>
          </p:nvPr>
        </p:nvGraphicFramePr>
        <p:xfrm>
          <a:off x="2710036" y="1916832"/>
          <a:ext cx="6768752" cy="4220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2175217"/>
      </p:ext>
    </p:extLst>
  </p:cSld>
  <p:clrMapOvr>
    <a:masterClrMapping/>
  </p:clrMapOvr>
  <p:transition>
    <p:newsflash/>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6180" y="2204864"/>
            <a:ext cx="7006853" cy="3065455"/>
          </a:xfrm>
          <a:prstGeom prst="rect">
            <a:avLst/>
          </a:prstGeom>
        </p:spPr>
        <p:txBody>
          <a:bodyPr wrap="square">
            <a:spAutoFit/>
          </a:bodyP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تعرف بأنها ظاهرة اجتماعيه سلبية موجودة في مختلف المجتمعات الإنسانية، ولكنها تختلف من مجتمع لآخر، حسب النظم والسنن الأخلاقية المفروضة...تنشأ لوجود خلل ما في العلاقة الطبيعية، التي تربط بين الأزواج، بسبب بعض السلبيات، او التأثير الخارجي، للثقافات والحضارات، فتؤدي الى زعزعة النظام الأسري، وتفككه نتيجة للصراع القائم بين أفراده</a:t>
            </a:r>
            <a:endParaRPr kumimoji="0" lang="en-US" sz="2800" b="0" i="0" u="none" strike="noStrike" kern="1200" cap="none" spc="0" normalizeH="0" baseline="0" noProof="0" dirty="0">
              <a:ln>
                <a:noFill/>
              </a:ln>
              <a:solidFill>
                <a:prstClr val="black"/>
              </a:solidFill>
              <a:effectLst/>
              <a:uLnTx/>
              <a:uFillTx/>
              <a:latin typeface="Calibri"/>
              <a:ea typeface="Calibri"/>
              <a:cs typeface="Arial"/>
            </a:endParaRPr>
          </a:p>
        </p:txBody>
      </p:sp>
      <p:sp>
        <p:nvSpPr>
          <p:cNvPr id="5" name="Double Wave 4"/>
          <p:cNvSpPr/>
          <p:nvPr/>
        </p:nvSpPr>
        <p:spPr>
          <a:xfrm>
            <a:off x="4942284" y="260648"/>
            <a:ext cx="6370523" cy="1368152"/>
          </a:xfrm>
          <a:prstGeom prst="doubleWav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مفهوم الخيانة الزوجية بين المرأة والرجل</a:t>
            </a:r>
          </a:p>
        </p:txBody>
      </p:sp>
      <p:pic>
        <p:nvPicPr>
          <p:cNvPr id="3074" name="Picture 2" descr="تعلمي فن التعامل مع الرجل الخائن.. هل الانفصال هو الحل الامثل؟ | مجلة  الجميل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764" y="2453864"/>
            <a:ext cx="3423270" cy="25674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325571897"/>
      </p:ext>
    </p:extLst>
  </p:cSld>
  <p:clrMapOvr>
    <a:masterClrMapping/>
  </p:clrMapOvr>
  <p:transition>
    <p:newsflash/>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90156" y="974020"/>
            <a:ext cx="7078861" cy="688458"/>
          </a:xfrm>
          <a:prstGeom prst="rect">
            <a:avLst/>
          </a:prstGeom>
        </p:spPr>
        <p:txBody>
          <a:bodyPr wrap="square">
            <a:spAutoFit/>
          </a:bodyP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EG" sz="3600" b="1" i="0" u="sng" strike="noStrike" kern="1200" cap="none" spc="0" normalizeH="0" baseline="0" noProof="0" dirty="0">
                <a:ln>
                  <a:noFill/>
                </a:ln>
                <a:solidFill>
                  <a:srgbClr val="C00000"/>
                </a:solidFill>
                <a:effectLst/>
                <a:uLnTx/>
                <a:uFillTx/>
                <a:latin typeface="Traditional Arabic"/>
                <a:ea typeface="Calibri"/>
                <a:cs typeface="Arial" panose="020B0604020202020204" pitchFamily="34" charset="0"/>
              </a:rPr>
              <a:t>الخيانة العاطفية</a:t>
            </a:r>
            <a:endParaRPr kumimoji="0" lang="en-US" sz="3600" b="0" i="0" u="none" strike="noStrike" kern="1200" cap="none" spc="0" normalizeH="0" baseline="0" noProof="0" dirty="0">
              <a:ln>
                <a:noFill/>
              </a:ln>
              <a:solidFill>
                <a:srgbClr val="C00000"/>
              </a:solidFill>
              <a:effectLst/>
              <a:uLnTx/>
              <a:uFillTx/>
              <a:latin typeface="Calibri"/>
              <a:ea typeface="Calibri"/>
              <a:cs typeface="Arial"/>
            </a:endParaRPr>
          </a:p>
        </p:txBody>
      </p:sp>
      <p:graphicFrame>
        <p:nvGraphicFramePr>
          <p:cNvPr id="3" name="Diagram 2">
            <a:extLst>
              <a:ext uri="{FF2B5EF4-FFF2-40B4-BE49-F238E27FC236}">
                <a16:creationId xmlns:a16="http://schemas.microsoft.com/office/drawing/2014/main" id="{02CD09F7-CB4F-4CB9-99D1-463F39F26B97}"/>
              </a:ext>
            </a:extLst>
          </p:cNvPr>
          <p:cNvGraphicFramePr/>
          <p:nvPr>
            <p:extLst/>
          </p:nvPr>
        </p:nvGraphicFramePr>
        <p:xfrm>
          <a:off x="2710036" y="1844824"/>
          <a:ext cx="6583221" cy="4409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255072"/>
      </p:ext>
    </p:extLst>
  </p:cSld>
  <p:clrMapOvr>
    <a:masterClrMapping/>
  </p:clrMapOvr>
  <p:transition>
    <p:newsflash/>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70276" y="1317936"/>
            <a:ext cx="6934845" cy="5037276"/>
          </a:xfrm>
          <a:prstGeom prst="rect">
            <a:avLst/>
          </a:prstGeom>
        </p:spPr>
        <p:txBody>
          <a:bodyPr wrap="square">
            <a:spAutoFit/>
          </a:bodyPr>
          <a:lstStyle/>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3200" b="1" i="0" u="sng" strike="noStrike" kern="1200" cap="none" spc="0" normalizeH="0" baseline="0" noProof="0" dirty="0">
                <a:ln>
                  <a:noFill/>
                </a:ln>
                <a:solidFill>
                  <a:srgbClr val="C00000"/>
                </a:solidFill>
                <a:effectLst/>
                <a:uLnTx/>
                <a:uFillTx/>
                <a:latin typeface="Calibri"/>
                <a:ea typeface="Calibri"/>
                <a:cs typeface="Traditional Arabic"/>
              </a:rPr>
              <a:t>كيف يشعر الزوج الخائن</a:t>
            </a:r>
            <a:r>
              <a:rPr kumimoji="0" lang="ar-EG" sz="3200" b="1" i="0" u="sng" strike="noStrike" kern="1200" cap="none" spc="0" normalizeH="0" baseline="0" noProof="0" dirty="0" smtClean="0">
                <a:ln>
                  <a:noFill/>
                </a:ln>
                <a:solidFill>
                  <a:srgbClr val="C00000"/>
                </a:solidFill>
                <a:effectLst/>
                <a:uLnTx/>
                <a:uFillTx/>
                <a:latin typeface="Calibri"/>
                <a:ea typeface="Calibri"/>
                <a:cs typeface="Traditional Arabic"/>
              </a:rPr>
              <a:t>؟</a:t>
            </a:r>
          </a:p>
          <a:p>
            <a:pPr marL="457200" marR="0" lvl="0" indent="-457200" algn="r" defTabSz="457200" rtl="1" eaLnBrk="1" fontAlgn="auto" latinLnBrk="0" hangingPunct="1">
              <a:lnSpc>
                <a:spcPct val="100000"/>
              </a:lnSpc>
              <a:spcBef>
                <a:spcPts val="0"/>
              </a:spcBef>
              <a:spcAft>
                <a:spcPts val="1000"/>
              </a:spcAft>
              <a:buClrTx/>
              <a:buSzTx/>
              <a:buFont typeface="Arial" pitchFamily="34" charset="0"/>
              <a:buChar char="•"/>
              <a:tabLst/>
              <a:defRPr/>
            </a:pPr>
            <a:r>
              <a:rPr kumimoji="0" lang="ar-EG" sz="3200" b="1" i="0" u="none" strike="noStrike" kern="1200" cap="none" spc="0" normalizeH="0" baseline="0" noProof="0" dirty="0" smtClean="0">
                <a:ln>
                  <a:noFill/>
                </a:ln>
                <a:solidFill>
                  <a:prstClr val="black"/>
                </a:solidFill>
                <a:effectLst/>
                <a:uLnTx/>
                <a:uFillTx/>
                <a:latin typeface="Calibri"/>
                <a:ea typeface="Calibri"/>
                <a:cs typeface="Traditional Arabic"/>
              </a:rPr>
              <a:t>عادة </a:t>
            </a:r>
            <a:r>
              <a:rPr kumimoji="0" lang="ar-EG" sz="3200" b="1" i="0" u="none" strike="noStrike" kern="1200" cap="none" spc="0" normalizeH="0" baseline="0" noProof="0" dirty="0">
                <a:ln>
                  <a:noFill/>
                </a:ln>
                <a:solidFill>
                  <a:prstClr val="black"/>
                </a:solidFill>
                <a:effectLst/>
                <a:uLnTx/>
                <a:uFillTx/>
                <a:latin typeface="Calibri"/>
                <a:ea typeface="Calibri"/>
                <a:cs typeface="Traditional Arabic"/>
              </a:rPr>
              <a:t>ما يخطط الرجال لإدخال تعديلات مهمة على حياتهم الزوجية أثناء وبعد الخيانة، ذلك إما لشعورهم العميق بالذنب أو لأنَّهم فعلاً يلبون حاجات جنسية وعاطفية مفقودة من خلال الخيانة.</a:t>
            </a:r>
          </a:p>
          <a:p>
            <a:pPr marL="457200" marR="0" lvl="0" indent="-457200" algn="r" defTabSz="457200" rtl="1" eaLnBrk="1" fontAlgn="auto" latinLnBrk="0" hangingPunct="1">
              <a:lnSpc>
                <a:spcPct val="100000"/>
              </a:lnSpc>
              <a:spcBef>
                <a:spcPts val="0"/>
              </a:spcBef>
              <a:spcAft>
                <a:spcPts val="1000"/>
              </a:spcAft>
              <a:buClrTx/>
              <a:buSzTx/>
              <a:buFont typeface="Arial" pitchFamily="34" charset="0"/>
              <a:buChar char="•"/>
              <a:tabLst/>
              <a:defRPr/>
            </a:pPr>
            <a:r>
              <a:rPr kumimoji="0" lang="ar-EG" sz="3200" b="1" i="0" u="none" strike="noStrike" kern="1200" cap="none" spc="0" normalizeH="0" baseline="0" noProof="0" dirty="0" smtClean="0">
                <a:ln>
                  <a:noFill/>
                </a:ln>
                <a:solidFill>
                  <a:prstClr val="black"/>
                </a:solidFill>
                <a:effectLst/>
                <a:uLnTx/>
                <a:uFillTx/>
                <a:latin typeface="Calibri"/>
                <a:ea typeface="Calibri"/>
                <a:cs typeface="Traditional Arabic"/>
              </a:rPr>
              <a:t>يفكر </a:t>
            </a:r>
            <a:r>
              <a:rPr kumimoji="0" lang="ar-EG" sz="3200" b="1" i="0" u="none" strike="noStrike" kern="1200" cap="none" spc="0" normalizeH="0" baseline="0" noProof="0" dirty="0">
                <a:ln>
                  <a:noFill/>
                </a:ln>
                <a:solidFill>
                  <a:prstClr val="black"/>
                </a:solidFill>
                <a:effectLst/>
                <a:uLnTx/>
                <a:uFillTx/>
                <a:latin typeface="Calibri"/>
                <a:ea typeface="Calibri"/>
                <a:cs typeface="Traditional Arabic"/>
              </a:rPr>
              <a:t>الزوج الخائن غالباً: هي من أجبرتني على ذلك.</a:t>
            </a:r>
          </a:p>
          <a:p>
            <a:pPr marL="457200" marR="0" lvl="0" indent="-457200" algn="r" defTabSz="457200" rtl="1" eaLnBrk="1" fontAlgn="auto" latinLnBrk="0" hangingPunct="1">
              <a:lnSpc>
                <a:spcPct val="100000"/>
              </a:lnSpc>
              <a:spcBef>
                <a:spcPts val="0"/>
              </a:spcBef>
              <a:spcAft>
                <a:spcPts val="1000"/>
              </a:spcAft>
              <a:buClrTx/>
              <a:buSzTx/>
              <a:buFont typeface="Arial" pitchFamily="34" charset="0"/>
              <a:buChar char="•"/>
              <a:tabLst/>
              <a:defRPr/>
            </a:pPr>
            <a:r>
              <a:rPr kumimoji="0" lang="ar-EG" sz="3200" b="1" i="0" u="none" strike="noStrike" kern="1200" cap="none" spc="0" normalizeH="0" baseline="0" noProof="0" dirty="0">
                <a:ln>
                  <a:noFill/>
                </a:ln>
                <a:solidFill>
                  <a:prstClr val="black"/>
                </a:solidFill>
                <a:effectLst/>
                <a:uLnTx/>
                <a:uFillTx/>
                <a:latin typeface="Calibri"/>
                <a:ea typeface="Calibri"/>
                <a:cs typeface="Traditional Arabic"/>
              </a:rPr>
              <a:t>حتى نكون واقعيين فإن هناك رابط قوي بين شعور الرجل الخائن بالذنب أو الندم وبين اكتشاف خيانته</a:t>
            </a:r>
          </a:p>
          <a:p>
            <a:pPr marL="0" marR="0" lvl="0" indent="0" algn="r" defTabSz="457200" rtl="1" eaLnBrk="1" fontAlgn="auto" latinLnBrk="0" hangingPunct="1">
              <a:lnSpc>
                <a:spcPct val="100000"/>
              </a:lnSpc>
              <a:spcBef>
                <a:spcPts val="0"/>
              </a:spcBef>
              <a:spcAft>
                <a:spcPts val="1000"/>
              </a:spcAft>
              <a:buClrTx/>
              <a:buSzTx/>
              <a:buFontTx/>
              <a:buNone/>
              <a:tabLst/>
              <a:defRPr/>
            </a:pPr>
            <a:endParaRPr kumimoji="0" lang="ar-EG" sz="3200" b="1" i="0" u="sng" strike="noStrike" kern="1200" cap="none" spc="0" normalizeH="0" baseline="0" noProof="0" dirty="0" smtClean="0">
              <a:ln>
                <a:noFill/>
              </a:ln>
              <a:solidFill>
                <a:srgbClr val="C00000"/>
              </a:solidFill>
              <a:effectLst/>
              <a:uLnTx/>
              <a:uFillTx/>
              <a:latin typeface="Calibri"/>
              <a:ea typeface="Calibri"/>
              <a:cs typeface="Traditional Arabic"/>
            </a:endParaRPr>
          </a:p>
        </p:txBody>
      </p:sp>
    </p:spTree>
    <p:extLst>
      <p:ext uri="{BB962C8B-B14F-4D97-AF65-F5344CB8AC3E}">
        <p14:creationId xmlns:p14="http://schemas.microsoft.com/office/powerpoint/2010/main" val="89264907"/>
      </p:ext>
    </p:extLst>
  </p:cSld>
  <p:clrMapOvr>
    <a:masterClrMapping/>
  </p:clrMapOvr>
  <p:transition>
    <p:newsflash/>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6310436" y="404664"/>
            <a:ext cx="4752528" cy="1080120"/>
          </a:xfrm>
          <a:prstGeom prst="flowChartMulti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أنواع الخيانه الزوجية</a:t>
            </a:r>
            <a:endParaRPr kumimoji="0" lang="en-US" sz="3600" b="0" i="0" u="none" strike="noStrike" kern="1200" cap="none" spc="0" normalizeH="0" baseline="0" noProof="0" dirty="0">
              <a:ln>
                <a:noFill/>
              </a:ln>
              <a:solidFill>
                <a:prstClr val="white"/>
              </a:solidFill>
              <a:effectLst/>
              <a:uLnTx/>
              <a:uFillTx/>
              <a:latin typeface="Calibri"/>
              <a:ea typeface="Calibri"/>
              <a:cs typeface="Arial"/>
            </a:endParaRPr>
          </a:p>
        </p:txBody>
      </p:sp>
      <p:graphicFrame>
        <p:nvGraphicFramePr>
          <p:cNvPr id="4" name="Diagram 3">
            <a:extLst>
              <a:ext uri="{FF2B5EF4-FFF2-40B4-BE49-F238E27FC236}">
                <a16:creationId xmlns:a16="http://schemas.microsoft.com/office/drawing/2014/main" id="{6255685E-2184-4F1B-9CD2-CF7E9B517E74}"/>
              </a:ext>
            </a:extLst>
          </p:cNvPr>
          <p:cNvGraphicFramePr/>
          <p:nvPr>
            <p:extLst/>
          </p:nvPr>
        </p:nvGraphicFramePr>
        <p:xfrm>
          <a:off x="-297957" y="764704"/>
          <a:ext cx="12503125"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أخطاء من الزوجة تؤثر على رغبة الزوج - ويب طب"/>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5780" y="4365104"/>
            <a:ext cx="3346369" cy="1841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601133274"/>
      </p:ext>
    </p:extLst>
  </p:cSld>
  <p:clrMapOvr>
    <a:masterClrMapping/>
  </p:clrMapOvr>
  <p:transition>
    <p:newsflash/>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Wave 1"/>
          <p:cNvSpPr/>
          <p:nvPr/>
        </p:nvSpPr>
        <p:spPr>
          <a:xfrm>
            <a:off x="6310436" y="260648"/>
            <a:ext cx="5002371" cy="1368152"/>
          </a:xfrm>
          <a:prstGeom prst="doubleWav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أسباب خيانة الزوج لزوجته</a:t>
            </a:r>
            <a:endParaRPr kumimoji="0" lang="en-US" sz="2000" b="0" i="0" u="none" strike="noStrike" kern="1200" cap="none" spc="0" normalizeH="0" baseline="0" noProof="0" dirty="0">
              <a:ln>
                <a:noFill/>
              </a:ln>
              <a:solidFill>
                <a:prstClr val="white"/>
              </a:solidFill>
              <a:effectLst/>
              <a:uLnTx/>
              <a:uFillTx/>
              <a:latin typeface="Calibri"/>
              <a:ea typeface="Calibri"/>
              <a:cs typeface="Arial"/>
            </a:endParaRPr>
          </a:p>
        </p:txBody>
      </p:sp>
      <p:graphicFrame>
        <p:nvGraphicFramePr>
          <p:cNvPr id="3" name="Diagram 2"/>
          <p:cNvGraphicFramePr/>
          <p:nvPr>
            <p:extLst/>
          </p:nvPr>
        </p:nvGraphicFramePr>
        <p:xfrm>
          <a:off x="0" y="720372"/>
          <a:ext cx="12188825" cy="5516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584142"/>
      </p:ext>
    </p:extLst>
  </p:cSld>
  <p:clrMapOvr>
    <a:masterClrMapping/>
  </p:clrMapOvr>
  <p:transition>
    <p:newsflash/>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ft-Right Arrow 1"/>
          <p:cNvSpPr/>
          <p:nvPr/>
        </p:nvSpPr>
        <p:spPr>
          <a:xfrm>
            <a:off x="6016847" y="260648"/>
            <a:ext cx="5112568" cy="1368152"/>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الجانب القانوني للخيانة الزوجية</a:t>
            </a:r>
            <a:endParaRPr kumimoji="0" lang="en-US" sz="2000" b="0" i="0" u="none" strike="noStrike" kern="1200" cap="none" spc="0" normalizeH="0" baseline="0" noProof="0" dirty="0">
              <a:ln>
                <a:noFill/>
              </a:ln>
              <a:solidFill>
                <a:prstClr val="white"/>
              </a:solidFill>
              <a:effectLst/>
              <a:uLnTx/>
              <a:uFillTx/>
              <a:latin typeface="Calibri"/>
              <a:ea typeface="Calibri"/>
              <a:cs typeface="Arial"/>
            </a:endParaRPr>
          </a:p>
        </p:txBody>
      </p:sp>
      <p:sp>
        <p:nvSpPr>
          <p:cNvPr id="3" name="Rectangle 2"/>
          <p:cNvSpPr/>
          <p:nvPr/>
        </p:nvSpPr>
        <p:spPr>
          <a:xfrm>
            <a:off x="4686558" y="1999738"/>
            <a:ext cx="6920580" cy="3236784"/>
          </a:xfrm>
          <a:prstGeom prst="rect">
            <a:avLst/>
          </a:prstGeom>
        </p:spPr>
        <p:txBody>
          <a:bodyPr wrap="square">
            <a:spAutoFit/>
          </a:bodyPr>
          <a:lstStyle/>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إن مشكلة الخيانة الزوجية من أبرز المشاكل التي تواجه أي مجتمع على مستوى العلاقات الشخصية..</a:t>
            </a:r>
          </a:p>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والخيانة الزوجية تتأرجح اختلافاً بين الشرع والقانون من حيث أركان ثبوتها وعقوبتها، وإن كانا متفقين على تعريفها فالجناية هي اقتراف جريمة الزنا التي تعني كل اتصال جنسي أو معاشرة جنسية بين شخص متزوج وشخص آخر أياً كان هذا الشخص، وأياً كان نوع هذا الاتصال الجنسي</a:t>
            </a:r>
          </a:p>
        </p:txBody>
      </p:sp>
      <p:pic>
        <p:nvPicPr>
          <p:cNvPr id="6146" name="Picture 2" descr="الرجل الخائن | مصراوى"/>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796" y="2132856"/>
            <a:ext cx="3217553" cy="22533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968023126"/>
      </p:ext>
    </p:extLst>
  </p:cSld>
  <p:clrMapOvr>
    <a:masterClrMapping/>
  </p:clrMapOvr>
  <p:transition>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08813" y="228600"/>
            <a:ext cx="3478837" cy="658642"/>
          </a:xfrm>
          <a:prstGeom prst="rect">
            <a:avLst/>
          </a:prstGeom>
        </p:spPr>
        <p:txBody>
          <a:bodyPr wrap="none">
            <a:spAutoFit/>
          </a:bodyPr>
          <a:lstStyle/>
          <a:p>
            <a:pPr marL="342900" indent="-342900" algn="r" defTabSz="914400" rtl="1">
              <a:lnSpc>
                <a:spcPct val="115000"/>
              </a:lnSpc>
              <a:spcAft>
                <a:spcPts val="1000"/>
              </a:spcAft>
              <a:buClr>
                <a:srgbClr val="CC0066"/>
              </a:buClr>
              <a:buSzPts val="2000"/>
              <a:buFont typeface="Wingdings"/>
              <a:buChar char=""/>
            </a:pPr>
            <a:r>
              <a:rPr lang="ar-SA" sz="3200" b="1" u="sng" dirty="0">
                <a:solidFill>
                  <a:srgbClr val="CC0066"/>
                </a:solidFill>
                <a:effectLst>
                  <a:outerShdw blurRad="38100" dist="38100" dir="2700000" algn="tl">
                    <a:srgbClr val="000000">
                      <a:alpha val="43137"/>
                    </a:srgbClr>
                  </a:outerShdw>
                </a:effectLst>
                <a:latin typeface="Calibri"/>
                <a:ea typeface="Calibri"/>
                <a:cs typeface="Traditional Arabic"/>
              </a:rPr>
              <a:t>هل يزول الحب بعد الزواج</a:t>
            </a:r>
            <a:endParaRPr lang="en-US" sz="1600" dirty="0">
              <a:solidFill>
                <a:prstClr val="black"/>
              </a:solidFill>
              <a:effectLst>
                <a:outerShdw blurRad="38100" dist="38100" dir="2700000" algn="tl">
                  <a:srgbClr val="000000">
                    <a:alpha val="43137"/>
                  </a:srgbClr>
                </a:outerShdw>
              </a:effectLst>
              <a:latin typeface="Calibri"/>
              <a:ea typeface="Calibri"/>
              <a:cs typeface="Arial"/>
            </a:endParaRPr>
          </a:p>
        </p:txBody>
      </p:sp>
      <p:sp>
        <p:nvSpPr>
          <p:cNvPr id="3" name="Rectangle 2"/>
          <p:cNvSpPr/>
          <p:nvPr/>
        </p:nvSpPr>
        <p:spPr>
          <a:xfrm>
            <a:off x="2284412" y="923588"/>
            <a:ext cx="7898436" cy="2308324"/>
          </a:xfrm>
          <a:prstGeom prst="rect">
            <a:avLst/>
          </a:prstGeom>
        </p:spPr>
        <p:txBody>
          <a:bodyPr wrap="square">
            <a:spAutoFit/>
          </a:bodyPr>
          <a:lstStyle/>
          <a:p>
            <a:pPr algn="r" defTabSz="914400">
              <a:lnSpc>
                <a:spcPct val="150000"/>
              </a:lnSpc>
            </a:pPr>
            <a:r>
              <a:rPr lang="ar-SA" sz="2400" b="1" dirty="0">
                <a:solidFill>
                  <a:prstClr val="black"/>
                </a:solidFill>
                <a:effectLst>
                  <a:outerShdw blurRad="38100" dist="38100" dir="2700000" algn="tl">
                    <a:srgbClr val="000000">
                      <a:alpha val="43137"/>
                    </a:srgbClr>
                  </a:outerShdw>
                </a:effectLst>
                <a:latin typeface="Calibri"/>
                <a:ea typeface="Calibri"/>
                <a:cs typeface="Traditional Arabic"/>
              </a:rPr>
              <a:t>إنّ الحب لا يزول بعد الزواج بل قد يزيده عمقاً وتأصّلاً، وكلّ ما في الأمر أنّ الحبّ لا يعود بحاجة للتعبير عنه بالطريقة ذاتها التي كان يعبّر عنها سابقاً؛ فالزواج يؤكد وجود الحبّ ويحافظ عليه، إلّا أنّ هناك بعض النّاس الذين لا يُشعرون به، وهم بحاجة دائمة لأن يشعروا بهذا الحب من خلال تعبير الطرف الآخر بحبه لهم.</a:t>
            </a:r>
            <a:endParaRPr lang="ar-EG" sz="2400" dirty="0">
              <a:solidFill>
                <a:prstClr val="black"/>
              </a:solidFill>
              <a:effectLst>
                <a:outerShdw blurRad="38100" dist="38100" dir="2700000" algn="tl">
                  <a:srgbClr val="000000">
                    <a:alpha val="43137"/>
                  </a:srgbClr>
                </a:outerShdw>
              </a:effectLst>
              <a:latin typeface="Calibri"/>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2290" y="3231913"/>
            <a:ext cx="4572000" cy="2886075"/>
          </a:xfrm>
          <a:prstGeom prst="snip2DiagRect">
            <a:avLst/>
          </a:prstGeom>
          <a:solidFill>
            <a:srgbClr val="FFFFFF">
              <a:shade val="85000"/>
            </a:srgbClr>
          </a:solidFill>
          <a:ln w="88900" cap="sq">
            <a:noFill/>
            <a:miter lim="800000"/>
          </a:ln>
          <a:effectLst>
            <a:glow rad="228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7278533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ft-Right Arrow 1"/>
          <p:cNvSpPr/>
          <p:nvPr/>
        </p:nvSpPr>
        <p:spPr>
          <a:xfrm>
            <a:off x="2566020" y="260648"/>
            <a:ext cx="8563395" cy="1368152"/>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الحلول التي نراها وافية لتفادي الوقوع في الخيانة الزوجية</a:t>
            </a:r>
            <a:endParaRPr kumimoji="0" lang="en-US" sz="2000" b="0" i="0" u="none" strike="noStrike" kern="1200" cap="none" spc="0" normalizeH="0" baseline="0" noProof="0" dirty="0">
              <a:ln>
                <a:noFill/>
              </a:ln>
              <a:solidFill>
                <a:prstClr val="white"/>
              </a:solidFill>
              <a:effectLst/>
              <a:uLnTx/>
              <a:uFillTx/>
              <a:latin typeface="Calibri"/>
              <a:ea typeface="Calibri"/>
              <a:cs typeface="Arial"/>
            </a:endParaRPr>
          </a:p>
        </p:txBody>
      </p:sp>
      <p:sp>
        <p:nvSpPr>
          <p:cNvPr id="3" name="Rectangle 2"/>
          <p:cNvSpPr/>
          <p:nvPr/>
        </p:nvSpPr>
        <p:spPr>
          <a:xfrm>
            <a:off x="4686558" y="1999738"/>
            <a:ext cx="6920580" cy="3365024"/>
          </a:xfrm>
          <a:prstGeom prst="rect">
            <a:avLst/>
          </a:prstGeom>
        </p:spPr>
        <p:txBody>
          <a:bodyPr wrap="square">
            <a:spAutoFit/>
          </a:bodyPr>
          <a:lstStyle/>
          <a:p>
            <a:pPr marL="514350" marR="0" lvl="0" indent="-514350" algn="r" defTabSz="457200" rtl="1" eaLnBrk="1" fontAlgn="auto" latinLnBrk="0" hangingPunct="1">
              <a:lnSpc>
                <a:spcPct val="100000"/>
              </a:lnSpc>
              <a:spcBef>
                <a:spcPts val="0"/>
              </a:spcBef>
              <a:spcAft>
                <a:spcPts val="1000"/>
              </a:spcAft>
              <a:buClrTx/>
              <a:buSzTx/>
              <a:buFont typeface="+mj-lt"/>
              <a:buAutoNum type="arabicParenR"/>
              <a:tabLst/>
              <a:defRPr/>
            </a:pPr>
            <a:r>
              <a:rPr kumimoji="0" lang="ar-EG" sz="2800" b="1" i="0" u="none" strike="noStrike" kern="1200" cap="none" spc="0" normalizeH="0" baseline="0" noProof="0" dirty="0" smtClean="0">
                <a:ln>
                  <a:noFill/>
                </a:ln>
                <a:solidFill>
                  <a:prstClr val="black"/>
                </a:solidFill>
                <a:effectLst/>
                <a:uLnTx/>
                <a:uFillTx/>
                <a:latin typeface="Calibri"/>
                <a:ea typeface="Calibri"/>
                <a:cs typeface="Traditional Arabic"/>
              </a:rPr>
              <a:t>الرجوع </a:t>
            </a: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إلى الله تعالى، والتمسُّك بقِيَم الدين الإسلامي، ومُراعاة الله في كل كبيرة وصغيرة، والاستعانة على النفس الأمَّارة بالسوء بالدعاء.</a:t>
            </a:r>
          </a:p>
          <a:p>
            <a:pPr marL="514350" marR="0" lvl="0" indent="-514350" algn="r" defTabSz="457200" rtl="1" eaLnBrk="1" fontAlgn="auto" latinLnBrk="0" hangingPunct="1">
              <a:lnSpc>
                <a:spcPct val="100000"/>
              </a:lnSpc>
              <a:spcBef>
                <a:spcPts val="0"/>
              </a:spcBef>
              <a:spcAft>
                <a:spcPts val="1000"/>
              </a:spcAft>
              <a:buClrTx/>
              <a:buSzTx/>
              <a:buFont typeface="+mj-lt"/>
              <a:buAutoNum type="arabicParenR"/>
              <a:tabLst/>
              <a:defRPr/>
            </a:pPr>
            <a:r>
              <a:rPr kumimoji="0" lang="ar-EG" sz="2800" b="1" i="0" u="none" strike="noStrike" kern="1200" cap="none" spc="0" normalizeH="0" baseline="0" noProof="0" dirty="0" smtClean="0">
                <a:ln>
                  <a:noFill/>
                </a:ln>
                <a:solidFill>
                  <a:prstClr val="black"/>
                </a:solidFill>
                <a:effectLst/>
                <a:uLnTx/>
                <a:uFillTx/>
                <a:latin typeface="Calibri"/>
                <a:ea typeface="Calibri"/>
                <a:cs typeface="Traditional Arabic"/>
              </a:rPr>
              <a:t>تربية </a:t>
            </a: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الأبناء تربية صالحةً على قيَم ومبادئ سليمة تَحميهم مِن الوقوع في تلك الخطيئة عند كِبرهم.</a:t>
            </a:r>
          </a:p>
          <a:p>
            <a:pPr marL="514350" marR="0" lvl="0" indent="-514350" algn="r" defTabSz="457200" rtl="1" eaLnBrk="1" fontAlgn="auto" latinLnBrk="0" hangingPunct="1">
              <a:lnSpc>
                <a:spcPct val="100000"/>
              </a:lnSpc>
              <a:spcBef>
                <a:spcPts val="0"/>
              </a:spcBef>
              <a:spcAft>
                <a:spcPts val="1000"/>
              </a:spcAft>
              <a:buClrTx/>
              <a:buSzTx/>
              <a:buFont typeface="+mj-lt"/>
              <a:buAutoNum type="arabicParenR"/>
              <a:tabLst/>
              <a:defRPr/>
            </a:pPr>
            <a:r>
              <a:rPr kumimoji="0" lang="ar-EG" sz="2800" b="1" i="0" u="none" strike="noStrike" kern="1200" cap="none" spc="0" normalizeH="0" baseline="0" noProof="0" dirty="0" smtClean="0">
                <a:ln>
                  <a:noFill/>
                </a:ln>
                <a:solidFill>
                  <a:prstClr val="black"/>
                </a:solidFill>
                <a:effectLst/>
                <a:uLnTx/>
                <a:uFillTx/>
                <a:latin typeface="Calibri"/>
                <a:ea typeface="Calibri"/>
                <a:cs typeface="Traditional Arabic"/>
              </a:rPr>
              <a:t>معرفة </a:t>
            </a: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حقوق وواجبات كلٍّ مِن الزوج والزوجة، وتأدية كلٍّ منهما لواجباته على أكمل وجه.</a:t>
            </a:r>
          </a:p>
        </p:txBody>
      </p:sp>
      <p:pic>
        <p:nvPicPr>
          <p:cNvPr id="7170" name="Picture 2" descr="مشكلات العمل قد تدفع الرجال للخيانة الزوجية - Sputnik Arabi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741" y="2492896"/>
            <a:ext cx="4129479" cy="22340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513585333"/>
      </p:ext>
    </p:extLst>
  </p:cSld>
  <p:clrMapOvr>
    <a:masterClrMapping/>
  </p:clrMapOvr>
  <p:transition>
    <p:newsflash/>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4870809" y="764704"/>
            <a:ext cx="6427545" cy="720080"/>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لماذا يقدم الرجل الخائن على البقاء مع زوجته؟</a:t>
            </a:r>
            <a:endParaRPr kumimoji="0" lang="en-US" sz="2000" b="0" i="0" u="none" strike="noStrike" kern="1200" cap="none" spc="0" normalizeH="0" baseline="0" noProof="0" dirty="0">
              <a:ln>
                <a:noFill/>
              </a:ln>
              <a:solidFill>
                <a:prstClr val="white"/>
              </a:solidFill>
              <a:effectLst/>
              <a:uLnTx/>
              <a:uFillTx/>
              <a:latin typeface="Calibri"/>
              <a:ea typeface="Calibri"/>
              <a:cs typeface="Arial"/>
            </a:endParaRPr>
          </a:p>
        </p:txBody>
      </p:sp>
      <p:sp>
        <p:nvSpPr>
          <p:cNvPr id="5" name="Rectangle 4"/>
          <p:cNvSpPr/>
          <p:nvPr/>
        </p:nvSpPr>
        <p:spPr>
          <a:xfrm>
            <a:off x="6094412" y="1945870"/>
            <a:ext cx="5206653" cy="2195473"/>
          </a:xfrm>
          <a:prstGeom prst="rect">
            <a:avLst/>
          </a:prstGeom>
        </p:spPr>
        <p:txBody>
          <a:bodyPr wrap="square">
            <a:spAutoFit/>
          </a:bodyPr>
          <a:lstStyle/>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3000" b="1" i="0" u="none" strike="noStrike" kern="1200" cap="none" spc="0" normalizeH="0" baseline="0" noProof="0" dirty="0">
                <a:ln>
                  <a:noFill/>
                </a:ln>
                <a:solidFill>
                  <a:prstClr val="black"/>
                </a:solidFill>
                <a:effectLst/>
                <a:uLnTx/>
                <a:uFillTx/>
                <a:latin typeface="Calibri"/>
                <a:ea typeface="Calibri"/>
                <a:cs typeface="Traditional Arabic"/>
              </a:rPr>
              <a:t>1. يعتبر منزله أفضل مكان برأيه</a:t>
            </a:r>
          </a:p>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3000" b="1" i="0" u="none" strike="noStrike" kern="1200" cap="none" spc="0" normalizeH="0" baseline="0" noProof="0" dirty="0">
                <a:ln>
                  <a:noFill/>
                </a:ln>
                <a:solidFill>
                  <a:prstClr val="black"/>
                </a:solidFill>
                <a:effectLst/>
                <a:uLnTx/>
                <a:uFillTx/>
                <a:latin typeface="Calibri"/>
                <a:ea typeface="Calibri"/>
                <a:cs typeface="Traditional Arabic"/>
              </a:rPr>
              <a:t>2. إنه يبحث فقط عن "استراحة"</a:t>
            </a:r>
          </a:p>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3000" b="1" i="0" u="none" strike="noStrike" kern="1200" cap="none" spc="0" normalizeH="0" baseline="0" noProof="0" dirty="0">
                <a:ln>
                  <a:noFill/>
                </a:ln>
                <a:solidFill>
                  <a:prstClr val="black"/>
                </a:solidFill>
                <a:effectLst/>
                <a:uLnTx/>
                <a:uFillTx/>
                <a:latin typeface="Calibri"/>
                <a:ea typeface="Calibri"/>
                <a:cs typeface="Traditional Arabic"/>
              </a:rPr>
              <a:t>3. يعتقد أنه يستطيع العثور على إجاباته الغامضة حول الحياة في علاقة غرامية</a:t>
            </a:r>
          </a:p>
        </p:txBody>
      </p:sp>
      <p:pic>
        <p:nvPicPr>
          <p:cNvPr id="8194" name="Picture 2" descr="الكـويت ثـم الكـويت on Twitter: &quot;هذه حقيقية خيانة الرجـــل ؟  https://t.co/u8rEC0VDpK… &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39" y="1945870"/>
            <a:ext cx="4108870" cy="27372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314423731"/>
      </p:ext>
    </p:extLst>
  </p:cSld>
  <p:clrMapOvr>
    <a:masterClrMapping/>
  </p:clrMapOvr>
  <p:transition>
    <p:newsflash/>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5537689" y="684884"/>
            <a:ext cx="6023964" cy="824027"/>
          </a:xfrm>
          <a:prstGeom prst="fram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EG"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 name="Rectangle 2"/>
          <p:cNvSpPr/>
          <p:nvPr/>
        </p:nvSpPr>
        <p:spPr>
          <a:xfrm>
            <a:off x="6831092" y="784688"/>
            <a:ext cx="3437158" cy="658642"/>
          </a:xfrm>
          <a:prstGeom prst="rect">
            <a:avLst/>
          </a:prstGeom>
        </p:spPr>
        <p:txBody>
          <a:bodyPr wrap="none">
            <a:spAutoFit/>
          </a:bodyP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EG" sz="3200" b="1" i="0" u="none" strike="noStrike" kern="1200" cap="none" spc="0" normalizeH="0" baseline="0" noProof="0" dirty="0">
                <a:ln>
                  <a:noFill/>
                </a:ln>
                <a:solidFill>
                  <a:srgbClr val="C00000"/>
                </a:solidFill>
                <a:effectLst/>
                <a:uLnTx/>
                <a:uFillTx/>
                <a:latin typeface="Calibri"/>
                <a:ea typeface="Calibri"/>
                <a:cs typeface="Traditional Arabic"/>
              </a:rPr>
              <a:t>نصيحة لتجنبي زوجك الخيانة</a:t>
            </a:r>
            <a:endParaRPr kumimoji="0" lang="en-US" sz="1800" b="0" i="0" u="none" strike="noStrike" kern="1200" cap="none" spc="0" normalizeH="0" baseline="0" noProof="0" dirty="0">
              <a:ln>
                <a:noFill/>
              </a:ln>
              <a:solidFill>
                <a:prstClr val="black"/>
              </a:solidFill>
              <a:effectLst/>
              <a:uLnTx/>
              <a:uFillTx/>
              <a:latin typeface="Calibri"/>
              <a:ea typeface="Calibri"/>
              <a:cs typeface="Arial"/>
            </a:endParaRPr>
          </a:p>
        </p:txBody>
      </p:sp>
      <p:sp>
        <p:nvSpPr>
          <p:cNvPr id="5" name="Rectangle 4"/>
          <p:cNvSpPr/>
          <p:nvPr/>
        </p:nvSpPr>
        <p:spPr>
          <a:xfrm>
            <a:off x="3646140" y="1899832"/>
            <a:ext cx="7438901" cy="3877985"/>
          </a:xfrm>
          <a:prstGeom prst="rect">
            <a:avLst/>
          </a:prstGeom>
        </p:spPr>
        <p:txBody>
          <a:bodyPr wrap="square">
            <a:spAutoFit/>
          </a:bodyPr>
          <a:lstStyle/>
          <a:p>
            <a:pPr marL="457200" marR="0" lvl="0" indent="-457200" algn="r" defTabSz="457200" rtl="1" eaLnBrk="1" fontAlgn="auto" latinLnBrk="0" hangingPunct="1">
              <a:lnSpc>
                <a:spcPct val="100000"/>
              </a:lnSpc>
              <a:spcBef>
                <a:spcPts val="0"/>
              </a:spcBef>
              <a:spcAft>
                <a:spcPts val="1000"/>
              </a:spcAft>
              <a:buClrTx/>
              <a:buSzTx/>
              <a:buFont typeface="Courier New" pitchFamily="49" charset="0"/>
              <a:buChar char="o"/>
              <a:tabLst/>
              <a:defRPr/>
            </a:pP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كوني عشيقته إلى جانب كونك زوجته</a:t>
            </a:r>
          </a:p>
          <a:p>
            <a:pPr marL="457200" marR="0" lvl="0" indent="-457200" algn="r" defTabSz="457200" rtl="1" eaLnBrk="1" fontAlgn="auto" latinLnBrk="0" hangingPunct="1">
              <a:lnSpc>
                <a:spcPct val="100000"/>
              </a:lnSpc>
              <a:spcBef>
                <a:spcPts val="0"/>
              </a:spcBef>
              <a:spcAft>
                <a:spcPts val="1000"/>
              </a:spcAft>
              <a:buClrTx/>
              <a:buSzTx/>
              <a:buFont typeface="Courier New" pitchFamily="49" charset="0"/>
              <a:buChar char="o"/>
              <a:tabLst/>
              <a:defRPr/>
            </a:pP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قولي له بأنه بطلك</a:t>
            </a:r>
          </a:p>
          <a:p>
            <a:pPr marL="457200" marR="0" lvl="0" indent="-457200" algn="r" defTabSz="457200" rtl="1" eaLnBrk="1" fontAlgn="auto" latinLnBrk="0" hangingPunct="1">
              <a:lnSpc>
                <a:spcPct val="100000"/>
              </a:lnSpc>
              <a:spcBef>
                <a:spcPts val="0"/>
              </a:spcBef>
              <a:spcAft>
                <a:spcPts val="1000"/>
              </a:spcAft>
              <a:buClrTx/>
              <a:buSzTx/>
              <a:buFont typeface="Courier New" pitchFamily="49" charset="0"/>
              <a:buChar char="o"/>
              <a:tabLst/>
              <a:defRPr/>
            </a:pP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أظهري له أنوثتك</a:t>
            </a:r>
          </a:p>
          <a:p>
            <a:pPr marL="457200" marR="0" lvl="0" indent="-457200" algn="r" defTabSz="457200" rtl="1" eaLnBrk="1" fontAlgn="auto" latinLnBrk="0" hangingPunct="1">
              <a:lnSpc>
                <a:spcPct val="100000"/>
              </a:lnSpc>
              <a:spcBef>
                <a:spcPts val="0"/>
              </a:spcBef>
              <a:spcAft>
                <a:spcPts val="1000"/>
              </a:spcAft>
              <a:buClrTx/>
              <a:buSzTx/>
              <a:buFont typeface="Courier New" pitchFamily="49" charset="0"/>
              <a:buChar char="o"/>
              <a:tabLst/>
              <a:defRPr/>
            </a:pP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استقبليه بسرور عندما يصل إلى المنزل</a:t>
            </a:r>
          </a:p>
          <a:p>
            <a:pPr marL="457200" marR="0" lvl="0" indent="-457200" algn="r" defTabSz="457200" rtl="1" eaLnBrk="1" fontAlgn="auto" latinLnBrk="0" hangingPunct="1">
              <a:lnSpc>
                <a:spcPct val="100000"/>
              </a:lnSpc>
              <a:spcBef>
                <a:spcPts val="0"/>
              </a:spcBef>
              <a:spcAft>
                <a:spcPts val="1000"/>
              </a:spcAft>
              <a:buClrTx/>
              <a:buSzTx/>
              <a:buFont typeface="Courier New" pitchFamily="49" charset="0"/>
              <a:buChar char="o"/>
              <a:tabLst/>
              <a:defRPr/>
            </a:pPr>
            <a:r>
              <a:rPr kumimoji="0" lang="ar-EG" sz="2800" b="1" i="0" u="none" strike="noStrike" kern="1200" cap="none" spc="0" normalizeH="0" baseline="0" noProof="0" dirty="0" smtClean="0">
                <a:ln>
                  <a:noFill/>
                </a:ln>
                <a:solidFill>
                  <a:prstClr val="black"/>
                </a:solidFill>
                <a:effectLst/>
                <a:uLnTx/>
                <a:uFillTx/>
                <a:latin typeface="Traditional Arabic" pitchFamily="18" charset="-78"/>
                <a:ea typeface="Calibri"/>
                <a:cs typeface="Traditional Arabic" pitchFamily="18" charset="-78"/>
              </a:rPr>
              <a:t>استعيدي </a:t>
            </a: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روح الدعابة</a:t>
            </a:r>
          </a:p>
          <a:p>
            <a:pPr marL="457200" marR="0" lvl="0" indent="-457200" algn="r" defTabSz="457200" rtl="1" eaLnBrk="1" fontAlgn="auto" latinLnBrk="0" hangingPunct="1">
              <a:lnSpc>
                <a:spcPct val="100000"/>
              </a:lnSpc>
              <a:spcBef>
                <a:spcPts val="0"/>
              </a:spcBef>
              <a:spcAft>
                <a:spcPts val="1000"/>
              </a:spcAft>
              <a:buClrTx/>
              <a:buSzTx/>
              <a:buFont typeface="Courier New" pitchFamily="49" charset="0"/>
              <a:buChar char="o"/>
              <a:tabLst/>
              <a:defRPr/>
            </a:pP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أظهري نضوجاً في فهم زوجك</a:t>
            </a:r>
          </a:p>
          <a:p>
            <a:pPr marL="457200" marR="0" lvl="0" indent="-457200" algn="r" defTabSz="457200" rtl="1" eaLnBrk="1" fontAlgn="auto" latinLnBrk="0" hangingPunct="1">
              <a:lnSpc>
                <a:spcPct val="100000"/>
              </a:lnSpc>
              <a:spcBef>
                <a:spcPts val="0"/>
              </a:spcBef>
              <a:spcAft>
                <a:spcPts val="1000"/>
              </a:spcAft>
              <a:buClrTx/>
              <a:buSzTx/>
              <a:buFont typeface="Courier New" pitchFamily="49" charset="0"/>
              <a:buChar char="o"/>
              <a:tabLst/>
              <a:defRPr/>
            </a:pP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استثمري في الحوار البناء</a:t>
            </a:r>
          </a:p>
        </p:txBody>
      </p:sp>
      <p:pic>
        <p:nvPicPr>
          <p:cNvPr id="9218" name="Picture 2" descr="Por qué siento celos si no somos 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828" y="2435819"/>
            <a:ext cx="3744416" cy="24900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694397471"/>
      </p:ext>
    </p:extLst>
  </p:cSld>
  <p:clrMapOvr>
    <a:masterClrMapping/>
  </p:clrMapOvr>
  <p:transition>
    <p:newsflash/>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6824" y="229483"/>
            <a:ext cx="2767104" cy="156966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9600" b="1" i="0" u="none" strike="noStrike" kern="1200" cap="none" spc="0" normalizeH="0" baseline="0" noProof="0" dirty="0">
                <a:ln>
                  <a:noFill/>
                </a:ln>
                <a:solidFill>
                  <a:srgbClr val="0070C0"/>
                </a:solidFill>
                <a:effectLst/>
                <a:uLnTx/>
                <a:uFillTx/>
                <a:latin typeface="Traditional Arabic" pitchFamily="18" charset="-78"/>
                <a:ea typeface="+mn-ea"/>
                <a:cs typeface="Traditional Arabic" pitchFamily="18" charset="-78"/>
              </a:rPr>
              <a:t>استراحة</a:t>
            </a:r>
            <a:endParaRPr kumimoji="0" lang="ar-EG" sz="8800" b="1" i="0" u="none" strike="noStrike" kern="1200" cap="none" spc="0" normalizeH="0" baseline="0" noProof="0" dirty="0">
              <a:ln>
                <a:noFill/>
              </a:ln>
              <a:solidFill>
                <a:srgbClr val="0070C0"/>
              </a:solidFill>
              <a:effectLst/>
              <a:uLnTx/>
              <a:uFillTx/>
              <a:latin typeface="Traditional Arabic" pitchFamily="18" charset="-78"/>
              <a:ea typeface="+mn-ea"/>
              <a:cs typeface="Traditional Arabic" pitchFamily="18" charset="-78"/>
            </a:endParaRPr>
          </a:p>
        </p:txBody>
      </p:sp>
      <p:pic>
        <p:nvPicPr>
          <p:cNvPr id="5" name="Picture 4" descr="Boulder County gives Caregivers a Break — Maintain Me Senior ..."/>
          <p:cNvPicPr/>
          <p:nvPr/>
        </p:nvPicPr>
        <p:blipFill>
          <a:blip r:embed="rId2">
            <a:extLst>
              <a:ext uri="{28A0092B-C50C-407E-A947-70E740481C1C}">
                <a14:useLocalDpi xmlns:a14="http://schemas.microsoft.com/office/drawing/2010/main" val="0"/>
              </a:ext>
            </a:extLst>
          </a:blip>
          <a:srcRect/>
          <a:stretch>
            <a:fillRect/>
          </a:stretch>
        </p:blipFill>
        <p:spPr bwMode="auto">
          <a:xfrm>
            <a:off x="2349996" y="1799143"/>
            <a:ext cx="6840760" cy="4510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74650216"/>
      </p:ext>
    </p:extLst>
  </p:cSld>
  <p:clrMapOvr>
    <a:masterClrMapping/>
  </p:clrMapOvr>
  <p:transition>
    <p:newsflash/>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4870276" y="116632"/>
            <a:ext cx="6192688" cy="2232248"/>
          </a:xfrm>
          <a:prstGeom prst="irregularSeal2">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الجلسة الثانية</a:t>
            </a:r>
            <a:endParaRPr kumimoji="0" lang="en-US" sz="4000" b="1" i="0" u="none" strike="noStrike" kern="1200" cap="none" spc="0" normalizeH="0" baseline="0" noProof="0" dirty="0">
              <a:ln>
                <a:noFill/>
              </a:ln>
              <a:solidFill>
                <a:schemeClr val="bg1"/>
              </a:solidFill>
              <a:effectLst/>
              <a:uLnTx/>
              <a:uFillTx/>
              <a:latin typeface="Calibri"/>
              <a:ea typeface="+mn-ea"/>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654252" y="2348880"/>
            <a:ext cx="6092825" cy="3490186"/>
          </a:xfrm>
          <a:prstGeom prst="rect">
            <a:avLst/>
          </a:prstGeom>
        </p:spPr>
        <p:txBody>
          <a:bodyPr>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كيفية التعامل مع خيانة الزوج</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التحرر من الالام والصدمات العاطفية</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دليل التعامل مع الصدمات العاطفية وكيفية تجاوزها</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كيف تحقق التوازن العاطفي من الداخل؟</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التعافي من صدمة الخيانة وكيفية تجاوز ألم الخيانة وإعادة بناء الذات من جديد؟</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32187029"/>
      </p:ext>
    </p:extLst>
  </p:cSld>
  <p:clrMapOvr>
    <a:masterClrMapping/>
  </p:clrMapOvr>
  <p:transition>
    <p:newsflash/>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Wave 1"/>
          <p:cNvSpPr/>
          <p:nvPr/>
        </p:nvSpPr>
        <p:spPr>
          <a:xfrm>
            <a:off x="6310436" y="260648"/>
            <a:ext cx="5002371" cy="1368152"/>
          </a:xfrm>
          <a:prstGeom prst="doubleWav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كيفية التعامل مع خيانة الزوج</a:t>
            </a:r>
            <a:endParaRPr kumimoji="0" lang="en-US" sz="2000" b="0" i="0" u="none" strike="noStrike" kern="1200" cap="none" spc="0" normalizeH="0" baseline="0" noProof="0" dirty="0">
              <a:ln>
                <a:noFill/>
              </a:ln>
              <a:solidFill>
                <a:prstClr val="white"/>
              </a:solidFill>
              <a:effectLst/>
              <a:uLnTx/>
              <a:uFillTx/>
              <a:latin typeface="Calibri"/>
              <a:ea typeface="Calibri"/>
              <a:cs typeface="Arial"/>
            </a:endParaRPr>
          </a:p>
        </p:txBody>
      </p:sp>
      <p:graphicFrame>
        <p:nvGraphicFramePr>
          <p:cNvPr id="3" name="Diagram 2"/>
          <p:cNvGraphicFramePr/>
          <p:nvPr>
            <p:extLst/>
          </p:nvPr>
        </p:nvGraphicFramePr>
        <p:xfrm>
          <a:off x="0" y="1340768"/>
          <a:ext cx="12188825"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0401956"/>
      </p:ext>
    </p:extLst>
  </p:cSld>
  <p:clrMapOvr>
    <a:masterClrMapping/>
  </p:clrMapOvr>
  <p:transition>
    <p:newsflash/>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4582244" y="296602"/>
            <a:ext cx="7387917" cy="1368152"/>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التحرر من الالام والصدمات العاطفية</a:t>
            </a:r>
            <a:endParaRPr kumimoji="0" lang="en-US" sz="2000" b="0" i="0" u="none" strike="noStrike" kern="1200" cap="none" spc="0" normalizeH="0" baseline="0" noProof="0" dirty="0">
              <a:ln>
                <a:noFill/>
              </a:ln>
              <a:solidFill>
                <a:prstClr val="white"/>
              </a:solidFill>
              <a:effectLst/>
              <a:uLnTx/>
              <a:uFillTx/>
              <a:latin typeface="Calibri"/>
              <a:ea typeface="Calibri"/>
              <a:cs typeface="Arial"/>
            </a:endParaRPr>
          </a:p>
        </p:txBody>
      </p:sp>
      <p:sp>
        <p:nvSpPr>
          <p:cNvPr id="3" name="Rectangle 2"/>
          <p:cNvSpPr/>
          <p:nvPr/>
        </p:nvSpPr>
        <p:spPr>
          <a:xfrm>
            <a:off x="4006180" y="2060848"/>
            <a:ext cx="7963981" cy="2934137"/>
          </a:xfrm>
          <a:prstGeom prst="rect">
            <a:avLst/>
          </a:prstGeom>
        </p:spPr>
        <p:txBody>
          <a:bodyPr wrap="square">
            <a:spAutoFit/>
          </a:bodyPr>
          <a:lstStyle/>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	مُحاولة التقرّب للأشخاص الذين مرّوا بنفس التجربة للاستفادة من تجربتهم والحصول على نصائح فعّالة قد تدعم المرء وتُسرع شفاءه. </a:t>
            </a:r>
          </a:p>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	مواجهة المرء للموقف الصعبة وتحدي الألم الداخلي الذي يشعر به، والتغلّب عليه بإرادة قويّة وعزيمة صلبة. </a:t>
            </a:r>
          </a:p>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	تجنّب اللجوء للممارسات الخاطئة، مثل: التدخين، أو شُرب الكحول، أو تعاطي المخدرات، وغيرها</a:t>
            </a:r>
            <a:r>
              <a:rPr kumimoji="0" lang="ar-EG" sz="2800" b="1" i="0" u="none" strike="noStrike" kern="1200" cap="none" spc="0" normalizeH="0" baseline="0" noProof="0" dirty="0" smtClean="0">
                <a:ln>
                  <a:noFill/>
                </a:ln>
                <a:solidFill>
                  <a:prstClr val="black"/>
                </a:solidFill>
                <a:effectLst/>
                <a:uLnTx/>
                <a:uFillTx/>
                <a:latin typeface="Calibri"/>
                <a:ea typeface="Calibri"/>
                <a:cs typeface="Traditional Arabic"/>
              </a:rPr>
              <a:t>.</a:t>
            </a:r>
            <a:endParaRPr kumimoji="0" lang="ar-EG" sz="2800" b="1" i="0" u="none" strike="noStrike" kern="1200" cap="none" spc="0" normalizeH="0" baseline="0" noProof="0" dirty="0">
              <a:ln>
                <a:noFill/>
              </a:ln>
              <a:solidFill>
                <a:prstClr val="black"/>
              </a:solidFill>
              <a:effectLst/>
              <a:uLnTx/>
              <a:uFillTx/>
              <a:latin typeface="Calibri"/>
              <a:ea typeface="Calibri"/>
              <a:cs typeface="Traditional Arabic"/>
            </a:endParaRPr>
          </a:p>
        </p:txBody>
      </p:sp>
      <p:pic>
        <p:nvPicPr>
          <p:cNvPr id="10242" name="Picture 2" descr="7 signos de que mi novio me engañ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144" y="2030893"/>
            <a:ext cx="3198307" cy="31983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901515286"/>
      </p:ext>
    </p:extLst>
  </p:cSld>
  <p:clrMapOvr>
    <a:masterClrMapping/>
  </p:clrMapOvr>
  <p:transition>
    <p:newsflash/>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Wave 1"/>
          <p:cNvSpPr/>
          <p:nvPr/>
        </p:nvSpPr>
        <p:spPr>
          <a:xfrm>
            <a:off x="4294212" y="476672"/>
            <a:ext cx="6840760" cy="1080120"/>
          </a:xfrm>
          <a:prstGeom prst="doubleWav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دليل التعامل مع الصدمات العاطفية وكيفية تجاوزها</a:t>
            </a:r>
          </a:p>
        </p:txBody>
      </p:sp>
      <p:sp>
        <p:nvSpPr>
          <p:cNvPr id="3" name="Rectangle 2"/>
          <p:cNvSpPr/>
          <p:nvPr/>
        </p:nvSpPr>
        <p:spPr>
          <a:xfrm>
            <a:off x="4510236" y="1971899"/>
            <a:ext cx="6833978" cy="4330416"/>
          </a:xfrm>
          <a:prstGeom prst="rect">
            <a:avLst/>
          </a:prstGeom>
        </p:spPr>
        <p:txBody>
          <a:bodyPr wrap="square">
            <a:spAutoFit/>
          </a:bodyPr>
          <a:lstStyle/>
          <a:p>
            <a:pPr marL="457200" marR="0" lvl="0" indent="-457200" algn="r" defTabSz="457200" rtl="1" eaLnBrk="1" fontAlgn="auto" latinLnBrk="0" hangingPunct="1">
              <a:lnSpc>
                <a:spcPct val="115000"/>
              </a:lnSpc>
              <a:spcBef>
                <a:spcPts val="0"/>
              </a:spcBef>
              <a:spcAft>
                <a:spcPts val="1000"/>
              </a:spcAft>
              <a:buClrTx/>
              <a:buSzTx/>
              <a:buFont typeface="Arial" pitchFamily="34" charset="0"/>
              <a:buChar char="•"/>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لا تخجل من مشاعرك</a:t>
            </a:r>
          </a:p>
          <a:p>
            <a:pPr marL="457200" marR="0" lvl="0" indent="-457200" algn="r" defTabSz="457200" rtl="1" eaLnBrk="1" fontAlgn="auto" latinLnBrk="0" hangingPunct="1">
              <a:lnSpc>
                <a:spcPct val="115000"/>
              </a:lnSpc>
              <a:spcBef>
                <a:spcPts val="0"/>
              </a:spcBef>
              <a:spcAft>
                <a:spcPts val="1000"/>
              </a:spcAft>
              <a:buClrTx/>
              <a:buSzTx/>
              <a:buFont typeface="Arial" pitchFamily="34" charset="0"/>
              <a:buChar char="•"/>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التغيير قد يفيد</a:t>
            </a:r>
          </a:p>
          <a:p>
            <a:pPr marL="457200" marR="0" lvl="0" indent="-457200" algn="r" defTabSz="457200" rtl="1" eaLnBrk="1" fontAlgn="auto" latinLnBrk="0" hangingPunct="1">
              <a:lnSpc>
                <a:spcPct val="115000"/>
              </a:lnSpc>
              <a:spcBef>
                <a:spcPts val="0"/>
              </a:spcBef>
              <a:spcAft>
                <a:spcPts val="1000"/>
              </a:spcAft>
              <a:buClrTx/>
              <a:buSzTx/>
              <a:buFont typeface="Arial" pitchFamily="34" charset="0"/>
              <a:buChar char="•"/>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تشغيل العقل قد يسكن القلب</a:t>
            </a:r>
          </a:p>
          <a:p>
            <a:pPr marL="457200" marR="0" lvl="0" indent="-457200" algn="r" defTabSz="457200" rtl="1" eaLnBrk="1" fontAlgn="auto" latinLnBrk="0" hangingPunct="1">
              <a:lnSpc>
                <a:spcPct val="115000"/>
              </a:lnSpc>
              <a:spcBef>
                <a:spcPts val="0"/>
              </a:spcBef>
              <a:spcAft>
                <a:spcPts val="1000"/>
              </a:spcAft>
              <a:buClrTx/>
              <a:buSzTx/>
              <a:buFont typeface="Arial" pitchFamily="34" charset="0"/>
              <a:buChar char="•"/>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شخصيات جديدة في حياتك</a:t>
            </a:r>
          </a:p>
          <a:p>
            <a:pPr marL="457200" marR="0" lvl="0" indent="-457200" algn="r" defTabSz="457200" rtl="1" eaLnBrk="1" fontAlgn="auto" latinLnBrk="0" hangingPunct="1">
              <a:lnSpc>
                <a:spcPct val="115000"/>
              </a:lnSpc>
              <a:spcBef>
                <a:spcPts val="0"/>
              </a:spcBef>
              <a:spcAft>
                <a:spcPts val="1000"/>
              </a:spcAft>
              <a:buClrTx/>
              <a:buSzTx/>
              <a:buFont typeface="Arial" pitchFamily="34" charset="0"/>
              <a:buChar char="•"/>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ابتعد عن المثيرات</a:t>
            </a:r>
          </a:p>
          <a:p>
            <a:pPr marL="457200" marR="0" lvl="0" indent="-457200" algn="r" defTabSz="457200" rtl="1" eaLnBrk="1" fontAlgn="auto" latinLnBrk="0" hangingPunct="1">
              <a:lnSpc>
                <a:spcPct val="115000"/>
              </a:lnSpc>
              <a:spcBef>
                <a:spcPts val="0"/>
              </a:spcBef>
              <a:spcAft>
                <a:spcPts val="1000"/>
              </a:spcAft>
              <a:buClrTx/>
              <a:buSzTx/>
              <a:buFont typeface="Arial" pitchFamily="34" charset="0"/>
              <a:buChar char="•"/>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ابذل جهدا لترضى عن نفسك</a:t>
            </a:r>
          </a:p>
          <a:p>
            <a:pPr marL="457200" marR="0" lvl="0" indent="-457200" algn="r" defTabSz="457200" rtl="1" eaLnBrk="1" fontAlgn="auto" latinLnBrk="0" hangingPunct="1">
              <a:lnSpc>
                <a:spcPct val="115000"/>
              </a:lnSpc>
              <a:spcBef>
                <a:spcPts val="0"/>
              </a:spcBef>
              <a:spcAft>
                <a:spcPts val="1000"/>
              </a:spcAft>
              <a:buClrTx/>
              <a:buSzTx/>
              <a:buFont typeface="Arial" pitchFamily="34" charset="0"/>
              <a:buChar char="•"/>
              <a:tabLst/>
              <a:defRPr/>
            </a:pPr>
            <a:r>
              <a:rPr kumimoji="0" lang="ar-EG" sz="2800" b="1" i="0" u="none" strike="noStrike" kern="1200" cap="none" spc="0" normalizeH="0" baseline="0" noProof="0" dirty="0">
                <a:ln>
                  <a:noFill/>
                </a:ln>
                <a:solidFill>
                  <a:prstClr val="black"/>
                </a:solidFill>
                <a:effectLst/>
                <a:uLnTx/>
                <a:uFillTx/>
                <a:latin typeface="Calibri"/>
                <a:ea typeface="Calibri"/>
                <a:cs typeface="Traditional Arabic"/>
              </a:rPr>
              <a:t>ساعد الآخرين</a:t>
            </a:r>
          </a:p>
        </p:txBody>
      </p:sp>
      <p:pic>
        <p:nvPicPr>
          <p:cNvPr id="11266" name="Picture 2" descr="Por que meu ex arrumou outra rápido - CAUSAS COMU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52" y="2132856"/>
            <a:ext cx="4248472" cy="28252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694744518"/>
      </p:ext>
    </p:extLst>
  </p:cSld>
  <p:clrMapOvr>
    <a:masterClrMapping/>
  </p:clrMapOvr>
  <p:transition>
    <p:newsflash/>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4222204" y="260648"/>
            <a:ext cx="6696744" cy="1152128"/>
          </a:xfrm>
          <a:prstGeom prst="flowChartMulti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Calibri"/>
                <a:cs typeface="Traditional Arabic"/>
              </a:rPr>
              <a:t>كيف تحقق التوازن العاطفي من الداخل؟</a:t>
            </a:r>
            <a:endParaRPr kumimoji="0" lang="en-US" sz="2000" b="0" i="0" u="none" strike="noStrike" kern="1200" cap="none" spc="0" normalizeH="0" baseline="0" noProof="0" dirty="0">
              <a:ln>
                <a:noFill/>
              </a:ln>
              <a:solidFill>
                <a:prstClr val="white"/>
              </a:solidFill>
              <a:effectLst/>
              <a:uLnTx/>
              <a:uFillTx/>
              <a:latin typeface="Calibri"/>
              <a:ea typeface="Calibri"/>
              <a:cs typeface="Arial"/>
            </a:endParaRPr>
          </a:p>
        </p:txBody>
      </p:sp>
      <p:sp>
        <p:nvSpPr>
          <p:cNvPr id="3" name="Rectangle 2"/>
          <p:cNvSpPr/>
          <p:nvPr/>
        </p:nvSpPr>
        <p:spPr>
          <a:xfrm>
            <a:off x="4166837" y="1916832"/>
            <a:ext cx="6713007" cy="3503523"/>
          </a:xfrm>
          <a:prstGeom prst="rect">
            <a:avLst/>
          </a:prstGeom>
        </p:spPr>
        <p:txBody>
          <a:bodyPr wrap="square">
            <a:spAutoFit/>
          </a:bodyPr>
          <a:lstStyle/>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3000" b="1" i="0" u="none" strike="noStrike" kern="1200" cap="none" spc="0" normalizeH="0" baseline="0" noProof="0" dirty="0">
                <a:ln>
                  <a:noFill/>
                </a:ln>
                <a:solidFill>
                  <a:prstClr val="black"/>
                </a:solidFill>
                <a:effectLst/>
                <a:uLnTx/>
                <a:uFillTx/>
                <a:latin typeface="Calibri"/>
                <a:ea typeface="Calibri"/>
                <a:cs typeface="Traditional Arabic"/>
              </a:rPr>
              <a:t>إنه يمكن سلب أي شيء من الفرد إلا حريته الإنسانية، المتمثلة في قدرته على اختيار موقف واحد، والثبات عليه، حتى في ظل وجود مجموعة من الظروف التي تثنيه أحيانا.</a:t>
            </a:r>
          </a:p>
          <a:p>
            <a:pPr marL="0" marR="0" lvl="0" indent="0" algn="r" defTabSz="457200" rtl="1" eaLnBrk="1" fontAlgn="auto" latinLnBrk="0" hangingPunct="1">
              <a:lnSpc>
                <a:spcPct val="100000"/>
              </a:lnSpc>
              <a:spcBef>
                <a:spcPts val="0"/>
              </a:spcBef>
              <a:spcAft>
                <a:spcPts val="1000"/>
              </a:spcAft>
              <a:buClrTx/>
              <a:buSzTx/>
              <a:buFontTx/>
              <a:buNone/>
              <a:tabLst/>
              <a:defRPr/>
            </a:pPr>
            <a:r>
              <a:rPr kumimoji="0" lang="ar-EG" sz="3000" b="1" i="0" u="none" strike="noStrike" kern="1200" cap="none" spc="0" normalizeH="0" baseline="0" noProof="0" dirty="0">
                <a:ln>
                  <a:noFill/>
                </a:ln>
                <a:solidFill>
                  <a:prstClr val="black"/>
                </a:solidFill>
                <a:effectLst/>
                <a:uLnTx/>
                <a:uFillTx/>
                <a:latin typeface="Calibri"/>
                <a:ea typeface="Calibri"/>
                <a:cs typeface="Traditional Arabic"/>
              </a:rPr>
              <a:t>ومن هنا، فإننا جميعا نبحث عن التوازن العاطفي، الذي يمكننا من الحفاظ والثبات على مواقفنا مجتمعة، من دون الانهيار والتعرض لنكسات تحد من تقدمنا في الحياة، ولكن ما الذي يعنيه هذا؟.</a:t>
            </a:r>
          </a:p>
        </p:txBody>
      </p:sp>
      <p:pic>
        <p:nvPicPr>
          <p:cNvPr id="13314" name="Picture 2" descr="نصائح رضوى الشربيني للتعامل مع الرجل الخائن| cbc سفرة"/>
          <p:cNvPicPr>
            <a:picLocks noChangeAspect="1" noChangeArrowheads="1"/>
          </p:cNvPicPr>
          <p:nvPr/>
        </p:nvPicPr>
        <p:blipFill rotWithShape="1">
          <a:blip r:embed="rId2">
            <a:extLst>
              <a:ext uri="{28A0092B-C50C-407E-A947-70E740481C1C}">
                <a14:useLocalDpi xmlns:a14="http://schemas.microsoft.com/office/drawing/2010/main" val="0"/>
              </a:ext>
            </a:extLst>
          </a:blip>
          <a:srcRect l="17297" r="19576"/>
          <a:stretch/>
        </p:blipFill>
        <p:spPr bwMode="auto">
          <a:xfrm>
            <a:off x="477788" y="2398972"/>
            <a:ext cx="3473025" cy="25392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211747407"/>
      </p:ext>
    </p:extLst>
  </p:cSld>
  <p:clrMapOvr>
    <a:masterClrMapping/>
  </p:clrMapOvr>
  <p:transition>
    <p:newsflash/>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edefined Process 4"/>
          <p:cNvSpPr/>
          <p:nvPr/>
        </p:nvSpPr>
        <p:spPr>
          <a:xfrm>
            <a:off x="6958508" y="332656"/>
            <a:ext cx="4248472" cy="985280"/>
          </a:xfrm>
          <a:prstGeom prst="flowChartPredefinedProcess">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200" b="1" i="0" u="none" strike="noStrike" kern="1200" cap="none" spc="0" normalizeH="0" baseline="0" noProof="0" dirty="0">
                <a:ln>
                  <a:noFill/>
                </a:ln>
                <a:solidFill>
                  <a:srgbClr val="C00000"/>
                </a:solidFill>
                <a:effectLst/>
                <a:uLnTx/>
                <a:uFillTx/>
                <a:latin typeface="Calibri"/>
                <a:ea typeface="Calibri"/>
                <a:cs typeface="Traditional Arabic"/>
              </a:rPr>
              <a:t>كيف أنسى الخيانة</a:t>
            </a:r>
          </a:p>
        </p:txBody>
      </p:sp>
      <p:graphicFrame>
        <p:nvGraphicFramePr>
          <p:cNvPr id="2" name="Diagram 1">
            <a:extLst>
              <a:ext uri="{FF2B5EF4-FFF2-40B4-BE49-F238E27FC236}">
                <a16:creationId xmlns:a16="http://schemas.microsoft.com/office/drawing/2014/main" id="{1AA3CC39-3F9F-4A25-893D-20AF2CB17490}"/>
              </a:ext>
            </a:extLst>
          </p:cNvPr>
          <p:cNvGraphicFramePr/>
          <p:nvPr>
            <p:extLst/>
          </p:nvPr>
        </p:nvGraphicFramePr>
        <p:xfrm>
          <a:off x="-772615" y="620688"/>
          <a:ext cx="12961440" cy="7128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036688"/>
      </p:ext>
    </p:extLst>
  </p:cSld>
  <p:clrMapOvr>
    <a:masterClrMapping/>
  </p:clrMapOvr>
  <p:transition>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5950396" y="363488"/>
            <a:ext cx="4752528" cy="685800"/>
          </a:xfrm>
          <a:prstGeom prst="flowChartTerminator">
            <a:avLst/>
          </a:prstGeom>
          <a:solidFill>
            <a:srgbClr val="B40000"/>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1" anchor="ctr"/>
          <a:lstStyle/>
          <a:p>
            <a:pPr algn="ctr" defTabSz="914400"/>
            <a:r>
              <a:rPr lang="ar-SA" sz="32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عوامل بقاء الحب بعد الزواج</a:t>
            </a:r>
            <a:endParaRPr lang="ar-EG" sz="3200" b="1" kern="0" dirty="0">
              <a:solidFill>
                <a:sysClr val="window" lastClr="FFFFFF"/>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graphicFrame>
        <p:nvGraphicFramePr>
          <p:cNvPr id="3" name="Diagram 2"/>
          <p:cNvGraphicFramePr/>
          <p:nvPr>
            <p:extLst/>
          </p:nvPr>
        </p:nvGraphicFramePr>
        <p:xfrm>
          <a:off x="2061964" y="1412776"/>
          <a:ext cx="8382000" cy="4772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7515728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2566020" y="620688"/>
            <a:ext cx="9061499" cy="1080120"/>
          </a:xfrm>
          <a:prstGeom prst="downArrow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1" eaLnBrk="1" fontAlgn="auto" latinLnBrk="0" hangingPunct="1">
              <a:lnSpc>
                <a:spcPct val="115000"/>
              </a:lnSpc>
              <a:spcBef>
                <a:spcPts val="0"/>
              </a:spcBef>
              <a:spcAft>
                <a:spcPts val="1000"/>
              </a:spcAft>
              <a:buClrTx/>
              <a:buSzTx/>
              <a:buFontTx/>
              <a:buNone/>
              <a:tabLst/>
              <a:defRPr/>
            </a:pPr>
            <a:r>
              <a:rPr kumimoji="0" lang="ar-EG" sz="3200" b="1" i="0" u="none" strike="noStrike" kern="1200" cap="none" spc="0" normalizeH="0" baseline="0" noProof="0" dirty="0">
                <a:ln>
                  <a:noFill/>
                </a:ln>
                <a:solidFill>
                  <a:srgbClr val="C00000"/>
                </a:solidFill>
                <a:effectLst/>
                <a:uLnTx/>
                <a:uFillTx/>
                <a:latin typeface="Calibri"/>
                <a:ea typeface="Calibri"/>
                <a:cs typeface="Traditional Arabic"/>
              </a:rPr>
              <a:t>التعافي من صدمة الخيانة وكيفية تجاوز ألم الخيانة وإعادة بناء الذات من جديد؟</a:t>
            </a:r>
          </a:p>
        </p:txBody>
      </p:sp>
      <p:sp>
        <p:nvSpPr>
          <p:cNvPr id="3" name="Rectangle 2"/>
          <p:cNvSpPr/>
          <p:nvPr/>
        </p:nvSpPr>
        <p:spPr>
          <a:xfrm>
            <a:off x="5374332" y="2132856"/>
            <a:ext cx="5965155" cy="3193695"/>
          </a:xfrm>
          <a:prstGeom prst="rect">
            <a:avLst/>
          </a:prstGeom>
        </p:spPr>
        <p:txBody>
          <a:bodyPr wrap="square">
            <a:spAutoFit/>
          </a:bodyPr>
          <a:lstStyle/>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SA" sz="2800" b="1" i="0" u="none" strike="noStrike" kern="1200" cap="none" spc="0" normalizeH="0" baseline="0" noProof="0" dirty="0">
                <a:ln>
                  <a:noFill/>
                </a:ln>
                <a:solidFill>
                  <a:prstClr val="black"/>
                </a:solidFill>
                <a:effectLst/>
                <a:uLnTx/>
                <a:uFillTx/>
                <a:latin typeface="Calibri"/>
                <a:ea typeface="Calibri"/>
                <a:cs typeface="Traditional Arabic"/>
              </a:rPr>
              <a:t>•	لا تكبتي مشاعر الحزن والغضب ولا تنكريها، فإنكار المشاعر يعقدها، وما تحتاجينه هو تحرير مشاعرك للتخلص منها بسلام.</a:t>
            </a:r>
          </a:p>
          <a:p>
            <a:pPr marL="0" marR="0" lvl="0" indent="0" algn="r" defTabSz="457200" rtl="1" eaLnBrk="1" fontAlgn="auto" latinLnBrk="0" hangingPunct="1">
              <a:lnSpc>
                <a:spcPct val="115000"/>
              </a:lnSpc>
              <a:spcBef>
                <a:spcPts val="0"/>
              </a:spcBef>
              <a:spcAft>
                <a:spcPts val="1000"/>
              </a:spcAft>
              <a:buClrTx/>
              <a:buSzTx/>
              <a:buFontTx/>
              <a:buNone/>
              <a:tabLst/>
              <a:defRPr/>
            </a:pPr>
            <a:r>
              <a:rPr kumimoji="0" lang="ar-SA" sz="2800" b="1" i="0" u="none" strike="noStrike" kern="1200" cap="none" spc="0" normalizeH="0" baseline="0" noProof="0" dirty="0">
                <a:ln>
                  <a:noFill/>
                </a:ln>
                <a:solidFill>
                  <a:prstClr val="black"/>
                </a:solidFill>
                <a:effectLst/>
                <a:uLnTx/>
                <a:uFillTx/>
                <a:latin typeface="Calibri"/>
                <a:ea typeface="Calibri"/>
                <a:cs typeface="Traditional Arabic"/>
              </a:rPr>
              <a:t>•	ومن الطرق المفيدة لتحرير المشاعر التعبير عنها بالكتابة أو الرسم أو الدراما العلاجية، وكذلك العلاج الجماعي </a:t>
            </a:r>
            <a:r>
              <a:rPr kumimoji="0" lang="en-US" sz="2800" b="1" i="0" u="none" strike="noStrike" kern="1200" cap="none" spc="0" normalizeH="0" baseline="0" noProof="0" dirty="0">
                <a:ln>
                  <a:noFill/>
                </a:ln>
                <a:solidFill>
                  <a:prstClr val="black"/>
                </a:solidFill>
                <a:effectLst/>
                <a:uLnTx/>
                <a:uFillTx/>
                <a:latin typeface="Calibri"/>
                <a:ea typeface="Calibri"/>
                <a:cs typeface="Traditional Arabic"/>
              </a:rPr>
              <a:t>Group therapy</a:t>
            </a:r>
          </a:p>
        </p:txBody>
      </p:sp>
      <p:sp>
        <p:nvSpPr>
          <p:cNvPr id="4" name="AutoShape 2" descr="هذه الصفات تكشف لك الرجل الخائن.. فاحذريه - مجلة هي"/>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ar-EG"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AutoShape 4" descr="الرجل الخائن اقصر عمرا من الرجل الوفي - مجلة هي"/>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ar-EG"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pic>
        <p:nvPicPr>
          <p:cNvPr id="14341" name="Picture 5" descr="C:\Users\nourhan\Desktop\_الخائن اقصر عمرا من الرجل الوفي.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52" y="2348880"/>
            <a:ext cx="3466820" cy="24946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58594408"/>
      </p:ext>
    </p:extLst>
  </p:cSld>
  <p:clrMapOvr>
    <a:masterClrMapping/>
  </p:clrMapOvr>
  <p:transition>
    <p:newsflash/>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94212" y="1268760"/>
            <a:ext cx="7150869" cy="4483279"/>
          </a:xfrm>
          <a:prstGeom prst="rect">
            <a:avLst/>
          </a:prstGeom>
        </p:spPr>
        <p:txBody>
          <a:bodyPr wrap="square">
            <a:spAutoFit/>
          </a:bodyPr>
          <a:lstStyle/>
          <a:p>
            <a:pPr marL="0" marR="0" lvl="0" indent="0" algn="r" defTabSz="457200" rtl="1" eaLnBrk="1" fontAlgn="auto" latinLnBrk="0" hangingPunct="1">
              <a:lnSpc>
                <a:spcPct val="100000"/>
              </a:lnSpc>
              <a:spcBef>
                <a:spcPts val="0"/>
              </a:spcBef>
              <a:spcAft>
                <a:spcPts val="1000"/>
              </a:spcAft>
              <a:buClr>
                <a:srgbClr val="C00000"/>
              </a:buClr>
              <a:buSzTx/>
              <a:buFontTx/>
              <a:buNone/>
              <a:tabLst/>
              <a:defRPr/>
            </a:pPr>
            <a:r>
              <a:rPr kumimoji="0" lang="ar-SA" sz="2800" b="1" i="0" u="none" strike="noStrike" kern="1200" cap="none" spc="0" normalizeH="0" baseline="0" noProof="0" dirty="0">
                <a:ln>
                  <a:noFill/>
                </a:ln>
                <a:solidFill>
                  <a:srgbClr val="0070C0"/>
                </a:solidFill>
                <a:effectLst/>
                <a:uLnTx/>
                <a:uFillTx/>
                <a:latin typeface="Calibri"/>
                <a:ea typeface="Calibri"/>
                <a:cs typeface="Traditional Arabic"/>
              </a:rPr>
              <a:t>نصائح ذهبية لمواجهة الصدمة </a:t>
            </a:r>
            <a:r>
              <a:rPr kumimoji="0" lang="ar-SA" sz="2800" b="1" i="0" u="none" strike="noStrike" kern="1200" cap="none" spc="0" normalizeH="0" baseline="0" noProof="0" dirty="0" smtClean="0">
                <a:ln>
                  <a:noFill/>
                </a:ln>
                <a:solidFill>
                  <a:srgbClr val="0070C0"/>
                </a:solidFill>
                <a:effectLst/>
                <a:uLnTx/>
                <a:uFillTx/>
                <a:latin typeface="Calibri"/>
                <a:ea typeface="Calibri"/>
                <a:cs typeface="Traditional Arabic"/>
              </a:rPr>
              <a:t>النفسية</a:t>
            </a:r>
            <a:endParaRPr kumimoji="0" lang="ar-EG" sz="2800" b="1" i="0" u="none" strike="noStrike" kern="1200" cap="none" spc="0" normalizeH="0" baseline="0" noProof="0" dirty="0" smtClean="0">
              <a:ln>
                <a:noFill/>
              </a:ln>
              <a:solidFill>
                <a:srgbClr val="0070C0"/>
              </a:solidFill>
              <a:effectLst/>
              <a:uLnTx/>
              <a:uFillTx/>
              <a:latin typeface="Calibri"/>
              <a:ea typeface="Calibri"/>
              <a:cs typeface="Traditional Arabic"/>
            </a:endParaRPr>
          </a:p>
          <a:p>
            <a:pPr marL="0" marR="0" lvl="0" indent="0" algn="r" defTabSz="457200" rtl="1" eaLnBrk="1" fontAlgn="auto" latinLnBrk="0" hangingPunct="1">
              <a:lnSpc>
                <a:spcPct val="100000"/>
              </a:lnSpc>
              <a:spcBef>
                <a:spcPts val="0"/>
              </a:spcBef>
              <a:spcAft>
                <a:spcPts val="1000"/>
              </a:spcAft>
              <a:buClr>
                <a:srgbClr val="C00000"/>
              </a:buClr>
              <a:buSzTx/>
              <a:buFontTx/>
              <a:buNone/>
              <a:tabLst/>
              <a:defRPr/>
            </a:pPr>
            <a:r>
              <a:rPr kumimoji="0" lang="ar-EG" sz="2800" b="1" i="0" u="none" strike="noStrike" kern="1200" cap="none" spc="0" normalizeH="0" baseline="0" noProof="0" dirty="0" smtClean="0">
                <a:ln>
                  <a:noFill/>
                </a:ln>
                <a:solidFill>
                  <a:prstClr val="black"/>
                </a:solidFill>
                <a:effectLst/>
                <a:uLnTx/>
                <a:uFillTx/>
                <a:latin typeface="Traditional Arabic" pitchFamily="18" charset="-78"/>
                <a:ea typeface="Calibri"/>
                <a:cs typeface="Traditional Arabic" pitchFamily="18" charset="-78"/>
              </a:rPr>
              <a:t>•اليقين </a:t>
            </a: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بأن الحياة تستمر بالرغم من الصعوبات وأن الشمس تشرق كل يوم بغض النظر عما حدث بالأمس فالحياة تستمر ويأتى دوما النهار بعد ظلام الليل.</a:t>
            </a:r>
          </a:p>
          <a:p>
            <a:pPr marL="0" marR="0" lvl="0" indent="0" algn="r" defTabSz="457200" rtl="1" eaLnBrk="1" fontAlgn="auto" latinLnBrk="0" hangingPunct="1">
              <a:lnSpc>
                <a:spcPct val="100000"/>
              </a:lnSpc>
              <a:spcBef>
                <a:spcPts val="0"/>
              </a:spcBef>
              <a:spcAft>
                <a:spcPts val="1000"/>
              </a:spcAft>
              <a:buClr>
                <a:srgbClr val="C00000"/>
              </a:buClr>
              <a:buSzTx/>
              <a:buFontTx/>
              <a:buNone/>
              <a:tabLst/>
              <a:defRPr/>
            </a:pPr>
            <a:r>
              <a:rPr kumimoji="0" lang="ar-EG" sz="2800" b="1" i="0" u="none" strike="noStrike" kern="1200" cap="none" spc="0" normalizeH="0" baseline="0" noProof="0" dirty="0" smtClean="0">
                <a:ln>
                  <a:noFill/>
                </a:ln>
                <a:solidFill>
                  <a:prstClr val="black"/>
                </a:solidFill>
                <a:effectLst/>
                <a:uLnTx/>
                <a:uFillTx/>
                <a:latin typeface="Traditional Arabic" pitchFamily="18" charset="-78"/>
                <a:ea typeface="Calibri"/>
                <a:cs typeface="Traditional Arabic" pitchFamily="18" charset="-78"/>
              </a:rPr>
              <a:t>•الانشغال </a:t>
            </a: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بأمر يطفو على سطح الأحداث فوجود حدث جديد ننشغل به يساعد على تجاوز الصدمة النفسية التى نمر بها</a:t>
            </a:r>
          </a:p>
          <a:p>
            <a:pPr marL="0" marR="0" lvl="0" indent="0" algn="r" defTabSz="457200" rtl="1" eaLnBrk="1" fontAlgn="auto" latinLnBrk="0" hangingPunct="1">
              <a:lnSpc>
                <a:spcPct val="100000"/>
              </a:lnSpc>
              <a:spcBef>
                <a:spcPts val="0"/>
              </a:spcBef>
              <a:spcAft>
                <a:spcPts val="1000"/>
              </a:spcAft>
              <a:buClr>
                <a:srgbClr val="C00000"/>
              </a:buClr>
              <a:buSzTx/>
              <a:buFontTx/>
              <a:buNone/>
              <a:tabLst/>
              <a:defRPr/>
            </a:pPr>
            <a:r>
              <a:rPr kumimoji="0" lang="ar-EG" sz="2800" b="1" i="0" u="none" strike="noStrike" kern="1200" cap="none" spc="0" normalizeH="0" baseline="0" noProof="0" dirty="0" smtClean="0">
                <a:ln>
                  <a:noFill/>
                </a:ln>
                <a:solidFill>
                  <a:prstClr val="black"/>
                </a:solidFill>
                <a:effectLst/>
                <a:uLnTx/>
                <a:uFillTx/>
                <a:latin typeface="Traditional Arabic" pitchFamily="18" charset="-78"/>
                <a:ea typeface="Calibri"/>
                <a:cs typeface="Traditional Arabic" pitchFamily="18" charset="-78"/>
              </a:rPr>
              <a:t>•الحياة </a:t>
            </a:r>
            <a:r>
              <a:rPr kumimoji="0" lang="ar-EG" sz="2800" b="1"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rPr>
              <a:t>أمل وبدون الأمل فى بكره لن نعيش ولن يكون هناك دافع للحياة .</a:t>
            </a:r>
          </a:p>
          <a:p>
            <a:pPr marL="0" marR="0" lvl="0" indent="0" algn="r" defTabSz="457200" rtl="1" eaLnBrk="1" fontAlgn="auto" latinLnBrk="0" hangingPunct="1">
              <a:lnSpc>
                <a:spcPct val="100000"/>
              </a:lnSpc>
              <a:spcBef>
                <a:spcPts val="0"/>
              </a:spcBef>
              <a:spcAft>
                <a:spcPts val="1000"/>
              </a:spcAft>
              <a:buClr>
                <a:srgbClr val="C00000"/>
              </a:buClr>
              <a:buSzTx/>
              <a:buFontTx/>
              <a:buNone/>
              <a:tabLst/>
              <a:defRPr/>
            </a:pPr>
            <a:endParaRPr kumimoji="0" lang="en-US" sz="2800" b="0" i="0" u="none" strike="noStrike" kern="1200" cap="none" spc="0" normalizeH="0" baseline="0" noProof="0" dirty="0">
              <a:ln>
                <a:noFill/>
              </a:ln>
              <a:solidFill>
                <a:srgbClr val="0070C0"/>
              </a:solidFill>
              <a:effectLst/>
              <a:uLnTx/>
              <a:uFillTx/>
              <a:latin typeface="Calibri"/>
              <a:ea typeface="Calibri"/>
              <a:cs typeface="Arial"/>
            </a:endParaRPr>
          </a:p>
        </p:txBody>
      </p:sp>
      <p:pic>
        <p:nvPicPr>
          <p:cNvPr id="15362" name="Picture 2" descr="تعلمي فن التعامل مع الرجل الخائن.. هل الانفصال هو الحل الامثل؟ | مجلة  الجميل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495" y="2060848"/>
            <a:ext cx="3429678" cy="26951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628400796"/>
      </p:ext>
    </p:extLst>
  </p:cSld>
  <p:clrMapOvr>
    <a:masterClrMapping/>
  </p:clrMapOvr>
  <p:transition>
    <p:newsflash/>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788"/>
            <a:ext cx="12187930" cy="7622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5854822"/>
      </p:ext>
    </p:extLst>
  </p:cSld>
  <p:clrMapOvr>
    <a:masterClrMapping/>
  </p:clrMapOvr>
  <p:transition>
    <p:newsflash/>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302324" y="260648"/>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DA3F20"/>
                </a:solidFill>
                <a:effectLst/>
                <a:uLnTx/>
                <a:uFillTx/>
                <a:latin typeface="Times New Roman"/>
                <a:ea typeface="Times New Roman"/>
                <a:cs typeface="Traditional Arabic"/>
              </a:rPr>
              <a:t>نشاط </a:t>
            </a:r>
            <a:r>
              <a:rPr kumimoji="0" lang="ar-EG" sz="3200" b="1" i="0" u="sng" strike="noStrike" kern="0" cap="none" spc="0" normalizeH="0" baseline="0" noProof="0" dirty="0" smtClean="0">
                <a:ln>
                  <a:noFill/>
                </a:ln>
                <a:solidFill>
                  <a:srgbClr val="DA3F20"/>
                </a:solidFill>
                <a:effectLst/>
                <a:uLnTx/>
                <a:uFillTx/>
                <a:latin typeface="Times New Roman"/>
                <a:ea typeface="Times New Roman"/>
                <a:cs typeface="Traditional Arabic"/>
              </a:rPr>
              <a:t>10</a:t>
            </a:r>
            <a:endParaRPr kumimoji="0" lang="en-US" sz="1800" b="0" i="0" u="none" strike="noStrike" kern="0" cap="none" spc="0" normalizeH="0" baseline="0" noProof="0" dirty="0">
              <a:ln>
                <a:noFill/>
              </a:ln>
              <a:solidFill>
                <a:srgbClr val="DA3F20"/>
              </a:solidFill>
              <a:effectLst/>
              <a:uLnTx/>
              <a:uFillTx/>
              <a:latin typeface="Times New Roman"/>
              <a:ea typeface="Times New Roman"/>
              <a:cs typeface="+mn-cs"/>
            </a:endParaRPr>
          </a:p>
        </p:txBody>
      </p:sp>
      <p:sp>
        <p:nvSpPr>
          <p:cNvPr id="3" name="Rectangle 2"/>
          <p:cNvSpPr/>
          <p:nvPr/>
        </p:nvSpPr>
        <p:spPr>
          <a:xfrm>
            <a:off x="2854052" y="1139953"/>
            <a:ext cx="7172945" cy="229293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1000"/>
              </a:spcAft>
              <a:buClrTx/>
              <a:buSzTx/>
              <a:buFontTx/>
              <a:buNone/>
              <a:tabLst>
                <a:tab pos="2174240" algn="l"/>
                <a:tab pos="3236595" algn="ctr"/>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457200" rtl="1" eaLnBrk="1" fontAlgn="auto" latinLnBrk="0" hangingPunct="1">
              <a:lnSpc>
                <a:spcPct val="100000"/>
              </a:lnSpc>
              <a:spcBef>
                <a:spcPts val="0"/>
              </a:spcBef>
              <a:spcAft>
                <a:spcPts val="800"/>
              </a:spcAft>
              <a:buClrTx/>
              <a:buSzTx/>
              <a:buFontTx/>
              <a:buNone/>
              <a:tabLst>
                <a:tab pos="2174240" algn="l"/>
                <a:tab pos="3236595" algn="ctr"/>
              </a:tabLst>
              <a:defRPr/>
            </a:pPr>
            <a:r>
              <a:rPr kumimoji="0" lang="ar-EG" sz="3200" b="1" i="0" u="sng"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raditional Arabic" panose="02020603050405020304" pitchFamily="18" charset="-78"/>
              </a:rPr>
              <a:t>إبداء رأي</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457200" rtl="1" eaLnBrk="1" fontAlgn="auto" latinLnBrk="0" hangingPunct="1">
              <a:lnSpc>
                <a:spcPct val="100000"/>
              </a:lnSpc>
              <a:spcBef>
                <a:spcPts val="0"/>
              </a:spcBef>
              <a:spcAft>
                <a:spcPts val="1000"/>
              </a:spcAft>
              <a:buClrTx/>
              <a:buSzTx/>
              <a:buFontTx/>
              <a:buNone/>
              <a:tabLst/>
              <a:defRPr/>
            </a:pPr>
            <a:r>
              <a:rPr kumimoji="0" lang="ar-EG" sz="3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raditional Arabic" panose="02020603050405020304" pitchFamily="18" charset="-78"/>
              </a:rPr>
              <a:t>عزيزي المتدرب:</a:t>
            </a:r>
            <a:r>
              <a:rPr kumimoji="0" lang="ar-EG" sz="32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Traditional Arabic" panose="02020603050405020304" pitchFamily="18" charset="-78"/>
              </a:rPr>
              <a:t> </a:t>
            </a:r>
            <a:r>
              <a:rPr kumimoji="0" lang="ar-EG" sz="32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raditional Arabic" panose="02020603050405020304" pitchFamily="18" charset="-78"/>
              </a:rPr>
              <a:t>بالتعاون مع زملائك أذكر ما تعرفه عن</a:t>
            </a:r>
            <a:r>
              <a:rPr kumimoji="0" lang="ar-EG" sz="3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raditional Arabic" panose="02020603050405020304" pitchFamily="18" charset="-78"/>
              </a:rPr>
              <a:t> كيف أنسى الخيانة.</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4800211" y="3432888"/>
            <a:ext cx="2588401" cy="2588401"/>
          </a:xfrm>
          <a:prstGeom prst="rect">
            <a:avLst/>
          </a:prstGeom>
          <a:ln>
            <a:noFill/>
          </a:ln>
          <a:effectLst>
            <a:softEdge rad="112500"/>
          </a:effectLst>
        </p:spPr>
      </p:pic>
    </p:spTree>
    <p:extLst>
      <p:ext uri="{BB962C8B-B14F-4D97-AF65-F5344CB8AC3E}">
        <p14:creationId xmlns:p14="http://schemas.microsoft.com/office/powerpoint/2010/main" val="1206511428"/>
      </p:ext>
    </p:extLst>
  </p:cSld>
  <p:clrMapOvr>
    <a:masterClrMapping/>
  </p:clrMapOvr>
  <p:transition>
    <p:newsflash/>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95378" y="188640"/>
            <a:ext cx="3398068" cy="1446550"/>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8800" b="1" i="0" u="none" strike="noStrike" kern="0" cap="none" spc="0" normalizeH="0" baseline="0" noProof="0" dirty="0">
                <a:ln>
                  <a:noFill/>
                </a:ln>
                <a:solidFill>
                  <a:srgbClr val="C00000"/>
                </a:solidFill>
                <a:effectLst/>
                <a:uLnTx/>
                <a:uFillTx/>
                <a:latin typeface="Calibri" panose="020F0502020204030204"/>
                <a:ea typeface="Times New Roman"/>
                <a:cs typeface="Traditional Arabic"/>
              </a:rPr>
              <a:t>الخاتمة</a:t>
            </a:r>
            <a:endParaRPr kumimoji="0" lang="ar-EG" sz="8800" b="0" i="0" u="none" strike="noStrike" kern="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3987" y="1844824"/>
            <a:ext cx="4260850" cy="434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846901"/>
      </p:ext>
    </p:extLst>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ard 1"/>
          <p:cNvSpPr/>
          <p:nvPr/>
        </p:nvSpPr>
        <p:spPr>
          <a:xfrm>
            <a:off x="6526460" y="336476"/>
            <a:ext cx="4104456" cy="1076300"/>
          </a:xfrm>
          <a:prstGeom prst="flowChartPunchedCard">
            <a:avLst/>
          </a:prstGeom>
          <a:solidFill>
            <a:schemeClr val="accent1">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algn="ctr" defTabSz="914400">
              <a:spcAft>
                <a:spcPts val="1000"/>
              </a:spcAft>
            </a:pPr>
            <a:r>
              <a:rPr lang="ar-SA" sz="36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الحب بعد الزواج أقوى</a:t>
            </a:r>
            <a:endParaRPr lang="en-US" sz="3600" kern="0" dirty="0">
              <a:solidFill>
                <a:sysClr val="window" lastClr="FFFFFF"/>
              </a:solidFill>
              <a:effectLst>
                <a:outerShdw blurRad="38100" dist="38100" dir="2700000" algn="tl">
                  <a:srgbClr val="000000">
                    <a:alpha val="43137"/>
                  </a:srgbClr>
                </a:outerShdw>
              </a:effectLst>
              <a:latin typeface="Calibri"/>
              <a:ea typeface="Calibri"/>
              <a:cs typeface="Arial"/>
            </a:endParaRPr>
          </a:p>
        </p:txBody>
      </p:sp>
      <p:sp>
        <p:nvSpPr>
          <p:cNvPr id="3" name="Rectangle 2"/>
          <p:cNvSpPr/>
          <p:nvPr/>
        </p:nvSpPr>
        <p:spPr>
          <a:xfrm>
            <a:off x="2494012" y="1556792"/>
            <a:ext cx="8305800" cy="3452227"/>
          </a:xfrm>
          <a:prstGeom prst="rect">
            <a:avLst/>
          </a:prstGeom>
        </p:spPr>
        <p:txBody>
          <a:bodyPr wrap="square">
            <a:spAutoFit/>
          </a:bodyPr>
          <a:lstStyle/>
          <a:p>
            <a:pPr algn="ctr" defTabSz="914400" rtl="1">
              <a:lnSpc>
                <a:spcPct val="150000"/>
              </a:lnSpc>
              <a:spcAft>
                <a:spcPts val="1000"/>
              </a:spcAft>
            </a:pPr>
            <a:r>
              <a:rPr lang="ar-SA" sz="2800" b="1" dirty="0">
                <a:solidFill>
                  <a:prstClr val="black"/>
                </a:solidFill>
                <a:latin typeface="Calibri"/>
                <a:ea typeface="Calibri"/>
                <a:cs typeface="Traditional Arabic"/>
              </a:rPr>
              <a:t>يعد الحب أقوى بعد الزواج من قبله؛ لأنه يتحول من عاطفة حادة لا تبقى سوى فترة وجيزة إلى الشعور بحب عميق داخل النفس، حيث إن تجربة مشاركة الحياة بين الزوجين بتفاصيلها المختلفة تؤدي للربط بينهما في مختلف الأبعاد، وتساعد كليهما على الازدهار على المدى الطويل معاً ، فكما قال ميجنون ماكلولين:</a:t>
            </a:r>
            <a:endParaRPr lang="ar-EG" sz="2800" b="1" dirty="0">
              <a:solidFill>
                <a:prstClr val="black"/>
              </a:solidFill>
              <a:latin typeface="Calibri"/>
              <a:ea typeface="Calibri"/>
              <a:cs typeface="Traditional Arabic"/>
            </a:endParaRPr>
          </a:p>
          <a:p>
            <a:pPr algn="ctr" defTabSz="914400" rtl="1">
              <a:lnSpc>
                <a:spcPct val="150000"/>
              </a:lnSpc>
              <a:spcAft>
                <a:spcPts val="1000"/>
              </a:spcAft>
            </a:pPr>
            <a:r>
              <a:rPr lang="ar-SA" sz="2800" b="1" dirty="0">
                <a:solidFill>
                  <a:prstClr val="black"/>
                </a:solidFill>
                <a:latin typeface="Calibri"/>
                <a:ea typeface="Calibri"/>
                <a:cs typeface="Traditional Arabic"/>
              </a:rPr>
              <a:t> </a:t>
            </a:r>
            <a:r>
              <a:rPr lang="ar-SA" sz="2800" b="1" dirty="0">
                <a:solidFill>
                  <a:srgbClr val="7030A0"/>
                </a:solidFill>
                <a:latin typeface="Calibri"/>
                <a:ea typeface="Calibri"/>
                <a:cs typeface="Traditional Arabic"/>
              </a:rPr>
              <a:t>"الزواج الناجح يتطلب الوقوع في الحب مرات عديدة، ودائما مع نفس الشخص".</a:t>
            </a:r>
            <a:endParaRPr lang="en-US" sz="1600" dirty="0">
              <a:solidFill>
                <a:prstClr val="black"/>
              </a:solidFill>
              <a:latin typeface="Calibri"/>
              <a:ea typeface="Calibri"/>
              <a:cs typeface="Arial"/>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81843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8268" y="229483"/>
            <a:ext cx="2767104" cy="1569660"/>
          </a:xfrm>
          <a:prstGeom prst="rect">
            <a:avLst/>
          </a:prstGeom>
        </p:spPr>
        <p:txBody>
          <a:bodyPr wrap="none">
            <a:spAutoFit/>
          </a:bodyPr>
          <a:lstStyle/>
          <a:p>
            <a:r>
              <a:rPr lang="ar-EG" sz="9600" b="1" dirty="0">
                <a:solidFill>
                  <a:srgbClr val="0070C0"/>
                </a:solidFill>
                <a:latin typeface="Traditional Arabic" pitchFamily="18" charset="-78"/>
                <a:cs typeface="Traditional Arabic" pitchFamily="18" charset="-78"/>
              </a:rPr>
              <a:t>استراحة</a:t>
            </a:r>
            <a:endParaRPr lang="ar-EG" sz="8800" b="1" dirty="0">
              <a:solidFill>
                <a:srgbClr val="0070C0"/>
              </a:solidFill>
              <a:latin typeface="Traditional Arabic" pitchFamily="18" charset="-78"/>
              <a:cs typeface="Traditional Arabic" pitchFamily="18" charset="-78"/>
            </a:endParaRPr>
          </a:p>
        </p:txBody>
      </p:sp>
      <p:pic>
        <p:nvPicPr>
          <p:cNvPr id="5" name="Picture 4" descr="Boulder County gives Caregivers a Break — Maintain Me Senior ..."/>
          <p:cNvPicPr/>
          <p:nvPr/>
        </p:nvPicPr>
        <p:blipFill>
          <a:blip r:embed="rId2">
            <a:extLst>
              <a:ext uri="{28A0092B-C50C-407E-A947-70E740481C1C}">
                <a14:useLocalDpi xmlns:a14="http://schemas.microsoft.com/office/drawing/2010/main" val="0"/>
              </a:ext>
            </a:extLst>
          </a:blip>
          <a:srcRect/>
          <a:stretch>
            <a:fillRect/>
          </a:stretch>
        </p:blipFill>
        <p:spPr bwMode="auto">
          <a:xfrm>
            <a:off x="2694050" y="1794830"/>
            <a:ext cx="6840760" cy="4510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28816853"/>
      </p:ext>
    </p:extLst>
  </p:cSld>
  <p:clrMapOvr>
    <a:masterClrMapping/>
  </p:clrMapOvr>
  <p:transition>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5590356" y="116632"/>
            <a:ext cx="5472608" cy="2232248"/>
          </a:xfrm>
          <a:prstGeom prst="irregularSeal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3600" b="1" dirty="0">
                <a:solidFill>
                  <a:schemeClr val="tx1"/>
                </a:solidFill>
              </a:rPr>
              <a:t>الجلسة الثانية</a:t>
            </a:r>
            <a:endParaRPr lang="en-US" sz="3600" b="1" dirty="0">
              <a:solidFill>
                <a:schemeClr val="tx1"/>
              </a:solidFill>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726260" y="2708920"/>
            <a:ext cx="6092825" cy="2640723"/>
          </a:xfrm>
          <a:prstGeom prst="rect">
            <a:avLst/>
          </a:prstGeom>
        </p:spPr>
        <p:txBody>
          <a:bodyPr>
            <a:spAutoFit/>
          </a:bodyPr>
          <a:lstStyle/>
          <a:p>
            <a:pPr marL="571500" marR="0" lvl="0" indent="-571500" algn="r" rtl="1">
              <a:lnSpc>
                <a:spcPct val="115000"/>
              </a:lnSpc>
              <a:spcBef>
                <a:spcPts val="0"/>
              </a:spcBef>
              <a:spcAft>
                <a:spcPts val="0"/>
              </a:spcAft>
              <a:buClr>
                <a:srgbClr val="C00000"/>
              </a:buClr>
              <a:buFont typeface="Arial" panose="020B0604020202020204" pitchFamily="34" charset="0"/>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المعوقات الخمسة للحوار الزوجي الناجح </a:t>
            </a:r>
            <a:endParaRPr lang="en-US" dirty="0">
              <a:latin typeface="Calibri" panose="020F0502020204030204" pitchFamily="34" charset="0"/>
              <a:ea typeface="Calibri" panose="020F0502020204030204" pitchFamily="34" charset="0"/>
              <a:cs typeface="Arial" panose="020B0604020202020204" pitchFamily="34" charset="0"/>
            </a:endParaRPr>
          </a:p>
          <a:p>
            <a:pPr marL="571500" marR="0" lvl="0" indent="-571500" algn="r" rtl="1">
              <a:lnSpc>
                <a:spcPct val="115000"/>
              </a:lnSpc>
              <a:spcBef>
                <a:spcPts val="0"/>
              </a:spcBef>
              <a:spcAft>
                <a:spcPts val="0"/>
              </a:spcAft>
              <a:buClr>
                <a:srgbClr val="C00000"/>
              </a:buClr>
              <a:buFont typeface="Arial" panose="020B0604020202020204" pitchFamily="34" charset="0"/>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وسائل تحقيق الإشباع العاطفي بين الزوجين  </a:t>
            </a:r>
            <a:endParaRPr lang="en-US" dirty="0">
              <a:latin typeface="Calibri" panose="020F0502020204030204" pitchFamily="34" charset="0"/>
              <a:ea typeface="Calibri" panose="020F0502020204030204" pitchFamily="34" charset="0"/>
              <a:cs typeface="Arial" panose="020B0604020202020204" pitchFamily="34" charset="0"/>
            </a:endParaRPr>
          </a:p>
          <a:p>
            <a:pPr marL="571500" marR="0" lvl="0" indent="-571500" algn="r" rtl="1">
              <a:lnSpc>
                <a:spcPct val="115000"/>
              </a:lnSpc>
              <a:spcBef>
                <a:spcPts val="0"/>
              </a:spcBef>
              <a:spcAft>
                <a:spcPts val="0"/>
              </a:spcAft>
              <a:buClr>
                <a:srgbClr val="C00000"/>
              </a:buClr>
              <a:buFont typeface="Arial" panose="020B0604020202020204" pitchFamily="34" charset="0"/>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احترام المشاعر بين الزوجين  </a:t>
            </a:r>
            <a:endParaRPr lang="en-US" dirty="0">
              <a:latin typeface="Calibri" panose="020F0502020204030204" pitchFamily="34" charset="0"/>
              <a:ea typeface="Calibri" panose="020F0502020204030204" pitchFamily="34" charset="0"/>
              <a:cs typeface="Arial" panose="020B0604020202020204" pitchFamily="34" charset="0"/>
            </a:endParaRPr>
          </a:p>
          <a:p>
            <a:pPr marL="571500" marR="0" lvl="0" indent="-571500" algn="r" rtl="1">
              <a:lnSpc>
                <a:spcPct val="115000"/>
              </a:lnSpc>
              <a:spcBef>
                <a:spcPts val="0"/>
              </a:spcBef>
              <a:spcAft>
                <a:spcPts val="1000"/>
              </a:spcAft>
              <a:buClr>
                <a:srgbClr val="C00000"/>
              </a:buClr>
              <a:buFont typeface="Arial" panose="020B0604020202020204" pitchFamily="34" charset="0"/>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إختبــــــار الحــــب للزوجين  </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86691530"/>
      </p:ext>
    </p:extLst>
  </p:cSld>
  <p:clrMapOvr>
    <a:masterClrMapping/>
  </p:clrMapOvr>
  <p:transition>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p:cNvSpPr/>
          <p:nvPr/>
        </p:nvSpPr>
        <p:spPr>
          <a:xfrm>
            <a:off x="6742484" y="273725"/>
            <a:ext cx="4752528" cy="1008112"/>
          </a:xfrm>
          <a:prstGeom prst="flowChartPunchedTape">
            <a:avLst/>
          </a:prstGeom>
          <a:solidFill>
            <a:srgbClr val="B400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defTabSz="914400">
              <a:lnSpc>
                <a:spcPct val="115000"/>
              </a:lnSpc>
              <a:spcAft>
                <a:spcPts val="1000"/>
              </a:spcAft>
            </a:pPr>
            <a:r>
              <a:rPr lang="ar-SA" sz="32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المعوقات الخمسة للحوار الزوجي الناجح</a:t>
            </a:r>
            <a:endParaRPr lang="en-US" sz="1600" kern="0" dirty="0">
              <a:solidFill>
                <a:sysClr val="window" lastClr="FFFFFF"/>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nvPr>
        </p:nvGraphicFramePr>
        <p:xfrm>
          <a:off x="2284412" y="1524000"/>
          <a:ext cx="7848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0850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5230316" y="337980"/>
            <a:ext cx="6324600" cy="720080"/>
          </a:xfrm>
          <a:prstGeom prst="snip2DiagRect">
            <a:avLst/>
          </a:prstGeom>
          <a:solidFill>
            <a:schemeClr val="bg1">
              <a:lumMod val="95000"/>
            </a:schemeClr>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1" anchor="ctr"/>
          <a:lstStyle/>
          <a:p>
            <a:pPr marL="457200" algn="ctr" defTabSz="914400">
              <a:spcAft>
                <a:spcPts val="1000"/>
              </a:spcAft>
            </a:pPr>
            <a:r>
              <a:rPr lang="ar-SA" sz="3600" b="1" kern="0" dirty="0">
                <a:solidFill>
                  <a:srgbClr val="002060"/>
                </a:solidFill>
                <a:effectLst>
                  <a:outerShdw blurRad="38100" dist="38100" dir="2700000" algn="tl">
                    <a:srgbClr val="000000">
                      <a:alpha val="43137"/>
                    </a:srgbClr>
                  </a:outerShdw>
                </a:effectLst>
                <a:latin typeface="Calibri"/>
                <a:ea typeface="Calibri"/>
                <a:cs typeface="Traditional Arabic"/>
              </a:rPr>
              <a:t>وسائل تحقيق الإشباع العاطفي بين الزوجين</a:t>
            </a:r>
            <a:endParaRPr lang="en-US" sz="1400" kern="0" dirty="0">
              <a:solidFill>
                <a:srgbClr val="002060"/>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nvPr>
        </p:nvGraphicFramePr>
        <p:xfrm>
          <a:off x="6704013" y="1340769"/>
          <a:ext cx="3836111" cy="5242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nvPr>
        </p:nvGraphicFramePr>
        <p:xfrm>
          <a:off x="2061964" y="1340768"/>
          <a:ext cx="3803848" cy="524259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30007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Off-page Connector 1"/>
          <p:cNvSpPr/>
          <p:nvPr/>
        </p:nvSpPr>
        <p:spPr>
          <a:xfrm>
            <a:off x="7117583" y="402598"/>
            <a:ext cx="3581400" cy="1066800"/>
          </a:xfrm>
          <a:prstGeom prst="flowChartOffpageConnector">
            <a:avLst/>
          </a:prstGeom>
          <a:solidFill>
            <a:schemeClr val="bg1">
              <a:lumMod val="75000"/>
            </a:scheme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1" anchor="ctr"/>
          <a:lstStyle/>
          <a:p>
            <a:pPr algn="ctr" defTabSz="914400" rtl="1"/>
            <a:r>
              <a:rPr lang="ar-EG" sz="3200" b="1" kern="0" dirty="0">
                <a:solidFill>
                  <a:srgbClr val="002060"/>
                </a:solidFill>
                <a:effectLst>
                  <a:outerShdw blurRad="38100" dist="38100" dir="2700000" algn="tl">
                    <a:srgbClr val="000000">
                      <a:alpha val="43137"/>
                    </a:srgbClr>
                  </a:outerShdw>
                </a:effectLst>
                <a:latin typeface="Calibri"/>
                <a:ea typeface="Calibri"/>
                <a:cs typeface="Traditional Arabic"/>
              </a:rPr>
              <a:t>احترام المشاعر بين الزوجين</a:t>
            </a:r>
            <a:endParaRPr lang="ar-EG" sz="3200" kern="0" dirty="0">
              <a:solidFill>
                <a:srgbClr val="002060"/>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Rectangle 2"/>
          <p:cNvSpPr/>
          <p:nvPr/>
        </p:nvSpPr>
        <p:spPr>
          <a:xfrm>
            <a:off x="4366220" y="2060848"/>
            <a:ext cx="7075884" cy="3046988"/>
          </a:xfrm>
          <a:prstGeom prst="rect">
            <a:avLst/>
          </a:prstGeom>
        </p:spPr>
        <p:txBody>
          <a:bodyPr wrap="square">
            <a:spAutoFit/>
          </a:bodyPr>
          <a:lstStyle/>
          <a:p>
            <a:pPr algn="r" defTabSz="914400" rtl="1">
              <a:lnSpc>
                <a:spcPct val="150000"/>
              </a:lnSpc>
            </a:pPr>
            <a:r>
              <a:rPr lang="ar-EG" sz="3200" b="1" dirty="0">
                <a:solidFill>
                  <a:prstClr val="black"/>
                </a:solidFill>
                <a:effectLst>
                  <a:outerShdw blurRad="38100" dist="38100" dir="2700000" algn="tl">
                    <a:srgbClr val="000000">
                      <a:alpha val="43137"/>
                    </a:srgbClr>
                  </a:outerShdw>
                </a:effectLst>
                <a:latin typeface="Calibri"/>
                <a:ea typeface="Calibri"/>
                <a:cs typeface="Traditional Arabic"/>
              </a:rPr>
              <a:t>إنّ الاحترام هو فطرة ربانية وحاجة نفسية يحتاج إليها جميع البشر؛ فالله خلق البشر يُحبّون مجالسة الأشخاص الذين يُظهِرون لهم الاحترام؛ حيثُ إنّ الاحترام هو دليل على الحب، والاهتمام، والتقدير، وهو علامة حبّ لدى </a:t>
            </a:r>
            <a:r>
              <a:rPr lang="ar-EG" sz="3200" b="1" dirty="0" smtClean="0">
                <a:solidFill>
                  <a:prstClr val="black"/>
                </a:solidFill>
                <a:effectLst>
                  <a:outerShdw blurRad="38100" dist="38100" dir="2700000" algn="tl">
                    <a:srgbClr val="000000">
                      <a:alpha val="43137"/>
                    </a:srgbClr>
                  </a:outerShdw>
                </a:effectLst>
                <a:latin typeface="Calibri"/>
                <a:ea typeface="Calibri"/>
                <a:cs typeface="Traditional Arabic"/>
              </a:rPr>
              <a:t>الزوجين.</a:t>
            </a:r>
            <a:endParaRPr lang="ar-EG" sz="3200" dirty="0">
              <a:solidFill>
                <a:prstClr val="black"/>
              </a:solidFill>
              <a:effectLst>
                <a:outerShdw blurRad="38100" dist="38100" dir="2700000" algn="tl">
                  <a:srgbClr val="000000">
                    <a:alpha val="43137"/>
                  </a:srgbClr>
                </a:outerShdw>
              </a:effectLst>
              <a:latin typeface="Calibri"/>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89452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rved Right Arrow 7"/>
          <p:cNvSpPr/>
          <p:nvPr/>
        </p:nvSpPr>
        <p:spPr>
          <a:xfrm>
            <a:off x="5998995" y="265203"/>
            <a:ext cx="1776113" cy="1235546"/>
          </a:xfrm>
          <a:prstGeom prst="curvedRightArrow">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urved Left Arrow 8"/>
          <p:cNvSpPr/>
          <p:nvPr/>
        </p:nvSpPr>
        <p:spPr>
          <a:xfrm>
            <a:off x="9622804" y="265203"/>
            <a:ext cx="1728192" cy="1235546"/>
          </a:xfrm>
          <a:prstGeom prst="curvedLeftArrow">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p:cNvSpPr/>
          <p:nvPr/>
        </p:nvSpPr>
        <p:spPr>
          <a:xfrm>
            <a:off x="5590356" y="411434"/>
            <a:ext cx="4369504" cy="830997"/>
          </a:xfrm>
          <a:prstGeom prst="rect">
            <a:avLst/>
          </a:prstGeom>
        </p:spPr>
        <p:txBody>
          <a:bodyPr wrap="square">
            <a:spAutoFit/>
          </a:bodyPr>
          <a:lstStyle/>
          <a:p>
            <a:pPr algn="ctr" defTabSz="914400">
              <a:defRPr/>
            </a:pPr>
            <a:r>
              <a:rPr lang="ar-SA" sz="4800" b="1" dirty="0">
                <a:solidFill>
                  <a:srgbClr val="DA3F20"/>
                </a:solidFill>
                <a:latin typeface="Traditional Arabic" pitchFamily="18" charset="-78"/>
                <a:ea typeface="GE SS Two Light" pitchFamily="18" charset="-78"/>
                <a:cs typeface="Traditional Arabic" pitchFamily="18" charset="-78"/>
              </a:rPr>
              <a:t>تعارف ....           </a:t>
            </a:r>
          </a:p>
        </p:txBody>
      </p:sp>
      <p:sp>
        <p:nvSpPr>
          <p:cNvPr id="5" name="عنصر نائب للمحتوى 2"/>
          <p:cNvSpPr txBox="1">
            <a:spLocks/>
          </p:cNvSpPr>
          <p:nvPr/>
        </p:nvSpPr>
        <p:spPr>
          <a:xfrm>
            <a:off x="1967830" y="1759066"/>
            <a:ext cx="9272789" cy="4693920"/>
          </a:xfrm>
          <a:prstGeom prst="rect">
            <a:avLst/>
          </a:prstGeom>
        </p:spPr>
        <p:txBody>
          <a:bodyPr lIns="100804" tIns="50402" rIns="100804" bIns="50402">
            <a:no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a:t>
            </a:r>
            <a:r>
              <a:rPr lang="ar-EG" sz="2800" b="1" dirty="0">
                <a:solidFill>
                  <a:prstClr val="black"/>
                </a:solidFill>
                <a:latin typeface="Traditional Arabic" pitchFamily="18" charset="-78"/>
                <a:ea typeface="GE SS Two Light" pitchFamily="18" charset="-78"/>
                <a:cs typeface="Traditional Arabic" pitchFamily="18" charset="-78"/>
              </a:rPr>
              <a:t>إ</a:t>
            </a:r>
            <a:r>
              <a:rPr lang="ar-SA" sz="2800" b="1" dirty="0">
                <a:solidFill>
                  <a:prstClr val="black"/>
                </a:solidFill>
                <a:latin typeface="Traditional Arabic" pitchFamily="18" charset="-78"/>
                <a:ea typeface="GE SS Two Light" pitchFamily="18" charset="-78"/>
                <a:cs typeface="Traditional Arabic" pitchFamily="18" charset="-78"/>
              </a:rPr>
              <a:t>سم.</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الكنية.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الحالة ال</a:t>
            </a:r>
            <a:r>
              <a:rPr lang="ar-EG" sz="2800" b="1" dirty="0">
                <a:solidFill>
                  <a:prstClr val="black"/>
                </a:solidFill>
                <a:latin typeface="Traditional Arabic" pitchFamily="18" charset="-78"/>
                <a:ea typeface="GE SS Two Light" pitchFamily="18" charset="-78"/>
                <a:cs typeface="Traditional Arabic" pitchFamily="18" charset="-78"/>
              </a:rPr>
              <a:t>إ</a:t>
            </a:r>
            <a:r>
              <a:rPr lang="ar-SA" sz="2800" b="1" dirty="0">
                <a:solidFill>
                  <a:prstClr val="black"/>
                </a:solidFill>
                <a:latin typeface="Traditional Arabic" pitchFamily="18" charset="-78"/>
                <a:ea typeface="GE SS Two Light" pitchFamily="18" charset="-78"/>
                <a:cs typeface="Traditional Arabic" pitchFamily="18" charset="-78"/>
              </a:rPr>
              <a:t>جتماعية.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الخبرات العملية.</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العمل الحالي مع شرح طبيعة العمل.</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الهوايات.</a:t>
            </a:r>
            <a:endParaRPr lang="en-US" sz="28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2800" b="1" dirty="0">
                <a:solidFill>
                  <a:prstClr val="black"/>
                </a:solidFill>
                <a:latin typeface="Traditional Arabic" pitchFamily="18" charset="-78"/>
                <a:ea typeface="GE SS Two Light" pitchFamily="18" charset="-78"/>
                <a:cs typeface="Traditional Arabic" pitchFamily="18" charset="-78"/>
              </a:rPr>
              <a:t>ما هي توقعاتك وأهدافك من الدورة.</a:t>
            </a:r>
            <a:endParaRPr lang="en-US" sz="2800" b="1" dirty="0">
              <a:solidFill>
                <a:prstClr val="black"/>
              </a:solidFill>
              <a:latin typeface="Traditional Arabic" pitchFamily="18" charset="-78"/>
              <a:ea typeface="GE SS Two Light" pitchFamily="18" charset="-78"/>
              <a:cs typeface="Traditional Arabic" pitchFamily="18" charset="-7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52" y="2996952"/>
            <a:ext cx="3360374" cy="252028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Half Frame 6"/>
          <p:cNvSpPr/>
          <p:nvPr/>
        </p:nvSpPr>
        <p:spPr>
          <a:xfrm>
            <a:off x="13768" y="0"/>
            <a:ext cx="3992412" cy="1506071"/>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14833637"/>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anim calcmode="lin" valueType="num">
                                      <p:cBhvr>
                                        <p:cTn id="3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1000"/>
                                        <p:tgtEl>
                                          <p:spTgt spid="5">
                                            <p:txEl>
                                              <p:pRg st="6" end="6"/>
                                            </p:txEl>
                                          </p:spTgt>
                                        </p:tgtEl>
                                      </p:cBhvr>
                                    </p:animEffect>
                                    <p:anim calcmode="lin" valueType="num">
                                      <p:cBhvr>
                                        <p:cTn id="3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08812" y="152400"/>
            <a:ext cx="3573414" cy="658642"/>
          </a:xfrm>
          <a:prstGeom prst="rect">
            <a:avLst/>
          </a:prstGeom>
        </p:spPr>
        <p:txBody>
          <a:bodyPr wrap="none">
            <a:spAutoFit/>
          </a:bodyPr>
          <a:lstStyle/>
          <a:p>
            <a:pPr marL="342900" indent="-342900" algn="r" defTabSz="914400" rtl="1">
              <a:lnSpc>
                <a:spcPct val="115000"/>
              </a:lnSpc>
              <a:spcAft>
                <a:spcPts val="1000"/>
              </a:spcAft>
              <a:buClr>
                <a:srgbClr val="CC0066"/>
              </a:buClr>
              <a:buSzPts val="2000"/>
              <a:buFont typeface="Wingdings"/>
              <a:buChar char=""/>
            </a:pPr>
            <a:r>
              <a:rPr lang="ar-EG" sz="3200" b="1" u="sng" dirty="0">
                <a:solidFill>
                  <a:srgbClr val="CC0066"/>
                </a:solidFill>
                <a:effectLst>
                  <a:outerShdw blurRad="38100" dist="38100" dir="2700000" algn="tl">
                    <a:srgbClr val="000000">
                      <a:alpha val="43137"/>
                    </a:srgbClr>
                  </a:outerShdw>
                </a:effectLst>
                <a:latin typeface="Calibri"/>
                <a:ea typeface="Calibri"/>
                <a:cs typeface="Traditional Arabic"/>
              </a:rPr>
              <a:t>مظاهر احترام الزوج لزوجته </a:t>
            </a:r>
            <a:endParaRPr lang="en-US" sz="1400" dirty="0">
              <a:solidFill>
                <a:prstClr val="black"/>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nvPr>
        </p:nvGraphicFramePr>
        <p:xfrm>
          <a:off x="1629917" y="908720"/>
          <a:ext cx="8889585" cy="594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44114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1818" y="228600"/>
            <a:ext cx="5631670" cy="729430"/>
          </a:xfrm>
          <a:prstGeom prst="rect">
            <a:avLst/>
          </a:prstGeom>
        </p:spPr>
        <p:txBody>
          <a:bodyPr wrap="none">
            <a:spAutoFit/>
          </a:bodyPr>
          <a:lstStyle/>
          <a:p>
            <a:pPr marL="342900" indent="-342900" algn="r" defTabSz="914400" rtl="1">
              <a:lnSpc>
                <a:spcPct val="115000"/>
              </a:lnSpc>
              <a:spcAft>
                <a:spcPts val="1000"/>
              </a:spcAft>
              <a:buClr>
                <a:srgbClr val="CC0066"/>
              </a:buClr>
              <a:buSzPts val="2000"/>
              <a:buFont typeface="Wingdings"/>
              <a:buChar char=""/>
            </a:pPr>
            <a:r>
              <a:rPr lang="ar-EG" sz="3600" b="1" u="sng" dirty="0">
                <a:solidFill>
                  <a:srgbClr val="002060"/>
                </a:solidFill>
                <a:effectLst>
                  <a:outerShdw blurRad="38100" dist="38100" dir="2700000" algn="tl">
                    <a:srgbClr val="000000">
                      <a:alpha val="43137"/>
                    </a:srgbClr>
                  </a:outerShdw>
                </a:effectLst>
                <a:latin typeface="Calibri"/>
                <a:ea typeface="Calibri"/>
                <a:cs typeface="Traditional Arabic"/>
              </a:rPr>
              <a:t>مظاهر وأسباب عدم احترام الزوج للزوجة </a:t>
            </a:r>
            <a:endParaRPr lang="en-US" sz="1600" dirty="0">
              <a:solidFill>
                <a:srgbClr val="002060"/>
              </a:solidFill>
              <a:effectLst>
                <a:outerShdw blurRad="38100" dist="38100" dir="2700000" algn="tl">
                  <a:srgbClr val="000000">
                    <a:alpha val="43137"/>
                  </a:srgbClr>
                </a:outerShdw>
              </a:effectLst>
              <a:latin typeface="Calibri"/>
              <a:ea typeface="Calibri"/>
              <a:cs typeface="Arial"/>
            </a:endParaRPr>
          </a:p>
        </p:txBody>
      </p:sp>
      <p:graphicFrame>
        <p:nvGraphicFramePr>
          <p:cNvPr id="4" name="Diagram 3"/>
          <p:cNvGraphicFramePr/>
          <p:nvPr>
            <p:extLst>
              <p:ext uri="{D42A27DB-BD31-4B8C-83A1-F6EECF244321}">
                <p14:modId xmlns:p14="http://schemas.microsoft.com/office/powerpoint/2010/main" val="4253207028"/>
              </p:ext>
            </p:extLst>
          </p:nvPr>
        </p:nvGraphicFramePr>
        <p:xfrm>
          <a:off x="1751012" y="1397000"/>
          <a:ext cx="8682476"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24119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65865" y="304800"/>
            <a:ext cx="3180679" cy="800219"/>
          </a:xfrm>
          <a:prstGeom prst="rect">
            <a:avLst/>
          </a:prstGeom>
        </p:spPr>
        <p:txBody>
          <a:bodyPr wrap="none">
            <a:spAutoFit/>
          </a:bodyPr>
          <a:lstStyle/>
          <a:p>
            <a:pPr marL="342900" indent="-342900" algn="r" defTabSz="914400" rtl="1">
              <a:lnSpc>
                <a:spcPct val="115000"/>
              </a:lnSpc>
              <a:spcAft>
                <a:spcPts val="1000"/>
              </a:spcAft>
              <a:buClr>
                <a:srgbClr val="CC0066"/>
              </a:buClr>
              <a:buSzPts val="2000"/>
              <a:buFont typeface="Wingdings"/>
              <a:buChar char=""/>
            </a:pPr>
            <a:r>
              <a:rPr lang="ar-EG" sz="4000" b="1" u="sng" dirty="0">
                <a:solidFill>
                  <a:srgbClr val="002060"/>
                </a:solidFill>
                <a:effectLst>
                  <a:outerShdw blurRad="38100" dist="38100" dir="2700000" algn="tl">
                    <a:srgbClr val="000000">
                      <a:alpha val="43137"/>
                    </a:srgbClr>
                  </a:outerShdw>
                </a:effectLst>
                <a:latin typeface="Calibri"/>
                <a:ea typeface="Calibri"/>
                <a:cs typeface="Traditional Arabic"/>
              </a:rPr>
              <a:t>كيفية احترام الزوج </a:t>
            </a:r>
            <a:endParaRPr lang="en-US" dirty="0">
              <a:solidFill>
                <a:srgbClr val="002060"/>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nvPr>
        </p:nvGraphicFramePr>
        <p:xfrm>
          <a:off x="1903412" y="1371600"/>
          <a:ext cx="8208912"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33591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390556" y="109406"/>
            <a:ext cx="4648200" cy="837478"/>
          </a:xfrm>
          <a:prstGeom prst="ellipse">
            <a:avLst/>
          </a:prstGeom>
          <a:solidFill>
            <a:schemeClr val="accent1">
              <a:lumMod val="75000"/>
            </a:scheme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1" anchor="ctr"/>
          <a:lstStyle/>
          <a:p>
            <a:pPr algn="ctr" defTabSz="914400"/>
            <a:r>
              <a:rPr lang="ar-SA" sz="36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إختبــــــار الحــــب للزوجين</a:t>
            </a:r>
            <a:endParaRPr lang="ar-EG" sz="3600" kern="0" dirty="0">
              <a:solidFill>
                <a:sysClr val="window" lastClr="FFFFFF"/>
              </a:solidFill>
              <a:effectLst>
                <a:outerShdw blurRad="38100" dist="38100" dir="2700000" algn="tl">
                  <a:srgbClr val="000000">
                    <a:alpha val="43137"/>
                  </a:srgbClr>
                </a:outerShdw>
              </a:effectLst>
              <a:latin typeface="Calibri"/>
              <a:cs typeface="Arial"/>
            </a:endParaRPr>
          </a:p>
        </p:txBody>
      </p:sp>
      <p:graphicFrame>
        <p:nvGraphicFramePr>
          <p:cNvPr id="3" name="Diagram 2"/>
          <p:cNvGraphicFramePr/>
          <p:nvPr>
            <p:extLst>
              <p:ext uri="{D42A27DB-BD31-4B8C-83A1-F6EECF244321}">
                <p14:modId xmlns:p14="http://schemas.microsoft.com/office/powerpoint/2010/main" val="1923381529"/>
              </p:ext>
            </p:extLst>
          </p:nvPr>
        </p:nvGraphicFramePr>
        <p:xfrm>
          <a:off x="2084535" y="2156747"/>
          <a:ext cx="7630121" cy="460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4568553" y="1066800"/>
            <a:ext cx="5867400" cy="1020792"/>
          </a:xfrm>
          <a:prstGeom prst="rect">
            <a:avLst/>
          </a:prstGeom>
        </p:spPr>
        <p:txBody>
          <a:bodyPr wrap="square">
            <a:spAutoFit/>
          </a:bodyPr>
          <a:lstStyle/>
          <a:p>
            <a:pPr algn="r" defTabSz="914400" rtl="1">
              <a:spcAft>
                <a:spcPts val="1000"/>
              </a:spcAft>
            </a:pPr>
            <a:r>
              <a:rPr lang="ar-EG" sz="2800" b="1" u="sng" dirty="0">
                <a:solidFill>
                  <a:srgbClr val="0070C0"/>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أسئلة يُجيب عنها الزوج</a:t>
            </a:r>
            <a:endParaRPr lang="en-US" sz="2800" u="sng" dirty="0">
              <a:solidFill>
                <a:prstClr val="black"/>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a:p>
            <a:pPr algn="r" defTabSz="914400" rtl="1">
              <a:spcAft>
                <a:spcPts val="1000"/>
              </a:spcAft>
            </a:pPr>
            <a:r>
              <a:rPr lang="ar-EG" sz="2400" b="1" dirty="0">
                <a:solidFill>
                  <a:srgbClr val="E36C0A"/>
                </a:solidFill>
                <a:latin typeface="Traditional Arabic" pitchFamily="18" charset="-78"/>
                <a:ea typeface="Calibri"/>
                <a:cs typeface="Traditional Arabic" pitchFamily="18" charset="-78"/>
              </a:rPr>
              <a:t>أقرأ هذه الأسئلة وأجب عنها بكل صدق بنعم أو لا.</a:t>
            </a:r>
            <a:endParaRPr lang="en-US" sz="2400" dirty="0">
              <a:solidFill>
                <a:prstClr val="black"/>
              </a:solidFill>
              <a:latin typeface="Traditional Arabic" pitchFamily="18" charset="-78"/>
              <a:ea typeface="Calibri"/>
              <a:cs typeface="Traditional Arabic" pitchFamily="18" charset="-78"/>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1314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1212" y="228601"/>
            <a:ext cx="7086600" cy="1143903"/>
          </a:xfrm>
          <a:prstGeom prst="rect">
            <a:avLst/>
          </a:prstGeom>
        </p:spPr>
        <p:txBody>
          <a:bodyPr wrap="square">
            <a:spAutoFit/>
          </a:bodyPr>
          <a:lstStyle/>
          <a:p>
            <a:pPr marL="342900" indent="-342900" algn="r" defTabSz="914400" rtl="1">
              <a:spcAft>
                <a:spcPts val="1000"/>
              </a:spcAft>
              <a:buBlip>
                <a:blip r:embed="rId2"/>
              </a:buBlip>
            </a:pPr>
            <a:r>
              <a:rPr lang="ar-EG" sz="3200" b="1" u="dbl" dirty="0">
                <a:solidFill>
                  <a:srgbClr val="CC0066"/>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الجانب الثانى</a:t>
            </a:r>
            <a:endParaRPr lang="en-US" sz="3200" dirty="0">
              <a:solidFill>
                <a:prstClr val="black"/>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a:p>
            <a:pPr algn="r" defTabSz="914400" rtl="1">
              <a:spcAft>
                <a:spcPts val="1000"/>
              </a:spcAft>
            </a:pPr>
            <a:r>
              <a:rPr lang="ar-EG" sz="2800" b="1" u="sng" dirty="0">
                <a:solidFill>
                  <a:srgbClr val="7030A0"/>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أسئلة تُجيب عنها الزوجة</a:t>
            </a:r>
            <a:r>
              <a:rPr lang="ar-EG" sz="2400" b="1" dirty="0">
                <a:solidFill>
                  <a:srgbClr val="E36C0A"/>
                </a:solidFill>
                <a:latin typeface="Traditional Arabic" pitchFamily="18" charset="-78"/>
                <a:ea typeface="Calibri"/>
                <a:cs typeface="Traditional Arabic" pitchFamily="18" charset="-78"/>
              </a:rPr>
              <a:t>:أقرأى هذه الأسئلة وأجبى عنها بكل صدق بنعم أو لا.</a:t>
            </a:r>
            <a:endParaRPr lang="en-US" sz="1400" dirty="0">
              <a:solidFill>
                <a:prstClr val="black"/>
              </a:solidFill>
              <a:latin typeface="Traditional Arabic" pitchFamily="18" charset="-78"/>
              <a:ea typeface="Calibri"/>
              <a:cs typeface="Traditional Arabic" pitchFamily="18" charset="-78"/>
            </a:endParaRPr>
          </a:p>
        </p:txBody>
      </p:sp>
      <p:graphicFrame>
        <p:nvGraphicFramePr>
          <p:cNvPr id="3" name="Diagram 2"/>
          <p:cNvGraphicFramePr/>
          <p:nvPr>
            <p:extLst/>
          </p:nvPr>
        </p:nvGraphicFramePr>
        <p:xfrm>
          <a:off x="2817812" y="1429163"/>
          <a:ext cx="7032104" cy="52248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51311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788"/>
            <a:ext cx="12187930" cy="7622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539347"/>
      </p:ext>
    </p:extLst>
  </p:cSld>
  <p:clrMapOvr>
    <a:masterClrMapping/>
  </p:clrMapOvr>
  <p:transition>
    <p:newsfla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302324" y="260648"/>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DA3F20"/>
                </a:solidFill>
                <a:effectLst/>
                <a:uLnTx/>
                <a:uFillTx/>
                <a:latin typeface="Times New Roman"/>
                <a:ea typeface="Times New Roman"/>
                <a:cs typeface="Traditional Arabic"/>
              </a:rPr>
              <a:t>نشاط </a:t>
            </a:r>
            <a:r>
              <a:rPr kumimoji="0" lang="ar-EG" sz="3200" b="1" i="0" u="sng" strike="noStrike" kern="0" cap="none" spc="0" normalizeH="0" baseline="0" noProof="0" dirty="0" smtClean="0">
                <a:ln>
                  <a:noFill/>
                </a:ln>
                <a:solidFill>
                  <a:srgbClr val="DA3F20"/>
                </a:solidFill>
                <a:effectLst/>
                <a:uLnTx/>
                <a:uFillTx/>
                <a:latin typeface="Times New Roman"/>
                <a:ea typeface="Times New Roman"/>
                <a:cs typeface="Traditional Arabic"/>
              </a:rPr>
              <a:t>2</a:t>
            </a:r>
            <a:endParaRPr kumimoji="0" lang="en-US" sz="1800" b="0" i="0" u="none" strike="noStrike" kern="0" cap="none" spc="0" normalizeH="0" baseline="0" noProof="0" dirty="0">
              <a:ln>
                <a:noFill/>
              </a:ln>
              <a:solidFill>
                <a:srgbClr val="DA3F20"/>
              </a:solidFill>
              <a:effectLst/>
              <a:uLnTx/>
              <a:uFillTx/>
              <a:latin typeface="Times New Roman"/>
              <a:ea typeface="Times New Roman"/>
              <a:cs typeface="+mn-cs"/>
            </a:endParaRPr>
          </a:p>
        </p:txBody>
      </p:sp>
      <p:sp>
        <p:nvSpPr>
          <p:cNvPr id="3" name="Rectangle 2"/>
          <p:cNvSpPr/>
          <p:nvPr/>
        </p:nvSpPr>
        <p:spPr>
          <a:xfrm>
            <a:off x="2854052" y="1139953"/>
            <a:ext cx="7172945" cy="23619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1000"/>
              </a:spcAft>
              <a:buClrTx/>
              <a:buSzTx/>
              <a:buFontTx/>
              <a:buNone/>
              <a:tabLst>
                <a:tab pos="2174240" algn="l"/>
                <a:tab pos="3236595" algn="ctr"/>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457200" rtl="1" eaLnBrk="1" fontAlgn="auto" latinLnBrk="0" hangingPunct="1">
              <a:lnSpc>
                <a:spcPct val="100000"/>
              </a:lnSpc>
              <a:spcBef>
                <a:spcPts val="0"/>
              </a:spcBef>
              <a:spcAft>
                <a:spcPts val="800"/>
              </a:spcAft>
              <a:buClrTx/>
              <a:buSzTx/>
              <a:buFontTx/>
              <a:buNone/>
              <a:tabLst>
                <a:tab pos="2174240" algn="l"/>
                <a:tab pos="3236595" algn="ctr"/>
              </a:tabLst>
              <a:defRPr/>
            </a:pPr>
            <a:r>
              <a:rPr kumimoji="0" lang="ar-EG" sz="3200" b="1" i="0" u="sng"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raditional Arabic" panose="02020603050405020304" pitchFamily="18" charset="-78"/>
              </a:rPr>
              <a:t>إبداء رأي</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Arial" panose="020B0604020202020204" pitchFamily="34" charset="0"/>
            </a:endParaRPr>
          </a:p>
          <a:p>
            <a:pPr lvl="0" algn="ctr" defTabSz="914400" rtl="1">
              <a:lnSpc>
                <a:spcPct val="107000"/>
              </a:lnSpc>
              <a:spcAft>
                <a:spcPts val="800"/>
              </a:spcAft>
            </a:pPr>
            <a:r>
              <a:rPr lang="ar-EG" sz="3200" b="1" dirty="0">
                <a:solidFill>
                  <a:srgbClr val="A50021"/>
                </a:solidFill>
                <a:latin typeface="Traditional Arabic" pitchFamily="18" charset="-78"/>
                <a:ea typeface="Times New Roman"/>
                <a:cs typeface="Traditional Arabic" pitchFamily="18" charset="-78"/>
              </a:rPr>
              <a:t>عزيزي المتدرب:</a:t>
            </a:r>
            <a:r>
              <a:rPr lang="ar-EG" sz="3200" b="1" dirty="0">
                <a:solidFill>
                  <a:prstClr val="black"/>
                </a:solidFill>
                <a:latin typeface="Traditional Arabic" pitchFamily="18" charset="-78"/>
                <a:ea typeface="Times New Roman"/>
                <a:cs typeface="Traditional Arabic" pitchFamily="18" charset="-78"/>
              </a:rPr>
              <a:t>اذكر مما تم شرحه أهمية</a:t>
            </a:r>
            <a:r>
              <a:rPr lang="ar-EG" sz="3200" dirty="0">
                <a:solidFill>
                  <a:srgbClr val="C00000"/>
                </a:solidFill>
                <a:latin typeface="Traditional Arabic" pitchFamily="18" charset="-78"/>
                <a:ea typeface="Calibri"/>
                <a:cs typeface="Traditional Arabic" pitchFamily="18" charset="-78"/>
              </a:rPr>
              <a:t> </a:t>
            </a:r>
            <a:r>
              <a:rPr lang="ar-SA" sz="3200" b="1" dirty="0">
                <a:solidFill>
                  <a:prstClr val="black"/>
                </a:solidFill>
                <a:latin typeface="Traditional Arabic" pitchFamily="18" charset="-78"/>
                <a:ea typeface="Times New Roman"/>
                <a:cs typeface="Traditional Arabic" pitchFamily="18" charset="-78"/>
              </a:rPr>
              <a:t>احترام المشاعر بين الزوجين  </a:t>
            </a:r>
            <a:r>
              <a:rPr lang="ar-EG" sz="3200" b="1" dirty="0">
                <a:solidFill>
                  <a:prstClr val="black"/>
                </a:solidFill>
                <a:latin typeface="Traditional Arabic" pitchFamily="18" charset="-78"/>
                <a:ea typeface="Times New Roman"/>
                <a:cs typeface="Traditional Arabic" pitchFamily="18" charset="-78"/>
              </a:rPr>
              <a:t>؟</a:t>
            </a:r>
            <a:endParaRPr lang="en-US" sz="3200" dirty="0">
              <a:solidFill>
                <a:prstClr val="black"/>
              </a:solidFill>
              <a:latin typeface="Traditional Arabic" pitchFamily="18" charset="-78"/>
              <a:ea typeface="Calibri"/>
              <a:cs typeface="Traditional Arabic" pitchFamily="18" charset="-78"/>
            </a:endParaRPr>
          </a:p>
        </p:txBody>
      </p:sp>
      <p:pic>
        <p:nvPicPr>
          <p:cNvPr id="6" name="Picture 5"/>
          <p:cNvPicPr>
            <a:picLocks noChangeAspect="1"/>
          </p:cNvPicPr>
          <p:nvPr/>
        </p:nvPicPr>
        <p:blipFill>
          <a:blip r:embed="rId2"/>
          <a:stretch>
            <a:fillRect/>
          </a:stretch>
        </p:blipFill>
        <p:spPr>
          <a:xfrm>
            <a:off x="4800211" y="3432888"/>
            <a:ext cx="2588401" cy="2588401"/>
          </a:xfrm>
          <a:prstGeom prst="rect">
            <a:avLst/>
          </a:prstGeom>
          <a:ln>
            <a:noFill/>
          </a:ln>
          <a:effectLst>
            <a:softEdge rad="112500"/>
          </a:effectLst>
        </p:spPr>
      </p:pic>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42555393"/>
      </p:ext>
    </p:extLst>
  </p:cSld>
  <p:clrMapOvr>
    <a:masterClrMapping/>
  </p:clrMapOvr>
  <p:transition>
    <p:newsfla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510236" y="310344"/>
            <a:ext cx="4320480" cy="1512168"/>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1200" cap="none" spc="0" normalizeH="0" baseline="0" noProof="0" dirty="0">
                <a:ln>
                  <a:noFill/>
                </a:ln>
                <a:solidFill>
                  <a:srgbClr val="C00000"/>
                </a:solidFill>
                <a:effectLst/>
                <a:uLnTx/>
                <a:uFillTx/>
                <a:latin typeface="Times New Roman"/>
                <a:ea typeface="Times New Roman"/>
                <a:cs typeface="Arial" panose="020B0604020202020204" pitchFamily="34" charset="0"/>
              </a:rPr>
              <a:t>الوحدة التدريبية </a:t>
            </a:r>
            <a:r>
              <a:rPr kumimoji="0" lang="ar-EG" sz="3200" b="1" i="0" u="sng" strike="noStrike" kern="1200" cap="none" spc="0" normalizeH="0" baseline="0" noProof="0" dirty="0" smtClean="0">
                <a:ln>
                  <a:noFill/>
                </a:ln>
                <a:solidFill>
                  <a:srgbClr val="C00000"/>
                </a:solidFill>
                <a:effectLst/>
                <a:uLnTx/>
                <a:uFillTx/>
                <a:latin typeface="Times New Roman"/>
                <a:ea typeface="Times New Roman"/>
                <a:cs typeface="Arial" panose="020B0604020202020204" pitchFamily="34" charset="0"/>
              </a:rPr>
              <a:t>الثانية</a:t>
            </a:r>
            <a:endParaRPr kumimoji="0" lang="ar-EG" sz="3200" b="1" i="0" u="sng" strike="noStrike" kern="1200" cap="none" spc="0" normalizeH="0" baseline="0" noProof="0" dirty="0">
              <a:ln>
                <a:noFill/>
              </a:ln>
              <a:solidFill>
                <a:srgbClr val="C00000"/>
              </a:solidFill>
              <a:effectLst/>
              <a:uLnTx/>
              <a:uFillTx/>
              <a:latin typeface="Times New Roman"/>
              <a:ea typeface="Times New Roman"/>
              <a:cs typeface="Arial" panose="020B0604020202020204" pitchFamily="34" charset="0"/>
            </a:endParaRPr>
          </a:p>
          <a:p>
            <a:pPr lvl="0" algn="ctr">
              <a:lnSpc>
                <a:spcPct val="106000"/>
              </a:lnSpc>
              <a:tabLst>
                <a:tab pos="2174240" algn="l"/>
                <a:tab pos="3236595" algn="ctr"/>
              </a:tabLst>
            </a:pPr>
            <a:r>
              <a:rPr lang="ar-EG" sz="3200" b="1" dirty="0">
                <a:solidFill>
                  <a:srgbClr val="002060"/>
                </a:solidFill>
                <a:latin typeface="Times New Roman"/>
                <a:ea typeface="Times New Roman"/>
              </a:rPr>
              <a:t>نحو زواج </a:t>
            </a:r>
            <a:r>
              <a:rPr lang="ar-EG" sz="3200" b="1" dirty="0" smtClean="0">
                <a:solidFill>
                  <a:srgbClr val="002060"/>
                </a:solidFill>
                <a:latin typeface="Times New Roman"/>
                <a:ea typeface="Times New Roman"/>
              </a:rPr>
              <a:t>ناجح</a:t>
            </a:r>
            <a:endParaRPr kumimoji="0" lang="ar-EG" sz="3200" b="1" i="0" u="none" strike="noStrike" kern="1200" cap="none" spc="0" normalizeH="0" baseline="0" noProof="0" dirty="0">
              <a:ln>
                <a:noFill/>
              </a:ln>
              <a:solidFill>
                <a:srgbClr val="002060"/>
              </a:solidFill>
              <a:effectLst/>
              <a:uLnTx/>
              <a:uFillTx/>
              <a:latin typeface="Times New Roman"/>
              <a:ea typeface="Times New Roman"/>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0076" y="2114645"/>
            <a:ext cx="6602438" cy="4501662"/>
          </a:xfrm>
          <a:prstGeom prst="rect">
            <a:avLst/>
          </a:prstGeom>
        </p:spPr>
      </p:pic>
    </p:spTree>
    <p:extLst>
      <p:ext uri="{BB962C8B-B14F-4D97-AF65-F5344CB8AC3E}">
        <p14:creationId xmlns:p14="http://schemas.microsoft.com/office/powerpoint/2010/main" val="3293860809"/>
      </p:ext>
    </p:extLst>
  </p:cSld>
  <p:clrMapOvr>
    <a:masterClrMapping/>
  </p:clrMapOvr>
  <p:transition>
    <p:newsfla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6082750" y="-124100"/>
            <a:ext cx="5400600" cy="2376264"/>
          </a:xfrm>
          <a:prstGeom prst="irregularSeal2">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الجلسة الأولي</a:t>
            </a:r>
            <a:endPar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4" name="Rectangle 3"/>
          <p:cNvSpPr/>
          <p:nvPr/>
        </p:nvSpPr>
        <p:spPr>
          <a:xfrm>
            <a:off x="4366220" y="2885024"/>
            <a:ext cx="6092825" cy="1791260"/>
          </a:xfrm>
          <a:prstGeom prst="rect">
            <a:avLst/>
          </a:prstGeom>
        </p:spPr>
        <p:txBody>
          <a:bodyPr>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نقاط هامة للفوز بالسعادة الزوجية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للزوجة الذكية فقط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لعلاقة زوجية ناجحة منذ البداية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Half Frame 5"/>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1094645"/>
      </p:ext>
    </p:extLst>
  </p:cSld>
  <p:clrMapOvr>
    <a:masterClrMapping/>
  </p:clrMapOvr>
  <p:transition>
    <p:newsfla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03976-ADF1-4079-985B-498BFE898CE4}"/>
              </a:ext>
            </a:extLst>
          </p:cNvPr>
          <p:cNvPicPr>
            <a:picLocks noChangeAspect="1"/>
          </p:cNvPicPr>
          <p:nvPr/>
        </p:nvPicPr>
        <p:blipFill>
          <a:blip r:embed="rId3"/>
          <a:stretch>
            <a:fillRect/>
          </a:stretch>
        </p:blipFill>
        <p:spPr>
          <a:xfrm>
            <a:off x="1" y="0"/>
            <a:ext cx="12188824" cy="6858000"/>
          </a:xfrm>
          <a:prstGeom prst="rect">
            <a:avLst/>
          </a:prstGeom>
        </p:spPr>
      </p:pic>
    </p:spTree>
    <p:extLst>
      <p:ext uri="{BB962C8B-B14F-4D97-AF65-F5344CB8AC3E}">
        <p14:creationId xmlns:p14="http://schemas.microsoft.com/office/powerpoint/2010/main" val="2094103017"/>
      </p:ext>
    </p:extLst>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عنصر نائب للمحتوى 1"/>
          <p:cNvSpPr txBox="1">
            <a:spLocks/>
          </p:cNvSpPr>
          <p:nvPr/>
        </p:nvSpPr>
        <p:spPr>
          <a:xfrm>
            <a:off x="3718148" y="1916832"/>
            <a:ext cx="7401353" cy="4136205"/>
          </a:xfrm>
          <a:prstGeom prst="rect">
            <a:avLst/>
          </a:prstGeom>
        </p:spPr>
        <p:txBody>
          <a:bodyPr lIns="100804" tIns="50402" rIns="100804" bIns="50402">
            <a:normAutofit lnSpcReduction="10000"/>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Clr>
                <a:srgbClr val="C00000"/>
              </a:buClr>
              <a:buFont typeface="Wingdings 3"/>
              <a:buChar char=""/>
              <a:defRPr/>
            </a:pPr>
            <a:r>
              <a:rPr lang="ar-SA" sz="3200" b="1" dirty="0">
                <a:solidFill>
                  <a:prstClr val="black"/>
                </a:solidFill>
                <a:latin typeface="Traditional Arabic" pitchFamily="18" charset="-78"/>
                <a:ea typeface="GE SS Two Light" pitchFamily="18" charset="-78"/>
                <a:cs typeface="Traditional Arabic" pitchFamily="18" charset="-78"/>
              </a:rPr>
              <a:t>الوقت</a:t>
            </a:r>
            <a:r>
              <a:rPr lang="ar-EG" sz="3200" b="1" dirty="0">
                <a:solidFill>
                  <a:prstClr val="black"/>
                </a:solidFill>
                <a:latin typeface="Traditional Arabic" pitchFamily="18" charset="-78"/>
                <a:ea typeface="GE SS Two Light" pitchFamily="18" charset="-78"/>
                <a:cs typeface="Traditional Arabic" pitchFamily="18" charset="-78"/>
              </a:rPr>
              <a:t>: </a:t>
            </a:r>
            <a:r>
              <a:rPr lang="en-US" sz="3200" b="1" dirty="0" smtClean="0">
                <a:solidFill>
                  <a:srgbClr val="002060"/>
                </a:solidFill>
                <a:latin typeface="Traditional Arabic" pitchFamily="18" charset="-78"/>
                <a:ea typeface="GE SS Two Light" pitchFamily="18" charset="-78"/>
                <a:cs typeface="Traditional Arabic" pitchFamily="18" charset="-78"/>
              </a:rPr>
              <a:t>25</a:t>
            </a:r>
            <a:r>
              <a:rPr lang="ar-EG" sz="3200" b="1" dirty="0" smtClean="0">
                <a:solidFill>
                  <a:srgbClr val="002060"/>
                </a:solidFill>
                <a:latin typeface="Traditional Arabic" pitchFamily="18" charset="-78"/>
                <a:ea typeface="GE SS Two Light" pitchFamily="18" charset="-78"/>
                <a:cs typeface="Traditional Arabic" pitchFamily="18" charset="-78"/>
              </a:rPr>
              <a:t> ساعة</a:t>
            </a:r>
          </a:p>
          <a:p>
            <a:pPr marL="403217" indent="-282251">
              <a:buClr>
                <a:srgbClr val="C00000"/>
              </a:buClr>
              <a:buFont typeface="Wingdings 3"/>
              <a:buChar char=""/>
              <a:defRPr/>
            </a:pPr>
            <a:r>
              <a:rPr lang="ar-SA" sz="3200" b="1" dirty="0" smtClean="0">
                <a:solidFill>
                  <a:prstClr val="black"/>
                </a:solidFill>
                <a:latin typeface="Traditional Arabic" pitchFamily="18" charset="-78"/>
                <a:ea typeface="GE SS Two Light" pitchFamily="18" charset="-78"/>
                <a:cs typeface="Traditional Arabic" pitchFamily="18" charset="-78"/>
              </a:rPr>
              <a:t>الأيام</a:t>
            </a:r>
            <a:r>
              <a:rPr lang="ar-EG" sz="3200" b="1" dirty="0" smtClean="0">
                <a:solidFill>
                  <a:prstClr val="black"/>
                </a:solidFill>
                <a:latin typeface="Traditional Arabic" pitchFamily="18" charset="-78"/>
                <a:ea typeface="GE SS Two Light" pitchFamily="18" charset="-78"/>
                <a:cs typeface="Traditional Arabic" pitchFamily="18" charset="-78"/>
              </a:rPr>
              <a:t> </a:t>
            </a:r>
            <a:r>
              <a:rPr lang="en-US" sz="3200" b="1" dirty="0">
                <a:solidFill>
                  <a:prstClr val="black"/>
                </a:solidFill>
                <a:latin typeface="Traditional Arabic" pitchFamily="18" charset="-78"/>
                <a:ea typeface="GE SS Two Light" pitchFamily="18" charset="-78"/>
                <a:cs typeface="Traditional Arabic" pitchFamily="18" charset="-78"/>
              </a:rPr>
              <a:t>: </a:t>
            </a:r>
            <a:r>
              <a:rPr lang="ar-EG" sz="3200" b="1" dirty="0">
                <a:solidFill>
                  <a:prstClr val="black"/>
                </a:solidFill>
                <a:latin typeface="Traditional Arabic" pitchFamily="18" charset="-78"/>
                <a:ea typeface="GE SS Two Light" pitchFamily="18" charset="-78"/>
                <a:cs typeface="Traditional Arabic" pitchFamily="18" charset="-78"/>
              </a:rPr>
              <a:t> </a:t>
            </a:r>
            <a:r>
              <a:rPr lang="ar-EG" sz="3200" b="1" dirty="0" smtClean="0">
                <a:solidFill>
                  <a:srgbClr val="002060"/>
                </a:solidFill>
                <a:latin typeface="Traditional Arabic" pitchFamily="18" charset="-78"/>
                <a:ea typeface="GE SS Two Light" pitchFamily="18" charset="-78"/>
                <a:cs typeface="Traditional Arabic" pitchFamily="18" charset="-78"/>
              </a:rPr>
              <a:t>5 أيام تدريبية</a:t>
            </a:r>
            <a:endParaRPr lang="ar-EG" sz="3200" b="1" dirty="0">
              <a:solidFill>
                <a:srgbClr val="002060"/>
              </a:solidFill>
              <a:latin typeface="Traditional Arabic" pitchFamily="18" charset="-78"/>
              <a:ea typeface="GE SS Two Light" pitchFamily="18" charset="-78"/>
              <a:cs typeface="Traditional Arabic" pitchFamily="18" charset="-78"/>
            </a:endParaRPr>
          </a:p>
          <a:p>
            <a:pPr marL="403217" indent="-282251">
              <a:buClr>
                <a:srgbClr val="C00000"/>
              </a:buClr>
              <a:buFont typeface="Wingdings 3"/>
              <a:buChar char=""/>
              <a:defRPr/>
            </a:pPr>
            <a:r>
              <a:rPr lang="ar-SA" sz="3200" b="1" dirty="0">
                <a:solidFill>
                  <a:prstClr val="black"/>
                </a:solidFill>
                <a:latin typeface="Traditional Arabic" pitchFamily="18" charset="-78"/>
                <a:ea typeface="GE SS Two Light" pitchFamily="18" charset="-78"/>
                <a:cs typeface="Traditional Arabic" pitchFamily="18" charset="-78"/>
              </a:rPr>
              <a:t>بطاقات الأسماء</a:t>
            </a:r>
            <a:r>
              <a:rPr lang="ar-EG" sz="3200" b="1" dirty="0">
                <a:solidFill>
                  <a:prstClr val="black"/>
                </a:solidFill>
                <a:latin typeface="Traditional Arabic" pitchFamily="18" charset="-78"/>
                <a:ea typeface="GE SS Two Light" pitchFamily="18" charset="-78"/>
                <a:cs typeface="Traditional Arabic" pitchFamily="18" charset="-78"/>
              </a:rPr>
              <a:t>:</a:t>
            </a:r>
            <a:endParaRPr lang="en-US" sz="3200" b="1" dirty="0">
              <a:solidFill>
                <a:prstClr val="black"/>
              </a:solidFill>
              <a:latin typeface="Traditional Arabic" pitchFamily="18" charset="-78"/>
              <a:ea typeface="GE SS Two Light" pitchFamily="18" charset="-78"/>
              <a:cs typeface="Traditional Arabic" pitchFamily="18" charset="-78"/>
            </a:endParaRPr>
          </a:p>
          <a:p>
            <a:pPr marL="403217" indent="-282251">
              <a:buClr>
                <a:srgbClr val="C00000"/>
              </a:buClr>
              <a:buFont typeface="Wingdings 3"/>
              <a:buChar char=""/>
              <a:defRPr/>
            </a:pPr>
            <a:r>
              <a:rPr lang="ar-SA" sz="3200" b="1" dirty="0">
                <a:solidFill>
                  <a:prstClr val="black"/>
                </a:solidFill>
                <a:latin typeface="Traditional Arabic" pitchFamily="18" charset="-78"/>
                <a:ea typeface="GE SS Two Light" pitchFamily="18" charset="-78"/>
                <a:cs typeface="Traditional Arabic" pitchFamily="18" charset="-78"/>
              </a:rPr>
              <a:t>نظام العمل في الدورة :</a:t>
            </a:r>
            <a:endParaRPr lang="en-US" sz="3200" b="1" dirty="0">
              <a:solidFill>
                <a:prstClr val="black"/>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3200" b="1" dirty="0">
                <a:solidFill>
                  <a:srgbClr val="002060"/>
                </a:solidFill>
                <a:latin typeface="Traditional Arabic" pitchFamily="18" charset="-78"/>
                <a:ea typeface="GE SS Two Light" pitchFamily="18" charset="-78"/>
                <a:cs typeface="Traditional Arabic" pitchFamily="18" charset="-78"/>
              </a:rPr>
              <a:t>المجموعات.</a:t>
            </a:r>
            <a:endParaRPr lang="en-US" sz="3200" b="1" dirty="0">
              <a:solidFill>
                <a:srgbClr val="002060"/>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3200" b="1" dirty="0">
                <a:solidFill>
                  <a:srgbClr val="002060"/>
                </a:solidFill>
                <a:latin typeface="Traditional Arabic" pitchFamily="18" charset="-78"/>
                <a:ea typeface="GE SS Two Light" pitchFamily="18" charset="-78"/>
                <a:cs typeface="Traditional Arabic" pitchFamily="18" charset="-78"/>
              </a:rPr>
              <a:t>التسجيل.</a:t>
            </a:r>
            <a:endParaRPr lang="en-US" sz="3200" b="1" dirty="0">
              <a:solidFill>
                <a:srgbClr val="002060"/>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3200" b="1" dirty="0">
                <a:solidFill>
                  <a:srgbClr val="002060"/>
                </a:solidFill>
                <a:latin typeface="Traditional Arabic" pitchFamily="18" charset="-78"/>
                <a:ea typeface="GE SS Two Light" pitchFamily="18" charset="-78"/>
                <a:cs typeface="Traditional Arabic" pitchFamily="18" charset="-78"/>
              </a:rPr>
              <a:t>إعطاء التغذية الرجعية</a:t>
            </a:r>
            <a:r>
              <a:rPr lang="ar-EG" sz="3200" b="1" dirty="0">
                <a:solidFill>
                  <a:srgbClr val="002060"/>
                </a:solidFill>
                <a:latin typeface="Traditional Arabic" pitchFamily="18" charset="-78"/>
                <a:ea typeface="GE SS Two Light" pitchFamily="18" charset="-78"/>
                <a:cs typeface="Traditional Arabic" pitchFamily="18" charset="-78"/>
              </a:rPr>
              <a:t>.</a:t>
            </a:r>
          </a:p>
          <a:p>
            <a:pPr marL="685468" lvl="1">
              <a:spcBef>
                <a:spcPts val="358"/>
              </a:spcBef>
              <a:buFont typeface="Verdana"/>
              <a:buChar char="◦"/>
              <a:defRPr/>
            </a:pPr>
            <a:endParaRPr lang="en-US" sz="2800" b="1" dirty="0">
              <a:solidFill>
                <a:srgbClr val="C00000"/>
              </a:solidFill>
              <a:latin typeface="Traditional Arabic" pitchFamily="18" charset="-78"/>
              <a:ea typeface="GE SS Two Light" pitchFamily="18" charset="-78"/>
              <a:cs typeface="Traditional Arabic" pitchFamily="18" charset="-78"/>
            </a:endParaRPr>
          </a:p>
        </p:txBody>
      </p:sp>
      <p:sp>
        <p:nvSpPr>
          <p:cNvPr id="36" name="مستطيل 4"/>
          <p:cNvSpPr/>
          <p:nvPr/>
        </p:nvSpPr>
        <p:spPr>
          <a:xfrm>
            <a:off x="7966620" y="548680"/>
            <a:ext cx="3411511" cy="923330"/>
          </a:xfrm>
          <a:prstGeom prst="rect">
            <a:avLst/>
          </a:prstGeom>
          <a:noFill/>
        </p:spPr>
        <p:txBody>
          <a:bodyPr wrap="none">
            <a:spAutoFit/>
          </a:bodyPr>
          <a:lstStyle/>
          <a:p>
            <a:pPr algn="ctr" rtl="1">
              <a:defRPr/>
            </a:pPr>
            <a:r>
              <a:rPr lang="ar-EG" sz="5400" b="1" u="sng" dirty="0">
                <a:ln w="12700">
                  <a:solidFill>
                    <a:srgbClr val="92278F"/>
                  </a:solidFill>
                  <a:prstDash val="solid"/>
                </a:ln>
                <a:solidFill>
                  <a:srgbClr val="DA3F20"/>
                </a:solidFill>
                <a:effectLst>
                  <a:outerShdw dist="38100" dir="2640000" algn="bl" rotWithShape="0">
                    <a:srgbClr val="92278F"/>
                  </a:outerShdw>
                </a:effectLst>
                <a:latin typeface="GE SS Two Light" pitchFamily="18" charset="-78"/>
                <a:ea typeface="GE SS Two Light" pitchFamily="18" charset="-78"/>
                <a:cs typeface="GE SS Two Light" pitchFamily="18" charset="-78"/>
              </a:rPr>
              <a:t>«نظام</a:t>
            </a:r>
            <a:r>
              <a:rPr lang="ar-SA" sz="5400" b="1" u="sng" dirty="0">
                <a:ln w="12700">
                  <a:solidFill>
                    <a:srgbClr val="92278F"/>
                  </a:solidFill>
                  <a:prstDash val="solid"/>
                </a:ln>
                <a:solidFill>
                  <a:srgbClr val="DA3F20"/>
                </a:solidFill>
                <a:effectLst>
                  <a:outerShdw dist="38100" dir="2640000" algn="bl" rotWithShape="0">
                    <a:srgbClr val="92278F"/>
                  </a:outerShdw>
                </a:effectLst>
                <a:latin typeface="GE SS Two Light" pitchFamily="18" charset="-78"/>
                <a:ea typeface="GE SS Two Light" pitchFamily="18" charset="-78"/>
                <a:cs typeface="GE SS Two Light" pitchFamily="18" charset="-78"/>
              </a:rPr>
              <a:t> الدورة</a:t>
            </a:r>
            <a:r>
              <a:rPr lang="ar-EG" sz="5400" b="1" u="sng" dirty="0">
                <a:ln w="12700">
                  <a:solidFill>
                    <a:srgbClr val="92278F"/>
                  </a:solidFill>
                  <a:prstDash val="solid"/>
                </a:ln>
                <a:solidFill>
                  <a:srgbClr val="DA3F20"/>
                </a:solidFill>
                <a:effectLst>
                  <a:outerShdw dist="38100" dir="2640000" algn="bl" rotWithShape="0">
                    <a:srgbClr val="92278F"/>
                  </a:outerShdw>
                </a:effectLst>
                <a:latin typeface="GE SS Two Light" pitchFamily="18" charset="-78"/>
                <a:ea typeface="GE SS Two Light" pitchFamily="18" charset="-78"/>
                <a:cs typeface="GE SS Two Light" pitchFamily="18" charset="-78"/>
              </a:rPr>
              <a:t>»</a:t>
            </a:r>
            <a:endParaRPr lang="ar-SA" sz="5400" b="1" u="sng" dirty="0">
              <a:ln w="12700">
                <a:solidFill>
                  <a:srgbClr val="92278F"/>
                </a:solidFill>
                <a:prstDash val="solid"/>
              </a:ln>
              <a:solidFill>
                <a:srgbClr val="DA3F20"/>
              </a:solidFill>
              <a:effectLst>
                <a:outerShdw dist="38100" dir="2640000" algn="bl" rotWithShape="0">
                  <a:srgbClr val="92278F"/>
                </a:outerShdw>
              </a:effectLst>
              <a:latin typeface="GE SS Two Light" pitchFamily="18" charset="-78"/>
              <a:ea typeface="GE SS Two Light" pitchFamily="18" charset="-78"/>
              <a:cs typeface="GE SS Two Light" pitchFamily="18"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845" y="3284985"/>
            <a:ext cx="3503848" cy="223224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Half Frame 4"/>
          <p:cNvSpPr/>
          <p:nvPr/>
        </p:nvSpPr>
        <p:spPr>
          <a:xfrm>
            <a:off x="13768" y="0"/>
            <a:ext cx="5576588" cy="2060848"/>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39495934"/>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1000"/>
                                        <p:tgtEl>
                                          <p:spTgt spid="35">
                                            <p:txEl>
                                              <p:pRg st="0" end="0"/>
                                            </p:txEl>
                                          </p:spTgt>
                                        </p:tgtEl>
                                      </p:cBhvr>
                                    </p:animEffect>
                                    <p:anim calcmode="lin" valueType="num">
                                      <p:cBhvr>
                                        <p:cTn id="8"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5">
                                            <p:txEl>
                                              <p:pRg st="1" end="1"/>
                                            </p:txEl>
                                          </p:spTgt>
                                        </p:tgtEl>
                                        <p:attrNameLst>
                                          <p:attrName>style.visibility</p:attrName>
                                        </p:attrNameLst>
                                      </p:cBhvr>
                                      <p:to>
                                        <p:strVal val="visible"/>
                                      </p:to>
                                    </p:set>
                                    <p:animEffect transition="in" filter="fade">
                                      <p:cBhvr>
                                        <p:cTn id="14" dur="1000"/>
                                        <p:tgtEl>
                                          <p:spTgt spid="35">
                                            <p:txEl>
                                              <p:pRg st="1" end="1"/>
                                            </p:txEl>
                                          </p:spTgt>
                                        </p:tgtEl>
                                      </p:cBhvr>
                                    </p:animEffect>
                                    <p:anim calcmode="lin" valueType="num">
                                      <p:cBhvr>
                                        <p:cTn id="15" dur="1000" fill="hold"/>
                                        <p:tgtEl>
                                          <p:spTgt spid="3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5">
                                            <p:txEl>
                                              <p:pRg st="2" end="2"/>
                                            </p:txEl>
                                          </p:spTgt>
                                        </p:tgtEl>
                                        <p:attrNameLst>
                                          <p:attrName>style.visibility</p:attrName>
                                        </p:attrNameLst>
                                      </p:cBhvr>
                                      <p:to>
                                        <p:strVal val="visible"/>
                                      </p:to>
                                    </p:set>
                                    <p:animEffect transition="in" filter="fade">
                                      <p:cBhvr>
                                        <p:cTn id="21" dur="1000"/>
                                        <p:tgtEl>
                                          <p:spTgt spid="35">
                                            <p:txEl>
                                              <p:pRg st="2" end="2"/>
                                            </p:txEl>
                                          </p:spTgt>
                                        </p:tgtEl>
                                      </p:cBhvr>
                                    </p:animEffect>
                                    <p:anim calcmode="lin" valueType="num">
                                      <p:cBhvr>
                                        <p:cTn id="22" dur="1000" fill="hold"/>
                                        <p:tgtEl>
                                          <p:spTgt spid="3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5">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5">
                                            <p:txEl>
                                              <p:pRg st="3" end="3"/>
                                            </p:txEl>
                                          </p:spTgt>
                                        </p:tgtEl>
                                        <p:attrNameLst>
                                          <p:attrName>style.visibility</p:attrName>
                                        </p:attrNameLst>
                                      </p:cBhvr>
                                      <p:to>
                                        <p:strVal val="visible"/>
                                      </p:to>
                                    </p:set>
                                    <p:animEffect transition="in" filter="fade">
                                      <p:cBhvr>
                                        <p:cTn id="26" dur="1000"/>
                                        <p:tgtEl>
                                          <p:spTgt spid="35">
                                            <p:txEl>
                                              <p:pRg st="3" end="3"/>
                                            </p:txEl>
                                          </p:spTgt>
                                        </p:tgtEl>
                                      </p:cBhvr>
                                    </p:animEffect>
                                    <p:anim calcmode="lin" valueType="num">
                                      <p:cBhvr>
                                        <p:cTn id="27" dur="1000" fill="hold"/>
                                        <p:tgtEl>
                                          <p:spTgt spid="3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5">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5">
                                            <p:txEl>
                                              <p:pRg st="4" end="4"/>
                                            </p:txEl>
                                          </p:spTgt>
                                        </p:tgtEl>
                                        <p:attrNameLst>
                                          <p:attrName>style.visibility</p:attrName>
                                        </p:attrNameLst>
                                      </p:cBhvr>
                                      <p:to>
                                        <p:strVal val="visible"/>
                                      </p:to>
                                    </p:set>
                                    <p:animEffect transition="in" filter="fade">
                                      <p:cBhvr>
                                        <p:cTn id="31" dur="1000"/>
                                        <p:tgtEl>
                                          <p:spTgt spid="35">
                                            <p:txEl>
                                              <p:pRg st="4" end="4"/>
                                            </p:txEl>
                                          </p:spTgt>
                                        </p:tgtEl>
                                      </p:cBhvr>
                                    </p:animEffect>
                                    <p:anim calcmode="lin" valueType="num">
                                      <p:cBhvr>
                                        <p:cTn id="32" dur="1000" fill="hold"/>
                                        <p:tgtEl>
                                          <p:spTgt spid="3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5">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5">
                                            <p:txEl>
                                              <p:pRg st="5" end="5"/>
                                            </p:txEl>
                                          </p:spTgt>
                                        </p:tgtEl>
                                        <p:attrNameLst>
                                          <p:attrName>style.visibility</p:attrName>
                                        </p:attrNameLst>
                                      </p:cBhvr>
                                      <p:to>
                                        <p:strVal val="visible"/>
                                      </p:to>
                                    </p:set>
                                    <p:animEffect transition="in" filter="fade">
                                      <p:cBhvr>
                                        <p:cTn id="36" dur="1000"/>
                                        <p:tgtEl>
                                          <p:spTgt spid="35">
                                            <p:txEl>
                                              <p:pRg st="5" end="5"/>
                                            </p:txEl>
                                          </p:spTgt>
                                        </p:tgtEl>
                                      </p:cBhvr>
                                    </p:animEffect>
                                    <p:anim calcmode="lin" valueType="num">
                                      <p:cBhvr>
                                        <p:cTn id="37" dur="1000" fill="hold"/>
                                        <p:tgtEl>
                                          <p:spTgt spid="35">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5">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5">
                                            <p:txEl>
                                              <p:pRg st="6" end="6"/>
                                            </p:txEl>
                                          </p:spTgt>
                                        </p:tgtEl>
                                        <p:attrNameLst>
                                          <p:attrName>style.visibility</p:attrName>
                                        </p:attrNameLst>
                                      </p:cBhvr>
                                      <p:to>
                                        <p:strVal val="visible"/>
                                      </p:to>
                                    </p:set>
                                    <p:animEffect transition="in" filter="fade">
                                      <p:cBhvr>
                                        <p:cTn id="41" dur="1000"/>
                                        <p:tgtEl>
                                          <p:spTgt spid="35">
                                            <p:txEl>
                                              <p:pRg st="6" end="6"/>
                                            </p:txEl>
                                          </p:spTgt>
                                        </p:tgtEl>
                                      </p:cBhvr>
                                    </p:animEffect>
                                    <p:anim calcmode="lin" valueType="num">
                                      <p:cBhvr>
                                        <p:cTn id="42" dur="1000" fill="hold"/>
                                        <p:tgtEl>
                                          <p:spTgt spid="35">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uild="p"/>
      <p:bldP spid="3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086300" y="209680"/>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C00000"/>
                </a:solidFill>
                <a:effectLst/>
                <a:uLnTx/>
                <a:uFillTx/>
                <a:latin typeface="Times New Roman"/>
                <a:ea typeface="Times New Roman"/>
                <a:cs typeface="Traditional Arabic"/>
              </a:rPr>
              <a:t>نشاط </a:t>
            </a:r>
            <a:r>
              <a:rPr kumimoji="0" lang="ar-EG" sz="3200" b="1" i="0" u="sng" strike="noStrike" kern="0" cap="none" spc="0" normalizeH="0" baseline="0" noProof="0" dirty="0" smtClean="0">
                <a:ln>
                  <a:noFill/>
                </a:ln>
                <a:solidFill>
                  <a:srgbClr val="C00000"/>
                </a:solidFill>
                <a:effectLst/>
                <a:uLnTx/>
                <a:uFillTx/>
                <a:latin typeface="Times New Roman"/>
                <a:ea typeface="Times New Roman"/>
                <a:cs typeface="Traditional Arabic"/>
              </a:rPr>
              <a:t>3</a:t>
            </a:r>
            <a:endParaRPr kumimoji="0" lang="en-US" sz="1800" b="0" i="0" u="none" strike="noStrike" kern="0" cap="none" spc="0" normalizeH="0" baseline="0" noProof="0" dirty="0">
              <a:ln>
                <a:noFill/>
              </a:ln>
              <a:solidFill>
                <a:srgbClr val="C00000"/>
              </a:solidFill>
              <a:effectLst/>
              <a:uLnTx/>
              <a:uFillTx/>
              <a:latin typeface="Times New Roman"/>
              <a:ea typeface="Times New Roman"/>
              <a:cs typeface="+mn-cs"/>
            </a:endParaRPr>
          </a:p>
        </p:txBody>
      </p:sp>
      <p:sp>
        <p:nvSpPr>
          <p:cNvPr id="3" name="Rectangle 2"/>
          <p:cNvSpPr/>
          <p:nvPr/>
        </p:nvSpPr>
        <p:spPr>
          <a:xfrm>
            <a:off x="1989956" y="1730861"/>
            <a:ext cx="8369041" cy="1071062"/>
          </a:xfrm>
          <a:prstGeom prst="rect">
            <a:avLst/>
          </a:prstGeom>
        </p:spPr>
        <p:txBody>
          <a:bodyPr wrap="square">
            <a:spAutoFit/>
          </a:bodyP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2800" b="1" i="0" u="sng" strike="noStrike" kern="1200" cap="none" spc="0" normalizeH="0" baseline="0" noProof="0" dirty="0">
                <a:ln>
                  <a:noFill/>
                </a:ln>
                <a:solidFill>
                  <a:srgbClr val="002060"/>
                </a:solidFill>
                <a:effectLst/>
                <a:uLnTx/>
                <a:uFillTx/>
                <a:latin typeface="Times New Roman"/>
                <a:ea typeface="Times New Roman"/>
                <a:cs typeface="Traditional Arabic"/>
              </a:rPr>
              <a:t>عصف ذهني</a:t>
            </a:r>
            <a:endParaRPr kumimoji="0" lang="en-US" sz="2800" b="0" i="0"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ctr" defTabSz="914400" rtl="0" eaLnBrk="1" fontAlgn="auto" latinLnBrk="0" hangingPunct="1">
              <a:lnSpc>
                <a:spcPct val="106000"/>
              </a:lnSpc>
              <a:spcBef>
                <a:spcPts val="0"/>
              </a:spcBef>
              <a:spcAft>
                <a:spcPts val="0"/>
              </a:spcAft>
              <a:buClrTx/>
              <a:buSzTx/>
              <a:buFontTx/>
              <a:buNone/>
              <a:tabLst/>
              <a:defRPr/>
            </a:pPr>
            <a:r>
              <a:rPr kumimoji="0" lang="ar-EG" sz="3200" b="1" i="0" u="none" strike="noStrike" kern="1200" cap="none" spc="0" normalizeH="0" baseline="0" noProof="0" dirty="0">
                <a:ln>
                  <a:noFill/>
                </a:ln>
                <a:solidFill>
                  <a:srgbClr val="C00000"/>
                </a:solidFill>
                <a:effectLst/>
                <a:uLnTx/>
                <a:uFillTx/>
                <a:latin typeface="Traditional Arabic" pitchFamily="18" charset="-78"/>
                <a:ea typeface="Calibri"/>
                <a:cs typeface="Traditional Arabic" pitchFamily="18" charset="-78"/>
              </a:rPr>
              <a:t>عزيزي المتدرب:</a:t>
            </a:r>
            <a:r>
              <a:rPr kumimoji="0" lang="ar-EG" sz="3200" b="1" i="0" u="none" strike="noStrike" kern="1200" cap="none" spc="0" normalizeH="0" baseline="0" noProof="0" dirty="0">
                <a:ln>
                  <a:noFill/>
                </a:ln>
                <a:solidFill>
                  <a:srgbClr val="000000"/>
                </a:solidFill>
                <a:effectLst/>
                <a:uLnTx/>
                <a:uFillTx/>
                <a:latin typeface="Traditional Arabic" pitchFamily="18" charset="-78"/>
                <a:ea typeface="Calibri"/>
                <a:cs typeface="Traditional Arabic" pitchFamily="18" charset="-78"/>
              </a:rPr>
              <a:t> اذكر ماتعرفه </a:t>
            </a:r>
            <a:r>
              <a:rPr kumimoji="0" lang="ar-EG" sz="3200" b="1" i="0" u="none" strike="noStrike" kern="1200" cap="none" spc="0" normalizeH="0" baseline="0" noProof="0" dirty="0" smtClean="0">
                <a:ln>
                  <a:noFill/>
                </a:ln>
                <a:solidFill>
                  <a:srgbClr val="000000"/>
                </a:solidFill>
                <a:effectLst/>
                <a:uLnTx/>
                <a:uFillTx/>
                <a:latin typeface="Traditional Arabic" pitchFamily="18" charset="-78"/>
                <a:ea typeface="Calibri"/>
                <a:cs typeface="Traditional Arabic" pitchFamily="18" charset="-78"/>
              </a:rPr>
              <a:t>عن</a:t>
            </a:r>
            <a:r>
              <a:rPr kumimoji="0" lang="ar-EG" sz="3200" b="1" i="0" u="none" strike="noStrike" kern="1200" cap="none" spc="0" normalizeH="0" baseline="0" noProof="0" dirty="0" smtClean="0">
                <a:ln>
                  <a:noFill/>
                </a:ln>
                <a:solidFill>
                  <a:prstClr val="black"/>
                </a:solidFill>
                <a:effectLst/>
                <a:uLnTx/>
                <a:uFillTx/>
                <a:latin typeface="Traditional Arabic" pitchFamily="18" charset="-78"/>
                <a:ea typeface="Times New Roman"/>
                <a:cs typeface="Traditional Arabic" pitchFamily="18" charset="-78"/>
              </a:rPr>
              <a:t> أهم</a:t>
            </a:r>
            <a:r>
              <a:rPr kumimoji="0" lang="ar-EG" sz="3200" b="1" i="0" u="none" strike="noStrike" kern="1200" cap="none" spc="0" normalizeH="0" noProof="0" dirty="0" smtClean="0">
                <a:ln>
                  <a:noFill/>
                </a:ln>
                <a:solidFill>
                  <a:prstClr val="black"/>
                </a:solidFill>
                <a:effectLst/>
                <a:uLnTx/>
                <a:uFillTx/>
                <a:latin typeface="Traditional Arabic" pitchFamily="18" charset="-78"/>
                <a:ea typeface="Times New Roman"/>
                <a:cs typeface="Traditional Arabic" pitchFamily="18" charset="-78"/>
              </a:rPr>
              <a:t> نقاط الفوز بالسعادة الزوجية</a:t>
            </a:r>
            <a:r>
              <a:rPr kumimoji="0" lang="ar-EG" sz="3200" b="1" i="0" u="none" strike="noStrike" kern="1200" cap="none" spc="0" normalizeH="0" baseline="0" noProof="0" dirty="0" smtClean="0">
                <a:ln>
                  <a:noFill/>
                </a:ln>
                <a:solidFill>
                  <a:srgbClr val="000000"/>
                </a:solidFill>
                <a:effectLst/>
                <a:uLnTx/>
                <a:uFillTx/>
                <a:latin typeface="Traditional Arabic" pitchFamily="18" charset="-78"/>
                <a:ea typeface="Calibri"/>
                <a:cs typeface="Traditional Arabic" pitchFamily="18" charset="-78"/>
              </a:rPr>
              <a:t>؟</a:t>
            </a:r>
            <a:endParaRPr kumimoji="0" lang="en-US" sz="3200" b="0" i="0" u="none" strike="noStrike" kern="1200" cap="none" spc="0" normalizeH="0" baseline="0" noProof="0" dirty="0">
              <a:ln>
                <a:noFill/>
              </a:ln>
              <a:solidFill>
                <a:prstClr val="black"/>
              </a:solidFill>
              <a:effectLst/>
              <a:uLnTx/>
              <a:uFillTx/>
              <a:latin typeface="Traditional Arabic" pitchFamily="18" charset="-78"/>
              <a:ea typeface="Times New Roman"/>
              <a:cs typeface="Traditional Arabic" pitchFamily="18" charset="-78"/>
            </a:endParaRPr>
          </a:p>
        </p:txBody>
      </p:sp>
      <p:pic>
        <p:nvPicPr>
          <p:cNvPr id="5" name="Picture 4"/>
          <p:cNvPicPr>
            <a:picLocks noChangeAspect="1"/>
          </p:cNvPicPr>
          <p:nvPr/>
        </p:nvPicPr>
        <p:blipFill>
          <a:blip r:embed="rId2"/>
          <a:stretch>
            <a:fillRect/>
          </a:stretch>
        </p:blipFill>
        <p:spPr>
          <a:xfrm>
            <a:off x="4942284" y="3170976"/>
            <a:ext cx="2654147" cy="2953092"/>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6332994"/>
      </p:ext>
    </p:extLst>
  </p:cSld>
  <p:clrMapOvr>
    <a:masterClrMapping/>
  </p:clrMapOvr>
  <p:transition>
    <p:newsfla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p:cNvSpPr/>
          <p:nvPr/>
        </p:nvSpPr>
        <p:spPr>
          <a:xfrm>
            <a:off x="5852065" y="501435"/>
            <a:ext cx="4752528" cy="800100"/>
          </a:xfrm>
          <a:prstGeom prst="hexagon">
            <a:avLst/>
          </a:prstGeom>
          <a:solidFill>
            <a:srgbClr val="A80074"/>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1" anchor="ctr"/>
          <a:lstStyle/>
          <a:p>
            <a:pPr algn="ctr" defTabSz="914400" rtl="1">
              <a:lnSpc>
                <a:spcPct val="115000"/>
              </a:lnSpc>
              <a:spcAft>
                <a:spcPts val="1000"/>
              </a:spcAft>
            </a:pPr>
            <a:r>
              <a:rPr lang="ar-SA" sz="3200" b="1" dirty="0">
                <a:solidFill>
                  <a:prstClr val="white"/>
                </a:solidFill>
                <a:effectLst>
                  <a:outerShdw blurRad="38100" dist="38100" dir="2700000" algn="tl">
                    <a:srgbClr val="000000">
                      <a:alpha val="43137"/>
                    </a:srgbClr>
                  </a:outerShdw>
                </a:effectLst>
                <a:latin typeface="Calibri"/>
                <a:ea typeface="Calibri"/>
                <a:cs typeface="Traditional Arabic"/>
              </a:rPr>
              <a:t>نقاط هامة للفوز بالسعادة الزوجية</a:t>
            </a:r>
            <a:endParaRPr lang="en-US" sz="1100" dirty="0">
              <a:solidFill>
                <a:prstClr val="white"/>
              </a:solidFill>
              <a:effectLst>
                <a:outerShdw blurRad="38100" dist="38100" dir="2700000" algn="tl">
                  <a:srgbClr val="000000">
                    <a:alpha val="43137"/>
                  </a:srgbClr>
                </a:outerShdw>
              </a:effectLst>
              <a:latin typeface="Calibri"/>
              <a:ea typeface="Calibri"/>
              <a:cs typeface="Arial"/>
            </a:endParaRPr>
          </a:p>
        </p:txBody>
      </p:sp>
      <p:sp>
        <p:nvSpPr>
          <p:cNvPr id="3" name="Rectangle 2"/>
          <p:cNvSpPr/>
          <p:nvPr/>
        </p:nvSpPr>
        <p:spPr>
          <a:xfrm>
            <a:off x="7916733" y="1484784"/>
            <a:ext cx="2678938" cy="658642"/>
          </a:xfrm>
          <a:prstGeom prst="rect">
            <a:avLst/>
          </a:prstGeom>
        </p:spPr>
        <p:txBody>
          <a:bodyPr wrap="none">
            <a:spAutoFit/>
          </a:bodyPr>
          <a:lstStyle/>
          <a:p>
            <a:pPr marL="342900" indent="-342900" algn="r" defTabSz="914400" rtl="1">
              <a:lnSpc>
                <a:spcPct val="115000"/>
              </a:lnSpc>
              <a:spcAft>
                <a:spcPts val="1000"/>
              </a:spcAft>
              <a:buBlip>
                <a:blip r:embed="rId2"/>
              </a:buBlip>
            </a:pPr>
            <a:r>
              <a:rPr lang="en-US" sz="2800" b="1" dirty="0">
                <a:solidFill>
                  <a:srgbClr val="7030A0"/>
                </a:solidFill>
                <a:effectLst>
                  <a:outerShdw blurRad="38100" dist="38100" dir="2700000" algn="tl">
                    <a:srgbClr val="000000">
                      <a:alpha val="43137"/>
                    </a:srgbClr>
                  </a:outerShdw>
                </a:effectLst>
                <a:latin typeface="Traditional Arabic"/>
                <a:ea typeface="Calibri"/>
                <a:cs typeface="Arial"/>
              </a:rPr>
              <a:t> </a:t>
            </a:r>
            <a:r>
              <a:rPr lang="ar-SA" sz="3200" b="1" u="sng" dirty="0">
                <a:solidFill>
                  <a:srgbClr val="7030A0"/>
                </a:solidFill>
                <a:effectLst>
                  <a:outerShdw blurRad="38100" dist="38100" dir="2700000" algn="tl">
                    <a:srgbClr val="000000">
                      <a:alpha val="43137"/>
                    </a:srgbClr>
                  </a:outerShdw>
                </a:effectLst>
                <a:latin typeface="Calibri"/>
                <a:ea typeface="Calibri"/>
                <a:cs typeface="Traditional Arabic"/>
              </a:rPr>
              <a:t>((بالنسبة للمرأه)):</a:t>
            </a:r>
            <a:endParaRPr lang="en-US" sz="1600" u="sng" dirty="0">
              <a:solidFill>
                <a:srgbClr val="7030A0"/>
              </a:solidFill>
              <a:effectLst>
                <a:outerShdw blurRad="38100" dist="38100" dir="2700000" algn="tl">
                  <a:srgbClr val="000000">
                    <a:alpha val="43137"/>
                  </a:srgbClr>
                </a:outerShdw>
              </a:effectLst>
              <a:latin typeface="Calibri"/>
              <a:ea typeface="Calibri"/>
              <a:cs typeface="Arial"/>
            </a:endParaRPr>
          </a:p>
        </p:txBody>
      </p:sp>
      <p:graphicFrame>
        <p:nvGraphicFramePr>
          <p:cNvPr id="4" name="Diagram 3"/>
          <p:cNvGraphicFramePr/>
          <p:nvPr>
            <p:extLst/>
          </p:nvPr>
        </p:nvGraphicFramePr>
        <p:xfrm>
          <a:off x="2097968" y="1851283"/>
          <a:ext cx="7992888" cy="4733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6940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993151573"/>
              </p:ext>
            </p:extLst>
          </p:nvPr>
        </p:nvGraphicFramePr>
        <p:xfrm>
          <a:off x="3214092" y="1066428"/>
          <a:ext cx="6840760" cy="5242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Half Frame 2"/>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816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lay 1"/>
          <p:cNvSpPr/>
          <p:nvPr/>
        </p:nvSpPr>
        <p:spPr>
          <a:xfrm>
            <a:off x="5302324" y="353943"/>
            <a:ext cx="5533588" cy="827976"/>
          </a:xfrm>
          <a:prstGeom prst="flowChartDelay">
            <a:avLst/>
          </a:prstGeom>
          <a:solidFill>
            <a:srgbClr val="C8008A"/>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algn="ctr" defTabSz="914400" rtl="1">
              <a:lnSpc>
                <a:spcPct val="115000"/>
              </a:lnSpc>
              <a:spcAft>
                <a:spcPts val="1000"/>
              </a:spcAft>
            </a:pPr>
            <a:r>
              <a:rPr lang="ar-SA" sz="3200" b="1" dirty="0">
                <a:solidFill>
                  <a:prstClr val="white"/>
                </a:solidFill>
                <a:effectLst>
                  <a:outerShdw blurRad="38100" dist="38100" dir="2700000" algn="tl">
                    <a:srgbClr val="000000">
                      <a:alpha val="43137"/>
                    </a:srgbClr>
                  </a:outerShdw>
                </a:effectLst>
                <a:latin typeface="Calibri"/>
                <a:ea typeface="Calibri"/>
                <a:cs typeface="Traditional Arabic"/>
              </a:rPr>
              <a:t>تابع نقاط هامة للفوز بالسعادة الزوجية</a:t>
            </a:r>
            <a:endParaRPr lang="en-US" sz="1100" dirty="0">
              <a:solidFill>
                <a:prstClr val="white"/>
              </a:solidFill>
              <a:effectLst>
                <a:outerShdw blurRad="38100" dist="38100" dir="2700000" algn="tl">
                  <a:srgbClr val="000000">
                    <a:alpha val="43137"/>
                  </a:srgbClr>
                </a:outerShdw>
              </a:effectLst>
              <a:latin typeface="Calibri"/>
              <a:ea typeface="Calibri"/>
              <a:cs typeface="Arial"/>
            </a:endParaRPr>
          </a:p>
        </p:txBody>
      </p:sp>
      <p:sp>
        <p:nvSpPr>
          <p:cNvPr id="5" name="Rectangle 4"/>
          <p:cNvSpPr/>
          <p:nvPr/>
        </p:nvSpPr>
        <p:spPr>
          <a:xfrm>
            <a:off x="7822605" y="1412776"/>
            <a:ext cx="2720617" cy="658642"/>
          </a:xfrm>
          <a:prstGeom prst="rect">
            <a:avLst/>
          </a:prstGeom>
        </p:spPr>
        <p:txBody>
          <a:bodyPr wrap="none">
            <a:spAutoFit/>
          </a:bodyPr>
          <a:lstStyle/>
          <a:p>
            <a:pPr marL="342900" indent="-342900" algn="r" defTabSz="914400" rtl="1">
              <a:lnSpc>
                <a:spcPct val="115000"/>
              </a:lnSpc>
              <a:spcAft>
                <a:spcPts val="1000"/>
              </a:spcAft>
              <a:buBlip>
                <a:blip r:embed="rId2"/>
              </a:buBlip>
            </a:pPr>
            <a:r>
              <a:rPr lang="ar-SA" sz="3200" b="1" u="sng" dirty="0">
                <a:solidFill>
                  <a:srgbClr val="31849B"/>
                </a:solidFill>
                <a:effectLst>
                  <a:outerShdw blurRad="38100" dist="38100" dir="2700000" algn="tl">
                    <a:srgbClr val="000000">
                      <a:alpha val="43137"/>
                    </a:srgbClr>
                  </a:outerShdw>
                </a:effectLst>
                <a:latin typeface="Calibri"/>
                <a:ea typeface="Calibri"/>
                <a:cs typeface="Traditional Arabic"/>
              </a:rPr>
              <a:t> ((بالنسبة للرجل)):</a:t>
            </a:r>
            <a:endParaRPr lang="en-US" sz="1600" u="sng" dirty="0">
              <a:solidFill>
                <a:prstClr val="black"/>
              </a:solidFill>
              <a:effectLst>
                <a:outerShdw blurRad="38100" dist="38100" dir="2700000" algn="tl">
                  <a:srgbClr val="000000">
                    <a:alpha val="43137"/>
                  </a:srgbClr>
                </a:outerShdw>
              </a:effectLst>
              <a:latin typeface="Calibri"/>
              <a:ea typeface="Calibri"/>
              <a:cs typeface="Arial"/>
            </a:endParaRPr>
          </a:p>
        </p:txBody>
      </p:sp>
      <p:graphicFrame>
        <p:nvGraphicFramePr>
          <p:cNvPr id="6" name="Diagram 5"/>
          <p:cNvGraphicFramePr/>
          <p:nvPr>
            <p:extLst/>
          </p:nvPr>
        </p:nvGraphicFramePr>
        <p:xfrm>
          <a:off x="1989956" y="1742097"/>
          <a:ext cx="8280920" cy="49992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Half Frame 6"/>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3299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917949" y="476672"/>
          <a:ext cx="8413829" cy="6189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9269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2349996" y="1397000"/>
          <a:ext cx="806489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Half Frame 2"/>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393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tored Data 1"/>
          <p:cNvSpPr/>
          <p:nvPr/>
        </p:nvSpPr>
        <p:spPr>
          <a:xfrm>
            <a:off x="4510236" y="383853"/>
            <a:ext cx="7128792" cy="882388"/>
          </a:xfrm>
          <a:prstGeom prst="flowChartOnlineStorage">
            <a:avLst/>
          </a:prstGeom>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rtl="1">
              <a:lnSpc>
                <a:spcPct val="115000"/>
              </a:lnSpc>
              <a:spcAft>
                <a:spcPts val="1000"/>
              </a:spcAft>
            </a:pPr>
            <a:r>
              <a:rPr lang="ar-SA" sz="3200" b="1" dirty="0">
                <a:solidFill>
                  <a:prstClr val="white"/>
                </a:solidFill>
                <a:effectLst>
                  <a:outerShdw blurRad="38100" dist="38100" dir="2700000" algn="tl">
                    <a:srgbClr val="000000">
                      <a:alpha val="43137"/>
                    </a:srgbClr>
                  </a:outerShdw>
                </a:effectLst>
                <a:latin typeface="Calibri"/>
                <a:ea typeface="Calibri"/>
                <a:cs typeface="Traditional Arabic"/>
              </a:rPr>
              <a:t>إليكِ 6 مفاتيح لتكوني "الزوجة الذكية"!</a:t>
            </a:r>
            <a:endParaRPr lang="en-US" sz="3200" dirty="0">
              <a:solidFill>
                <a:prstClr val="white"/>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nvPr>
        </p:nvGraphicFramePr>
        <p:xfrm>
          <a:off x="909836" y="1628800"/>
          <a:ext cx="10225136"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177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ard 1"/>
          <p:cNvSpPr/>
          <p:nvPr/>
        </p:nvSpPr>
        <p:spPr>
          <a:xfrm>
            <a:off x="7894612" y="446333"/>
            <a:ext cx="3240360" cy="804672"/>
          </a:xfrm>
          <a:prstGeom prst="flowChartPunchedCard">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rtl="1">
              <a:spcAft>
                <a:spcPts val="1000"/>
              </a:spcAft>
            </a:pPr>
            <a:r>
              <a:rPr lang="ar-SA" sz="4000" b="1" dirty="0">
                <a:solidFill>
                  <a:prstClr val="white"/>
                </a:solidFill>
                <a:effectLst>
                  <a:outerShdw blurRad="38100" dist="38100" dir="2700000" algn="tl">
                    <a:srgbClr val="000000">
                      <a:alpha val="43137"/>
                    </a:srgbClr>
                  </a:outerShdw>
                </a:effectLst>
                <a:latin typeface="Calibri"/>
                <a:ea typeface="Calibri"/>
                <a:cs typeface="Traditional Arabic"/>
              </a:rPr>
              <a:t>لعلاقة زوجية ناجحة </a:t>
            </a:r>
            <a:endParaRPr lang="en-US" sz="1400" dirty="0">
              <a:solidFill>
                <a:prstClr val="white"/>
              </a:solidFill>
              <a:effectLst>
                <a:outerShdw blurRad="38100" dist="38100" dir="2700000" algn="tl">
                  <a:srgbClr val="000000">
                    <a:alpha val="43137"/>
                  </a:srgbClr>
                </a:outerShdw>
              </a:effectLst>
              <a:latin typeface="Calibri"/>
              <a:ea typeface="Calibri"/>
              <a:cs typeface="Arial"/>
            </a:endParaRPr>
          </a:p>
        </p:txBody>
      </p:sp>
      <p:sp>
        <p:nvSpPr>
          <p:cNvPr id="4" name="Rectangle 3"/>
          <p:cNvSpPr/>
          <p:nvPr/>
        </p:nvSpPr>
        <p:spPr>
          <a:xfrm>
            <a:off x="4319178" y="1844824"/>
            <a:ext cx="7150868" cy="3539430"/>
          </a:xfrm>
          <a:prstGeom prst="rect">
            <a:avLst/>
          </a:prstGeom>
        </p:spPr>
        <p:txBody>
          <a:bodyPr wrap="square">
            <a:spAutoFit/>
          </a:bodyPr>
          <a:lstStyle/>
          <a:p>
            <a:pPr marL="457200" lvl="0" indent="-457200" algn="r" rtl="1">
              <a:buFont typeface="Wingdings" panose="05000000000000000000" pitchFamily="2" charset="2"/>
              <a:buChar char="q"/>
            </a:pPr>
            <a:r>
              <a:rPr lang="ar-SA" sz="2800" b="1" dirty="0">
                <a:latin typeface="Traditional Arabic" pitchFamily="18" charset="-78"/>
                <a:cs typeface="Traditional Arabic" pitchFamily="18" charset="-78"/>
              </a:rPr>
              <a:t>تشاركا في كل شيء، فالمشاركة من أهم الأشياء التي ستقرّب بينكما</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dirty="0">
                <a:latin typeface="Traditional Arabic" pitchFamily="18" charset="-78"/>
                <a:cs typeface="Traditional Arabic" pitchFamily="18" charset="-78"/>
              </a:rPr>
              <a:t>المودة توّلد المزيد من المودة" اتخذا هذه المقولة قاعدة لحياتكما</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dirty="0">
                <a:latin typeface="Traditional Arabic" pitchFamily="18" charset="-78"/>
                <a:cs typeface="Traditional Arabic" pitchFamily="18" charset="-78"/>
              </a:rPr>
              <a:t>احرصا على الحديث بصفة دورية عن مشاعركما تجاه الأشياء والأمور التي تزعجكما</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dirty="0">
                <a:latin typeface="Traditional Arabic" pitchFamily="18" charset="-78"/>
                <a:cs typeface="Traditional Arabic" pitchFamily="18" charset="-78"/>
              </a:rPr>
              <a:t>لا تتعاملا مع بعضكما من منطلق الملكية الخاصة، فكل منكما له حياته واهتماماته</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a:p>
            <a:pPr marL="457200" lvl="0" indent="-457200" algn="r" rtl="1">
              <a:buFont typeface="Wingdings" panose="05000000000000000000" pitchFamily="2" charset="2"/>
              <a:buChar char="q"/>
            </a:pPr>
            <a:r>
              <a:rPr lang="ar-SA" sz="2800" b="1" dirty="0">
                <a:latin typeface="Traditional Arabic" pitchFamily="18" charset="-78"/>
                <a:cs typeface="Traditional Arabic" pitchFamily="18" charset="-78"/>
              </a:rPr>
              <a:t>لا بُد أن يحرص كل منكما على اختيار الشريك الذي يستطيع أن يقتل معه أوقات الملل</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0131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7668169"/>
              </p:ext>
            </p:extLst>
          </p:nvPr>
        </p:nvGraphicFramePr>
        <p:xfrm>
          <a:off x="3718148" y="836712"/>
          <a:ext cx="7491761"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Half Frame 2"/>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3954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95508207"/>
              </p:ext>
            </p:extLst>
          </p:nvPr>
        </p:nvGraphicFramePr>
        <p:xfrm>
          <a:off x="3286100" y="980728"/>
          <a:ext cx="7848872"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Half Frame 2"/>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277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38028" y="692696"/>
            <a:ext cx="9144000" cy="800219"/>
          </a:xfrm>
          <a:prstGeom prst="rect">
            <a:avLst/>
          </a:prstGeom>
        </p:spPr>
        <p:txBody>
          <a:bodyPr wrap="square">
            <a:spAutoFit/>
          </a:bodyPr>
          <a:lstStyle/>
          <a:p>
            <a:pPr algn="just" rtl="1">
              <a:lnSpc>
                <a:spcPct val="115000"/>
              </a:lnSpc>
              <a:spcAft>
                <a:spcPts val="1000"/>
              </a:spcAft>
            </a:pPr>
            <a:r>
              <a:rPr lang="ar-EG" sz="4000" b="1" dirty="0">
                <a:solidFill>
                  <a:srgbClr val="DA3F20"/>
                </a:solidFill>
                <a:latin typeface="Traditional Arabic" pitchFamily="18" charset="-78"/>
                <a:ea typeface="Calibri"/>
                <a:cs typeface="Traditional Arabic" pitchFamily="18" charset="-78"/>
              </a:rPr>
              <a:t>يتوقع من المشاركين فى نهاية البرنامج التدريبى بإذن الله أن :</a:t>
            </a:r>
            <a:endParaRPr lang="en-US" sz="4000" dirty="0">
              <a:solidFill>
                <a:srgbClr val="DA3F20"/>
              </a:solidFill>
              <a:latin typeface="Traditional Arabic" pitchFamily="18" charset="-78"/>
              <a:ea typeface="Calibri"/>
              <a:cs typeface="Traditional Arabic" pitchFamily="18" charset="-78"/>
            </a:endParaRPr>
          </a:p>
        </p:txBody>
      </p:sp>
      <p:sp>
        <p:nvSpPr>
          <p:cNvPr id="2" name="Rectangle 1"/>
          <p:cNvSpPr/>
          <p:nvPr/>
        </p:nvSpPr>
        <p:spPr>
          <a:xfrm>
            <a:off x="4222204" y="1844824"/>
            <a:ext cx="7100937" cy="4401205"/>
          </a:xfrm>
          <a:prstGeom prst="rect">
            <a:avLst/>
          </a:prstGeom>
        </p:spPr>
        <p:txBody>
          <a:bodyPr wrap="square">
            <a:spAutoFit/>
          </a:bodyPr>
          <a:lstStyle/>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يفهم المتدرب ما هو الحب والزواج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يتعرف المتدرب علي عوامل بقاء الحب بعد الزواج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يدرك المتدرب الحب بعد الزواج أقوى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يتعرف المتدرب علي المعوقات الخمسة للحوار الزوجي الناجح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يلم المتدرب بوسائل تحقيق الإشباع العاطفي بين الزوجين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يفهم المتدرب كيفية احترام المشاعر بين الزوجين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يتعرف المتدرب علي نصائح ذهبية لحياة زوجية سعيدة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يعي المتدرب نصحية لتجنب المشاكل الزوجية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يفهم المتدرب كيفية حل المشاكل الزوجية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يري المتدرب هل يبقى الحب بعد الزواج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772" y="3613773"/>
            <a:ext cx="3539134" cy="244827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94145439"/>
      </p:ext>
    </p:extLst>
  </p:cSld>
  <p:clrMapOvr>
    <a:masterClrMapping/>
  </p:clrMapOvr>
  <p:transition>
    <p:newsfla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8268" y="229483"/>
            <a:ext cx="2767104" cy="156966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9600" b="1" i="0" u="none" strike="noStrike" kern="1200" cap="none" spc="0" normalizeH="0" baseline="0" noProof="0" dirty="0">
                <a:ln>
                  <a:noFill/>
                </a:ln>
                <a:solidFill>
                  <a:srgbClr val="0070C0"/>
                </a:solidFill>
                <a:effectLst/>
                <a:uLnTx/>
                <a:uFillTx/>
                <a:latin typeface="Traditional Arabic" pitchFamily="18" charset="-78"/>
                <a:ea typeface="+mn-ea"/>
                <a:cs typeface="Traditional Arabic" pitchFamily="18" charset="-78"/>
              </a:rPr>
              <a:t>استراحة</a:t>
            </a:r>
            <a:endParaRPr kumimoji="0" lang="ar-EG" sz="8800" b="1" i="0" u="none" strike="noStrike" kern="1200" cap="none" spc="0" normalizeH="0" baseline="0" noProof="0" dirty="0">
              <a:ln>
                <a:noFill/>
              </a:ln>
              <a:solidFill>
                <a:srgbClr val="0070C0"/>
              </a:solidFill>
              <a:effectLst/>
              <a:uLnTx/>
              <a:uFillTx/>
              <a:latin typeface="Traditional Arabic" pitchFamily="18" charset="-78"/>
              <a:ea typeface="+mn-ea"/>
              <a:cs typeface="Traditional Arabic" pitchFamily="18" charset="-78"/>
            </a:endParaRPr>
          </a:p>
        </p:txBody>
      </p:sp>
      <p:pic>
        <p:nvPicPr>
          <p:cNvPr id="5" name="Picture 4" descr="Boulder County gives Caregivers a Break — Maintain Me Senior ..."/>
          <p:cNvPicPr/>
          <p:nvPr/>
        </p:nvPicPr>
        <p:blipFill>
          <a:blip r:embed="rId2">
            <a:extLst>
              <a:ext uri="{28A0092B-C50C-407E-A947-70E740481C1C}">
                <a14:useLocalDpi xmlns:a14="http://schemas.microsoft.com/office/drawing/2010/main" val="0"/>
              </a:ext>
            </a:extLst>
          </a:blip>
          <a:srcRect/>
          <a:stretch>
            <a:fillRect/>
          </a:stretch>
        </p:blipFill>
        <p:spPr bwMode="auto">
          <a:xfrm>
            <a:off x="2694050" y="1794830"/>
            <a:ext cx="6840760" cy="4510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0126525"/>
      </p:ext>
    </p:extLst>
  </p:cSld>
  <p:clrMapOvr>
    <a:masterClrMapping/>
  </p:clrMapOvr>
  <p:transition>
    <p:newsfla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5590356" y="116632"/>
            <a:ext cx="5472608" cy="2232248"/>
          </a:xfrm>
          <a:prstGeom prst="irregularSeal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الجلسة الثانية</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82244" y="2924944"/>
            <a:ext cx="6768752" cy="2003625"/>
          </a:xfrm>
          <a:prstGeom prst="rect">
            <a:avLst/>
          </a:prstGeom>
        </p:spPr>
        <p:txBody>
          <a:bodyPr wrap="square">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نظريات تساعد على نجاح العلاقات الزوجية </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نصائح تساعدك في إقناع زوجك وكسبه في صفّك </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نحو زواج ناجح</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2943187"/>
      </p:ext>
    </p:extLst>
  </p:cSld>
  <p:clrMapOvr>
    <a:masterClrMapping/>
  </p:clrMapOvr>
  <p:transition>
    <p:newsfla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66420" y="476672"/>
            <a:ext cx="5438556" cy="729430"/>
          </a:xfrm>
          <a:prstGeom prst="rect">
            <a:avLst/>
          </a:prstGeom>
          <a:solidFill>
            <a:schemeClr val="accent1">
              <a:lumMod val="75000"/>
            </a:schemeClr>
          </a:solidFill>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wrap="square">
            <a:spAutoFit/>
          </a:bodyPr>
          <a:lstStyle/>
          <a:p>
            <a:pPr algn="ctr" defTabSz="914400" rtl="1">
              <a:lnSpc>
                <a:spcPct val="115000"/>
              </a:lnSpc>
              <a:spcAft>
                <a:spcPts val="1000"/>
              </a:spcAft>
            </a:pPr>
            <a:r>
              <a:rPr lang="ar-EG" sz="3600" b="1" dirty="0">
                <a:solidFill>
                  <a:prstClr val="white"/>
                </a:solidFill>
                <a:latin typeface="Traditional Arabic" pitchFamily="18" charset="-78"/>
                <a:cs typeface="Traditional Arabic" pitchFamily="18" charset="-78"/>
              </a:rPr>
              <a:t> </a:t>
            </a:r>
            <a:r>
              <a:rPr lang="ar-SA" sz="3200" b="1" dirty="0">
                <a:solidFill>
                  <a:prstClr val="white"/>
                </a:solidFill>
                <a:effectLst>
                  <a:outerShdw blurRad="38100" dist="38100" dir="2700000" algn="tl">
                    <a:srgbClr val="000000">
                      <a:alpha val="43137"/>
                    </a:srgbClr>
                  </a:outerShdw>
                </a:effectLst>
                <a:latin typeface="Calibri"/>
                <a:ea typeface="Calibri"/>
                <a:cs typeface="Traditional Arabic"/>
              </a:rPr>
              <a:t>نظريات تساعد على نجاح العلاقات الزوجية</a:t>
            </a:r>
            <a:endParaRPr lang="en-US" sz="1100" dirty="0">
              <a:solidFill>
                <a:prstClr val="white"/>
              </a:solidFill>
              <a:effectLst>
                <a:outerShdw blurRad="38100" dist="38100" dir="2700000" algn="tl">
                  <a:srgbClr val="000000">
                    <a:alpha val="43137"/>
                  </a:srgbClr>
                </a:outerShdw>
              </a:effectLst>
              <a:latin typeface="Calibri"/>
              <a:ea typeface="Calibri"/>
              <a:cs typeface="Arial"/>
            </a:endParaRPr>
          </a:p>
        </p:txBody>
      </p:sp>
      <p:sp>
        <p:nvSpPr>
          <p:cNvPr id="3" name="Rectangle 2"/>
          <p:cNvSpPr/>
          <p:nvPr/>
        </p:nvSpPr>
        <p:spPr>
          <a:xfrm>
            <a:off x="2592825" y="1340768"/>
            <a:ext cx="7416824" cy="2677656"/>
          </a:xfrm>
          <a:prstGeom prst="rect">
            <a:avLst/>
          </a:prstGeom>
        </p:spPr>
        <p:txBody>
          <a:bodyPr wrap="square">
            <a:spAutoFit/>
          </a:bodyPr>
          <a:lstStyle/>
          <a:p>
            <a:pPr algn="ctr" defTabSz="914400" rtl="1">
              <a:lnSpc>
                <a:spcPct val="150000"/>
              </a:lnSpc>
            </a:pPr>
            <a:r>
              <a:rPr lang="ar-SA" sz="2800" b="1" dirty="0">
                <a:solidFill>
                  <a:srgbClr val="0D0D0D"/>
                </a:solidFill>
                <a:effectLst>
                  <a:outerShdw blurRad="38100" dist="38100" dir="2700000" algn="tl">
                    <a:srgbClr val="000000">
                      <a:alpha val="43137"/>
                    </a:srgbClr>
                  </a:outerShdw>
                </a:effectLst>
                <a:latin typeface="Calibri"/>
                <a:ea typeface="Calibri"/>
                <a:cs typeface="Traditional Arabic"/>
              </a:rPr>
              <a:t>تتمثل العلاقة الزوجية للأزواج اليوم تلك العلاقة التي تسودها الرومانسية المبتذلة والمصطنعة من خلال ما طبعه الإعلام في عقولهم من علاقات رومانسية في الحب، تتمثل في توهج عاطفي ومشاعر فياضة ونبضات قلب لا تنتهي وغيرها من المشاعر والتصورات المخادعة</a:t>
            </a:r>
            <a:endParaRPr lang="ar-EG" sz="2800" dirty="0">
              <a:solidFill>
                <a:prstClr val="black"/>
              </a:solidFill>
              <a:effectLst>
                <a:outerShdw blurRad="38100" dist="38100" dir="2700000" algn="tl">
                  <a:srgbClr val="000000">
                    <a:alpha val="43137"/>
                  </a:srgbClr>
                </a:outerShdw>
              </a:effectLst>
              <a:latin typeface="Calibri"/>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4152" y="4018424"/>
            <a:ext cx="5040560" cy="2613536"/>
          </a:xfrm>
          <a:prstGeom prst="snip2DiagRect">
            <a:avLst/>
          </a:prstGeom>
          <a:solidFill>
            <a:srgbClr val="FFFFFF">
              <a:shade val="85000"/>
            </a:srgbClr>
          </a:solidFill>
          <a:ln w="88900" cap="sq">
            <a:noFill/>
            <a:miter lim="800000"/>
          </a:ln>
          <a:effectLst/>
          <a:scene3d>
            <a:camera prst="orthographicFront">
              <a:rot lat="0" lon="0" rev="0"/>
            </a:camera>
            <a:lightRig rig="glow" dir="t">
              <a:rot lat="0" lon="0" rev="14100000"/>
            </a:lightRig>
          </a:scene3d>
          <a:sp3d prstMaterial="softEdge">
            <a:bevelT w="127000" prst="artDeco"/>
          </a:sp3d>
        </p:spPr>
      </p:pic>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7725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4172" y="1484784"/>
            <a:ext cx="7704856" cy="3970318"/>
          </a:xfrm>
          <a:prstGeom prst="rect">
            <a:avLst/>
          </a:prstGeom>
        </p:spPr>
        <p:txBody>
          <a:bodyPr wrap="square">
            <a:spAutoFit/>
          </a:bodyPr>
          <a:lstStyle/>
          <a:p>
            <a:pPr algn="r" defTabSz="914400" rtl="1">
              <a:lnSpc>
                <a:spcPct val="150000"/>
              </a:lnSpc>
            </a:pPr>
            <a:r>
              <a:rPr lang="ar-SA" sz="2800" b="1" dirty="0">
                <a:solidFill>
                  <a:srgbClr val="0D0D0D"/>
                </a:solidFill>
                <a:effectLst>
                  <a:outerShdw blurRad="38100" dist="38100" dir="2700000" algn="tl">
                    <a:srgbClr val="000000">
                      <a:alpha val="43137"/>
                    </a:srgbClr>
                  </a:outerShdw>
                </a:effectLst>
                <a:latin typeface="Calibri"/>
                <a:ea typeface="Calibri"/>
                <a:cs typeface="Traditional Arabic"/>
              </a:rPr>
              <a:t>ولكن العلاقة الزوجية كما تفضل بها العالم </a:t>
            </a:r>
            <a:r>
              <a:rPr lang="ar-SA" sz="2800" b="1" dirty="0">
                <a:solidFill>
                  <a:srgbClr val="0070C0"/>
                </a:solidFill>
                <a:effectLst>
                  <a:outerShdw blurRad="38100" dist="38100" dir="2700000" algn="tl">
                    <a:srgbClr val="000000">
                      <a:alpha val="43137"/>
                    </a:srgbClr>
                  </a:outerShdw>
                </a:effectLst>
                <a:latin typeface="Calibri"/>
                <a:ea typeface="Calibri"/>
                <a:cs typeface="Traditional Arabic"/>
              </a:rPr>
              <a:t>(د.مصطفى محمود)</a:t>
            </a:r>
            <a:r>
              <a:rPr lang="ar-SA" sz="2800" b="1" dirty="0">
                <a:solidFill>
                  <a:srgbClr val="0D0D0D"/>
                </a:solidFill>
                <a:effectLst>
                  <a:outerShdw blurRad="38100" dist="38100" dir="2700000" algn="tl">
                    <a:srgbClr val="000000">
                      <a:alpha val="43137"/>
                    </a:srgbClr>
                  </a:outerShdw>
                </a:effectLst>
                <a:latin typeface="Calibri"/>
                <a:ea typeface="Calibri"/>
                <a:cs typeface="Traditional Arabic"/>
              </a:rPr>
              <a:t>،بقوله </a:t>
            </a:r>
            <a:endParaRPr lang="ar-EG" sz="2800" b="1" dirty="0">
              <a:solidFill>
                <a:srgbClr val="0D0D0D"/>
              </a:solidFill>
              <a:effectLst>
                <a:outerShdw blurRad="38100" dist="38100" dir="2700000" algn="tl">
                  <a:srgbClr val="000000">
                    <a:alpha val="43137"/>
                  </a:srgbClr>
                </a:outerShdw>
              </a:effectLst>
              <a:latin typeface="Calibri"/>
              <a:ea typeface="Calibri"/>
              <a:cs typeface="Traditional Arabic"/>
            </a:endParaRPr>
          </a:p>
          <a:p>
            <a:pPr algn="r" defTabSz="914400" rtl="1">
              <a:lnSpc>
                <a:spcPct val="150000"/>
              </a:lnSpc>
            </a:pPr>
            <a:r>
              <a:rPr lang="ar-SA" sz="2800" b="1" dirty="0">
                <a:solidFill>
                  <a:srgbClr val="0D0D0D"/>
                </a:solidFill>
                <a:effectLst>
                  <a:outerShdw blurRad="38100" dist="38100" dir="2700000" algn="tl">
                    <a:srgbClr val="000000">
                      <a:alpha val="43137"/>
                    </a:srgbClr>
                  </a:outerShdw>
                </a:effectLst>
                <a:latin typeface="Calibri"/>
                <a:ea typeface="Calibri"/>
                <a:cs typeface="Traditional Arabic"/>
              </a:rPr>
              <a:t>إن العلاقة الزوجية الناجحة والدائمة هي </a:t>
            </a:r>
            <a:r>
              <a:rPr lang="ar-SA" sz="2800" b="1" dirty="0" smtClean="0">
                <a:solidFill>
                  <a:srgbClr val="0D0D0D"/>
                </a:solidFill>
                <a:effectLst>
                  <a:outerShdw blurRad="38100" dist="38100" dir="2700000" algn="tl">
                    <a:srgbClr val="000000">
                      <a:alpha val="43137"/>
                    </a:srgbClr>
                  </a:outerShdw>
                </a:effectLst>
                <a:latin typeface="Calibri"/>
                <a:ea typeface="Calibri"/>
                <a:cs typeface="Traditional Arabic"/>
              </a:rPr>
              <a:t>التي</a:t>
            </a:r>
            <a:r>
              <a:rPr lang="ar-SA" sz="2800" b="1" dirty="0" smtClean="0">
                <a:effectLst>
                  <a:outerShdw blurRad="38100" dist="38100" dir="2700000" algn="tl">
                    <a:srgbClr val="000000">
                      <a:alpha val="43137"/>
                    </a:srgbClr>
                  </a:outerShdw>
                </a:effectLst>
                <a:latin typeface="Calibri"/>
                <a:ea typeface="Calibri"/>
                <a:cs typeface="Traditional Arabic"/>
              </a:rPr>
              <a:t>«لا </a:t>
            </a:r>
            <a:r>
              <a:rPr lang="ar-SA" sz="2800" b="1" dirty="0">
                <a:effectLst>
                  <a:outerShdw blurRad="38100" dist="38100" dir="2700000" algn="tl">
                    <a:srgbClr val="000000">
                      <a:alpha val="43137"/>
                    </a:srgbClr>
                  </a:outerShdw>
                </a:effectLst>
                <a:latin typeface="Calibri"/>
                <a:ea typeface="Calibri"/>
                <a:cs typeface="Traditional Arabic"/>
              </a:rPr>
              <a:t>تعتمد على الشهوة، فالشهوة ملولة ومؤقتة، ولا تعتمد على الحب، فالمشاعر والعواطف متقلبة ومتحولة، ولكنها تعتمد على الأخلاقيات والتخلص من الأنانية من أجل الشريك، والتنازل والتضحية والتغافل والتعاون وتقبل عيوب الشريك، هذا هو الزواج الحقيقي والدائم»</a:t>
            </a:r>
            <a:endParaRPr lang="ar-EG" sz="2800" dirty="0">
              <a:effectLst>
                <a:outerShdw blurRad="38100" dist="38100" dir="2700000" algn="tl">
                  <a:srgbClr val="000000">
                    <a:alpha val="43137"/>
                  </a:srgbClr>
                </a:outerShdw>
              </a:effectLst>
              <a:latin typeface="Calibri"/>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764" y="3140968"/>
            <a:ext cx="3518397"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87490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405780" y="2924944"/>
            <a:ext cx="4497944" cy="2799502"/>
          </a:xfrm>
          <a:prstGeom prst="rect">
            <a:avLst/>
          </a:prstGeom>
        </p:spPr>
      </p:pic>
      <p:sp>
        <p:nvSpPr>
          <p:cNvPr id="2" name="Snip Diagonal Corner Rectangle 1"/>
          <p:cNvSpPr/>
          <p:nvPr/>
        </p:nvSpPr>
        <p:spPr>
          <a:xfrm>
            <a:off x="5590356" y="692696"/>
            <a:ext cx="5832648" cy="738768"/>
          </a:xfrm>
          <a:prstGeom prst="snip2DiagRect">
            <a:avLst/>
          </a:prstGeom>
          <a:solidFill>
            <a:schemeClr val="accent1">
              <a:lumMod val="75000"/>
            </a:scheme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algn="ctr" defTabSz="914400" rtl="1">
              <a:lnSpc>
                <a:spcPct val="115000"/>
              </a:lnSpc>
              <a:spcAft>
                <a:spcPts val="1000"/>
              </a:spcAft>
            </a:pPr>
            <a:r>
              <a:rPr lang="ar-SA" sz="3200" b="1" dirty="0">
                <a:solidFill>
                  <a:prstClr val="white"/>
                </a:solidFill>
                <a:effectLst>
                  <a:outerShdw blurRad="38100" dist="38100" dir="2700000" algn="tl">
                    <a:srgbClr val="000000">
                      <a:alpha val="43137"/>
                    </a:srgbClr>
                  </a:outerShdw>
                </a:effectLst>
                <a:latin typeface="Calibri"/>
                <a:ea typeface="Calibri"/>
                <a:cs typeface="Traditional Arabic"/>
              </a:rPr>
              <a:t>نصائح تساعدك في إقناع زوجك وكسبه في صفّك</a:t>
            </a:r>
            <a:endParaRPr lang="en-US" sz="1200" dirty="0">
              <a:solidFill>
                <a:prstClr val="white"/>
              </a:solidFill>
              <a:effectLst>
                <a:outerShdw blurRad="38100" dist="38100" dir="2700000" algn="tl">
                  <a:srgbClr val="000000">
                    <a:alpha val="43137"/>
                  </a:srgbClr>
                </a:outerShdw>
              </a:effectLst>
              <a:latin typeface="Calibri"/>
              <a:ea typeface="Calibri"/>
              <a:cs typeface="Arial"/>
            </a:endParaRPr>
          </a:p>
        </p:txBody>
      </p:sp>
      <p:sp>
        <p:nvSpPr>
          <p:cNvPr id="4" name="Rectangle 3"/>
          <p:cNvSpPr/>
          <p:nvPr/>
        </p:nvSpPr>
        <p:spPr>
          <a:xfrm>
            <a:off x="4726260" y="1844824"/>
            <a:ext cx="6696744" cy="3970318"/>
          </a:xfrm>
          <a:prstGeom prst="rect">
            <a:avLst/>
          </a:prstGeom>
        </p:spPr>
        <p:txBody>
          <a:bodyPr wrap="square">
            <a:spAutoFit/>
          </a:bodyPr>
          <a:lstStyle/>
          <a:p>
            <a:pPr algn="r" defTabSz="914400" rtl="1">
              <a:lnSpc>
                <a:spcPct val="150000"/>
              </a:lnSpc>
            </a:pPr>
            <a:r>
              <a:rPr lang="ar-SA" sz="2800" b="1" dirty="0">
                <a:solidFill>
                  <a:prstClr val="black"/>
                </a:solidFill>
                <a:effectLst>
                  <a:outerShdw blurRad="38100" dist="38100" dir="2700000" algn="tl">
                    <a:srgbClr val="000000">
                      <a:alpha val="43137"/>
                    </a:srgbClr>
                  </a:outerShdw>
                </a:effectLst>
                <a:latin typeface="Traditional Arabic" pitchFamily="18" charset="-78"/>
                <a:cs typeface="Traditional Arabic" pitchFamily="18" charset="-78"/>
              </a:rPr>
              <a:t>لكلٍّ منّا آراؤه الخاصة ووجهات نظره المختلفة عن وجهة نظر الآخر بشأن الحياة والأمور اليومية.</a:t>
            </a:r>
            <a:endParaRPr lang="en-US" sz="2800" dirty="0">
              <a:solidFill>
                <a:prstClr val="black"/>
              </a:solidFill>
              <a:effectLst>
                <a:outerShdw blurRad="38100" dist="38100" dir="2700000" algn="tl">
                  <a:srgbClr val="000000">
                    <a:alpha val="43137"/>
                  </a:srgbClr>
                </a:outerShdw>
              </a:effectLst>
              <a:latin typeface="Traditional Arabic" pitchFamily="18" charset="-78"/>
              <a:cs typeface="Traditional Arabic" pitchFamily="18" charset="-78"/>
            </a:endParaRPr>
          </a:p>
          <a:p>
            <a:pPr algn="r" defTabSz="914400" rtl="1">
              <a:lnSpc>
                <a:spcPct val="150000"/>
              </a:lnSpc>
            </a:pPr>
            <a:r>
              <a:rPr lang="ar-SA" sz="2800" b="1" dirty="0">
                <a:solidFill>
                  <a:prstClr val="black"/>
                </a:solidFill>
                <a:effectLst>
                  <a:outerShdw blurRad="38100" dist="38100" dir="2700000" algn="tl">
                    <a:srgbClr val="000000">
                      <a:alpha val="43137"/>
                    </a:srgbClr>
                  </a:outerShdw>
                </a:effectLst>
                <a:latin typeface="Traditional Arabic" pitchFamily="18" charset="-78"/>
                <a:cs typeface="Traditional Arabic" pitchFamily="18" charset="-78"/>
              </a:rPr>
              <a:t>وما ينجح معكِ لا ينجح مع زوجكِ بالضرورة، ومن هذا المنطلق قد تكون محاولات الإقناع بالشجار والتشكّي والصراخ وذرف الدموع أمراً غير فعال، لا بل ويُمكن أن يصبّ الزيت على النار ويُحوّل الاختلاف من عدم تفاهمٍ بسيطٍ إلى مشكلة معقّدة.</a:t>
            </a:r>
            <a:endParaRPr lang="en-US" sz="2800" dirty="0">
              <a:solidFill>
                <a:prstClr val="black"/>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6" name="Half Frame 5"/>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50620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456185440"/>
              </p:ext>
            </p:extLst>
          </p:nvPr>
        </p:nvGraphicFramePr>
        <p:xfrm>
          <a:off x="2998068" y="980728"/>
          <a:ext cx="792088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Half Frame 2"/>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579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43326" y="3068960"/>
            <a:ext cx="4146504" cy="3024336"/>
          </a:xfrm>
          <a:prstGeom prst="rect">
            <a:avLst/>
          </a:prstGeom>
          <a:ln>
            <a:noFill/>
          </a:ln>
          <a:effectLst>
            <a:softEdge rad="112500"/>
          </a:effectLst>
        </p:spPr>
      </p:pic>
      <p:sp>
        <p:nvSpPr>
          <p:cNvPr id="2" name="Double Wave 1"/>
          <p:cNvSpPr/>
          <p:nvPr/>
        </p:nvSpPr>
        <p:spPr>
          <a:xfrm>
            <a:off x="7894612" y="620688"/>
            <a:ext cx="3312368" cy="876223"/>
          </a:xfrm>
          <a:prstGeom prst="doubleWave">
            <a:avLst/>
          </a:prstGeom>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rtl="1">
              <a:lnSpc>
                <a:spcPct val="115000"/>
              </a:lnSpc>
              <a:spcAft>
                <a:spcPts val="1000"/>
              </a:spcAft>
            </a:pPr>
            <a:r>
              <a:rPr lang="ar-SA" sz="3600" b="1"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نحو زواج ناجح..</a:t>
            </a:r>
            <a:r>
              <a:rPr lang="ar-SA" sz="3600" dirty="0">
                <a:solidFill>
                  <a:prstClr val="white"/>
                </a:solidFill>
                <a:effectLst>
                  <a:outerShdw blurRad="38100" dist="38100" dir="2700000" algn="tl">
                    <a:srgbClr val="000000">
                      <a:alpha val="43137"/>
                    </a:srgbClr>
                  </a:outerShdw>
                </a:effectLst>
                <a:latin typeface="Traditional Arabic" pitchFamily="18" charset="-78"/>
                <a:ea typeface="Times New Roman"/>
                <a:cs typeface="Traditional Arabic" pitchFamily="18" charset="-78"/>
              </a:rPr>
              <a:t> </a:t>
            </a:r>
            <a:endParaRPr lang="en-US" sz="3600" dirty="0">
              <a:solidFill>
                <a:prstClr val="white"/>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sp>
        <p:nvSpPr>
          <p:cNvPr id="3" name="Rectangle 2"/>
          <p:cNvSpPr/>
          <p:nvPr/>
        </p:nvSpPr>
        <p:spPr>
          <a:xfrm>
            <a:off x="4510236" y="1628800"/>
            <a:ext cx="7200800" cy="3323987"/>
          </a:xfrm>
          <a:prstGeom prst="rect">
            <a:avLst/>
          </a:prstGeom>
        </p:spPr>
        <p:txBody>
          <a:bodyPr wrap="square">
            <a:spAutoFit/>
          </a:bodyPr>
          <a:lstStyle/>
          <a:p>
            <a:pPr algn="r" defTabSz="914400" rtl="1">
              <a:lnSpc>
                <a:spcPct val="150000"/>
              </a:lnSpc>
            </a:pPr>
            <a:r>
              <a:rPr lang="ar-SA" sz="2800" b="1" dirty="0">
                <a:solidFill>
                  <a:prstClr val="black"/>
                </a:solidFill>
                <a:effectLst>
                  <a:outerShdw blurRad="38100" dist="38100" dir="2700000" algn="tl">
                    <a:srgbClr val="000000">
                      <a:alpha val="43137"/>
                    </a:srgbClr>
                  </a:outerShdw>
                </a:effectLst>
                <a:latin typeface="Calibri"/>
                <a:ea typeface="Calibri"/>
                <a:cs typeface="Traditional Arabic"/>
              </a:rPr>
              <a:t>قال النبي صلى الله عليه وسلم </a:t>
            </a:r>
            <a:r>
              <a:rPr lang="ar-SA" sz="2800" b="1" dirty="0">
                <a:solidFill>
                  <a:srgbClr val="0070C0"/>
                </a:solidFill>
                <a:effectLst>
                  <a:outerShdw blurRad="38100" dist="38100" dir="2700000" algn="tl">
                    <a:srgbClr val="000000">
                      <a:alpha val="43137"/>
                    </a:srgbClr>
                  </a:outerShdw>
                </a:effectLst>
                <a:latin typeface="Calibri"/>
                <a:ea typeface="Calibri"/>
                <a:cs typeface="Traditional Arabic"/>
              </a:rPr>
              <a:t>"تَنَاكَحُوا تَنَاسَلُوا أُبَاهِي بِكُمْ يَوْمَ الْقِيَامَةِ"</a:t>
            </a:r>
            <a:r>
              <a:rPr lang="ar-SA" sz="2800" b="1" dirty="0">
                <a:solidFill>
                  <a:prstClr val="black"/>
                </a:solidFill>
                <a:effectLst>
                  <a:outerShdw blurRad="38100" dist="38100" dir="2700000" algn="tl">
                    <a:srgbClr val="000000">
                      <a:alpha val="43137"/>
                    </a:srgbClr>
                  </a:outerShdw>
                </a:effectLst>
                <a:latin typeface="Calibri"/>
                <a:ea typeface="Calibri"/>
                <a:cs typeface="Traditional Arabic"/>
              </a:rPr>
              <a:t>.. في هذا الحديث أمر من النبي صلى الله عليه وسلم للشباب على الزواج وبيان لأحد أهم أهداف الأمر النبوي بالزواج هو النسل وكثرة الأبناء، ولكن هل المقصود في الحديث الكثرة على العموم! أم العناية بالكثرة مع حسن التربية، أي الاهتمام بالكم والكيف معاً</a:t>
            </a:r>
            <a:endParaRPr lang="ar-EG" sz="2800" dirty="0">
              <a:solidFill>
                <a:prstClr val="black"/>
              </a:solidFill>
              <a:effectLst>
                <a:outerShdw blurRad="38100" dist="38100" dir="2700000" algn="tl">
                  <a:srgbClr val="000000">
                    <a:alpha val="43137"/>
                  </a:srgbClr>
                </a:outerShdw>
              </a:effectLst>
              <a:latin typeface="Calibri"/>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94244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3934172" y="692696"/>
          <a:ext cx="705678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Half Frame 2"/>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5543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03976-ADF1-4079-985B-498BFE898CE4}"/>
              </a:ext>
            </a:extLst>
          </p:cNvPr>
          <p:cNvPicPr>
            <a:picLocks noChangeAspect="1"/>
          </p:cNvPicPr>
          <p:nvPr/>
        </p:nvPicPr>
        <p:blipFill>
          <a:blip r:embed="rId3"/>
          <a:stretch>
            <a:fillRect/>
          </a:stretch>
        </p:blipFill>
        <p:spPr>
          <a:xfrm>
            <a:off x="1" y="0"/>
            <a:ext cx="12188824" cy="6858000"/>
          </a:xfrm>
          <a:prstGeom prst="rect">
            <a:avLst/>
          </a:prstGeom>
        </p:spPr>
      </p:pic>
    </p:spTree>
    <p:extLst>
      <p:ext uri="{BB962C8B-B14F-4D97-AF65-F5344CB8AC3E}">
        <p14:creationId xmlns:p14="http://schemas.microsoft.com/office/powerpoint/2010/main" val="4055976464"/>
      </p:ext>
    </p:extLst>
  </p:cSld>
  <p:clrMapOvr>
    <a:masterClrMapping/>
  </p:clrMapOvr>
  <p:transition>
    <p:newsfla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086300" y="209680"/>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C00000"/>
                </a:solidFill>
                <a:effectLst/>
                <a:uLnTx/>
                <a:uFillTx/>
                <a:latin typeface="Times New Roman"/>
                <a:ea typeface="Times New Roman"/>
                <a:cs typeface="Traditional Arabic"/>
              </a:rPr>
              <a:t>نشاط </a:t>
            </a:r>
            <a:r>
              <a:rPr kumimoji="0" lang="ar-EG" sz="3200" b="1" i="0" u="sng" strike="noStrike" kern="0" cap="none" spc="0" normalizeH="0" baseline="0" noProof="0" dirty="0" smtClean="0">
                <a:ln>
                  <a:noFill/>
                </a:ln>
                <a:solidFill>
                  <a:srgbClr val="C00000"/>
                </a:solidFill>
                <a:effectLst/>
                <a:uLnTx/>
                <a:uFillTx/>
                <a:latin typeface="Times New Roman"/>
                <a:ea typeface="Times New Roman"/>
                <a:cs typeface="Traditional Arabic"/>
              </a:rPr>
              <a:t>4</a:t>
            </a:r>
            <a:endParaRPr kumimoji="0" lang="en-US" sz="1800" b="0" i="0" u="none" strike="noStrike" kern="0" cap="none" spc="0" normalizeH="0" baseline="0" noProof="0" dirty="0">
              <a:ln>
                <a:noFill/>
              </a:ln>
              <a:solidFill>
                <a:srgbClr val="C00000"/>
              </a:solidFill>
              <a:effectLst/>
              <a:uLnTx/>
              <a:uFillTx/>
              <a:latin typeface="Times New Roman"/>
              <a:ea typeface="Times New Roman"/>
              <a:cs typeface="+mn-cs"/>
            </a:endParaRPr>
          </a:p>
        </p:txBody>
      </p:sp>
      <p:sp>
        <p:nvSpPr>
          <p:cNvPr id="3" name="Rectangle 2"/>
          <p:cNvSpPr/>
          <p:nvPr/>
        </p:nvSpPr>
        <p:spPr>
          <a:xfrm>
            <a:off x="1197868" y="1694509"/>
            <a:ext cx="9937104" cy="1071062"/>
          </a:xfrm>
          <a:prstGeom prst="rect">
            <a:avLst/>
          </a:prstGeom>
        </p:spPr>
        <p:txBody>
          <a:bodyPr wrap="square">
            <a:spAutoFit/>
          </a:bodyP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2800" b="1" i="0" u="sng" strike="noStrike" kern="1200" cap="none" spc="0" normalizeH="0" baseline="0" noProof="0" dirty="0">
                <a:ln>
                  <a:noFill/>
                </a:ln>
                <a:solidFill>
                  <a:srgbClr val="002060"/>
                </a:solidFill>
                <a:effectLst/>
                <a:uLnTx/>
                <a:uFillTx/>
                <a:latin typeface="Times New Roman"/>
                <a:ea typeface="Times New Roman"/>
                <a:cs typeface="Traditional Arabic"/>
              </a:rPr>
              <a:t>عصف ذهني</a:t>
            </a:r>
            <a:endParaRPr kumimoji="0" lang="en-US" sz="2800" b="0" i="0" u="none" strike="noStrike" kern="1200" cap="none" spc="0" normalizeH="0" baseline="0" noProof="0" dirty="0">
              <a:ln>
                <a:noFill/>
              </a:ln>
              <a:solidFill>
                <a:prstClr val="black"/>
              </a:solidFill>
              <a:effectLst/>
              <a:uLnTx/>
              <a:uFillTx/>
              <a:latin typeface="Times New Roman"/>
              <a:ea typeface="Times New Roman"/>
              <a:cs typeface="+mn-cs"/>
            </a:endParaRPr>
          </a:p>
          <a:p>
            <a:pPr lvl="0" algn="ctr" defTabSz="914400" rtl="1">
              <a:lnSpc>
                <a:spcPct val="106000"/>
              </a:lnSpc>
            </a:pPr>
            <a:r>
              <a:rPr lang="ar-EG" sz="3200" b="1" dirty="0">
                <a:solidFill>
                  <a:srgbClr val="C00000"/>
                </a:solidFill>
                <a:latin typeface="Traditional Arabic" pitchFamily="18" charset="-78"/>
                <a:ea typeface="Calibri"/>
                <a:cs typeface="Traditional Arabic" pitchFamily="18" charset="-78"/>
              </a:rPr>
              <a:t>عزيزي المتدرب:</a:t>
            </a:r>
            <a:r>
              <a:rPr lang="ar-EG" sz="3200" b="1" dirty="0">
                <a:latin typeface="Traditional Arabic" pitchFamily="18" charset="-78"/>
                <a:ea typeface="Calibri"/>
                <a:cs typeface="Traditional Arabic" pitchFamily="18" charset="-78"/>
              </a:rPr>
              <a:t>اذكر من خلال ماتم </a:t>
            </a:r>
            <a:r>
              <a:rPr lang="ar-EG" sz="3200" b="1" dirty="0" smtClean="0">
                <a:latin typeface="Traditional Arabic" pitchFamily="18" charset="-78"/>
                <a:ea typeface="Calibri"/>
                <a:cs typeface="Traditional Arabic" pitchFamily="18" charset="-78"/>
              </a:rPr>
              <a:t>شرحه </a:t>
            </a:r>
            <a:r>
              <a:rPr lang="ar-EG" sz="3200" b="1" dirty="0">
                <a:latin typeface="Traditional Arabic" pitchFamily="18" charset="-78"/>
                <a:ea typeface="Calibri"/>
                <a:cs typeface="Traditional Arabic" pitchFamily="18" charset="-78"/>
              </a:rPr>
              <a:t>بعض النصائح في إقناع زوجك ؟</a:t>
            </a:r>
          </a:p>
        </p:txBody>
      </p:sp>
      <p:pic>
        <p:nvPicPr>
          <p:cNvPr id="5" name="Picture 4"/>
          <p:cNvPicPr>
            <a:picLocks noChangeAspect="1"/>
          </p:cNvPicPr>
          <p:nvPr/>
        </p:nvPicPr>
        <p:blipFill>
          <a:blip r:embed="rId2"/>
          <a:stretch>
            <a:fillRect/>
          </a:stretch>
        </p:blipFill>
        <p:spPr>
          <a:xfrm>
            <a:off x="4942284" y="3170976"/>
            <a:ext cx="2654147" cy="2953092"/>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5435643"/>
      </p:ext>
    </p:extLst>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18148" y="1772816"/>
            <a:ext cx="7654924" cy="4552015"/>
          </a:xfrm>
          <a:prstGeom prst="rect">
            <a:avLst/>
          </a:prstGeom>
        </p:spPr>
        <p:txBody>
          <a:bodyPr wrap="square">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يتعرف المتدرب علي أسباب الخلافات الزوجية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يتعرف المتدرب علي وسائل تحقيق الإشباع العاطفي بين الزوجين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يفهم المتدرب النزاع في الحياة الزوجية</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يطبق المتدرب حل النزاع بين الزوجين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يتعرف المتدرب علي مفهوم الخيانة الزوجية بين المرأة والرجل</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يعي المتدرب ماهي الخيانة العاطفية</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يدرك المتدرب كيف يشعر الزوج الخائن؟</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يتعرف المتدرب علي أنواع الخيانه الزوجية</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2800" b="1" dirty="0">
                <a:latin typeface="Calibri" panose="020F0502020204030204" pitchFamily="34" charset="0"/>
                <a:ea typeface="Calibri" panose="020F0502020204030204" pitchFamily="34" charset="0"/>
                <a:cs typeface="Traditional Arabic" panose="02020603050405020304" pitchFamily="18" charset="-78"/>
              </a:rPr>
              <a:t>أن يلاحظ المتدرب أسباب خيانة الزوج لزوجته</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80" y="2924944"/>
            <a:ext cx="3312368" cy="281314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AFE343C4-4285-42EE-B45B-F1F89C9367D1}"/>
              </a:ext>
            </a:extLst>
          </p:cNvPr>
          <p:cNvSpPr/>
          <p:nvPr/>
        </p:nvSpPr>
        <p:spPr>
          <a:xfrm>
            <a:off x="2638028" y="692696"/>
            <a:ext cx="9144000" cy="800219"/>
          </a:xfrm>
          <a:prstGeom prst="rect">
            <a:avLst/>
          </a:prstGeom>
        </p:spPr>
        <p:txBody>
          <a:bodyPr wrap="square">
            <a:spAutoFit/>
          </a:bodyPr>
          <a:lstStyle/>
          <a:p>
            <a:pPr algn="just" rtl="1">
              <a:lnSpc>
                <a:spcPct val="115000"/>
              </a:lnSpc>
              <a:spcAft>
                <a:spcPts val="1000"/>
              </a:spcAft>
            </a:pPr>
            <a:r>
              <a:rPr lang="ar-EG" sz="4000" b="1" dirty="0">
                <a:solidFill>
                  <a:srgbClr val="DA3F20"/>
                </a:solidFill>
                <a:latin typeface="Traditional Arabic" pitchFamily="18" charset="-78"/>
                <a:ea typeface="Calibri"/>
                <a:cs typeface="Traditional Arabic" pitchFamily="18" charset="-78"/>
              </a:rPr>
              <a:t>يتوقع من المشاركين فى نهاية البرنامج التدريبى بإذن الله أن :</a:t>
            </a:r>
            <a:endParaRPr lang="en-US" sz="4000" dirty="0">
              <a:solidFill>
                <a:srgbClr val="DA3F20"/>
              </a:solidFill>
              <a:latin typeface="Traditional Arabic" pitchFamily="18" charset="-78"/>
              <a:ea typeface="Calibri"/>
              <a:cs typeface="Traditional Arabic" pitchFamily="18" charset="-78"/>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79979224"/>
      </p:ext>
    </p:extLst>
  </p:cSld>
  <p:clrMapOvr>
    <a:masterClrMapping/>
  </p:clrMapOvr>
  <p:transition>
    <p:newsfla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294212" y="606745"/>
            <a:ext cx="4320480" cy="1512168"/>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1200" cap="none" spc="0" normalizeH="0" baseline="0" noProof="0" dirty="0">
                <a:ln>
                  <a:noFill/>
                </a:ln>
                <a:solidFill>
                  <a:srgbClr val="C00000"/>
                </a:solidFill>
                <a:effectLst/>
                <a:uLnTx/>
                <a:uFillTx/>
                <a:latin typeface="Times New Roman"/>
                <a:ea typeface="Times New Roman"/>
                <a:cs typeface="Arial" panose="020B0604020202020204" pitchFamily="34" charset="0"/>
              </a:rPr>
              <a:t>الوحدة التدريبية </a:t>
            </a:r>
            <a:r>
              <a:rPr kumimoji="0" lang="ar-EG" sz="3200" b="1" i="0" u="sng" strike="noStrike" kern="1200" cap="none" spc="0" normalizeH="0" baseline="0" noProof="0" dirty="0" smtClean="0">
                <a:ln>
                  <a:noFill/>
                </a:ln>
                <a:solidFill>
                  <a:srgbClr val="C00000"/>
                </a:solidFill>
                <a:effectLst/>
                <a:uLnTx/>
                <a:uFillTx/>
                <a:latin typeface="Times New Roman"/>
                <a:ea typeface="Times New Roman"/>
                <a:cs typeface="Arial" panose="020B0604020202020204" pitchFamily="34" charset="0"/>
              </a:rPr>
              <a:t>الثالثة</a:t>
            </a:r>
            <a:endParaRPr kumimoji="0" lang="ar-EG" sz="3200" b="1" i="0" u="sng" strike="noStrike" kern="1200" cap="none" spc="0" normalizeH="0" baseline="0" noProof="0" dirty="0">
              <a:ln>
                <a:noFill/>
              </a:ln>
              <a:solidFill>
                <a:srgbClr val="C00000"/>
              </a:solidFill>
              <a:effectLst/>
              <a:uLnTx/>
              <a:uFillTx/>
              <a:latin typeface="Times New Roman"/>
              <a:ea typeface="Times New Roman"/>
              <a:cs typeface="Arial" panose="020B0604020202020204" pitchFamily="34" charset="0"/>
            </a:endParaRPr>
          </a:p>
          <a:p>
            <a:pPr lvl="0" algn="ctr">
              <a:lnSpc>
                <a:spcPct val="106000"/>
              </a:lnSpc>
              <a:tabLst>
                <a:tab pos="2174240" algn="l"/>
                <a:tab pos="3236595" algn="ctr"/>
              </a:tabLst>
            </a:pPr>
            <a:r>
              <a:rPr lang="ar-EG" sz="3200" b="1" dirty="0">
                <a:solidFill>
                  <a:srgbClr val="002060"/>
                </a:solidFill>
                <a:latin typeface="Times New Roman"/>
                <a:ea typeface="Times New Roman"/>
              </a:rPr>
              <a:t>تجنب المشاكل الزوجية</a:t>
            </a:r>
            <a:endParaRPr kumimoji="0" lang="ar-EG" sz="3200" b="1" i="0" u="none" strike="noStrike" kern="1200" cap="none" spc="0" normalizeH="0" baseline="0" noProof="0" dirty="0">
              <a:ln>
                <a:noFill/>
              </a:ln>
              <a:solidFill>
                <a:srgbClr val="002060"/>
              </a:solidFill>
              <a:effectLst/>
              <a:uLnTx/>
              <a:uFillTx/>
              <a:latin typeface="Times New Roman"/>
              <a:ea typeface="Times New Roman"/>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2"/>
          <a:stretch>
            <a:fillRect/>
          </a:stretch>
        </p:blipFill>
        <p:spPr>
          <a:xfrm>
            <a:off x="2854052" y="2132856"/>
            <a:ext cx="7595184" cy="43900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6711519"/>
      </p:ext>
    </p:extLst>
  </p:cSld>
  <p:clrMapOvr>
    <a:masterClrMapping/>
  </p:clrMapOvr>
  <p:transition>
    <p:newsfla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6082750" y="-124100"/>
            <a:ext cx="5400600" cy="2376264"/>
          </a:xfrm>
          <a:prstGeom prst="irregularSeal2">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الجلسة الأولي</a:t>
            </a:r>
            <a:endPar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4" name="Rectangle 3"/>
          <p:cNvSpPr/>
          <p:nvPr/>
        </p:nvSpPr>
        <p:spPr>
          <a:xfrm>
            <a:off x="4006180" y="2651045"/>
            <a:ext cx="6092825" cy="1791260"/>
          </a:xfrm>
          <a:prstGeom prst="rect">
            <a:avLst/>
          </a:prstGeom>
        </p:spPr>
        <p:txBody>
          <a:bodyPr>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نصائح ذهبية لحياة زوجية سعيدة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نصحية لتجنب المشاكل الزوجية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كيفية حل المشاكل الزوجية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Half Frame 5"/>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5650945"/>
      </p:ext>
    </p:extLst>
  </p:cSld>
  <p:clrMapOvr>
    <a:masterClrMapping/>
  </p:clrMapOvr>
  <p:transition>
    <p:newsfla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03976-ADF1-4079-985B-498BFE898CE4}"/>
              </a:ext>
            </a:extLst>
          </p:cNvPr>
          <p:cNvPicPr>
            <a:picLocks noChangeAspect="1"/>
          </p:cNvPicPr>
          <p:nvPr/>
        </p:nvPicPr>
        <p:blipFill>
          <a:blip r:embed="rId3"/>
          <a:stretch>
            <a:fillRect/>
          </a:stretch>
        </p:blipFill>
        <p:spPr>
          <a:xfrm>
            <a:off x="1" y="0"/>
            <a:ext cx="12188824" cy="6858000"/>
          </a:xfrm>
          <a:prstGeom prst="rect">
            <a:avLst/>
          </a:prstGeom>
        </p:spPr>
      </p:pic>
    </p:spTree>
    <p:extLst>
      <p:ext uri="{BB962C8B-B14F-4D97-AF65-F5344CB8AC3E}">
        <p14:creationId xmlns:p14="http://schemas.microsoft.com/office/powerpoint/2010/main" val="1791433313"/>
      </p:ext>
    </p:extLst>
  </p:cSld>
  <p:clrMapOvr>
    <a:masterClrMapping/>
  </p:clrMapOvr>
  <p:transition>
    <p:newsfla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086300" y="209680"/>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C00000"/>
                </a:solidFill>
                <a:effectLst/>
                <a:uLnTx/>
                <a:uFillTx/>
                <a:latin typeface="Times New Roman"/>
                <a:ea typeface="Times New Roman"/>
                <a:cs typeface="Traditional Arabic"/>
              </a:rPr>
              <a:t>نشاط </a:t>
            </a:r>
            <a:r>
              <a:rPr kumimoji="0" lang="ar-EG" sz="3200" b="1" i="0" u="sng" strike="noStrike" kern="0" cap="none" spc="0" normalizeH="0" baseline="0" noProof="0" dirty="0" smtClean="0">
                <a:ln>
                  <a:noFill/>
                </a:ln>
                <a:solidFill>
                  <a:srgbClr val="C00000"/>
                </a:solidFill>
                <a:effectLst/>
                <a:uLnTx/>
                <a:uFillTx/>
                <a:latin typeface="Times New Roman"/>
                <a:ea typeface="Times New Roman"/>
                <a:cs typeface="Traditional Arabic"/>
              </a:rPr>
              <a:t>5</a:t>
            </a:r>
            <a:endParaRPr kumimoji="0" lang="en-US" sz="1800" b="0" i="0" u="none" strike="noStrike" kern="0" cap="none" spc="0" normalizeH="0" baseline="0" noProof="0" dirty="0">
              <a:ln>
                <a:noFill/>
              </a:ln>
              <a:solidFill>
                <a:srgbClr val="C00000"/>
              </a:solidFill>
              <a:effectLst/>
              <a:uLnTx/>
              <a:uFillTx/>
              <a:latin typeface="Times New Roman"/>
              <a:ea typeface="Times New Roman"/>
              <a:cs typeface="+mn-cs"/>
            </a:endParaRPr>
          </a:p>
        </p:txBody>
      </p:sp>
      <p:sp>
        <p:nvSpPr>
          <p:cNvPr id="3" name="Rectangle 2"/>
          <p:cNvSpPr/>
          <p:nvPr/>
        </p:nvSpPr>
        <p:spPr>
          <a:xfrm>
            <a:off x="2349996" y="1594856"/>
            <a:ext cx="7294884" cy="1076000"/>
          </a:xfrm>
          <a:prstGeom prst="rect">
            <a:avLst/>
          </a:prstGeom>
        </p:spPr>
        <p:txBody>
          <a:bodyPr wrap="square">
            <a:spAutoFit/>
          </a:bodyP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2800" b="1" i="0" u="sng" strike="noStrike" kern="1200" cap="none" spc="0" normalizeH="0" baseline="0" noProof="0" dirty="0">
                <a:ln>
                  <a:noFill/>
                </a:ln>
                <a:solidFill>
                  <a:srgbClr val="002060"/>
                </a:solidFill>
                <a:effectLst/>
                <a:uLnTx/>
                <a:uFillTx/>
                <a:latin typeface="Times New Roman"/>
                <a:ea typeface="Times New Roman"/>
                <a:cs typeface="Traditional Arabic"/>
              </a:rPr>
              <a:t>عصف ذهني</a:t>
            </a:r>
            <a:endParaRPr kumimoji="0" lang="en-US" sz="2800" b="0" i="0" u="none" strike="noStrike" kern="1200" cap="none" spc="0" normalizeH="0" baseline="0" noProof="0" dirty="0">
              <a:ln>
                <a:noFill/>
              </a:ln>
              <a:solidFill>
                <a:prstClr val="black"/>
              </a:solidFill>
              <a:effectLst/>
              <a:uLnTx/>
              <a:uFillTx/>
              <a:latin typeface="Times New Roman"/>
              <a:ea typeface="Times New Roman"/>
              <a:cs typeface="+mn-cs"/>
            </a:endParaRPr>
          </a:p>
          <a:p>
            <a:pPr lvl="0" algn="ctr" defTabSz="914400" rtl="1">
              <a:lnSpc>
                <a:spcPct val="107000"/>
              </a:lnSpc>
              <a:spcAft>
                <a:spcPts val="800"/>
              </a:spcAft>
            </a:pPr>
            <a:r>
              <a:rPr lang="ar-EG" sz="3200" b="1" dirty="0">
                <a:solidFill>
                  <a:srgbClr val="C00000"/>
                </a:solidFill>
                <a:ea typeface="Times New Roman"/>
                <a:cs typeface="Traditional Arabic"/>
              </a:rPr>
              <a:t>عزيزي المتدرب: </a:t>
            </a:r>
            <a:r>
              <a:rPr lang="ar-EG" sz="3200" b="1" dirty="0">
                <a:solidFill>
                  <a:prstClr val="black"/>
                </a:solidFill>
                <a:ea typeface="Times New Roman"/>
                <a:cs typeface="Traditional Arabic"/>
              </a:rPr>
              <a:t>إذكر بعض النصائح الذهبية لحياة زوجية سعيدة.</a:t>
            </a:r>
            <a:endParaRPr lang="en-US" sz="3200" dirty="0">
              <a:solidFill>
                <a:prstClr val="black"/>
              </a:solidFill>
              <a:ea typeface="Calibri"/>
              <a:cs typeface="Arial"/>
            </a:endParaRPr>
          </a:p>
        </p:txBody>
      </p:sp>
      <p:pic>
        <p:nvPicPr>
          <p:cNvPr id="5" name="Picture 4"/>
          <p:cNvPicPr>
            <a:picLocks noChangeAspect="1"/>
          </p:cNvPicPr>
          <p:nvPr/>
        </p:nvPicPr>
        <p:blipFill>
          <a:blip r:embed="rId2"/>
          <a:stretch>
            <a:fillRect/>
          </a:stretch>
        </p:blipFill>
        <p:spPr>
          <a:xfrm>
            <a:off x="4366220" y="2880179"/>
            <a:ext cx="3240360" cy="3605332"/>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7656732"/>
      </p:ext>
    </p:extLst>
  </p:cSld>
  <p:clrMapOvr>
    <a:masterClrMapping/>
  </p:clrMapOvr>
  <p:transition>
    <p:newsfla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g lhg d jd f لم يسبق له مثيل الصور + tier3.xyz"/>
          <p:cNvSpPr>
            <a:spLocks noChangeAspect="1" noChangeArrowheads="1"/>
          </p:cNvSpPr>
          <p:nvPr/>
        </p:nvSpPr>
        <p:spPr bwMode="auto">
          <a:xfrm>
            <a:off x="104457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4" name="AutoShape 4" descr="hg lhg d jd f لم يسبق له مثيل الصور + tier3.xyz"/>
          <p:cNvSpPr>
            <a:spLocks noChangeAspect="1" noChangeArrowheads="1"/>
          </p:cNvSpPr>
          <p:nvPr/>
        </p:nvSpPr>
        <p:spPr bwMode="auto">
          <a:xfrm>
            <a:off x="1059815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5" name="Oval 4"/>
          <p:cNvSpPr/>
          <p:nvPr/>
        </p:nvSpPr>
        <p:spPr>
          <a:xfrm>
            <a:off x="5734372" y="98819"/>
            <a:ext cx="5929738" cy="940434"/>
          </a:xfrm>
          <a:prstGeom prst="ellipse">
            <a:avLst/>
          </a:prstGeom>
          <a:solidFill>
            <a:schemeClr val="accent1">
              <a:lumMod val="75000"/>
            </a:schemeClr>
          </a:soli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defTabSz="914400" rtl="1">
              <a:lnSpc>
                <a:spcPct val="115000"/>
              </a:lnSpc>
              <a:spcAft>
                <a:spcPts val="1000"/>
              </a:spcAft>
            </a:pPr>
            <a:r>
              <a:rPr lang="ar-EG" sz="3600" b="1" dirty="0">
                <a:solidFill>
                  <a:schemeClr val="bg1"/>
                </a:solidFill>
                <a:latin typeface="Calibri"/>
                <a:ea typeface="Calibri"/>
                <a:cs typeface="Traditional Arabic"/>
              </a:rPr>
              <a:t>نصائح ذهبية لحياة زوجية سعيدة</a:t>
            </a:r>
            <a:endParaRPr lang="en-US" sz="1400" b="1" dirty="0">
              <a:solidFill>
                <a:schemeClr val="bg1"/>
              </a:solidFill>
              <a:latin typeface="Calibri"/>
              <a:ea typeface="Calibri"/>
              <a:cs typeface="Arial"/>
            </a:endParaRPr>
          </a:p>
        </p:txBody>
      </p:sp>
      <p:sp>
        <p:nvSpPr>
          <p:cNvPr id="2" name="Rectangle 1"/>
          <p:cNvSpPr/>
          <p:nvPr/>
        </p:nvSpPr>
        <p:spPr>
          <a:xfrm>
            <a:off x="2998068" y="1191653"/>
            <a:ext cx="8329465" cy="5427127"/>
          </a:xfrm>
          <a:prstGeom prst="rect">
            <a:avLst/>
          </a:prstGeom>
        </p:spPr>
        <p:txBody>
          <a:bodyPr wrap="square">
            <a:spAutoFit/>
          </a:bodyPr>
          <a:lstStyle/>
          <a:p>
            <a:pPr algn="r" defTabSz="914400" rtl="1">
              <a:spcAft>
                <a:spcPts val="1000"/>
              </a:spcAft>
            </a:pPr>
            <a:r>
              <a:rPr lang="ar-SA" sz="2800" b="1" dirty="0">
                <a:solidFill>
                  <a:srgbClr val="FF0000"/>
                </a:solidFill>
                <a:latin typeface="Calibri"/>
                <a:ea typeface="Calibri"/>
                <a:cs typeface="Traditional Arabic"/>
              </a:rPr>
              <a:t>نصائح ذهبية لحياة زوجية سعيدة </a:t>
            </a:r>
            <a:endParaRPr lang="en-US" sz="2800" dirty="0">
              <a:solidFill>
                <a:prstClr val="black"/>
              </a:solidFill>
              <a:latin typeface="Calibri"/>
              <a:ea typeface="Calibri"/>
              <a:cs typeface="Arial"/>
            </a:endParaRPr>
          </a:p>
          <a:p>
            <a:pPr algn="r" defTabSz="914400" rtl="1">
              <a:spcAft>
                <a:spcPts val="1000"/>
              </a:spcAft>
            </a:pPr>
            <a:r>
              <a:rPr lang="ar-SA" sz="2800" b="1" dirty="0">
                <a:solidFill>
                  <a:prstClr val="black"/>
                </a:solidFill>
                <a:latin typeface="Calibri"/>
                <a:ea typeface="Calibri"/>
                <a:cs typeface="Traditional Arabic"/>
              </a:rPr>
              <a:t>تتكون الحياة الزوجية من زوجين يُحبان بعضهما البعض، لا بُدّ من اتّباع بعض النصائح ومن أبرزها ما يأتي:</a:t>
            </a:r>
            <a:endParaRPr lang="en-US" sz="2800" dirty="0">
              <a:solidFill>
                <a:prstClr val="black"/>
              </a:solidFill>
              <a:latin typeface="Calibri"/>
              <a:ea typeface="Calibri"/>
              <a:cs typeface="Arial"/>
            </a:endParaRPr>
          </a:p>
          <a:p>
            <a:pPr marL="342900" indent="-342900" algn="r" defTabSz="914400" rtl="1">
              <a:spcAft>
                <a:spcPts val="1000"/>
              </a:spcAft>
              <a:buFont typeface="Arial" panose="020B0604020202020204" pitchFamily="34" charset="0"/>
              <a:buChar char="•"/>
            </a:pPr>
            <a:r>
              <a:rPr lang="ar-SA" sz="2800" b="1" dirty="0">
                <a:latin typeface="Calibri"/>
                <a:ea typeface="Calibri"/>
                <a:cs typeface="Traditional Arabic"/>
              </a:rPr>
              <a:t> تقبل الخلافات على أنها أمر طبيعي</a:t>
            </a:r>
            <a:endParaRPr lang="en-US" sz="2800" b="1" dirty="0">
              <a:latin typeface="Calibri"/>
              <a:ea typeface="Calibri"/>
              <a:cs typeface="Arial"/>
            </a:endParaRPr>
          </a:p>
          <a:p>
            <a:pPr marL="342900" indent="-342900" algn="r" defTabSz="914400" rtl="1">
              <a:spcAft>
                <a:spcPts val="1000"/>
              </a:spcAft>
              <a:buFont typeface="Arial" panose="020B0604020202020204" pitchFamily="34" charset="0"/>
              <a:buChar char="•"/>
            </a:pPr>
            <a:r>
              <a:rPr lang="ar-SA" sz="2800" b="1" dirty="0">
                <a:latin typeface="Calibri"/>
                <a:ea typeface="Calibri"/>
                <a:cs typeface="Traditional Arabic"/>
              </a:rPr>
              <a:t> التركيز على نقاط القوة لكلّ شخص </a:t>
            </a:r>
            <a:endParaRPr lang="en-US" sz="2800" b="1" dirty="0">
              <a:latin typeface="Calibri"/>
              <a:ea typeface="Calibri"/>
              <a:cs typeface="Arial"/>
            </a:endParaRPr>
          </a:p>
          <a:p>
            <a:pPr marL="342900" indent="-342900" algn="r" defTabSz="914400" rtl="1">
              <a:spcAft>
                <a:spcPts val="1000"/>
              </a:spcAft>
              <a:buFont typeface="Arial" panose="020B0604020202020204" pitchFamily="34" charset="0"/>
              <a:buChar char="•"/>
            </a:pPr>
            <a:r>
              <a:rPr lang="ar-SA" sz="2800" b="1" dirty="0">
                <a:latin typeface="Calibri"/>
                <a:ea typeface="Calibri"/>
                <a:cs typeface="Traditional Arabic"/>
              </a:rPr>
              <a:t>التقدير </a:t>
            </a:r>
            <a:endParaRPr lang="en-US" sz="2800" b="1" dirty="0">
              <a:latin typeface="Calibri"/>
              <a:ea typeface="Calibri"/>
              <a:cs typeface="Arial"/>
            </a:endParaRPr>
          </a:p>
          <a:p>
            <a:pPr marL="342900" indent="-342900" algn="r" defTabSz="914400" rtl="1">
              <a:spcAft>
                <a:spcPts val="1000"/>
              </a:spcAft>
              <a:buFont typeface="Arial" panose="020B0604020202020204" pitchFamily="34" charset="0"/>
              <a:buChar char="•"/>
            </a:pPr>
            <a:r>
              <a:rPr lang="ar-SA" sz="2800" b="1" dirty="0">
                <a:latin typeface="Calibri"/>
                <a:ea typeface="Calibri"/>
                <a:cs typeface="Traditional Arabic"/>
              </a:rPr>
              <a:t>الاحتفال معاً </a:t>
            </a:r>
            <a:endParaRPr lang="ar-EG" sz="2800" b="1" dirty="0">
              <a:latin typeface="Calibri"/>
              <a:ea typeface="Calibri"/>
              <a:cs typeface="Traditional Arabic"/>
            </a:endParaRPr>
          </a:p>
          <a:p>
            <a:pPr marL="342900" indent="-342900" algn="r" defTabSz="914400" rtl="1">
              <a:spcAft>
                <a:spcPts val="1000"/>
              </a:spcAft>
              <a:buFont typeface="Arial" panose="020B0604020202020204" pitchFamily="34" charset="0"/>
              <a:buChar char="•"/>
            </a:pPr>
            <a:r>
              <a:rPr lang="ar-SA" sz="2800" b="1" dirty="0">
                <a:latin typeface="Calibri"/>
                <a:ea typeface="Calibri"/>
                <a:cs typeface="Traditional Arabic"/>
              </a:rPr>
              <a:t> التكلم بوضوح وصراحة</a:t>
            </a:r>
            <a:endParaRPr lang="en-US" sz="2800" b="1" dirty="0">
              <a:latin typeface="Calibri"/>
              <a:ea typeface="Calibri"/>
              <a:cs typeface="Arial"/>
            </a:endParaRPr>
          </a:p>
          <a:p>
            <a:pPr marL="342900" indent="-342900" algn="r" defTabSz="914400" rtl="1">
              <a:spcAft>
                <a:spcPts val="1000"/>
              </a:spcAft>
              <a:buFont typeface="Arial" panose="020B0604020202020204" pitchFamily="34" charset="0"/>
              <a:buChar char="•"/>
            </a:pPr>
            <a:r>
              <a:rPr lang="ar-SA" sz="2800" b="1" dirty="0">
                <a:latin typeface="Calibri"/>
                <a:ea typeface="Calibri"/>
                <a:cs typeface="Traditional Arabic"/>
              </a:rPr>
              <a:t>التسامح </a:t>
            </a:r>
            <a:endParaRPr lang="en-US" sz="2800" b="1" dirty="0">
              <a:latin typeface="Calibri"/>
              <a:ea typeface="Calibri"/>
              <a:cs typeface="Arial"/>
            </a:endParaRPr>
          </a:p>
          <a:p>
            <a:pPr marL="342900" indent="-342900" algn="r" defTabSz="914400" rtl="1">
              <a:spcAft>
                <a:spcPts val="1000"/>
              </a:spcAft>
              <a:buFont typeface="Arial" panose="020B0604020202020204" pitchFamily="34" charset="0"/>
              <a:buChar char="•"/>
            </a:pPr>
            <a:r>
              <a:rPr lang="ar-SA" sz="2800" b="1" dirty="0">
                <a:latin typeface="Calibri"/>
                <a:ea typeface="Calibri"/>
                <a:cs typeface="Traditional Arabic"/>
              </a:rPr>
              <a:t>كسر الروتين</a:t>
            </a:r>
            <a:endParaRPr lang="en-US" sz="2800" b="1" dirty="0">
              <a:latin typeface="Calibri"/>
              <a:ea typeface="Calibri"/>
              <a:cs typeface="Arial"/>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934414" y="3410654"/>
            <a:ext cx="3886200" cy="2179955"/>
          </a:xfrm>
          <a:prstGeom prst="rect">
            <a:avLst/>
          </a:prstGeom>
        </p:spPr>
      </p:pic>
      <p:sp>
        <p:nvSpPr>
          <p:cNvPr id="7" name="Half Frame 6"/>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648614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g lhg d jd f لم يسبق له مثيل الصور + tier3.xyz"/>
          <p:cNvSpPr>
            <a:spLocks noChangeAspect="1" noChangeArrowheads="1"/>
          </p:cNvSpPr>
          <p:nvPr/>
        </p:nvSpPr>
        <p:spPr bwMode="auto">
          <a:xfrm>
            <a:off x="104457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4" name="AutoShape 4" descr="hg lhg d jd f لم يسبق له مثيل الصور + tier3.xyz"/>
          <p:cNvSpPr>
            <a:spLocks noChangeAspect="1" noChangeArrowheads="1"/>
          </p:cNvSpPr>
          <p:nvPr/>
        </p:nvSpPr>
        <p:spPr bwMode="auto">
          <a:xfrm>
            <a:off x="1059815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5" name="Oval 4"/>
          <p:cNvSpPr/>
          <p:nvPr/>
        </p:nvSpPr>
        <p:spPr>
          <a:xfrm>
            <a:off x="5117301" y="348814"/>
            <a:ext cx="5445968" cy="1019502"/>
          </a:xfrm>
          <a:prstGeom prst="ellipse">
            <a:avLst/>
          </a:prstGeom>
          <a:solidFill>
            <a:schemeClr val="accent1">
              <a:lumMod val="75000"/>
            </a:schemeClr>
          </a:soli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defTabSz="914400" rtl="1">
              <a:lnSpc>
                <a:spcPct val="115000"/>
              </a:lnSpc>
              <a:spcAft>
                <a:spcPts val="1000"/>
              </a:spcAft>
            </a:pPr>
            <a:r>
              <a:rPr lang="ar-EG" sz="3200" b="1" dirty="0">
                <a:solidFill>
                  <a:schemeClr val="bg1"/>
                </a:solidFill>
                <a:latin typeface="Calibri"/>
                <a:ea typeface="Calibri"/>
                <a:cs typeface="Traditional Arabic"/>
              </a:rPr>
              <a:t>نصيحة لتجنب المشاكل الزوجية</a:t>
            </a:r>
            <a:endParaRPr lang="en-US" sz="1200" dirty="0">
              <a:solidFill>
                <a:schemeClr val="bg1"/>
              </a:solidFill>
              <a:latin typeface="Calibri"/>
              <a:ea typeface="Calibri"/>
              <a:cs typeface="Arial"/>
            </a:endParaRPr>
          </a:p>
        </p:txBody>
      </p:sp>
      <p:sp>
        <p:nvSpPr>
          <p:cNvPr id="2" name="Rectangle 1"/>
          <p:cNvSpPr/>
          <p:nvPr/>
        </p:nvSpPr>
        <p:spPr>
          <a:xfrm>
            <a:off x="2926060" y="1556792"/>
            <a:ext cx="8382000" cy="4793107"/>
          </a:xfrm>
          <a:prstGeom prst="rect">
            <a:avLst/>
          </a:prstGeom>
        </p:spPr>
        <p:txBody>
          <a:bodyPr wrap="square">
            <a:spAutoFit/>
          </a:bodyPr>
          <a:lstStyle/>
          <a:p>
            <a:pPr algn="r" defTabSz="914400" rtl="1">
              <a:lnSpc>
                <a:spcPct val="115000"/>
              </a:lnSpc>
              <a:spcAft>
                <a:spcPts val="1000"/>
              </a:spcAft>
            </a:pPr>
            <a:r>
              <a:rPr lang="ar-SA" sz="2400" b="1" dirty="0">
                <a:solidFill>
                  <a:srgbClr val="7030A0"/>
                </a:solidFill>
                <a:latin typeface="Calibri"/>
                <a:ea typeface="Calibri"/>
                <a:cs typeface="Traditional Arabic"/>
              </a:rPr>
              <a:t>نصائح في الحياة الزوجيّة</a:t>
            </a:r>
            <a:endParaRPr lang="en-US" sz="2400" dirty="0">
              <a:solidFill>
                <a:prstClr val="black"/>
              </a:solidFill>
              <a:latin typeface="Calibri"/>
              <a:ea typeface="Calibri"/>
              <a:cs typeface="Arial"/>
            </a:endParaRPr>
          </a:p>
          <a:p>
            <a:pPr algn="r" defTabSz="914400" rtl="1">
              <a:lnSpc>
                <a:spcPct val="115000"/>
              </a:lnSpc>
              <a:spcAft>
                <a:spcPts val="1000"/>
              </a:spcAft>
            </a:pPr>
            <a:r>
              <a:rPr lang="ar-SA" sz="2400" b="1" dirty="0">
                <a:solidFill>
                  <a:prstClr val="black"/>
                </a:solidFill>
                <a:latin typeface="Calibri"/>
                <a:ea typeface="Calibri"/>
                <a:cs typeface="Traditional Arabic"/>
              </a:rPr>
              <a:t> هنالك بعض النصائح الهامة التي تساعد الزوجين على تنظيم حياتهما والأسريّة ، ومنها:</a:t>
            </a:r>
            <a:endParaRPr lang="en-US" sz="2400" dirty="0">
              <a:solidFill>
                <a:prstClr val="black"/>
              </a:solidFill>
              <a:latin typeface="Calibri"/>
              <a:ea typeface="Calibri"/>
              <a:cs typeface="Arial"/>
            </a:endParaRPr>
          </a:p>
          <a:p>
            <a:pPr algn="r" defTabSz="914400" rtl="1">
              <a:lnSpc>
                <a:spcPct val="115000"/>
              </a:lnSpc>
              <a:spcAft>
                <a:spcPts val="1000"/>
              </a:spcAft>
            </a:pPr>
            <a:r>
              <a:rPr lang="ar-SA" sz="2400" b="1" dirty="0">
                <a:solidFill>
                  <a:srgbClr val="E36C0A"/>
                </a:solidFill>
                <a:latin typeface="Calibri"/>
                <a:ea typeface="Calibri"/>
                <a:cs typeface="Traditional Arabic"/>
              </a:rPr>
              <a:t> التواصل الجيّد بين أفراد العائلة </a:t>
            </a:r>
            <a:endParaRPr lang="en-US" sz="2400" dirty="0">
              <a:solidFill>
                <a:prstClr val="black"/>
              </a:solidFill>
              <a:latin typeface="Calibri"/>
              <a:ea typeface="Calibri"/>
              <a:cs typeface="Arial"/>
            </a:endParaRPr>
          </a:p>
          <a:p>
            <a:pPr algn="r" defTabSz="914400" rtl="1">
              <a:lnSpc>
                <a:spcPct val="115000"/>
              </a:lnSpc>
              <a:spcAft>
                <a:spcPts val="1000"/>
              </a:spcAft>
            </a:pPr>
            <a:r>
              <a:rPr lang="ar-SA" sz="2400" b="1" dirty="0">
                <a:solidFill>
                  <a:prstClr val="black"/>
                </a:solidFill>
                <a:latin typeface="Calibri"/>
                <a:ea typeface="Calibri"/>
                <a:cs typeface="Traditional Arabic"/>
              </a:rPr>
              <a:t>ويظهر التواصل الجيّد بين الزوجين، وأفراد عائلتهما من خلال اتباع الأساليب الآتية:</a:t>
            </a:r>
            <a:endParaRPr lang="en-US" sz="2400" dirty="0">
              <a:solidFill>
                <a:prstClr val="black"/>
              </a:solidFill>
              <a:latin typeface="Calibri"/>
              <a:ea typeface="Calibri"/>
              <a:cs typeface="Arial"/>
            </a:endParaRPr>
          </a:p>
          <a:p>
            <a:pPr marL="342900" indent="-342900" algn="r" defTabSz="914400" rtl="1">
              <a:lnSpc>
                <a:spcPct val="115000"/>
              </a:lnSpc>
              <a:spcAft>
                <a:spcPts val="1000"/>
              </a:spcAft>
              <a:buFont typeface="Arial" panose="020B0604020202020204" pitchFamily="34" charset="0"/>
              <a:buChar char="•"/>
            </a:pPr>
            <a:r>
              <a:rPr lang="ar-SA" sz="2400" b="1" dirty="0">
                <a:latin typeface="Calibri"/>
                <a:ea typeface="Calibri"/>
                <a:cs typeface="Traditional Arabic"/>
              </a:rPr>
              <a:t> الحوار البنّاء الهادف</a:t>
            </a:r>
            <a:r>
              <a:rPr lang="ar-EG" sz="2400" b="1" dirty="0">
                <a:latin typeface="Calibri"/>
                <a:ea typeface="Calibri"/>
                <a:cs typeface="Traditional Arabic"/>
              </a:rPr>
              <a:t>           </a:t>
            </a:r>
            <a:r>
              <a:rPr lang="ar-SA" sz="2400" b="1" dirty="0">
                <a:latin typeface="Calibri"/>
                <a:ea typeface="Calibri"/>
                <a:cs typeface="Traditional Arabic"/>
              </a:rPr>
              <a:t>النضج الكافي وتحمل المسؤولية</a:t>
            </a:r>
            <a:endParaRPr lang="en-US" sz="2400" dirty="0">
              <a:latin typeface="Calibri"/>
              <a:ea typeface="Calibri"/>
              <a:cs typeface="Arial"/>
            </a:endParaRPr>
          </a:p>
          <a:p>
            <a:pPr marL="342900" indent="-342900" algn="r" defTabSz="914400" rtl="1">
              <a:lnSpc>
                <a:spcPct val="115000"/>
              </a:lnSpc>
              <a:spcAft>
                <a:spcPts val="1000"/>
              </a:spcAft>
              <a:buFont typeface="Arial" panose="020B0604020202020204" pitchFamily="34" charset="0"/>
              <a:buChar char="•"/>
            </a:pPr>
            <a:r>
              <a:rPr lang="ar-SA" sz="2400" b="1" dirty="0">
                <a:latin typeface="Calibri"/>
                <a:ea typeface="Calibri"/>
                <a:cs typeface="Traditional Arabic"/>
              </a:rPr>
              <a:t>الثناء والشكر</a:t>
            </a:r>
            <a:r>
              <a:rPr lang="ar-EG" sz="2400" b="1" dirty="0">
                <a:latin typeface="Calibri"/>
                <a:ea typeface="Calibri"/>
                <a:cs typeface="Traditional Arabic"/>
              </a:rPr>
              <a:t>                    </a:t>
            </a:r>
            <a:r>
              <a:rPr lang="ar-SA" sz="2400" b="1" dirty="0">
                <a:latin typeface="Calibri"/>
                <a:ea typeface="Calibri"/>
                <a:cs typeface="Traditional Arabic"/>
              </a:rPr>
              <a:t>المساواة والمشاركة</a:t>
            </a:r>
            <a:endParaRPr lang="ar-EG" sz="2400" b="1" dirty="0">
              <a:latin typeface="Calibri"/>
              <a:ea typeface="Calibri"/>
              <a:cs typeface="Traditional Arabic"/>
            </a:endParaRPr>
          </a:p>
          <a:p>
            <a:pPr marL="342900" indent="-342900" algn="r" defTabSz="914400" rtl="1">
              <a:lnSpc>
                <a:spcPct val="115000"/>
              </a:lnSpc>
              <a:spcAft>
                <a:spcPts val="1000"/>
              </a:spcAft>
              <a:buFont typeface="Arial" panose="020B0604020202020204" pitchFamily="34" charset="0"/>
              <a:buChar char="•"/>
            </a:pPr>
            <a:r>
              <a:rPr lang="ar-SA" sz="2400" b="1" dirty="0">
                <a:latin typeface="Calibri"/>
                <a:ea typeface="Calibri"/>
                <a:cs typeface="Traditional Arabic"/>
              </a:rPr>
              <a:t>ال</a:t>
            </a:r>
            <a:r>
              <a:rPr lang="ar-EG" sz="2400" b="1" dirty="0">
                <a:latin typeface="Calibri"/>
                <a:ea typeface="Calibri"/>
                <a:cs typeface="Traditional Arabic"/>
              </a:rPr>
              <a:t>إ</a:t>
            </a:r>
            <a:r>
              <a:rPr lang="ar-SA" sz="2400" b="1" dirty="0">
                <a:latin typeface="Calibri"/>
                <a:ea typeface="Calibri"/>
                <a:cs typeface="Traditional Arabic"/>
              </a:rPr>
              <a:t>عتذار والتسامح</a:t>
            </a:r>
            <a:r>
              <a:rPr lang="ar-EG" sz="2400" b="1" dirty="0">
                <a:latin typeface="Calibri"/>
                <a:ea typeface="Calibri"/>
                <a:cs typeface="Traditional Arabic"/>
              </a:rPr>
              <a:t>               </a:t>
            </a:r>
            <a:r>
              <a:rPr lang="ar-SA" sz="2400" b="1" dirty="0">
                <a:latin typeface="Calibri"/>
                <a:ea typeface="Calibri"/>
                <a:cs typeface="Traditional Arabic"/>
              </a:rPr>
              <a:t>ال</a:t>
            </a:r>
            <a:r>
              <a:rPr lang="ar-EG" sz="2400" b="1" dirty="0">
                <a:latin typeface="Calibri"/>
                <a:ea typeface="Calibri"/>
                <a:cs typeface="Traditional Arabic"/>
              </a:rPr>
              <a:t>إ</a:t>
            </a:r>
            <a:r>
              <a:rPr lang="ar-SA" sz="2400" b="1" dirty="0">
                <a:latin typeface="Calibri"/>
                <a:ea typeface="Calibri"/>
                <a:cs typeface="Traditional Arabic"/>
              </a:rPr>
              <a:t>حترام المتبادل</a:t>
            </a:r>
            <a:endParaRPr lang="ar-EG" sz="2400" b="1" dirty="0">
              <a:latin typeface="Calibri"/>
              <a:ea typeface="Calibri"/>
              <a:cs typeface="Traditional Arabic"/>
            </a:endParaRPr>
          </a:p>
          <a:p>
            <a:pPr marL="342900" indent="-342900" algn="r" defTabSz="914400" rtl="1">
              <a:lnSpc>
                <a:spcPct val="115000"/>
              </a:lnSpc>
              <a:spcAft>
                <a:spcPts val="1000"/>
              </a:spcAft>
              <a:buFont typeface="Arial" panose="020B0604020202020204" pitchFamily="34" charset="0"/>
              <a:buChar char="•"/>
            </a:pPr>
            <a:r>
              <a:rPr lang="ar-SA" sz="2400" b="1" dirty="0">
                <a:latin typeface="Calibri"/>
                <a:ea typeface="Calibri"/>
                <a:cs typeface="Traditional Arabic"/>
              </a:rPr>
              <a:t>إصلاح الخلافات الزوجيّة</a:t>
            </a:r>
            <a:r>
              <a:rPr lang="ar-EG" sz="2400" b="1" dirty="0">
                <a:latin typeface="Calibri"/>
                <a:ea typeface="Calibri"/>
                <a:cs typeface="Traditional Arabic"/>
              </a:rPr>
              <a:t>       </a:t>
            </a:r>
            <a:r>
              <a:rPr lang="ar-SA" sz="2400" b="1" dirty="0">
                <a:latin typeface="Calibri"/>
                <a:ea typeface="Calibri"/>
                <a:cs typeface="Traditional Arabic"/>
              </a:rPr>
              <a:t>العمل على تغيير العادات السلبيّة</a:t>
            </a:r>
            <a:endParaRPr lang="ar-EG" sz="2400" b="1" dirty="0">
              <a:latin typeface="Calibri"/>
              <a:ea typeface="Calibri"/>
              <a:cs typeface="Traditional Arabic"/>
            </a:endParaRPr>
          </a:p>
          <a:p>
            <a:pPr algn="r" defTabSz="914400" rtl="1"/>
            <a:r>
              <a:rPr lang="ar-SA" b="1" dirty="0">
                <a:solidFill>
                  <a:prstClr val="black"/>
                </a:solidFill>
                <a:latin typeface="Calibri"/>
                <a:ea typeface="Calibri"/>
                <a:cs typeface="Traditional Arabic"/>
              </a:rPr>
              <a:t> </a:t>
            </a:r>
            <a:endParaRPr lang="ar-EG" dirty="0">
              <a:solidFill>
                <a:prstClr val="black"/>
              </a:solidFill>
              <a:latin typeface="Calibri"/>
              <a:cs typeface="Arial" panose="020B0604020202020204" pitchFamily="34" charset="0"/>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261764" y="3350710"/>
            <a:ext cx="3744416" cy="21665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Half Frame 6"/>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4725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g lhg d jd f لم يسبق له مثيل الصور + tier3.xyz"/>
          <p:cNvSpPr>
            <a:spLocks noChangeAspect="1" noChangeArrowheads="1"/>
          </p:cNvSpPr>
          <p:nvPr/>
        </p:nvSpPr>
        <p:spPr bwMode="auto">
          <a:xfrm>
            <a:off x="104457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4" name="AutoShape 4" descr="hg lhg d jd f لم يسبق له مثيل الصور + tier3.xyz"/>
          <p:cNvSpPr>
            <a:spLocks noChangeAspect="1" noChangeArrowheads="1"/>
          </p:cNvSpPr>
          <p:nvPr/>
        </p:nvSpPr>
        <p:spPr bwMode="auto">
          <a:xfrm>
            <a:off x="1059815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2" name="Rectangle 1"/>
          <p:cNvSpPr/>
          <p:nvPr/>
        </p:nvSpPr>
        <p:spPr>
          <a:xfrm>
            <a:off x="3430116" y="620688"/>
            <a:ext cx="7928899" cy="6046784"/>
          </a:xfrm>
          <a:prstGeom prst="rect">
            <a:avLst/>
          </a:prstGeom>
        </p:spPr>
        <p:txBody>
          <a:bodyPr wrap="square">
            <a:spAutoFit/>
          </a:bodyPr>
          <a:lstStyle/>
          <a:p>
            <a:pPr algn="r" defTabSz="914400" rtl="1">
              <a:lnSpc>
                <a:spcPct val="115000"/>
              </a:lnSpc>
              <a:spcAft>
                <a:spcPts val="1000"/>
              </a:spcAft>
            </a:pPr>
            <a:r>
              <a:rPr lang="ar-SA" sz="2400" b="1" dirty="0">
                <a:latin typeface="Calibri"/>
                <a:ea typeface="Calibri"/>
                <a:cs typeface="Traditional Arabic"/>
              </a:rPr>
              <a:t>التدبير المنزلي الناجح وتنظيم الحياة الزوجيّة</a:t>
            </a:r>
            <a:endParaRPr lang="ar-EG" sz="2400" b="1" dirty="0">
              <a:latin typeface="Calibri"/>
              <a:ea typeface="Calibri"/>
              <a:cs typeface="Traditional Arabic"/>
            </a:endParaRPr>
          </a:p>
          <a:p>
            <a:pPr algn="r" defTabSz="914400" rtl="1">
              <a:lnSpc>
                <a:spcPct val="115000"/>
              </a:lnSpc>
              <a:spcAft>
                <a:spcPts val="1000"/>
              </a:spcAft>
            </a:pPr>
            <a:r>
              <a:rPr lang="ar-SA" sz="2400" b="1" dirty="0">
                <a:latin typeface="Calibri"/>
                <a:ea typeface="Calibri"/>
                <a:cs typeface="Traditional Arabic"/>
              </a:rPr>
              <a:t>إظهار الاهتمام والمصارحة بمشاعر الحب </a:t>
            </a:r>
            <a:endParaRPr lang="en-US" sz="2400" dirty="0">
              <a:latin typeface="Calibri"/>
              <a:ea typeface="Calibri"/>
              <a:cs typeface="Arial"/>
            </a:endParaRPr>
          </a:p>
          <a:p>
            <a:pPr algn="r" defTabSz="914400" rtl="1">
              <a:lnSpc>
                <a:spcPct val="115000"/>
              </a:lnSpc>
              <a:spcAft>
                <a:spcPts val="1000"/>
              </a:spcAft>
            </a:pPr>
            <a:r>
              <a:rPr lang="ar-SA" sz="2400" b="1" u="sng" dirty="0">
                <a:solidFill>
                  <a:srgbClr val="0070C0"/>
                </a:solidFill>
                <a:latin typeface="Calibri"/>
                <a:ea typeface="Calibri"/>
                <a:cs typeface="Traditional Arabic"/>
              </a:rPr>
              <a:t>ومن مظاهر هذا الاهتمام والحب بين الزوجين ما يأتي:</a:t>
            </a:r>
            <a:endParaRPr lang="en-US" sz="2400" u="sng" dirty="0">
              <a:solidFill>
                <a:srgbClr val="0070C0"/>
              </a:solidFill>
              <a:latin typeface="Calibri"/>
              <a:ea typeface="Calibri"/>
              <a:cs typeface="Arial"/>
            </a:endParaRPr>
          </a:p>
          <a:p>
            <a:pPr algn="r" defTabSz="914400" rtl="1">
              <a:lnSpc>
                <a:spcPct val="115000"/>
              </a:lnSpc>
              <a:spcAft>
                <a:spcPts val="1000"/>
              </a:spcAft>
            </a:pPr>
            <a:r>
              <a:rPr lang="ar-SA" sz="2400" b="1" dirty="0">
                <a:latin typeface="Calibri"/>
                <a:ea typeface="Calibri"/>
                <a:cs typeface="Traditional Arabic"/>
              </a:rPr>
              <a:t> إظهار الحب والمصارحة بالمشاعر الجميلة</a:t>
            </a:r>
            <a:endParaRPr lang="en-US" sz="2400" dirty="0">
              <a:latin typeface="Calibri"/>
              <a:ea typeface="Calibri"/>
              <a:cs typeface="Arial"/>
            </a:endParaRPr>
          </a:p>
          <a:p>
            <a:pPr algn="r" defTabSz="914400" rtl="1">
              <a:lnSpc>
                <a:spcPct val="115000"/>
              </a:lnSpc>
              <a:spcAft>
                <a:spcPts val="1000"/>
              </a:spcAft>
            </a:pPr>
            <a:r>
              <a:rPr lang="ar-SA" sz="2400" b="1" dirty="0">
                <a:latin typeface="Calibri"/>
                <a:ea typeface="Calibri"/>
                <a:cs typeface="Traditional Arabic"/>
              </a:rPr>
              <a:t> تقدير الطرف الآخر والاهتمام بمصلحته وأهدافه</a:t>
            </a:r>
            <a:endParaRPr lang="en-US" sz="2400" dirty="0">
              <a:latin typeface="Calibri"/>
              <a:ea typeface="Calibri"/>
              <a:cs typeface="Arial"/>
            </a:endParaRPr>
          </a:p>
          <a:p>
            <a:pPr algn="r" defTabSz="914400" rtl="1">
              <a:lnSpc>
                <a:spcPct val="115000"/>
              </a:lnSpc>
              <a:spcAft>
                <a:spcPts val="1000"/>
              </a:spcAft>
            </a:pPr>
            <a:r>
              <a:rPr lang="ar-SA" sz="2400" b="1" dirty="0">
                <a:latin typeface="Calibri"/>
                <a:ea typeface="Calibri"/>
                <a:cs typeface="Traditional Arabic"/>
              </a:rPr>
              <a:t>تقديم المفاجآت من وقتٍ لآخر</a:t>
            </a:r>
            <a:endParaRPr lang="ar-EG" sz="2400" b="1" dirty="0">
              <a:latin typeface="Calibri"/>
              <a:ea typeface="Calibri"/>
              <a:cs typeface="Traditional Arabic"/>
            </a:endParaRPr>
          </a:p>
          <a:p>
            <a:pPr algn="r" defTabSz="914400" rtl="1">
              <a:lnSpc>
                <a:spcPct val="115000"/>
              </a:lnSpc>
              <a:spcAft>
                <a:spcPts val="1000"/>
              </a:spcAft>
            </a:pPr>
            <a:r>
              <a:rPr lang="ar-SA" sz="2400" b="1" dirty="0">
                <a:latin typeface="Calibri"/>
                <a:ea typeface="Calibri"/>
                <a:cs typeface="Traditional Arabic"/>
              </a:rPr>
              <a:t> بناء الثقة والإخلاص بين الزوجين </a:t>
            </a:r>
            <a:endParaRPr lang="en-US" sz="2400" dirty="0">
              <a:latin typeface="Calibri"/>
              <a:ea typeface="Calibri"/>
              <a:cs typeface="Arial"/>
            </a:endParaRPr>
          </a:p>
          <a:p>
            <a:pPr algn="r" defTabSz="914400" rtl="1">
              <a:lnSpc>
                <a:spcPct val="115000"/>
              </a:lnSpc>
              <a:spcAft>
                <a:spcPts val="1000"/>
              </a:spcAft>
            </a:pPr>
            <a:r>
              <a:rPr lang="ar-SA" sz="2400" b="1" dirty="0">
                <a:latin typeface="Calibri"/>
                <a:ea typeface="Calibri"/>
                <a:cs typeface="Traditional Arabic"/>
              </a:rPr>
              <a:t>التربيّة الحسنة والبيئة الصحيّة للأبناء </a:t>
            </a:r>
            <a:endParaRPr lang="en-US" sz="2400" dirty="0">
              <a:latin typeface="Calibri"/>
              <a:ea typeface="Calibri"/>
              <a:cs typeface="Arial"/>
            </a:endParaRPr>
          </a:p>
          <a:p>
            <a:pPr algn="r" defTabSz="914400" rtl="1">
              <a:lnSpc>
                <a:spcPct val="115000"/>
              </a:lnSpc>
              <a:spcAft>
                <a:spcPts val="1000"/>
              </a:spcAft>
            </a:pPr>
            <a:r>
              <a:rPr lang="ar-SA" sz="2400" b="1" dirty="0">
                <a:latin typeface="Calibri"/>
                <a:ea typeface="Calibri"/>
                <a:cs typeface="Traditional Arabic"/>
              </a:rPr>
              <a:t>توطيد العلاقة مع عائلة الزوجين وأصدقائهم</a:t>
            </a:r>
            <a:endParaRPr lang="ar-EG" sz="2400" b="1" dirty="0">
              <a:latin typeface="Calibri"/>
              <a:ea typeface="Calibri"/>
              <a:cs typeface="Traditional Arabic"/>
            </a:endParaRPr>
          </a:p>
          <a:p>
            <a:pPr algn="r" defTabSz="914400" rtl="1">
              <a:lnSpc>
                <a:spcPct val="115000"/>
              </a:lnSpc>
              <a:spcAft>
                <a:spcPts val="1000"/>
              </a:spcAft>
            </a:pPr>
            <a:r>
              <a:rPr lang="ar-SA" sz="2400" b="1" dirty="0">
                <a:latin typeface="Calibri"/>
                <a:ea typeface="Calibri"/>
                <a:cs typeface="Traditional Arabic"/>
              </a:rPr>
              <a:t>تخصيص وقت للترفيه والتسليّة</a:t>
            </a:r>
            <a:endParaRPr lang="en-US" sz="2400" dirty="0">
              <a:latin typeface="Calibri"/>
              <a:ea typeface="Calibri"/>
              <a:cs typeface="Arial"/>
            </a:endParaRPr>
          </a:p>
          <a:p>
            <a:pPr algn="r" defTabSz="914400" rtl="1">
              <a:lnSpc>
                <a:spcPct val="115000"/>
              </a:lnSpc>
              <a:spcAft>
                <a:spcPts val="1000"/>
              </a:spcAft>
            </a:pPr>
            <a:endParaRPr lang="en-US" sz="2400" dirty="0">
              <a:solidFill>
                <a:prstClr val="black"/>
              </a:solidFill>
              <a:latin typeface="Calibri"/>
              <a:ea typeface="Calibri"/>
              <a:cs typeface="Arial"/>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765820" y="2492896"/>
            <a:ext cx="5040560" cy="3240360"/>
          </a:xfrm>
          <a:prstGeom prst="rect">
            <a:avLst/>
          </a:prstGeom>
          <a:ln>
            <a:noFill/>
          </a:ln>
          <a:effectLst>
            <a:softEdge rad="112500"/>
          </a:effectLst>
        </p:spPr>
      </p:pic>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97388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g lhg d jd f لم يسبق له مثيل الصور + tier3.xyz"/>
          <p:cNvSpPr>
            <a:spLocks noChangeAspect="1" noChangeArrowheads="1"/>
          </p:cNvSpPr>
          <p:nvPr/>
        </p:nvSpPr>
        <p:spPr bwMode="auto">
          <a:xfrm>
            <a:off x="104457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4" name="AutoShape 4" descr="hg lhg d jd f لم يسبق له مثيل الصور + tier3.xyz"/>
          <p:cNvSpPr>
            <a:spLocks noChangeAspect="1" noChangeArrowheads="1"/>
          </p:cNvSpPr>
          <p:nvPr/>
        </p:nvSpPr>
        <p:spPr bwMode="auto">
          <a:xfrm>
            <a:off x="1059815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5" name="Oval 4"/>
          <p:cNvSpPr/>
          <p:nvPr/>
        </p:nvSpPr>
        <p:spPr>
          <a:xfrm>
            <a:off x="6598468" y="305458"/>
            <a:ext cx="5085928" cy="993775"/>
          </a:xfrm>
          <a:prstGeom prst="ellipse">
            <a:avLst/>
          </a:prstGeom>
          <a:solidFill>
            <a:schemeClr val="accent1">
              <a:lumMod val="75000"/>
            </a:schemeClr>
          </a:soli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defTabSz="914400" rtl="1">
              <a:lnSpc>
                <a:spcPct val="115000"/>
              </a:lnSpc>
              <a:spcAft>
                <a:spcPts val="1000"/>
              </a:spcAft>
            </a:pPr>
            <a:r>
              <a:rPr lang="ar-EG" sz="3600" b="1" dirty="0">
                <a:solidFill>
                  <a:schemeClr val="bg1"/>
                </a:solidFill>
                <a:latin typeface="Calibri"/>
                <a:ea typeface="Calibri"/>
                <a:cs typeface="Traditional Arabic"/>
              </a:rPr>
              <a:t>كيفية حل المشاكل الزوجية</a:t>
            </a:r>
            <a:endParaRPr lang="en-US" sz="1400" dirty="0">
              <a:solidFill>
                <a:schemeClr val="bg1"/>
              </a:solidFill>
              <a:latin typeface="Calibri"/>
              <a:ea typeface="Calibri"/>
              <a:cs typeface="Arial"/>
            </a:endParaRPr>
          </a:p>
        </p:txBody>
      </p:sp>
      <p:sp>
        <p:nvSpPr>
          <p:cNvPr id="2" name="Rectangle 1"/>
          <p:cNvSpPr/>
          <p:nvPr/>
        </p:nvSpPr>
        <p:spPr>
          <a:xfrm>
            <a:off x="4150196" y="1425960"/>
            <a:ext cx="6937648" cy="4697696"/>
          </a:xfrm>
          <a:prstGeom prst="rect">
            <a:avLst/>
          </a:prstGeom>
        </p:spPr>
        <p:txBody>
          <a:bodyPr wrap="square">
            <a:spAutoFit/>
          </a:bodyPr>
          <a:lstStyle/>
          <a:p>
            <a:pPr algn="r" defTabSz="914400" rtl="1">
              <a:lnSpc>
                <a:spcPct val="115000"/>
              </a:lnSpc>
              <a:spcAft>
                <a:spcPts val="1000"/>
              </a:spcAft>
            </a:pPr>
            <a:r>
              <a:rPr lang="ar-SA" sz="2800" b="1" dirty="0">
                <a:solidFill>
                  <a:srgbClr val="FF0000"/>
                </a:solidFill>
                <a:latin typeface="Calibri"/>
                <a:ea typeface="Calibri"/>
                <a:cs typeface="Traditional Arabic"/>
              </a:rPr>
              <a:t>تحديد نقاط الخلاف</a:t>
            </a:r>
            <a:endParaRPr lang="en-US" sz="2800" dirty="0">
              <a:solidFill>
                <a:prstClr val="black"/>
              </a:solidFill>
              <a:latin typeface="Calibri"/>
              <a:ea typeface="Calibri"/>
              <a:cs typeface="Arial"/>
            </a:endParaRPr>
          </a:p>
          <a:p>
            <a:pPr algn="r" defTabSz="914400" rtl="1">
              <a:lnSpc>
                <a:spcPct val="115000"/>
              </a:lnSpc>
              <a:spcAft>
                <a:spcPts val="1000"/>
              </a:spcAft>
            </a:pPr>
            <a:r>
              <a:rPr lang="ar-SA" sz="2800" b="1" dirty="0">
                <a:solidFill>
                  <a:srgbClr val="333333"/>
                </a:solidFill>
                <a:latin typeface="Calibri"/>
                <a:ea typeface="Calibri"/>
                <a:cs typeface="Traditional Arabic"/>
              </a:rPr>
              <a:t> </a:t>
            </a:r>
            <a:r>
              <a:rPr lang="ar-SA" sz="2800" b="1" dirty="0">
                <a:solidFill>
                  <a:prstClr val="black"/>
                </a:solidFill>
                <a:latin typeface="Calibri"/>
                <a:ea typeface="Calibri"/>
                <a:cs typeface="Traditional Arabic"/>
              </a:rPr>
              <a:t>يعتمد حلّ المشكلات الزوجيّة بشكل رئيسيّ على تحديد ماهيّة هذه المُشكلات.</a:t>
            </a:r>
            <a:endParaRPr lang="en-US" sz="2800" dirty="0">
              <a:solidFill>
                <a:prstClr val="black"/>
              </a:solidFill>
              <a:latin typeface="Calibri"/>
              <a:ea typeface="Calibri"/>
              <a:cs typeface="Arial"/>
            </a:endParaRPr>
          </a:p>
          <a:p>
            <a:pPr algn="r" defTabSz="914400" rtl="1">
              <a:lnSpc>
                <a:spcPct val="115000"/>
              </a:lnSpc>
              <a:spcAft>
                <a:spcPts val="1000"/>
              </a:spcAft>
            </a:pPr>
            <a:r>
              <a:rPr lang="ar-SA" sz="2800" b="1" dirty="0">
                <a:solidFill>
                  <a:srgbClr val="FF0000"/>
                </a:solidFill>
                <a:latin typeface="Calibri"/>
                <a:ea typeface="Calibri"/>
                <a:cs typeface="Traditional Arabic"/>
              </a:rPr>
              <a:t> التركيز على إصلاح الذّات</a:t>
            </a:r>
            <a:endParaRPr lang="en-US" sz="2800" dirty="0">
              <a:solidFill>
                <a:prstClr val="black"/>
              </a:solidFill>
              <a:latin typeface="Calibri"/>
              <a:ea typeface="Calibri"/>
              <a:cs typeface="Arial"/>
            </a:endParaRPr>
          </a:p>
          <a:p>
            <a:pPr algn="r" defTabSz="914400" rtl="1">
              <a:lnSpc>
                <a:spcPct val="115000"/>
              </a:lnSpc>
              <a:spcAft>
                <a:spcPts val="1000"/>
              </a:spcAft>
            </a:pPr>
            <a:r>
              <a:rPr lang="ar-SA" sz="2800" b="1" dirty="0">
                <a:solidFill>
                  <a:prstClr val="black"/>
                </a:solidFill>
                <a:latin typeface="Calibri"/>
                <a:ea typeface="Calibri"/>
                <a:cs typeface="Traditional Arabic"/>
              </a:rPr>
              <a:t>تُشكّل هذه الخطوة محوراً مُهمّاً في عملية حلّ المشاكل الزّوجية.</a:t>
            </a:r>
            <a:endParaRPr lang="en-US" sz="2800" dirty="0">
              <a:solidFill>
                <a:prstClr val="black"/>
              </a:solidFill>
              <a:latin typeface="Calibri"/>
              <a:ea typeface="Calibri"/>
              <a:cs typeface="Arial"/>
            </a:endParaRPr>
          </a:p>
          <a:p>
            <a:pPr algn="r" defTabSz="914400" rtl="1">
              <a:lnSpc>
                <a:spcPct val="115000"/>
              </a:lnSpc>
              <a:spcAft>
                <a:spcPts val="1000"/>
              </a:spcAft>
            </a:pPr>
            <a:r>
              <a:rPr lang="ar-SA" sz="2800" b="1" dirty="0">
                <a:solidFill>
                  <a:srgbClr val="FF0000"/>
                </a:solidFill>
                <a:latin typeface="Calibri"/>
                <a:ea typeface="Calibri"/>
                <a:cs typeface="Traditional Arabic"/>
              </a:rPr>
              <a:t> تقييم الأولويّات</a:t>
            </a:r>
            <a:endParaRPr lang="en-US" sz="2800" dirty="0">
              <a:solidFill>
                <a:prstClr val="black"/>
              </a:solidFill>
              <a:latin typeface="Calibri"/>
              <a:ea typeface="Calibri"/>
              <a:cs typeface="Arial"/>
            </a:endParaRPr>
          </a:p>
          <a:p>
            <a:pPr algn="r" defTabSz="914400" rtl="1">
              <a:lnSpc>
                <a:spcPct val="115000"/>
              </a:lnSpc>
              <a:spcAft>
                <a:spcPts val="1000"/>
              </a:spcAft>
            </a:pPr>
            <a:r>
              <a:rPr lang="ar-SA" sz="2800" b="1" dirty="0">
                <a:solidFill>
                  <a:srgbClr val="333333"/>
                </a:solidFill>
                <a:latin typeface="Calibri"/>
                <a:ea typeface="Calibri"/>
                <a:cs typeface="Traditional Arabic"/>
              </a:rPr>
              <a:t> </a:t>
            </a:r>
            <a:r>
              <a:rPr lang="ar-SA" sz="2800" b="1" dirty="0">
                <a:solidFill>
                  <a:prstClr val="black"/>
                </a:solidFill>
                <a:latin typeface="Calibri"/>
                <a:ea typeface="Calibri"/>
                <a:cs typeface="Traditional Arabic"/>
              </a:rPr>
              <a:t>يعتمد نجاح الزّواج على تقديم الرعاية لعناصره الأساسيّة المكوّنة من الزّوج، والزّوجة، والعلاقة الزّوجية.</a:t>
            </a:r>
            <a:endParaRPr lang="en-US" sz="2800" dirty="0">
              <a:solidFill>
                <a:prstClr val="black"/>
              </a:solidFill>
              <a:latin typeface="Calibri"/>
              <a:ea typeface="Calibri"/>
              <a:cs typeface="Arial"/>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405780" y="2564904"/>
            <a:ext cx="3960440" cy="2927268"/>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90313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g lhg d jd f لم يسبق له مثيل الصور + tier3.xyz"/>
          <p:cNvSpPr>
            <a:spLocks noChangeAspect="1" noChangeArrowheads="1"/>
          </p:cNvSpPr>
          <p:nvPr/>
        </p:nvSpPr>
        <p:spPr bwMode="auto">
          <a:xfrm>
            <a:off x="104457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4" name="AutoShape 4" descr="hg lhg d jd f لم يسبق له مثيل الصور + tier3.xyz"/>
          <p:cNvSpPr>
            <a:spLocks noChangeAspect="1" noChangeArrowheads="1"/>
          </p:cNvSpPr>
          <p:nvPr/>
        </p:nvSpPr>
        <p:spPr bwMode="auto">
          <a:xfrm>
            <a:off x="1059815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2" name="Rectangle 1"/>
          <p:cNvSpPr/>
          <p:nvPr/>
        </p:nvSpPr>
        <p:spPr>
          <a:xfrm>
            <a:off x="3142084" y="438682"/>
            <a:ext cx="8305800" cy="5861092"/>
          </a:xfrm>
          <a:prstGeom prst="rect">
            <a:avLst/>
          </a:prstGeom>
        </p:spPr>
        <p:txBody>
          <a:bodyPr wrap="square">
            <a:spAutoFit/>
          </a:bodyPr>
          <a:lstStyle/>
          <a:p>
            <a:pPr algn="r" defTabSz="914400" rtl="1">
              <a:lnSpc>
                <a:spcPct val="115000"/>
              </a:lnSpc>
              <a:spcAft>
                <a:spcPts val="1000"/>
              </a:spcAft>
            </a:pPr>
            <a:r>
              <a:rPr lang="ar-SA" sz="2800" b="1" dirty="0">
                <a:solidFill>
                  <a:srgbClr val="FF0000"/>
                </a:solidFill>
                <a:latin typeface="Calibri"/>
                <a:ea typeface="Calibri"/>
                <a:cs typeface="Traditional Arabic"/>
              </a:rPr>
              <a:t> حلول للمشاكل الزوجية</a:t>
            </a:r>
            <a:endParaRPr lang="en-US" sz="2800" dirty="0">
              <a:solidFill>
                <a:prstClr val="black"/>
              </a:solidFill>
              <a:latin typeface="Calibri"/>
              <a:ea typeface="Calibri"/>
              <a:cs typeface="Arial"/>
            </a:endParaRPr>
          </a:p>
          <a:p>
            <a:pPr marL="457200" indent="-457200" algn="r" defTabSz="914400" rtl="1">
              <a:lnSpc>
                <a:spcPct val="115000"/>
              </a:lnSpc>
              <a:spcAft>
                <a:spcPts val="1000"/>
              </a:spcAft>
              <a:buFont typeface="Arial" panose="020B0604020202020204" pitchFamily="34" charset="0"/>
              <a:buChar char="•"/>
            </a:pPr>
            <a:r>
              <a:rPr lang="ar-SA" sz="2800" b="1" dirty="0">
                <a:solidFill>
                  <a:prstClr val="black"/>
                </a:solidFill>
                <a:latin typeface="Calibri"/>
                <a:ea typeface="Calibri"/>
                <a:cs typeface="Traditional Arabic"/>
              </a:rPr>
              <a:t> </a:t>
            </a:r>
            <a:r>
              <a:rPr lang="ar-SA" sz="2800" b="1" dirty="0">
                <a:solidFill>
                  <a:srgbClr val="31849B"/>
                </a:solidFill>
                <a:latin typeface="Calibri"/>
                <a:ea typeface="Calibri"/>
                <a:cs typeface="Traditional Arabic"/>
              </a:rPr>
              <a:t>التحدث بوضوح</a:t>
            </a:r>
            <a:r>
              <a:rPr lang="en-US" sz="2800" b="1" dirty="0">
                <a:solidFill>
                  <a:srgbClr val="31849B"/>
                </a:solidFill>
                <a:latin typeface="Calibri"/>
                <a:ea typeface="Calibri"/>
                <a:cs typeface="Traditional Arabic"/>
              </a:rPr>
              <a:t>      </a:t>
            </a:r>
            <a:r>
              <a:rPr lang="ar-EG" sz="2800" b="1" dirty="0">
                <a:solidFill>
                  <a:srgbClr val="31849B"/>
                </a:solidFill>
                <a:latin typeface="Calibri"/>
                <a:ea typeface="Calibri"/>
                <a:cs typeface="Traditional Arabic"/>
              </a:rPr>
              <a:t>    </a:t>
            </a:r>
            <a:r>
              <a:rPr lang="ar-SA" sz="2800" b="1" dirty="0">
                <a:solidFill>
                  <a:srgbClr val="31849B"/>
                </a:solidFill>
                <a:latin typeface="Calibri"/>
                <a:ea typeface="Calibri"/>
                <a:cs typeface="Traditional Arabic"/>
              </a:rPr>
              <a:t>عدم إطالة مدة الخصام </a:t>
            </a:r>
            <a:r>
              <a:rPr lang="en-US" sz="2800" b="1" dirty="0">
                <a:solidFill>
                  <a:srgbClr val="31849B"/>
                </a:solidFill>
                <a:latin typeface="Calibri"/>
                <a:ea typeface="Calibri"/>
                <a:cs typeface="Traditional Arabic"/>
              </a:rPr>
              <a:t>  </a:t>
            </a:r>
            <a:endParaRPr lang="en-US" sz="2800" dirty="0">
              <a:solidFill>
                <a:prstClr val="black"/>
              </a:solidFill>
              <a:latin typeface="Calibri"/>
              <a:ea typeface="Calibri"/>
              <a:cs typeface="Arial"/>
            </a:endParaRPr>
          </a:p>
          <a:p>
            <a:pPr marL="457200" indent="-457200" algn="r" defTabSz="914400" rtl="1">
              <a:lnSpc>
                <a:spcPct val="115000"/>
              </a:lnSpc>
              <a:spcAft>
                <a:spcPts val="1000"/>
              </a:spcAft>
              <a:buFont typeface="Arial" panose="020B0604020202020204" pitchFamily="34" charset="0"/>
              <a:buChar char="•"/>
            </a:pPr>
            <a:r>
              <a:rPr lang="ar-SA" sz="2800" b="1" dirty="0">
                <a:solidFill>
                  <a:srgbClr val="31849B"/>
                </a:solidFill>
                <a:latin typeface="Calibri"/>
                <a:ea typeface="Calibri"/>
                <a:cs typeface="Traditional Arabic"/>
              </a:rPr>
              <a:t>تقديم وقبول الاعتذار</a:t>
            </a:r>
            <a:r>
              <a:rPr lang="ar-EG" sz="2800" b="1" dirty="0">
                <a:solidFill>
                  <a:srgbClr val="31849B"/>
                </a:solidFill>
                <a:latin typeface="Calibri"/>
                <a:ea typeface="Calibri"/>
                <a:cs typeface="Traditional Arabic"/>
              </a:rPr>
              <a:t>      </a:t>
            </a:r>
            <a:r>
              <a:rPr lang="ar-SA" sz="2800" b="1" dirty="0">
                <a:solidFill>
                  <a:srgbClr val="31849B"/>
                </a:solidFill>
                <a:latin typeface="Calibri"/>
                <a:ea typeface="Calibri"/>
                <a:cs typeface="Traditional Arabic"/>
              </a:rPr>
              <a:t>تقديم التنازلات</a:t>
            </a:r>
            <a:endParaRPr lang="en-US" sz="2800" dirty="0">
              <a:solidFill>
                <a:prstClr val="black"/>
              </a:solidFill>
              <a:latin typeface="Calibri"/>
              <a:ea typeface="Calibri"/>
              <a:cs typeface="Arial"/>
            </a:endParaRPr>
          </a:p>
          <a:p>
            <a:pPr marL="457200" indent="-457200" algn="r" defTabSz="914400" rtl="1">
              <a:buFont typeface="Arial" panose="020B0604020202020204" pitchFamily="34" charset="0"/>
              <a:buChar char="•"/>
            </a:pPr>
            <a:r>
              <a:rPr lang="ar-SA" sz="2800" b="1" dirty="0">
                <a:solidFill>
                  <a:srgbClr val="31849B"/>
                </a:solidFill>
                <a:latin typeface="Calibri"/>
                <a:ea typeface="Calibri"/>
                <a:cs typeface="Traditional Arabic"/>
              </a:rPr>
              <a:t>التركيز على المشاعر</a:t>
            </a:r>
            <a:r>
              <a:rPr lang="en-US" sz="2800" b="1" dirty="0">
                <a:solidFill>
                  <a:srgbClr val="31849B"/>
                </a:solidFill>
                <a:latin typeface="Calibri"/>
                <a:ea typeface="Calibri"/>
                <a:cs typeface="Traditional Arabic"/>
              </a:rPr>
              <a:t>      </a:t>
            </a:r>
            <a:r>
              <a:rPr lang="ar-EG" sz="2800" b="1" dirty="0">
                <a:solidFill>
                  <a:srgbClr val="31849B"/>
                </a:solidFill>
                <a:latin typeface="Calibri"/>
                <a:ea typeface="Calibri"/>
                <a:cs typeface="Traditional Arabic"/>
              </a:rPr>
              <a:t>إ</a:t>
            </a:r>
            <a:r>
              <a:rPr lang="ar-SA" sz="2800" b="1" dirty="0">
                <a:solidFill>
                  <a:srgbClr val="31849B"/>
                </a:solidFill>
                <a:latin typeface="Calibri"/>
                <a:ea typeface="Calibri"/>
                <a:cs typeface="Traditional Arabic"/>
              </a:rPr>
              <a:t>ختيار الوقت المناسب</a:t>
            </a:r>
            <a:r>
              <a:rPr lang="en-US" sz="2800" b="1" dirty="0">
                <a:solidFill>
                  <a:srgbClr val="31849B"/>
                </a:solidFill>
                <a:latin typeface="Calibri"/>
                <a:ea typeface="Calibri"/>
                <a:cs typeface="Traditional Arabic"/>
              </a:rPr>
              <a:t>     </a:t>
            </a:r>
            <a:endParaRPr lang="en-US" sz="2800" dirty="0">
              <a:solidFill>
                <a:prstClr val="black"/>
              </a:solidFill>
              <a:latin typeface="Calibri"/>
              <a:ea typeface="Calibri"/>
              <a:cs typeface="Arial"/>
            </a:endParaRPr>
          </a:p>
          <a:p>
            <a:pPr marL="457200" indent="-457200" algn="r" defTabSz="914400" rtl="1">
              <a:lnSpc>
                <a:spcPct val="115000"/>
              </a:lnSpc>
              <a:spcAft>
                <a:spcPts val="1000"/>
              </a:spcAft>
              <a:buFont typeface="Arial" panose="020B0604020202020204" pitchFamily="34" charset="0"/>
              <a:buChar char="•"/>
            </a:pPr>
            <a:r>
              <a:rPr lang="ar-SA" sz="2800" b="1" dirty="0">
                <a:solidFill>
                  <a:srgbClr val="31849B"/>
                </a:solidFill>
                <a:latin typeface="Calibri"/>
                <a:ea typeface="Calibri"/>
                <a:cs typeface="Traditional Arabic"/>
              </a:rPr>
              <a:t>إظهار التقدير</a:t>
            </a:r>
            <a:r>
              <a:rPr lang="en-US" sz="2800" b="1" dirty="0">
                <a:solidFill>
                  <a:srgbClr val="333333"/>
                </a:solidFill>
                <a:latin typeface="Traditional Arabic"/>
                <a:ea typeface="Calibri"/>
                <a:cs typeface="Arial"/>
              </a:rPr>
              <a:t/>
            </a:r>
            <a:br>
              <a:rPr lang="en-US" sz="2800" b="1" dirty="0">
                <a:solidFill>
                  <a:srgbClr val="333333"/>
                </a:solidFill>
                <a:latin typeface="Traditional Arabic"/>
                <a:ea typeface="Calibri"/>
                <a:cs typeface="Arial"/>
              </a:rPr>
            </a:br>
            <a:r>
              <a:rPr lang="ar-SA" sz="2800" b="1" dirty="0">
                <a:solidFill>
                  <a:srgbClr val="E36C0A"/>
                </a:solidFill>
                <a:latin typeface="Calibri"/>
                <a:ea typeface="Calibri"/>
                <a:cs typeface="Traditional Arabic"/>
              </a:rPr>
              <a:t>بعض النصائح للتقليل من المشكلات</a:t>
            </a:r>
            <a:endParaRPr lang="en-US" sz="2800" dirty="0">
              <a:solidFill>
                <a:prstClr val="black"/>
              </a:solidFill>
              <a:latin typeface="Calibri"/>
              <a:ea typeface="Calibri"/>
              <a:cs typeface="Arial"/>
            </a:endParaRPr>
          </a:p>
          <a:p>
            <a:pPr algn="r" defTabSz="914400" rtl="1">
              <a:lnSpc>
                <a:spcPct val="115000"/>
              </a:lnSpc>
              <a:spcAft>
                <a:spcPts val="1000"/>
              </a:spcAft>
            </a:pPr>
            <a:r>
              <a:rPr lang="ar-SA" sz="2800" b="1" dirty="0">
                <a:solidFill>
                  <a:prstClr val="black"/>
                </a:solidFill>
                <a:latin typeface="Calibri"/>
                <a:ea typeface="Calibri"/>
                <a:cs typeface="Traditional Arabic"/>
              </a:rPr>
              <a:t> نذكر هذه النصائح كما يأتي:</a:t>
            </a:r>
            <a:endParaRPr lang="en-US" sz="2800" dirty="0">
              <a:solidFill>
                <a:prstClr val="black"/>
              </a:solidFill>
              <a:latin typeface="Calibri"/>
              <a:ea typeface="Calibri"/>
              <a:cs typeface="Arial"/>
            </a:endParaRPr>
          </a:p>
          <a:p>
            <a:pPr marL="342900" indent="-342900" algn="r" defTabSz="914400" rtl="1">
              <a:buFont typeface="Symbol"/>
              <a:buChar char=""/>
            </a:pPr>
            <a:r>
              <a:rPr lang="ar-SA" sz="2800" b="1" dirty="0">
                <a:solidFill>
                  <a:prstClr val="black"/>
                </a:solidFill>
                <a:latin typeface="Calibri"/>
                <a:cs typeface="Traditional Arabic"/>
              </a:rPr>
              <a:t>الاحترام من أهم العوامل في نجاح الزواج. </a:t>
            </a:r>
            <a:endParaRPr lang="en-US" sz="2800" dirty="0">
              <a:solidFill>
                <a:prstClr val="black"/>
              </a:solidFill>
              <a:latin typeface="Calibri"/>
            </a:endParaRPr>
          </a:p>
          <a:p>
            <a:pPr marL="342900" indent="-342900" algn="r" defTabSz="914400" rtl="1">
              <a:buFont typeface="Symbol"/>
              <a:buChar char=""/>
            </a:pPr>
            <a:r>
              <a:rPr lang="ar-SA" sz="2800" b="1" dirty="0">
                <a:solidFill>
                  <a:prstClr val="black"/>
                </a:solidFill>
                <a:latin typeface="Calibri"/>
                <a:cs typeface="Traditional Arabic"/>
              </a:rPr>
              <a:t>عدم بدء حوارك مع شريكك بكلمة أنت.</a:t>
            </a:r>
            <a:endParaRPr lang="en-US" sz="2800" dirty="0">
              <a:solidFill>
                <a:prstClr val="black"/>
              </a:solidFill>
              <a:latin typeface="Calibri"/>
            </a:endParaRPr>
          </a:p>
          <a:p>
            <a:pPr marL="342900" indent="-342900" algn="r" defTabSz="914400" rtl="1">
              <a:buFont typeface="Symbol"/>
              <a:buChar char=""/>
            </a:pPr>
            <a:r>
              <a:rPr lang="ar-SA" sz="2800" b="1" dirty="0">
                <a:solidFill>
                  <a:prstClr val="black"/>
                </a:solidFill>
                <a:latin typeface="Calibri"/>
                <a:cs typeface="Traditional Arabic"/>
              </a:rPr>
              <a:t>المشاركة بما ترى عليه مستقبل حياتكما الزوجية.</a:t>
            </a:r>
            <a:endParaRPr lang="en-US" sz="2800" dirty="0">
              <a:solidFill>
                <a:prstClr val="black"/>
              </a:solidFill>
              <a:latin typeface="Calibri"/>
            </a:endParaRPr>
          </a:p>
          <a:p>
            <a:pPr marL="342900" indent="-342900" algn="r" defTabSz="914400" rtl="1">
              <a:buFont typeface="Symbol"/>
              <a:buChar char=""/>
            </a:pPr>
            <a:r>
              <a:rPr lang="ar-SA" sz="2800" b="1" dirty="0">
                <a:solidFill>
                  <a:prstClr val="black"/>
                </a:solidFill>
                <a:latin typeface="Calibri"/>
                <a:cs typeface="Traditional Arabic"/>
              </a:rPr>
              <a:t>تخصيص وقت ثابت يوميا للتحدث معه.</a:t>
            </a:r>
            <a:endParaRPr lang="en-US" sz="2800" b="1" dirty="0">
              <a:solidFill>
                <a:prstClr val="black"/>
              </a:solidFill>
              <a:latin typeface="Calibri"/>
              <a:cs typeface="Traditional Arabic"/>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837828" y="2492896"/>
            <a:ext cx="4248472" cy="2880320"/>
          </a:xfrm>
          <a:prstGeom prst="rect">
            <a:avLst/>
          </a:prstGeom>
        </p:spPr>
      </p:pic>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05925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8268" y="229483"/>
            <a:ext cx="2767104" cy="156966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9600" b="1" i="0" u="none" strike="noStrike" kern="1200" cap="none" spc="0" normalizeH="0" baseline="0" noProof="0" dirty="0">
                <a:ln>
                  <a:noFill/>
                </a:ln>
                <a:solidFill>
                  <a:srgbClr val="0070C0"/>
                </a:solidFill>
                <a:effectLst/>
                <a:uLnTx/>
                <a:uFillTx/>
                <a:latin typeface="Traditional Arabic" pitchFamily="18" charset="-78"/>
                <a:ea typeface="+mn-ea"/>
                <a:cs typeface="Traditional Arabic" pitchFamily="18" charset="-78"/>
              </a:rPr>
              <a:t>استراحة</a:t>
            </a:r>
            <a:endParaRPr kumimoji="0" lang="ar-EG" sz="8800" b="1" i="0" u="none" strike="noStrike" kern="1200" cap="none" spc="0" normalizeH="0" baseline="0" noProof="0" dirty="0">
              <a:ln>
                <a:noFill/>
              </a:ln>
              <a:solidFill>
                <a:srgbClr val="0070C0"/>
              </a:solidFill>
              <a:effectLst/>
              <a:uLnTx/>
              <a:uFillTx/>
              <a:latin typeface="Traditional Arabic" pitchFamily="18" charset="-78"/>
              <a:ea typeface="+mn-ea"/>
              <a:cs typeface="Traditional Arabic" pitchFamily="18" charset="-78"/>
            </a:endParaRPr>
          </a:p>
        </p:txBody>
      </p:sp>
      <p:pic>
        <p:nvPicPr>
          <p:cNvPr id="5" name="Picture 4" descr="Boulder County gives Caregivers a Break — Maintain Me Senior ..."/>
          <p:cNvPicPr/>
          <p:nvPr/>
        </p:nvPicPr>
        <p:blipFill>
          <a:blip r:embed="rId2">
            <a:extLst>
              <a:ext uri="{28A0092B-C50C-407E-A947-70E740481C1C}">
                <a14:useLocalDpi xmlns:a14="http://schemas.microsoft.com/office/drawing/2010/main" val="0"/>
              </a:ext>
            </a:extLst>
          </a:blip>
          <a:srcRect/>
          <a:stretch>
            <a:fillRect/>
          </a:stretch>
        </p:blipFill>
        <p:spPr bwMode="auto">
          <a:xfrm>
            <a:off x="2694050" y="1794830"/>
            <a:ext cx="6840760" cy="4510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089025"/>
      </p:ext>
    </p:extLst>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294212" y="606745"/>
            <a:ext cx="4320480" cy="1512168"/>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6000"/>
              </a:lnSpc>
              <a:tabLst>
                <a:tab pos="2174240" algn="l"/>
                <a:tab pos="3236595" algn="ctr"/>
              </a:tabLst>
            </a:pPr>
            <a:r>
              <a:rPr lang="ar-EG" sz="3200" b="1" u="sng" dirty="0">
                <a:solidFill>
                  <a:srgbClr val="C00000"/>
                </a:solidFill>
                <a:latin typeface="Times New Roman"/>
                <a:ea typeface="Times New Roman"/>
              </a:rPr>
              <a:t>الوحدة التدريبية الأولي</a:t>
            </a:r>
          </a:p>
          <a:p>
            <a:pPr lvl="0" algn="ctr">
              <a:lnSpc>
                <a:spcPct val="106000"/>
              </a:lnSpc>
              <a:tabLst>
                <a:tab pos="2174240" algn="l"/>
                <a:tab pos="3236595" algn="ctr"/>
              </a:tabLst>
            </a:pPr>
            <a:r>
              <a:rPr lang="ar-EG" sz="3200" b="1" dirty="0">
                <a:solidFill>
                  <a:srgbClr val="002060"/>
                </a:solidFill>
                <a:latin typeface="Times New Roman"/>
                <a:ea typeface="Times New Roman"/>
              </a:rPr>
              <a:t>الحب والزواج </a:t>
            </a:r>
          </a:p>
        </p:txBody>
      </p:sp>
      <p:pic>
        <p:nvPicPr>
          <p:cNvPr id="2" name="Picture 1"/>
          <p:cNvPicPr>
            <a:picLocks noChangeAspect="1"/>
          </p:cNvPicPr>
          <p:nvPr/>
        </p:nvPicPr>
        <p:blipFill rotWithShape="1">
          <a:blip r:embed="rId2"/>
          <a:srcRect t="1683" b="-1"/>
          <a:stretch/>
        </p:blipFill>
        <p:spPr>
          <a:xfrm>
            <a:off x="2638028" y="2152090"/>
            <a:ext cx="7488833" cy="4301642"/>
          </a:xfrm>
          <a:prstGeom prst="rect">
            <a:avLst/>
          </a:prstGeom>
          <a:ln>
            <a:noFill/>
          </a:ln>
          <a:effectLst>
            <a:softEdge rad="112500"/>
          </a:effectLst>
        </p:spPr>
      </p:pic>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91142278"/>
      </p:ext>
    </p:extLst>
  </p:cSld>
  <p:clrMapOvr>
    <a:masterClrMapping/>
  </p:clrMapOvr>
  <p:transition>
    <p:newsfla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5590356" y="116632"/>
            <a:ext cx="5472608" cy="2232248"/>
          </a:xfrm>
          <a:prstGeom prst="irregularSeal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الجلسة الثانية</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152130" y="2996952"/>
            <a:ext cx="6768752" cy="1366528"/>
          </a:xfrm>
          <a:prstGeom prst="rect">
            <a:avLst/>
          </a:prstGeom>
        </p:spPr>
        <p:txBody>
          <a:bodyPr wrap="square">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هل يبقى الحب بعد الزواج .</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أسباب الخلافات الزوجية .</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237994"/>
      </p:ext>
    </p:extLst>
  </p:cSld>
  <p:clrMapOvr>
    <a:masterClrMapping/>
  </p:clrMapOvr>
  <p:transition>
    <p:newsfla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g lhg d jd f لم يسبق له مثيل الصور + tier3.xyz"/>
          <p:cNvSpPr>
            <a:spLocks noChangeAspect="1" noChangeArrowheads="1"/>
          </p:cNvSpPr>
          <p:nvPr/>
        </p:nvSpPr>
        <p:spPr bwMode="auto">
          <a:xfrm>
            <a:off x="104457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4" name="AutoShape 4" descr="hg lhg d jd f لم يسبق له مثيل الصور + tier3.xyz"/>
          <p:cNvSpPr>
            <a:spLocks noChangeAspect="1" noChangeArrowheads="1"/>
          </p:cNvSpPr>
          <p:nvPr/>
        </p:nvSpPr>
        <p:spPr bwMode="auto">
          <a:xfrm>
            <a:off x="1059815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5" name="Oval 4"/>
          <p:cNvSpPr/>
          <p:nvPr/>
        </p:nvSpPr>
        <p:spPr>
          <a:xfrm>
            <a:off x="6742484" y="243741"/>
            <a:ext cx="5081736" cy="993775"/>
          </a:xfrm>
          <a:prstGeom prst="ellipse">
            <a:avLst/>
          </a:prstGeom>
          <a:solidFill>
            <a:schemeClr val="accent1">
              <a:lumMod val="75000"/>
            </a:schemeClr>
          </a:soli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defTabSz="914400" rtl="1">
              <a:lnSpc>
                <a:spcPct val="115000"/>
              </a:lnSpc>
              <a:spcAft>
                <a:spcPts val="1000"/>
              </a:spcAft>
            </a:pPr>
            <a:r>
              <a:rPr lang="ar-EG" sz="3600" b="1" dirty="0">
                <a:solidFill>
                  <a:schemeClr val="bg1"/>
                </a:solidFill>
                <a:latin typeface="Calibri"/>
                <a:ea typeface="Calibri"/>
                <a:cs typeface="Traditional Arabic"/>
              </a:rPr>
              <a:t>هل يبقى الحب بعد الزواج</a:t>
            </a:r>
            <a:endParaRPr lang="en-US" sz="1400" dirty="0">
              <a:solidFill>
                <a:schemeClr val="bg1"/>
              </a:solidFill>
              <a:latin typeface="Calibri"/>
              <a:ea typeface="Calibri"/>
              <a:cs typeface="Arial"/>
            </a:endParaRPr>
          </a:p>
        </p:txBody>
      </p:sp>
      <p:sp>
        <p:nvSpPr>
          <p:cNvPr id="2" name="Rectangle 1"/>
          <p:cNvSpPr/>
          <p:nvPr/>
        </p:nvSpPr>
        <p:spPr>
          <a:xfrm>
            <a:off x="2422004" y="1294321"/>
            <a:ext cx="8923338" cy="5365571"/>
          </a:xfrm>
          <a:prstGeom prst="rect">
            <a:avLst/>
          </a:prstGeom>
        </p:spPr>
        <p:txBody>
          <a:bodyPr wrap="square">
            <a:spAutoFit/>
          </a:bodyPr>
          <a:lstStyle/>
          <a:p>
            <a:pPr algn="r" defTabSz="914400" rtl="1">
              <a:lnSpc>
                <a:spcPct val="115000"/>
              </a:lnSpc>
              <a:spcAft>
                <a:spcPts val="1000"/>
              </a:spcAft>
            </a:pPr>
            <a:r>
              <a:rPr lang="ar-SA" sz="2400" b="1" dirty="0">
                <a:solidFill>
                  <a:srgbClr val="E36C0A"/>
                </a:solidFill>
                <a:latin typeface="Calibri"/>
                <a:ea typeface="Calibri"/>
                <a:cs typeface="Traditional Arabic"/>
              </a:rPr>
              <a:t>الحب بعد الزواج </a:t>
            </a:r>
            <a:endParaRPr lang="en-US" sz="2400" dirty="0">
              <a:solidFill>
                <a:prstClr val="black"/>
              </a:solidFill>
              <a:latin typeface="Calibri"/>
              <a:ea typeface="Calibri"/>
              <a:cs typeface="Arial"/>
            </a:endParaRPr>
          </a:p>
          <a:p>
            <a:pPr algn="r" defTabSz="914400" rtl="1">
              <a:lnSpc>
                <a:spcPct val="115000"/>
              </a:lnSpc>
              <a:spcAft>
                <a:spcPts val="1000"/>
              </a:spcAft>
            </a:pPr>
            <a:r>
              <a:rPr lang="ar-SA" sz="2400" b="1" dirty="0">
                <a:solidFill>
                  <a:prstClr val="black"/>
                </a:solidFill>
                <a:latin typeface="Calibri"/>
                <a:ea typeface="Calibri"/>
                <a:cs typeface="Traditional Arabic"/>
              </a:rPr>
              <a:t>الحب بعد الزواج هو استمرار للمشاعر الطيبة التي نشأت بين زوجين مُتحابّين وألّفت بين قلبيهما، وهو من أسمى المشاعر التي تستحق أن تدوم مدى الحياة، وذاته الحب الذي يطمح كلّ الأزواج لتحقيقه سويّاً.</a:t>
            </a:r>
            <a:endParaRPr lang="en-US" sz="2400" dirty="0">
              <a:solidFill>
                <a:prstClr val="black"/>
              </a:solidFill>
              <a:latin typeface="Calibri"/>
              <a:ea typeface="Calibri"/>
              <a:cs typeface="Arial"/>
            </a:endParaRPr>
          </a:p>
          <a:p>
            <a:pPr algn="r" defTabSz="914400" rtl="1">
              <a:lnSpc>
                <a:spcPct val="115000"/>
              </a:lnSpc>
              <a:spcAft>
                <a:spcPts val="1000"/>
              </a:spcAft>
            </a:pPr>
            <a:r>
              <a:rPr lang="ar-SA" sz="2400" b="1" dirty="0">
                <a:solidFill>
                  <a:srgbClr val="E36C0A"/>
                </a:solidFill>
                <a:latin typeface="Calibri"/>
                <a:ea typeface="Calibri"/>
                <a:cs typeface="Traditional Arabic"/>
              </a:rPr>
              <a:t> عوامل إستمرار الحب بعد الزواج</a:t>
            </a:r>
            <a:endParaRPr lang="en-US" sz="2400" dirty="0">
              <a:solidFill>
                <a:prstClr val="black"/>
              </a:solidFill>
              <a:latin typeface="Calibri"/>
              <a:ea typeface="Calibri"/>
              <a:cs typeface="Arial"/>
            </a:endParaRPr>
          </a:p>
          <a:p>
            <a:pPr algn="r" defTabSz="914400" rtl="1">
              <a:lnSpc>
                <a:spcPct val="115000"/>
              </a:lnSpc>
              <a:spcAft>
                <a:spcPts val="1000"/>
              </a:spcAft>
            </a:pPr>
            <a:r>
              <a:rPr lang="ar-SA" sz="2400" b="1" dirty="0">
                <a:solidFill>
                  <a:prstClr val="black"/>
                </a:solidFill>
                <a:latin typeface="Calibri"/>
                <a:ea typeface="Calibri"/>
                <a:cs typeface="Traditional Arabic"/>
              </a:rPr>
              <a:t> هناك العديد من العوامل الرئيسية التي تُعزّز استمرار الحب بعد الزواج ومنها: </a:t>
            </a:r>
            <a:endParaRPr lang="en-US" sz="2400" dirty="0">
              <a:solidFill>
                <a:prstClr val="black"/>
              </a:solidFill>
              <a:latin typeface="Calibri"/>
              <a:ea typeface="Calibri"/>
              <a:cs typeface="Arial"/>
            </a:endParaRPr>
          </a:p>
          <a:p>
            <a:pPr marL="342900" indent="-342900" algn="r" defTabSz="914400" rtl="1">
              <a:lnSpc>
                <a:spcPct val="115000"/>
              </a:lnSpc>
              <a:spcAft>
                <a:spcPts val="1000"/>
              </a:spcAft>
              <a:buFont typeface="Wingdings" panose="05000000000000000000" pitchFamily="2" charset="2"/>
              <a:buChar char="q"/>
            </a:pPr>
            <a:r>
              <a:rPr lang="ar-SA" sz="2400" b="1" dirty="0">
                <a:latin typeface="Calibri"/>
                <a:ea typeface="Calibri"/>
                <a:cs typeface="Traditional Arabic"/>
              </a:rPr>
              <a:t>كسر الملل في العلاقة الزوجيّة</a:t>
            </a:r>
            <a:r>
              <a:rPr lang="ar-EG" sz="2400" b="1" dirty="0">
                <a:latin typeface="Calibri"/>
                <a:ea typeface="Calibri"/>
                <a:cs typeface="Traditional Arabic"/>
              </a:rPr>
              <a:t>            </a:t>
            </a:r>
            <a:r>
              <a:rPr lang="ar-SA" sz="2400" b="1" dirty="0">
                <a:latin typeface="Calibri"/>
                <a:ea typeface="Calibri"/>
                <a:cs typeface="Traditional Arabic"/>
              </a:rPr>
              <a:t>تقديم الدعم والمشاركة</a:t>
            </a:r>
            <a:endParaRPr lang="ar-EG" sz="2400" b="1" dirty="0">
              <a:latin typeface="Calibri"/>
              <a:ea typeface="Calibri"/>
              <a:cs typeface="Traditional Arabic"/>
            </a:endParaRPr>
          </a:p>
          <a:p>
            <a:pPr marL="342900" indent="-342900" algn="r" defTabSz="914400" rtl="1">
              <a:lnSpc>
                <a:spcPct val="115000"/>
              </a:lnSpc>
              <a:spcAft>
                <a:spcPts val="1000"/>
              </a:spcAft>
              <a:buFont typeface="Wingdings" panose="05000000000000000000" pitchFamily="2" charset="2"/>
              <a:buChar char="q"/>
            </a:pPr>
            <a:r>
              <a:rPr lang="ar-SA" sz="2400" b="1" dirty="0">
                <a:latin typeface="Calibri"/>
                <a:ea typeface="Calibri"/>
                <a:cs typeface="Traditional Arabic"/>
              </a:rPr>
              <a:t>الاحترام المتبادل حُسن الاستماع</a:t>
            </a:r>
            <a:r>
              <a:rPr lang="ar-EG" sz="2400" b="1" dirty="0">
                <a:latin typeface="Calibri"/>
                <a:ea typeface="Calibri"/>
                <a:cs typeface="Traditional Arabic"/>
              </a:rPr>
              <a:t>         </a:t>
            </a:r>
            <a:r>
              <a:rPr lang="ar-SA" sz="2400" b="1" dirty="0">
                <a:latin typeface="Calibri"/>
                <a:ea typeface="Calibri"/>
                <a:cs typeface="Traditional Arabic"/>
              </a:rPr>
              <a:t>الثقة المتبادلة وكتم الأسرار</a:t>
            </a:r>
            <a:endParaRPr lang="ar-EG" sz="2400" b="1" dirty="0">
              <a:latin typeface="Calibri"/>
              <a:ea typeface="Calibri"/>
              <a:cs typeface="Traditional Arabic"/>
            </a:endParaRPr>
          </a:p>
          <a:p>
            <a:pPr marL="342900" indent="-342900" algn="r" defTabSz="914400" rtl="1">
              <a:lnSpc>
                <a:spcPct val="115000"/>
              </a:lnSpc>
              <a:spcAft>
                <a:spcPts val="1000"/>
              </a:spcAft>
              <a:buFont typeface="Wingdings" panose="05000000000000000000" pitchFamily="2" charset="2"/>
              <a:buChar char="q"/>
            </a:pPr>
            <a:r>
              <a:rPr lang="ar-SA" sz="2400" b="1" dirty="0">
                <a:latin typeface="Calibri"/>
                <a:ea typeface="Calibri"/>
                <a:cs typeface="Traditional Arabic"/>
              </a:rPr>
              <a:t>التناغم العاطفي</a:t>
            </a:r>
            <a:r>
              <a:rPr lang="ar-EG" sz="2400" b="1" dirty="0">
                <a:latin typeface="Calibri"/>
                <a:ea typeface="Calibri"/>
                <a:cs typeface="Traditional Arabic"/>
              </a:rPr>
              <a:t>                             </a:t>
            </a:r>
            <a:r>
              <a:rPr lang="ar-SA" sz="2400" b="1" dirty="0">
                <a:latin typeface="Calibri"/>
                <a:ea typeface="Calibri"/>
                <a:cs typeface="Traditional Arabic"/>
              </a:rPr>
              <a:t>إظهار المحبة</a:t>
            </a:r>
            <a:endParaRPr lang="en-US" sz="2400" dirty="0">
              <a:latin typeface="Calibri"/>
              <a:ea typeface="Calibri"/>
              <a:cs typeface="Arial"/>
            </a:endParaRPr>
          </a:p>
          <a:p>
            <a:pPr marL="342900" indent="-342900" algn="r" defTabSz="914400" rtl="1">
              <a:lnSpc>
                <a:spcPct val="115000"/>
              </a:lnSpc>
              <a:spcAft>
                <a:spcPts val="1000"/>
              </a:spcAft>
              <a:buFont typeface="Wingdings" panose="05000000000000000000" pitchFamily="2" charset="2"/>
              <a:buChar char="q"/>
            </a:pPr>
            <a:r>
              <a:rPr lang="ar-SA" sz="2400" b="1" dirty="0">
                <a:latin typeface="Calibri"/>
                <a:ea typeface="Calibri"/>
                <a:cs typeface="Traditional Arabic"/>
              </a:rPr>
              <a:t>التقدير</a:t>
            </a:r>
            <a:r>
              <a:rPr lang="ar-EG" sz="2400" b="1" dirty="0">
                <a:latin typeface="Calibri"/>
                <a:ea typeface="Calibri"/>
                <a:cs typeface="Traditional Arabic"/>
              </a:rPr>
              <a:t>                                     </a:t>
            </a:r>
            <a:r>
              <a:rPr lang="ar-SA" sz="2400" b="1" dirty="0">
                <a:latin typeface="Calibri"/>
                <a:ea typeface="Calibri"/>
                <a:cs typeface="Traditional Arabic"/>
              </a:rPr>
              <a:t>الاندماج مع عائلة وأصدقاء شريك الحياة</a:t>
            </a:r>
            <a:endParaRPr lang="en-US" sz="2400" dirty="0">
              <a:latin typeface="Calibri"/>
              <a:ea typeface="Calibri"/>
              <a:cs typeface="Arial"/>
            </a:endParaRPr>
          </a:p>
          <a:p>
            <a:pPr marL="342900" indent="-342900" algn="r" defTabSz="914400" rtl="1">
              <a:lnSpc>
                <a:spcPct val="115000"/>
              </a:lnSpc>
              <a:spcAft>
                <a:spcPts val="1000"/>
              </a:spcAft>
              <a:buFont typeface="Wingdings" panose="05000000000000000000" pitchFamily="2" charset="2"/>
              <a:buChar char="q"/>
            </a:pPr>
            <a:r>
              <a:rPr lang="ar-SA" sz="2400" b="1" dirty="0">
                <a:latin typeface="Calibri"/>
                <a:ea typeface="Calibri"/>
                <a:cs typeface="Traditional Arabic"/>
              </a:rPr>
              <a:t>الصبر وتقبل الطرف الآخر</a:t>
            </a:r>
            <a:r>
              <a:rPr lang="ar-EG" sz="2400" b="1" dirty="0">
                <a:latin typeface="Calibri"/>
                <a:ea typeface="Calibri"/>
                <a:cs typeface="Traditional Arabic"/>
              </a:rPr>
              <a:t>                </a:t>
            </a:r>
            <a:r>
              <a:rPr lang="ar-SA" sz="2400" b="1" dirty="0">
                <a:latin typeface="Calibri"/>
                <a:ea typeface="Calibri"/>
                <a:cs typeface="Traditional Arabic"/>
              </a:rPr>
              <a:t>اللباقة في الكلام</a:t>
            </a:r>
            <a:endParaRPr lang="en-US" sz="2400" dirty="0">
              <a:latin typeface="Calibri"/>
              <a:ea typeface="Calibri"/>
              <a:cs typeface="Arial"/>
            </a:endParaRPr>
          </a:p>
        </p:txBody>
      </p:sp>
      <p:sp>
        <p:nvSpPr>
          <p:cNvPr id="6" name="Half Frame 5"/>
          <p:cNvSpPr/>
          <p:nvPr/>
        </p:nvSpPr>
        <p:spPr>
          <a:xfrm>
            <a:off x="13768" y="0"/>
            <a:ext cx="5360564" cy="2132856"/>
          </a:xfrm>
          <a:prstGeom prst="halfFrame">
            <a:avLst/>
          </a:prstGeom>
          <a:solidFill>
            <a:schemeClr val="accent1">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6921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g lhg d jd f لم يسبق له مثيل الصور + tier3.xyz"/>
          <p:cNvSpPr>
            <a:spLocks noChangeAspect="1" noChangeArrowheads="1"/>
          </p:cNvSpPr>
          <p:nvPr/>
        </p:nvSpPr>
        <p:spPr bwMode="auto">
          <a:xfrm>
            <a:off x="104457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4" name="AutoShape 4" descr="hg lhg d jd f لم يسبق له مثيل الصور + tier3.xyz"/>
          <p:cNvSpPr>
            <a:spLocks noChangeAspect="1" noChangeArrowheads="1"/>
          </p:cNvSpPr>
          <p:nvPr/>
        </p:nvSpPr>
        <p:spPr bwMode="auto">
          <a:xfrm>
            <a:off x="1059815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2" name="Rectangle 1"/>
          <p:cNvSpPr/>
          <p:nvPr/>
        </p:nvSpPr>
        <p:spPr>
          <a:xfrm>
            <a:off x="3646140" y="692696"/>
            <a:ext cx="7774053" cy="4060599"/>
          </a:xfrm>
          <a:prstGeom prst="rect">
            <a:avLst/>
          </a:prstGeom>
        </p:spPr>
        <p:txBody>
          <a:bodyPr wrap="square">
            <a:spAutoFit/>
          </a:bodyPr>
          <a:lstStyle/>
          <a:p>
            <a:pPr algn="r" defTabSz="914400" rtl="1">
              <a:lnSpc>
                <a:spcPct val="115000"/>
              </a:lnSpc>
              <a:spcAft>
                <a:spcPts val="1000"/>
              </a:spcAft>
            </a:pPr>
            <a:r>
              <a:rPr lang="ar-SA" sz="3200" b="1" u="sng" dirty="0">
                <a:solidFill>
                  <a:schemeClr val="accent1">
                    <a:lumMod val="75000"/>
                  </a:schemeClr>
                </a:solidFill>
                <a:latin typeface="Calibri"/>
                <a:ea typeface="Calibri"/>
                <a:cs typeface="Traditional Arabic"/>
              </a:rPr>
              <a:t>نصائح لحب أقوى بعد الزواج</a:t>
            </a:r>
            <a:endParaRPr lang="en-US" sz="3200" u="sng" dirty="0">
              <a:solidFill>
                <a:schemeClr val="accent1">
                  <a:lumMod val="75000"/>
                </a:schemeClr>
              </a:solidFill>
              <a:latin typeface="Calibri"/>
              <a:ea typeface="Calibri"/>
              <a:cs typeface="Arial"/>
            </a:endParaRPr>
          </a:p>
          <a:p>
            <a:pPr algn="r" defTabSz="914400" rtl="1">
              <a:lnSpc>
                <a:spcPct val="115000"/>
              </a:lnSpc>
              <a:spcAft>
                <a:spcPts val="1000"/>
              </a:spcAft>
            </a:pPr>
            <a:r>
              <a:rPr lang="ar-SA" sz="2800" b="1" dirty="0">
                <a:solidFill>
                  <a:prstClr val="black"/>
                </a:solidFill>
                <a:latin typeface="Calibri"/>
                <a:ea typeface="Calibri"/>
                <a:cs typeface="Traditional Arabic"/>
              </a:rPr>
              <a:t> هناك العديد من النصائح التي يُؤخذ بها في عين الاعتبار لتقوية الحب بين الزوجين، ومنها ما يأتي: </a:t>
            </a:r>
            <a:endParaRPr lang="en-US" sz="2800" dirty="0">
              <a:solidFill>
                <a:prstClr val="black"/>
              </a:solidFill>
              <a:latin typeface="Calibri"/>
              <a:ea typeface="Calibri"/>
              <a:cs typeface="Arial"/>
            </a:endParaRPr>
          </a:p>
          <a:p>
            <a:pPr marL="342900" indent="-342900" algn="r" defTabSz="914400" rtl="1">
              <a:buFont typeface="Arial" pitchFamily="34" charset="0"/>
              <a:buChar char="•"/>
            </a:pPr>
            <a:r>
              <a:rPr lang="ar-SA" sz="2800" b="1" dirty="0">
                <a:solidFill>
                  <a:prstClr val="black"/>
                </a:solidFill>
                <a:latin typeface="Calibri"/>
                <a:cs typeface="Traditional Arabic"/>
              </a:rPr>
              <a:t>جعل شريك الحياة في بداية قائمة الأولويّات. </a:t>
            </a:r>
            <a:endParaRPr lang="en-US" sz="2800" dirty="0">
              <a:solidFill>
                <a:prstClr val="black"/>
              </a:solidFill>
              <a:latin typeface="Calibri"/>
            </a:endParaRPr>
          </a:p>
          <a:p>
            <a:pPr marL="342900" indent="-342900" algn="r" defTabSz="914400" rtl="1">
              <a:buFont typeface="Arial" pitchFamily="34" charset="0"/>
              <a:buChar char="•"/>
            </a:pPr>
            <a:r>
              <a:rPr lang="ar-SA" sz="2800" b="1" dirty="0">
                <a:solidFill>
                  <a:prstClr val="black"/>
                </a:solidFill>
                <a:latin typeface="Calibri"/>
                <a:cs typeface="Traditional Arabic"/>
              </a:rPr>
              <a:t>تخصيص وقت للخروج معاً أسبوعيّاً.</a:t>
            </a:r>
            <a:endParaRPr lang="en-US" sz="2800" dirty="0">
              <a:solidFill>
                <a:prstClr val="black"/>
              </a:solidFill>
              <a:latin typeface="Calibri"/>
            </a:endParaRPr>
          </a:p>
          <a:p>
            <a:pPr marL="342900" indent="-342900" algn="r" defTabSz="914400" rtl="1">
              <a:buFont typeface="Arial" pitchFamily="34" charset="0"/>
              <a:buChar char="•"/>
            </a:pPr>
            <a:r>
              <a:rPr lang="ar-SA" sz="2800" b="1" dirty="0">
                <a:solidFill>
                  <a:prstClr val="black"/>
                </a:solidFill>
                <a:latin typeface="Calibri"/>
                <a:cs typeface="Traditional Arabic"/>
              </a:rPr>
              <a:t>التعاون معاً في تحضير وجبة غداء منزليّة.</a:t>
            </a:r>
            <a:endParaRPr lang="ar-EG" sz="2800" b="1" dirty="0">
              <a:solidFill>
                <a:prstClr val="black"/>
              </a:solidFill>
              <a:latin typeface="Calibri"/>
              <a:cs typeface="Traditional Arabic"/>
            </a:endParaRPr>
          </a:p>
          <a:p>
            <a:pPr marL="342900" indent="-342900" algn="r" defTabSz="914400" rtl="1">
              <a:buFont typeface="Arial" pitchFamily="34" charset="0"/>
              <a:buChar char="•"/>
            </a:pPr>
            <a:r>
              <a:rPr lang="ar-SA" sz="2800" b="1" dirty="0">
                <a:solidFill>
                  <a:prstClr val="black"/>
                </a:solidFill>
                <a:latin typeface="Calibri"/>
                <a:cs typeface="Traditional Arabic"/>
              </a:rPr>
              <a:t>التعبير عن المشاعر وقول الكلمات اللطيفة.</a:t>
            </a:r>
            <a:endParaRPr lang="en-US" sz="2800" dirty="0">
              <a:solidFill>
                <a:prstClr val="black"/>
              </a:solidFill>
              <a:latin typeface="Calibri"/>
            </a:endParaRPr>
          </a:p>
          <a:p>
            <a:pPr marL="342900" indent="-342900" algn="r" defTabSz="914400" rtl="1">
              <a:buFont typeface="Arial" pitchFamily="34" charset="0"/>
              <a:buChar char="•"/>
            </a:pPr>
            <a:r>
              <a:rPr lang="ar-SA" sz="2800" b="1" dirty="0">
                <a:solidFill>
                  <a:prstClr val="black"/>
                </a:solidFill>
                <a:latin typeface="Calibri"/>
                <a:ea typeface="Calibri"/>
                <a:cs typeface="Traditional Arabic"/>
              </a:rPr>
              <a:t>الجلسات الرومانسيّة الهادئة مع مزيج من المرح والضحك.</a:t>
            </a:r>
            <a:endParaRPr lang="en-US" sz="2800" dirty="0">
              <a:solidFill>
                <a:prstClr val="black"/>
              </a:solidFill>
              <a:latin typeface="Calibri"/>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765820" y="3140968"/>
            <a:ext cx="3733799" cy="2814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8636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g lhg d jd f لم يسبق له مثيل الصور + tier3.xyz"/>
          <p:cNvSpPr>
            <a:spLocks noChangeAspect="1" noChangeArrowheads="1"/>
          </p:cNvSpPr>
          <p:nvPr/>
        </p:nvSpPr>
        <p:spPr bwMode="auto">
          <a:xfrm>
            <a:off x="104457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4" name="AutoShape 4" descr="hg lhg d jd f لم يسبق له مثيل الصور + tier3.xyz"/>
          <p:cNvSpPr>
            <a:spLocks noChangeAspect="1" noChangeArrowheads="1"/>
          </p:cNvSpPr>
          <p:nvPr/>
        </p:nvSpPr>
        <p:spPr bwMode="auto">
          <a:xfrm>
            <a:off x="1059815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ar-EG">
              <a:solidFill>
                <a:prstClr val="black"/>
              </a:solidFill>
              <a:latin typeface="Calibri"/>
              <a:cs typeface="Arial" panose="020B0604020202020204" pitchFamily="34" charset="0"/>
            </a:endParaRPr>
          </a:p>
        </p:txBody>
      </p:sp>
      <p:sp>
        <p:nvSpPr>
          <p:cNvPr id="5" name="Oval 4"/>
          <p:cNvSpPr/>
          <p:nvPr/>
        </p:nvSpPr>
        <p:spPr>
          <a:xfrm>
            <a:off x="4323955" y="296791"/>
            <a:ext cx="5297760" cy="993775"/>
          </a:xfrm>
          <a:prstGeom prst="ellipse">
            <a:avLst/>
          </a:prstGeom>
          <a:solidFill>
            <a:schemeClr val="accent1">
              <a:lumMod val="75000"/>
            </a:schemeClr>
          </a:soli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defTabSz="914400" rtl="1">
              <a:lnSpc>
                <a:spcPct val="115000"/>
              </a:lnSpc>
              <a:spcAft>
                <a:spcPts val="1000"/>
              </a:spcAft>
            </a:pPr>
            <a:r>
              <a:rPr lang="ar-EG" sz="3600" b="1" dirty="0">
                <a:solidFill>
                  <a:schemeClr val="bg1"/>
                </a:solidFill>
                <a:latin typeface="Calibri"/>
                <a:ea typeface="Calibri"/>
                <a:cs typeface="Traditional Arabic"/>
              </a:rPr>
              <a:t>أسباب الخلافات الزوجية</a:t>
            </a:r>
            <a:endParaRPr lang="en-US" sz="1400" dirty="0">
              <a:solidFill>
                <a:schemeClr val="bg1"/>
              </a:solidFill>
              <a:latin typeface="Calibri"/>
              <a:ea typeface="Calibri"/>
              <a:cs typeface="Arial"/>
            </a:endParaRPr>
          </a:p>
        </p:txBody>
      </p:sp>
      <p:sp>
        <p:nvSpPr>
          <p:cNvPr id="2" name="Rectangle 1"/>
          <p:cNvSpPr/>
          <p:nvPr/>
        </p:nvSpPr>
        <p:spPr>
          <a:xfrm>
            <a:off x="2277988" y="1337886"/>
            <a:ext cx="9101662" cy="5259388"/>
          </a:xfrm>
          <a:prstGeom prst="rect">
            <a:avLst/>
          </a:prstGeom>
        </p:spPr>
        <p:txBody>
          <a:bodyPr wrap="square">
            <a:spAutoFit/>
          </a:bodyPr>
          <a:lstStyle/>
          <a:p>
            <a:pPr algn="r" defTabSz="914400" rtl="1">
              <a:lnSpc>
                <a:spcPct val="115000"/>
              </a:lnSpc>
              <a:spcAft>
                <a:spcPts val="1000"/>
              </a:spcAft>
              <a:tabLst>
                <a:tab pos="672465" algn="l"/>
              </a:tabLst>
            </a:pPr>
            <a:r>
              <a:rPr lang="ar-SA" sz="2400" b="1" dirty="0">
                <a:solidFill>
                  <a:srgbClr val="31849B"/>
                </a:solidFill>
                <a:latin typeface="Calibri"/>
                <a:ea typeface="Calibri"/>
                <a:cs typeface="Traditional Arabic"/>
              </a:rPr>
              <a:t>أسباب الخلافات الزوجيّة</a:t>
            </a:r>
            <a:endParaRPr lang="en-US" sz="2400" dirty="0">
              <a:solidFill>
                <a:prstClr val="black"/>
              </a:solidFill>
              <a:latin typeface="Calibri"/>
              <a:ea typeface="Calibri"/>
              <a:cs typeface="Arial"/>
            </a:endParaRPr>
          </a:p>
          <a:p>
            <a:pPr algn="r" defTabSz="914400" rtl="1">
              <a:lnSpc>
                <a:spcPct val="115000"/>
              </a:lnSpc>
              <a:spcAft>
                <a:spcPts val="1000"/>
              </a:spcAft>
              <a:tabLst>
                <a:tab pos="672465" algn="l"/>
              </a:tabLst>
            </a:pPr>
            <a:r>
              <a:rPr lang="ar-SA" sz="2400" b="1" dirty="0">
                <a:solidFill>
                  <a:prstClr val="black"/>
                </a:solidFill>
                <a:latin typeface="Calibri"/>
                <a:ea typeface="Calibri"/>
                <a:cs typeface="Traditional Arabic"/>
              </a:rPr>
              <a:t> هنالك العديد من الأسباب التي قد تكون سبباً لحدوث الخلافات بين الزوجين، وفيما يأتي بعض منها إضافةً لطُرق ونصائح لحلها، وهي:</a:t>
            </a:r>
            <a:endParaRPr lang="ar-EG" sz="2400" dirty="0">
              <a:solidFill>
                <a:prstClr val="black"/>
              </a:solidFill>
              <a:latin typeface="Calibri"/>
              <a:ea typeface="Calibri"/>
              <a:cs typeface="Arial"/>
            </a:endParaRPr>
          </a:p>
          <a:p>
            <a:pPr marL="342900" indent="-342900" algn="r" defTabSz="914400" rtl="1">
              <a:lnSpc>
                <a:spcPct val="115000"/>
              </a:lnSpc>
              <a:spcAft>
                <a:spcPts val="1000"/>
              </a:spcAft>
              <a:buFont typeface="Wingdings" panose="05000000000000000000" pitchFamily="2" charset="2"/>
              <a:buChar char="q"/>
              <a:tabLst>
                <a:tab pos="672465" algn="l"/>
              </a:tabLst>
            </a:pPr>
            <a:r>
              <a:rPr lang="ar-SA" sz="2400" b="1" dirty="0">
                <a:latin typeface="Calibri"/>
                <a:ea typeface="Calibri"/>
                <a:cs typeface="Traditional Arabic"/>
              </a:rPr>
              <a:t> خلافات تتعلق بالأمور الماليّة</a:t>
            </a:r>
            <a:endParaRPr lang="en-US" sz="2400" dirty="0">
              <a:latin typeface="Calibri"/>
            </a:endParaRPr>
          </a:p>
          <a:p>
            <a:pPr marL="342900" indent="-342900" algn="r" defTabSz="914400" rtl="1">
              <a:lnSpc>
                <a:spcPct val="115000"/>
              </a:lnSpc>
              <a:spcAft>
                <a:spcPts val="1000"/>
              </a:spcAft>
              <a:buFont typeface="Wingdings" panose="05000000000000000000" pitchFamily="2" charset="2"/>
              <a:buChar char="q"/>
              <a:tabLst>
                <a:tab pos="672465" algn="l"/>
              </a:tabLst>
            </a:pPr>
            <a:r>
              <a:rPr lang="ar-SA" sz="2400" b="1" dirty="0">
                <a:latin typeface="Calibri"/>
                <a:ea typeface="Calibri"/>
                <a:cs typeface="Traditional Arabic"/>
              </a:rPr>
              <a:t>كثرة المسؤوليات والضغوطات الأسريّة</a:t>
            </a:r>
            <a:endParaRPr lang="en-US" sz="2400" dirty="0">
              <a:latin typeface="Calibri"/>
            </a:endParaRPr>
          </a:p>
          <a:p>
            <a:pPr marL="342900" indent="-342900" algn="r" defTabSz="914400" rtl="1">
              <a:lnSpc>
                <a:spcPct val="115000"/>
              </a:lnSpc>
              <a:spcAft>
                <a:spcPts val="1000"/>
              </a:spcAft>
              <a:buFont typeface="Wingdings" panose="05000000000000000000" pitchFamily="2" charset="2"/>
              <a:buChar char="q"/>
              <a:tabLst>
                <a:tab pos="672465" algn="l"/>
              </a:tabLst>
            </a:pPr>
            <a:r>
              <a:rPr lang="ar-SA" sz="2400" b="1" dirty="0">
                <a:latin typeface="Calibri"/>
                <a:ea typeface="Calibri"/>
                <a:cs typeface="Traditional Arabic"/>
              </a:rPr>
              <a:t> قلة الاهتمام أو تقصير أحد الزوجين بالطرف الآخر</a:t>
            </a:r>
            <a:endParaRPr lang="en-US" sz="2400" dirty="0">
              <a:latin typeface="Calibri"/>
              <a:ea typeface="Calibri"/>
              <a:cs typeface="Arial"/>
            </a:endParaRPr>
          </a:p>
          <a:p>
            <a:pPr marL="342900" indent="-342900" algn="r" defTabSz="914400" rtl="1">
              <a:lnSpc>
                <a:spcPct val="115000"/>
              </a:lnSpc>
              <a:spcAft>
                <a:spcPts val="1000"/>
              </a:spcAft>
              <a:buFont typeface="Wingdings" panose="05000000000000000000" pitchFamily="2" charset="2"/>
              <a:buChar char="q"/>
              <a:tabLst>
                <a:tab pos="672465" algn="l"/>
              </a:tabLst>
            </a:pPr>
            <a:r>
              <a:rPr lang="ar-SA" sz="2400" b="1" dirty="0">
                <a:latin typeface="Calibri"/>
                <a:ea typeface="Calibri"/>
                <a:cs typeface="Traditional Arabic"/>
              </a:rPr>
              <a:t>إنعدام الثقة بين الزوجين</a:t>
            </a:r>
            <a:endParaRPr lang="en-US" sz="2400" dirty="0">
              <a:latin typeface="Calibri"/>
              <a:ea typeface="Calibri"/>
              <a:cs typeface="Arial"/>
            </a:endParaRPr>
          </a:p>
          <a:p>
            <a:pPr marL="342900" indent="-342900" algn="r" defTabSz="914400" rtl="1">
              <a:lnSpc>
                <a:spcPct val="115000"/>
              </a:lnSpc>
              <a:spcAft>
                <a:spcPts val="1000"/>
              </a:spcAft>
              <a:buFont typeface="Wingdings" panose="05000000000000000000" pitchFamily="2" charset="2"/>
              <a:buChar char="q"/>
              <a:tabLst>
                <a:tab pos="672465" algn="l"/>
              </a:tabLst>
            </a:pPr>
            <a:r>
              <a:rPr lang="ar-SA" sz="2400" b="1" dirty="0">
                <a:latin typeface="Calibri"/>
                <a:ea typeface="Calibri"/>
                <a:cs typeface="Traditional Arabic"/>
              </a:rPr>
              <a:t> سوء التواصل وضعف الحوار بين الزوجين</a:t>
            </a:r>
            <a:endParaRPr lang="en-US" sz="2400" dirty="0">
              <a:latin typeface="Calibri"/>
              <a:ea typeface="Calibri"/>
              <a:cs typeface="Arial"/>
            </a:endParaRPr>
          </a:p>
          <a:p>
            <a:pPr marL="342900" indent="-342900" algn="r" defTabSz="914400" rtl="1">
              <a:lnSpc>
                <a:spcPct val="115000"/>
              </a:lnSpc>
              <a:spcAft>
                <a:spcPts val="1000"/>
              </a:spcAft>
              <a:buFont typeface="Wingdings" panose="05000000000000000000" pitchFamily="2" charset="2"/>
              <a:buChar char="q"/>
              <a:tabLst>
                <a:tab pos="672465" algn="l"/>
              </a:tabLst>
            </a:pPr>
            <a:r>
              <a:rPr lang="ar-SA" sz="2400" b="1" dirty="0">
                <a:latin typeface="Calibri"/>
                <a:ea typeface="Calibri"/>
                <a:cs typeface="Traditional Arabic"/>
              </a:rPr>
              <a:t> العادات السلبيّة لأحد الطرفين أو لكليهما </a:t>
            </a:r>
            <a:endParaRPr lang="en-US" sz="2400" dirty="0">
              <a:latin typeface="Calibri"/>
              <a:ea typeface="Calibri"/>
              <a:cs typeface="Arial"/>
            </a:endParaRPr>
          </a:p>
          <a:p>
            <a:pPr algn="r" defTabSz="914400" rtl="1">
              <a:lnSpc>
                <a:spcPct val="115000"/>
              </a:lnSpc>
              <a:spcAft>
                <a:spcPts val="1000"/>
              </a:spcAft>
              <a:tabLst>
                <a:tab pos="672465" algn="l"/>
              </a:tabLst>
            </a:pPr>
            <a:endParaRPr lang="ar-EG" b="1" dirty="0">
              <a:solidFill>
                <a:prstClr val="black"/>
              </a:solidFill>
              <a:latin typeface="Calibri"/>
              <a:ea typeface="Calibri"/>
              <a:cs typeface="Traditional Arabic"/>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1674813" y="4450974"/>
            <a:ext cx="4267200" cy="2146300"/>
          </a:xfrm>
          <a:prstGeom prst="rect">
            <a:avLst/>
          </a:prstGeom>
        </p:spPr>
      </p:pic>
      <p:sp>
        <p:nvSpPr>
          <p:cNvPr id="7" name="Half Frame 6"/>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03092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03976-ADF1-4079-985B-498BFE898CE4}"/>
              </a:ext>
            </a:extLst>
          </p:cNvPr>
          <p:cNvPicPr>
            <a:picLocks noChangeAspect="1"/>
          </p:cNvPicPr>
          <p:nvPr/>
        </p:nvPicPr>
        <p:blipFill>
          <a:blip r:embed="rId3"/>
          <a:stretch>
            <a:fillRect/>
          </a:stretch>
        </p:blipFill>
        <p:spPr>
          <a:xfrm>
            <a:off x="1" y="0"/>
            <a:ext cx="12188824" cy="6858000"/>
          </a:xfrm>
          <a:prstGeom prst="rect">
            <a:avLst/>
          </a:prstGeom>
        </p:spPr>
      </p:pic>
    </p:spTree>
    <p:extLst>
      <p:ext uri="{BB962C8B-B14F-4D97-AF65-F5344CB8AC3E}">
        <p14:creationId xmlns:p14="http://schemas.microsoft.com/office/powerpoint/2010/main" val="2576133729"/>
      </p:ext>
    </p:extLst>
  </p:cSld>
  <p:clrMapOvr>
    <a:masterClrMapping/>
  </p:clrMapOvr>
  <p:transition>
    <p:newsfla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086300" y="209680"/>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1"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C00000"/>
                </a:solidFill>
                <a:effectLst/>
                <a:uLnTx/>
                <a:uFillTx/>
                <a:latin typeface="Times New Roman"/>
                <a:ea typeface="Times New Roman"/>
                <a:cs typeface="Traditional Arabic"/>
              </a:rPr>
              <a:t>نشاط </a:t>
            </a:r>
            <a:r>
              <a:rPr kumimoji="0" lang="en-US" sz="3200" b="1" i="0" u="sng" strike="noStrike" kern="0" cap="none" spc="0" normalizeH="0" baseline="0" noProof="0" dirty="0">
                <a:ln>
                  <a:noFill/>
                </a:ln>
                <a:solidFill>
                  <a:srgbClr val="C00000"/>
                </a:solidFill>
                <a:effectLst/>
                <a:uLnTx/>
                <a:uFillTx/>
                <a:latin typeface="Times New Roman"/>
                <a:ea typeface="Times New Roman"/>
                <a:cs typeface="Traditional Arabic"/>
              </a:rPr>
              <a:t>6</a:t>
            </a:r>
            <a:endParaRPr kumimoji="0" lang="en-US" sz="1800" b="0" i="0" u="none" strike="noStrike" kern="0" cap="none" spc="0" normalizeH="0" baseline="0" noProof="0" dirty="0">
              <a:ln>
                <a:noFill/>
              </a:ln>
              <a:solidFill>
                <a:srgbClr val="C00000"/>
              </a:solidFill>
              <a:effectLst/>
              <a:uLnTx/>
              <a:uFillTx/>
              <a:latin typeface="Times New Roman"/>
              <a:ea typeface="Times New Roman"/>
              <a:cs typeface="+mn-cs"/>
            </a:endParaRPr>
          </a:p>
        </p:txBody>
      </p:sp>
      <p:sp>
        <p:nvSpPr>
          <p:cNvPr id="3" name="Rectangle 2"/>
          <p:cNvSpPr/>
          <p:nvPr/>
        </p:nvSpPr>
        <p:spPr>
          <a:xfrm>
            <a:off x="2349996" y="1594856"/>
            <a:ext cx="7294884" cy="1076000"/>
          </a:xfrm>
          <a:prstGeom prst="rect">
            <a:avLst/>
          </a:prstGeom>
        </p:spPr>
        <p:txBody>
          <a:bodyPr wrap="square">
            <a:spAutoFit/>
          </a:bodyP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2800" b="1" i="0" u="sng" strike="noStrike" kern="1200" cap="none" spc="0" normalizeH="0" baseline="0" noProof="0" dirty="0">
                <a:ln>
                  <a:noFill/>
                </a:ln>
                <a:solidFill>
                  <a:srgbClr val="002060"/>
                </a:solidFill>
                <a:effectLst/>
                <a:uLnTx/>
                <a:uFillTx/>
                <a:latin typeface="Times New Roman"/>
                <a:ea typeface="Times New Roman"/>
                <a:cs typeface="Traditional Arabic"/>
              </a:rPr>
              <a:t>عصف ذهني</a:t>
            </a:r>
            <a:endParaRPr kumimoji="0" lang="en-US" sz="2800" b="0" i="0"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ctr" defTabSz="914400" rtl="1" eaLnBrk="1" fontAlgn="auto" latinLnBrk="0" hangingPunct="1">
              <a:lnSpc>
                <a:spcPct val="107000"/>
              </a:lnSpc>
              <a:spcBef>
                <a:spcPts val="0"/>
              </a:spcBef>
              <a:spcAft>
                <a:spcPts val="800"/>
              </a:spcAft>
              <a:buClrTx/>
              <a:buSzTx/>
              <a:buFontTx/>
              <a:buNone/>
              <a:tabLst/>
              <a:defRPr/>
            </a:pPr>
            <a:r>
              <a:rPr kumimoji="0" lang="ar-EG" sz="3200" b="1" i="0" u="none" strike="noStrike" kern="1200" cap="none" spc="0" normalizeH="0" baseline="0" noProof="0" dirty="0">
                <a:ln>
                  <a:noFill/>
                </a:ln>
                <a:solidFill>
                  <a:srgbClr val="C00000"/>
                </a:solidFill>
                <a:effectLst/>
                <a:uLnTx/>
                <a:uFillTx/>
                <a:latin typeface="Calibri" panose="020F0502020204030204"/>
                <a:ea typeface="Times New Roman"/>
                <a:cs typeface="Traditional Arabic"/>
              </a:rPr>
              <a:t>عزيزي المتدرب: </a:t>
            </a:r>
            <a:r>
              <a:rPr kumimoji="0" lang="ar-EG" sz="3200" b="1" i="0" u="none" strike="noStrike" kern="1200" cap="none" spc="0" normalizeH="0" baseline="0" noProof="0" dirty="0">
                <a:ln>
                  <a:noFill/>
                </a:ln>
                <a:solidFill>
                  <a:prstClr val="black"/>
                </a:solidFill>
                <a:effectLst/>
                <a:uLnTx/>
                <a:uFillTx/>
                <a:latin typeface="Calibri" panose="020F0502020204030204"/>
                <a:ea typeface="Times New Roman"/>
                <a:cs typeface="Traditional Arabic"/>
              </a:rPr>
              <a:t>ما هى أسباب الخلافات الزوجية ؟</a:t>
            </a:r>
          </a:p>
        </p:txBody>
      </p:sp>
      <p:pic>
        <p:nvPicPr>
          <p:cNvPr id="5" name="Picture 4"/>
          <p:cNvPicPr>
            <a:picLocks noChangeAspect="1"/>
          </p:cNvPicPr>
          <p:nvPr/>
        </p:nvPicPr>
        <p:blipFill>
          <a:blip r:embed="rId2"/>
          <a:stretch>
            <a:fillRect/>
          </a:stretch>
        </p:blipFill>
        <p:spPr>
          <a:xfrm>
            <a:off x="4366220" y="2880179"/>
            <a:ext cx="3240360" cy="3605332"/>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3324453"/>
      </p:ext>
    </p:extLst>
  </p:cSld>
  <p:clrMapOvr>
    <a:masterClrMapping/>
  </p:clrMapOvr>
  <p:transition>
    <p:newsflash/>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934172" y="404664"/>
            <a:ext cx="5688632" cy="1512168"/>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1200" cap="none" spc="0" normalizeH="0" baseline="0" noProof="0" dirty="0">
                <a:ln>
                  <a:noFill/>
                </a:ln>
                <a:solidFill>
                  <a:srgbClr val="C00000"/>
                </a:solidFill>
                <a:effectLst/>
                <a:uLnTx/>
                <a:uFillTx/>
                <a:latin typeface="Times New Roman"/>
                <a:ea typeface="Times New Roman"/>
                <a:cs typeface="Arial" panose="020B0604020202020204" pitchFamily="34" charset="0"/>
              </a:rPr>
              <a:t>الوحدة التدريبية </a:t>
            </a:r>
            <a:r>
              <a:rPr kumimoji="0" lang="ar-EG" sz="3200" b="1" i="0" u="sng" strike="noStrike" kern="1200" cap="none" spc="0" normalizeH="0" baseline="0" noProof="0" dirty="0" smtClean="0">
                <a:ln>
                  <a:noFill/>
                </a:ln>
                <a:solidFill>
                  <a:srgbClr val="C00000"/>
                </a:solidFill>
                <a:effectLst/>
                <a:uLnTx/>
                <a:uFillTx/>
                <a:latin typeface="Times New Roman"/>
                <a:ea typeface="Times New Roman"/>
                <a:cs typeface="Arial" panose="020B0604020202020204" pitchFamily="34" charset="0"/>
              </a:rPr>
              <a:t>ال</a:t>
            </a:r>
            <a:r>
              <a:rPr lang="ar-EG" sz="3200" b="1" u="sng" dirty="0" smtClean="0">
                <a:solidFill>
                  <a:srgbClr val="C00000"/>
                </a:solidFill>
                <a:latin typeface="Times New Roman"/>
                <a:ea typeface="Times New Roman"/>
                <a:cs typeface="Arial" panose="020B0604020202020204" pitchFamily="34" charset="0"/>
              </a:rPr>
              <a:t>رابعة</a:t>
            </a:r>
            <a:endParaRPr kumimoji="0" lang="ar-EG" sz="3200" b="1" i="0" u="sng" strike="noStrike" kern="1200" cap="none" spc="0" normalizeH="0" baseline="0" noProof="0" dirty="0">
              <a:ln>
                <a:noFill/>
              </a:ln>
              <a:solidFill>
                <a:srgbClr val="C00000"/>
              </a:solidFill>
              <a:effectLst/>
              <a:uLnTx/>
              <a:uFillTx/>
              <a:latin typeface="Times New Roman"/>
              <a:ea typeface="Times New Roman"/>
              <a:cs typeface="Arial" panose="020B0604020202020204" pitchFamily="34" charset="0"/>
            </a:endParaRPr>
          </a:p>
          <a:p>
            <a:pPr lvl="0" algn="ctr">
              <a:lnSpc>
                <a:spcPct val="106000"/>
              </a:lnSpc>
              <a:tabLst>
                <a:tab pos="2174240" algn="l"/>
                <a:tab pos="3236595" algn="ctr"/>
              </a:tabLst>
            </a:pPr>
            <a:r>
              <a:rPr lang="ar-EG" sz="3200" b="1" dirty="0">
                <a:solidFill>
                  <a:srgbClr val="002060"/>
                </a:solidFill>
                <a:latin typeface="Times New Roman"/>
                <a:ea typeface="Times New Roman"/>
              </a:rPr>
              <a:t>إدارة الخلافات في الحياة الزوجية</a:t>
            </a:r>
            <a:endParaRPr kumimoji="0" lang="ar-EG" sz="3200" b="1" i="0" u="none" strike="noStrike" kern="1200" cap="none" spc="0" normalizeH="0" baseline="0" noProof="0" dirty="0">
              <a:ln>
                <a:noFill/>
              </a:ln>
              <a:solidFill>
                <a:srgbClr val="002060"/>
              </a:solidFill>
              <a:effectLst/>
              <a:uLnTx/>
              <a:uFillTx/>
              <a:latin typeface="Times New Roman"/>
              <a:ea typeface="Times New Roman"/>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2408311" y="1988840"/>
            <a:ext cx="8288769" cy="4608512"/>
          </a:xfrm>
          <a:prstGeom prst="rect">
            <a:avLst/>
          </a:prstGeom>
        </p:spPr>
      </p:pic>
    </p:spTree>
    <p:extLst>
      <p:ext uri="{BB962C8B-B14F-4D97-AF65-F5344CB8AC3E}">
        <p14:creationId xmlns:p14="http://schemas.microsoft.com/office/powerpoint/2010/main" val="176983575"/>
      </p:ext>
    </p:extLst>
  </p:cSld>
  <p:clrMapOvr>
    <a:masterClrMapping/>
  </p:clrMapOvr>
  <p:transition>
    <p:newsflash/>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6082750" y="-124100"/>
            <a:ext cx="5400600" cy="2376264"/>
          </a:xfrm>
          <a:prstGeom prst="irregularSeal2">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الجلسة الأولي</a:t>
            </a:r>
            <a:endPar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4" name="Rectangle 3"/>
          <p:cNvSpPr/>
          <p:nvPr/>
        </p:nvSpPr>
        <p:spPr>
          <a:xfrm>
            <a:off x="4798268" y="2708920"/>
            <a:ext cx="6092825" cy="1774845"/>
          </a:xfrm>
          <a:prstGeom prst="rect">
            <a:avLst/>
          </a:prstGeom>
        </p:spPr>
        <p:txBody>
          <a:bodyPr>
            <a:spAutoFit/>
          </a:bodyPr>
          <a:lstStyle/>
          <a:p>
            <a:pPr marL="342900" marR="0" lvl="0" indent="-342900" algn="r" rtl="1">
              <a:spcBef>
                <a:spcPts val="0"/>
              </a:spcBef>
              <a:spcAft>
                <a:spcPts val="800"/>
              </a:spcAft>
              <a:buClr>
                <a:srgbClr val="943634"/>
              </a:buClr>
              <a:buFont typeface="Wingdings" panose="05000000000000000000" pitchFamily="2" charset="2"/>
              <a:buChar char=""/>
            </a:pPr>
            <a:r>
              <a:rPr lang="ar-SA" sz="3200" b="1" dirty="0">
                <a:ea typeface="Impact" panose="020B0806030902050204" pitchFamily="34" charset="0"/>
                <a:cs typeface="Traditional Arabic" panose="02020603050405020304" pitchFamily="18" charset="-78"/>
              </a:rPr>
              <a:t>أهمية الإشباع العاطفي بين الزوجين</a:t>
            </a:r>
            <a:endParaRPr lang="en-US" sz="3200" dirty="0"/>
          </a:p>
          <a:p>
            <a:pPr marL="342900" marR="0" lvl="0" indent="-342900" algn="r" rtl="1">
              <a:spcBef>
                <a:spcPts val="0"/>
              </a:spcBef>
              <a:spcAft>
                <a:spcPts val="800"/>
              </a:spcAft>
              <a:buClr>
                <a:srgbClr val="943634"/>
              </a:buClr>
              <a:buFont typeface="Wingdings" panose="05000000000000000000" pitchFamily="2" charset="2"/>
              <a:buChar char=""/>
            </a:pPr>
            <a:r>
              <a:rPr lang="ar-SA" sz="3200" b="1" dirty="0">
                <a:ea typeface="Impact" panose="020B0806030902050204" pitchFamily="34" charset="0"/>
                <a:cs typeface="Traditional Arabic" panose="02020603050405020304" pitchFamily="18" charset="-78"/>
              </a:rPr>
              <a:t>وسائل تحقيق الإشباع العاطفي بين الزوجين </a:t>
            </a:r>
            <a:endParaRPr lang="en-US" sz="3200" dirty="0"/>
          </a:p>
          <a:p>
            <a:pPr marL="342900" marR="0" lvl="0" indent="-342900" algn="r" rtl="1">
              <a:spcBef>
                <a:spcPts val="0"/>
              </a:spcBef>
              <a:spcAft>
                <a:spcPts val="800"/>
              </a:spcAft>
              <a:buClr>
                <a:srgbClr val="943634"/>
              </a:buClr>
              <a:buFont typeface="Wingdings" panose="05000000000000000000" pitchFamily="2" charset="2"/>
              <a:buChar char=""/>
            </a:pPr>
            <a:r>
              <a:rPr lang="ar-SA" sz="3200" b="1" dirty="0">
                <a:ea typeface="Impact" panose="020B0806030902050204" pitchFamily="34" charset="0"/>
                <a:cs typeface="Traditional Arabic" panose="02020603050405020304" pitchFamily="18" charset="-78"/>
              </a:rPr>
              <a:t>الاحترام في الحوار     </a:t>
            </a:r>
            <a:endParaRPr lang="en-US" sz="3200"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Half Frame 5"/>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3452038"/>
      </p:ext>
    </p:extLst>
  </p:cSld>
  <p:clrMapOvr>
    <a:masterClrMapping/>
  </p:clrMapOvr>
  <p:transition>
    <p:newsflash/>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03976-ADF1-4079-985B-498BFE898CE4}"/>
              </a:ext>
            </a:extLst>
          </p:cNvPr>
          <p:cNvPicPr>
            <a:picLocks noChangeAspect="1"/>
          </p:cNvPicPr>
          <p:nvPr/>
        </p:nvPicPr>
        <p:blipFill>
          <a:blip r:embed="rId3"/>
          <a:stretch>
            <a:fillRect/>
          </a:stretch>
        </p:blipFill>
        <p:spPr>
          <a:xfrm>
            <a:off x="1" y="0"/>
            <a:ext cx="12188824" cy="6858000"/>
          </a:xfrm>
          <a:prstGeom prst="rect">
            <a:avLst/>
          </a:prstGeom>
        </p:spPr>
      </p:pic>
    </p:spTree>
    <p:extLst>
      <p:ext uri="{BB962C8B-B14F-4D97-AF65-F5344CB8AC3E}">
        <p14:creationId xmlns:p14="http://schemas.microsoft.com/office/powerpoint/2010/main" val="3866013131"/>
      </p:ext>
    </p:extLst>
  </p:cSld>
  <p:clrMapOvr>
    <a:masterClrMapping/>
  </p:clrMapOvr>
  <p:transition>
    <p:newsfla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086300" y="209680"/>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C00000"/>
                </a:solidFill>
                <a:effectLst/>
                <a:uLnTx/>
                <a:uFillTx/>
                <a:latin typeface="Times New Roman"/>
                <a:ea typeface="Times New Roman"/>
                <a:cs typeface="Traditional Arabic"/>
              </a:rPr>
              <a:t>نشاط </a:t>
            </a:r>
            <a:r>
              <a:rPr kumimoji="0" lang="ar-EG" sz="3200" b="1" i="0" u="sng" strike="noStrike" kern="0" cap="none" spc="0" normalizeH="0" baseline="0" noProof="0" dirty="0" smtClean="0">
                <a:ln>
                  <a:noFill/>
                </a:ln>
                <a:solidFill>
                  <a:srgbClr val="C00000"/>
                </a:solidFill>
                <a:effectLst/>
                <a:uLnTx/>
                <a:uFillTx/>
                <a:latin typeface="Times New Roman"/>
                <a:ea typeface="Times New Roman"/>
                <a:cs typeface="Traditional Arabic"/>
              </a:rPr>
              <a:t>7</a:t>
            </a:r>
            <a:endParaRPr kumimoji="0" lang="en-US" sz="1800" b="0" i="0" u="none" strike="noStrike" kern="0" cap="none" spc="0" normalizeH="0" baseline="0" noProof="0" dirty="0">
              <a:ln>
                <a:noFill/>
              </a:ln>
              <a:solidFill>
                <a:srgbClr val="C00000"/>
              </a:solidFill>
              <a:effectLst/>
              <a:uLnTx/>
              <a:uFillTx/>
              <a:latin typeface="Times New Roman"/>
              <a:ea typeface="Times New Roman"/>
              <a:cs typeface="+mn-cs"/>
            </a:endParaRPr>
          </a:p>
        </p:txBody>
      </p:sp>
      <p:sp>
        <p:nvSpPr>
          <p:cNvPr id="3" name="Rectangle 2"/>
          <p:cNvSpPr/>
          <p:nvPr/>
        </p:nvSpPr>
        <p:spPr>
          <a:xfrm>
            <a:off x="2349996" y="1594856"/>
            <a:ext cx="7294884" cy="1593065"/>
          </a:xfrm>
          <a:prstGeom prst="rect">
            <a:avLst/>
          </a:prstGeom>
        </p:spPr>
        <p:txBody>
          <a:bodyPr wrap="square">
            <a:spAutoFit/>
          </a:bodyPr>
          <a:lstStyle/>
          <a:p>
            <a:pPr marL="0" marR="0" lvl="0" indent="0" algn="ctr" defTabSz="457200" rtl="0" eaLnBrk="1" fontAlgn="auto" latinLnBrk="0" hangingPunct="1">
              <a:lnSpc>
                <a:spcPct val="106000"/>
              </a:lnSpc>
              <a:spcBef>
                <a:spcPts val="0"/>
              </a:spcBef>
              <a:spcAft>
                <a:spcPts val="0"/>
              </a:spcAft>
              <a:buClrTx/>
              <a:buSzTx/>
              <a:buFontTx/>
              <a:buNone/>
              <a:tabLst>
                <a:tab pos="2174240" algn="l"/>
                <a:tab pos="3236595" algn="ctr"/>
              </a:tabLst>
              <a:defRPr/>
            </a:pPr>
            <a:r>
              <a:rPr kumimoji="0" lang="ar-EG" sz="2800" b="1" i="0" u="sng" strike="noStrike" kern="1200" cap="none" spc="0" normalizeH="0" baseline="0" noProof="0" dirty="0">
                <a:ln>
                  <a:noFill/>
                </a:ln>
                <a:solidFill>
                  <a:srgbClr val="002060"/>
                </a:solidFill>
                <a:effectLst/>
                <a:uLnTx/>
                <a:uFillTx/>
                <a:latin typeface="Times New Roman"/>
                <a:ea typeface="Times New Roman"/>
                <a:cs typeface="Traditional Arabic"/>
              </a:rPr>
              <a:t>عصف ذهني</a:t>
            </a:r>
            <a:endParaRPr kumimoji="0" lang="en-US" sz="2800" b="0" i="0" u="none" strike="noStrike" kern="1200" cap="none" spc="0" normalizeH="0" baseline="0" noProof="0" dirty="0">
              <a:ln>
                <a:noFill/>
              </a:ln>
              <a:solidFill>
                <a:prstClr val="black"/>
              </a:solidFill>
              <a:effectLst/>
              <a:uLnTx/>
              <a:uFillTx/>
              <a:latin typeface="Times New Roman"/>
              <a:ea typeface="Times New Roman"/>
              <a:cs typeface="+mn-cs"/>
            </a:endParaRPr>
          </a:p>
          <a:p>
            <a:pPr algn="ctr" rtl="1">
              <a:lnSpc>
                <a:spcPct val="106000"/>
              </a:lnSpc>
              <a:spcAft>
                <a:spcPts val="800"/>
              </a:spcAft>
            </a:pPr>
            <a:r>
              <a:rPr lang="ar-EG" sz="3200" b="1" dirty="0">
                <a:solidFill>
                  <a:srgbClr val="C00000"/>
                </a:solidFill>
                <a:latin typeface="Calibri" panose="020F0502020204030204" pitchFamily="34" charset="0"/>
                <a:ea typeface="Times New Roman" panose="02020603050405020304" pitchFamily="18" charset="0"/>
                <a:cs typeface="Traditional Arabic" panose="02020603050405020304" pitchFamily="18" charset="-78"/>
              </a:rPr>
              <a:t>عزيزي المتدرب: </a:t>
            </a:r>
            <a:r>
              <a:rPr lang="ar-EG" sz="3200" b="1"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إذكر ماتعرفه عن </a:t>
            </a:r>
            <a:r>
              <a:rPr lang="ar-EG" sz="3200" b="1" dirty="0" smtClean="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كيفية احترام </a:t>
            </a:r>
            <a:r>
              <a:rPr lang="ar-EG" sz="3200" b="1"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المشاعر بين الزوجين.</a:t>
            </a:r>
            <a:endParaRPr lang="en-US" sz="16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377258" y="3252668"/>
            <a:ext cx="3240360" cy="3605332"/>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501964"/>
      </p:ext>
    </p:extLst>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6082750" y="-124100"/>
            <a:ext cx="5400600" cy="2376264"/>
          </a:xfrm>
          <a:prstGeom prst="irregularSeal2">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3600" b="1" dirty="0">
                <a:solidFill>
                  <a:srgbClr val="002060"/>
                </a:solidFill>
              </a:rPr>
              <a:t>الجلسة الأولي</a:t>
            </a:r>
            <a:endParaRPr lang="en-US" sz="3600" b="1" dirty="0">
              <a:solidFill>
                <a:srgbClr val="002060"/>
              </a:solidFill>
            </a:endParaRPr>
          </a:p>
        </p:txBody>
      </p:sp>
      <p:sp>
        <p:nvSpPr>
          <p:cNvPr id="4" name="Rectangle 3"/>
          <p:cNvSpPr/>
          <p:nvPr/>
        </p:nvSpPr>
        <p:spPr>
          <a:xfrm>
            <a:off x="4006180" y="2651045"/>
            <a:ext cx="6092825" cy="1791260"/>
          </a:xfrm>
          <a:prstGeom prst="rect">
            <a:avLst/>
          </a:prstGeom>
        </p:spPr>
        <p:txBody>
          <a:bodyPr>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الحب والزواج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عوامل بقاء الحب بعد الزواج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3200" b="1" dirty="0">
                <a:latin typeface="Calibri" panose="020F0502020204030204" pitchFamily="34" charset="0"/>
                <a:ea typeface="Calibri" panose="020F0502020204030204" pitchFamily="34" charset="0"/>
                <a:cs typeface="Traditional Arabic" panose="02020603050405020304" pitchFamily="18" charset="-78"/>
              </a:rPr>
              <a:t>الحب بعد الزواج أقوى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Half Frame 5"/>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40932311"/>
      </p:ext>
    </p:extLst>
  </p:cSld>
  <p:clrMapOvr>
    <a:masterClrMapping/>
  </p:clrMapOvr>
  <p:transition>
    <p:newsfla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14492" y="331958"/>
            <a:ext cx="4031874" cy="65864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ctr" defTabSz="914400" rtl="1">
              <a:lnSpc>
                <a:spcPct val="115000"/>
              </a:lnSpc>
              <a:spcAft>
                <a:spcPts val="1000"/>
              </a:spcAft>
            </a:pPr>
            <a:r>
              <a:rPr lang="ar-EG" sz="3200" b="1" u="sng" dirty="0">
                <a:solidFill>
                  <a:srgbClr val="C00000"/>
                </a:solidFill>
                <a:latin typeface="Calibri"/>
                <a:ea typeface="Calibri"/>
                <a:cs typeface="Traditional Arabic"/>
              </a:rPr>
              <a:t>أهمية الإشباع العاطفي بين الزوجين</a:t>
            </a:r>
            <a:endParaRPr lang="en-US" sz="3200" dirty="0">
              <a:solidFill>
                <a:prstClr val="black"/>
              </a:solidFill>
              <a:latin typeface="Calibri"/>
              <a:ea typeface="Calibri"/>
              <a:cs typeface="Arial"/>
            </a:endParaRPr>
          </a:p>
        </p:txBody>
      </p:sp>
      <p:graphicFrame>
        <p:nvGraphicFramePr>
          <p:cNvPr id="6" name="Diagram 5"/>
          <p:cNvGraphicFramePr/>
          <p:nvPr>
            <p:extLst/>
          </p:nvPr>
        </p:nvGraphicFramePr>
        <p:xfrm>
          <a:off x="1522412" y="1676400"/>
          <a:ext cx="8991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6551613" y="1219200"/>
            <a:ext cx="3849131" cy="523220"/>
          </a:xfrm>
          <a:prstGeom prst="rect">
            <a:avLst/>
          </a:prstGeom>
        </p:spPr>
        <p:txBody>
          <a:bodyPr wrap="none">
            <a:spAutoFit/>
          </a:bodyPr>
          <a:lstStyle/>
          <a:p>
            <a:pPr defTabSz="914400"/>
            <a:r>
              <a:rPr lang="ar-EG" sz="2800" b="1" u="sng" dirty="0">
                <a:solidFill>
                  <a:prstClr val="black"/>
                </a:solidFill>
                <a:latin typeface="Calibri"/>
                <a:ea typeface="Calibri"/>
                <a:cs typeface="Traditional Arabic"/>
              </a:rPr>
              <a:t>للإشباع العاطفي أهمية على الصعيدين </a:t>
            </a:r>
            <a:endParaRPr lang="ar-EG" sz="2800" b="1" u="sng" dirty="0">
              <a:solidFill>
                <a:prstClr val="black"/>
              </a:solidFill>
              <a:latin typeface="Calibri"/>
              <a:cs typeface="Arial" panose="020B0604020202020204" pitchFamily="34" charset="0"/>
            </a:endParaRPr>
          </a:p>
        </p:txBody>
      </p:sp>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64443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10236" y="1700808"/>
            <a:ext cx="6934200" cy="3490186"/>
          </a:xfrm>
          <a:prstGeom prst="rect">
            <a:avLst/>
          </a:prstGeom>
        </p:spPr>
        <p:txBody>
          <a:bodyPr wrap="square">
            <a:spAutoFit/>
          </a:bodyPr>
          <a:lstStyle/>
          <a:p>
            <a:pPr algn="r" defTabSz="914400" rtl="1">
              <a:lnSpc>
                <a:spcPct val="115000"/>
              </a:lnSpc>
              <a:spcAft>
                <a:spcPts val="1000"/>
              </a:spcAft>
            </a:pPr>
            <a:r>
              <a:rPr lang="ar-EG" sz="3200" b="1" dirty="0">
                <a:solidFill>
                  <a:prstClr val="black"/>
                </a:solidFill>
                <a:latin typeface="Calibri"/>
                <a:ea typeface="Calibri"/>
                <a:cs typeface="Traditional Arabic"/>
              </a:rPr>
              <a:t>أهمية الإشباع العاطفي تنبع من حاجة الرجل والمرأة الى سكن ومودة يجب على كل طرف أن يوفّرها للآخر </a:t>
            </a:r>
            <a:r>
              <a:rPr lang="ar-EG" sz="3200" b="1" dirty="0" smtClean="0">
                <a:solidFill>
                  <a:prstClr val="black"/>
                </a:solidFill>
                <a:latin typeface="Calibri"/>
                <a:ea typeface="Calibri"/>
                <a:cs typeface="Traditional Arabic"/>
              </a:rPr>
              <a:t>وقد </a:t>
            </a:r>
            <a:r>
              <a:rPr lang="ar-EG" sz="3200" b="1" dirty="0">
                <a:solidFill>
                  <a:prstClr val="black"/>
                </a:solidFill>
                <a:latin typeface="Calibri"/>
                <a:ea typeface="Calibri"/>
                <a:cs typeface="Traditional Arabic"/>
              </a:rPr>
              <a:t>يبقى الأزواج مع بعضهم البعض بالرغم من الصمت الزوجي أو الخرس العاطفي أو في أسوأ الحالات الطلاق العاطفي ولكن الحياة لن يكون لها معنى من دون هذه المشاركة العميقة وفي كل شيء التي أرادها الله جل وعلا بين الزوجين ليحققا النعيم في البيوت</a:t>
            </a:r>
          </a:p>
        </p:txBody>
      </p:sp>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05761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Card 5"/>
          <p:cNvSpPr/>
          <p:nvPr/>
        </p:nvSpPr>
        <p:spPr>
          <a:xfrm>
            <a:off x="7030516" y="290411"/>
            <a:ext cx="4343400" cy="949712"/>
          </a:xfrm>
          <a:prstGeom prst="flowChartPunchedCard">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a:r>
              <a:rPr lang="ar-EG" sz="3200" b="1" dirty="0">
                <a:solidFill>
                  <a:prstClr val="white"/>
                </a:solidFill>
                <a:latin typeface="Traditional Arabic" pitchFamily="18" charset="-78"/>
                <a:cs typeface="Traditional Arabic" pitchFamily="18" charset="-78"/>
              </a:rPr>
              <a:t>أهمية الإشباع العاطفي بين الزوجين</a:t>
            </a:r>
          </a:p>
        </p:txBody>
      </p:sp>
      <p:sp>
        <p:nvSpPr>
          <p:cNvPr id="4" name="Vertical Scroll 3"/>
          <p:cNvSpPr/>
          <p:nvPr/>
        </p:nvSpPr>
        <p:spPr>
          <a:xfrm>
            <a:off x="2813802" y="1524001"/>
            <a:ext cx="6809002" cy="4713311"/>
          </a:xfrm>
          <a:prstGeom prst="verticalScroll">
            <a:avLst/>
          </a:prstGeom>
          <a:solidFill>
            <a:schemeClr val="bg1">
              <a:lumMod val="65000"/>
            </a:schemeClr>
          </a:solidFill>
          <a:ln/>
          <a:scene3d>
            <a:camera prst="perspectiveRight"/>
            <a:lightRig rig="threePt" dir="t"/>
          </a:scene3d>
        </p:spPr>
        <p:style>
          <a:lnRef idx="3">
            <a:schemeClr val="lt1"/>
          </a:lnRef>
          <a:fillRef idx="1">
            <a:schemeClr val="accent2"/>
          </a:fillRef>
          <a:effectRef idx="1">
            <a:schemeClr val="accent2"/>
          </a:effectRef>
          <a:fontRef idx="minor">
            <a:schemeClr val="lt1"/>
          </a:fontRef>
        </p:style>
        <p:txBody>
          <a:bodyPr rtlCol="1" anchor="ctr"/>
          <a:lstStyle/>
          <a:p>
            <a:pPr algn="ctr" defTabSz="914400"/>
            <a:r>
              <a:rPr lang="ar-EG" sz="3600" b="1" kern="0" dirty="0">
                <a:solidFill>
                  <a:schemeClr val="tx1"/>
                </a:solidFill>
                <a:latin typeface="Traditional Arabic" pitchFamily="18" charset="-78"/>
                <a:cs typeface="Traditional Arabic" pitchFamily="18" charset="-78"/>
              </a:rPr>
              <a:t>ظلت العلاقة الزوجية في مجتمعنا مغلّفة ومثقلة بكثير من التقاليد التي تجعل منها علاقة جافة لا تبتعد في كثير من الأحيان عن الإشباع الغريزي فقط، وهي بذلك لا تلعب الدور المنوط بها في خلق الأجواء السليمة لتربية نفسية سليمة.</a:t>
            </a:r>
          </a:p>
        </p:txBody>
      </p:sp>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67949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66420" y="199963"/>
            <a:ext cx="3291286" cy="65864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r" defTabSz="914400" rtl="1">
              <a:lnSpc>
                <a:spcPct val="115000"/>
              </a:lnSpc>
              <a:spcAft>
                <a:spcPts val="1000"/>
              </a:spcAft>
            </a:pPr>
            <a:r>
              <a:rPr lang="ar-EG" sz="3200" b="1" u="sng" dirty="0">
                <a:solidFill>
                  <a:srgbClr val="C0504D">
                    <a:lumMod val="75000"/>
                  </a:srgbClr>
                </a:solidFill>
                <a:latin typeface="Calibri"/>
                <a:ea typeface="Calibri"/>
                <a:cs typeface="Traditional Arabic"/>
              </a:rPr>
              <a:t>كيف يكون الإشباع العاطفي</a:t>
            </a:r>
            <a:endParaRPr lang="en-US" sz="3200" u="sng" dirty="0">
              <a:solidFill>
                <a:srgbClr val="C0504D">
                  <a:lumMod val="75000"/>
                </a:srgbClr>
              </a:solidFill>
              <a:latin typeface="Calibri"/>
              <a:ea typeface="Calibri"/>
              <a:cs typeface="Arial"/>
            </a:endParaRPr>
          </a:p>
        </p:txBody>
      </p:sp>
      <p:graphicFrame>
        <p:nvGraphicFramePr>
          <p:cNvPr id="5" name="Diagram 4"/>
          <p:cNvGraphicFramePr/>
          <p:nvPr>
            <p:extLst/>
          </p:nvPr>
        </p:nvGraphicFramePr>
        <p:xfrm>
          <a:off x="1903412" y="1066800"/>
          <a:ext cx="8763000" cy="5500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04548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46540" y="737107"/>
            <a:ext cx="3291286" cy="65864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r" defTabSz="914400" rtl="1">
              <a:lnSpc>
                <a:spcPct val="115000"/>
              </a:lnSpc>
              <a:spcAft>
                <a:spcPts val="1000"/>
              </a:spcAft>
            </a:pPr>
            <a:r>
              <a:rPr lang="ar-EG" sz="3200" b="1" u="sng" dirty="0">
                <a:solidFill>
                  <a:srgbClr val="C0504D">
                    <a:lumMod val="75000"/>
                  </a:srgbClr>
                </a:solidFill>
                <a:latin typeface="Calibri"/>
                <a:ea typeface="Calibri"/>
                <a:cs typeface="Traditional Arabic"/>
              </a:rPr>
              <a:t>كيف يكون الإشباع العاطفي</a:t>
            </a:r>
            <a:endParaRPr lang="en-US" sz="3200" u="sng" dirty="0">
              <a:solidFill>
                <a:srgbClr val="C0504D">
                  <a:lumMod val="75000"/>
                </a:srgbClr>
              </a:solidFill>
              <a:latin typeface="Calibri"/>
              <a:ea typeface="Calibri"/>
              <a:cs typeface="Arial"/>
            </a:endParaRPr>
          </a:p>
        </p:txBody>
      </p:sp>
      <p:sp>
        <p:nvSpPr>
          <p:cNvPr id="4" name="Rectangle 3"/>
          <p:cNvSpPr/>
          <p:nvPr/>
        </p:nvSpPr>
        <p:spPr>
          <a:xfrm>
            <a:off x="5590356" y="2780928"/>
            <a:ext cx="5279179" cy="255454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defTabSz="914400"/>
            <a:r>
              <a:rPr lang="ar-SA" sz="3200" b="1" kern="0" dirty="0">
                <a:solidFill>
                  <a:sysClr val="windowText" lastClr="000000"/>
                </a:solidFill>
                <a:latin typeface="Traditional Arabic" pitchFamily="18" charset="-78"/>
                <a:ea typeface="Calibri"/>
                <a:cs typeface="Traditional Arabic" pitchFamily="18" charset="-78"/>
              </a:rPr>
              <a:t>	</a:t>
            </a:r>
            <a:r>
              <a:rPr lang="ar-EG" sz="3200" b="1" kern="0" dirty="0">
                <a:solidFill>
                  <a:sysClr val="windowText" lastClr="000000"/>
                </a:solidFill>
                <a:latin typeface="Traditional Arabic" pitchFamily="18" charset="-78"/>
                <a:ea typeface="Calibri"/>
                <a:cs typeface="Traditional Arabic" pitchFamily="18" charset="-78"/>
              </a:rPr>
              <a:t>إن </a:t>
            </a:r>
            <a:r>
              <a:rPr lang="ar-SA" sz="3200" b="1" kern="0" dirty="0">
                <a:solidFill>
                  <a:sysClr val="windowText" lastClr="000000"/>
                </a:solidFill>
                <a:latin typeface="Traditional Arabic" pitchFamily="18" charset="-78"/>
                <a:ea typeface="Calibri"/>
                <a:cs typeface="Traditional Arabic" pitchFamily="18" charset="-78"/>
              </a:rPr>
              <a:t>القلب بحاجة الى تلك العواطف</a:t>
            </a:r>
            <a:r>
              <a:rPr lang="en-US" sz="3200" b="1" kern="0" dirty="0">
                <a:solidFill>
                  <a:sysClr val="windowText" lastClr="000000"/>
                </a:solidFill>
                <a:latin typeface="Traditional Arabic" pitchFamily="18" charset="-78"/>
                <a:ea typeface="Calibri"/>
                <a:cs typeface="Traditional Arabic" pitchFamily="18" charset="-78"/>
              </a:rPr>
              <a:t> </a:t>
            </a:r>
            <a:r>
              <a:rPr lang="ar-SA" sz="3200" b="1" kern="0" dirty="0">
                <a:solidFill>
                  <a:sysClr val="windowText" lastClr="000000"/>
                </a:solidFill>
                <a:latin typeface="Traditional Arabic" pitchFamily="18" charset="-78"/>
                <a:ea typeface="Calibri"/>
                <a:cs typeface="Traditional Arabic" pitchFamily="18" charset="-78"/>
              </a:rPr>
              <a:t>التي تزهر فيه فتورِثه الراحة النفسية وإذا ما أشبع جانب الاحتياج العاطفي فسيكون طريقاً لتذليل كل المصاعب وتحمّل كل الأعباء والمسؤوليات عن طيب نفس. </a:t>
            </a:r>
            <a:endParaRPr lang="ar-EG" sz="3200" kern="0" dirty="0">
              <a:solidFill>
                <a:sysClr val="windowText" lastClr="000000"/>
              </a:solidFill>
              <a:latin typeface="Traditional Arabic" pitchFamily="18" charset="-78"/>
              <a:cs typeface="Traditional Arabic" pitchFamily="18" charset="-78"/>
            </a:endParaRPr>
          </a:p>
        </p:txBody>
      </p:sp>
      <p:pic>
        <p:nvPicPr>
          <p:cNvPr id="8194" name="Picture 2" descr="D:\حقائب هبه\تنمية الحب بين الزوجين\صور\news-47523-52b46b87372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6687" y="2420888"/>
            <a:ext cx="2957745" cy="34955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8204693" y="1558288"/>
            <a:ext cx="2430474" cy="584775"/>
          </a:xfrm>
          <a:prstGeom prst="rect">
            <a:avLst/>
          </a:prstGeom>
        </p:spPr>
        <p:txBody>
          <a:bodyPr wrap="none">
            <a:spAutoFit/>
          </a:bodyPr>
          <a:lstStyle/>
          <a:p>
            <a:pPr defTabSz="914400" rtl="1"/>
            <a:r>
              <a:rPr lang="ar-EG" sz="3200" b="1" u="sng"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raditional Arabic" pitchFamily="18" charset="-78"/>
                <a:cs typeface="Traditional Arabic" pitchFamily="18" charset="-78"/>
              </a:rPr>
              <a:t>اشباع العاطفة القلبية</a:t>
            </a:r>
          </a:p>
        </p:txBody>
      </p:sp>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49088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904877736"/>
              </p:ext>
            </p:extLst>
          </p:nvPr>
        </p:nvGraphicFramePr>
        <p:xfrm>
          <a:off x="1989956" y="619713"/>
          <a:ext cx="8928992" cy="5977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445941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628786332"/>
              </p:ext>
            </p:extLst>
          </p:nvPr>
        </p:nvGraphicFramePr>
        <p:xfrm>
          <a:off x="2017712" y="692696"/>
          <a:ext cx="8829228" cy="6153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18344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nvPr>
        </p:nvGraphicFramePr>
        <p:xfrm>
          <a:off x="1674813" y="1066800"/>
          <a:ext cx="8915399"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25015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827212" y="889574"/>
          <a:ext cx="8839200" cy="58999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013846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nvPr>
        </p:nvGraphicFramePr>
        <p:xfrm>
          <a:off x="1979612" y="990600"/>
          <a:ext cx="8258116"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833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03976-ADF1-4079-985B-498BFE898CE4}"/>
              </a:ext>
            </a:extLst>
          </p:cNvPr>
          <p:cNvPicPr>
            <a:picLocks noChangeAspect="1"/>
          </p:cNvPicPr>
          <p:nvPr/>
        </p:nvPicPr>
        <p:blipFill>
          <a:blip r:embed="rId3"/>
          <a:stretch>
            <a:fillRect/>
          </a:stretch>
        </p:blipFill>
        <p:spPr>
          <a:xfrm>
            <a:off x="1" y="0"/>
            <a:ext cx="12188824" cy="6858000"/>
          </a:xfrm>
          <a:prstGeom prst="rect">
            <a:avLst/>
          </a:prstGeom>
        </p:spPr>
      </p:pic>
    </p:spTree>
    <p:extLst>
      <p:ext uri="{BB962C8B-B14F-4D97-AF65-F5344CB8AC3E}">
        <p14:creationId xmlns:p14="http://schemas.microsoft.com/office/powerpoint/2010/main" val="1731565797"/>
      </p:ext>
    </p:extLst>
  </p:cSld>
  <p:clrMapOvr>
    <a:masterClrMapping/>
  </p:clrMapOvr>
  <p:transition>
    <p:newsflash/>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41391122"/>
              </p:ext>
            </p:extLst>
          </p:nvPr>
        </p:nvGraphicFramePr>
        <p:xfrm>
          <a:off x="2133972" y="476672"/>
          <a:ext cx="10662058" cy="6093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65327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979834915"/>
              </p:ext>
            </p:extLst>
          </p:nvPr>
        </p:nvGraphicFramePr>
        <p:xfrm>
          <a:off x="801483" y="507380"/>
          <a:ext cx="10662058" cy="63506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13773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7030516" y="188640"/>
            <a:ext cx="4953000" cy="864096"/>
          </a:xfrm>
          <a:prstGeom prst="cloud">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a:r>
              <a:rPr lang="ar-EG" sz="3200" b="1" dirty="0">
                <a:solidFill>
                  <a:prstClr val="white"/>
                </a:solidFill>
                <a:latin typeface="Traditional Arabic" pitchFamily="18" charset="-78"/>
                <a:cs typeface="Traditional Arabic" pitchFamily="18" charset="-78"/>
              </a:rPr>
              <a:t>الاحترام في الحوار </a:t>
            </a:r>
          </a:p>
        </p:txBody>
      </p:sp>
      <p:graphicFrame>
        <p:nvGraphicFramePr>
          <p:cNvPr id="8" name="Diagram 7"/>
          <p:cNvGraphicFramePr/>
          <p:nvPr>
            <p:extLst>
              <p:ext uri="{D42A27DB-BD31-4B8C-83A1-F6EECF244321}">
                <p14:modId xmlns:p14="http://schemas.microsoft.com/office/powerpoint/2010/main" val="1059062867"/>
              </p:ext>
            </p:extLst>
          </p:nvPr>
        </p:nvGraphicFramePr>
        <p:xfrm>
          <a:off x="1827213" y="915328"/>
          <a:ext cx="8875711" cy="6018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943265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4332" y="332882"/>
            <a:ext cx="3733714"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ctr" defTabSz="914400" rtl="1">
              <a:lnSpc>
                <a:spcPct val="115000"/>
              </a:lnSpc>
              <a:spcAft>
                <a:spcPts val="1000"/>
              </a:spcAft>
            </a:pPr>
            <a:r>
              <a:rPr lang="ar-EG" sz="3600" b="1" u="sng" dirty="0">
                <a:solidFill>
                  <a:srgbClr val="C0504D">
                    <a:lumMod val="75000"/>
                  </a:srgbClr>
                </a:solidFill>
                <a:latin typeface="Calibri"/>
                <a:ea typeface="Calibri"/>
                <a:cs typeface="Traditional Arabic"/>
              </a:rPr>
              <a:t>أسباب عدم التوافق في الحوار</a:t>
            </a:r>
            <a:endParaRPr lang="en-US" sz="3600" dirty="0">
              <a:solidFill>
                <a:srgbClr val="C0504D">
                  <a:lumMod val="75000"/>
                </a:srgbClr>
              </a:solidFill>
              <a:latin typeface="Calibri"/>
              <a:ea typeface="Calibri"/>
              <a:cs typeface="Arial"/>
            </a:endParaRPr>
          </a:p>
        </p:txBody>
      </p:sp>
      <p:graphicFrame>
        <p:nvGraphicFramePr>
          <p:cNvPr id="5" name="Diagram 4"/>
          <p:cNvGraphicFramePr/>
          <p:nvPr>
            <p:extLst/>
          </p:nvPr>
        </p:nvGraphicFramePr>
        <p:xfrm>
          <a:off x="2132012" y="1219201"/>
          <a:ext cx="81534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921909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8308" y="222744"/>
            <a:ext cx="4261102"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ctr" defTabSz="914400" rtl="1">
              <a:lnSpc>
                <a:spcPct val="115000"/>
              </a:lnSpc>
              <a:spcAft>
                <a:spcPts val="1000"/>
              </a:spcAft>
            </a:pPr>
            <a:r>
              <a:rPr lang="ar-EG" sz="3600" b="1" u="sng" dirty="0">
                <a:solidFill>
                  <a:srgbClr val="C0504D">
                    <a:lumMod val="75000"/>
                  </a:srgbClr>
                </a:solidFill>
                <a:latin typeface="Calibri"/>
                <a:ea typeface="Calibri"/>
                <a:cs typeface="Traditional Arabic"/>
              </a:rPr>
              <a:t>نصائح لنجاح الحوار بين الزوجين </a:t>
            </a:r>
            <a:endParaRPr lang="en-US" sz="3600" dirty="0">
              <a:solidFill>
                <a:srgbClr val="C0504D">
                  <a:lumMod val="75000"/>
                </a:srgbClr>
              </a:solidFill>
              <a:latin typeface="Calibri"/>
              <a:ea typeface="Calibri"/>
              <a:cs typeface="Arial"/>
            </a:endParaRPr>
          </a:p>
        </p:txBody>
      </p:sp>
      <p:graphicFrame>
        <p:nvGraphicFramePr>
          <p:cNvPr id="3" name="Diagram 2"/>
          <p:cNvGraphicFramePr/>
          <p:nvPr>
            <p:extLst/>
          </p:nvPr>
        </p:nvGraphicFramePr>
        <p:xfrm>
          <a:off x="1751013" y="901756"/>
          <a:ext cx="8605998" cy="5651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025320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6220" y="638054"/>
            <a:ext cx="4261102"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ctr" defTabSz="914400" rtl="1">
              <a:lnSpc>
                <a:spcPct val="115000"/>
              </a:lnSpc>
              <a:spcAft>
                <a:spcPts val="1000"/>
              </a:spcAft>
            </a:pPr>
            <a:r>
              <a:rPr lang="ar-EG" sz="3600" b="1" u="sng" dirty="0">
                <a:solidFill>
                  <a:srgbClr val="C0504D">
                    <a:lumMod val="75000"/>
                  </a:srgbClr>
                </a:solidFill>
                <a:latin typeface="Calibri"/>
                <a:ea typeface="Calibri"/>
                <a:cs typeface="Traditional Arabic"/>
              </a:rPr>
              <a:t>نصائح لنجاح الحوار بين الزوجين </a:t>
            </a:r>
            <a:endParaRPr lang="en-US" sz="3600" dirty="0">
              <a:solidFill>
                <a:srgbClr val="C0504D">
                  <a:lumMod val="75000"/>
                </a:srgbClr>
              </a:solidFill>
              <a:latin typeface="Calibri"/>
              <a:ea typeface="Calibri"/>
              <a:cs typeface="Arial"/>
            </a:endParaRPr>
          </a:p>
        </p:txBody>
      </p:sp>
      <p:graphicFrame>
        <p:nvGraphicFramePr>
          <p:cNvPr id="5" name="Diagram 4"/>
          <p:cNvGraphicFramePr/>
          <p:nvPr>
            <p:extLst/>
          </p:nvPr>
        </p:nvGraphicFramePr>
        <p:xfrm>
          <a:off x="1751012" y="1371600"/>
          <a:ext cx="86868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37569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8268" y="229483"/>
            <a:ext cx="2767104" cy="156966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EG" sz="9600" b="1" i="0" u="none" strike="noStrike" kern="1200" cap="none" spc="0" normalizeH="0" baseline="0" noProof="0" dirty="0">
                <a:ln>
                  <a:noFill/>
                </a:ln>
                <a:solidFill>
                  <a:srgbClr val="0070C0"/>
                </a:solidFill>
                <a:effectLst/>
                <a:uLnTx/>
                <a:uFillTx/>
                <a:latin typeface="Traditional Arabic" pitchFamily="18" charset="-78"/>
                <a:ea typeface="+mn-ea"/>
                <a:cs typeface="Traditional Arabic" pitchFamily="18" charset="-78"/>
              </a:rPr>
              <a:t>استراحة</a:t>
            </a:r>
            <a:endParaRPr kumimoji="0" lang="ar-EG" sz="8800" b="1" i="0" u="none" strike="noStrike" kern="1200" cap="none" spc="0" normalizeH="0" baseline="0" noProof="0" dirty="0">
              <a:ln>
                <a:noFill/>
              </a:ln>
              <a:solidFill>
                <a:srgbClr val="0070C0"/>
              </a:solidFill>
              <a:effectLst/>
              <a:uLnTx/>
              <a:uFillTx/>
              <a:latin typeface="Traditional Arabic" pitchFamily="18" charset="-78"/>
              <a:ea typeface="+mn-ea"/>
              <a:cs typeface="Traditional Arabic" pitchFamily="18" charset="-78"/>
            </a:endParaRPr>
          </a:p>
        </p:txBody>
      </p:sp>
      <p:pic>
        <p:nvPicPr>
          <p:cNvPr id="5" name="Picture 4" descr="Boulder County gives Caregivers a Break — Maintain Me Senior ..."/>
          <p:cNvPicPr/>
          <p:nvPr/>
        </p:nvPicPr>
        <p:blipFill>
          <a:blip r:embed="rId2">
            <a:extLst>
              <a:ext uri="{28A0092B-C50C-407E-A947-70E740481C1C}">
                <a14:useLocalDpi xmlns:a14="http://schemas.microsoft.com/office/drawing/2010/main" val="0"/>
              </a:ext>
            </a:extLst>
          </a:blip>
          <a:srcRect/>
          <a:stretch>
            <a:fillRect/>
          </a:stretch>
        </p:blipFill>
        <p:spPr bwMode="auto">
          <a:xfrm>
            <a:off x="2694050" y="1794830"/>
            <a:ext cx="6840760" cy="4510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94181"/>
      </p:ext>
    </p:extLst>
  </p:cSld>
  <p:clrMapOvr>
    <a:masterClrMapping/>
  </p:clrMapOvr>
  <p:transition>
    <p:newsflash/>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5590356" y="116632"/>
            <a:ext cx="5472608" cy="2232248"/>
          </a:xfrm>
          <a:prstGeom prst="irregularSeal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الجلسة الثانية</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304" b="18962"/>
          <a:stretch/>
        </p:blipFill>
        <p:spPr bwMode="auto">
          <a:xfrm>
            <a:off x="1053852" y="3356992"/>
            <a:ext cx="3121525" cy="26385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152130" y="2996952"/>
            <a:ext cx="6768752" cy="2003625"/>
          </a:xfrm>
          <a:prstGeom prst="rect">
            <a:avLst/>
          </a:prstGeom>
        </p:spPr>
        <p:txBody>
          <a:bodyPr wrap="square">
            <a:spAutoFit/>
          </a:bodyPr>
          <a:lstStyle/>
          <a:p>
            <a:pPr marL="342900" marR="0" lvl="0" indent="-342900" algn="r" rtl="1">
              <a:lnSpc>
                <a:spcPct val="115000"/>
              </a:lnSpc>
              <a:spcBef>
                <a:spcPts val="0"/>
              </a:spcBef>
              <a:spcAft>
                <a:spcPts val="0"/>
              </a:spcAft>
              <a:buFont typeface="Symbol" panose="05050102010706020507" pitchFamily="18" charset="2"/>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احترام المشاعر بين الزوجين </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النزاع في الحياة الزوجية</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pPr>
            <a:r>
              <a:rPr lang="ar-SA" sz="3600" b="1" dirty="0">
                <a:latin typeface="Calibri" panose="020F0502020204030204" pitchFamily="34" charset="0"/>
                <a:ea typeface="Calibri" panose="020F0502020204030204" pitchFamily="34" charset="0"/>
                <a:cs typeface="Traditional Arabic" panose="02020603050405020304" pitchFamily="18" charset="-78"/>
              </a:rPr>
              <a:t>حل النزاع بين الزوجين                                        </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5" name="Half Frame 4"/>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652646"/>
      </p:ext>
    </p:extLst>
  </p:cSld>
  <p:clrMapOvr>
    <a:masterClrMapping/>
  </p:clrMapOvr>
  <p:transition>
    <p:newsflash/>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6670476" y="201200"/>
            <a:ext cx="5181600" cy="1204332"/>
          </a:xfrm>
          <a:prstGeom prst="cloudCallou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a:r>
              <a:rPr lang="ar-EG" sz="3200" b="1" dirty="0">
                <a:solidFill>
                  <a:prstClr val="white"/>
                </a:solidFill>
                <a:latin typeface="Traditional Arabic" pitchFamily="18" charset="-78"/>
                <a:cs typeface="Traditional Arabic" pitchFamily="18" charset="-78"/>
              </a:rPr>
              <a:t>احترام المشاعر بين الزوجين</a:t>
            </a:r>
          </a:p>
        </p:txBody>
      </p:sp>
      <p:graphicFrame>
        <p:nvGraphicFramePr>
          <p:cNvPr id="2" name="Diagram 1"/>
          <p:cNvGraphicFramePr/>
          <p:nvPr>
            <p:extLst>
              <p:ext uri="{D42A27DB-BD31-4B8C-83A1-F6EECF244321}">
                <p14:modId xmlns:p14="http://schemas.microsoft.com/office/powerpoint/2010/main" val="79455335"/>
              </p:ext>
            </p:extLst>
          </p:nvPr>
        </p:nvGraphicFramePr>
        <p:xfrm>
          <a:off x="1674812" y="1600200"/>
          <a:ext cx="89154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16672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38428" y="360169"/>
            <a:ext cx="4171334" cy="58785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defTabSz="914400" rtl="1">
              <a:lnSpc>
                <a:spcPct val="115000"/>
              </a:lnSpc>
              <a:spcAft>
                <a:spcPts val="1000"/>
              </a:spcAft>
            </a:pPr>
            <a:r>
              <a:rPr lang="ar-EG" sz="2800" b="1" u="sng" dirty="0">
                <a:ln w="50800"/>
                <a:solidFill>
                  <a:srgbClr val="C0504D">
                    <a:lumMod val="75000"/>
                  </a:srgbClr>
                </a:solidFill>
                <a:latin typeface="Calibri"/>
                <a:ea typeface="Calibri"/>
                <a:cs typeface="Traditional Arabic"/>
              </a:rPr>
              <a:t>مظاهر وأسباب عدم احترام الزوج للزوجة </a:t>
            </a:r>
            <a:endParaRPr lang="en-US" sz="2800" b="1" dirty="0">
              <a:ln w="50800"/>
              <a:solidFill>
                <a:srgbClr val="C0504D">
                  <a:lumMod val="75000"/>
                </a:srgbClr>
              </a:solidFill>
              <a:latin typeface="Calibri"/>
              <a:ea typeface="Calibri"/>
              <a:cs typeface="Arial"/>
            </a:endParaRPr>
          </a:p>
        </p:txBody>
      </p:sp>
      <p:graphicFrame>
        <p:nvGraphicFramePr>
          <p:cNvPr id="10" name="Diagram 9"/>
          <p:cNvGraphicFramePr/>
          <p:nvPr>
            <p:extLst>
              <p:ext uri="{D42A27DB-BD31-4B8C-83A1-F6EECF244321}">
                <p14:modId xmlns:p14="http://schemas.microsoft.com/office/powerpoint/2010/main" val="297361901"/>
              </p:ext>
            </p:extLst>
          </p:nvPr>
        </p:nvGraphicFramePr>
        <p:xfrm>
          <a:off x="2855912" y="2133600"/>
          <a:ext cx="73533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Left Arrow 10"/>
          <p:cNvSpPr/>
          <p:nvPr/>
        </p:nvSpPr>
        <p:spPr>
          <a:xfrm>
            <a:off x="2665412" y="1143000"/>
            <a:ext cx="7543800" cy="1232916"/>
          </a:xfrm>
          <a:prstGeom prst="leftArrow">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defTabSz="914400"/>
            <a:r>
              <a:rPr lang="ar-EG" sz="2800" b="1" dirty="0">
                <a:solidFill>
                  <a:prstClr val="white"/>
                </a:solidFill>
                <a:latin typeface="Traditional Arabic" pitchFamily="18" charset="-78"/>
                <a:cs typeface="Traditional Arabic" pitchFamily="18" charset="-78"/>
              </a:rPr>
              <a:t>هناك عدد من المظاهر التي تدل على عدم احترام الزوج لزوجته:</a:t>
            </a:r>
          </a:p>
        </p:txBody>
      </p:sp>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4548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086300" y="209680"/>
            <a:ext cx="3312368" cy="1152128"/>
          </a:xfrm>
          <a:prstGeom prst="cloudCallout">
            <a:avLst/>
          </a:prstGeom>
          <a:solidFill>
            <a:schemeClr val="bg1"/>
          </a:solidFill>
          <a:ln w="12700" cap="flat" cmpd="sng" algn="ctr">
            <a:solidFill>
              <a:srgbClr val="0070C0"/>
            </a:solidFill>
            <a:prstDash val="solid"/>
          </a:ln>
          <a:effectLst/>
        </p:spPr>
        <p:txBody>
          <a:bodyPr rtlCol="1" anchor="ctr"/>
          <a:lstStyle/>
          <a:p>
            <a:pPr marL="0" marR="0" lvl="0" indent="0" algn="ctr" defTabSz="914400" eaLnBrk="1" fontAlgn="auto" latinLnBrk="0" hangingPunct="1">
              <a:lnSpc>
                <a:spcPct val="106000"/>
              </a:lnSpc>
              <a:spcBef>
                <a:spcPts val="0"/>
              </a:spcBef>
              <a:spcAft>
                <a:spcPts val="0"/>
              </a:spcAft>
              <a:buClrTx/>
              <a:buSzTx/>
              <a:buFontTx/>
              <a:buNone/>
              <a:tabLst>
                <a:tab pos="2174240" algn="l"/>
                <a:tab pos="3236595" algn="ctr"/>
              </a:tabLst>
              <a:defRPr/>
            </a:pPr>
            <a:r>
              <a:rPr kumimoji="0" lang="ar-EG" sz="3200" b="1" i="0" u="sng" strike="noStrike" kern="0" cap="none" spc="0" normalizeH="0" baseline="0" noProof="0" dirty="0">
                <a:ln>
                  <a:noFill/>
                </a:ln>
                <a:solidFill>
                  <a:srgbClr val="C00000"/>
                </a:solidFill>
                <a:effectLst/>
                <a:uLnTx/>
                <a:uFillTx/>
                <a:latin typeface="Times New Roman"/>
                <a:ea typeface="Times New Roman"/>
                <a:cs typeface="Traditional Arabic"/>
              </a:rPr>
              <a:t>نشاط 1</a:t>
            </a:r>
            <a:endParaRPr kumimoji="0" lang="en-US" sz="1800" b="0" i="0" u="none" strike="noStrike" kern="0" cap="none" spc="0" normalizeH="0" baseline="0" noProof="0" dirty="0">
              <a:ln>
                <a:noFill/>
              </a:ln>
              <a:solidFill>
                <a:srgbClr val="C00000"/>
              </a:solidFill>
              <a:effectLst/>
              <a:uLnTx/>
              <a:uFillTx/>
              <a:latin typeface="Times New Roman"/>
              <a:ea typeface="Times New Roman"/>
            </a:endParaRPr>
          </a:p>
        </p:txBody>
      </p:sp>
      <p:sp>
        <p:nvSpPr>
          <p:cNvPr id="3" name="Rectangle 2"/>
          <p:cNvSpPr/>
          <p:nvPr/>
        </p:nvSpPr>
        <p:spPr>
          <a:xfrm>
            <a:off x="2621915" y="1546003"/>
            <a:ext cx="7294884" cy="1593065"/>
          </a:xfrm>
          <a:prstGeom prst="rect">
            <a:avLst/>
          </a:prstGeom>
        </p:spPr>
        <p:txBody>
          <a:bodyPr wrap="square">
            <a:spAutoFit/>
          </a:bodyPr>
          <a:lstStyle/>
          <a:p>
            <a:pPr algn="ctr">
              <a:lnSpc>
                <a:spcPct val="106000"/>
              </a:lnSpc>
              <a:tabLst>
                <a:tab pos="2174240" algn="l"/>
                <a:tab pos="3236595" algn="ctr"/>
              </a:tabLst>
            </a:pPr>
            <a:r>
              <a:rPr lang="ar-EG" sz="2800" b="1" u="sng" dirty="0">
                <a:solidFill>
                  <a:srgbClr val="002060"/>
                </a:solidFill>
                <a:latin typeface="Times New Roman"/>
                <a:ea typeface="Times New Roman"/>
                <a:cs typeface="Traditional Arabic"/>
              </a:rPr>
              <a:t>عصف ذهني</a:t>
            </a:r>
            <a:endParaRPr lang="en-US" sz="2800" dirty="0">
              <a:solidFill>
                <a:prstClr val="black"/>
              </a:solidFill>
              <a:latin typeface="Times New Roman"/>
              <a:ea typeface="Times New Roman"/>
            </a:endParaRPr>
          </a:p>
          <a:p>
            <a:pPr lvl="0" algn="ctr" defTabSz="914400">
              <a:lnSpc>
                <a:spcPct val="106000"/>
              </a:lnSpc>
            </a:pPr>
            <a:r>
              <a:rPr lang="ar-EG" sz="3200" b="1" dirty="0">
                <a:solidFill>
                  <a:srgbClr val="C00000"/>
                </a:solidFill>
                <a:latin typeface="Traditional Arabic" pitchFamily="18" charset="-78"/>
                <a:ea typeface="Calibri"/>
                <a:cs typeface="Traditional Arabic" pitchFamily="18" charset="-78"/>
              </a:rPr>
              <a:t>عزيزي المتدرب:</a:t>
            </a:r>
            <a:r>
              <a:rPr lang="ar-EG" sz="3200" b="1" dirty="0">
                <a:solidFill>
                  <a:srgbClr val="000000"/>
                </a:solidFill>
                <a:latin typeface="Traditional Arabic" pitchFamily="18" charset="-78"/>
                <a:ea typeface="Calibri"/>
                <a:cs typeface="Traditional Arabic" pitchFamily="18" charset="-78"/>
              </a:rPr>
              <a:t> اذكر ماتعرفه عن</a:t>
            </a:r>
            <a:r>
              <a:rPr lang="ar-EG" sz="3200" b="1" dirty="0">
                <a:solidFill>
                  <a:prstClr val="black"/>
                </a:solidFill>
                <a:latin typeface="Traditional Arabic" pitchFamily="18" charset="-78"/>
                <a:ea typeface="Times New Roman"/>
                <a:cs typeface="Traditional Arabic" pitchFamily="18" charset="-78"/>
              </a:rPr>
              <a:t> مفهوم</a:t>
            </a:r>
            <a:endParaRPr lang="en-US" sz="3200" dirty="0">
              <a:solidFill>
                <a:prstClr val="black"/>
              </a:solidFill>
              <a:latin typeface="Traditional Arabic" pitchFamily="18" charset="-78"/>
              <a:ea typeface="Times New Roman"/>
              <a:cs typeface="Traditional Arabic" pitchFamily="18" charset="-78"/>
            </a:endParaRPr>
          </a:p>
          <a:p>
            <a:pPr lvl="0" algn="ctr" defTabSz="914400">
              <a:lnSpc>
                <a:spcPct val="106000"/>
              </a:lnSpc>
            </a:pPr>
            <a:r>
              <a:rPr lang="ar-EG" sz="3200" b="1" dirty="0">
                <a:solidFill>
                  <a:prstClr val="black"/>
                </a:solidFill>
                <a:latin typeface="Traditional Arabic" pitchFamily="18" charset="-78"/>
                <a:ea typeface="Times New Roman"/>
                <a:cs typeface="Traditional Arabic" pitchFamily="18" charset="-78"/>
              </a:rPr>
              <a:t>كل من الحب و الزواج </a:t>
            </a:r>
            <a:r>
              <a:rPr lang="ar-EG" sz="3200" b="1" dirty="0">
                <a:solidFill>
                  <a:srgbClr val="000000"/>
                </a:solidFill>
                <a:latin typeface="Traditional Arabic" pitchFamily="18" charset="-78"/>
                <a:ea typeface="Calibri"/>
                <a:cs typeface="Traditional Arabic" pitchFamily="18" charset="-78"/>
              </a:rPr>
              <a:t>؟</a:t>
            </a:r>
            <a:endParaRPr lang="en-US" sz="3200" dirty="0">
              <a:solidFill>
                <a:prstClr val="black"/>
              </a:solidFill>
              <a:latin typeface="Traditional Arabic" pitchFamily="18" charset="-78"/>
              <a:ea typeface="Times New Roman"/>
              <a:cs typeface="Traditional Arabic" pitchFamily="18" charset="-78"/>
            </a:endParaRPr>
          </a:p>
        </p:txBody>
      </p:sp>
      <p:pic>
        <p:nvPicPr>
          <p:cNvPr id="5" name="Picture 4"/>
          <p:cNvPicPr>
            <a:picLocks noChangeAspect="1"/>
          </p:cNvPicPr>
          <p:nvPr/>
        </p:nvPicPr>
        <p:blipFill>
          <a:blip r:embed="rId2"/>
          <a:stretch>
            <a:fillRect/>
          </a:stretch>
        </p:blipFill>
        <p:spPr>
          <a:xfrm>
            <a:off x="4942284" y="3170976"/>
            <a:ext cx="2654147" cy="2953092"/>
          </a:xfrm>
          <a:prstGeom prst="rect">
            <a:avLst/>
          </a:prstGeom>
          <a:ln>
            <a:noFill/>
          </a:ln>
          <a:effectLst>
            <a:softEdge rad="112500"/>
          </a:effectLst>
        </p:spPr>
      </p:pic>
      <p:sp>
        <p:nvSpPr>
          <p:cNvPr id="7" name="Half Frame 6"/>
          <p:cNvSpPr/>
          <p:nvPr/>
        </p:nvSpPr>
        <p:spPr>
          <a:xfrm>
            <a:off x="13768" y="0"/>
            <a:ext cx="5360564" cy="2132856"/>
          </a:xfrm>
          <a:prstGeom prst="halfFram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60982128"/>
      </p:ext>
    </p:extLst>
  </p:cSld>
  <p:clrMapOvr>
    <a:masterClrMapping/>
  </p:clrMapOvr>
  <p:transition>
    <p:newsflash/>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26460" y="206785"/>
            <a:ext cx="4248279"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defTabSz="914400" rtl="1">
              <a:lnSpc>
                <a:spcPct val="115000"/>
              </a:lnSpc>
              <a:spcAft>
                <a:spcPts val="1000"/>
              </a:spcAft>
            </a:pPr>
            <a:r>
              <a:rPr lang="ar-EG" sz="3600" b="1" u="sng" dirty="0">
                <a:ln w="50800"/>
                <a:solidFill>
                  <a:srgbClr val="C0504D">
                    <a:lumMod val="75000"/>
                  </a:srgbClr>
                </a:solidFill>
                <a:latin typeface="Calibri"/>
                <a:ea typeface="Calibri"/>
                <a:cs typeface="Traditional Arabic"/>
              </a:rPr>
              <a:t>أسباب عدم احترام الزوج لزوجته </a:t>
            </a:r>
            <a:endParaRPr lang="en-US" sz="3600" b="1" dirty="0">
              <a:ln w="50800"/>
              <a:solidFill>
                <a:srgbClr val="C0504D">
                  <a:lumMod val="75000"/>
                </a:srgbClr>
              </a:solidFill>
              <a:latin typeface="Calibri"/>
              <a:ea typeface="Calibri"/>
              <a:cs typeface="Arial"/>
            </a:endParaRPr>
          </a:p>
        </p:txBody>
      </p:sp>
      <p:graphicFrame>
        <p:nvGraphicFramePr>
          <p:cNvPr id="5" name="Diagram 4"/>
          <p:cNvGraphicFramePr/>
          <p:nvPr>
            <p:extLst>
              <p:ext uri="{D42A27DB-BD31-4B8C-83A1-F6EECF244321}">
                <p14:modId xmlns:p14="http://schemas.microsoft.com/office/powerpoint/2010/main" val="3203107502"/>
              </p:ext>
            </p:extLst>
          </p:nvPr>
        </p:nvGraphicFramePr>
        <p:xfrm>
          <a:off x="1979612" y="1143000"/>
          <a:ext cx="8305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30550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34372" y="231895"/>
            <a:ext cx="5396029"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defTabSz="914400" rtl="1">
              <a:lnSpc>
                <a:spcPct val="115000"/>
              </a:lnSpc>
              <a:spcAft>
                <a:spcPts val="1000"/>
              </a:spcAft>
            </a:pPr>
            <a:r>
              <a:rPr lang="ar-EG" sz="3600" b="1" u="sng" dirty="0">
                <a:ln w="50800"/>
                <a:solidFill>
                  <a:srgbClr val="C0504D">
                    <a:lumMod val="75000"/>
                  </a:srgbClr>
                </a:solidFill>
                <a:latin typeface="Calibri"/>
                <a:ea typeface="Calibri"/>
                <a:cs typeface="Traditional Arabic"/>
              </a:rPr>
              <a:t>حلول من أجل الحصول على احترام الزوج </a:t>
            </a:r>
            <a:endParaRPr lang="en-US" sz="3600" b="1" dirty="0">
              <a:ln w="50800"/>
              <a:solidFill>
                <a:srgbClr val="C0504D">
                  <a:lumMod val="75000"/>
                </a:srgbClr>
              </a:solidFill>
              <a:latin typeface="Calibri"/>
              <a:ea typeface="Calibri"/>
              <a:cs typeface="Arial"/>
            </a:endParaRPr>
          </a:p>
        </p:txBody>
      </p:sp>
      <p:graphicFrame>
        <p:nvGraphicFramePr>
          <p:cNvPr id="8" name="Diagram 7"/>
          <p:cNvGraphicFramePr/>
          <p:nvPr>
            <p:extLst/>
          </p:nvPr>
        </p:nvGraphicFramePr>
        <p:xfrm>
          <a:off x="1827212" y="914400"/>
          <a:ext cx="832037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26705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78388" y="332656"/>
            <a:ext cx="4347665" cy="58785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defTabSz="914400" rtl="1">
              <a:lnSpc>
                <a:spcPct val="115000"/>
              </a:lnSpc>
              <a:spcAft>
                <a:spcPts val="1000"/>
              </a:spcAft>
            </a:pPr>
            <a:r>
              <a:rPr lang="ar-EG" sz="2800" b="1" u="sng" dirty="0">
                <a:ln w="50800"/>
                <a:solidFill>
                  <a:srgbClr val="C0504D">
                    <a:lumMod val="75000"/>
                  </a:srgbClr>
                </a:solidFill>
                <a:latin typeface="Calibri"/>
                <a:ea typeface="Calibri"/>
                <a:cs typeface="Traditional Arabic"/>
              </a:rPr>
              <a:t>حلول من أجل الحصول على احترام الزوج </a:t>
            </a:r>
            <a:endParaRPr lang="en-US" sz="2800" b="1" dirty="0">
              <a:ln w="50800"/>
              <a:solidFill>
                <a:srgbClr val="C0504D">
                  <a:lumMod val="75000"/>
                </a:srgbClr>
              </a:solidFill>
              <a:latin typeface="Calibri"/>
              <a:ea typeface="Calibri"/>
              <a:cs typeface="Arial"/>
            </a:endParaRPr>
          </a:p>
        </p:txBody>
      </p:sp>
      <p:graphicFrame>
        <p:nvGraphicFramePr>
          <p:cNvPr id="5" name="Diagram 4"/>
          <p:cNvGraphicFramePr/>
          <p:nvPr>
            <p:extLst/>
          </p:nvPr>
        </p:nvGraphicFramePr>
        <p:xfrm>
          <a:off x="2208212" y="1066800"/>
          <a:ext cx="8686800" cy="4853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120493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39904" y="196516"/>
            <a:ext cx="2632452"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defTabSz="914400" rtl="1">
              <a:lnSpc>
                <a:spcPct val="115000"/>
              </a:lnSpc>
              <a:spcAft>
                <a:spcPts val="1000"/>
              </a:spcAft>
            </a:pPr>
            <a:r>
              <a:rPr lang="ar-EG" sz="3600" b="1" u="sng" dirty="0">
                <a:ln w="50800"/>
                <a:solidFill>
                  <a:srgbClr val="C00000"/>
                </a:solidFill>
                <a:latin typeface="Calibri"/>
                <a:ea typeface="Calibri"/>
                <a:cs typeface="Traditional Arabic"/>
              </a:rPr>
              <a:t> كيفية احترام الزوج </a:t>
            </a:r>
            <a:endParaRPr lang="en-US" sz="3600" b="1" dirty="0">
              <a:ln w="50800"/>
              <a:solidFill>
                <a:srgbClr val="C00000"/>
              </a:solidFill>
              <a:latin typeface="Calibri"/>
              <a:ea typeface="Calibri"/>
              <a:cs typeface="Arial"/>
            </a:endParaRPr>
          </a:p>
        </p:txBody>
      </p:sp>
      <p:graphicFrame>
        <p:nvGraphicFramePr>
          <p:cNvPr id="6" name="Diagram 5"/>
          <p:cNvGraphicFramePr/>
          <p:nvPr>
            <p:extLst/>
          </p:nvPr>
        </p:nvGraphicFramePr>
        <p:xfrm>
          <a:off x="1816448" y="812971"/>
          <a:ext cx="8773764" cy="5816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372161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14692" y="1124744"/>
            <a:ext cx="2581155"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defTabSz="914400" rtl="1">
              <a:lnSpc>
                <a:spcPct val="115000"/>
              </a:lnSpc>
              <a:spcAft>
                <a:spcPts val="1000"/>
              </a:spcAft>
            </a:pPr>
            <a:r>
              <a:rPr lang="ar-EG" sz="3600" b="1" u="sng" dirty="0">
                <a:ln w="50800"/>
                <a:solidFill>
                  <a:srgbClr val="C00000"/>
                </a:solidFill>
                <a:latin typeface="Calibri"/>
                <a:ea typeface="Calibri"/>
                <a:cs typeface="Traditional Arabic"/>
              </a:rPr>
              <a:t> أهمية احترام الزوج </a:t>
            </a:r>
            <a:endParaRPr lang="en-US" sz="3600" b="1" dirty="0">
              <a:ln w="50800"/>
              <a:solidFill>
                <a:srgbClr val="C00000"/>
              </a:solidFill>
              <a:latin typeface="Calibri"/>
              <a:ea typeface="Calibri"/>
              <a:cs typeface="Aria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884" y="2348880"/>
            <a:ext cx="3739220" cy="3747120"/>
          </a:xfrm>
          <a:prstGeom prst="rect">
            <a:avLst/>
          </a:prstGeom>
          <a:ln>
            <a:noFill/>
          </a:ln>
          <a:effectLst>
            <a:softEdge rad="112500"/>
          </a:effectLst>
        </p:spPr>
      </p:pic>
      <p:sp>
        <p:nvSpPr>
          <p:cNvPr id="7" name="Rectangle 6"/>
          <p:cNvSpPr/>
          <p:nvPr/>
        </p:nvSpPr>
        <p:spPr>
          <a:xfrm>
            <a:off x="5374332" y="2368959"/>
            <a:ext cx="6133047" cy="2640723"/>
          </a:xfrm>
          <a:prstGeom prst="rect">
            <a:avLst/>
          </a:prstGeom>
        </p:spPr>
        <p:txBody>
          <a:bodyPr wrap="square">
            <a:spAutoFit/>
          </a:bodyPr>
          <a:lstStyle/>
          <a:p>
            <a:pPr algn="r" defTabSz="914400" rtl="1">
              <a:lnSpc>
                <a:spcPct val="115000"/>
              </a:lnSpc>
              <a:spcAft>
                <a:spcPts val="1000"/>
              </a:spcAft>
            </a:pPr>
            <a:r>
              <a:rPr lang="ar-EG" sz="3600" b="1" dirty="0">
                <a:solidFill>
                  <a:prstClr val="black"/>
                </a:solidFill>
                <a:latin typeface="Calibri"/>
                <a:ea typeface="Calibri"/>
                <a:cs typeface="Traditional Arabic"/>
              </a:rPr>
              <a:t>يُساعد احترام الزوجة لزوجها وإشعاره بالحب على تعزيز ثقته بنفسه وزيادة حبّه لها، وجعله أكثر قوّةً وإيماناً بقدراته، وتقليص شعوره بالخوف من الفشل، كما يُعزّز أيضاً من قدراته القياديّة.</a:t>
            </a:r>
            <a:endParaRPr lang="en-US" sz="3600" dirty="0">
              <a:solidFill>
                <a:prstClr val="black"/>
              </a:solidFill>
              <a:latin typeface="Calibri"/>
              <a:ea typeface="Calibri"/>
              <a:cs typeface="Arial"/>
            </a:endParaRPr>
          </a:p>
        </p:txBody>
      </p:sp>
      <p:sp>
        <p:nvSpPr>
          <p:cNvPr id="6" name="Half Frame 5"/>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55035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anual Operation 3"/>
          <p:cNvSpPr/>
          <p:nvPr/>
        </p:nvSpPr>
        <p:spPr>
          <a:xfrm>
            <a:off x="6598468" y="498627"/>
            <a:ext cx="5029200" cy="719252"/>
          </a:xfrm>
          <a:prstGeom prst="flowChartManualOperation">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rtl="1"/>
            <a:r>
              <a:rPr lang="ar-AE" sz="3200" b="1" dirty="0">
                <a:solidFill>
                  <a:prstClr val="white"/>
                </a:solidFill>
                <a:latin typeface="Calibri"/>
                <a:ea typeface="Times New Roman"/>
                <a:cs typeface="Traditional Arabic"/>
              </a:rPr>
              <a:t>النزاع في الحياة الزوجية</a:t>
            </a:r>
            <a:endParaRPr lang="ar-EG" sz="3200" dirty="0">
              <a:solidFill>
                <a:prstClr val="white"/>
              </a:solidFill>
              <a:latin typeface="Calibri"/>
              <a:cs typeface="Arial" panose="020B0604020202020204" pitchFamily="34" charset="0"/>
            </a:endParaRPr>
          </a:p>
        </p:txBody>
      </p:sp>
      <p:graphicFrame>
        <p:nvGraphicFramePr>
          <p:cNvPr id="6" name="Diagram 5"/>
          <p:cNvGraphicFramePr/>
          <p:nvPr>
            <p:extLst/>
          </p:nvPr>
        </p:nvGraphicFramePr>
        <p:xfrm>
          <a:off x="1674812" y="858253"/>
          <a:ext cx="9372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198605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73014" y="228600"/>
            <a:ext cx="3417923" cy="72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ctr" defTabSz="914400" rtl="1">
              <a:lnSpc>
                <a:spcPct val="115000"/>
              </a:lnSpc>
              <a:spcAft>
                <a:spcPts val="1000"/>
              </a:spcAft>
            </a:pPr>
            <a:r>
              <a:rPr lang="ar-EG" sz="3600" b="1" u="sng" dirty="0">
                <a:ln w="50800"/>
                <a:solidFill>
                  <a:srgbClr val="C00000"/>
                </a:solidFill>
                <a:latin typeface="Calibri"/>
                <a:ea typeface="Calibri"/>
                <a:cs typeface="Traditional Arabic"/>
              </a:rPr>
              <a:t>الخلافات الزوجية واسبابها </a:t>
            </a:r>
            <a:endParaRPr lang="en-US" sz="3600" b="1" dirty="0">
              <a:ln w="50800"/>
              <a:solidFill>
                <a:srgbClr val="C00000"/>
              </a:solidFill>
              <a:latin typeface="Calibri"/>
              <a:ea typeface="Calibri"/>
              <a:cs typeface="Arial"/>
            </a:endParaRPr>
          </a:p>
        </p:txBody>
      </p:sp>
      <p:graphicFrame>
        <p:nvGraphicFramePr>
          <p:cNvPr id="5" name="Diagram 4"/>
          <p:cNvGraphicFramePr/>
          <p:nvPr>
            <p:extLst/>
          </p:nvPr>
        </p:nvGraphicFramePr>
        <p:xfrm>
          <a:off x="1638526" y="1874352"/>
          <a:ext cx="8991600" cy="3961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7118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261749746"/>
              </p:ext>
            </p:extLst>
          </p:nvPr>
        </p:nvGraphicFramePr>
        <p:xfrm>
          <a:off x="1485900" y="1043144"/>
          <a:ext cx="9642647" cy="4946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alf Frame 4"/>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35029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4"/>
          <p:cNvSpPr/>
          <p:nvPr/>
        </p:nvSpPr>
        <p:spPr>
          <a:xfrm>
            <a:off x="4365875" y="284747"/>
            <a:ext cx="3429000" cy="914400"/>
          </a:xfrm>
          <a:prstGeom prst="flowChartMultidocumen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rtl="1"/>
            <a:r>
              <a:rPr lang="ar-AE" sz="3600" b="1" dirty="0">
                <a:solidFill>
                  <a:prstClr val="white"/>
                </a:solidFill>
                <a:latin typeface="Traditional Arabic" pitchFamily="18" charset="-78"/>
                <a:ea typeface="Times New Roman"/>
                <a:cs typeface="Traditional Arabic" pitchFamily="18" charset="-78"/>
              </a:rPr>
              <a:t>بواعث النزاع</a:t>
            </a:r>
          </a:p>
        </p:txBody>
      </p:sp>
      <p:sp>
        <p:nvSpPr>
          <p:cNvPr id="3" name="Rectangle 2"/>
          <p:cNvSpPr/>
          <p:nvPr/>
        </p:nvSpPr>
        <p:spPr>
          <a:xfrm>
            <a:off x="2817812" y="1371601"/>
            <a:ext cx="777240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r" defTabSz="914400"/>
            <a:r>
              <a:rPr lang="ar-EG" sz="3200" b="1" u="sng" dirty="0">
                <a:solidFill>
                  <a:prstClr val="black"/>
                </a:solidFill>
                <a:latin typeface="Traditional Arabic" pitchFamily="18" charset="-78"/>
                <a:cs typeface="Traditional Arabic" pitchFamily="18" charset="-78"/>
              </a:rPr>
              <a:t>الأسباب التي لها دور كبير في ظهور المشاكل في الحياة الزوجية:</a:t>
            </a:r>
          </a:p>
        </p:txBody>
      </p:sp>
      <p:graphicFrame>
        <p:nvGraphicFramePr>
          <p:cNvPr id="6" name="Diagram 5"/>
          <p:cNvGraphicFramePr/>
          <p:nvPr>
            <p:extLst/>
          </p:nvPr>
        </p:nvGraphicFramePr>
        <p:xfrm>
          <a:off x="455613" y="2133601"/>
          <a:ext cx="11125199" cy="4455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Half Frame 6"/>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666627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78188" y="260648"/>
            <a:ext cx="777240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r" defTabSz="914400"/>
            <a:r>
              <a:rPr lang="ar-EG" sz="3200" b="1" u="sng" dirty="0">
                <a:solidFill>
                  <a:srgbClr val="C0504D">
                    <a:lumMod val="75000"/>
                  </a:srgbClr>
                </a:solidFill>
                <a:latin typeface="Traditional Arabic" pitchFamily="18" charset="-78"/>
                <a:cs typeface="Traditional Arabic" pitchFamily="18" charset="-78"/>
              </a:rPr>
              <a:t>الأسباب التي لها دور كبير في ظهور المشاكل في الحياة الزوجية</a:t>
            </a:r>
          </a:p>
        </p:txBody>
      </p:sp>
      <p:graphicFrame>
        <p:nvGraphicFramePr>
          <p:cNvPr id="8" name="Diagram 7"/>
          <p:cNvGraphicFramePr/>
          <p:nvPr>
            <p:extLst>
              <p:ext uri="{D42A27DB-BD31-4B8C-83A1-F6EECF244321}">
                <p14:modId xmlns:p14="http://schemas.microsoft.com/office/powerpoint/2010/main" val="388326295"/>
              </p:ext>
            </p:extLst>
          </p:nvPr>
        </p:nvGraphicFramePr>
        <p:xfrm>
          <a:off x="1701924" y="845423"/>
          <a:ext cx="832037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13768" y="0"/>
            <a:ext cx="5360564" cy="2132856"/>
          </a:xfrm>
          <a:prstGeom prst="halfFrame">
            <a:avLst/>
          </a:prstGeom>
          <a:solidFill>
            <a:srgbClr val="5B9BD5">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5999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14.xml><?xml version="1.0" encoding="utf-8"?>
<a:theme xmlns:a="http://schemas.openxmlformats.org/drawingml/2006/main" name="1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15.xml><?xml version="1.0" encoding="utf-8"?>
<a:theme xmlns:a="http://schemas.openxmlformats.org/drawingml/2006/main" name="2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16.xml><?xml version="1.0" encoding="utf-8"?>
<a:theme xmlns:a="http://schemas.openxmlformats.org/drawingml/2006/main" name="3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17.xml><?xml version="1.0" encoding="utf-8"?>
<a:theme xmlns:a="http://schemas.openxmlformats.org/drawingml/2006/main" name="4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18.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19.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4552</Words>
  <Application>Microsoft Office PowerPoint</Application>
  <PresentationFormat>Custom</PresentationFormat>
  <Paragraphs>682</Paragraphs>
  <Slides>134</Slides>
  <Notes>9</Notes>
  <HiddenSlides>0</HiddenSlides>
  <MMClips>0</MMClips>
  <ScaleCrop>false</ScaleCrop>
  <HeadingPairs>
    <vt:vector size="6" baseType="variant">
      <vt:variant>
        <vt:lpstr>Fonts Used</vt:lpstr>
      </vt:variant>
      <vt:variant>
        <vt:i4>15</vt:i4>
      </vt:variant>
      <vt:variant>
        <vt:lpstr>Theme</vt:lpstr>
      </vt:variant>
      <vt:variant>
        <vt:i4>17</vt:i4>
      </vt:variant>
      <vt:variant>
        <vt:lpstr>Slide Titles</vt:lpstr>
      </vt:variant>
      <vt:variant>
        <vt:i4>134</vt:i4>
      </vt:variant>
    </vt:vector>
  </HeadingPairs>
  <TitlesOfParts>
    <vt:vector size="166" baseType="lpstr">
      <vt:lpstr>Aldhabi</vt:lpstr>
      <vt:lpstr>Arial</vt:lpstr>
      <vt:lpstr>Calibri</vt:lpstr>
      <vt:lpstr>Calibri Light</vt:lpstr>
      <vt:lpstr>Century Gothic</vt:lpstr>
      <vt:lpstr>Courier New</vt:lpstr>
      <vt:lpstr>GE SS Two Light</vt:lpstr>
      <vt:lpstr>Impact</vt:lpstr>
      <vt:lpstr>Symbol</vt:lpstr>
      <vt:lpstr>Tahoma</vt:lpstr>
      <vt:lpstr>Times New Roman</vt:lpstr>
      <vt:lpstr>Traditional Arabic</vt:lpstr>
      <vt:lpstr>Verdana</vt:lpstr>
      <vt:lpstr>Wingdings</vt:lpstr>
      <vt:lpstr>Wingdings 3</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Retrospect</vt:lpstr>
      <vt:lpstr>1_Retrospect</vt:lpstr>
      <vt:lpstr>2_Retrospect</vt:lpstr>
      <vt:lpstr>3_Retrospect</vt:lpstr>
      <vt:lpstr>4_Retrospect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2014-09-20T16:11:52Z</dcterms:created>
  <dcterms:modified xsi:type="dcterms:W3CDTF">2021-11-13T09:15:05Z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